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77" r:id="rId2"/>
    <p:sldId id="351" r:id="rId3"/>
    <p:sldId id="306" r:id="rId4"/>
    <p:sldId id="329" r:id="rId5"/>
    <p:sldId id="346" r:id="rId6"/>
    <p:sldId id="347" r:id="rId7"/>
    <p:sldId id="305" r:id="rId8"/>
    <p:sldId id="348" r:id="rId9"/>
    <p:sldId id="309" r:id="rId10"/>
    <p:sldId id="292" r:id="rId11"/>
    <p:sldId id="308" r:id="rId12"/>
    <p:sldId id="349" r:id="rId13"/>
    <p:sldId id="311" r:id="rId14"/>
    <p:sldId id="374" r:id="rId15"/>
    <p:sldId id="312" r:id="rId16"/>
    <p:sldId id="319" r:id="rId17"/>
    <p:sldId id="314" r:id="rId18"/>
    <p:sldId id="315" r:id="rId19"/>
    <p:sldId id="316" r:id="rId20"/>
    <p:sldId id="320" r:id="rId21"/>
    <p:sldId id="321" r:id="rId22"/>
    <p:sldId id="317" r:id="rId23"/>
    <p:sldId id="322" r:id="rId24"/>
    <p:sldId id="375" r:id="rId2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14">
          <p15:clr>
            <a:srgbClr val="A4A3A4"/>
          </p15:clr>
        </p15:guide>
        <p15:guide id="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13315"/>
    <a:srgbClr val="130658"/>
    <a:srgbClr val="99CCFF"/>
    <a:srgbClr val="FFFFFF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>
      <p:cViewPr varScale="1">
        <p:scale>
          <a:sx n="86" d="100"/>
          <a:sy n="86" d="100"/>
        </p:scale>
        <p:origin x="1382" y="48"/>
      </p:cViewPr>
      <p:guideLst>
        <p:guide orient="horz" pos="2714"/>
        <p:guide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2018/9/19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8091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2018/9/19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906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3787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174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4495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08964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1900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26951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09280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>
                <a:solidFill>
                  <a:prstClr val="black"/>
                </a:solidFill>
              </a:rPr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78596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62052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8682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016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94019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819152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96763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60902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62918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8077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9192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5728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9193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5301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8914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5465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1512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 bwMode="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400800"/>
            <a:ext cx="1981200" cy="244475"/>
          </a:xfrm>
        </p:spPr>
        <p:txBody>
          <a:bodyPr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5322888" y="6515100"/>
            <a:ext cx="1839912" cy="244475"/>
          </a:xfrm>
        </p:spPr>
        <p:txBody>
          <a:bodyPr/>
          <a:lstStyle>
            <a:lvl1pPr>
              <a:defRPr b="0" i="1"/>
            </a:lvl1pPr>
          </a:lstStyle>
          <a:p>
            <a:r>
              <a:rPr lang="zh-CN" altLang="en-US" dirty="0"/>
              <a:t>XXX</a:t>
            </a:r>
            <a:endParaRPr lang="en-US" altLang="zh-CN" dirty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228600" y="6400800"/>
            <a:ext cx="381000" cy="244475"/>
          </a:xfrm>
        </p:spPr>
        <p:txBody>
          <a:bodyPr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fld id="{FA6FAF73-1E0B-4A73-B464-6BA73F7F97A6}" type="slidenum">
              <a:rPr lang="en-US" altLang="zh-CN"/>
              <a:t>‹#›</a:t>
            </a:fld>
            <a:endParaRPr lang="en-US" altLang="zh-CN"/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gray">
          <a:xfrm>
            <a:off x="7086600" y="6445250"/>
            <a:ext cx="11430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000" b="1" i="1">
                <a:solidFill>
                  <a:srgbClr val="B13315"/>
                </a:solidFill>
                <a:ea typeface="宋体" panose="02010600030101010101" pitchFamily="2" charset="-122"/>
              </a:rPr>
              <a:t>LOGO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66800" y="2667000"/>
            <a:ext cx="6400800" cy="9429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4000"/>
            </a:lvl1pPr>
          </a:lstStyle>
          <a:p>
            <a:pPr lvl="0"/>
            <a:r>
              <a:rPr lang="zh-CN" altLang="en-US" noProof="0"/>
              <a:t>单击此处编辑母版标题样式</a:t>
            </a:r>
            <a:endParaRPr lang="en-US" altLang="zh-CN" noProof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62000" y="2362200"/>
            <a:ext cx="5791200" cy="3048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noProof="0"/>
              <a:t>单击此处编辑母版副标题样式</a:t>
            </a:r>
            <a:endParaRPr lang="en-US" altLang="zh-CN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XXX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2076AE0-4DD8-4810-961D-7297613A85B2}" type="slidenum">
              <a:rPr lang="en-US" altLang="zh-CN"/>
              <a:t>‹#›</a:t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62750" y="304800"/>
            <a:ext cx="2152650" cy="60960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305550" cy="60960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XXX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E1DE173-D57F-4134-9377-8052F4204E07}" type="slidenum">
              <a:rPr lang="en-US" altLang="zh-CN"/>
              <a:t>‹#›</a:t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XXX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46254A1-4F37-4926-B6F1-A0BA509CDD8F}" type="slidenum">
              <a:rPr lang="en-US" altLang="zh-CN"/>
              <a:t>‹#›</a:t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XXX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AA2D0B0-0B1B-43DE-B160-D8D877897D43}" type="slidenum">
              <a:rPr lang="en-US" altLang="zh-CN"/>
              <a:t>‹#›</a:t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168400"/>
            <a:ext cx="4229100" cy="5232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86300" y="1168400"/>
            <a:ext cx="4229100" cy="5232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XXX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CD70813-2CB7-4BC4-B779-2D2D6EFD799C}" type="slidenum">
              <a:rPr lang="en-US" altLang="zh-CN"/>
              <a:t>‹#›</a:t>
            </a:fld>
            <a:endParaRPr lang="en-US" alt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XXX</a:t>
            </a:r>
            <a:endParaRPr lang="en-US" altLang="zh-CN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30D5D25-D636-414E-9BF4-18C25BC62AA8}" type="slidenum">
              <a:rPr lang="en-US" altLang="zh-CN"/>
              <a:t>‹#›</a:t>
            </a:fld>
            <a:endParaRPr lang="en-US" altLang="zh-CN"/>
          </a:p>
        </p:txBody>
      </p:sp>
      <p:sp>
        <p:nvSpPr>
          <p:cNvPr id="9" name="日期占位符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XXX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CCA42C5-B032-4B08-92E9-96F1B733162F}" type="slidenum">
              <a:rPr lang="en-US" altLang="zh-CN"/>
              <a:t>‹#›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XXX</a:t>
            </a:r>
            <a:endParaRPr lang="en-US" altLang="zh-CN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8786C9F-F35B-4A84-A016-F3BA253665FC}" type="slidenum">
              <a:rPr lang="en-US" altLang="zh-CN"/>
              <a:t>‹#›</a:t>
            </a:fld>
            <a:endParaRPr lang="en-US" alt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XXX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09EF076-8617-48CA-B2BB-08F518587A23}" type="slidenum">
              <a:rPr lang="en-US" altLang="zh-CN"/>
              <a:t>‹#›</a:t>
            </a:fld>
            <a:endParaRPr lang="en-US" alt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XXX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363C60C-5C5B-45E2-9BBF-B126BC0E5DAE}" type="slidenum">
              <a:rPr lang="en-US" altLang="zh-CN"/>
              <a:t>‹#›</a:t>
            </a:fld>
            <a:endParaRPr lang="en-US" alt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" name="Rectangle 104"/>
          <p:cNvSpPr>
            <a:spLocks noChangeArrowheads="1"/>
          </p:cNvSpPr>
          <p:nvPr/>
        </p:nvSpPr>
        <p:spPr bwMode="gray">
          <a:xfrm>
            <a:off x="0" y="0"/>
            <a:ext cx="9144000" cy="11430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127" name="Picture 103" descr="1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24450"/>
            <a:ext cx="9144000" cy="173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304800" y="1168400"/>
            <a:ext cx="8610600" cy="523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6858000" y="6505575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 b="1"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XXX</a:t>
            </a: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4191000" y="6505575"/>
            <a:ext cx="838200" cy="261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000">
                <a:ea typeface="宋体" panose="02010600030101010101" pitchFamily="2" charset="-122"/>
              </a:defRPr>
            </a:lvl1pPr>
          </a:lstStyle>
          <a:p>
            <a:fld id="{97334511-5FA4-4FF0-91E5-1316906ED2BB}" type="slidenum">
              <a:rPr lang="en-US" altLang="zh-CN"/>
              <a:t>‹#›</a:t>
            </a:fld>
            <a:endParaRPr lang="en-US" altLang="zh-CN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990600" y="304800"/>
            <a:ext cx="70866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304800" y="6532563"/>
            <a:ext cx="1905000" cy="261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000">
                <a:ea typeface="宋体" panose="02010600030101010101" pitchFamily="2" charset="-122"/>
              </a:defRPr>
            </a:lvl1pPr>
          </a:lstStyle>
          <a:p>
            <a:endParaRPr lang="en-US" altLang="zh-CN"/>
          </a:p>
        </p:txBody>
      </p:sp>
      <p:pic>
        <p:nvPicPr>
          <p:cNvPr id="1126" name="Picture 102" descr="02_icon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400" y="457200"/>
            <a:ext cx="61595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  <p:hf sldNum="0" hdr="0" dt="0"/>
  <p:txStyles>
    <p:titleStyle>
      <a:lvl1pPr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6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159532" y="2348880"/>
            <a:ext cx="6400800" cy="762000"/>
          </a:xfrm>
        </p:spPr>
        <p:txBody>
          <a:bodyPr/>
          <a:lstStyle/>
          <a:p>
            <a:r>
              <a:rPr lang="zh-CN" altLang="en-US" sz="6000" b="0" dirty="0"/>
              <a:t>济南的冬天</a:t>
            </a:r>
            <a:endParaRPr lang="en-US" altLang="zh-CN" sz="6000" dirty="0"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796136" y="3429000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老舍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6481586"/>
            <a:ext cx="792088" cy="2880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页脚占位符 3"/>
          <p:cNvSpPr>
            <a:spLocks noGrp="1"/>
          </p:cNvSpPr>
          <p:nvPr>
            <p:ph type="ftr" sz="quarter" idx="10"/>
          </p:nvPr>
        </p:nvSpPr>
        <p:spPr>
          <a:xfrm>
            <a:off x="6882067" y="6870715"/>
            <a:ext cx="2133600" cy="163785"/>
          </a:xfrm>
        </p:spPr>
        <p:txBody>
          <a:bodyPr/>
          <a:lstStyle/>
          <a:p>
            <a:r>
              <a:rPr lang="zh-CN" altLang="en-US" dirty="0"/>
              <a:t>XXX</a:t>
            </a:r>
            <a:endParaRPr lang="en-US" altLang="zh-CN" dirty="0"/>
          </a:p>
        </p:txBody>
      </p:sp>
      <p:sp>
        <p:nvSpPr>
          <p:cNvPr id="152578" name="Rectangle 2"/>
          <p:cNvSpPr>
            <a:spLocks noGrp="1" noChangeArrowheads="1"/>
          </p:cNvSpPr>
          <p:nvPr>
            <p:ph type="title"/>
          </p:nvPr>
        </p:nvSpPr>
        <p:spPr>
          <a:xfrm>
            <a:off x="2724803" y="404051"/>
            <a:ext cx="4223461" cy="685800"/>
          </a:xfrm>
        </p:spPr>
        <p:txBody>
          <a:bodyPr/>
          <a:lstStyle/>
          <a:p>
            <a:pPr algn="l"/>
            <a:r>
              <a:rPr lang="zh-CN" altLang="en-US" sz="3600" dirty="0">
                <a:ea typeface="宋体" panose="02010600030101010101" pitchFamily="2" charset="-122"/>
              </a:rPr>
              <a:t>济南的冬天：温晴</a:t>
            </a:r>
            <a:endParaRPr lang="en-US" altLang="zh-CN" sz="2000" dirty="0">
              <a:ea typeface="宋体" panose="02010600030101010101" pitchFamily="2" charset="-122"/>
            </a:endParaRPr>
          </a:p>
        </p:txBody>
      </p:sp>
      <p:sp>
        <p:nvSpPr>
          <p:cNvPr id="152579" name="AutoShape 3"/>
          <p:cNvSpPr>
            <a:spLocks noChangeArrowheads="1"/>
          </p:cNvSpPr>
          <p:nvPr/>
        </p:nvSpPr>
        <p:spPr bwMode="gray">
          <a:xfrm rot="5400000">
            <a:off x="1696886" y="4142374"/>
            <a:ext cx="1618196" cy="1719696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chemeClr val="bg1">
                  <a:gamma/>
                  <a:shade val="78824"/>
                  <a:invGamma/>
                  <a:alpha val="98000"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78824"/>
                  <a:invGamma/>
                  <a:alpha val="98000"/>
                </a:schemeClr>
              </a:gs>
            </a:gsLst>
            <a:lin ang="5400000" scaled="1"/>
          </a:gradFill>
          <a:ln w="38100" algn="ctr">
            <a:solidFill>
              <a:srgbClr val="DDDDDD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2580" name="Freeform 4"/>
          <p:cNvSpPr/>
          <p:nvPr/>
        </p:nvSpPr>
        <p:spPr bwMode="gray">
          <a:xfrm>
            <a:off x="1640393" y="4168868"/>
            <a:ext cx="1725439" cy="400591"/>
          </a:xfrm>
          <a:custGeom>
            <a:avLst/>
            <a:gdLst>
              <a:gd name="T0" fmla="*/ 5 w 1270"/>
              <a:gd name="T1" fmla="*/ 303 h 303"/>
              <a:gd name="T2" fmla="*/ 21 w 1270"/>
              <a:gd name="T3" fmla="*/ 177 h 303"/>
              <a:gd name="T4" fmla="*/ 172 w 1270"/>
              <a:gd name="T5" fmla="*/ 22 h 303"/>
              <a:gd name="T6" fmla="*/ 361 w 1270"/>
              <a:gd name="T7" fmla="*/ 11 h 303"/>
              <a:gd name="T8" fmla="*/ 932 w 1270"/>
              <a:gd name="T9" fmla="*/ 12 h 303"/>
              <a:gd name="T10" fmla="*/ 1070 w 1270"/>
              <a:gd name="T11" fmla="*/ 14 h 303"/>
              <a:gd name="T12" fmla="*/ 1260 w 1270"/>
              <a:gd name="T13" fmla="*/ 189 h 303"/>
              <a:gd name="T14" fmla="*/ 1266 w 1270"/>
              <a:gd name="T15" fmla="*/ 302 h 303"/>
              <a:gd name="T16" fmla="*/ 5 w 1270"/>
              <a:gd name="T17" fmla="*/ 303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70" h="303">
                <a:moveTo>
                  <a:pt x="5" y="303"/>
                </a:moveTo>
                <a:cubicBezTo>
                  <a:pt x="5" y="303"/>
                  <a:pt x="0" y="253"/>
                  <a:pt x="21" y="177"/>
                </a:cubicBezTo>
                <a:cubicBezTo>
                  <a:pt x="48" y="130"/>
                  <a:pt x="69" y="44"/>
                  <a:pt x="172" y="22"/>
                </a:cubicBezTo>
                <a:cubicBezTo>
                  <a:pt x="275" y="0"/>
                  <a:pt x="235" y="13"/>
                  <a:pt x="361" y="11"/>
                </a:cubicBezTo>
                <a:cubicBezTo>
                  <a:pt x="487" y="9"/>
                  <a:pt x="813" y="12"/>
                  <a:pt x="932" y="12"/>
                </a:cubicBezTo>
                <a:cubicBezTo>
                  <a:pt x="1050" y="12"/>
                  <a:pt x="998" y="2"/>
                  <a:pt x="1070" y="14"/>
                </a:cubicBezTo>
                <a:cubicBezTo>
                  <a:pt x="1143" y="26"/>
                  <a:pt x="1215" y="84"/>
                  <a:pt x="1260" y="189"/>
                </a:cubicBezTo>
                <a:cubicBezTo>
                  <a:pt x="1270" y="262"/>
                  <a:pt x="1266" y="302"/>
                  <a:pt x="1266" y="302"/>
                </a:cubicBezTo>
                <a:lnTo>
                  <a:pt x="5" y="303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EAEAEA"/>
                </a:solidFill>
                <a:prstDash val="solid"/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2581" name="Rectangle 5"/>
          <p:cNvSpPr>
            <a:spLocks noChangeArrowheads="1"/>
          </p:cNvSpPr>
          <p:nvPr/>
        </p:nvSpPr>
        <p:spPr bwMode="gray">
          <a:xfrm>
            <a:off x="2063215" y="4255612"/>
            <a:ext cx="102899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1C1C1C"/>
                </a:solidFill>
                <a:ea typeface="宋体" panose="02010600030101010101" pitchFamily="2" charset="-122"/>
              </a:rPr>
              <a:t>济南</a:t>
            </a:r>
            <a:endParaRPr lang="en-US" altLang="zh-CN" sz="2000" b="1" dirty="0">
              <a:solidFill>
                <a:srgbClr val="1C1C1C"/>
              </a:solidFill>
              <a:ea typeface="宋体" panose="02010600030101010101" pitchFamily="2" charset="-122"/>
            </a:endParaRPr>
          </a:p>
        </p:txBody>
      </p:sp>
      <p:sp>
        <p:nvSpPr>
          <p:cNvPr id="152582" name="Text Box 6"/>
          <p:cNvSpPr txBox="1">
            <a:spLocks noChangeArrowheads="1"/>
          </p:cNvSpPr>
          <p:nvPr/>
        </p:nvSpPr>
        <p:spPr bwMode="gray">
          <a:xfrm>
            <a:off x="1604033" y="4888044"/>
            <a:ext cx="183951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zh-CN" altLang="en-US" sz="3200" b="1" dirty="0">
                <a:solidFill>
                  <a:srgbClr val="1C1C1C"/>
                </a:solidFill>
                <a:ea typeface="宋体" panose="02010600030101010101" pitchFamily="2" charset="-122"/>
              </a:rPr>
              <a:t>没有风声</a:t>
            </a:r>
            <a:endParaRPr lang="en-US" altLang="zh-CN" sz="3200" dirty="0">
              <a:solidFill>
                <a:srgbClr val="1C1C1C"/>
              </a:solidFill>
              <a:ea typeface="宋体" panose="02010600030101010101" pitchFamily="2" charset="-122"/>
            </a:endParaRPr>
          </a:p>
        </p:txBody>
      </p:sp>
      <p:sp>
        <p:nvSpPr>
          <p:cNvPr id="152583" name="AutoShape 7"/>
          <p:cNvSpPr>
            <a:spLocks noChangeArrowheads="1"/>
          </p:cNvSpPr>
          <p:nvPr/>
        </p:nvSpPr>
        <p:spPr bwMode="gray">
          <a:xfrm rot="5400000">
            <a:off x="4221607" y="4257213"/>
            <a:ext cx="1594895" cy="1501211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chemeClr val="bg1">
                  <a:gamma/>
                  <a:shade val="78824"/>
                  <a:invGamma/>
                  <a:alpha val="98000"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78824"/>
                  <a:invGamma/>
                  <a:alpha val="98000"/>
                </a:schemeClr>
              </a:gs>
            </a:gsLst>
            <a:lin ang="5400000" scaled="1"/>
          </a:gradFill>
          <a:ln w="38100" algn="ctr">
            <a:solidFill>
              <a:srgbClr val="DDDDDD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2584" name="Freeform 8"/>
          <p:cNvSpPr/>
          <p:nvPr/>
        </p:nvSpPr>
        <p:spPr bwMode="gray">
          <a:xfrm>
            <a:off x="4272252" y="4208593"/>
            <a:ext cx="1481242" cy="415127"/>
          </a:xfrm>
          <a:custGeom>
            <a:avLst/>
            <a:gdLst>
              <a:gd name="T0" fmla="*/ 6 w 1261"/>
              <a:gd name="T1" fmla="*/ 297 h 303"/>
              <a:gd name="T2" fmla="*/ 18 w 1261"/>
              <a:gd name="T3" fmla="*/ 174 h 303"/>
              <a:gd name="T4" fmla="*/ 171 w 1261"/>
              <a:gd name="T5" fmla="*/ 30 h 303"/>
              <a:gd name="T6" fmla="*/ 352 w 1261"/>
              <a:gd name="T7" fmla="*/ 13 h 303"/>
              <a:gd name="T8" fmla="*/ 922 w 1261"/>
              <a:gd name="T9" fmla="*/ 10 h 303"/>
              <a:gd name="T10" fmla="*/ 1061 w 1261"/>
              <a:gd name="T11" fmla="*/ 12 h 303"/>
              <a:gd name="T12" fmla="*/ 1251 w 1261"/>
              <a:gd name="T13" fmla="*/ 190 h 303"/>
              <a:gd name="T14" fmla="*/ 1257 w 1261"/>
              <a:gd name="T15" fmla="*/ 303 h 303"/>
              <a:gd name="T16" fmla="*/ 6 w 1261"/>
              <a:gd name="T17" fmla="*/ 297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61" h="303">
                <a:moveTo>
                  <a:pt x="6" y="297"/>
                </a:moveTo>
                <a:cubicBezTo>
                  <a:pt x="6" y="297"/>
                  <a:pt x="0" y="225"/>
                  <a:pt x="18" y="174"/>
                </a:cubicBezTo>
                <a:cubicBezTo>
                  <a:pt x="36" y="123"/>
                  <a:pt x="105" y="45"/>
                  <a:pt x="171" y="30"/>
                </a:cubicBezTo>
                <a:cubicBezTo>
                  <a:pt x="237" y="15"/>
                  <a:pt x="227" y="16"/>
                  <a:pt x="352" y="13"/>
                </a:cubicBezTo>
                <a:cubicBezTo>
                  <a:pt x="477" y="10"/>
                  <a:pt x="804" y="10"/>
                  <a:pt x="922" y="10"/>
                </a:cubicBezTo>
                <a:cubicBezTo>
                  <a:pt x="1039" y="10"/>
                  <a:pt x="988" y="0"/>
                  <a:pt x="1061" y="12"/>
                </a:cubicBezTo>
                <a:cubicBezTo>
                  <a:pt x="1133" y="24"/>
                  <a:pt x="1206" y="83"/>
                  <a:pt x="1251" y="190"/>
                </a:cubicBezTo>
                <a:cubicBezTo>
                  <a:pt x="1261" y="263"/>
                  <a:pt x="1257" y="303"/>
                  <a:pt x="1257" y="303"/>
                </a:cubicBezTo>
                <a:lnTo>
                  <a:pt x="6" y="297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EAEAEA"/>
                </a:solidFill>
                <a:prstDash val="solid"/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2585" name="Rectangle 9"/>
          <p:cNvSpPr>
            <a:spLocks noChangeArrowheads="1"/>
          </p:cNvSpPr>
          <p:nvPr/>
        </p:nvSpPr>
        <p:spPr bwMode="gray">
          <a:xfrm>
            <a:off x="4531013" y="4297494"/>
            <a:ext cx="102899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1C1C1C"/>
                </a:solidFill>
                <a:ea typeface="宋体" panose="02010600030101010101" pitchFamily="2" charset="-122"/>
              </a:rPr>
              <a:t>济南</a:t>
            </a:r>
            <a:endParaRPr lang="en-US" altLang="zh-CN" sz="2000" b="1" dirty="0">
              <a:solidFill>
                <a:srgbClr val="1C1C1C"/>
              </a:solidFill>
              <a:ea typeface="宋体" panose="02010600030101010101" pitchFamily="2" charset="-122"/>
            </a:endParaRPr>
          </a:p>
        </p:txBody>
      </p:sp>
      <p:sp>
        <p:nvSpPr>
          <p:cNvPr id="152586" name="Text Box 10"/>
          <p:cNvSpPr txBox="1">
            <a:spLocks noChangeArrowheads="1"/>
          </p:cNvSpPr>
          <p:nvPr/>
        </p:nvSpPr>
        <p:spPr bwMode="gray">
          <a:xfrm>
            <a:off x="4256376" y="4888044"/>
            <a:ext cx="148828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zh-CN" altLang="en-US" sz="3200" b="1" dirty="0">
                <a:ea typeface="宋体" panose="02010600030101010101" pitchFamily="2" charset="-122"/>
              </a:rPr>
              <a:t>响晴</a:t>
            </a:r>
            <a:endParaRPr lang="en-US" altLang="zh-CN" sz="3200" b="1" dirty="0">
              <a:ea typeface="宋体" panose="02010600030101010101" pitchFamily="2" charset="-122"/>
            </a:endParaRPr>
          </a:p>
        </p:txBody>
      </p:sp>
      <p:sp>
        <p:nvSpPr>
          <p:cNvPr id="152587" name="AutoShape 11"/>
          <p:cNvSpPr>
            <a:spLocks noChangeArrowheads="1"/>
          </p:cNvSpPr>
          <p:nvPr/>
        </p:nvSpPr>
        <p:spPr bwMode="gray">
          <a:xfrm rot="5400000">
            <a:off x="6863602" y="4253739"/>
            <a:ext cx="1594891" cy="1501211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chemeClr val="bg1">
                  <a:gamma/>
                  <a:shade val="78824"/>
                  <a:invGamma/>
                  <a:alpha val="98000"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78824"/>
                  <a:invGamma/>
                  <a:alpha val="98000"/>
                </a:schemeClr>
              </a:gs>
            </a:gsLst>
            <a:lin ang="5400000" scaled="1"/>
          </a:gradFill>
          <a:ln w="38100" algn="ctr">
            <a:solidFill>
              <a:srgbClr val="DDDDDD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2588" name="Freeform 12"/>
          <p:cNvSpPr/>
          <p:nvPr/>
        </p:nvSpPr>
        <p:spPr bwMode="gray">
          <a:xfrm>
            <a:off x="6919971" y="4203725"/>
            <a:ext cx="1485940" cy="416497"/>
          </a:xfrm>
          <a:custGeom>
            <a:avLst/>
            <a:gdLst>
              <a:gd name="T0" fmla="*/ 0 w 1259"/>
              <a:gd name="T1" fmla="*/ 298 h 298"/>
              <a:gd name="T2" fmla="*/ 7 w 1259"/>
              <a:gd name="T3" fmla="*/ 171 h 298"/>
              <a:gd name="T4" fmla="*/ 166 w 1259"/>
              <a:gd name="T5" fmla="*/ 14 h 298"/>
              <a:gd name="T6" fmla="*/ 356 w 1259"/>
              <a:gd name="T7" fmla="*/ 13 h 298"/>
              <a:gd name="T8" fmla="*/ 922 w 1259"/>
              <a:gd name="T9" fmla="*/ 10 h 298"/>
              <a:gd name="T10" fmla="*/ 1060 w 1259"/>
              <a:gd name="T11" fmla="*/ 12 h 298"/>
              <a:gd name="T12" fmla="*/ 1249 w 1259"/>
              <a:gd name="T13" fmla="*/ 186 h 298"/>
              <a:gd name="T14" fmla="*/ 1255 w 1259"/>
              <a:gd name="T15" fmla="*/ 297 h 298"/>
              <a:gd name="T16" fmla="*/ 0 w 1259"/>
              <a:gd name="T17" fmla="*/ 298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59" h="298">
                <a:moveTo>
                  <a:pt x="0" y="298"/>
                </a:moveTo>
                <a:lnTo>
                  <a:pt x="7" y="171"/>
                </a:lnTo>
                <a:cubicBezTo>
                  <a:pt x="35" y="124"/>
                  <a:pt x="108" y="40"/>
                  <a:pt x="166" y="14"/>
                </a:cubicBezTo>
                <a:lnTo>
                  <a:pt x="356" y="13"/>
                </a:lnTo>
                <a:cubicBezTo>
                  <a:pt x="482" y="12"/>
                  <a:pt x="805" y="10"/>
                  <a:pt x="922" y="10"/>
                </a:cubicBezTo>
                <a:cubicBezTo>
                  <a:pt x="1039" y="10"/>
                  <a:pt x="988" y="0"/>
                  <a:pt x="1060" y="12"/>
                </a:cubicBezTo>
                <a:cubicBezTo>
                  <a:pt x="1132" y="24"/>
                  <a:pt x="1204" y="81"/>
                  <a:pt x="1249" y="186"/>
                </a:cubicBezTo>
                <a:cubicBezTo>
                  <a:pt x="1259" y="258"/>
                  <a:pt x="1255" y="297"/>
                  <a:pt x="1255" y="297"/>
                </a:cubicBezTo>
                <a:lnTo>
                  <a:pt x="0" y="298"/>
                </a:lnTo>
                <a:close/>
              </a:path>
            </a:pathLst>
          </a:custGeom>
          <a:solidFill>
            <a:schemeClr val="hlink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EAEAEA"/>
                </a:solidFill>
                <a:prstDash val="solid"/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2589" name="Rectangle 13"/>
          <p:cNvSpPr>
            <a:spLocks noChangeArrowheads="1"/>
          </p:cNvSpPr>
          <p:nvPr/>
        </p:nvSpPr>
        <p:spPr bwMode="gray">
          <a:xfrm>
            <a:off x="7185082" y="4292625"/>
            <a:ext cx="102899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1C1C1C"/>
                </a:solidFill>
                <a:ea typeface="宋体" panose="02010600030101010101" pitchFamily="2" charset="-122"/>
              </a:rPr>
              <a:t>济南</a:t>
            </a:r>
            <a:endParaRPr lang="en-US" altLang="zh-CN" sz="2000" b="1" dirty="0">
              <a:solidFill>
                <a:srgbClr val="1C1C1C"/>
              </a:solidFill>
              <a:ea typeface="宋体" panose="02010600030101010101" pitchFamily="2" charset="-122"/>
            </a:endParaRPr>
          </a:p>
        </p:txBody>
      </p:sp>
      <p:sp>
        <p:nvSpPr>
          <p:cNvPr id="152590" name="Text Box 14"/>
          <p:cNvSpPr txBox="1">
            <a:spLocks noChangeArrowheads="1"/>
          </p:cNvSpPr>
          <p:nvPr/>
        </p:nvSpPr>
        <p:spPr bwMode="gray">
          <a:xfrm>
            <a:off x="6955436" y="4886813"/>
            <a:ext cx="148828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zh-CN" altLang="en-US" sz="3200" b="1" dirty="0">
                <a:solidFill>
                  <a:srgbClr val="1C1C1C"/>
                </a:solidFill>
                <a:ea typeface="宋体" panose="02010600030101010101" pitchFamily="2" charset="-122"/>
              </a:rPr>
              <a:t>无毒日</a:t>
            </a:r>
            <a:endParaRPr lang="en-US" altLang="zh-CN" sz="3200" b="1" dirty="0">
              <a:solidFill>
                <a:srgbClr val="1C1C1C"/>
              </a:solidFill>
              <a:ea typeface="宋体" panose="02010600030101010101" pitchFamily="2" charset="-122"/>
            </a:endParaRPr>
          </a:p>
        </p:txBody>
      </p:sp>
      <p:grpSp>
        <p:nvGrpSpPr>
          <p:cNvPr id="152591" name="Group 15"/>
          <p:cNvGrpSpPr/>
          <p:nvPr/>
        </p:nvGrpSpPr>
        <p:grpSpPr bwMode="auto">
          <a:xfrm>
            <a:off x="4049746" y="1868604"/>
            <a:ext cx="1763160" cy="693264"/>
            <a:chOff x="2251" y="1126"/>
            <a:chExt cx="1501" cy="339"/>
          </a:xfrm>
        </p:grpSpPr>
        <p:sp>
          <p:nvSpPr>
            <p:cNvPr id="152592" name="AutoShape 16"/>
            <p:cNvSpPr>
              <a:spLocks noChangeArrowheads="1"/>
            </p:cNvSpPr>
            <p:nvPr/>
          </p:nvSpPr>
          <p:spPr bwMode="gray">
            <a:xfrm>
              <a:off x="2251" y="1126"/>
              <a:ext cx="1501" cy="33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AEAEA">
                    <a:gamma/>
                    <a:shade val="36078"/>
                    <a:invGamma/>
                  </a:srgbClr>
                </a:gs>
                <a:gs pos="50000">
                  <a:srgbClr val="EAEAEA"/>
                </a:gs>
                <a:gs pos="100000">
                  <a:srgbClr val="EAEAEA">
                    <a:gamma/>
                    <a:shade val="36078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>
              <a:outerShdw dist="40161" dir="4293903" algn="ctr" rotWithShape="0">
                <a:srgbClr val="FFFFCC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3366CC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2593" name="AutoShape 17"/>
            <p:cNvSpPr>
              <a:spLocks noChangeArrowheads="1"/>
            </p:cNvSpPr>
            <p:nvPr/>
          </p:nvSpPr>
          <p:spPr bwMode="gray">
            <a:xfrm>
              <a:off x="2269" y="1145"/>
              <a:ext cx="1465" cy="30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>
                    <a:alpha val="89999"/>
                  </a:schemeClr>
                </a:gs>
                <a:gs pos="5000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89999"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52594" name="Rectangle 18"/>
          <p:cNvSpPr>
            <a:spLocks noChangeArrowheads="1"/>
          </p:cNvSpPr>
          <p:nvPr/>
        </p:nvSpPr>
        <p:spPr bwMode="gray">
          <a:xfrm>
            <a:off x="3794850" y="1922848"/>
            <a:ext cx="238615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1C1C1C"/>
                </a:solidFill>
                <a:ea typeface="宋体" panose="02010600030101010101" pitchFamily="2" charset="-122"/>
              </a:rPr>
              <a:t>伦敦多雾</a:t>
            </a:r>
            <a:endParaRPr lang="en-US" altLang="zh-CN" sz="3200" b="1" dirty="0">
              <a:solidFill>
                <a:srgbClr val="1C1C1C"/>
              </a:solidFill>
              <a:ea typeface="宋体" panose="02010600030101010101" pitchFamily="2" charset="-122"/>
            </a:endParaRPr>
          </a:p>
        </p:txBody>
      </p:sp>
      <p:grpSp>
        <p:nvGrpSpPr>
          <p:cNvPr id="152595" name="Group 19"/>
          <p:cNvGrpSpPr/>
          <p:nvPr/>
        </p:nvGrpSpPr>
        <p:grpSpPr bwMode="auto">
          <a:xfrm>
            <a:off x="6447476" y="1849959"/>
            <a:ext cx="2360401" cy="693264"/>
            <a:chOff x="3969" y="1126"/>
            <a:chExt cx="1502" cy="339"/>
          </a:xfrm>
        </p:grpSpPr>
        <p:sp>
          <p:nvSpPr>
            <p:cNvPr id="152596" name="AutoShape 20"/>
            <p:cNvSpPr>
              <a:spLocks noChangeArrowheads="1"/>
            </p:cNvSpPr>
            <p:nvPr/>
          </p:nvSpPr>
          <p:spPr bwMode="gray">
            <a:xfrm>
              <a:off x="3969" y="1126"/>
              <a:ext cx="1502" cy="33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AEAEA">
                    <a:gamma/>
                    <a:shade val="36078"/>
                    <a:invGamma/>
                  </a:srgbClr>
                </a:gs>
                <a:gs pos="50000">
                  <a:srgbClr val="EAEAEA"/>
                </a:gs>
                <a:gs pos="100000">
                  <a:srgbClr val="EAEAEA">
                    <a:gamma/>
                    <a:shade val="36078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>
              <a:outerShdw dist="40161" dir="4293903" algn="ctr" rotWithShape="0">
                <a:srgbClr val="FFFFCC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3366CC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2597" name="AutoShape 21"/>
            <p:cNvSpPr>
              <a:spLocks noChangeArrowheads="1"/>
            </p:cNvSpPr>
            <p:nvPr/>
          </p:nvSpPr>
          <p:spPr bwMode="gray">
            <a:xfrm>
              <a:off x="3988" y="1145"/>
              <a:ext cx="1464" cy="30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>
                    <a:alpha val="89999"/>
                  </a:schemeClr>
                </a:gs>
                <a:gs pos="50000">
                  <a:schemeClr val="hlink">
                    <a:gamma/>
                    <a:tint val="33725"/>
                    <a:invGamma/>
                  </a:schemeClr>
                </a:gs>
                <a:gs pos="100000">
                  <a:schemeClr val="hlink">
                    <a:alpha val="89999"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52598" name="Rectangle 22"/>
          <p:cNvSpPr>
            <a:spLocks noChangeArrowheads="1"/>
          </p:cNvSpPr>
          <p:nvPr/>
        </p:nvSpPr>
        <p:spPr bwMode="gray">
          <a:xfrm>
            <a:off x="6477335" y="1904203"/>
            <a:ext cx="236198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1C1C1C"/>
                </a:solidFill>
                <a:ea typeface="宋体" panose="02010600030101010101" pitchFamily="2" charset="-122"/>
              </a:rPr>
              <a:t>热带日光毒</a:t>
            </a:r>
            <a:endParaRPr lang="en-US" altLang="zh-CN" sz="3200" b="1" dirty="0">
              <a:solidFill>
                <a:srgbClr val="1C1C1C"/>
              </a:solidFill>
              <a:ea typeface="宋体" panose="02010600030101010101" pitchFamily="2" charset="-122"/>
            </a:endParaRPr>
          </a:p>
        </p:txBody>
      </p:sp>
      <p:grpSp>
        <p:nvGrpSpPr>
          <p:cNvPr id="152599" name="Group 23"/>
          <p:cNvGrpSpPr/>
          <p:nvPr/>
        </p:nvGrpSpPr>
        <p:grpSpPr bwMode="auto">
          <a:xfrm>
            <a:off x="1623818" y="1849959"/>
            <a:ext cx="1764334" cy="693264"/>
            <a:chOff x="555" y="1126"/>
            <a:chExt cx="1502" cy="339"/>
          </a:xfrm>
        </p:grpSpPr>
        <p:sp>
          <p:nvSpPr>
            <p:cNvPr id="152600" name="AutoShape 24"/>
            <p:cNvSpPr>
              <a:spLocks noChangeArrowheads="1"/>
            </p:cNvSpPr>
            <p:nvPr/>
          </p:nvSpPr>
          <p:spPr bwMode="gray">
            <a:xfrm>
              <a:off x="555" y="1126"/>
              <a:ext cx="1502" cy="33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>
                    <a:gamma/>
                    <a:shade val="36078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36078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>
              <a:outerShdw dist="40161" dir="4293903" algn="ctr" rotWithShape="0">
                <a:srgbClr val="FFFFCC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3366CC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2601" name="AutoShape 25"/>
            <p:cNvSpPr>
              <a:spLocks noChangeArrowheads="1"/>
            </p:cNvSpPr>
            <p:nvPr/>
          </p:nvSpPr>
          <p:spPr bwMode="gray">
            <a:xfrm>
              <a:off x="574" y="1145"/>
              <a:ext cx="1464" cy="30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>
                    <a:alpha val="89999"/>
                  </a:schemeClr>
                </a:gs>
                <a:gs pos="50000">
                  <a:schemeClr val="accent2">
                    <a:gamma/>
                    <a:tint val="33725"/>
                    <a:invGamma/>
                  </a:schemeClr>
                </a:gs>
                <a:gs pos="100000">
                  <a:schemeClr val="accent2">
                    <a:alpha val="89999"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52602" name="Rectangle 26"/>
          <p:cNvSpPr>
            <a:spLocks noChangeArrowheads="1"/>
          </p:cNvSpPr>
          <p:nvPr/>
        </p:nvSpPr>
        <p:spPr bwMode="gray">
          <a:xfrm>
            <a:off x="1428420" y="1873497"/>
            <a:ext cx="219074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1C1C1C"/>
                </a:solidFill>
                <a:ea typeface="宋体" panose="02010600030101010101" pitchFamily="2" charset="-122"/>
              </a:rPr>
              <a:t>北平多风</a:t>
            </a:r>
            <a:endParaRPr lang="en-US" altLang="zh-CN" sz="3200" b="1" dirty="0">
              <a:solidFill>
                <a:srgbClr val="1C1C1C"/>
              </a:solidFill>
              <a:ea typeface="宋体" panose="02010600030101010101" pitchFamily="2" charset="-122"/>
            </a:endParaRPr>
          </a:p>
        </p:txBody>
      </p:sp>
      <p:sp>
        <p:nvSpPr>
          <p:cNvPr id="152603" name="AutoShape 27"/>
          <p:cNvSpPr>
            <a:spLocks noChangeArrowheads="1"/>
          </p:cNvSpPr>
          <p:nvPr/>
        </p:nvSpPr>
        <p:spPr bwMode="gray">
          <a:xfrm flipV="1">
            <a:off x="1835797" y="2589216"/>
            <a:ext cx="1465971" cy="1570863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0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2604" name="AutoShape 28"/>
          <p:cNvSpPr>
            <a:spLocks noChangeArrowheads="1"/>
          </p:cNvSpPr>
          <p:nvPr/>
        </p:nvSpPr>
        <p:spPr bwMode="gray">
          <a:xfrm flipV="1">
            <a:off x="4273995" y="2626508"/>
            <a:ext cx="1465971" cy="1533571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dirty="0"/>
          </a:p>
        </p:txBody>
      </p:sp>
      <p:sp>
        <p:nvSpPr>
          <p:cNvPr id="152605" name="AutoShape 29"/>
          <p:cNvSpPr>
            <a:spLocks noChangeArrowheads="1"/>
          </p:cNvSpPr>
          <p:nvPr/>
        </p:nvSpPr>
        <p:spPr bwMode="gray">
          <a:xfrm flipV="1">
            <a:off x="6919972" y="2626508"/>
            <a:ext cx="1494264" cy="1566616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332656"/>
            <a:ext cx="864096" cy="8977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22761" y="4268937"/>
            <a:ext cx="615553" cy="230425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/>
              <a:t>济南的冬天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22761" y="1923808"/>
            <a:ext cx="615553" cy="175123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/>
              <a:t>异地之冬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93183" y="3431960"/>
            <a:ext cx="14024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227358" y="2726605"/>
            <a:ext cx="615553" cy="93688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奇迹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680150" y="2715489"/>
            <a:ext cx="615553" cy="10256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怪事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333314" y="2731901"/>
            <a:ext cx="615553" cy="10256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害怕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2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2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2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2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81" grpId="0"/>
      <p:bldP spid="152582" grpId="0"/>
      <p:bldP spid="152585" grpId="0"/>
      <p:bldP spid="152586" grpId="0"/>
      <p:bldP spid="152589" grpId="0"/>
      <p:bldP spid="152590" grpId="0"/>
      <p:bldP spid="152594" grpId="0"/>
      <p:bldP spid="152598" grpId="0"/>
      <p:bldP spid="152602" grpId="0"/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332656"/>
            <a:ext cx="864096" cy="897720"/>
          </a:xfrm>
          <a:prstGeom prst="rect">
            <a:avLst/>
          </a:prstGeom>
        </p:spPr>
      </p:pic>
      <p:sp>
        <p:nvSpPr>
          <p:cNvPr id="3" name="AutoShape 8"/>
          <p:cNvSpPr>
            <a:spLocks noChangeArrowheads="1"/>
          </p:cNvSpPr>
          <p:nvPr/>
        </p:nvSpPr>
        <p:spPr bwMode="gray">
          <a:xfrm>
            <a:off x="611561" y="552160"/>
            <a:ext cx="2304256" cy="678216"/>
          </a:xfrm>
          <a:prstGeom prst="roundRect">
            <a:avLst>
              <a:gd name="adj" fmla="val 7574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72549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 w="28575" cap="rnd">
            <a:noFill/>
            <a:prstDash val="sysDot"/>
            <a:rou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b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>
            <a:flatTx/>
          </a:bodyPr>
          <a:lstStyle/>
          <a:p>
            <a:pPr algn="ctr" eaLnBrk="0" hangingPunct="0">
              <a:buClr>
                <a:schemeClr val="bg1"/>
              </a:buClr>
            </a:pPr>
            <a:endParaRPr lang="en-US" altLang="zh-CN" sz="16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1111392" y="528620"/>
            <a:ext cx="2278382" cy="685800"/>
          </a:xfrm>
        </p:spPr>
        <p:txBody>
          <a:bodyPr/>
          <a:lstStyle/>
          <a:p>
            <a:pPr algn="l"/>
            <a:r>
              <a:rPr lang="zh-CN" altLang="en-US" sz="4000" dirty="0">
                <a:ea typeface="宋体" panose="02010600030101010101" pitchFamily="2" charset="-122"/>
              </a:rPr>
              <a:t>思考：</a:t>
            </a:r>
            <a:endParaRPr lang="en-US" altLang="zh-CN" sz="2400" dirty="0">
              <a:ea typeface="宋体" panose="02010600030101010101" pitchFamily="2" charset="-122"/>
            </a:endParaRPr>
          </a:p>
        </p:txBody>
      </p:sp>
      <p:sp>
        <p:nvSpPr>
          <p:cNvPr id="6" name="christmas-snowflake_61338"/>
          <p:cNvSpPr>
            <a:spLocks noChangeAspect="1"/>
          </p:cNvSpPr>
          <p:nvPr/>
        </p:nvSpPr>
        <p:spPr bwMode="auto">
          <a:xfrm>
            <a:off x="761213" y="677444"/>
            <a:ext cx="350179" cy="388152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313" h="5898">
                <a:moveTo>
                  <a:pt x="4565" y="3902"/>
                </a:moveTo>
                <a:lnTo>
                  <a:pt x="4253" y="3721"/>
                </a:lnTo>
                <a:lnTo>
                  <a:pt x="4981" y="3469"/>
                </a:lnTo>
                <a:lnTo>
                  <a:pt x="4896" y="3225"/>
                </a:lnTo>
                <a:lnTo>
                  <a:pt x="3958" y="3551"/>
                </a:lnTo>
                <a:lnTo>
                  <a:pt x="3684" y="3393"/>
                </a:lnTo>
                <a:lnTo>
                  <a:pt x="3691" y="3377"/>
                </a:lnTo>
                <a:cubicBezTo>
                  <a:pt x="3747" y="3241"/>
                  <a:pt x="3776" y="3097"/>
                  <a:pt x="3776" y="2949"/>
                </a:cubicBezTo>
                <a:cubicBezTo>
                  <a:pt x="3776" y="2801"/>
                  <a:pt x="3747" y="2657"/>
                  <a:pt x="3691" y="2521"/>
                </a:cubicBezTo>
                <a:lnTo>
                  <a:pt x="3684" y="2505"/>
                </a:lnTo>
                <a:lnTo>
                  <a:pt x="3958" y="2347"/>
                </a:lnTo>
                <a:lnTo>
                  <a:pt x="4896" y="2672"/>
                </a:lnTo>
                <a:lnTo>
                  <a:pt x="4981" y="2429"/>
                </a:lnTo>
                <a:lnTo>
                  <a:pt x="4253" y="2176"/>
                </a:lnTo>
                <a:lnTo>
                  <a:pt x="4565" y="1996"/>
                </a:lnTo>
                <a:lnTo>
                  <a:pt x="5229" y="2226"/>
                </a:lnTo>
                <a:lnTo>
                  <a:pt x="5313" y="1982"/>
                </a:lnTo>
                <a:lnTo>
                  <a:pt x="4861" y="1825"/>
                </a:lnTo>
                <a:lnTo>
                  <a:pt x="5275" y="1586"/>
                </a:lnTo>
                <a:lnTo>
                  <a:pt x="5146" y="1363"/>
                </a:lnTo>
                <a:lnTo>
                  <a:pt x="4732" y="1602"/>
                </a:lnTo>
                <a:lnTo>
                  <a:pt x="4822" y="1131"/>
                </a:lnTo>
                <a:lnTo>
                  <a:pt x="4569" y="1083"/>
                </a:lnTo>
                <a:lnTo>
                  <a:pt x="4437" y="1772"/>
                </a:lnTo>
                <a:lnTo>
                  <a:pt x="4124" y="1953"/>
                </a:lnTo>
                <a:lnTo>
                  <a:pt x="4269" y="1196"/>
                </a:lnTo>
                <a:lnTo>
                  <a:pt x="4016" y="1147"/>
                </a:lnTo>
                <a:lnTo>
                  <a:pt x="3829" y="2123"/>
                </a:lnTo>
                <a:lnTo>
                  <a:pt x="3554" y="2282"/>
                </a:lnTo>
                <a:lnTo>
                  <a:pt x="3544" y="2268"/>
                </a:lnTo>
                <a:cubicBezTo>
                  <a:pt x="3361" y="2030"/>
                  <a:pt x="3098" y="1878"/>
                  <a:pt x="2803" y="1840"/>
                </a:cubicBezTo>
                <a:lnTo>
                  <a:pt x="2786" y="1837"/>
                </a:lnTo>
                <a:lnTo>
                  <a:pt x="2786" y="1521"/>
                </a:lnTo>
                <a:lnTo>
                  <a:pt x="3537" y="871"/>
                </a:lnTo>
                <a:lnTo>
                  <a:pt x="3368" y="676"/>
                </a:lnTo>
                <a:lnTo>
                  <a:pt x="2786" y="1180"/>
                </a:lnTo>
                <a:lnTo>
                  <a:pt x="2786" y="819"/>
                </a:lnTo>
                <a:lnTo>
                  <a:pt x="3317" y="360"/>
                </a:lnTo>
                <a:lnTo>
                  <a:pt x="3148" y="165"/>
                </a:lnTo>
                <a:lnTo>
                  <a:pt x="2786" y="478"/>
                </a:lnTo>
                <a:lnTo>
                  <a:pt x="2786" y="0"/>
                </a:lnTo>
                <a:lnTo>
                  <a:pt x="2528" y="0"/>
                </a:lnTo>
                <a:lnTo>
                  <a:pt x="2528" y="478"/>
                </a:lnTo>
                <a:lnTo>
                  <a:pt x="2166" y="165"/>
                </a:lnTo>
                <a:lnTo>
                  <a:pt x="1997" y="360"/>
                </a:lnTo>
                <a:lnTo>
                  <a:pt x="2528" y="819"/>
                </a:lnTo>
                <a:lnTo>
                  <a:pt x="2528" y="1180"/>
                </a:lnTo>
                <a:lnTo>
                  <a:pt x="1945" y="676"/>
                </a:lnTo>
                <a:lnTo>
                  <a:pt x="1777" y="871"/>
                </a:lnTo>
                <a:lnTo>
                  <a:pt x="2528" y="1521"/>
                </a:lnTo>
                <a:lnTo>
                  <a:pt x="2528" y="1837"/>
                </a:lnTo>
                <a:lnTo>
                  <a:pt x="2511" y="1840"/>
                </a:lnTo>
                <a:cubicBezTo>
                  <a:pt x="2216" y="1878"/>
                  <a:pt x="1952" y="2030"/>
                  <a:pt x="1770" y="2268"/>
                </a:cubicBezTo>
                <a:lnTo>
                  <a:pt x="1759" y="2282"/>
                </a:lnTo>
                <a:lnTo>
                  <a:pt x="1485" y="2123"/>
                </a:lnTo>
                <a:lnTo>
                  <a:pt x="1297" y="1148"/>
                </a:lnTo>
                <a:lnTo>
                  <a:pt x="1044" y="1196"/>
                </a:lnTo>
                <a:lnTo>
                  <a:pt x="1190" y="1953"/>
                </a:lnTo>
                <a:lnTo>
                  <a:pt x="877" y="1772"/>
                </a:lnTo>
                <a:lnTo>
                  <a:pt x="745" y="1083"/>
                </a:lnTo>
                <a:lnTo>
                  <a:pt x="491" y="1132"/>
                </a:lnTo>
                <a:lnTo>
                  <a:pt x="582" y="1602"/>
                </a:lnTo>
                <a:lnTo>
                  <a:pt x="167" y="1363"/>
                </a:lnTo>
                <a:lnTo>
                  <a:pt x="39" y="1586"/>
                </a:lnTo>
                <a:lnTo>
                  <a:pt x="453" y="1825"/>
                </a:lnTo>
                <a:lnTo>
                  <a:pt x="0" y="1982"/>
                </a:lnTo>
                <a:lnTo>
                  <a:pt x="85" y="2226"/>
                </a:lnTo>
                <a:lnTo>
                  <a:pt x="748" y="1996"/>
                </a:lnTo>
                <a:lnTo>
                  <a:pt x="1061" y="2176"/>
                </a:lnTo>
                <a:lnTo>
                  <a:pt x="333" y="2429"/>
                </a:lnTo>
                <a:lnTo>
                  <a:pt x="417" y="2672"/>
                </a:lnTo>
                <a:lnTo>
                  <a:pt x="1356" y="2347"/>
                </a:lnTo>
                <a:lnTo>
                  <a:pt x="1630" y="2505"/>
                </a:lnTo>
                <a:lnTo>
                  <a:pt x="1623" y="2521"/>
                </a:lnTo>
                <a:cubicBezTo>
                  <a:pt x="1567" y="2657"/>
                  <a:pt x="1538" y="2801"/>
                  <a:pt x="1538" y="2949"/>
                </a:cubicBezTo>
                <a:cubicBezTo>
                  <a:pt x="1538" y="3097"/>
                  <a:pt x="1567" y="3241"/>
                  <a:pt x="1623" y="3377"/>
                </a:cubicBezTo>
                <a:lnTo>
                  <a:pt x="1630" y="3393"/>
                </a:lnTo>
                <a:lnTo>
                  <a:pt x="1356" y="3551"/>
                </a:lnTo>
                <a:lnTo>
                  <a:pt x="417" y="3225"/>
                </a:lnTo>
                <a:lnTo>
                  <a:pt x="333" y="3469"/>
                </a:lnTo>
                <a:lnTo>
                  <a:pt x="1061" y="3722"/>
                </a:lnTo>
                <a:lnTo>
                  <a:pt x="748" y="3902"/>
                </a:lnTo>
                <a:lnTo>
                  <a:pt x="85" y="3672"/>
                </a:lnTo>
                <a:lnTo>
                  <a:pt x="0" y="3915"/>
                </a:lnTo>
                <a:lnTo>
                  <a:pt x="453" y="4072"/>
                </a:lnTo>
                <a:lnTo>
                  <a:pt x="39" y="4312"/>
                </a:lnTo>
                <a:lnTo>
                  <a:pt x="167" y="4535"/>
                </a:lnTo>
                <a:lnTo>
                  <a:pt x="582" y="4296"/>
                </a:lnTo>
                <a:lnTo>
                  <a:pt x="491" y="4766"/>
                </a:lnTo>
                <a:lnTo>
                  <a:pt x="745" y="4815"/>
                </a:lnTo>
                <a:lnTo>
                  <a:pt x="877" y="4125"/>
                </a:lnTo>
                <a:lnTo>
                  <a:pt x="1190" y="3945"/>
                </a:lnTo>
                <a:lnTo>
                  <a:pt x="1044" y="4701"/>
                </a:lnTo>
                <a:lnTo>
                  <a:pt x="1297" y="4750"/>
                </a:lnTo>
                <a:lnTo>
                  <a:pt x="1485" y="3774"/>
                </a:lnTo>
                <a:lnTo>
                  <a:pt x="1759" y="3616"/>
                </a:lnTo>
                <a:lnTo>
                  <a:pt x="1770" y="3630"/>
                </a:lnTo>
                <a:cubicBezTo>
                  <a:pt x="1952" y="3867"/>
                  <a:pt x="2216" y="4019"/>
                  <a:pt x="2511" y="4058"/>
                </a:cubicBezTo>
                <a:lnTo>
                  <a:pt x="2528" y="4060"/>
                </a:lnTo>
                <a:lnTo>
                  <a:pt x="2528" y="4377"/>
                </a:lnTo>
                <a:lnTo>
                  <a:pt x="1777" y="5027"/>
                </a:lnTo>
                <a:lnTo>
                  <a:pt x="1945" y="5222"/>
                </a:lnTo>
                <a:lnTo>
                  <a:pt x="2528" y="4717"/>
                </a:lnTo>
                <a:lnTo>
                  <a:pt x="2528" y="5078"/>
                </a:lnTo>
                <a:lnTo>
                  <a:pt x="1997" y="5538"/>
                </a:lnTo>
                <a:lnTo>
                  <a:pt x="2166" y="5733"/>
                </a:lnTo>
                <a:lnTo>
                  <a:pt x="2528" y="5419"/>
                </a:lnTo>
                <a:lnTo>
                  <a:pt x="2528" y="5898"/>
                </a:lnTo>
                <a:lnTo>
                  <a:pt x="2786" y="5898"/>
                </a:lnTo>
                <a:lnTo>
                  <a:pt x="2786" y="5419"/>
                </a:lnTo>
                <a:lnTo>
                  <a:pt x="3148" y="5733"/>
                </a:lnTo>
                <a:lnTo>
                  <a:pt x="3317" y="5538"/>
                </a:lnTo>
                <a:lnTo>
                  <a:pt x="2786" y="5078"/>
                </a:lnTo>
                <a:lnTo>
                  <a:pt x="2786" y="4717"/>
                </a:lnTo>
                <a:lnTo>
                  <a:pt x="3368" y="5222"/>
                </a:lnTo>
                <a:lnTo>
                  <a:pt x="3537" y="5027"/>
                </a:lnTo>
                <a:lnTo>
                  <a:pt x="2786" y="4377"/>
                </a:lnTo>
                <a:lnTo>
                  <a:pt x="2786" y="4060"/>
                </a:lnTo>
                <a:lnTo>
                  <a:pt x="2803" y="4058"/>
                </a:lnTo>
                <a:cubicBezTo>
                  <a:pt x="3098" y="4019"/>
                  <a:pt x="3361" y="3867"/>
                  <a:pt x="3544" y="3630"/>
                </a:cubicBezTo>
                <a:lnTo>
                  <a:pt x="3554" y="3616"/>
                </a:lnTo>
                <a:lnTo>
                  <a:pt x="3829" y="3774"/>
                </a:lnTo>
                <a:lnTo>
                  <a:pt x="4016" y="4750"/>
                </a:lnTo>
                <a:lnTo>
                  <a:pt x="4269" y="4701"/>
                </a:lnTo>
                <a:lnTo>
                  <a:pt x="4124" y="3945"/>
                </a:lnTo>
                <a:lnTo>
                  <a:pt x="4437" y="4125"/>
                </a:lnTo>
                <a:lnTo>
                  <a:pt x="4569" y="4815"/>
                </a:lnTo>
                <a:lnTo>
                  <a:pt x="4822" y="4766"/>
                </a:lnTo>
                <a:lnTo>
                  <a:pt x="4732" y="4296"/>
                </a:lnTo>
                <a:lnTo>
                  <a:pt x="5146" y="4535"/>
                </a:lnTo>
                <a:lnTo>
                  <a:pt x="5275" y="4312"/>
                </a:lnTo>
                <a:lnTo>
                  <a:pt x="4861" y="4072"/>
                </a:lnTo>
                <a:lnTo>
                  <a:pt x="5313" y="3916"/>
                </a:lnTo>
                <a:lnTo>
                  <a:pt x="5229" y="3672"/>
                </a:lnTo>
                <a:lnTo>
                  <a:pt x="4565" y="3902"/>
                </a:lnTo>
                <a:close/>
                <a:moveTo>
                  <a:pt x="2657" y="3810"/>
                </a:moveTo>
                <a:cubicBezTo>
                  <a:pt x="2182" y="3810"/>
                  <a:pt x="1796" y="3424"/>
                  <a:pt x="1796" y="2949"/>
                </a:cubicBezTo>
                <a:cubicBezTo>
                  <a:pt x="1796" y="2474"/>
                  <a:pt x="2182" y="2088"/>
                  <a:pt x="2657" y="2088"/>
                </a:cubicBezTo>
                <a:cubicBezTo>
                  <a:pt x="3132" y="2088"/>
                  <a:pt x="3518" y="2474"/>
                  <a:pt x="3518" y="2949"/>
                </a:cubicBezTo>
                <a:cubicBezTo>
                  <a:pt x="3518" y="3424"/>
                  <a:pt x="3132" y="3810"/>
                  <a:pt x="2657" y="38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1" name="human-head-with-a-question-mark-inside_30234"/>
          <p:cNvSpPr>
            <a:spLocks noChangeAspect="1"/>
          </p:cNvSpPr>
          <p:nvPr/>
        </p:nvSpPr>
        <p:spPr bwMode="auto">
          <a:xfrm>
            <a:off x="3219269" y="569444"/>
            <a:ext cx="520684" cy="660932"/>
          </a:xfrm>
          <a:custGeom>
            <a:avLst/>
            <a:gdLst>
              <a:gd name="T0" fmla="*/ 558 w 1848"/>
              <a:gd name="T1" fmla="*/ 2350 h 2350"/>
              <a:gd name="T2" fmla="*/ 1848 w 1848"/>
              <a:gd name="T3" fmla="*/ 2350 h 2350"/>
              <a:gd name="T4" fmla="*/ 1482 w 1848"/>
              <a:gd name="T5" fmla="*/ 1719 h 2350"/>
              <a:gd name="T6" fmla="*/ 1846 w 1848"/>
              <a:gd name="T7" fmla="*/ 790 h 2350"/>
              <a:gd name="T8" fmla="*/ 1173 w 1848"/>
              <a:gd name="T9" fmla="*/ 53 h 2350"/>
              <a:gd name="T10" fmla="*/ 295 w 1848"/>
              <a:gd name="T11" fmla="*/ 354 h 2350"/>
              <a:gd name="T12" fmla="*/ 157 w 1848"/>
              <a:gd name="T13" fmla="*/ 886 h 2350"/>
              <a:gd name="T14" fmla="*/ 213 w 1848"/>
              <a:gd name="T15" fmla="*/ 1009 h 2350"/>
              <a:gd name="T16" fmla="*/ 13 w 1848"/>
              <a:gd name="T17" fmla="*/ 1389 h 2350"/>
              <a:gd name="T18" fmla="*/ 173 w 1848"/>
              <a:gd name="T19" fmla="*/ 1471 h 2350"/>
              <a:gd name="T20" fmla="*/ 159 w 1848"/>
              <a:gd name="T21" fmla="*/ 1580 h 2350"/>
              <a:gd name="T22" fmla="*/ 232 w 1848"/>
              <a:gd name="T23" fmla="*/ 1764 h 2350"/>
              <a:gd name="T24" fmla="*/ 218 w 1848"/>
              <a:gd name="T25" fmla="*/ 1935 h 2350"/>
              <a:gd name="T26" fmla="*/ 426 w 1848"/>
              <a:gd name="T27" fmla="*/ 2033 h 2350"/>
              <a:gd name="T28" fmla="*/ 702 w 1848"/>
              <a:gd name="T29" fmla="*/ 1988 h 2350"/>
              <a:gd name="T30" fmla="*/ 558 w 1848"/>
              <a:gd name="T31" fmla="*/ 2350 h 2350"/>
              <a:gd name="T32" fmla="*/ 1109 w 1848"/>
              <a:gd name="T33" fmla="*/ 1570 h 2350"/>
              <a:gd name="T34" fmla="*/ 947 w 1848"/>
              <a:gd name="T35" fmla="*/ 1404 h 2350"/>
              <a:gd name="T36" fmla="*/ 1109 w 1848"/>
              <a:gd name="T37" fmla="*/ 1237 h 2350"/>
              <a:gd name="T38" fmla="*/ 1274 w 1848"/>
              <a:gd name="T39" fmla="*/ 1404 h 2350"/>
              <a:gd name="T40" fmla="*/ 1109 w 1848"/>
              <a:gd name="T41" fmla="*/ 1570 h 2350"/>
              <a:gd name="T42" fmla="*/ 1135 w 1848"/>
              <a:gd name="T43" fmla="*/ 298 h 2350"/>
              <a:gd name="T44" fmla="*/ 1486 w 1848"/>
              <a:gd name="T45" fmla="*/ 583 h 2350"/>
              <a:gd name="T46" fmla="*/ 1331 w 1848"/>
              <a:gd name="T47" fmla="*/ 890 h 2350"/>
              <a:gd name="T48" fmla="*/ 1237 w 1848"/>
              <a:gd name="T49" fmla="*/ 1118 h 2350"/>
              <a:gd name="T50" fmla="*/ 1237 w 1848"/>
              <a:gd name="T51" fmla="*/ 1151 h 2350"/>
              <a:gd name="T52" fmla="*/ 994 w 1848"/>
              <a:gd name="T53" fmla="*/ 1151 h 2350"/>
              <a:gd name="T54" fmla="*/ 992 w 1848"/>
              <a:gd name="T55" fmla="*/ 1104 h 2350"/>
              <a:gd name="T56" fmla="*/ 1100 w 1848"/>
              <a:gd name="T57" fmla="*/ 817 h 2350"/>
              <a:gd name="T58" fmla="*/ 1206 w 1848"/>
              <a:gd name="T59" fmla="*/ 627 h 2350"/>
              <a:gd name="T60" fmla="*/ 1073 w 1848"/>
              <a:gd name="T61" fmla="*/ 517 h 2350"/>
              <a:gd name="T62" fmla="*/ 892 w 1848"/>
              <a:gd name="T63" fmla="*/ 572 h 2350"/>
              <a:gd name="T64" fmla="*/ 830 w 1848"/>
              <a:gd name="T65" fmla="*/ 373 h 2350"/>
              <a:gd name="T66" fmla="*/ 1135 w 1848"/>
              <a:gd name="T67" fmla="*/ 298 h 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848" h="2350">
                <a:moveTo>
                  <a:pt x="558" y="2350"/>
                </a:moveTo>
                <a:lnTo>
                  <a:pt x="1848" y="2350"/>
                </a:lnTo>
                <a:cubicBezTo>
                  <a:pt x="1848" y="2350"/>
                  <a:pt x="1474" y="2049"/>
                  <a:pt x="1482" y="1719"/>
                </a:cubicBezTo>
                <a:cubicBezTo>
                  <a:pt x="1486" y="1535"/>
                  <a:pt x="1848" y="1301"/>
                  <a:pt x="1846" y="790"/>
                </a:cubicBezTo>
                <a:cubicBezTo>
                  <a:pt x="1845" y="534"/>
                  <a:pt x="1596" y="107"/>
                  <a:pt x="1173" y="53"/>
                </a:cubicBezTo>
                <a:cubicBezTo>
                  <a:pt x="750" y="0"/>
                  <a:pt x="434" y="93"/>
                  <a:pt x="295" y="354"/>
                </a:cubicBezTo>
                <a:cubicBezTo>
                  <a:pt x="157" y="615"/>
                  <a:pt x="146" y="844"/>
                  <a:pt x="157" y="886"/>
                </a:cubicBezTo>
                <a:cubicBezTo>
                  <a:pt x="168" y="929"/>
                  <a:pt x="213" y="1009"/>
                  <a:pt x="213" y="1009"/>
                </a:cubicBezTo>
                <a:cubicBezTo>
                  <a:pt x="213" y="1009"/>
                  <a:pt x="0" y="1336"/>
                  <a:pt x="13" y="1389"/>
                </a:cubicBezTo>
                <a:cubicBezTo>
                  <a:pt x="27" y="1442"/>
                  <a:pt x="173" y="1471"/>
                  <a:pt x="173" y="1471"/>
                </a:cubicBezTo>
                <a:cubicBezTo>
                  <a:pt x="173" y="1471"/>
                  <a:pt x="186" y="1508"/>
                  <a:pt x="159" y="1580"/>
                </a:cubicBezTo>
                <a:cubicBezTo>
                  <a:pt x="133" y="1652"/>
                  <a:pt x="209" y="1735"/>
                  <a:pt x="232" y="1764"/>
                </a:cubicBezTo>
                <a:cubicBezTo>
                  <a:pt x="254" y="1793"/>
                  <a:pt x="200" y="1884"/>
                  <a:pt x="218" y="1935"/>
                </a:cubicBezTo>
                <a:cubicBezTo>
                  <a:pt x="237" y="1985"/>
                  <a:pt x="325" y="2046"/>
                  <a:pt x="426" y="2033"/>
                </a:cubicBezTo>
                <a:cubicBezTo>
                  <a:pt x="527" y="2020"/>
                  <a:pt x="657" y="1996"/>
                  <a:pt x="702" y="1988"/>
                </a:cubicBezTo>
                <a:cubicBezTo>
                  <a:pt x="803" y="2227"/>
                  <a:pt x="558" y="2350"/>
                  <a:pt x="558" y="2350"/>
                </a:cubicBezTo>
                <a:close/>
                <a:moveTo>
                  <a:pt x="1109" y="1570"/>
                </a:moveTo>
                <a:cubicBezTo>
                  <a:pt x="1012" y="1570"/>
                  <a:pt x="947" y="1499"/>
                  <a:pt x="947" y="1404"/>
                </a:cubicBezTo>
                <a:cubicBezTo>
                  <a:pt x="947" y="1307"/>
                  <a:pt x="1014" y="1237"/>
                  <a:pt x="1109" y="1237"/>
                </a:cubicBezTo>
                <a:cubicBezTo>
                  <a:pt x="1208" y="1237"/>
                  <a:pt x="1272" y="1307"/>
                  <a:pt x="1274" y="1404"/>
                </a:cubicBezTo>
                <a:cubicBezTo>
                  <a:pt x="1274" y="1498"/>
                  <a:pt x="1208" y="1570"/>
                  <a:pt x="1109" y="1570"/>
                </a:cubicBezTo>
                <a:close/>
                <a:moveTo>
                  <a:pt x="1135" y="298"/>
                </a:moveTo>
                <a:cubicBezTo>
                  <a:pt x="1376" y="298"/>
                  <a:pt x="1486" y="431"/>
                  <a:pt x="1486" y="583"/>
                </a:cubicBezTo>
                <a:cubicBezTo>
                  <a:pt x="1486" y="722"/>
                  <a:pt x="1400" y="813"/>
                  <a:pt x="1331" y="890"/>
                </a:cubicBezTo>
                <a:cubicBezTo>
                  <a:pt x="1263" y="965"/>
                  <a:pt x="1235" y="1036"/>
                  <a:pt x="1237" y="1118"/>
                </a:cubicBezTo>
                <a:lnTo>
                  <a:pt x="1237" y="1151"/>
                </a:lnTo>
                <a:lnTo>
                  <a:pt x="994" y="1151"/>
                </a:lnTo>
                <a:lnTo>
                  <a:pt x="992" y="1104"/>
                </a:lnTo>
                <a:cubicBezTo>
                  <a:pt x="987" y="1010"/>
                  <a:pt x="1018" y="915"/>
                  <a:pt x="1100" y="817"/>
                </a:cubicBezTo>
                <a:cubicBezTo>
                  <a:pt x="1159" y="747"/>
                  <a:pt x="1206" y="689"/>
                  <a:pt x="1206" y="627"/>
                </a:cubicBezTo>
                <a:cubicBezTo>
                  <a:pt x="1206" y="563"/>
                  <a:pt x="1164" y="521"/>
                  <a:pt x="1073" y="517"/>
                </a:cubicBezTo>
                <a:cubicBezTo>
                  <a:pt x="1012" y="517"/>
                  <a:pt x="939" y="539"/>
                  <a:pt x="892" y="572"/>
                </a:cubicBezTo>
                <a:lnTo>
                  <a:pt x="830" y="373"/>
                </a:lnTo>
                <a:cubicBezTo>
                  <a:pt x="895" y="334"/>
                  <a:pt x="1005" y="298"/>
                  <a:pt x="1135" y="29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2" name="文本框 1"/>
          <p:cNvSpPr txBox="1"/>
          <p:nvPr/>
        </p:nvSpPr>
        <p:spPr>
          <a:xfrm>
            <a:off x="748613" y="1772816"/>
            <a:ext cx="778382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作者描写了哪些景物，来体现济南的冬天温晴的特点？</a:t>
            </a:r>
          </a:p>
        </p:txBody>
      </p:sp>
      <p:sp>
        <p:nvSpPr>
          <p:cNvPr id="14" name="Oval 16"/>
          <p:cNvSpPr>
            <a:spLocks noChangeArrowheads="1"/>
          </p:cNvSpPr>
          <p:nvPr/>
        </p:nvSpPr>
        <p:spPr bwMode="ltGray">
          <a:xfrm>
            <a:off x="5004048" y="3050898"/>
            <a:ext cx="1779808" cy="1755016"/>
          </a:xfrm>
          <a:prstGeom prst="ellipse">
            <a:avLst/>
          </a:prstGeom>
          <a:gradFill rotWithShape="1">
            <a:gsLst>
              <a:gs pos="0">
                <a:srgbClr val="F8F8F8">
                  <a:gamma/>
                  <a:shade val="26275"/>
                  <a:invGamma/>
                  <a:alpha val="89999"/>
                </a:srgbClr>
              </a:gs>
              <a:gs pos="50000">
                <a:srgbClr val="F8F8F8">
                  <a:alpha val="45000"/>
                </a:srgbClr>
              </a:gs>
              <a:gs pos="100000">
                <a:srgbClr val="F8F8F8">
                  <a:gamma/>
                  <a:shade val="26275"/>
                  <a:invGamma/>
                  <a:alpha val="89999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Freeform 17"/>
          <p:cNvSpPr/>
          <p:nvPr/>
        </p:nvSpPr>
        <p:spPr bwMode="ltGray">
          <a:xfrm>
            <a:off x="5188989" y="3086473"/>
            <a:ext cx="1397995" cy="608722"/>
          </a:xfrm>
          <a:custGeom>
            <a:avLst/>
            <a:gdLst>
              <a:gd name="T0" fmla="*/ 1301 w 1321"/>
              <a:gd name="T1" fmla="*/ 401 h 712"/>
              <a:gd name="T2" fmla="*/ 1317 w 1321"/>
              <a:gd name="T3" fmla="*/ 442 h 712"/>
              <a:gd name="T4" fmla="*/ 1321 w 1321"/>
              <a:gd name="T5" fmla="*/ 481 h 712"/>
              <a:gd name="T6" fmla="*/ 1315 w 1321"/>
              <a:gd name="T7" fmla="*/ 516 h 712"/>
              <a:gd name="T8" fmla="*/ 1298 w 1321"/>
              <a:gd name="T9" fmla="*/ 550 h 712"/>
              <a:gd name="T10" fmla="*/ 1272 w 1321"/>
              <a:gd name="T11" fmla="*/ 579 h 712"/>
              <a:gd name="T12" fmla="*/ 1239 w 1321"/>
              <a:gd name="T13" fmla="*/ 604 h 712"/>
              <a:gd name="T14" fmla="*/ 1196 w 1321"/>
              <a:gd name="T15" fmla="*/ 628 h 712"/>
              <a:gd name="T16" fmla="*/ 1147 w 1321"/>
              <a:gd name="T17" fmla="*/ 649 h 712"/>
              <a:gd name="T18" fmla="*/ 1092 w 1321"/>
              <a:gd name="T19" fmla="*/ 667 h 712"/>
              <a:gd name="T20" fmla="*/ 1031 w 1321"/>
              <a:gd name="T21" fmla="*/ 683 h 712"/>
              <a:gd name="T22" fmla="*/ 967 w 1321"/>
              <a:gd name="T23" fmla="*/ 694 h 712"/>
              <a:gd name="T24" fmla="*/ 896 w 1321"/>
              <a:gd name="T25" fmla="*/ 704 h 712"/>
              <a:gd name="T26" fmla="*/ 824 w 1321"/>
              <a:gd name="T27" fmla="*/ 710 h 712"/>
              <a:gd name="T28" fmla="*/ 795 w 1321"/>
              <a:gd name="T29" fmla="*/ 712 h 712"/>
              <a:gd name="T30" fmla="*/ 476 w 1321"/>
              <a:gd name="T31" fmla="*/ 712 h 712"/>
              <a:gd name="T32" fmla="*/ 472 w 1321"/>
              <a:gd name="T33" fmla="*/ 712 h 712"/>
              <a:gd name="T34" fmla="*/ 409 w 1321"/>
              <a:gd name="T35" fmla="*/ 708 h 712"/>
              <a:gd name="T36" fmla="*/ 348 w 1321"/>
              <a:gd name="T37" fmla="*/ 704 h 712"/>
              <a:gd name="T38" fmla="*/ 290 w 1321"/>
              <a:gd name="T39" fmla="*/ 696 h 712"/>
              <a:gd name="T40" fmla="*/ 235 w 1321"/>
              <a:gd name="T41" fmla="*/ 689 h 712"/>
              <a:gd name="T42" fmla="*/ 186 w 1321"/>
              <a:gd name="T43" fmla="*/ 677 h 712"/>
              <a:gd name="T44" fmla="*/ 141 w 1321"/>
              <a:gd name="T45" fmla="*/ 663 h 712"/>
              <a:gd name="T46" fmla="*/ 102 w 1321"/>
              <a:gd name="T47" fmla="*/ 648 h 712"/>
              <a:gd name="T48" fmla="*/ 67 w 1321"/>
              <a:gd name="T49" fmla="*/ 630 h 712"/>
              <a:gd name="T50" fmla="*/ 39 w 1321"/>
              <a:gd name="T51" fmla="*/ 608 h 712"/>
              <a:gd name="T52" fmla="*/ 18 w 1321"/>
              <a:gd name="T53" fmla="*/ 583 h 712"/>
              <a:gd name="T54" fmla="*/ 6 w 1321"/>
              <a:gd name="T55" fmla="*/ 554 h 712"/>
              <a:gd name="T56" fmla="*/ 0 w 1321"/>
              <a:gd name="T57" fmla="*/ 524 h 712"/>
              <a:gd name="T58" fmla="*/ 0 w 1321"/>
              <a:gd name="T59" fmla="*/ 520 h 712"/>
              <a:gd name="T60" fmla="*/ 4 w 1321"/>
              <a:gd name="T61" fmla="*/ 487 h 712"/>
              <a:gd name="T62" fmla="*/ 16 w 1321"/>
              <a:gd name="T63" fmla="*/ 446 h 712"/>
              <a:gd name="T64" fmla="*/ 51 w 1321"/>
              <a:gd name="T65" fmla="*/ 370 h 712"/>
              <a:gd name="T66" fmla="*/ 94 w 1321"/>
              <a:gd name="T67" fmla="*/ 299 h 712"/>
              <a:gd name="T68" fmla="*/ 147 w 1321"/>
              <a:gd name="T69" fmla="*/ 235 h 712"/>
              <a:gd name="T70" fmla="*/ 204 w 1321"/>
              <a:gd name="T71" fmla="*/ 176 h 712"/>
              <a:gd name="T72" fmla="*/ 270 w 1321"/>
              <a:gd name="T73" fmla="*/ 125 h 712"/>
              <a:gd name="T74" fmla="*/ 341 w 1321"/>
              <a:gd name="T75" fmla="*/ 82 h 712"/>
              <a:gd name="T76" fmla="*/ 415 w 1321"/>
              <a:gd name="T77" fmla="*/ 47 h 712"/>
              <a:gd name="T78" fmla="*/ 497 w 1321"/>
              <a:gd name="T79" fmla="*/ 21 h 712"/>
              <a:gd name="T80" fmla="*/ 581 w 1321"/>
              <a:gd name="T81" fmla="*/ 6 h 712"/>
              <a:gd name="T82" fmla="*/ 667 w 1321"/>
              <a:gd name="T83" fmla="*/ 0 h 712"/>
              <a:gd name="T84" fmla="*/ 667 w 1321"/>
              <a:gd name="T85" fmla="*/ 0 h 712"/>
              <a:gd name="T86" fmla="*/ 759 w 1321"/>
              <a:gd name="T87" fmla="*/ 6 h 712"/>
              <a:gd name="T88" fmla="*/ 847 w 1321"/>
              <a:gd name="T89" fmla="*/ 23 h 712"/>
              <a:gd name="T90" fmla="*/ 932 w 1321"/>
              <a:gd name="T91" fmla="*/ 53 h 712"/>
              <a:gd name="T92" fmla="*/ 1010 w 1321"/>
              <a:gd name="T93" fmla="*/ 90 h 712"/>
              <a:gd name="T94" fmla="*/ 1082 w 1321"/>
              <a:gd name="T95" fmla="*/ 137 h 712"/>
              <a:gd name="T96" fmla="*/ 1149 w 1321"/>
              <a:gd name="T97" fmla="*/ 194 h 712"/>
              <a:gd name="T98" fmla="*/ 1208 w 1321"/>
              <a:gd name="T99" fmla="*/ 256 h 712"/>
              <a:gd name="T100" fmla="*/ 1258 w 1321"/>
              <a:gd name="T101" fmla="*/ 325 h 712"/>
              <a:gd name="T102" fmla="*/ 1301 w 1321"/>
              <a:gd name="T103" fmla="*/ 401 h 712"/>
              <a:gd name="T104" fmla="*/ 1301 w 1321"/>
              <a:gd name="T105" fmla="*/ 401 h 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BBF6EE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Oval 33"/>
          <p:cNvSpPr>
            <a:spLocks noChangeArrowheads="1"/>
          </p:cNvSpPr>
          <p:nvPr/>
        </p:nvSpPr>
        <p:spPr bwMode="gray">
          <a:xfrm>
            <a:off x="2267744" y="3026890"/>
            <a:ext cx="1745453" cy="1779024"/>
          </a:xfrm>
          <a:prstGeom prst="ellipse">
            <a:avLst/>
          </a:prstGeom>
          <a:gradFill rotWithShape="1">
            <a:gsLst>
              <a:gs pos="0">
                <a:srgbClr val="FFFF00">
                  <a:alpha val="45000"/>
                </a:srgbClr>
              </a:gs>
              <a:gs pos="100000">
                <a:srgbClr val="FFFF00">
                  <a:gamma/>
                  <a:shade val="26275"/>
                  <a:invGamma/>
                  <a:alpha val="89999"/>
                </a:srgb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Freeform 34"/>
          <p:cNvSpPr/>
          <p:nvPr/>
        </p:nvSpPr>
        <p:spPr bwMode="gray">
          <a:xfrm>
            <a:off x="2437607" y="3060227"/>
            <a:ext cx="1372752" cy="616477"/>
          </a:xfrm>
          <a:custGeom>
            <a:avLst/>
            <a:gdLst>
              <a:gd name="T0" fmla="*/ 1301 w 1321"/>
              <a:gd name="T1" fmla="*/ 401 h 712"/>
              <a:gd name="T2" fmla="*/ 1317 w 1321"/>
              <a:gd name="T3" fmla="*/ 442 h 712"/>
              <a:gd name="T4" fmla="*/ 1321 w 1321"/>
              <a:gd name="T5" fmla="*/ 481 h 712"/>
              <a:gd name="T6" fmla="*/ 1315 w 1321"/>
              <a:gd name="T7" fmla="*/ 516 h 712"/>
              <a:gd name="T8" fmla="*/ 1298 w 1321"/>
              <a:gd name="T9" fmla="*/ 550 h 712"/>
              <a:gd name="T10" fmla="*/ 1272 w 1321"/>
              <a:gd name="T11" fmla="*/ 579 h 712"/>
              <a:gd name="T12" fmla="*/ 1239 w 1321"/>
              <a:gd name="T13" fmla="*/ 604 h 712"/>
              <a:gd name="T14" fmla="*/ 1196 w 1321"/>
              <a:gd name="T15" fmla="*/ 628 h 712"/>
              <a:gd name="T16" fmla="*/ 1147 w 1321"/>
              <a:gd name="T17" fmla="*/ 649 h 712"/>
              <a:gd name="T18" fmla="*/ 1092 w 1321"/>
              <a:gd name="T19" fmla="*/ 667 h 712"/>
              <a:gd name="T20" fmla="*/ 1031 w 1321"/>
              <a:gd name="T21" fmla="*/ 683 h 712"/>
              <a:gd name="T22" fmla="*/ 967 w 1321"/>
              <a:gd name="T23" fmla="*/ 694 h 712"/>
              <a:gd name="T24" fmla="*/ 896 w 1321"/>
              <a:gd name="T25" fmla="*/ 704 h 712"/>
              <a:gd name="T26" fmla="*/ 824 w 1321"/>
              <a:gd name="T27" fmla="*/ 710 h 712"/>
              <a:gd name="T28" fmla="*/ 795 w 1321"/>
              <a:gd name="T29" fmla="*/ 712 h 712"/>
              <a:gd name="T30" fmla="*/ 476 w 1321"/>
              <a:gd name="T31" fmla="*/ 712 h 712"/>
              <a:gd name="T32" fmla="*/ 472 w 1321"/>
              <a:gd name="T33" fmla="*/ 712 h 712"/>
              <a:gd name="T34" fmla="*/ 409 w 1321"/>
              <a:gd name="T35" fmla="*/ 708 h 712"/>
              <a:gd name="T36" fmla="*/ 348 w 1321"/>
              <a:gd name="T37" fmla="*/ 704 h 712"/>
              <a:gd name="T38" fmla="*/ 290 w 1321"/>
              <a:gd name="T39" fmla="*/ 696 h 712"/>
              <a:gd name="T40" fmla="*/ 235 w 1321"/>
              <a:gd name="T41" fmla="*/ 689 h 712"/>
              <a:gd name="T42" fmla="*/ 186 w 1321"/>
              <a:gd name="T43" fmla="*/ 677 h 712"/>
              <a:gd name="T44" fmla="*/ 141 w 1321"/>
              <a:gd name="T45" fmla="*/ 663 h 712"/>
              <a:gd name="T46" fmla="*/ 102 w 1321"/>
              <a:gd name="T47" fmla="*/ 648 h 712"/>
              <a:gd name="T48" fmla="*/ 67 w 1321"/>
              <a:gd name="T49" fmla="*/ 630 h 712"/>
              <a:gd name="T50" fmla="*/ 39 w 1321"/>
              <a:gd name="T51" fmla="*/ 608 h 712"/>
              <a:gd name="T52" fmla="*/ 18 w 1321"/>
              <a:gd name="T53" fmla="*/ 583 h 712"/>
              <a:gd name="T54" fmla="*/ 6 w 1321"/>
              <a:gd name="T55" fmla="*/ 554 h 712"/>
              <a:gd name="T56" fmla="*/ 0 w 1321"/>
              <a:gd name="T57" fmla="*/ 524 h 712"/>
              <a:gd name="T58" fmla="*/ 0 w 1321"/>
              <a:gd name="T59" fmla="*/ 520 h 712"/>
              <a:gd name="T60" fmla="*/ 4 w 1321"/>
              <a:gd name="T61" fmla="*/ 487 h 712"/>
              <a:gd name="T62" fmla="*/ 16 w 1321"/>
              <a:gd name="T63" fmla="*/ 446 h 712"/>
              <a:gd name="T64" fmla="*/ 51 w 1321"/>
              <a:gd name="T65" fmla="*/ 370 h 712"/>
              <a:gd name="T66" fmla="*/ 94 w 1321"/>
              <a:gd name="T67" fmla="*/ 299 h 712"/>
              <a:gd name="T68" fmla="*/ 147 w 1321"/>
              <a:gd name="T69" fmla="*/ 235 h 712"/>
              <a:gd name="T70" fmla="*/ 204 w 1321"/>
              <a:gd name="T71" fmla="*/ 176 h 712"/>
              <a:gd name="T72" fmla="*/ 270 w 1321"/>
              <a:gd name="T73" fmla="*/ 125 h 712"/>
              <a:gd name="T74" fmla="*/ 341 w 1321"/>
              <a:gd name="T75" fmla="*/ 82 h 712"/>
              <a:gd name="T76" fmla="*/ 415 w 1321"/>
              <a:gd name="T77" fmla="*/ 47 h 712"/>
              <a:gd name="T78" fmla="*/ 497 w 1321"/>
              <a:gd name="T79" fmla="*/ 21 h 712"/>
              <a:gd name="T80" fmla="*/ 581 w 1321"/>
              <a:gd name="T81" fmla="*/ 6 h 712"/>
              <a:gd name="T82" fmla="*/ 667 w 1321"/>
              <a:gd name="T83" fmla="*/ 0 h 712"/>
              <a:gd name="T84" fmla="*/ 667 w 1321"/>
              <a:gd name="T85" fmla="*/ 0 h 712"/>
              <a:gd name="T86" fmla="*/ 759 w 1321"/>
              <a:gd name="T87" fmla="*/ 6 h 712"/>
              <a:gd name="T88" fmla="*/ 847 w 1321"/>
              <a:gd name="T89" fmla="*/ 23 h 712"/>
              <a:gd name="T90" fmla="*/ 932 w 1321"/>
              <a:gd name="T91" fmla="*/ 53 h 712"/>
              <a:gd name="T92" fmla="*/ 1010 w 1321"/>
              <a:gd name="T93" fmla="*/ 90 h 712"/>
              <a:gd name="T94" fmla="*/ 1082 w 1321"/>
              <a:gd name="T95" fmla="*/ 137 h 712"/>
              <a:gd name="T96" fmla="*/ 1149 w 1321"/>
              <a:gd name="T97" fmla="*/ 194 h 712"/>
              <a:gd name="T98" fmla="*/ 1208 w 1321"/>
              <a:gd name="T99" fmla="*/ 256 h 712"/>
              <a:gd name="T100" fmla="*/ 1258 w 1321"/>
              <a:gd name="T101" fmla="*/ 325 h 712"/>
              <a:gd name="T102" fmla="*/ 1301 w 1321"/>
              <a:gd name="T103" fmla="*/ 401 h 712"/>
              <a:gd name="T104" fmla="*/ 1301 w 1321"/>
              <a:gd name="T105" fmla="*/ 401 h 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FFFF99">
                  <a:alpha val="17999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BBF6EE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2539001" y="3254682"/>
            <a:ext cx="12713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latin typeface="华文隶书" panose="02010800040101010101" pitchFamily="2" charset="-122"/>
                <a:ea typeface="华文隶书" panose="02010800040101010101" pitchFamily="2" charset="-122"/>
              </a:rPr>
              <a:t>山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324979" y="3234339"/>
            <a:ext cx="10382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latin typeface="华文隶书" panose="02010800040101010101" pitchFamily="2" charset="-122"/>
                <a:ea typeface="华文隶书" panose="02010800040101010101" pitchFamily="2" charset="-122"/>
              </a:rPr>
              <a:t>水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7" grpId="0" animBg="1"/>
      <p:bldP spid="18" grpId="0" animBg="1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332656"/>
            <a:ext cx="864096" cy="897720"/>
          </a:xfrm>
          <a:prstGeom prst="rect">
            <a:avLst/>
          </a:prstGeom>
        </p:spPr>
      </p:pic>
      <p:sp>
        <p:nvSpPr>
          <p:cNvPr id="3" name="AutoShape 8"/>
          <p:cNvSpPr>
            <a:spLocks noChangeArrowheads="1"/>
          </p:cNvSpPr>
          <p:nvPr/>
        </p:nvSpPr>
        <p:spPr bwMode="gray">
          <a:xfrm>
            <a:off x="611561" y="552160"/>
            <a:ext cx="2304256" cy="678216"/>
          </a:xfrm>
          <a:prstGeom prst="roundRect">
            <a:avLst>
              <a:gd name="adj" fmla="val 7574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72549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 w="28575" cap="rnd">
            <a:noFill/>
            <a:prstDash val="sysDot"/>
            <a:rou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b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>
            <a:flatTx/>
          </a:bodyPr>
          <a:lstStyle/>
          <a:p>
            <a:pPr algn="ctr" eaLnBrk="0" hangingPunct="0">
              <a:buClr>
                <a:schemeClr val="bg1"/>
              </a:buClr>
            </a:pPr>
            <a:endParaRPr lang="en-US" altLang="zh-CN" sz="16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1111392" y="528620"/>
            <a:ext cx="2278382" cy="685800"/>
          </a:xfrm>
        </p:spPr>
        <p:txBody>
          <a:bodyPr/>
          <a:lstStyle/>
          <a:p>
            <a:pPr algn="l"/>
            <a:r>
              <a:rPr lang="zh-CN" altLang="en-US" sz="4000" dirty="0">
                <a:ea typeface="宋体" panose="02010600030101010101" pitchFamily="2" charset="-122"/>
              </a:rPr>
              <a:t>思考：</a:t>
            </a:r>
            <a:endParaRPr lang="en-US" altLang="zh-CN" sz="2400" dirty="0">
              <a:ea typeface="宋体" panose="02010600030101010101" pitchFamily="2" charset="-122"/>
            </a:endParaRPr>
          </a:p>
        </p:txBody>
      </p:sp>
      <p:sp>
        <p:nvSpPr>
          <p:cNvPr id="6" name="christmas-snowflake_61338"/>
          <p:cNvSpPr>
            <a:spLocks noChangeAspect="1"/>
          </p:cNvSpPr>
          <p:nvPr/>
        </p:nvSpPr>
        <p:spPr bwMode="auto">
          <a:xfrm>
            <a:off x="761213" y="677444"/>
            <a:ext cx="350179" cy="388152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313" h="5898">
                <a:moveTo>
                  <a:pt x="4565" y="3902"/>
                </a:moveTo>
                <a:lnTo>
                  <a:pt x="4253" y="3721"/>
                </a:lnTo>
                <a:lnTo>
                  <a:pt x="4981" y="3469"/>
                </a:lnTo>
                <a:lnTo>
                  <a:pt x="4896" y="3225"/>
                </a:lnTo>
                <a:lnTo>
                  <a:pt x="3958" y="3551"/>
                </a:lnTo>
                <a:lnTo>
                  <a:pt x="3684" y="3393"/>
                </a:lnTo>
                <a:lnTo>
                  <a:pt x="3691" y="3377"/>
                </a:lnTo>
                <a:cubicBezTo>
                  <a:pt x="3747" y="3241"/>
                  <a:pt x="3776" y="3097"/>
                  <a:pt x="3776" y="2949"/>
                </a:cubicBezTo>
                <a:cubicBezTo>
                  <a:pt x="3776" y="2801"/>
                  <a:pt x="3747" y="2657"/>
                  <a:pt x="3691" y="2521"/>
                </a:cubicBezTo>
                <a:lnTo>
                  <a:pt x="3684" y="2505"/>
                </a:lnTo>
                <a:lnTo>
                  <a:pt x="3958" y="2347"/>
                </a:lnTo>
                <a:lnTo>
                  <a:pt x="4896" y="2672"/>
                </a:lnTo>
                <a:lnTo>
                  <a:pt x="4981" y="2429"/>
                </a:lnTo>
                <a:lnTo>
                  <a:pt x="4253" y="2176"/>
                </a:lnTo>
                <a:lnTo>
                  <a:pt x="4565" y="1996"/>
                </a:lnTo>
                <a:lnTo>
                  <a:pt x="5229" y="2226"/>
                </a:lnTo>
                <a:lnTo>
                  <a:pt x="5313" y="1982"/>
                </a:lnTo>
                <a:lnTo>
                  <a:pt x="4861" y="1825"/>
                </a:lnTo>
                <a:lnTo>
                  <a:pt x="5275" y="1586"/>
                </a:lnTo>
                <a:lnTo>
                  <a:pt x="5146" y="1363"/>
                </a:lnTo>
                <a:lnTo>
                  <a:pt x="4732" y="1602"/>
                </a:lnTo>
                <a:lnTo>
                  <a:pt x="4822" y="1131"/>
                </a:lnTo>
                <a:lnTo>
                  <a:pt x="4569" y="1083"/>
                </a:lnTo>
                <a:lnTo>
                  <a:pt x="4437" y="1772"/>
                </a:lnTo>
                <a:lnTo>
                  <a:pt x="4124" y="1953"/>
                </a:lnTo>
                <a:lnTo>
                  <a:pt x="4269" y="1196"/>
                </a:lnTo>
                <a:lnTo>
                  <a:pt x="4016" y="1147"/>
                </a:lnTo>
                <a:lnTo>
                  <a:pt x="3829" y="2123"/>
                </a:lnTo>
                <a:lnTo>
                  <a:pt x="3554" y="2282"/>
                </a:lnTo>
                <a:lnTo>
                  <a:pt x="3544" y="2268"/>
                </a:lnTo>
                <a:cubicBezTo>
                  <a:pt x="3361" y="2030"/>
                  <a:pt x="3098" y="1878"/>
                  <a:pt x="2803" y="1840"/>
                </a:cubicBezTo>
                <a:lnTo>
                  <a:pt x="2786" y="1837"/>
                </a:lnTo>
                <a:lnTo>
                  <a:pt x="2786" y="1521"/>
                </a:lnTo>
                <a:lnTo>
                  <a:pt x="3537" y="871"/>
                </a:lnTo>
                <a:lnTo>
                  <a:pt x="3368" y="676"/>
                </a:lnTo>
                <a:lnTo>
                  <a:pt x="2786" y="1180"/>
                </a:lnTo>
                <a:lnTo>
                  <a:pt x="2786" y="819"/>
                </a:lnTo>
                <a:lnTo>
                  <a:pt x="3317" y="360"/>
                </a:lnTo>
                <a:lnTo>
                  <a:pt x="3148" y="165"/>
                </a:lnTo>
                <a:lnTo>
                  <a:pt x="2786" y="478"/>
                </a:lnTo>
                <a:lnTo>
                  <a:pt x="2786" y="0"/>
                </a:lnTo>
                <a:lnTo>
                  <a:pt x="2528" y="0"/>
                </a:lnTo>
                <a:lnTo>
                  <a:pt x="2528" y="478"/>
                </a:lnTo>
                <a:lnTo>
                  <a:pt x="2166" y="165"/>
                </a:lnTo>
                <a:lnTo>
                  <a:pt x="1997" y="360"/>
                </a:lnTo>
                <a:lnTo>
                  <a:pt x="2528" y="819"/>
                </a:lnTo>
                <a:lnTo>
                  <a:pt x="2528" y="1180"/>
                </a:lnTo>
                <a:lnTo>
                  <a:pt x="1945" y="676"/>
                </a:lnTo>
                <a:lnTo>
                  <a:pt x="1777" y="871"/>
                </a:lnTo>
                <a:lnTo>
                  <a:pt x="2528" y="1521"/>
                </a:lnTo>
                <a:lnTo>
                  <a:pt x="2528" y="1837"/>
                </a:lnTo>
                <a:lnTo>
                  <a:pt x="2511" y="1840"/>
                </a:lnTo>
                <a:cubicBezTo>
                  <a:pt x="2216" y="1878"/>
                  <a:pt x="1952" y="2030"/>
                  <a:pt x="1770" y="2268"/>
                </a:cubicBezTo>
                <a:lnTo>
                  <a:pt x="1759" y="2282"/>
                </a:lnTo>
                <a:lnTo>
                  <a:pt x="1485" y="2123"/>
                </a:lnTo>
                <a:lnTo>
                  <a:pt x="1297" y="1148"/>
                </a:lnTo>
                <a:lnTo>
                  <a:pt x="1044" y="1196"/>
                </a:lnTo>
                <a:lnTo>
                  <a:pt x="1190" y="1953"/>
                </a:lnTo>
                <a:lnTo>
                  <a:pt x="877" y="1772"/>
                </a:lnTo>
                <a:lnTo>
                  <a:pt x="745" y="1083"/>
                </a:lnTo>
                <a:lnTo>
                  <a:pt x="491" y="1132"/>
                </a:lnTo>
                <a:lnTo>
                  <a:pt x="582" y="1602"/>
                </a:lnTo>
                <a:lnTo>
                  <a:pt x="167" y="1363"/>
                </a:lnTo>
                <a:lnTo>
                  <a:pt x="39" y="1586"/>
                </a:lnTo>
                <a:lnTo>
                  <a:pt x="453" y="1825"/>
                </a:lnTo>
                <a:lnTo>
                  <a:pt x="0" y="1982"/>
                </a:lnTo>
                <a:lnTo>
                  <a:pt x="85" y="2226"/>
                </a:lnTo>
                <a:lnTo>
                  <a:pt x="748" y="1996"/>
                </a:lnTo>
                <a:lnTo>
                  <a:pt x="1061" y="2176"/>
                </a:lnTo>
                <a:lnTo>
                  <a:pt x="333" y="2429"/>
                </a:lnTo>
                <a:lnTo>
                  <a:pt x="417" y="2672"/>
                </a:lnTo>
                <a:lnTo>
                  <a:pt x="1356" y="2347"/>
                </a:lnTo>
                <a:lnTo>
                  <a:pt x="1630" y="2505"/>
                </a:lnTo>
                <a:lnTo>
                  <a:pt x="1623" y="2521"/>
                </a:lnTo>
                <a:cubicBezTo>
                  <a:pt x="1567" y="2657"/>
                  <a:pt x="1538" y="2801"/>
                  <a:pt x="1538" y="2949"/>
                </a:cubicBezTo>
                <a:cubicBezTo>
                  <a:pt x="1538" y="3097"/>
                  <a:pt x="1567" y="3241"/>
                  <a:pt x="1623" y="3377"/>
                </a:cubicBezTo>
                <a:lnTo>
                  <a:pt x="1630" y="3393"/>
                </a:lnTo>
                <a:lnTo>
                  <a:pt x="1356" y="3551"/>
                </a:lnTo>
                <a:lnTo>
                  <a:pt x="417" y="3225"/>
                </a:lnTo>
                <a:lnTo>
                  <a:pt x="333" y="3469"/>
                </a:lnTo>
                <a:lnTo>
                  <a:pt x="1061" y="3722"/>
                </a:lnTo>
                <a:lnTo>
                  <a:pt x="748" y="3902"/>
                </a:lnTo>
                <a:lnTo>
                  <a:pt x="85" y="3672"/>
                </a:lnTo>
                <a:lnTo>
                  <a:pt x="0" y="3915"/>
                </a:lnTo>
                <a:lnTo>
                  <a:pt x="453" y="4072"/>
                </a:lnTo>
                <a:lnTo>
                  <a:pt x="39" y="4312"/>
                </a:lnTo>
                <a:lnTo>
                  <a:pt x="167" y="4535"/>
                </a:lnTo>
                <a:lnTo>
                  <a:pt x="582" y="4296"/>
                </a:lnTo>
                <a:lnTo>
                  <a:pt x="491" y="4766"/>
                </a:lnTo>
                <a:lnTo>
                  <a:pt x="745" y="4815"/>
                </a:lnTo>
                <a:lnTo>
                  <a:pt x="877" y="4125"/>
                </a:lnTo>
                <a:lnTo>
                  <a:pt x="1190" y="3945"/>
                </a:lnTo>
                <a:lnTo>
                  <a:pt x="1044" y="4701"/>
                </a:lnTo>
                <a:lnTo>
                  <a:pt x="1297" y="4750"/>
                </a:lnTo>
                <a:lnTo>
                  <a:pt x="1485" y="3774"/>
                </a:lnTo>
                <a:lnTo>
                  <a:pt x="1759" y="3616"/>
                </a:lnTo>
                <a:lnTo>
                  <a:pt x="1770" y="3630"/>
                </a:lnTo>
                <a:cubicBezTo>
                  <a:pt x="1952" y="3867"/>
                  <a:pt x="2216" y="4019"/>
                  <a:pt x="2511" y="4058"/>
                </a:cubicBezTo>
                <a:lnTo>
                  <a:pt x="2528" y="4060"/>
                </a:lnTo>
                <a:lnTo>
                  <a:pt x="2528" y="4377"/>
                </a:lnTo>
                <a:lnTo>
                  <a:pt x="1777" y="5027"/>
                </a:lnTo>
                <a:lnTo>
                  <a:pt x="1945" y="5222"/>
                </a:lnTo>
                <a:lnTo>
                  <a:pt x="2528" y="4717"/>
                </a:lnTo>
                <a:lnTo>
                  <a:pt x="2528" y="5078"/>
                </a:lnTo>
                <a:lnTo>
                  <a:pt x="1997" y="5538"/>
                </a:lnTo>
                <a:lnTo>
                  <a:pt x="2166" y="5733"/>
                </a:lnTo>
                <a:lnTo>
                  <a:pt x="2528" y="5419"/>
                </a:lnTo>
                <a:lnTo>
                  <a:pt x="2528" y="5898"/>
                </a:lnTo>
                <a:lnTo>
                  <a:pt x="2786" y="5898"/>
                </a:lnTo>
                <a:lnTo>
                  <a:pt x="2786" y="5419"/>
                </a:lnTo>
                <a:lnTo>
                  <a:pt x="3148" y="5733"/>
                </a:lnTo>
                <a:lnTo>
                  <a:pt x="3317" y="5538"/>
                </a:lnTo>
                <a:lnTo>
                  <a:pt x="2786" y="5078"/>
                </a:lnTo>
                <a:lnTo>
                  <a:pt x="2786" y="4717"/>
                </a:lnTo>
                <a:lnTo>
                  <a:pt x="3368" y="5222"/>
                </a:lnTo>
                <a:lnTo>
                  <a:pt x="3537" y="5027"/>
                </a:lnTo>
                <a:lnTo>
                  <a:pt x="2786" y="4377"/>
                </a:lnTo>
                <a:lnTo>
                  <a:pt x="2786" y="4060"/>
                </a:lnTo>
                <a:lnTo>
                  <a:pt x="2803" y="4058"/>
                </a:lnTo>
                <a:cubicBezTo>
                  <a:pt x="3098" y="4019"/>
                  <a:pt x="3361" y="3867"/>
                  <a:pt x="3544" y="3630"/>
                </a:cubicBezTo>
                <a:lnTo>
                  <a:pt x="3554" y="3616"/>
                </a:lnTo>
                <a:lnTo>
                  <a:pt x="3829" y="3774"/>
                </a:lnTo>
                <a:lnTo>
                  <a:pt x="4016" y="4750"/>
                </a:lnTo>
                <a:lnTo>
                  <a:pt x="4269" y="4701"/>
                </a:lnTo>
                <a:lnTo>
                  <a:pt x="4124" y="3945"/>
                </a:lnTo>
                <a:lnTo>
                  <a:pt x="4437" y="4125"/>
                </a:lnTo>
                <a:lnTo>
                  <a:pt x="4569" y="4815"/>
                </a:lnTo>
                <a:lnTo>
                  <a:pt x="4822" y="4766"/>
                </a:lnTo>
                <a:lnTo>
                  <a:pt x="4732" y="4296"/>
                </a:lnTo>
                <a:lnTo>
                  <a:pt x="5146" y="4535"/>
                </a:lnTo>
                <a:lnTo>
                  <a:pt x="5275" y="4312"/>
                </a:lnTo>
                <a:lnTo>
                  <a:pt x="4861" y="4072"/>
                </a:lnTo>
                <a:lnTo>
                  <a:pt x="5313" y="3916"/>
                </a:lnTo>
                <a:lnTo>
                  <a:pt x="5229" y="3672"/>
                </a:lnTo>
                <a:lnTo>
                  <a:pt x="4565" y="3902"/>
                </a:lnTo>
                <a:close/>
                <a:moveTo>
                  <a:pt x="2657" y="3810"/>
                </a:moveTo>
                <a:cubicBezTo>
                  <a:pt x="2182" y="3810"/>
                  <a:pt x="1796" y="3424"/>
                  <a:pt x="1796" y="2949"/>
                </a:cubicBezTo>
                <a:cubicBezTo>
                  <a:pt x="1796" y="2474"/>
                  <a:pt x="2182" y="2088"/>
                  <a:pt x="2657" y="2088"/>
                </a:cubicBezTo>
                <a:cubicBezTo>
                  <a:pt x="3132" y="2088"/>
                  <a:pt x="3518" y="2474"/>
                  <a:pt x="3518" y="2949"/>
                </a:cubicBezTo>
                <a:cubicBezTo>
                  <a:pt x="3518" y="3424"/>
                  <a:pt x="3132" y="3810"/>
                  <a:pt x="2657" y="38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1" name="human-head-with-a-question-mark-inside_30234"/>
          <p:cNvSpPr>
            <a:spLocks noChangeAspect="1"/>
          </p:cNvSpPr>
          <p:nvPr/>
        </p:nvSpPr>
        <p:spPr bwMode="auto">
          <a:xfrm>
            <a:off x="3219269" y="569444"/>
            <a:ext cx="520684" cy="660932"/>
          </a:xfrm>
          <a:custGeom>
            <a:avLst/>
            <a:gdLst>
              <a:gd name="T0" fmla="*/ 558 w 1848"/>
              <a:gd name="T1" fmla="*/ 2350 h 2350"/>
              <a:gd name="T2" fmla="*/ 1848 w 1848"/>
              <a:gd name="T3" fmla="*/ 2350 h 2350"/>
              <a:gd name="T4" fmla="*/ 1482 w 1848"/>
              <a:gd name="T5" fmla="*/ 1719 h 2350"/>
              <a:gd name="T6" fmla="*/ 1846 w 1848"/>
              <a:gd name="T7" fmla="*/ 790 h 2350"/>
              <a:gd name="T8" fmla="*/ 1173 w 1848"/>
              <a:gd name="T9" fmla="*/ 53 h 2350"/>
              <a:gd name="T10" fmla="*/ 295 w 1848"/>
              <a:gd name="T11" fmla="*/ 354 h 2350"/>
              <a:gd name="T12" fmla="*/ 157 w 1848"/>
              <a:gd name="T13" fmla="*/ 886 h 2350"/>
              <a:gd name="T14" fmla="*/ 213 w 1848"/>
              <a:gd name="T15" fmla="*/ 1009 h 2350"/>
              <a:gd name="T16" fmla="*/ 13 w 1848"/>
              <a:gd name="T17" fmla="*/ 1389 h 2350"/>
              <a:gd name="T18" fmla="*/ 173 w 1848"/>
              <a:gd name="T19" fmla="*/ 1471 h 2350"/>
              <a:gd name="T20" fmla="*/ 159 w 1848"/>
              <a:gd name="T21" fmla="*/ 1580 h 2350"/>
              <a:gd name="T22" fmla="*/ 232 w 1848"/>
              <a:gd name="T23" fmla="*/ 1764 h 2350"/>
              <a:gd name="T24" fmla="*/ 218 w 1848"/>
              <a:gd name="T25" fmla="*/ 1935 h 2350"/>
              <a:gd name="T26" fmla="*/ 426 w 1848"/>
              <a:gd name="T27" fmla="*/ 2033 h 2350"/>
              <a:gd name="T28" fmla="*/ 702 w 1848"/>
              <a:gd name="T29" fmla="*/ 1988 h 2350"/>
              <a:gd name="T30" fmla="*/ 558 w 1848"/>
              <a:gd name="T31" fmla="*/ 2350 h 2350"/>
              <a:gd name="T32" fmla="*/ 1109 w 1848"/>
              <a:gd name="T33" fmla="*/ 1570 h 2350"/>
              <a:gd name="T34" fmla="*/ 947 w 1848"/>
              <a:gd name="T35" fmla="*/ 1404 h 2350"/>
              <a:gd name="T36" fmla="*/ 1109 w 1848"/>
              <a:gd name="T37" fmla="*/ 1237 h 2350"/>
              <a:gd name="T38" fmla="*/ 1274 w 1848"/>
              <a:gd name="T39" fmla="*/ 1404 h 2350"/>
              <a:gd name="T40" fmla="*/ 1109 w 1848"/>
              <a:gd name="T41" fmla="*/ 1570 h 2350"/>
              <a:gd name="T42" fmla="*/ 1135 w 1848"/>
              <a:gd name="T43" fmla="*/ 298 h 2350"/>
              <a:gd name="T44" fmla="*/ 1486 w 1848"/>
              <a:gd name="T45" fmla="*/ 583 h 2350"/>
              <a:gd name="T46" fmla="*/ 1331 w 1848"/>
              <a:gd name="T47" fmla="*/ 890 h 2350"/>
              <a:gd name="T48" fmla="*/ 1237 w 1848"/>
              <a:gd name="T49" fmla="*/ 1118 h 2350"/>
              <a:gd name="T50" fmla="*/ 1237 w 1848"/>
              <a:gd name="T51" fmla="*/ 1151 h 2350"/>
              <a:gd name="T52" fmla="*/ 994 w 1848"/>
              <a:gd name="T53" fmla="*/ 1151 h 2350"/>
              <a:gd name="T54" fmla="*/ 992 w 1848"/>
              <a:gd name="T55" fmla="*/ 1104 h 2350"/>
              <a:gd name="T56" fmla="*/ 1100 w 1848"/>
              <a:gd name="T57" fmla="*/ 817 h 2350"/>
              <a:gd name="T58" fmla="*/ 1206 w 1848"/>
              <a:gd name="T59" fmla="*/ 627 h 2350"/>
              <a:gd name="T60" fmla="*/ 1073 w 1848"/>
              <a:gd name="T61" fmla="*/ 517 h 2350"/>
              <a:gd name="T62" fmla="*/ 892 w 1848"/>
              <a:gd name="T63" fmla="*/ 572 h 2350"/>
              <a:gd name="T64" fmla="*/ 830 w 1848"/>
              <a:gd name="T65" fmla="*/ 373 h 2350"/>
              <a:gd name="T66" fmla="*/ 1135 w 1848"/>
              <a:gd name="T67" fmla="*/ 298 h 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848" h="2350">
                <a:moveTo>
                  <a:pt x="558" y="2350"/>
                </a:moveTo>
                <a:lnTo>
                  <a:pt x="1848" y="2350"/>
                </a:lnTo>
                <a:cubicBezTo>
                  <a:pt x="1848" y="2350"/>
                  <a:pt x="1474" y="2049"/>
                  <a:pt x="1482" y="1719"/>
                </a:cubicBezTo>
                <a:cubicBezTo>
                  <a:pt x="1486" y="1535"/>
                  <a:pt x="1848" y="1301"/>
                  <a:pt x="1846" y="790"/>
                </a:cubicBezTo>
                <a:cubicBezTo>
                  <a:pt x="1845" y="534"/>
                  <a:pt x="1596" y="107"/>
                  <a:pt x="1173" y="53"/>
                </a:cubicBezTo>
                <a:cubicBezTo>
                  <a:pt x="750" y="0"/>
                  <a:pt x="434" y="93"/>
                  <a:pt x="295" y="354"/>
                </a:cubicBezTo>
                <a:cubicBezTo>
                  <a:pt x="157" y="615"/>
                  <a:pt x="146" y="844"/>
                  <a:pt x="157" y="886"/>
                </a:cubicBezTo>
                <a:cubicBezTo>
                  <a:pt x="168" y="929"/>
                  <a:pt x="213" y="1009"/>
                  <a:pt x="213" y="1009"/>
                </a:cubicBezTo>
                <a:cubicBezTo>
                  <a:pt x="213" y="1009"/>
                  <a:pt x="0" y="1336"/>
                  <a:pt x="13" y="1389"/>
                </a:cubicBezTo>
                <a:cubicBezTo>
                  <a:pt x="27" y="1442"/>
                  <a:pt x="173" y="1471"/>
                  <a:pt x="173" y="1471"/>
                </a:cubicBezTo>
                <a:cubicBezTo>
                  <a:pt x="173" y="1471"/>
                  <a:pt x="186" y="1508"/>
                  <a:pt x="159" y="1580"/>
                </a:cubicBezTo>
                <a:cubicBezTo>
                  <a:pt x="133" y="1652"/>
                  <a:pt x="209" y="1735"/>
                  <a:pt x="232" y="1764"/>
                </a:cubicBezTo>
                <a:cubicBezTo>
                  <a:pt x="254" y="1793"/>
                  <a:pt x="200" y="1884"/>
                  <a:pt x="218" y="1935"/>
                </a:cubicBezTo>
                <a:cubicBezTo>
                  <a:pt x="237" y="1985"/>
                  <a:pt x="325" y="2046"/>
                  <a:pt x="426" y="2033"/>
                </a:cubicBezTo>
                <a:cubicBezTo>
                  <a:pt x="527" y="2020"/>
                  <a:pt x="657" y="1996"/>
                  <a:pt x="702" y="1988"/>
                </a:cubicBezTo>
                <a:cubicBezTo>
                  <a:pt x="803" y="2227"/>
                  <a:pt x="558" y="2350"/>
                  <a:pt x="558" y="2350"/>
                </a:cubicBezTo>
                <a:close/>
                <a:moveTo>
                  <a:pt x="1109" y="1570"/>
                </a:moveTo>
                <a:cubicBezTo>
                  <a:pt x="1012" y="1570"/>
                  <a:pt x="947" y="1499"/>
                  <a:pt x="947" y="1404"/>
                </a:cubicBezTo>
                <a:cubicBezTo>
                  <a:pt x="947" y="1307"/>
                  <a:pt x="1014" y="1237"/>
                  <a:pt x="1109" y="1237"/>
                </a:cubicBezTo>
                <a:cubicBezTo>
                  <a:pt x="1208" y="1237"/>
                  <a:pt x="1272" y="1307"/>
                  <a:pt x="1274" y="1404"/>
                </a:cubicBezTo>
                <a:cubicBezTo>
                  <a:pt x="1274" y="1498"/>
                  <a:pt x="1208" y="1570"/>
                  <a:pt x="1109" y="1570"/>
                </a:cubicBezTo>
                <a:close/>
                <a:moveTo>
                  <a:pt x="1135" y="298"/>
                </a:moveTo>
                <a:cubicBezTo>
                  <a:pt x="1376" y="298"/>
                  <a:pt x="1486" y="431"/>
                  <a:pt x="1486" y="583"/>
                </a:cubicBezTo>
                <a:cubicBezTo>
                  <a:pt x="1486" y="722"/>
                  <a:pt x="1400" y="813"/>
                  <a:pt x="1331" y="890"/>
                </a:cubicBezTo>
                <a:cubicBezTo>
                  <a:pt x="1263" y="965"/>
                  <a:pt x="1235" y="1036"/>
                  <a:pt x="1237" y="1118"/>
                </a:cubicBezTo>
                <a:lnTo>
                  <a:pt x="1237" y="1151"/>
                </a:lnTo>
                <a:lnTo>
                  <a:pt x="994" y="1151"/>
                </a:lnTo>
                <a:lnTo>
                  <a:pt x="992" y="1104"/>
                </a:lnTo>
                <a:cubicBezTo>
                  <a:pt x="987" y="1010"/>
                  <a:pt x="1018" y="915"/>
                  <a:pt x="1100" y="817"/>
                </a:cubicBezTo>
                <a:cubicBezTo>
                  <a:pt x="1159" y="747"/>
                  <a:pt x="1206" y="689"/>
                  <a:pt x="1206" y="627"/>
                </a:cubicBezTo>
                <a:cubicBezTo>
                  <a:pt x="1206" y="563"/>
                  <a:pt x="1164" y="521"/>
                  <a:pt x="1073" y="517"/>
                </a:cubicBezTo>
                <a:cubicBezTo>
                  <a:pt x="1012" y="517"/>
                  <a:pt x="939" y="539"/>
                  <a:pt x="892" y="572"/>
                </a:cubicBezTo>
                <a:lnTo>
                  <a:pt x="830" y="373"/>
                </a:lnTo>
                <a:cubicBezTo>
                  <a:pt x="895" y="334"/>
                  <a:pt x="1005" y="298"/>
                  <a:pt x="1135" y="29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2" name="文本框 1"/>
          <p:cNvSpPr txBox="1"/>
          <p:nvPr/>
        </p:nvSpPr>
        <p:spPr>
          <a:xfrm>
            <a:off x="2349500" y="1550670"/>
            <a:ext cx="31102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阳光朗照下的山</a:t>
            </a:r>
          </a:p>
        </p:txBody>
      </p:sp>
      <p:sp>
        <p:nvSpPr>
          <p:cNvPr id="17" name="Oval 33"/>
          <p:cNvSpPr>
            <a:spLocks noChangeArrowheads="1"/>
          </p:cNvSpPr>
          <p:nvPr/>
        </p:nvSpPr>
        <p:spPr bwMode="gray">
          <a:xfrm>
            <a:off x="722630" y="1749425"/>
            <a:ext cx="1231265" cy="1278255"/>
          </a:xfrm>
          <a:prstGeom prst="ellipse">
            <a:avLst/>
          </a:prstGeom>
          <a:gradFill rotWithShape="1">
            <a:gsLst>
              <a:gs pos="0">
                <a:srgbClr val="FFFF00">
                  <a:alpha val="45000"/>
                </a:srgbClr>
              </a:gs>
              <a:gs pos="100000">
                <a:srgbClr val="FFFF00">
                  <a:gamma/>
                  <a:shade val="26275"/>
                  <a:invGamma/>
                  <a:alpha val="89999"/>
                </a:srgb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Freeform 34"/>
          <p:cNvSpPr/>
          <p:nvPr/>
        </p:nvSpPr>
        <p:spPr bwMode="gray">
          <a:xfrm>
            <a:off x="847090" y="1749425"/>
            <a:ext cx="982980" cy="477520"/>
          </a:xfrm>
          <a:custGeom>
            <a:avLst/>
            <a:gdLst>
              <a:gd name="T0" fmla="*/ 1301 w 1321"/>
              <a:gd name="T1" fmla="*/ 401 h 712"/>
              <a:gd name="T2" fmla="*/ 1317 w 1321"/>
              <a:gd name="T3" fmla="*/ 442 h 712"/>
              <a:gd name="T4" fmla="*/ 1321 w 1321"/>
              <a:gd name="T5" fmla="*/ 481 h 712"/>
              <a:gd name="T6" fmla="*/ 1315 w 1321"/>
              <a:gd name="T7" fmla="*/ 516 h 712"/>
              <a:gd name="T8" fmla="*/ 1298 w 1321"/>
              <a:gd name="T9" fmla="*/ 550 h 712"/>
              <a:gd name="T10" fmla="*/ 1272 w 1321"/>
              <a:gd name="T11" fmla="*/ 579 h 712"/>
              <a:gd name="T12" fmla="*/ 1239 w 1321"/>
              <a:gd name="T13" fmla="*/ 604 h 712"/>
              <a:gd name="T14" fmla="*/ 1196 w 1321"/>
              <a:gd name="T15" fmla="*/ 628 h 712"/>
              <a:gd name="T16" fmla="*/ 1147 w 1321"/>
              <a:gd name="T17" fmla="*/ 649 h 712"/>
              <a:gd name="T18" fmla="*/ 1092 w 1321"/>
              <a:gd name="T19" fmla="*/ 667 h 712"/>
              <a:gd name="T20" fmla="*/ 1031 w 1321"/>
              <a:gd name="T21" fmla="*/ 683 h 712"/>
              <a:gd name="T22" fmla="*/ 967 w 1321"/>
              <a:gd name="T23" fmla="*/ 694 h 712"/>
              <a:gd name="T24" fmla="*/ 896 w 1321"/>
              <a:gd name="T25" fmla="*/ 704 h 712"/>
              <a:gd name="T26" fmla="*/ 824 w 1321"/>
              <a:gd name="T27" fmla="*/ 710 h 712"/>
              <a:gd name="T28" fmla="*/ 795 w 1321"/>
              <a:gd name="T29" fmla="*/ 712 h 712"/>
              <a:gd name="T30" fmla="*/ 476 w 1321"/>
              <a:gd name="T31" fmla="*/ 712 h 712"/>
              <a:gd name="T32" fmla="*/ 472 w 1321"/>
              <a:gd name="T33" fmla="*/ 712 h 712"/>
              <a:gd name="T34" fmla="*/ 409 w 1321"/>
              <a:gd name="T35" fmla="*/ 708 h 712"/>
              <a:gd name="T36" fmla="*/ 348 w 1321"/>
              <a:gd name="T37" fmla="*/ 704 h 712"/>
              <a:gd name="T38" fmla="*/ 290 w 1321"/>
              <a:gd name="T39" fmla="*/ 696 h 712"/>
              <a:gd name="T40" fmla="*/ 235 w 1321"/>
              <a:gd name="T41" fmla="*/ 689 h 712"/>
              <a:gd name="T42" fmla="*/ 186 w 1321"/>
              <a:gd name="T43" fmla="*/ 677 h 712"/>
              <a:gd name="T44" fmla="*/ 141 w 1321"/>
              <a:gd name="T45" fmla="*/ 663 h 712"/>
              <a:gd name="T46" fmla="*/ 102 w 1321"/>
              <a:gd name="T47" fmla="*/ 648 h 712"/>
              <a:gd name="T48" fmla="*/ 67 w 1321"/>
              <a:gd name="T49" fmla="*/ 630 h 712"/>
              <a:gd name="T50" fmla="*/ 39 w 1321"/>
              <a:gd name="T51" fmla="*/ 608 h 712"/>
              <a:gd name="T52" fmla="*/ 18 w 1321"/>
              <a:gd name="T53" fmla="*/ 583 h 712"/>
              <a:gd name="T54" fmla="*/ 6 w 1321"/>
              <a:gd name="T55" fmla="*/ 554 h 712"/>
              <a:gd name="T56" fmla="*/ 0 w 1321"/>
              <a:gd name="T57" fmla="*/ 524 h 712"/>
              <a:gd name="T58" fmla="*/ 0 w 1321"/>
              <a:gd name="T59" fmla="*/ 520 h 712"/>
              <a:gd name="T60" fmla="*/ 4 w 1321"/>
              <a:gd name="T61" fmla="*/ 487 h 712"/>
              <a:gd name="T62" fmla="*/ 16 w 1321"/>
              <a:gd name="T63" fmla="*/ 446 h 712"/>
              <a:gd name="T64" fmla="*/ 51 w 1321"/>
              <a:gd name="T65" fmla="*/ 370 h 712"/>
              <a:gd name="T66" fmla="*/ 94 w 1321"/>
              <a:gd name="T67" fmla="*/ 299 h 712"/>
              <a:gd name="T68" fmla="*/ 147 w 1321"/>
              <a:gd name="T69" fmla="*/ 235 h 712"/>
              <a:gd name="T70" fmla="*/ 204 w 1321"/>
              <a:gd name="T71" fmla="*/ 176 h 712"/>
              <a:gd name="T72" fmla="*/ 270 w 1321"/>
              <a:gd name="T73" fmla="*/ 125 h 712"/>
              <a:gd name="T74" fmla="*/ 341 w 1321"/>
              <a:gd name="T75" fmla="*/ 82 h 712"/>
              <a:gd name="T76" fmla="*/ 415 w 1321"/>
              <a:gd name="T77" fmla="*/ 47 h 712"/>
              <a:gd name="T78" fmla="*/ 497 w 1321"/>
              <a:gd name="T79" fmla="*/ 21 h 712"/>
              <a:gd name="T80" fmla="*/ 581 w 1321"/>
              <a:gd name="T81" fmla="*/ 6 h 712"/>
              <a:gd name="T82" fmla="*/ 667 w 1321"/>
              <a:gd name="T83" fmla="*/ 0 h 712"/>
              <a:gd name="T84" fmla="*/ 667 w 1321"/>
              <a:gd name="T85" fmla="*/ 0 h 712"/>
              <a:gd name="T86" fmla="*/ 759 w 1321"/>
              <a:gd name="T87" fmla="*/ 6 h 712"/>
              <a:gd name="T88" fmla="*/ 847 w 1321"/>
              <a:gd name="T89" fmla="*/ 23 h 712"/>
              <a:gd name="T90" fmla="*/ 932 w 1321"/>
              <a:gd name="T91" fmla="*/ 53 h 712"/>
              <a:gd name="T92" fmla="*/ 1010 w 1321"/>
              <a:gd name="T93" fmla="*/ 90 h 712"/>
              <a:gd name="T94" fmla="*/ 1082 w 1321"/>
              <a:gd name="T95" fmla="*/ 137 h 712"/>
              <a:gd name="T96" fmla="*/ 1149 w 1321"/>
              <a:gd name="T97" fmla="*/ 194 h 712"/>
              <a:gd name="T98" fmla="*/ 1208 w 1321"/>
              <a:gd name="T99" fmla="*/ 256 h 712"/>
              <a:gd name="T100" fmla="*/ 1258 w 1321"/>
              <a:gd name="T101" fmla="*/ 325 h 712"/>
              <a:gd name="T102" fmla="*/ 1301 w 1321"/>
              <a:gd name="T103" fmla="*/ 401 h 712"/>
              <a:gd name="T104" fmla="*/ 1301 w 1321"/>
              <a:gd name="T105" fmla="*/ 401 h 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FFFF99">
                  <a:alpha val="17999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BBF6EE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847090" y="1835150"/>
            <a:ext cx="89725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华文隶书" panose="02010800040101010101" pitchFamily="2" charset="-122"/>
                <a:ea typeface="华文隶书" panose="02010800040101010101" pitchFamily="2" charset="-122"/>
              </a:rPr>
              <a:t>山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349500" y="2266315"/>
            <a:ext cx="31102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小雪覆盖下的山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49500" y="2941955"/>
            <a:ext cx="24009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城外的远山</a:t>
            </a:r>
          </a:p>
        </p:txBody>
      </p:sp>
      <p:sp>
        <p:nvSpPr>
          <p:cNvPr id="9" name="Oval 16"/>
          <p:cNvSpPr>
            <a:spLocks noChangeArrowheads="1"/>
          </p:cNvSpPr>
          <p:nvPr/>
        </p:nvSpPr>
        <p:spPr bwMode="ltGray">
          <a:xfrm>
            <a:off x="898525" y="3927475"/>
            <a:ext cx="1138555" cy="1122680"/>
          </a:xfrm>
          <a:prstGeom prst="ellipse">
            <a:avLst/>
          </a:prstGeom>
          <a:gradFill rotWithShape="1">
            <a:gsLst>
              <a:gs pos="0">
                <a:srgbClr val="F8F8F8">
                  <a:gamma/>
                  <a:shade val="26275"/>
                  <a:invGamma/>
                  <a:alpha val="89999"/>
                </a:srgbClr>
              </a:gs>
              <a:gs pos="50000">
                <a:srgbClr val="F8F8F8">
                  <a:alpha val="45000"/>
                </a:srgbClr>
              </a:gs>
              <a:gs pos="100000">
                <a:srgbClr val="F8F8F8">
                  <a:gamma/>
                  <a:shade val="26275"/>
                  <a:invGamma/>
                  <a:alpha val="89999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Freeform 17"/>
          <p:cNvSpPr/>
          <p:nvPr/>
        </p:nvSpPr>
        <p:spPr bwMode="ltGray">
          <a:xfrm>
            <a:off x="1021080" y="3927475"/>
            <a:ext cx="893445" cy="389255"/>
          </a:xfrm>
          <a:custGeom>
            <a:avLst/>
            <a:gdLst>
              <a:gd name="T0" fmla="*/ 1301 w 1321"/>
              <a:gd name="T1" fmla="*/ 401 h 712"/>
              <a:gd name="T2" fmla="*/ 1317 w 1321"/>
              <a:gd name="T3" fmla="*/ 442 h 712"/>
              <a:gd name="T4" fmla="*/ 1321 w 1321"/>
              <a:gd name="T5" fmla="*/ 481 h 712"/>
              <a:gd name="T6" fmla="*/ 1315 w 1321"/>
              <a:gd name="T7" fmla="*/ 516 h 712"/>
              <a:gd name="T8" fmla="*/ 1298 w 1321"/>
              <a:gd name="T9" fmla="*/ 550 h 712"/>
              <a:gd name="T10" fmla="*/ 1272 w 1321"/>
              <a:gd name="T11" fmla="*/ 579 h 712"/>
              <a:gd name="T12" fmla="*/ 1239 w 1321"/>
              <a:gd name="T13" fmla="*/ 604 h 712"/>
              <a:gd name="T14" fmla="*/ 1196 w 1321"/>
              <a:gd name="T15" fmla="*/ 628 h 712"/>
              <a:gd name="T16" fmla="*/ 1147 w 1321"/>
              <a:gd name="T17" fmla="*/ 649 h 712"/>
              <a:gd name="T18" fmla="*/ 1092 w 1321"/>
              <a:gd name="T19" fmla="*/ 667 h 712"/>
              <a:gd name="T20" fmla="*/ 1031 w 1321"/>
              <a:gd name="T21" fmla="*/ 683 h 712"/>
              <a:gd name="T22" fmla="*/ 967 w 1321"/>
              <a:gd name="T23" fmla="*/ 694 h 712"/>
              <a:gd name="T24" fmla="*/ 896 w 1321"/>
              <a:gd name="T25" fmla="*/ 704 h 712"/>
              <a:gd name="T26" fmla="*/ 824 w 1321"/>
              <a:gd name="T27" fmla="*/ 710 h 712"/>
              <a:gd name="T28" fmla="*/ 795 w 1321"/>
              <a:gd name="T29" fmla="*/ 712 h 712"/>
              <a:gd name="T30" fmla="*/ 476 w 1321"/>
              <a:gd name="T31" fmla="*/ 712 h 712"/>
              <a:gd name="T32" fmla="*/ 472 w 1321"/>
              <a:gd name="T33" fmla="*/ 712 h 712"/>
              <a:gd name="T34" fmla="*/ 409 w 1321"/>
              <a:gd name="T35" fmla="*/ 708 h 712"/>
              <a:gd name="T36" fmla="*/ 348 w 1321"/>
              <a:gd name="T37" fmla="*/ 704 h 712"/>
              <a:gd name="T38" fmla="*/ 290 w 1321"/>
              <a:gd name="T39" fmla="*/ 696 h 712"/>
              <a:gd name="T40" fmla="*/ 235 w 1321"/>
              <a:gd name="T41" fmla="*/ 689 h 712"/>
              <a:gd name="T42" fmla="*/ 186 w 1321"/>
              <a:gd name="T43" fmla="*/ 677 h 712"/>
              <a:gd name="T44" fmla="*/ 141 w 1321"/>
              <a:gd name="T45" fmla="*/ 663 h 712"/>
              <a:gd name="T46" fmla="*/ 102 w 1321"/>
              <a:gd name="T47" fmla="*/ 648 h 712"/>
              <a:gd name="T48" fmla="*/ 67 w 1321"/>
              <a:gd name="T49" fmla="*/ 630 h 712"/>
              <a:gd name="T50" fmla="*/ 39 w 1321"/>
              <a:gd name="T51" fmla="*/ 608 h 712"/>
              <a:gd name="T52" fmla="*/ 18 w 1321"/>
              <a:gd name="T53" fmla="*/ 583 h 712"/>
              <a:gd name="T54" fmla="*/ 6 w 1321"/>
              <a:gd name="T55" fmla="*/ 554 h 712"/>
              <a:gd name="T56" fmla="*/ 0 w 1321"/>
              <a:gd name="T57" fmla="*/ 524 h 712"/>
              <a:gd name="T58" fmla="*/ 0 w 1321"/>
              <a:gd name="T59" fmla="*/ 520 h 712"/>
              <a:gd name="T60" fmla="*/ 4 w 1321"/>
              <a:gd name="T61" fmla="*/ 487 h 712"/>
              <a:gd name="T62" fmla="*/ 16 w 1321"/>
              <a:gd name="T63" fmla="*/ 446 h 712"/>
              <a:gd name="T64" fmla="*/ 51 w 1321"/>
              <a:gd name="T65" fmla="*/ 370 h 712"/>
              <a:gd name="T66" fmla="*/ 94 w 1321"/>
              <a:gd name="T67" fmla="*/ 299 h 712"/>
              <a:gd name="T68" fmla="*/ 147 w 1321"/>
              <a:gd name="T69" fmla="*/ 235 h 712"/>
              <a:gd name="T70" fmla="*/ 204 w 1321"/>
              <a:gd name="T71" fmla="*/ 176 h 712"/>
              <a:gd name="T72" fmla="*/ 270 w 1321"/>
              <a:gd name="T73" fmla="*/ 125 h 712"/>
              <a:gd name="T74" fmla="*/ 341 w 1321"/>
              <a:gd name="T75" fmla="*/ 82 h 712"/>
              <a:gd name="T76" fmla="*/ 415 w 1321"/>
              <a:gd name="T77" fmla="*/ 47 h 712"/>
              <a:gd name="T78" fmla="*/ 497 w 1321"/>
              <a:gd name="T79" fmla="*/ 21 h 712"/>
              <a:gd name="T80" fmla="*/ 581 w 1321"/>
              <a:gd name="T81" fmla="*/ 6 h 712"/>
              <a:gd name="T82" fmla="*/ 667 w 1321"/>
              <a:gd name="T83" fmla="*/ 0 h 712"/>
              <a:gd name="T84" fmla="*/ 667 w 1321"/>
              <a:gd name="T85" fmla="*/ 0 h 712"/>
              <a:gd name="T86" fmla="*/ 759 w 1321"/>
              <a:gd name="T87" fmla="*/ 6 h 712"/>
              <a:gd name="T88" fmla="*/ 847 w 1321"/>
              <a:gd name="T89" fmla="*/ 23 h 712"/>
              <a:gd name="T90" fmla="*/ 932 w 1321"/>
              <a:gd name="T91" fmla="*/ 53 h 712"/>
              <a:gd name="T92" fmla="*/ 1010 w 1321"/>
              <a:gd name="T93" fmla="*/ 90 h 712"/>
              <a:gd name="T94" fmla="*/ 1082 w 1321"/>
              <a:gd name="T95" fmla="*/ 137 h 712"/>
              <a:gd name="T96" fmla="*/ 1149 w 1321"/>
              <a:gd name="T97" fmla="*/ 194 h 712"/>
              <a:gd name="T98" fmla="*/ 1208 w 1321"/>
              <a:gd name="T99" fmla="*/ 256 h 712"/>
              <a:gd name="T100" fmla="*/ 1258 w 1321"/>
              <a:gd name="T101" fmla="*/ 325 h 712"/>
              <a:gd name="T102" fmla="*/ 1301 w 1321"/>
              <a:gd name="T103" fmla="*/ 401 h 712"/>
              <a:gd name="T104" fmla="*/ 1301 w 1321"/>
              <a:gd name="T105" fmla="*/ 401 h 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BBF6EE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98724" y="4035709"/>
            <a:ext cx="1038209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latin typeface="华文隶书" panose="02010800040101010101" pitchFamily="2" charset="-122"/>
                <a:ea typeface="华文隶书" panose="02010800040101010101" pitchFamily="2" charset="-122"/>
              </a:rPr>
              <a:t>水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349500" y="4250690"/>
            <a:ext cx="38474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温、绿、清、亮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507355" y="1581150"/>
            <a:ext cx="24491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（温暖、可爱）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5507355" y="2226945"/>
            <a:ext cx="24491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（秀气）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5507355" y="2972435"/>
            <a:ext cx="24491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（淡雅）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 bldLvl="0" animBg="1"/>
      <p:bldP spid="18" grpId="0" bldLvl="0" animBg="1"/>
      <p:bldP spid="19" grpId="0"/>
      <p:bldP spid="7" grpId="0"/>
      <p:bldP spid="8" grpId="0"/>
      <p:bldP spid="9" grpId="0" bldLvl="0" animBg="1"/>
      <p:bldP spid="10" grpId="0" bldLvl="0" animBg="1"/>
      <p:bldP spid="12" grpId="0"/>
      <p:bldP spid="13" grpId="0"/>
      <p:bldP spid="16" grpId="0"/>
      <p:bldP spid="21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332656"/>
            <a:ext cx="864096" cy="897720"/>
          </a:xfrm>
          <a:prstGeom prst="rect">
            <a:avLst/>
          </a:prstGeom>
        </p:spPr>
      </p:pic>
      <p:sp>
        <p:nvSpPr>
          <p:cNvPr id="3" name="AutoShape 8"/>
          <p:cNvSpPr>
            <a:spLocks noChangeArrowheads="1"/>
          </p:cNvSpPr>
          <p:nvPr/>
        </p:nvSpPr>
        <p:spPr bwMode="gray">
          <a:xfrm>
            <a:off x="611561" y="552160"/>
            <a:ext cx="3960439" cy="678216"/>
          </a:xfrm>
          <a:prstGeom prst="roundRect">
            <a:avLst>
              <a:gd name="adj" fmla="val 7574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72549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 w="28575" cap="rnd">
            <a:noFill/>
            <a:prstDash val="sysDot"/>
            <a:rou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b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>
            <a:flatTx/>
          </a:bodyPr>
          <a:lstStyle/>
          <a:p>
            <a:pPr algn="ctr" eaLnBrk="0" hangingPunct="0">
              <a:buClr>
                <a:schemeClr val="bg1"/>
              </a:buClr>
            </a:pPr>
            <a:endParaRPr lang="en-US" altLang="zh-CN" sz="16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1111392" y="528620"/>
            <a:ext cx="3604624" cy="685800"/>
          </a:xfrm>
        </p:spPr>
        <p:txBody>
          <a:bodyPr/>
          <a:lstStyle/>
          <a:p>
            <a:pPr algn="l"/>
            <a:r>
              <a:rPr lang="zh-CN" altLang="en-US" sz="4000" dirty="0">
                <a:ea typeface="宋体" panose="02010600030101010101" pitchFamily="2" charset="-122"/>
              </a:rPr>
              <a:t>理清文章结构</a:t>
            </a:r>
            <a:endParaRPr lang="en-US" altLang="zh-CN" sz="2400" dirty="0">
              <a:ea typeface="宋体" panose="02010600030101010101" pitchFamily="2" charset="-122"/>
            </a:endParaRPr>
          </a:p>
        </p:txBody>
      </p:sp>
      <p:sp>
        <p:nvSpPr>
          <p:cNvPr id="6" name="christmas-snowflake_61338"/>
          <p:cNvSpPr>
            <a:spLocks noChangeAspect="1"/>
          </p:cNvSpPr>
          <p:nvPr/>
        </p:nvSpPr>
        <p:spPr bwMode="auto">
          <a:xfrm>
            <a:off x="761213" y="677444"/>
            <a:ext cx="350179" cy="388152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313" h="5898">
                <a:moveTo>
                  <a:pt x="4565" y="3902"/>
                </a:moveTo>
                <a:lnTo>
                  <a:pt x="4253" y="3721"/>
                </a:lnTo>
                <a:lnTo>
                  <a:pt x="4981" y="3469"/>
                </a:lnTo>
                <a:lnTo>
                  <a:pt x="4896" y="3225"/>
                </a:lnTo>
                <a:lnTo>
                  <a:pt x="3958" y="3551"/>
                </a:lnTo>
                <a:lnTo>
                  <a:pt x="3684" y="3393"/>
                </a:lnTo>
                <a:lnTo>
                  <a:pt x="3691" y="3377"/>
                </a:lnTo>
                <a:cubicBezTo>
                  <a:pt x="3747" y="3241"/>
                  <a:pt x="3776" y="3097"/>
                  <a:pt x="3776" y="2949"/>
                </a:cubicBezTo>
                <a:cubicBezTo>
                  <a:pt x="3776" y="2801"/>
                  <a:pt x="3747" y="2657"/>
                  <a:pt x="3691" y="2521"/>
                </a:cubicBezTo>
                <a:lnTo>
                  <a:pt x="3684" y="2505"/>
                </a:lnTo>
                <a:lnTo>
                  <a:pt x="3958" y="2347"/>
                </a:lnTo>
                <a:lnTo>
                  <a:pt x="4896" y="2672"/>
                </a:lnTo>
                <a:lnTo>
                  <a:pt x="4981" y="2429"/>
                </a:lnTo>
                <a:lnTo>
                  <a:pt x="4253" y="2176"/>
                </a:lnTo>
                <a:lnTo>
                  <a:pt x="4565" y="1996"/>
                </a:lnTo>
                <a:lnTo>
                  <a:pt x="5229" y="2226"/>
                </a:lnTo>
                <a:lnTo>
                  <a:pt x="5313" y="1982"/>
                </a:lnTo>
                <a:lnTo>
                  <a:pt x="4861" y="1825"/>
                </a:lnTo>
                <a:lnTo>
                  <a:pt x="5275" y="1586"/>
                </a:lnTo>
                <a:lnTo>
                  <a:pt x="5146" y="1363"/>
                </a:lnTo>
                <a:lnTo>
                  <a:pt x="4732" y="1602"/>
                </a:lnTo>
                <a:lnTo>
                  <a:pt x="4822" y="1131"/>
                </a:lnTo>
                <a:lnTo>
                  <a:pt x="4569" y="1083"/>
                </a:lnTo>
                <a:lnTo>
                  <a:pt x="4437" y="1772"/>
                </a:lnTo>
                <a:lnTo>
                  <a:pt x="4124" y="1953"/>
                </a:lnTo>
                <a:lnTo>
                  <a:pt x="4269" y="1196"/>
                </a:lnTo>
                <a:lnTo>
                  <a:pt x="4016" y="1147"/>
                </a:lnTo>
                <a:lnTo>
                  <a:pt x="3829" y="2123"/>
                </a:lnTo>
                <a:lnTo>
                  <a:pt x="3554" y="2282"/>
                </a:lnTo>
                <a:lnTo>
                  <a:pt x="3544" y="2268"/>
                </a:lnTo>
                <a:cubicBezTo>
                  <a:pt x="3361" y="2030"/>
                  <a:pt x="3098" y="1878"/>
                  <a:pt x="2803" y="1840"/>
                </a:cubicBezTo>
                <a:lnTo>
                  <a:pt x="2786" y="1837"/>
                </a:lnTo>
                <a:lnTo>
                  <a:pt x="2786" y="1521"/>
                </a:lnTo>
                <a:lnTo>
                  <a:pt x="3537" y="871"/>
                </a:lnTo>
                <a:lnTo>
                  <a:pt x="3368" y="676"/>
                </a:lnTo>
                <a:lnTo>
                  <a:pt x="2786" y="1180"/>
                </a:lnTo>
                <a:lnTo>
                  <a:pt x="2786" y="819"/>
                </a:lnTo>
                <a:lnTo>
                  <a:pt x="3317" y="360"/>
                </a:lnTo>
                <a:lnTo>
                  <a:pt x="3148" y="165"/>
                </a:lnTo>
                <a:lnTo>
                  <a:pt x="2786" y="478"/>
                </a:lnTo>
                <a:lnTo>
                  <a:pt x="2786" y="0"/>
                </a:lnTo>
                <a:lnTo>
                  <a:pt x="2528" y="0"/>
                </a:lnTo>
                <a:lnTo>
                  <a:pt x="2528" y="478"/>
                </a:lnTo>
                <a:lnTo>
                  <a:pt x="2166" y="165"/>
                </a:lnTo>
                <a:lnTo>
                  <a:pt x="1997" y="360"/>
                </a:lnTo>
                <a:lnTo>
                  <a:pt x="2528" y="819"/>
                </a:lnTo>
                <a:lnTo>
                  <a:pt x="2528" y="1180"/>
                </a:lnTo>
                <a:lnTo>
                  <a:pt x="1945" y="676"/>
                </a:lnTo>
                <a:lnTo>
                  <a:pt x="1777" y="871"/>
                </a:lnTo>
                <a:lnTo>
                  <a:pt x="2528" y="1521"/>
                </a:lnTo>
                <a:lnTo>
                  <a:pt x="2528" y="1837"/>
                </a:lnTo>
                <a:lnTo>
                  <a:pt x="2511" y="1840"/>
                </a:lnTo>
                <a:cubicBezTo>
                  <a:pt x="2216" y="1878"/>
                  <a:pt x="1952" y="2030"/>
                  <a:pt x="1770" y="2268"/>
                </a:cubicBezTo>
                <a:lnTo>
                  <a:pt x="1759" y="2282"/>
                </a:lnTo>
                <a:lnTo>
                  <a:pt x="1485" y="2123"/>
                </a:lnTo>
                <a:lnTo>
                  <a:pt x="1297" y="1148"/>
                </a:lnTo>
                <a:lnTo>
                  <a:pt x="1044" y="1196"/>
                </a:lnTo>
                <a:lnTo>
                  <a:pt x="1190" y="1953"/>
                </a:lnTo>
                <a:lnTo>
                  <a:pt x="877" y="1772"/>
                </a:lnTo>
                <a:lnTo>
                  <a:pt x="745" y="1083"/>
                </a:lnTo>
                <a:lnTo>
                  <a:pt x="491" y="1132"/>
                </a:lnTo>
                <a:lnTo>
                  <a:pt x="582" y="1602"/>
                </a:lnTo>
                <a:lnTo>
                  <a:pt x="167" y="1363"/>
                </a:lnTo>
                <a:lnTo>
                  <a:pt x="39" y="1586"/>
                </a:lnTo>
                <a:lnTo>
                  <a:pt x="453" y="1825"/>
                </a:lnTo>
                <a:lnTo>
                  <a:pt x="0" y="1982"/>
                </a:lnTo>
                <a:lnTo>
                  <a:pt x="85" y="2226"/>
                </a:lnTo>
                <a:lnTo>
                  <a:pt x="748" y="1996"/>
                </a:lnTo>
                <a:lnTo>
                  <a:pt x="1061" y="2176"/>
                </a:lnTo>
                <a:lnTo>
                  <a:pt x="333" y="2429"/>
                </a:lnTo>
                <a:lnTo>
                  <a:pt x="417" y="2672"/>
                </a:lnTo>
                <a:lnTo>
                  <a:pt x="1356" y="2347"/>
                </a:lnTo>
                <a:lnTo>
                  <a:pt x="1630" y="2505"/>
                </a:lnTo>
                <a:lnTo>
                  <a:pt x="1623" y="2521"/>
                </a:lnTo>
                <a:cubicBezTo>
                  <a:pt x="1567" y="2657"/>
                  <a:pt x="1538" y="2801"/>
                  <a:pt x="1538" y="2949"/>
                </a:cubicBezTo>
                <a:cubicBezTo>
                  <a:pt x="1538" y="3097"/>
                  <a:pt x="1567" y="3241"/>
                  <a:pt x="1623" y="3377"/>
                </a:cubicBezTo>
                <a:lnTo>
                  <a:pt x="1630" y="3393"/>
                </a:lnTo>
                <a:lnTo>
                  <a:pt x="1356" y="3551"/>
                </a:lnTo>
                <a:lnTo>
                  <a:pt x="417" y="3225"/>
                </a:lnTo>
                <a:lnTo>
                  <a:pt x="333" y="3469"/>
                </a:lnTo>
                <a:lnTo>
                  <a:pt x="1061" y="3722"/>
                </a:lnTo>
                <a:lnTo>
                  <a:pt x="748" y="3902"/>
                </a:lnTo>
                <a:lnTo>
                  <a:pt x="85" y="3672"/>
                </a:lnTo>
                <a:lnTo>
                  <a:pt x="0" y="3915"/>
                </a:lnTo>
                <a:lnTo>
                  <a:pt x="453" y="4072"/>
                </a:lnTo>
                <a:lnTo>
                  <a:pt x="39" y="4312"/>
                </a:lnTo>
                <a:lnTo>
                  <a:pt x="167" y="4535"/>
                </a:lnTo>
                <a:lnTo>
                  <a:pt x="582" y="4296"/>
                </a:lnTo>
                <a:lnTo>
                  <a:pt x="491" y="4766"/>
                </a:lnTo>
                <a:lnTo>
                  <a:pt x="745" y="4815"/>
                </a:lnTo>
                <a:lnTo>
                  <a:pt x="877" y="4125"/>
                </a:lnTo>
                <a:lnTo>
                  <a:pt x="1190" y="3945"/>
                </a:lnTo>
                <a:lnTo>
                  <a:pt x="1044" y="4701"/>
                </a:lnTo>
                <a:lnTo>
                  <a:pt x="1297" y="4750"/>
                </a:lnTo>
                <a:lnTo>
                  <a:pt x="1485" y="3774"/>
                </a:lnTo>
                <a:lnTo>
                  <a:pt x="1759" y="3616"/>
                </a:lnTo>
                <a:lnTo>
                  <a:pt x="1770" y="3630"/>
                </a:lnTo>
                <a:cubicBezTo>
                  <a:pt x="1952" y="3867"/>
                  <a:pt x="2216" y="4019"/>
                  <a:pt x="2511" y="4058"/>
                </a:cubicBezTo>
                <a:lnTo>
                  <a:pt x="2528" y="4060"/>
                </a:lnTo>
                <a:lnTo>
                  <a:pt x="2528" y="4377"/>
                </a:lnTo>
                <a:lnTo>
                  <a:pt x="1777" y="5027"/>
                </a:lnTo>
                <a:lnTo>
                  <a:pt x="1945" y="5222"/>
                </a:lnTo>
                <a:lnTo>
                  <a:pt x="2528" y="4717"/>
                </a:lnTo>
                <a:lnTo>
                  <a:pt x="2528" y="5078"/>
                </a:lnTo>
                <a:lnTo>
                  <a:pt x="1997" y="5538"/>
                </a:lnTo>
                <a:lnTo>
                  <a:pt x="2166" y="5733"/>
                </a:lnTo>
                <a:lnTo>
                  <a:pt x="2528" y="5419"/>
                </a:lnTo>
                <a:lnTo>
                  <a:pt x="2528" y="5898"/>
                </a:lnTo>
                <a:lnTo>
                  <a:pt x="2786" y="5898"/>
                </a:lnTo>
                <a:lnTo>
                  <a:pt x="2786" y="5419"/>
                </a:lnTo>
                <a:lnTo>
                  <a:pt x="3148" y="5733"/>
                </a:lnTo>
                <a:lnTo>
                  <a:pt x="3317" y="5538"/>
                </a:lnTo>
                <a:lnTo>
                  <a:pt x="2786" y="5078"/>
                </a:lnTo>
                <a:lnTo>
                  <a:pt x="2786" y="4717"/>
                </a:lnTo>
                <a:lnTo>
                  <a:pt x="3368" y="5222"/>
                </a:lnTo>
                <a:lnTo>
                  <a:pt x="3537" y="5027"/>
                </a:lnTo>
                <a:lnTo>
                  <a:pt x="2786" y="4377"/>
                </a:lnTo>
                <a:lnTo>
                  <a:pt x="2786" y="4060"/>
                </a:lnTo>
                <a:lnTo>
                  <a:pt x="2803" y="4058"/>
                </a:lnTo>
                <a:cubicBezTo>
                  <a:pt x="3098" y="4019"/>
                  <a:pt x="3361" y="3867"/>
                  <a:pt x="3544" y="3630"/>
                </a:cubicBezTo>
                <a:lnTo>
                  <a:pt x="3554" y="3616"/>
                </a:lnTo>
                <a:lnTo>
                  <a:pt x="3829" y="3774"/>
                </a:lnTo>
                <a:lnTo>
                  <a:pt x="4016" y="4750"/>
                </a:lnTo>
                <a:lnTo>
                  <a:pt x="4269" y="4701"/>
                </a:lnTo>
                <a:lnTo>
                  <a:pt x="4124" y="3945"/>
                </a:lnTo>
                <a:lnTo>
                  <a:pt x="4437" y="4125"/>
                </a:lnTo>
                <a:lnTo>
                  <a:pt x="4569" y="4815"/>
                </a:lnTo>
                <a:lnTo>
                  <a:pt x="4822" y="4766"/>
                </a:lnTo>
                <a:lnTo>
                  <a:pt x="4732" y="4296"/>
                </a:lnTo>
                <a:lnTo>
                  <a:pt x="5146" y="4535"/>
                </a:lnTo>
                <a:lnTo>
                  <a:pt x="5275" y="4312"/>
                </a:lnTo>
                <a:lnTo>
                  <a:pt x="4861" y="4072"/>
                </a:lnTo>
                <a:lnTo>
                  <a:pt x="5313" y="3916"/>
                </a:lnTo>
                <a:lnTo>
                  <a:pt x="5229" y="3672"/>
                </a:lnTo>
                <a:lnTo>
                  <a:pt x="4565" y="3902"/>
                </a:lnTo>
                <a:close/>
                <a:moveTo>
                  <a:pt x="2657" y="3810"/>
                </a:moveTo>
                <a:cubicBezTo>
                  <a:pt x="2182" y="3810"/>
                  <a:pt x="1796" y="3424"/>
                  <a:pt x="1796" y="2949"/>
                </a:cubicBezTo>
                <a:cubicBezTo>
                  <a:pt x="1796" y="2474"/>
                  <a:pt x="2182" y="2088"/>
                  <a:pt x="2657" y="2088"/>
                </a:cubicBezTo>
                <a:cubicBezTo>
                  <a:pt x="3132" y="2088"/>
                  <a:pt x="3518" y="2474"/>
                  <a:pt x="3518" y="2949"/>
                </a:cubicBezTo>
                <a:cubicBezTo>
                  <a:pt x="3518" y="3424"/>
                  <a:pt x="3132" y="3810"/>
                  <a:pt x="2657" y="38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926226" y="1927097"/>
            <a:ext cx="994521" cy="2844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济南的冬天</a:t>
            </a:r>
          </a:p>
        </p:txBody>
      </p:sp>
      <p:sp>
        <p:nvSpPr>
          <p:cNvPr id="31" name="左大括号 30"/>
          <p:cNvSpPr/>
          <p:nvPr/>
        </p:nvSpPr>
        <p:spPr bwMode="auto">
          <a:xfrm>
            <a:off x="1670680" y="1603968"/>
            <a:ext cx="117009" cy="3902970"/>
          </a:xfrm>
          <a:prstGeom prst="leftBrace">
            <a:avLst>
              <a:gd name="adj1" fmla="val 113826"/>
              <a:gd name="adj2" fmla="val 50000"/>
            </a:avLst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3928110" y="4772025"/>
            <a:ext cx="197612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分述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(3-6)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</a:t>
            </a:r>
          </a:p>
        </p:txBody>
      </p:sp>
      <p:sp>
        <p:nvSpPr>
          <p:cNvPr id="34" name="文本框 33"/>
          <p:cNvSpPr txBox="1">
            <a:spLocks noChangeArrowheads="1"/>
          </p:cNvSpPr>
          <p:nvPr/>
        </p:nvSpPr>
        <p:spPr bwMode="auto">
          <a:xfrm>
            <a:off x="5922322" y="4222175"/>
            <a:ext cx="6096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山</a:t>
            </a:r>
          </a:p>
        </p:txBody>
      </p:sp>
      <p:sp>
        <p:nvSpPr>
          <p:cNvPr id="35" name="文本框 34"/>
          <p:cNvSpPr txBox="1">
            <a:spLocks noChangeArrowheads="1"/>
          </p:cNvSpPr>
          <p:nvPr/>
        </p:nvSpPr>
        <p:spPr bwMode="auto">
          <a:xfrm>
            <a:off x="5960026" y="5156242"/>
            <a:ext cx="59503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水</a:t>
            </a:r>
          </a:p>
        </p:txBody>
      </p:sp>
      <p:sp>
        <p:nvSpPr>
          <p:cNvPr id="38" name="左大括号 37"/>
          <p:cNvSpPr/>
          <p:nvPr/>
        </p:nvSpPr>
        <p:spPr bwMode="auto">
          <a:xfrm>
            <a:off x="5750046" y="4478188"/>
            <a:ext cx="154019" cy="1110501"/>
          </a:xfrm>
          <a:prstGeom prst="leftBrace">
            <a:avLst>
              <a:gd name="adj1" fmla="val 70794"/>
              <a:gd name="adj2" fmla="val 50000"/>
            </a:avLst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87525" y="1732915"/>
            <a:ext cx="676021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总（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）总写济南的冬天温晴的天气特征。</a:t>
            </a:r>
          </a:p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统领全篇，总起下文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942080" y="3702685"/>
            <a:ext cx="41630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总述（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有山有水</a:t>
            </a:r>
          </a:p>
        </p:txBody>
      </p:sp>
      <p:sp>
        <p:nvSpPr>
          <p:cNvPr id="41" name="左大括号 40"/>
          <p:cNvSpPr/>
          <p:nvPr/>
        </p:nvSpPr>
        <p:spPr bwMode="auto">
          <a:xfrm>
            <a:off x="3768770" y="3892893"/>
            <a:ext cx="159282" cy="1402351"/>
          </a:xfrm>
          <a:prstGeom prst="leftBrace">
            <a:avLst>
              <a:gd name="adj1" fmla="val 70794"/>
              <a:gd name="adj2" fmla="val 50000"/>
            </a:avLst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67800" y="4226171"/>
            <a:ext cx="1946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分（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2-6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8" grpId="0" bldLvl="0" animBg="1"/>
      <p:bldP spid="7" grpId="0"/>
      <p:bldP spid="7" grpId="1"/>
      <p:bldP spid="9" grpId="0"/>
      <p:bldP spid="41" grpId="0" bldLvl="0" animBg="1"/>
      <p:bldP spid="2" grpId="0"/>
      <p:bldP spid="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332656"/>
            <a:ext cx="864096" cy="897720"/>
          </a:xfrm>
          <a:prstGeom prst="rect">
            <a:avLst/>
          </a:prstGeom>
        </p:spPr>
      </p:pic>
      <p:sp>
        <p:nvSpPr>
          <p:cNvPr id="6" name="christmas-snowflake_61338"/>
          <p:cNvSpPr>
            <a:spLocks noChangeAspect="1"/>
          </p:cNvSpPr>
          <p:nvPr/>
        </p:nvSpPr>
        <p:spPr bwMode="auto">
          <a:xfrm>
            <a:off x="761213" y="677444"/>
            <a:ext cx="350179" cy="388152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313" h="5898">
                <a:moveTo>
                  <a:pt x="4565" y="3902"/>
                </a:moveTo>
                <a:lnTo>
                  <a:pt x="4253" y="3721"/>
                </a:lnTo>
                <a:lnTo>
                  <a:pt x="4981" y="3469"/>
                </a:lnTo>
                <a:lnTo>
                  <a:pt x="4896" y="3225"/>
                </a:lnTo>
                <a:lnTo>
                  <a:pt x="3958" y="3551"/>
                </a:lnTo>
                <a:lnTo>
                  <a:pt x="3684" y="3393"/>
                </a:lnTo>
                <a:lnTo>
                  <a:pt x="3691" y="3377"/>
                </a:lnTo>
                <a:cubicBezTo>
                  <a:pt x="3747" y="3241"/>
                  <a:pt x="3776" y="3097"/>
                  <a:pt x="3776" y="2949"/>
                </a:cubicBezTo>
                <a:cubicBezTo>
                  <a:pt x="3776" y="2801"/>
                  <a:pt x="3747" y="2657"/>
                  <a:pt x="3691" y="2521"/>
                </a:cubicBezTo>
                <a:lnTo>
                  <a:pt x="3684" y="2505"/>
                </a:lnTo>
                <a:lnTo>
                  <a:pt x="3958" y="2347"/>
                </a:lnTo>
                <a:lnTo>
                  <a:pt x="4896" y="2672"/>
                </a:lnTo>
                <a:lnTo>
                  <a:pt x="4981" y="2429"/>
                </a:lnTo>
                <a:lnTo>
                  <a:pt x="4253" y="2176"/>
                </a:lnTo>
                <a:lnTo>
                  <a:pt x="4565" y="1996"/>
                </a:lnTo>
                <a:lnTo>
                  <a:pt x="5229" y="2226"/>
                </a:lnTo>
                <a:lnTo>
                  <a:pt x="5313" y="1982"/>
                </a:lnTo>
                <a:lnTo>
                  <a:pt x="4861" y="1825"/>
                </a:lnTo>
                <a:lnTo>
                  <a:pt x="5275" y="1586"/>
                </a:lnTo>
                <a:lnTo>
                  <a:pt x="5146" y="1363"/>
                </a:lnTo>
                <a:lnTo>
                  <a:pt x="4732" y="1602"/>
                </a:lnTo>
                <a:lnTo>
                  <a:pt x="4822" y="1131"/>
                </a:lnTo>
                <a:lnTo>
                  <a:pt x="4569" y="1083"/>
                </a:lnTo>
                <a:lnTo>
                  <a:pt x="4437" y="1772"/>
                </a:lnTo>
                <a:lnTo>
                  <a:pt x="4124" y="1953"/>
                </a:lnTo>
                <a:lnTo>
                  <a:pt x="4269" y="1196"/>
                </a:lnTo>
                <a:lnTo>
                  <a:pt x="4016" y="1147"/>
                </a:lnTo>
                <a:lnTo>
                  <a:pt x="3829" y="2123"/>
                </a:lnTo>
                <a:lnTo>
                  <a:pt x="3554" y="2282"/>
                </a:lnTo>
                <a:lnTo>
                  <a:pt x="3544" y="2268"/>
                </a:lnTo>
                <a:cubicBezTo>
                  <a:pt x="3361" y="2030"/>
                  <a:pt x="3098" y="1878"/>
                  <a:pt x="2803" y="1840"/>
                </a:cubicBezTo>
                <a:lnTo>
                  <a:pt x="2786" y="1837"/>
                </a:lnTo>
                <a:lnTo>
                  <a:pt x="2786" y="1521"/>
                </a:lnTo>
                <a:lnTo>
                  <a:pt x="3537" y="871"/>
                </a:lnTo>
                <a:lnTo>
                  <a:pt x="3368" y="676"/>
                </a:lnTo>
                <a:lnTo>
                  <a:pt x="2786" y="1180"/>
                </a:lnTo>
                <a:lnTo>
                  <a:pt x="2786" y="819"/>
                </a:lnTo>
                <a:lnTo>
                  <a:pt x="3317" y="360"/>
                </a:lnTo>
                <a:lnTo>
                  <a:pt x="3148" y="165"/>
                </a:lnTo>
                <a:lnTo>
                  <a:pt x="2786" y="478"/>
                </a:lnTo>
                <a:lnTo>
                  <a:pt x="2786" y="0"/>
                </a:lnTo>
                <a:lnTo>
                  <a:pt x="2528" y="0"/>
                </a:lnTo>
                <a:lnTo>
                  <a:pt x="2528" y="478"/>
                </a:lnTo>
                <a:lnTo>
                  <a:pt x="2166" y="165"/>
                </a:lnTo>
                <a:lnTo>
                  <a:pt x="1997" y="360"/>
                </a:lnTo>
                <a:lnTo>
                  <a:pt x="2528" y="819"/>
                </a:lnTo>
                <a:lnTo>
                  <a:pt x="2528" y="1180"/>
                </a:lnTo>
                <a:lnTo>
                  <a:pt x="1945" y="676"/>
                </a:lnTo>
                <a:lnTo>
                  <a:pt x="1777" y="871"/>
                </a:lnTo>
                <a:lnTo>
                  <a:pt x="2528" y="1521"/>
                </a:lnTo>
                <a:lnTo>
                  <a:pt x="2528" y="1837"/>
                </a:lnTo>
                <a:lnTo>
                  <a:pt x="2511" y="1840"/>
                </a:lnTo>
                <a:cubicBezTo>
                  <a:pt x="2216" y="1878"/>
                  <a:pt x="1952" y="2030"/>
                  <a:pt x="1770" y="2268"/>
                </a:cubicBezTo>
                <a:lnTo>
                  <a:pt x="1759" y="2282"/>
                </a:lnTo>
                <a:lnTo>
                  <a:pt x="1485" y="2123"/>
                </a:lnTo>
                <a:lnTo>
                  <a:pt x="1297" y="1148"/>
                </a:lnTo>
                <a:lnTo>
                  <a:pt x="1044" y="1196"/>
                </a:lnTo>
                <a:lnTo>
                  <a:pt x="1190" y="1953"/>
                </a:lnTo>
                <a:lnTo>
                  <a:pt x="877" y="1772"/>
                </a:lnTo>
                <a:lnTo>
                  <a:pt x="745" y="1083"/>
                </a:lnTo>
                <a:lnTo>
                  <a:pt x="491" y="1132"/>
                </a:lnTo>
                <a:lnTo>
                  <a:pt x="582" y="1602"/>
                </a:lnTo>
                <a:lnTo>
                  <a:pt x="167" y="1363"/>
                </a:lnTo>
                <a:lnTo>
                  <a:pt x="39" y="1586"/>
                </a:lnTo>
                <a:lnTo>
                  <a:pt x="453" y="1825"/>
                </a:lnTo>
                <a:lnTo>
                  <a:pt x="0" y="1982"/>
                </a:lnTo>
                <a:lnTo>
                  <a:pt x="85" y="2226"/>
                </a:lnTo>
                <a:lnTo>
                  <a:pt x="748" y="1996"/>
                </a:lnTo>
                <a:lnTo>
                  <a:pt x="1061" y="2176"/>
                </a:lnTo>
                <a:lnTo>
                  <a:pt x="333" y="2429"/>
                </a:lnTo>
                <a:lnTo>
                  <a:pt x="417" y="2672"/>
                </a:lnTo>
                <a:lnTo>
                  <a:pt x="1356" y="2347"/>
                </a:lnTo>
                <a:lnTo>
                  <a:pt x="1630" y="2505"/>
                </a:lnTo>
                <a:lnTo>
                  <a:pt x="1623" y="2521"/>
                </a:lnTo>
                <a:cubicBezTo>
                  <a:pt x="1567" y="2657"/>
                  <a:pt x="1538" y="2801"/>
                  <a:pt x="1538" y="2949"/>
                </a:cubicBezTo>
                <a:cubicBezTo>
                  <a:pt x="1538" y="3097"/>
                  <a:pt x="1567" y="3241"/>
                  <a:pt x="1623" y="3377"/>
                </a:cubicBezTo>
                <a:lnTo>
                  <a:pt x="1630" y="3393"/>
                </a:lnTo>
                <a:lnTo>
                  <a:pt x="1356" y="3551"/>
                </a:lnTo>
                <a:lnTo>
                  <a:pt x="417" y="3225"/>
                </a:lnTo>
                <a:lnTo>
                  <a:pt x="333" y="3469"/>
                </a:lnTo>
                <a:lnTo>
                  <a:pt x="1061" y="3722"/>
                </a:lnTo>
                <a:lnTo>
                  <a:pt x="748" y="3902"/>
                </a:lnTo>
                <a:lnTo>
                  <a:pt x="85" y="3672"/>
                </a:lnTo>
                <a:lnTo>
                  <a:pt x="0" y="3915"/>
                </a:lnTo>
                <a:lnTo>
                  <a:pt x="453" y="4072"/>
                </a:lnTo>
                <a:lnTo>
                  <a:pt x="39" y="4312"/>
                </a:lnTo>
                <a:lnTo>
                  <a:pt x="167" y="4535"/>
                </a:lnTo>
                <a:lnTo>
                  <a:pt x="582" y="4296"/>
                </a:lnTo>
                <a:lnTo>
                  <a:pt x="491" y="4766"/>
                </a:lnTo>
                <a:lnTo>
                  <a:pt x="745" y="4815"/>
                </a:lnTo>
                <a:lnTo>
                  <a:pt x="877" y="4125"/>
                </a:lnTo>
                <a:lnTo>
                  <a:pt x="1190" y="3945"/>
                </a:lnTo>
                <a:lnTo>
                  <a:pt x="1044" y="4701"/>
                </a:lnTo>
                <a:lnTo>
                  <a:pt x="1297" y="4750"/>
                </a:lnTo>
                <a:lnTo>
                  <a:pt x="1485" y="3774"/>
                </a:lnTo>
                <a:lnTo>
                  <a:pt x="1759" y="3616"/>
                </a:lnTo>
                <a:lnTo>
                  <a:pt x="1770" y="3630"/>
                </a:lnTo>
                <a:cubicBezTo>
                  <a:pt x="1952" y="3867"/>
                  <a:pt x="2216" y="4019"/>
                  <a:pt x="2511" y="4058"/>
                </a:cubicBezTo>
                <a:lnTo>
                  <a:pt x="2528" y="4060"/>
                </a:lnTo>
                <a:lnTo>
                  <a:pt x="2528" y="4377"/>
                </a:lnTo>
                <a:lnTo>
                  <a:pt x="1777" y="5027"/>
                </a:lnTo>
                <a:lnTo>
                  <a:pt x="1945" y="5222"/>
                </a:lnTo>
                <a:lnTo>
                  <a:pt x="2528" y="4717"/>
                </a:lnTo>
                <a:lnTo>
                  <a:pt x="2528" y="5078"/>
                </a:lnTo>
                <a:lnTo>
                  <a:pt x="1997" y="5538"/>
                </a:lnTo>
                <a:lnTo>
                  <a:pt x="2166" y="5733"/>
                </a:lnTo>
                <a:lnTo>
                  <a:pt x="2528" y="5419"/>
                </a:lnTo>
                <a:lnTo>
                  <a:pt x="2528" y="5898"/>
                </a:lnTo>
                <a:lnTo>
                  <a:pt x="2786" y="5898"/>
                </a:lnTo>
                <a:lnTo>
                  <a:pt x="2786" y="5419"/>
                </a:lnTo>
                <a:lnTo>
                  <a:pt x="3148" y="5733"/>
                </a:lnTo>
                <a:lnTo>
                  <a:pt x="3317" y="5538"/>
                </a:lnTo>
                <a:lnTo>
                  <a:pt x="2786" y="5078"/>
                </a:lnTo>
                <a:lnTo>
                  <a:pt x="2786" y="4717"/>
                </a:lnTo>
                <a:lnTo>
                  <a:pt x="3368" y="5222"/>
                </a:lnTo>
                <a:lnTo>
                  <a:pt x="3537" y="5027"/>
                </a:lnTo>
                <a:lnTo>
                  <a:pt x="2786" y="4377"/>
                </a:lnTo>
                <a:lnTo>
                  <a:pt x="2786" y="4060"/>
                </a:lnTo>
                <a:lnTo>
                  <a:pt x="2803" y="4058"/>
                </a:lnTo>
                <a:cubicBezTo>
                  <a:pt x="3098" y="4019"/>
                  <a:pt x="3361" y="3867"/>
                  <a:pt x="3544" y="3630"/>
                </a:cubicBezTo>
                <a:lnTo>
                  <a:pt x="3554" y="3616"/>
                </a:lnTo>
                <a:lnTo>
                  <a:pt x="3829" y="3774"/>
                </a:lnTo>
                <a:lnTo>
                  <a:pt x="4016" y="4750"/>
                </a:lnTo>
                <a:lnTo>
                  <a:pt x="4269" y="4701"/>
                </a:lnTo>
                <a:lnTo>
                  <a:pt x="4124" y="3945"/>
                </a:lnTo>
                <a:lnTo>
                  <a:pt x="4437" y="4125"/>
                </a:lnTo>
                <a:lnTo>
                  <a:pt x="4569" y="4815"/>
                </a:lnTo>
                <a:lnTo>
                  <a:pt x="4822" y="4766"/>
                </a:lnTo>
                <a:lnTo>
                  <a:pt x="4732" y="4296"/>
                </a:lnTo>
                <a:lnTo>
                  <a:pt x="5146" y="4535"/>
                </a:lnTo>
                <a:lnTo>
                  <a:pt x="5275" y="4312"/>
                </a:lnTo>
                <a:lnTo>
                  <a:pt x="4861" y="4072"/>
                </a:lnTo>
                <a:lnTo>
                  <a:pt x="5313" y="3916"/>
                </a:lnTo>
                <a:lnTo>
                  <a:pt x="5229" y="3672"/>
                </a:lnTo>
                <a:lnTo>
                  <a:pt x="4565" y="3902"/>
                </a:lnTo>
                <a:close/>
                <a:moveTo>
                  <a:pt x="2657" y="3810"/>
                </a:moveTo>
                <a:cubicBezTo>
                  <a:pt x="2182" y="3810"/>
                  <a:pt x="1796" y="3424"/>
                  <a:pt x="1796" y="2949"/>
                </a:cubicBezTo>
                <a:cubicBezTo>
                  <a:pt x="1796" y="2474"/>
                  <a:pt x="2182" y="2088"/>
                  <a:pt x="2657" y="2088"/>
                </a:cubicBezTo>
                <a:cubicBezTo>
                  <a:pt x="3132" y="2088"/>
                  <a:pt x="3518" y="2474"/>
                  <a:pt x="3518" y="2949"/>
                </a:cubicBezTo>
                <a:cubicBezTo>
                  <a:pt x="3518" y="3424"/>
                  <a:pt x="3132" y="3810"/>
                  <a:pt x="2657" y="38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6" name="AutoShape 8"/>
          <p:cNvSpPr>
            <a:spLocks noChangeArrowheads="1"/>
          </p:cNvSpPr>
          <p:nvPr/>
        </p:nvSpPr>
        <p:spPr bwMode="gray">
          <a:xfrm>
            <a:off x="604071" y="449700"/>
            <a:ext cx="5912145" cy="678216"/>
          </a:xfrm>
          <a:prstGeom prst="roundRect">
            <a:avLst>
              <a:gd name="adj" fmla="val 7574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72549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 w="28575" cap="rnd">
            <a:noFill/>
            <a:prstDash val="sysDot"/>
            <a:rou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b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>
            <a:flatTx/>
          </a:bodyPr>
          <a:lstStyle/>
          <a:p>
            <a:pPr algn="ctr" eaLnBrk="0" hangingPunct="0">
              <a:buClr>
                <a:schemeClr val="bg1"/>
              </a:buClr>
            </a:pPr>
            <a:endParaRPr lang="en-US" altLang="zh-CN" sz="16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7" name="Rectangle 2"/>
          <p:cNvSpPr>
            <a:spLocks noGrp="1" noChangeArrowheads="1"/>
          </p:cNvSpPr>
          <p:nvPr>
            <p:ph type="title"/>
          </p:nvPr>
        </p:nvSpPr>
        <p:spPr>
          <a:xfrm>
            <a:off x="1093191" y="409892"/>
            <a:ext cx="5620848" cy="685800"/>
          </a:xfrm>
        </p:spPr>
        <p:txBody>
          <a:bodyPr/>
          <a:lstStyle/>
          <a:p>
            <a:pPr algn="l"/>
            <a:r>
              <a:rPr lang="zh-CN" altLang="en-US" sz="4000" dirty="0">
                <a:ea typeface="宋体" panose="02010600030101010101" pitchFamily="2" charset="-122"/>
              </a:rPr>
              <a:t>共赏冬天济南之美景</a:t>
            </a:r>
            <a:endParaRPr lang="en-US" altLang="zh-CN" sz="2400" dirty="0">
              <a:ea typeface="宋体" panose="02010600030101010101" pitchFamily="2" charset="-122"/>
            </a:endParaRPr>
          </a:p>
        </p:txBody>
      </p:sp>
      <p:sp>
        <p:nvSpPr>
          <p:cNvPr id="21" name="christmas-snowflake_61338"/>
          <p:cNvSpPr>
            <a:spLocks noChangeAspect="1"/>
          </p:cNvSpPr>
          <p:nvPr/>
        </p:nvSpPr>
        <p:spPr bwMode="auto">
          <a:xfrm>
            <a:off x="783146" y="594732"/>
            <a:ext cx="350179" cy="388152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313" h="5898">
                <a:moveTo>
                  <a:pt x="4565" y="3902"/>
                </a:moveTo>
                <a:lnTo>
                  <a:pt x="4253" y="3721"/>
                </a:lnTo>
                <a:lnTo>
                  <a:pt x="4981" y="3469"/>
                </a:lnTo>
                <a:lnTo>
                  <a:pt x="4896" y="3225"/>
                </a:lnTo>
                <a:lnTo>
                  <a:pt x="3958" y="3551"/>
                </a:lnTo>
                <a:lnTo>
                  <a:pt x="3684" y="3393"/>
                </a:lnTo>
                <a:lnTo>
                  <a:pt x="3691" y="3377"/>
                </a:lnTo>
                <a:cubicBezTo>
                  <a:pt x="3747" y="3241"/>
                  <a:pt x="3776" y="3097"/>
                  <a:pt x="3776" y="2949"/>
                </a:cubicBezTo>
                <a:cubicBezTo>
                  <a:pt x="3776" y="2801"/>
                  <a:pt x="3747" y="2657"/>
                  <a:pt x="3691" y="2521"/>
                </a:cubicBezTo>
                <a:lnTo>
                  <a:pt x="3684" y="2505"/>
                </a:lnTo>
                <a:lnTo>
                  <a:pt x="3958" y="2347"/>
                </a:lnTo>
                <a:lnTo>
                  <a:pt x="4896" y="2672"/>
                </a:lnTo>
                <a:lnTo>
                  <a:pt x="4981" y="2429"/>
                </a:lnTo>
                <a:lnTo>
                  <a:pt x="4253" y="2176"/>
                </a:lnTo>
                <a:lnTo>
                  <a:pt x="4565" y="1996"/>
                </a:lnTo>
                <a:lnTo>
                  <a:pt x="5229" y="2226"/>
                </a:lnTo>
                <a:lnTo>
                  <a:pt x="5313" y="1982"/>
                </a:lnTo>
                <a:lnTo>
                  <a:pt x="4861" y="1825"/>
                </a:lnTo>
                <a:lnTo>
                  <a:pt x="5275" y="1586"/>
                </a:lnTo>
                <a:lnTo>
                  <a:pt x="5146" y="1363"/>
                </a:lnTo>
                <a:lnTo>
                  <a:pt x="4732" y="1602"/>
                </a:lnTo>
                <a:lnTo>
                  <a:pt x="4822" y="1131"/>
                </a:lnTo>
                <a:lnTo>
                  <a:pt x="4569" y="1083"/>
                </a:lnTo>
                <a:lnTo>
                  <a:pt x="4437" y="1772"/>
                </a:lnTo>
                <a:lnTo>
                  <a:pt x="4124" y="1953"/>
                </a:lnTo>
                <a:lnTo>
                  <a:pt x="4269" y="1196"/>
                </a:lnTo>
                <a:lnTo>
                  <a:pt x="4016" y="1147"/>
                </a:lnTo>
                <a:lnTo>
                  <a:pt x="3829" y="2123"/>
                </a:lnTo>
                <a:lnTo>
                  <a:pt x="3554" y="2282"/>
                </a:lnTo>
                <a:lnTo>
                  <a:pt x="3544" y="2268"/>
                </a:lnTo>
                <a:cubicBezTo>
                  <a:pt x="3361" y="2030"/>
                  <a:pt x="3098" y="1878"/>
                  <a:pt x="2803" y="1840"/>
                </a:cubicBezTo>
                <a:lnTo>
                  <a:pt x="2786" y="1837"/>
                </a:lnTo>
                <a:lnTo>
                  <a:pt x="2786" y="1521"/>
                </a:lnTo>
                <a:lnTo>
                  <a:pt x="3537" y="871"/>
                </a:lnTo>
                <a:lnTo>
                  <a:pt x="3368" y="676"/>
                </a:lnTo>
                <a:lnTo>
                  <a:pt x="2786" y="1180"/>
                </a:lnTo>
                <a:lnTo>
                  <a:pt x="2786" y="819"/>
                </a:lnTo>
                <a:lnTo>
                  <a:pt x="3317" y="360"/>
                </a:lnTo>
                <a:lnTo>
                  <a:pt x="3148" y="165"/>
                </a:lnTo>
                <a:lnTo>
                  <a:pt x="2786" y="478"/>
                </a:lnTo>
                <a:lnTo>
                  <a:pt x="2786" y="0"/>
                </a:lnTo>
                <a:lnTo>
                  <a:pt x="2528" y="0"/>
                </a:lnTo>
                <a:lnTo>
                  <a:pt x="2528" y="478"/>
                </a:lnTo>
                <a:lnTo>
                  <a:pt x="2166" y="165"/>
                </a:lnTo>
                <a:lnTo>
                  <a:pt x="1997" y="360"/>
                </a:lnTo>
                <a:lnTo>
                  <a:pt x="2528" y="819"/>
                </a:lnTo>
                <a:lnTo>
                  <a:pt x="2528" y="1180"/>
                </a:lnTo>
                <a:lnTo>
                  <a:pt x="1945" y="676"/>
                </a:lnTo>
                <a:lnTo>
                  <a:pt x="1777" y="871"/>
                </a:lnTo>
                <a:lnTo>
                  <a:pt x="2528" y="1521"/>
                </a:lnTo>
                <a:lnTo>
                  <a:pt x="2528" y="1837"/>
                </a:lnTo>
                <a:lnTo>
                  <a:pt x="2511" y="1840"/>
                </a:lnTo>
                <a:cubicBezTo>
                  <a:pt x="2216" y="1878"/>
                  <a:pt x="1952" y="2030"/>
                  <a:pt x="1770" y="2268"/>
                </a:cubicBezTo>
                <a:lnTo>
                  <a:pt x="1759" y="2282"/>
                </a:lnTo>
                <a:lnTo>
                  <a:pt x="1485" y="2123"/>
                </a:lnTo>
                <a:lnTo>
                  <a:pt x="1297" y="1148"/>
                </a:lnTo>
                <a:lnTo>
                  <a:pt x="1044" y="1196"/>
                </a:lnTo>
                <a:lnTo>
                  <a:pt x="1190" y="1953"/>
                </a:lnTo>
                <a:lnTo>
                  <a:pt x="877" y="1772"/>
                </a:lnTo>
                <a:lnTo>
                  <a:pt x="745" y="1083"/>
                </a:lnTo>
                <a:lnTo>
                  <a:pt x="491" y="1132"/>
                </a:lnTo>
                <a:lnTo>
                  <a:pt x="582" y="1602"/>
                </a:lnTo>
                <a:lnTo>
                  <a:pt x="167" y="1363"/>
                </a:lnTo>
                <a:lnTo>
                  <a:pt x="39" y="1586"/>
                </a:lnTo>
                <a:lnTo>
                  <a:pt x="453" y="1825"/>
                </a:lnTo>
                <a:lnTo>
                  <a:pt x="0" y="1982"/>
                </a:lnTo>
                <a:lnTo>
                  <a:pt x="85" y="2226"/>
                </a:lnTo>
                <a:lnTo>
                  <a:pt x="748" y="1996"/>
                </a:lnTo>
                <a:lnTo>
                  <a:pt x="1061" y="2176"/>
                </a:lnTo>
                <a:lnTo>
                  <a:pt x="333" y="2429"/>
                </a:lnTo>
                <a:lnTo>
                  <a:pt x="417" y="2672"/>
                </a:lnTo>
                <a:lnTo>
                  <a:pt x="1356" y="2347"/>
                </a:lnTo>
                <a:lnTo>
                  <a:pt x="1630" y="2505"/>
                </a:lnTo>
                <a:lnTo>
                  <a:pt x="1623" y="2521"/>
                </a:lnTo>
                <a:cubicBezTo>
                  <a:pt x="1567" y="2657"/>
                  <a:pt x="1538" y="2801"/>
                  <a:pt x="1538" y="2949"/>
                </a:cubicBezTo>
                <a:cubicBezTo>
                  <a:pt x="1538" y="3097"/>
                  <a:pt x="1567" y="3241"/>
                  <a:pt x="1623" y="3377"/>
                </a:cubicBezTo>
                <a:lnTo>
                  <a:pt x="1630" y="3393"/>
                </a:lnTo>
                <a:lnTo>
                  <a:pt x="1356" y="3551"/>
                </a:lnTo>
                <a:lnTo>
                  <a:pt x="417" y="3225"/>
                </a:lnTo>
                <a:lnTo>
                  <a:pt x="333" y="3469"/>
                </a:lnTo>
                <a:lnTo>
                  <a:pt x="1061" y="3722"/>
                </a:lnTo>
                <a:lnTo>
                  <a:pt x="748" y="3902"/>
                </a:lnTo>
                <a:lnTo>
                  <a:pt x="85" y="3672"/>
                </a:lnTo>
                <a:lnTo>
                  <a:pt x="0" y="3915"/>
                </a:lnTo>
                <a:lnTo>
                  <a:pt x="453" y="4072"/>
                </a:lnTo>
                <a:lnTo>
                  <a:pt x="39" y="4312"/>
                </a:lnTo>
                <a:lnTo>
                  <a:pt x="167" y="4535"/>
                </a:lnTo>
                <a:lnTo>
                  <a:pt x="582" y="4296"/>
                </a:lnTo>
                <a:lnTo>
                  <a:pt x="491" y="4766"/>
                </a:lnTo>
                <a:lnTo>
                  <a:pt x="745" y="4815"/>
                </a:lnTo>
                <a:lnTo>
                  <a:pt x="877" y="4125"/>
                </a:lnTo>
                <a:lnTo>
                  <a:pt x="1190" y="3945"/>
                </a:lnTo>
                <a:lnTo>
                  <a:pt x="1044" y="4701"/>
                </a:lnTo>
                <a:lnTo>
                  <a:pt x="1297" y="4750"/>
                </a:lnTo>
                <a:lnTo>
                  <a:pt x="1485" y="3774"/>
                </a:lnTo>
                <a:lnTo>
                  <a:pt x="1759" y="3616"/>
                </a:lnTo>
                <a:lnTo>
                  <a:pt x="1770" y="3630"/>
                </a:lnTo>
                <a:cubicBezTo>
                  <a:pt x="1952" y="3867"/>
                  <a:pt x="2216" y="4019"/>
                  <a:pt x="2511" y="4058"/>
                </a:cubicBezTo>
                <a:lnTo>
                  <a:pt x="2528" y="4060"/>
                </a:lnTo>
                <a:lnTo>
                  <a:pt x="2528" y="4377"/>
                </a:lnTo>
                <a:lnTo>
                  <a:pt x="1777" y="5027"/>
                </a:lnTo>
                <a:lnTo>
                  <a:pt x="1945" y="5222"/>
                </a:lnTo>
                <a:lnTo>
                  <a:pt x="2528" y="4717"/>
                </a:lnTo>
                <a:lnTo>
                  <a:pt x="2528" y="5078"/>
                </a:lnTo>
                <a:lnTo>
                  <a:pt x="1997" y="5538"/>
                </a:lnTo>
                <a:lnTo>
                  <a:pt x="2166" y="5733"/>
                </a:lnTo>
                <a:lnTo>
                  <a:pt x="2528" y="5419"/>
                </a:lnTo>
                <a:lnTo>
                  <a:pt x="2528" y="5898"/>
                </a:lnTo>
                <a:lnTo>
                  <a:pt x="2786" y="5898"/>
                </a:lnTo>
                <a:lnTo>
                  <a:pt x="2786" y="5419"/>
                </a:lnTo>
                <a:lnTo>
                  <a:pt x="3148" y="5733"/>
                </a:lnTo>
                <a:lnTo>
                  <a:pt x="3317" y="5538"/>
                </a:lnTo>
                <a:lnTo>
                  <a:pt x="2786" y="5078"/>
                </a:lnTo>
                <a:lnTo>
                  <a:pt x="2786" y="4717"/>
                </a:lnTo>
                <a:lnTo>
                  <a:pt x="3368" y="5222"/>
                </a:lnTo>
                <a:lnTo>
                  <a:pt x="3537" y="5027"/>
                </a:lnTo>
                <a:lnTo>
                  <a:pt x="2786" y="4377"/>
                </a:lnTo>
                <a:lnTo>
                  <a:pt x="2786" y="4060"/>
                </a:lnTo>
                <a:lnTo>
                  <a:pt x="2803" y="4058"/>
                </a:lnTo>
                <a:cubicBezTo>
                  <a:pt x="3098" y="4019"/>
                  <a:pt x="3361" y="3867"/>
                  <a:pt x="3544" y="3630"/>
                </a:cubicBezTo>
                <a:lnTo>
                  <a:pt x="3554" y="3616"/>
                </a:lnTo>
                <a:lnTo>
                  <a:pt x="3829" y="3774"/>
                </a:lnTo>
                <a:lnTo>
                  <a:pt x="4016" y="4750"/>
                </a:lnTo>
                <a:lnTo>
                  <a:pt x="4269" y="4701"/>
                </a:lnTo>
                <a:lnTo>
                  <a:pt x="4124" y="3945"/>
                </a:lnTo>
                <a:lnTo>
                  <a:pt x="4437" y="4125"/>
                </a:lnTo>
                <a:lnTo>
                  <a:pt x="4569" y="4815"/>
                </a:lnTo>
                <a:lnTo>
                  <a:pt x="4822" y="4766"/>
                </a:lnTo>
                <a:lnTo>
                  <a:pt x="4732" y="4296"/>
                </a:lnTo>
                <a:lnTo>
                  <a:pt x="5146" y="4535"/>
                </a:lnTo>
                <a:lnTo>
                  <a:pt x="5275" y="4312"/>
                </a:lnTo>
                <a:lnTo>
                  <a:pt x="4861" y="4072"/>
                </a:lnTo>
                <a:lnTo>
                  <a:pt x="5313" y="3916"/>
                </a:lnTo>
                <a:lnTo>
                  <a:pt x="5229" y="3672"/>
                </a:lnTo>
                <a:lnTo>
                  <a:pt x="4565" y="3902"/>
                </a:lnTo>
                <a:close/>
                <a:moveTo>
                  <a:pt x="2657" y="3810"/>
                </a:moveTo>
                <a:cubicBezTo>
                  <a:pt x="2182" y="3810"/>
                  <a:pt x="1796" y="3424"/>
                  <a:pt x="1796" y="2949"/>
                </a:cubicBezTo>
                <a:cubicBezTo>
                  <a:pt x="1796" y="2474"/>
                  <a:pt x="2182" y="2088"/>
                  <a:pt x="2657" y="2088"/>
                </a:cubicBezTo>
                <a:cubicBezTo>
                  <a:pt x="3132" y="2088"/>
                  <a:pt x="3518" y="2474"/>
                  <a:pt x="3518" y="2949"/>
                </a:cubicBezTo>
                <a:cubicBezTo>
                  <a:pt x="3518" y="3424"/>
                  <a:pt x="3132" y="3810"/>
                  <a:pt x="2657" y="38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2" name="graduate-boy-reading-a-book_27473"/>
          <p:cNvSpPr>
            <a:spLocks noChangeAspect="1"/>
          </p:cNvSpPr>
          <p:nvPr/>
        </p:nvSpPr>
        <p:spPr bwMode="auto">
          <a:xfrm>
            <a:off x="6824690" y="485362"/>
            <a:ext cx="416866" cy="633193"/>
          </a:xfrm>
          <a:custGeom>
            <a:avLst/>
            <a:gdLst>
              <a:gd name="connsiteX0" fmla="*/ 109786 w 398379"/>
              <a:gd name="connsiteY0" fmla="*/ 408892 h 605112"/>
              <a:gd name="connsiteX1" fmla="*/ 109786 w 398379"/>
              <a:gd name="connsiteY1" fmla="*/ 466270 h 605112"/>
              <a:gd name="connsiteX2" fmla="*/ 126073 w 398379"/>
              <a:gd name="connsiteY2" fmla="*/ 454610 h 605112"/>
              <a:gd name="connsiteX3" fmla="*/ 164484 w 398379"/>
              <a:gd name="connsiteY3" fmla="*/ 457985 h 605112"/>
              <a:gd name="connsiteX4" fmla="*/ 161104 w 398379"/>
              <a:gd name="connsiteY4" fmla="*/ 496339 h 605112"/>
              <a:gd name="connsiteX5" fmla="*/ 109786 w 398379"/>
              <a:gd name="connsiteY5" fmla="*/ 526716 h 605112"/>
              <a:gd name="connsiteX6" fmla="*/ 109786 w 398379"/>
              <a:gd name="connsiteY6" fmla="*/ 545586 h 605112"/>
              <a:gd name="connsiteX7" fmla="*/ 201205 w 398379"/>
              <a:gd name="connsiteY7" fmla="*/ 581179 h 605112"/>
              <a:gd name="connsiteX8" fmla="*/ 292624 w 398379"/>
              <a:gd name="connsiteY8" fmla="*/ 545586 h 605112"/>
              <a:gd name="connsiteX9" fmla="*/ 292624 w 398379"/>
              <a:gd name="connsiteY9" fmla="*/ 527636 h 605112"/>
              <a:gd name="connsiteX10" fmla="*/ 238234 w 398379"/>
              <a:gd name="connsiteY10" fmla="*/ 496339 h 605112"/>
              <a:gd name="connsiteX11" fmla="*/ 234854 w 398379"/>
              <a:gd name="connsiteY11" fmla="*/ 457985 h 605112"/>
              <a:gd name="connsiteX12" fmla="*/ 273111 w 398379"/>
              <a:gd name="connsiteY12" fmla="*/ 454610 h 605112"/>
              <a:gd name="connsiteX13" fmla="*/ 292624 w 398379"/>
              <a:gd name="connsiteY13" fmla="*/ 468111 h 605112"/>
              <a:gd name="connsiteX14" fmla="*/ 292624 w 398379"/>
              <a:gd name="connsiteY14" fmla="*/ 408892 h 605112"/>
              <a:gd name="connsiteX15" fmla="*/ 201205 w 398379"/>
              <a:gd name="connsiteY15" fmla="*/ 448320 h 605112"/>
              <a:gd name="connsiteX16" fmla="*/ 141898 w 398379"/>
              <a:gd name="connsiteY16" fmla="*/ 422699 h 605112"/>
              <a:gd name="connsiteX17" fmla="*/ 154958 w 398379"/>
              <a:gd name="connsiteY17" fmla="*/ 202546 h 605112"/>
              <a:gd name="connsiteX18" fmla="*/ 293085 w 398379"/>
              <a:gd name="connsiteY18" fmla="*/ 237678 h 605112"/>
              <a:gd name="connsiteX19" fmla="*/ 314749 w 398379"/>
              <a:gd name="connsiteY19" fmla="*/ 237064 h 605112"/>
              <a:gd name="connsiteX20" fmla="*/ 242536 w 398379"/>
              <a:gd name="connsiteY20" fmla="*/ 335865 h 605112"/>
              <a:gd name="connsiteX21" fmla="*/ 366528 w 398379"/>
              <a:gd name="connsiteY21" fmla="*/ 476855 h 605112"/>
              <a:gd name="connsiteX22" fmla="*/ 367296 w 398379"/>
              <a:gd name="connsiteY22" fmla="*/ 481765 h 605112"/>
              <a:gd name="connsiteX23" fmla="*/ 368218 w 398379"/>
              <a:gd name="connsiteY23" fmla="*/ 481765 h 605112"/>
              <a:gd name="connsiteX24" fmla="*/ 358077 w 398379"/>
              <a:gd name="connsiteY24" fmla="*/ 514596 h 605112"/>
              <a:gd name="connsiteX25" fmla="*/ 318437 w 398379"/>
              <a:gd name="connsiteY25" fmla="*/ 532239 h 605112"/>
              <a:gd name="connsiteX26" fmla="*/ 315825 w 398379"/>
              <a:gd name="connsiteY26" fmla="*/ 532085 h 605112"/>
              <a:gd name="connsiteX27" fmla="*/ 315825 w 398379"/>
              <a:gd name="connsiteY27" fmla="*/ 583327 h 605112"/>
              <a:gd name="connsiteX28" fmla="*/ 294161 w 398379"/>
              <a:gd name="connsiteY28" fmla="*/ 605112 h 605112"/>
              <a:gd name="connsiteX29" fmla="*/ 100260 w 398379"/>
              <a:gd name="connsiteY29" fmla="*/ 605112 h 605112"/>
              <a:gd name="connsiteX30" fmla="*/ 78443 w 398379"/>
              <a:gd name="connsiteY30" fmla="*/ 583327 h 605112"/>
              <a:gd name="connsiteX31" fmla="*/ 78443 w 398379"/>
              <a:gd name="connsiteY31" fmla="*/ 532085 h 605112"/>
              <a:gd name="connsiteX32" fmla="*/ 64307 w 398379"/>
              <a:gd name="connsiteY32" fmla="*/ 529784 h 605112"/>
              <a:gd name="connsiteX33" fmla="*/ 40339 w 398379"/>
              <a:gd name="connsiteY33" fmla="*/ 514442 h 605112"/>
              <a:gd name="connsiteX34" fmla="*/ 30198 w 398379"/>
              <a:gd name="connsiteY34" fmla="*/ 481458 h 605112"/>
              <a:gd name="connsiteX35" fmla="*/ 30813 w 398379"/>
              <a:gd name="connsiteY35" fmla="*/ 476855 h 605112"/>
              <a:gd name="connsiteX36" fmla="*/ 158799 w 398379"/>
              <a:gd name="connsiteY36" fmla="*/ 336325 h 605112"/>
              <a:gd name="connsiteX37" fmla="*/ 84742 w 398379"/>
              <a:gd name="connsiteY37" fmla="*/ 231081 h 605112"/>
              <a:gd name="connsiteX38" fmla="*/ 86432 w 398379"/>
              <a:gd name="connsiteY38" fmla="*/ 230774 h 605112"/>
              <a:gd name="connsiteX39" fmla="*/ 142513 w 398379"/>
              <a:gd name="connsiteY39" fmla="*/ 203926 h 605112"/>
              <a:gd name="connsiteX40" fmla="*/ 154958 w 398379"/>
              <a:gd name="connsiteY40" fmla="*/ 202546 h 605112"/>
              <a:gd name="connsiteX41" fmla="*/ 198248 w 398379"/>
              <a:gd name="connsiteY41" fmla="*/ 3 h 605112"/>
              <a:gd name="connsiteX42" fmla="*/ 220126 w 398379"/>
              <a:gd name="connsiteY42" fmla="*/ 3109 h 605112"/>
              <a:gd name="connsiteX43" fmla="*/ 382859 w 398379"/>
              <a:gd name="connsiteY43" fmla="*/ 60937 h 605112"/>
              <a:gd name="connsiteX44" fmla="*/ 387930 w 398379"/>
              <a:gd name="connsiteY44" fmla="*/ 75356 h 605112"/>
              <a:gd name="connsiteX45" fmla="*/ 388083 w 398379"/>
              <a:gd name="connsiteY45" fmla="*/ 75356 h 605112"/>
              <a:gd name="connsiteX46" fmla="*/ 388083 w 398379"/>
              <a:gd name="connsiteY46" fmla="*/ 178281 h 605112"/>
              <a:gd name="connsiteX47" fmla="*/ 398379 w 398379"/>
              <a:gd name="connsiteY47" fmla="*/ 211567 h 605112"/>
              <a:gd name="connsiteX48" fmla="*/ 369797 w 398379"/>
              <a:gd name="connsiteY48" fmla="*/ 211567 h 605112"/>
              <a:gd name="connsiteX49" fmla="*/ 379632 w 398379"/>
              <a:gd name="connsiteY49" fmla="*/ 178741 h 605112"/>
              <a:gd name="connsiteX50" fmla="*/ 379632 w 398379"/>
              <a:gd name="connsiteY50" fmla="*/ 79344 h 605112"/>
              <a:gd name="connsiteX51" fmla="*/ 323236 w 398379"/>
              <a:gd name="connsiteY51" fmla="*/ 103120 h 605112"/>
              <a:gd name="connsiteX52" fmla="*/ 323236 w 398379"/>
              <a:gd name="connsiteY52" fmla="*/ 122447 h 605112"/>
              <a:gd name="connsiteX53" fmla="*/ 314477 w 398379"/>
              <a:gd name="connsiteY53" fmla="*/ 144995 h 605112"/>
              <a:gd name="connsiteX54" fmla="*/ 318780 w 398379"/>
              <a:gd name="connsiteY54" fmla="*/ 166470 h 605112"/>
              <a:gd name="connsiteX55" fmla="*/ 315707 w 398379"/>
              <a:gd name="connsiteY55" fmla="*/ 225525 h 605112"/>
              <a:gd name="connsiteX56" fmla="*/ 160197 w 398379"/>
              <a:gd name="connsiteY56" fmla="*/ 192546 h 605112"/>
              <a:gd name="connsiteX57" fmla="*/ 137608 w 398379"/>
              <a:gd name="connsiteY57" fmla="*/ 194540 h 605112"/>
              <a:gd name="connsiteX58" fmla="*/ 85054 w 398379"/>
              <a:gd name="connsiteY58" fmla="*/ 219390 h 605112"/>
              <a:gd name="connsiteX59" fmla="*/ 73990 w 398379"/>
              <a:gd name="connsiteY59" fmla="*/ 173833 h 605112"/>
              <a:gd name="connsiteX60" fmla="*/ 82441 w 398379"/>
              <a:gd name="connsiteY60" fmla="*/ 149904 h 605112"/>
              <a:gd name="connsiteX61" fmla="*/ 68919 w 398379"/>
              <a:gd name="connsiteY61" fmla="*/ 122447 h 605112"/>
              <a:gd name="connsiteX62" fmla="*/ 68919 w 398379"/>
              <a:gd name="connsiteY62" fmla="*/ 105881 h 605112"/>
              <a:gd name="connsiteX63" fmla="*/ 8989 w 398379"/>
              <a:gd name="connsiteY63" fmla="*/ 82872 h 605112"/>
              <a:gd name="connsiteX64" fmla="*/ 8989 w 398379"/>
              <a:gd name="connsiteY64" fmla="*/ 66459 h 605112"/>
              <a:gd name="connsiteX65" fmla="*/ 176485 w 398379"/>
              <a:gd name="connsiteY65" fmla="*/ 3569 h 605112"/>
              <a:gd name="connsiteX66" fmla="*/ 198248 w 398379"/>
              <a:gd name="connsiteY66" fmla="*/ 3 h 605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398379" h="605112">
                <a:moveTo>
                  <a:pt x="109786" y="408892"/>
                </a:moveTo>
                <a:lnTo>
                  <a:pt x="109786" y="466270"/>
                </a:lnTo>
                <a:cubicBezTo>
                  <a:pt x="115318" y="462741"/>
                  <a:pt x="121003" y="458752"/>
                  <a:pt x="126073" y="454610"/>
                </a:cubicBezTo>
                <a:cubicBezTo>
                  <a:pt x="137596" y="444945"/>
                  <a:pt x="154805" y="446479"/>
                  <a:pt x="164484" y="457985"/>
                </a:cubicBezTo>
                <a:cubicBezTo>
                  <a:pt x="174164" y="469491"/>
                  <a:pt x="172627" y="486674"/>
                  <a:pt x="161104" y="496339"/>
                </a:cubicBezTo>
                <a:cubicBezTo>
                  <a:pt x="145893" y="508919"/>
                  <a:pt x="127917" y="520272"/>
                  <a:pt x="109786" y="526716"/>
                </a:cubicBezTo>
                <a:lnTo>
                  <a:pt x="109786" y="545586"/>
                </a:lnTo>
                <a:lnTo>
                  <a:pt x="201205" y="581179"/>
                </a:lnTo>
                <a:lnTo>
                  <a:pt x="292624" y="545586"/>
                </a:lnTo>
                <a:lnTo>
                  <a:pt x="292624" y="527636"/>
                </a:lnTo>
                <a:cubicBezTo>
                  <a:pt x="273419" y="521500"/>
                  <a:pt x="254213" y="509687"/>
                  <a:pt x="238234" y="496339"/>
                </a:cubicBezTo>
                <a:cubicBezTo>
                  <a:pt x="226711" y="486674"/>
                  <a:pt x="225174" y="469491"/>
                  <a:pt x="234854" y="457985"/>
                </a:cubicBezTo>
                <a:cubicBezTo>
                  <a:pt x="244533" y="446479"/>
                  <a:pt x="261588" y="444945"/>
                  <a:pt x="273111" y="454610"/>
                </a:cubicBezTo>
                <a:cubicBezTo>
                  <a:pt x="279104" y="459519"/>
                  <a:pt x="286018" y="464122"/>
                  <a:pt x="292624" y="468111"/>
                </a:cubicBezTo>
                <a:lnTo>
                  <a:pt x="292624" y="408892"/>
                </a:lnTo>
                <a:lnTo>
                  <a:pt x="201205" y="448320"/>
                </a:lnTo>
                <a:lnTo>
                  <a:pt x="141898" y="422699"/>
                </a:lnTo>
                <a:close/>
                <a:moveTo>
                  <a:pt x="154958" y="202546"/>
                </a:moveTo>
                <a:cubicBezTo>
                  <a:pt x="173703" y="215586"/>
                  <a:pt x="216416" y="237678"/>
                  <a:pt x="293085" y="237678"/>
                </a:cubicBezTo>
                <a:cubicBezTo>
                  <a:pt x="300153" y="237678"/>
                  <a:pt x="307374" y="237371"/>
                  <a:pt x="314749" y="237064"/>
                </a:cubicBezTo>
                <a:cubicBezTo>
                  <a:pt x="311676" y="282016"/>
                  <a:pt x="282637" y="319910"/>
                  <a:pt x="242536" y="335865"/>
                </a:cubicBezTo>
                <a:cubicBezTo>
                  <a:pt x="249450" y="338933"/>
                  <a:pt x="351010" y="385726"/>
                  <a:pt x="366528" y="476855"/>
                </a:cubicBezTo>
                <a:cubicBezTo>
                  <a:pt x="366835" y="478389"/>
                  <a:pt x="367142" y="479924"/>
                  <a:pt x="367296" y="481765"/>
                </a:cubicBezTo>
                <a:lnTo>
                  <a:pt x="368218" y="481765"/>
                </a:lnTo>
                <a:cubicBezTo>
                  <a:pt x="369447" y="494191"/>
                  <a:pt x="365760" y="505851"/>
                  <a:pt x="358077" y="514596"/>
                </a:cubicBezTo>
                <a:cubicBezTo>
                  <a:pt x="347015" y="527176"/>
                  <a:pt x="333340" y="532239"/>
                  <a:pt x="318437" y="532239"/>
                </a:cubicBezTo>
                <a:cubicBezTo>
                  <a:pt x="317669" y="532239"/>
                  <a:pt x="316747" y="532085"/>
                  <a:pt x="315825" y="532085"/>
                </a:cubicBezTo>
                <a:lnTo>
                  <a:pt x="315825" y="583327"/>
                </a:lnTo>
                <a:cubicBezTo>
                  <a:pt x="315825" y="595293"/>
                  <a:pt x="306145" y="605112"/>
                  <a:pt x="294161" y="605112"/>
                </a:cubicBezTo>
                <a:lnTo>
                  <a:pt x="100260" y="605112"/>
                </a:lnTo>
                <a:cubicBezTo>
                  <a:pt x="88276" y="605112"/>
                  <a:pt x="78443" y="595293"/>
                  <a:pt x="78443" y="583327"/>
                </a:cubicBezTo>
                <a:lnTo>
                  <a:pt x="78443" y="532085"/>
                </a:lnTo>
                <a:cubicBezTo>
                  <a:pt x="73526" y="531932"/>
                  <a:pt x="68763" y="531165"/>
                  <a:pt x="64307" y="529784"/>
                </a:cubicBezTo>
                <a:cubicBezTo>
                  <a:pt x="55396" y="527176"/>
                  <a:pt x="47253" y="522267"/>
                  <a:pt x="40339" y="514442"/>
                </a:cubicBezTo>
                <a:cubicBezTo>
                  <a:pt x="32657" y="505544"/>
                  <a:pt x="28969" y="493885"/>
                  <a:pt x="30198" y="481458"/>
                </a:cubicBezTo>
                <a:cubicBezTo>
                  <a:pt x="30352" y="479924"/>
                  <a:pt x="30659" y="478389"/>
                  <a:pt x="30813" y="476855"/>
                </a:cubicBezTo>
                <a:cubicBezTo>
                  <a:pt x="45870" y="388794"/>
                  <a:pt x="145432" y="342155"/>
                  <a:pt x="158799" y="336325"/>
                </a:cubicBezTo>
                <a:cubicBezTo>
                  <a:pt x="116086" y="320063"/>
                  <a:pt x="85664" y="279254"/>
                  <a:pt x="84742" y="231081"/>
                </a:cubicBezTo>
                <a:lnTo>
                  <a:pt x="86432" y="230774"/>
                </a:lnTo>
                <a:cubicBezTo>
                  <a:pt x="87815" y="230467"/>
                  <a:pt x="121617" y="222490"/>
                  <a:pt x="142513" y="203926"/>
                </a:cubicBezTo>
                <a:cubicBezTo>
                  <a:pt x="146508" y="200398"/>
                  <a:pt x="151117" y="199784"/>
                  <a:pt x="154958" y="202546"/>
                </a:cubicBezTo>
                <a:close/>
                <a:moveTo>
                  <a:pt x="198248" y="3"/>
                </a:moveTo>
                <a:cubicBezTo>
                  <a:pt x="206143" y="-74"/>
                  <a:pt x="214056" y="962"/>
                  <a:pt x="220126" y="3109"/>
                </a:cubicBezTo>
                <a:lnTo>
                  <a:pt x="382859" y="60937"/>
                </a:lnTo>
                <a:cubicBezTo>
                  <a:pt x="393154" y="64619"/>
                  <a:pt x="394845" y="70601"/>
                  <a:pt x="387930" y="75356"/>
                </a:cubicBezTo>
                <a:lnTo>
                  <a:pt x="388083" y="75356"/>
                </a:lnTo>
                <a:lnTo>
                  <a:pt x="388083" y="178281"/>
                </a:lnTo>
                <a:lnTo>
                  <a:pt x="398379" y="211567"/>
                </a:lnTo>
                <a:lnTo>
                  <a:pt x="369797" y="211567"/>
                </a:lnTo>
                <a:lnTo>
                  <a:pt x="379632" y="178741"/>
                </a:lnTo>
                <a:lnTo>
                  <a:pt x="379632" y="79344"/>
                </a:lnTo>
                <a:lnTo>
                  <a:pt x="323236" y="103120"/>
                </a:lnTo>
                <a:lnTo>
                  <a:pt x="323236" y="122447"/>
                </a:lnTo>
                <a:cubicBezTo>
                  <a:pt x="323236" y="130116"/>
                  <a:pt x="319856" y="138399"/>
                  <a:pt x="314477" y="144995"/>
                </a:cubicBezTo>
                <a:cubicBezTo>
                  <a:pt x="316782" y="151744"/>
                  <a:pt x="318319" y="158954"/>
                  <a:pt x="318780" y="166470"/>
                </a:cubicBezTo>
                <a:cubicBezTo>
                  <a:pt x="320624" y="196228"/>
                  <a:pt x="315707" y="225525"/>
                  <a:pt x="315707" y="225525"/>
                </a:cubicBezTo>
                <a:cubicBezTo>
                  <a:pt x="227810" y="230127"/>
                  <a:pt x="180480" y="206812"/>
                  <a:pt x="160197" y="192546"/>
                </a:cubicBezTo>
                <a:cubicBezTo>
                  <a:pt x="152821" y="187331"/>
                  <a:pt x="144215" y="188558"/>
                  <a:pt x="137608" y="194540"/>
                </a:cubicBezTo>
                <a:cubicBezTo>
                  <a:pt x="118092" y="211874"/>
                  <a:pt x="85054" y="219390"/>
                  <a:pt x="85054" y="219390"/>
                </a:cubicBezTo>
                <a:cubicBezTo>
                  <a:pt x="66921" y="214021"/>
                  <a:pt x="69226" y="191626"/>
                  <a:pt x="73990" y="173833"/>
                </a:cubicBezTo>
                <a:cubicBezTo>
                  <a:pt x="75987" y="165856"/>
                  <a:pt x="78753" y="157266"/>
                  <a:pt x="82441" y="149904"/>
                </a:cubicBezTo>
                <a:cubicBezTo>
                  <a:pt x="74451" y="143155"/>
                  <a:pt x="68919" y="132264"/>
                  <a:pt x="68919" y="122447"/>
                </a:cubicBezTo>
                <a:lnTo>
                  <a:pt x="68919" y="105881"/>
                </a:lnTo>
                <a:lnTo>
                  <a:pt x="8989" y="82872"/>
                </a:lnTo>
                <a:cubicBezTo>
                  <a:pt x="-2997" y="78270"/>
                  <a:pt x="-2997" y="70908"/>
                  <a:pt x="8989" y="66459"/>
                </a:cubicBezTo>
                <a:lnTo>
                  <a:pt x="176485" y="3569"/>
                </a:lnTo>
                <a:cubicBezTo>
                  <a:pt x="182478" y="1268"/>
                  <a:pt x="190354" y="79"/>
                  <a:pt x="198248" y="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761551" y="1453052"/>
            <a:ext cx="70104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ea typeface="宋体" panose="02010600030101010101" pitchFamily="2" charset="-122"/>
              </a:rPr>
              <a:t>有山有水的济南</a:t>
            </a:r>
            <a:r>
              <a:rPr lang="en-US" altLang="zh-CN" sz="3600" dirty="0">
                <a:solidFill>
                  <a:srgbClr val="FF0000"/>
                </a:solidFill>
                <a:ea typeface="宋体" panose="02010600030101010101" pitchFamily="2" charset="-122"/>
              </a:rPr>
              <a:t>——</a:t>
            </a:r>
          </a:p>
        </p:txBody>
      </p:sp>
      <p:sp>
        <p:nvSpPr>
          <p:cNvPr id="4" name="WordArt 6" descr="纸袋"/>
          <p:cNvSpPr>
            <a:spLocks noChangeArrowheads="1" noChangeShapeType="1" noTextEdit="1"/>
          </p:cNvSpPr>
          <p:nvPr/>
        </p:nvSpPr>
        <p:spPr bwMode="auto">
          <a:xfrm>
            <a:off x="6714039" y="2068766"/>
            <a:ext cx="1944216" cy="60180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200" b="1" kern="10" dirty="0">
                <a:ln w="9525">
                  <a:solidFill>
                    <a:srgbClr val="008000"/>
                  </a:solidFill>
                  <a:round/>
                </a:ln>
                <a:blipFill dpi="0" rotWithShape="0">
                  <a:blip r:embed="rId4"/>
                  <a:srcRect/>
                  <a:tile tx="0" ty="0" sx="100000" sy="100000" flip="none" algn="tl"/>
                </a:blipFill>
                <a:effectLst>
                  <a:outerShdw dist="563971" dir="14049737" sx="125000" sy="125000" algn="tl" rotWithShape="0">
                    <a:srgbClr val="C7DFD3">
                      <a:alpha val="79999"/>
                    </a:srgbClr>
                  </a:outerShdw>
                </a:effectLst>
                <a:latin typeface="宋体" panose="02010600030101010101" pitchFamily="2" charset="-122"/>
              </a:rPr>
              <a:t>我们来看！</a:t>
            </a:r>
          </a:p>
        </p:txBody>
      </p:sp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223520" y="2853690"/>
            <a:ext cx="844169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1">
              <a:lnSpc>
                <a:spcPct val="125000"/>
              </a:lnSpc>
              <a:spcBef>
                <a:spcPct val="20000"/>
              </a:spcBef>
              <a:spcAft>
                <a:spcPct val="30000"/>
              </a:spcAft>
              <a:buClr>
                <a:srgbClr val="5888DE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600" b="1" dirty="0">
                <a:latin typeface="宋体" panose="02010600030101010101" pitchFamily="2" charset="-122"/>
              </a:rPr>
              <a:t>本段中运用了什么修辞手法，找出来，并进行赏析？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" grpId="0"/>
      <p:bldP spid="14" grpId="0"/>
      <p:bldP spid="14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332656"/>
            <a:ext cx="864096" cy="897720"/>
          </a:xfrm>
          <a:prstGeom prst="rect">
            <a:avLst/>
          </a:prstGeom>
        </p:spPr>
      </p:pic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604071" y="1550842"/>
            <a:ext cx="7010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ea typeface="宋体" panose="02010600030101010101" pitchFamily="2" charset="-122"/>
              </a:rPr>
              <a:t>阳光朗照，冬天的济南</a:t>
            </a:r>
            <a:r>
              <a:rPr lang="en-US" altLang="zh-CN" sz="3600" b="1" dirty="0">
                <a:solidFill>
                  <a:srgbClr val="FF0000"/>
                </a:solidFill>
                <a:ea typeface="宋体" panose="02010600030101010101" pitchFamily="2" charset="-122"/>
              </a:rPr>
              <a:t>——</a:t>
            </a:r>
          </a:p>
        </p:txBody>
      </p:sp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251520" y="3284984"/>
            <a:ext cx="922020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1">
              <a:lnSpc>
                <a:spcPct val="125000"/>
              </a:lnSpc>
              <a:spcBef>
                <a:spcPct val="20000"/>
              </a:spcBef>
              <a:spcAft>
                <a:spcPct val="30000"/>
              </a:spcAft>
              <a:buClr>
                <a:srgbClr val="5888DE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600" b="1" dirty="0">
                <a:latin typeface="宋体" panose="02010600030101010101" pitchFamily="2" charset="-122"/>
              </a:rPr>
              <a:t>1</a:t>
            </a:r>
            <a:r>
              <a:rPr lang="zh-CN" altLang="en-US" sz="3600" b="1" dirty="0">
                <a:latin typeface="宋体" panose="02010600030101010101" pitchFamily="2" charset="-122"/>
              </a:rPr>
              <a:t>、济南的冬天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为什么</a:t>
            </a:r>
            <a:r>
              <a:rPr lang="zh-CN" altLang="en-US" sz="3600" b="1" dirty="0">
                <a:latin typeface="宋体" panose="02010600030101010101" pitchFamily="2" charset="-122"/>
              </a:rPr>
              <a:t>是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温晴</a:t>
            </a:r>
            <a:r>
              <a:rPr lang="zh-CN" altLang="en-US" sz="3600" b="1" dirty="0">
                <a:latin typeface="宋体" panose="02010600030101010101" pitchFamily="2" charset="-122"/>
              </a:rPr>
              <a:t>的？</a:t>
            </a:r>
          </a:p>
          <a:p>
            <a:pPr lvl="1">
              <a:lnSpc>
                <a:spcPct val="125000"/>
              </a:lnSpc>
              <a:spcBef>
                <a:spcPct val="20000"/>
              </a:spcBef>
              <a:spcAft>
                <a:spcPct val="30000"/>
              </a:spcAft>
              <a:buClr>
                <a:srgbClr val="5888DE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600" b="1" dirty="0">
                <a:latin typeface="宋体" panose="02010600030101010101" pitchFamily="2" charset="-122"/>
              </a:rPr>
              <a:t>2</a:t>
            </a:r>
            <a:r>
              <a:rPr lang="zh-CN" altLang="en-US" sz="3600" b="1" dirty="0">
                <a:latin typeface="宋体" panose="02010600030101010101" pitchFamily="2" charset="-122"/>
              </a:rPr>
              <a:t>、你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最喜欢</a:t>
            </a:r>
            <a:r>
              <a:rPr lang="zh-CN" altLang="en-US" sz="3600" b="1" dirty="0">
                <a:latin typeface="宋体" panose="02010600030101010101" pitchFamily="2" charset="-122"/>
              </a:rPr>
              <a:t>哪一句？为什么？</a:t>
            </a:r>
          </a:p>
        </p:txBody>
      </p:sp>
      <p:sp>
        <p:nvSpPr>
          <p:cNvPr id="16" name="WordArt 6" descr="纸袋"/>
          <p:cNvSpPr>
            <a:spLocks noChangeArrowheads="1" noChangeShapeType="1" noTextEdit="1"/>
          </p:cNvSpPr>
          <p:nvPr/>
        </p:nvSpPr>
        <p:spPr bwMode="auto">
          <a:xfrm>
            <a:off x="6714039" y="2068766"/>
            <a:ext cx="1944216" cy="60180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200" b="1" kern="10" dirty="0">
                <a:ln w="9525">
                  <a:solidFill>
                    <a:srgbClr val="008000"/>
                  </a:solidFill>
                  <a:round/>
                </a:ln>
                <a:blipFill dpi="0" rotWithShape="0">
                  <a:blip r:embed="rId4"/>
                  <a:srcRect/>
                  <a:tile tx="0" ty="0" sx="100000" sy="100000" flip="none" algn="tl"/>
                </a:blipFill>
                <a:effectLst>
                  <a:outerShdw dist="563971" dir="14049737" sx="125000" sy="125000" algn="tl" rotWithShape="0">
                    <a:srgbClr val="C7DFD3">
                      <a:alpha val="79999"/>
                    </a:srgbClr>
                  </a:outerShdw>
                </a:effectLst>
                <a:latin typeface="宋体" panose="02010600030101010101" pitchFamily="2" charset="-122"/>
              </a:rPr>
              <a:t>我们来赏！</a:t>
            </a:r>
          </a:p>
        </p:txBody>
      </p:sp>
      <p:sp>
        <p:nvSpPr>
          <p:cNvPr id="17" name="AutoShape 8"/>
          <p:cNvSpPr>
            <a:spLocks noChangeArrowheads="1"/>
          </p:cNvSpPr>
          <p:nvPr/>
        </p:nvSpPr>
        <p:spPr bwMode="gray">
          <a:xfrm>
            <a:off x="604071" y="449700"/>
            <a:ext cx="5912145" cy="678216"/>
          </a:xfrm>
          <a:prstGeom prst="roundRect">
            <a:avLst>
              <a:gd name="adj" fmla="val 7574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72549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 w="28575" cap="rnd">
            <a:noFill/>
            <a:prstDash val="sysDot"/>
            <a:rou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b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>
            <a:flatTx/>
          </a:bodyPr>
          <a:lstStyle/>
          <a:p>
            <a:pPr algn="ctr" eaLnBrk="0" hangingPunct="0">
              <a:buClr>
                <a:schemeClr val="bg1"/>
              </a:buClr>
            </a:pPr>
            <a:endParaRPr lang="en-US" altLang="zh-CN" sz="16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8" name="Rectangle 2"/>
          <p:cNvSpPr>
            <a:spLocks noGrp="1" noChangeArrowheads="1"/>
          </p:cNvSpPr>
          <p:nvPr>
            <p:ph type="title"/>
          </p:nvPr>
        </p:nvSpPr>
        <p:spPr>
          <a:xfrm>
            <a:off x="1093191" y="409892"/>
            <a:ext cx="5620848" cy="685800"/>
          </a:xfrm>
        </p:spPr>
        <p:txBody>
          <a:bodyPr/>
          <a:lstStyle/>
          <a:p>
            <a:pPr algn="l"/>
            <a:r>
              <a:rPr lang="zh-CN" altLang="en-US" sz="4000" dirty="0">
                <a:ea typeface="宋体" panose="02010600030101010101" pitchFamily="2" charset="-122"/>
              </a:rPr>
              <a:t>共赏冬天济南之美景</a:t>
            </a:r>
            <a:endParaRPr lang="en-US" altLang="zh-CN" sz="2400" dirty="0">
              <a:ea typeface="宋体" panose="02010600030101010101" pitchFamily="2" charset="-122"/>
            </a:endParaRPr>
          </a:p>
        </p:txBody>
      </p:sp>
      <p:sp>
        <p:nvSpPr>
          <p:cNvPr id="19" name="christmas-snowflake_61338"/>
          <p:cNvSpPr>
            <a:spLocks noChangeAspect="1"/>
          </p:cNvSpPr>
          <p:nvPr/>
        </p:nvSpPr>
        <p:spPr bwMode="auto">
          <a:xfrm>
            <a:off x="783146" y="594732"/>
            <a:ext cx="350179" cy="388152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313" h="5898">
                <a:moveTo>
                  <a:pt x="4565" y="3902"/>
                </a:moveTo>
                <a:lnTo>
                  <a:pt x="4253" y="3721"/>
                </a:lnTo>
                <a:lnTo>
                  <a:pt x="4981" y="3469"/>
                </a:lnTo>
                <a:lnTo>
                  <a:pt x="4896" y="3225"/>
                </a:lnTo>
                <a:lnTo>
                  <a:pt x="3958" y="3551"/>
                </a:lnTo>
                <a:lnTo>
                  <a:pt x="3684" y="3393"/>
                </a:lnTo>
                <a:lnTo>
                  <a:pt x="3691" y="3377"/>
                </a:lnTo>
                <a:cubicBezTo>
                  <a:pt x="3747" y="3241"/>
                  <a:pt x="3776" y="3097"/>
                  <a:pt x="3776" y="2949"/>
                </a:cubicBezTo>
                <a:cubicBezTo>
                  <a:pt x="3776" y="2801"/>
                  <a:pt x="3747" y="2657"/>
                  <a:pt x="3691" y="2521"/>
                </a:cubicBezTo>
                <a:lnTo>
                  <a:pt x="3684" y="2505"/>
                </a:lnTo>
                <a:lnTo>
                  <a:pt x="3958" y="2347"/>
                </a:lnTo>
                <a:lnTo>
                  <a:pt x="4896" y="2672"/>
                </a:lnTo>
                <a:lnTo>
                  <a:pt x="4981" y="2429"/>
                </a:lnTo>
                <a:lnTo>
                  <a:pt x="4253" y="2176"/>
                </a:lnTo>
                <a:lnTo>
                  <a:pt x="4565" y="1996"/>
                </a:lnTo>
                <a:lnTo>
                  <a:pt x="5229" y="2226"/>
                </a:lnTo>
                <a:lnTo>
                  <a:pt x="5313" y="1982"/>
                </a:lnTo>
                <a:lnTo>
                  <a:pt x="4861" y="1825"/>
                </a:lnTo>
                <a:lnTo>
                  <a:pt x="5275" y="1586"/>
                </a:lnTo>
                <a:lnTo>
                  <a:pt x="5146" y="1363"/>
                </a:lnTo>
                <a:lnTo>
                  <a:pt x="4732" y="1602"/>
                </a:lnTo>
                <a:lnTo>
                  <a:pt x="4822" y="1131"/>
                </a:lnTo>
                <a:lnTo>
                  <a:pt x="4569" y="1083"/>
                </a:lnTo>
                <a:lnTo>
                  <a:pt x="4437" y="1772"/>
                </a:lnTo>
                <a:lnTo>
                  <a:pt x="4124" y="1953"/>
                </a:lnTo>
                <a:lnTo>
                  <a:pt x="4269" y="1196"/>
                </a:lnTo>
                <a:lnTo>
                  <a:pt x="4016" y="1147"/>
                </a:lnTo>
                <a:lnTo>
                  <a:pt x="3829" y="2123"/>
                </a:lnTo>
                <a:lnTo>
                  <a:pt x="3554" y="2282"/>
                </a:lnTo>
                <a:lnTo>
                  <a:pt x="3544" y="2268"/>
                </a:lnTo>
                <a:cubicBezTo>
                  <a:pt x="3361" y="2030"/>
                  <a:pt x="3098" y="1878"/>
                  <a:pt x="2803" y="1840"/>
                </a:cubicBezTo>
                <a:lnTo>
                  <a:pt x="2786" y="1837"/>
                </a:lnTo>
                <a:lnTo>
                  <a:pt x="2786" y="1521"/>
                </a:lnTo>
                <a:lnTo>
                  <a:pt x="3537" y="871"/>
                </a:lnTo>
                <a:lnTo>
                  <a:pt x="3368" y="676"/>
                </a:lnTo>
                <a:lnTo>
                  <a:pt x="2786" y="1180"/>
                </a:lnTo>
                <a:lnTo>
                  <a:pt x="2786" y="819"/>
                </a:lnTo>
                <a:lnTo>
                  <a:pt x="3317" y="360"/>
                </a:lnTo>
                <a:lnTo>
                  <a:pt x="3148" y="165"/>
                </a:lnTo>
                <a:lnTo>
                  <a:pt x="2786" y="478"/>
                </a:lnTo>
                <a:lnTo>
                  <a:pt x="2786" y="0"/>
                </a:lnTo>
                <a:lnTo>
                  <a:pt x="2528" y="0"/>
                </a:lnTo>
                <a:lnTo>
                  <a:pt x="2528" y="478"/>
                </a:lnTo>
                <a:lnTo>
                  <a:pt x="2166" y="165"/>
                </a:lnTo>
                <a:lnTo>
                  <a:pt x="1997" y="360"/>
                </a:lnTo>
                <a:lnTo>
                  <a:pt x="2528" y="819"/>
                </a:lnTo>
                <a:lnTo>
                  <a:pt x="2528" y="1180"/>
                </a:lnTo>
                <a:lnTo>
                  <a:pt x="1945" y="676"/>
                </a:lnTo>
                <a:lnTo>
                  <a:pt x="1777" y="871"/>
                </a:lnTo>
                <a:lnTo>
                  <a:pt x="2528" y="1521"/>
                </a:lnTo>
                <a:lnTo>
                  <a:pt x="2528" y="1837"/>
                </a:lnTo>
                <a:lnTo>
                  <a:pt x="2511" y="1840"/>
                </a:lnTo>
                <a:cubicBezTo>
                  <a:pt x="2216" y="1878"/>
                  <a:pt x="1952" y="2030"/>
                  <a:pt x="1770" y="2268"/>
                </a:cubicBezTo>
                <a:lnTo>
                  <a:pt x="1759" y="2282"/>
                </a:lnTo>
                <a:lnTo>
                  <a:pt x="1485" y="2123"/>
                </a:lnTo>
                <a:lnTo>
                  <a:pt x="1297" y="1148"/>
                </a:lnTo>
                <a:lnTo>
                  <a:pt x="1044" y="1196"/>
                </a:lnTo>
                <a:lnTo>
                  <a:pt x="1190" y="1953"/>
                </a:lnTo>
                <a:lnTo>
                  <a:pt x="877" y="1772"/>
                </a:lnTo>
                <a:lnTo>
                  <a:pt x="745" y="1083"/>
                </a:lnTo>
                <a:lnTo>
                  <a:pt x="491" y="1132"/>
                </a:lnTo>
                <a:lnTo>
                  <a:pt x="582" y="1602"/>
                </a:lnTo>
                <a:lnTo>
                  <a:pt x="167" y="1363"/>
                </a:lnTo>
                <a:lnTo>
                  <a:pt x="39" y="1586"/>
                </a:lnTo>
                <a:lnTo>
                  <a:pt x="453" y="1825"/>
                </a:lnTo>
                <a:lnTo>
                  <a:pt x="0" y="1982"/>
                </a:lnTo>
                <a:lnTo>
                  <a:pt x="85" y="2226"/>
                </a:lnTo>
                <a:lnTo>
                  <a:pt x="748" y="1996"/>
                </a:lnTo>
                <a:lnTo>
                  <a:pt x="1061" y="2176"/>
                </a:lnTo>
                <a:lnTo>
                  <a:pt x="333" y="2429"/>
                </a:lnTo>
                <a:lnTo>
                  <a:pt x="417" y="2672"/>
                </a:lnTo>
                <a:lnTo>
                  <a:pt x="1356" y="2347"/>
                </a:lnTo>
                <a:lnTo>
                  <a:pt x="1630" y="2505"/>
                </a:lnTo>
                <a:lnTo>
                  <a:pt x="1623" y="2521"/>
                </a:lnTo>
                <a:cubicBezTo>
                  <a:pt x="1567" y="2657"/>
                  <a:pt x="1538" y="2801"/>
                  <a:pt x="1538" y="2949"/>
                </a:cubicBezTo>
                <a:cubicBezTo>
                  <a:pt x="1538" y="3097"/>
                  <a:pt x="1567" y="3241"/>
                  <a:pt x="1623" y="3377"/>
                </a:cubicBezTo>
                <a:lnTo>
                  <a:pt x="1630" y="3393"/>
                </a:lnTo>
                <a:lnTo>
                  <a:pt x="1356" y="3551"/>
                </a:lnTo>
                <a:lnTo>
                  <a:pt x="417" y="3225"/>
                </a:lnTo>
                <a:lnTo>
                  <a:pt x="333" y="3469"/>
                </a:lnTo>
                <a:lnTo>
                  <a:pt x="1061" y="3722"/>
                </a:lnTo>
                <a:lnTo>
                  <a:pt x="748" y="3902"/>
                </a:lnTo>
                <a:lnTo>
                  <a:pt x="85" y="3672"/>
                </a:lnTo>
                <a:lnTo>
                  <a:pt x="0" y="3915"/>
                </a:lnTo>
                <a:lnTo>
                  <a:pt x="453" y="4072"/>
                </a:lnTo>
                <a:lnTo>
                  <a:pt x="39" y="4312"/>
                </a:lnTo>
                <a:lnTo>
                  <a:pt x="167" y="4535"/>
                </a:lnTo>
                <a:lnTo>
                  <a:pt x="582" y="4296"/>
                </a:lnTo>
                <a:lnTo>
                  <a:pt x="491" y="4766"/>
                </a:lnTo>
                <a:lnTo>
                  <a:pt x="745" y="4815"/>
                </a:lnTo>
                <a:lnTo>
                  <a:pt x="877" y="4125"/>
                </a:lnTo>
                <a:lnTo>
                  <a:pt x="1190" y="3945"/>
                </a:lnTo>
                <a:lnTo>
                  <a:pt x="1044" y="4701"/>
                </a:lnTo>
                <a:lnTo>
                  <a:pt x="1297" y="4750"/>
                </a:lnTo>
                <a:lnTo>
                  <a:pt x="1485" y="3774"/>
                </a:lnTo>
                <a:lnTo>
                  <a:pt x="1759" y="3616"/>
                </a:lnTo>
                <a:lnTo>
                  <a:pt x="1770" y="3630"/>
                </a:lnTo>
                <a:cubicBezTo>
                  <a:pt x="1952" y="3867"/>
                  <a:pt x="2216" y="4019"/>
                  <a:pt x="2511" y="4058"/>
                </a:cubicBezTo>
                <a:lnTo>
                  <a:pt x="2528" y="4060"/>
                </a:lnTo>
                <a:lnTo>
                  <a:pt x="2528" y="4377"/>
                </a:lnTo>
                <a:lnTo>
                  <a:pt x="1777" y="5027"/>
                </a:lnTo>
                <a:lnTo>
                  <a:pt x="1945" y="5222"/>
                </a:lnTo>
                <a:lnTo>
                  <a:pt x="2528" y="4717"/>
                </a:lnTo>
                <a:lnTo>
                  <a:pt x="2528" y="5078"/>
                </a:lnTo>
                <a:lnTo>
                  <a:pt x="1997" y="5538"/>
                </a:lnTo>
                <a:lnTo>
                  <a:pt x="2166" y="5733"/>
                </a:lnTo>
                <a:lnTo>
                  <a:pt x="2528" y="5419"/>
                </a:lnTo>
                <a:lnTo>
                  <a:pt x="2528" y="5898"/>
                </a:lnTo>
                <a:lnTo>
                  <a:pt x="2786" y="5898"/>
                </a:lnTo>
                <a:lnTo>
                  <a:pt x="2786" y="5419"/>
                </a:lnTo>
                <a:lnTo>
                  <a:pt x="3148" y="5733"/>
                </a:lnTo>
                <a:lnTo>
                  <a:pt x="3317" y="5538"/>
                </a:lnTo>
                <a:lnTo>
                  <a:pt x="2786" y="5078"/>
                </a:lnTo>
                <a:lnTo>
                  <a:pt x="2786" y="4717"/>
                </a:lnTo>
                <a:lnTo>
                  <a:pt x="3368" y="5222"/>
                </a:lnTo>
                <a:lnTo>
                  <a:pt x="3537" y="5027"/>
                </a:lnTo>
                <a:lnTo>
                  <a:pt x="2786" y="4377"/>
                </a:lnTo>
                <a:lnTo>
                  <a:pt x="2786" y="4060"/>
                </a:lnTo>
                <a:lnTo>
                  <a:pt x="2803" y="4058"/>
                </a:lnTo>
                <a:cubicBezTo>
                  <a:pt x="3098" y="4019"/>
                  <a:pt x="3361" y="3867"/>
                  <a:pt x="3544" y="3630"/>
                </a:cubicBezTo>
                <a:lnTo>
                  <a:pt x="3554" y="3616"/>
                </a:lnTo>
                <a:lnTo>
                  <a:pt x="3829" y="3774"/>
                </a:lnTo>
                <a:lnTo>
                  <a:pt x="4016" y="4750"/>
                </a:lnTo>
                <a:lnTo>
                  <a:pt x="4269" y="4701"/>
                </a:lnTo>
                <a:lnTo>
                  <a:pt x="4124" y="3945"/>
                </a:lnTo>
                <a:lnTo>
                  <a:pt x="4437" y="4125"/>
                </a:lnTo>
                <a:lnTo>
                  <a:pt x="4569" y="4815"/>
                </a:lnTo>
                <a:lnTo>
                  <a:pt x="4822" y="4766"/>
                </a:lnTo>
                <a:lnTo>
                  <a:pt x="4732" y="4296"/>
                </a:lnTo>
                <a:lnTo>
                  <a:pt x="5146" y="4535"/>
                </a:lnTo>
                <a:lnTo>
                  <a:pt x="5275" y="4312"/>
                </a:lnTo>
                <a:lnTo>
                  <a:pt x="4861" y="4072"/>
                </a:lnTo>
                <a:lnTo>
                  <a:pt x="5313" y="3916"/>
                </a:lnTo>
                <a:lnTo>
                  <a:pt x="5229" y="3672"/>
                </a:lnTo>
                <a:lnTo>
                  <a:pt x="4565" y="3902"/>
                </a:lnTo>
                <a:close/>
                <a:moveTo>
                  <a:pt x="2657" y="3810"/>
                </a:moveTo>
                <a:cubicBezTo>
                  <a:pt x="2182" y="3810"/>
                  <a:pt x="1796" y="3424"/>
                  <a:pt x="1796" y="2949"/>
                </a:cubicBezTo>
                <a:cubicBezTo>
                  <a:pt x="1796" y="2474"/>
                  <a:pt x="2182" y="2088"/>
                  <a:pt x="2657" y="2088"/>
                </a:cubicBezTo>
                <a:cubicBezTo>
                  <a:pt x="3132" y="2088"/>
                  <a:pt x="3518" y="2474"/>
                  <a:pt x="3518" y="2949"/>
                </a:cubicBezTo>
                <a:cubicBezTo>
                  <a:pt x="3518" y="3424"/>
                  <a:pt x="3132" y="3810"/>
                  <a:pt x="2657" y="38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0" name="graduate-boy-reading-a-book_27473"/>
          <p:cNvSpPr>
            <a:spLocks noChangeAspect="1"/>
          </p:cNvSpPr>
          <p:nvPr/>
        </p:nvSpPr>
        <p:spPr bwMode="auto">
          <a:xfrm>
            <a:off x="6824690" y="485362"/>
            <a:ext cx="416866" cy="633193"/>
          </a:xfrm>
          <a:custGeom>
            <a:avLst/>
            <a:gdLst>
              <a:gd name="connsiteX0" fmla="*/ 109786 w 398379"/>
              <a:gd name="connsiteY0" fmla="*/ 408892 h 605112"/>
              <a:gd name="connsiteX1" fmla="*/ 109786 w 398379"/>
              <a:gd name="connsiteY1" fmla="*/ 466270 h 605112"/>
              <a:gd name="connsiteX2" fmla="*/ 126073 w 398379"/>
              <a:gd name="connsiteY2" fmla="*/ 454610 h 605112"/>
              <a:gd name="connsiteX3" fmla="*/ 164484 w 398379"/>
              <a:gd name="connsiteY3" fmla="*/ 457985 h 605112"/>
              <a:gd name="connsiteX4" fmla="*/ 161104 w 398379"/>
              <a:gd name="connsiteY4" fmla="*/ 496339 h 605112"/>
              <a:gd name="connsiteX5" fmla="*/ 109786 w 398379"/>
              <a:gd name="connsiteY5" fmla="*/ 526716 h 605112"/>
              <a:gd name="connsiteX6" fmla="*/ 109786 w 398379"/>
              <a:gd name="connsiteY6" fmla="*/ 545586 h 605112"/>
              <a:gd name="connsiteX7" fmla="*/ 201205 w 398379"/>
              <a:gd name="connsiteY7" fmla="*/ 581179 h 605112"/>
              <a:gd name="connsiteX8" fmla="*/ 292624 w 398379"/>
              <a:gd name="connsiteY8" fmla="*/ 545586 h 605112"/>
              <a:gd name="connsiteX9" fmla="*/ 292624 w 398379"/>
              <a:gd name="connsiteY9" fmla="*/ 527636 h 605112"/>
              <a:gd name="connsiteX10" fmla="*/ 238234 w 398379"/>
              <a:gd name="connsiteY10" fmla="*/ 496339 h 605112"/>
              <a:gd name="connsiteX11" fmla="*/ 234854 w 398379"/>
              <a:gd name="connsiteY11" fmla="*/ 457985 h 605112"/>
              <a:gd name="connsiteX12" fmla="*/ 273111 w 398379"/>
              <a:gd name="connsiteY12" fmla="*/ 454610 h 605112"/>
              <a:gd name="connsiteX13" fmla="*/ 292624 w 398379"/>
              <a:gd name="connsiteY13" fmla="*/ 468111 h 605112"/>
              <a:gd name="connsiteX14" fmla="*/ 292624 w 398379"/>
              <a:gd name="connsiteY14" fmla="*/ 408892 h 605112"/>
              <a:gd name="connsiteX15" fmla="*/ 201205 w 398379"/>
              <a:gd name="connsiteY15" fmla="*/ 448320 h 605112"/>
              <a:gd name="connsiteX16" fmla="*/ 141898 w 398379"/>
              <a:gd name="connsiteY16" fmla="*/ 422699 h 605112"/>
              <a:gd name="connsiteX17" fmla="*/ 154958 w 398379"/>
              <a:gd name="connsiteY17" fmla="*/ 202546 h 605112"/>
              <a:gd name="connsiteX18" fmla="*/ 293085 w 398379"/>
              <a:gd name="connsiteY18" fmla="*/ 237678 h 605112"/>
              <a:gd name="connsiteX19" fmla="*/ 314749 w 398379"/>
              <a:gd name="connsiteY19" fmla="*/ 237064 h 605112"/>
              <a:gd name="connsiteX20" fmla="*/ 242536 w 398379"/>
              <a:gd name="connsiteY20" fmla="*/ 335865 h 605112"/>
              <a:gd name="connsiteX21" fmla="*/ 366528 w 398379"/>
              <a:gd name="connsiteY21" fmla="*/ 476855 h 605112"/>
              <a:gd name="connsiteX22" fmla="*/ 367296 w 398379"/>
              <a:gd name="connsiteY22" fmla="*/ 481765 h 605112"/>
              <a:gd name="connsiteX23" fmla="*/ 368218 w 398379"/>
              <a:gd name="connsiteY23" fmla="*/ 481765 h 605112"/>
              <a:gd name="connsiteX24" fmla="*/ 358077 w 398379"/>
              <a:gd name="connsiteY24" fmla="*/ 514596 h 605112"/>
              <a:gd name="connsiteX25" fmla="*/ 318437 w 398379"/>
              <a:gd name="connsiteY25" fmla="*/ 532239 h 605112"/>
              <a:gd name="connsiteX26" fmla="*/ 315825 w 398379"/>
              <a:gd name="connsiteY26" fmla="*/ 532085 h 605112"/>
              <a:gd name="connsiteX27" fmla="*/ 315825 w 398379"/>
              <a:gd name="connsiteY27" fmla="*/ 583327 h 605112"/>
              <a:gd name="connsiteX28" fmla="*/ 294161 w 398379"/>
              <a:gd name="connsiteY28" fmla="*/ 605112 h 605112"/>
              <a:gd name="connsiteX29" fmla="*/ 100260 w 398379"/>
              <a:gd name="connsiteY29" fmla="*/ 605112 h 605112"/>
              <a:gd name="connsiteX30" fmla="*/ 78443 w 398379"/>
              <a:gd name="connsiteY30" fmla="*/ 583327 h 605112"/>
              <a:gd name="connsiteX31" fmla="*/ 78443 w 398379"/>
              <a:gd name="connsiteY31" fmla="*/ 532085 h 605112"/>
              <a:gd name="connsiteX32" fmla="*/ 64307 w 398379"/>
              <a:gd name="connsiteY32" fmla="*/ 529784 h 605112"/>
              <a:gd name="connsiteX33" fmla="*/ 40339 w 398379"/>
              <a:gd name="connsiteY33" fmla="*/ 514442 h 605112"/>
              <a:gd name="connsiteX34" fmla="*/ 30198 w 398379"/>
              <a:gd name="connsiteY34" fmla="*/ 481458 h 605112"/>
              <a:gd name="connsiteX35" fmla="*/ 30813 w 398379"/>
              <a:gd name="connsiteY35" fmla="*/ 476855 h 605112"/>
              <a:gd name="connsiteX36" fmla="*/ 158799 w 398379"/>
              <a:gd name="connsiteY36" fmla="*/ 336325 h 605112"/>
              <a:gd name="connsiteX37" fmla="*/ 84742 w 398379"/>
              <a:gd name="connsiteY37" fmla="*/ 231081 h 605112"/>
              <a:gd name="connsiteX38" fmla="*/ 86432 w 398379"/>
              <a:gd name="connsiteY38" fmla="*/ 230774 h 605112"/>
              <a:gd name="connsiteX39" fmla="*/ 142513 w 398379"/>
              <a:gd name="connsiteY39" fmla="*/ 203926 h 605112"/>
              <a:gd name="connsiteX40" fmla="*/ 154958 w 398379"/>
              <a:gd name="connsiteY40" fmla="*/ 202546 h 605112"/>
              <a:gd name="connsiteX41" fmla="*/ 198248 w 398379"/>
              <a:gd name="connsiteY41" fmla="*/ 3 h 605112"/>
              <a:gd name="connsiteX42" fmla="*/ 220126 w 398379"/>
              <a:gd name="connsiteY42" fmla="*/ 3109 h 605112"/>
              <a:gd name="connsiteX43" fmla="*/ 382859 w 398379"/>
              <a:gd name="connsiteY43" fmla="*/ 60937 h 605112"/>
              <a:gd name="connsiteX44" fmla="*/ 387930 w 398379"/>
              <a:gd name="connsiteY44" fmla="*/ 75356 h 605112"/>
              <a:gd name="connsiteX45" fmla="*/ 388083 w 398379"/>
              <a:gd name="connsiteY45" fmla="*/ 75356 h 605112"/>
              <a:gd name="connsiteX46" fmla="*/ 388083 w 398379"/>
              <a:gd name="connsiteY46" fmla="*/ 178281 h 605112"/>
              <a:gd name="connsiteX47" fmla="*/ 398379 w 398379"/>
              <a:gd name="connsiteY47" fmla="*/ 211567 h 605112"/>
              <a:gd name="connsiteX48" fmla="*/ 369797 w 398379"/>
              <a:gd name="connsiteY48" fmla="*/ 211567 h 605112"/>
              <a:gd name="connsiteX49" fmla="*/ 379632 w 398379"/>
              <a:gd name="connsiteY49" fmla="*/ 178741 h 605112"/>
              <a:gd name="connsiteX50" fmla="*/ 379632 w 398379"/>
              <a:gd name="connsiteY50" fmla="*/ 79344 h 605112"/>
              <a:gd name="connsiteX51" fmla="*/ 323236 w 398379"/>
              <a:gd name="connsiteY51" fmla="*/ 103120 h 605112"/>
              <a:gd name="connsiteX52" fmla="*/ 323236 w 398379"/>
              <a:gd name="connsiteY52" fmla="*/ 122447 h 605112"/>
              <a:gd name="connsiteX53" fmla="*/ 314477 w 398379"/>
              <a:gd name="connsiteY53" fmla="*/ 144995 h 605112"/>
              <a:gd name="connsiteX54" fmla="*/ 318780 w 398379"/>
              <a:gd name="connsiteY54" fmla="*/ 166470 h 605112"/>
              <a:gd name="connsiteX55" fmla="*/ 315707 w 398379"/>
              <a:gd name="connsiteY55" fmla="*/ 225525 h 605112"/>
              <a:gd name="connsiteX56" fmla="*/ 160197 w 398379"/>
              <a:gd name="connsiteY56" fmla="*/ 192546 h 605112"/>
              <a:gd name="connsiteX57" fmla="*/ 137608 w 398379"/>
              <a:gd name="connsiteY57" fmla="*/ 194540 h 605112"/>
              <a:gd name="connsiteX58" fmla="*/ 85054 w 398379"/>
              <a:gd name="connsiteY58" fmla="*/ 219390 h 605112"/>
              <a:gd name="connsiteX59" fmla="*/ 73990 w 398379"/>
              <a:gd name="connsiteY59" fmla="*/ 173833 h 605112"/>
              <a:gd name="connsiteX60" fmla="*/ 82441 w 398379"/>
              <a:gd name="connsiteY60" fmla="*/ 149904 h 605112"/>
              <a:gd name="connsiteX61" fmla="*/ 68919 w 398379"/>
              <a:gd name="connsiteY61" fmla="*/ 122447 h 605112"/>
              <a:gd name="connsiteX62" fmla="*/ 68919 w 398379"/>
              <a:gd name="connsiteY62" fmla="*/ 105881 h 605112"/>
              <a:gd name="connsiteX63" fmla="*/ 8989 w 398379"/>
              <a:gd name="connsiteY63" fmla="*/ 82872 h 605112"/>
              <a:gd name="connsiteX64" fmla="*/ 8989 w 398379"/>
              <a:gd name="connsiteY64" fmla="*/ 66459 h 605112"/>
              <a:gd name="connsiteX65" fmla="*/ 176485 w 398379"/>
              <a:gd name="connsiteY65" fmla="*/ 3569 h 605112"/>
              <a:gd name="connsiteX66" fmla="*/ 198248 w 398379"/>
              <a:gd name="connsiteY66" fmla="*/ 3 h 605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398379" h="605112">
                <a:moveTo>
                  <a:pt x="109786" y="408892"/>
                </a:moveTo>
                <a:lnTo>
                  <a:pt x="109786" y="466270"/>
                </a:lnTo>
                <a:cubicBezTo>
                  <a:pt x="115318" y="462741"/>
                  <a:pt x="121003" y="458752"/>
                  <a:pt x="126073" y="454610"/>
                </a:cubicBezTo>
                <a:cubicBezTo>
                  <a:pt x="137596" y="444945"/>
                  <a:pt x="154805" y="446479"/>
                  <a:pt x="164484" y="457985"/>
                </a:cubicBezTo>
                <a:cubicBezTo>
                  <a:pt x="174164" y="469491"/>
                  <a:pt x="172627" y="486674"/>
                  <a:pt x="161104" y="496339"/>
                </a:cubicBezTo>
                <a:cubicBezTo>
                  <a:pt x="145893" y="508919"/>
                  <a:pt x="127917" y="520272"/>
                  <a:pt x="109786" y="526716"/>
                </a:cubicBezTo>
                <a:lnTo>
                  <a:pt x="109786" y="545586"/>
                </a:lnTo>
                <a:lnTo>
                  <a:pt x="201205" y="581179"/>
                </a:lnTo>
                <a:lnTo>
                  <a:pt x="292624" y="545586"/>
                </a:lnTo>
                <a:lnTo>
                  <a:pt x="292624" y="527636"/>
                </a:lnTo>
                <a:cubicBezTo>
                  <a:pt x="273419" y="521500"/>
                  <a:pt x="254213" y="509687"/>
                  <a:pt x="238234" y="496339"/>
                </a:cubicBezTo>
                <a:cubicBezTo>
                  <a:pt x="226711" y="486674"/>
                  <a:pt x="225174" y="469491"/>
                  <a:pt x="234854" y="457985"/>
                </a:cubicBezTo>
                <a:cubicBezTo>
                  <a:pt x="244533" y="446479"/>
                  <a:pt x="261588" y="444945"/>
                  <a:pt x="273111" y="454610"/>
                </a:cubicBezTo>
                <a:cubicBezTo>
                  <a:pt x="279104" y="459519"/>
                  <a:pt x="286018" y="464122"/>
                  <a:pt x="292624" y="468111"/>
                </a:cubicBezTo>
                <a:lnTo>
                  <a:pt x="292624" y="408892"/>
                </a:lnTo>
                <a:lnTo>
                  <a:pt x="201205" y="448320"/>
                </a:lnTo>
                <a:lnTo>
                  <a:pt x="141898" y="422699"/>
                </a:lnTo>
                <a:close/>
                <a:moveTo>
                  <a:pt x="154958" y="202546"/>
                </a:moveTo>
                <a:cubicBezTo>
                  <a:pt x="173703" y="215586"/>
                  <a:pt x="216416" y="237678"/>
                  <a:pt x="293085" y="237678"/>
                </a:cubicBezTo>
                <a:cubicBezTo>
                  <a:pt x="300153" y="237678"/>
                  <a:pt x="307374" y="237371"/>
                  <a:pt x="314749" y="237064"/>
                </a:cubicBezTo>
                <a:cubicBezTo>
                  <a:pt x="311676" y="282016"/>
                  <a:pt x="282637" y="319910"/>
                  <a:pt x="242536" y="335865"/>
                </a:cubicBezTo>
                <a:cubicBezTo>
                  <a:pt x="249450" y="338933"/>
                  <a:pt x="351010" y="385726"/>
                  <a:pt x="366528" y="476855"/>
                </a:cubicBezTo>
                <a:cubicBezTo>
                  <a:pt x="366835" y="478389"/>
                  <a:pt x="367142" y="479924"/>
                  <a:pt x="367296" y="481765"/>
                </a:cubicBezTo>
                <a:lnTo>
                  <a:pt x="368218" y="481765"/>
                </a:lnTo>
                <a:cubicBezTo>
                  <a:pt x="369447" y="494191"/>
                  <a:pt x="365760" y="505851"/>
                  <a:pt x="358077" y="514596"/>
                </a:cubicBezTo>
                <a:cubicBezTo>
                  <a:pt x="347015" y="527176"/>
                  <a:pt x="333340" y="532239"/>
                  <a:pt x="318437" y="532239"/>
                </a:cubicBezTo>
                <a:cubicBezTo>
                  <a:pt x="317669" y="532239"/>
                  <a:pt x="316747" y="532085"/>
                  <a:pt x="315825" y="532085"/>
                </a:cubicBezTo>
                <a:lnTo>
                  <a:pt x="315825" y="583327"/>
                </a:lnTo>
                <a:cubicBezTo>
                  <a:pt x="315825" y="595293"/>
                  <a:pt x="306145" y="605112"/>
                  <a:pt x="294161" y="605112"/>
                </a:cubicBezTo>
                <a:lnTo>
                  <a:pt x="100260" y="605112"/>
                </a:lnTo>
                <a:cubicBezTo>
                  <a:pt x="88276" y="605112"/>
                  <a:pt x="78443" y="595293"/>
                  <a:pt x="78443" y="583327"/>
                </a:cubicBezTo>
                <a:lnTo>
                  <a:pt x="78443" y="532085"/>
                </a:lnTo>
                <a:cubicBezTo>
                  <a:pt x="73526" y="531932"/>
                  <a:pt x="68763" y="531165"/>
                  <a:pt x="64307" y="529784"/>
                </a:cubicBezTo>
                <a:cubicBezTo>
                  <a:pt x="55396" y="527176"/>
                  <a:pt x="47253" y="522267"/>
                  <a:pt x="40339" y="514442"/>
                </a:cubicBezTo>
                <a:cubicBezTo>
                  <a:pt x="32657" y="505544"/>
                  <a:pt x="28969" y="493885"/>
                  <a:pt x="30198" y="481458"/>
                </a:cubicBezTo>
                <a:cubicBezTo>
                  <a:pt x="30352" y="479924"/>
                  <a:pt x="30659" y="478389"/>
                  <a:pt x="30813" y="476855"/>
                </a:cubicBezTo>
                <a:cubicBezTo>
                  <a:pt x="45870" y="388794"/>
                  <a:pt x="145432" y="342155"/>
                  <a:pt x="158799" y="336325"/>
                </a:cubicBezTo>
                <a:cubicBezTo>
                  <a:pt x="116086" y="320063"/>
                  <a:pt x="85664" y="279254"/>
                  <a:pt x="84742" y="231081"/>
                </a:cubicBezTo>
                <a:lnTo>
                  <a:pt x="86432" y="230774"/>
                </a:lnTo>
                <a:cubicBezTo>
                  <a:pt x="87815" y="230467"/>
                  <a:pt x="121617" y="222490"/>
                  <a:pt x="142513" y="203926"/>
                </a:cubicBezTo>
                <a:cubicBezTo>
                  <a:pt x="146508" y="200398"/>
                  <a:pt x="151117" y="199784"/>
                  <a:pt x="154958" y="202546"/>
                </a:cubicBezTo>
                <a:close/>
                <a:moveTo>
                  <a:pt x="198248" y="3"/>
                </a:moveTo>
                <a:cubicBezTo>
                  <a:pt x="206143" y="-74"/>
                  <a:pt x="214056" y="962"/>
                  <a:pt x="220126" y="3109"/>
                </a:cubicBezTo>
                <a:lnTo>
                  <a:pt x="382859" y="60937"/>
                </a:lnTo>
                <a:cubicBezTo>
                  <a:pt x="393154" y="64619"/>
                  <a:pt x="394845" y="70601"/>
                  <a:pt x="387930" y="75356"/>
                </a:cubicBezTo>
                <a:lnTo>
                  <a:pt x="388083" y="75356"/>
                </a:lnTo>
                <a:lnTo>
                  <a:pt x="388083" y="178281"/>
                </a:lnTo>
                <a:lnTo>
                  <a:pt x="398379" y="211567"/>
                </a:lnTo>
                <a:lnTo>
                  <a:pt x="369797" y="211567"/>
                </a:lnTo>
                <a:lnTo>
                  <a:pt x="379632" y="178741"/>
                </a:lnTo>
                <a:lnTo>
                  <a:pt x="379632" y="79344"/>
                </a:lnTo>
                <a:lnTo>
                  <a:pt x="323236" y="103120"/>
                </a:lnTo>
                <a:lnTo>
                  <a:pt x="323236" y="122447"/>
                </a:lnTo>
                <a:cubicBezTo>
                  <a:pt x="323236" y="130116"/>
                  <a:pt x="319856" y="138399"/>
                  <a:pt x="314477" y="144995"/>
                </a:cubicBezTo>
                <a:cubicBezTo>
                  <a:pt x="316782" y="151744"/>
                  <a:pt x="318319" y="158954"/>
                  <a:pt x="318780" y="166470"/>
                </a:cubicBezTo>
                <a:cubicBezTo>
                  <a:pt x="320624" y="196228"/>
                  <a:pt x="315707" y="225525"/>
                  <a:pt x="315707" y="225525"/>
                </a:cubicBezTo>
                <a:cubicBezTo>
                  <a:pt x="227810" y="230127"/>
                  <a:pt x="180480" y="206812"/>
                  <a:pt x="160197" y="192546"/>
                </a:cubicBezTo>
                <a:cubicBezTo>
                  <a:pt x="152821" y="187331"/>
                  <a:pt x="144215" y="188558"/>
                  <a:pt x="137608" y="194540"/>
                </a:cubicBezTo>
                <a:cubicBezTo>
                  <a:pt x="118092" y="211874"/>
                  <a:pt x="85054" y="219390"/>
                  <a:pt x="85054" y="219390"/>
                </a:cubicBezTo>
                <a:cubicBezTo>
                  <a:pt x="66921" y="214021"/>
                  <a:pt x="69226" y="191626"/>
                  <a:pt x="73990" y="173833"/>
                </a:cubicBezTo>
                <a:cubicBezTo>
                  <a:pt x="75987" y="165856"/>
                  <a:pt x="78753" y="157266"/>
                  <a:pt x="82441" y="149904"/>
                </a:cubicBezTo>
                <a:cubicBezTo>
                  <a:pt x="74451" y="143155"/>
                  <a:pt x="68919" y="132264"/>
                  <a:pt x="68919" y="122447"/>
                </a:cubicBezTo>
                <a:lnTo>
                  <a:pt x="68919" y="105881"/>
                </a:lnTo>
                <a:lnTo>
                  <a:pt x="8989" y="82872"/>
                </a:lnTo>
                <a:cubicBezTo>
                  <a:pt x="-2997" y="78270"/>
                  <a:pt x="-2997" y="70908"/>
                  <a:pt x="8989" y="66459"/>
                </a:cubicBezTo>
                <a:lnTo>
                  <a:pt x="176485" y="3569"/>
                </a:lnTo>
                <a:cubicBezTo>
                  <a:pt x="182478" y="1268"/>
                  <a:pt x="190354" y="79"/>
                  <a:pt x="198248" y="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000000"/>
                </a:solidFill>
              </a:rPr>
              <a:t>XXX</a:t>
            </a:r>
            <a:endParaRPr lang="en-US" altLang="zh-CN" dirty="0">
              <a:solidFill>
                <a:srgbClr val="000000"/>
              </a:solidFill>
            </a:endParaRPr>
          </a:p>
        </p:txBody>
      </p:sp>
      <p:sp>
        <p:nvSpPr>
          <p:cNvPr id="20" name="Text Box 8"/>
          <p:cNvSpPr txBox="1">
            <a:spLocks noChangeArrowheads="1"/>
          </p:cNvSpPr>
          <p:nvPr/>
        </p:nvSpPr>
        <p:spPr bwMode="auto">
          <a:xfrm>
            <a:off x="518116" y="1306152"/>
            <a:ext cx="7696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ea typeface="宋体" panose="02010600030101010101" pitchFamily="2" charset="-122"/>
              </a:rPr>
              <a:t>下了点小雪，那些山</a:t>
            </a:r>
            <a:r>
              <a:rPr lang="en-US" altLang="zh-CN" sz="3600" b="1" dirty="0">
                <a:solidFill>
                  <a:srgbClr val="FF0000"/>
                </a:solidFill>
                <a:ea typeface="宋体" panose="02010600030101010101" pitchFamily="2" charset="-122"/>
              </a:rPr>
              <a:t>——</a:t>
            </a:r>
          </a:p>
        </p:txBody>
      </p:sp>
      <p:sp>
        <p:nvSpPr>
          <p:cNvPr id="23" name="christmas-snowflake_61338"/>
          <p:cNvSpPr>
            <a:spLocks noChangeAspect="1"/>
          </p:cNvSpPr>
          <p:nvPr/>
        </p:nvSpPr>
        <p:spPr bwMode="auto">
          <a:xfrm>
            <a:off x="783146" y="594732"/>
            <a:ext cx="350179" cy="388152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313" h="5898">
                <a:moveTo>
                  <a:pt x="4565" y="3902"/>
                </a:moveTo>
                <a:lnTo>
                  <a:pt x="4253" y="3721"/>
                </a:lnTo>
                <a:lnTo>
                  <a:pt x="4981" y="3469"/>
                </a:lnTo>
                <a:lnTo>
                  <a:pt x="4896" y="3225"/>
                </a:lnTo>
                <a:lnTo>
                  <a:pt x="3958" y="3551"/>
                </a:lnTo>
                <a:lnTo>
                  <a:pt x="3684" y="3393"/>
                </a:lnTo>
                <a:lnTo>
                  <a:pt x="3691" y="3377"/>
                </a:lnTo>
                <a:cubicBezTo>
                  <a:pt x="3747" y="3241"/>
                  <a:pt x="3776" y="3097"/>
                  <a:pt x="3776" y="2949"/>
                </a:cubicBezTo>
                <a:cubicBezTo>
                  <a:pt x="3776" y="2801"/>
                  <a:pt x="3747" y="2657"/>
                  <a:pt x="3691" y="2521"/>
                </a:cubicBezTo>
                <a:lnTo>
                  <a:pt x="3684" y="2505"/>
                </a:lnTo>
                <a:lnTo>
                  <a:pt x="3958" y="2347"/>
                </a:lnTo>
                <a:lnTo>
                  <a:pt x="4896" y="2672"/>
                </a:lnTo>
                <a:lnTo>
                  <a:pt x="4981" y="2429"/>
                </a:lnTo>
                <a:lnTo>
                  <a:pt x="4253" y="2176"/>
                </a:lnTo>
                <a:lnTo>
                  <a:pt x="4565" y="1996"/>
                </a:lnTo>
                <a:lnTo>
                  <a:pt x="5229" y="2226"/>
                </a:lnTo>
                <a:lnTo>
                  <a:pt x="5313" y="1982"/>
                </a:lnTo>
                <a:lnTo>
                  <a:pt x="4861" y="1825"/>
                </a:lnTo>
                <a:lnTo>
                  <a:pt x="5275" y="1586"/>
                </a:lnTo>
                <a:lnTo>
                  <a:pt x="5146" y="1363"/>
                </a:lnTo>
                <a:lnTo>
                  <a:pt x="4732" y="1602"/>
                </a:lnTo>
                <a:lnTo>
                  <a:pt x="4822" y="1131"/>
                </a:lnTo>
                <a:lnTo>
                  <a:pt x="4569" y="1083"/>
                </a:lnTo>
                <a:lnTo>
                  <a:pt x="4437" y="1772"/>
                </a:lnTo>
                <a:lnTo>
                  <a:pt x="4124" y="1953"/>
                </a:lnTo>
                <a:lnTo>
                  <a:pt x="4269" y="1196"/>
                </a:lnTo>
                <a:lnTo>
                  <a:pt x="4016" y="1147"/>
                </a:lnTo>
                <a:lnTo>
                  <a:pt x="3829" y="2123"/>
                </a:lnTo>
                <a:lnTo>
                  <a:pt x="3554" y="2282"/>
                </a:lnTo>
                <a:lnTo>
                  <a:pt x="3544" y="2268"/>
                </a:lnTo>
                <a:cubicBezTo>
                  <a:pt x="3361" y="2030"/>
                  <a:pt x="3098" y="1878"/>
                  <a:pt x="2803" y="1840"/>
                </a:cubicBezTo>
                <a:lnTo>
                  <a:pt x="2786" y="1837"/>
                </a:lnTo>
                <a:lnTo>
                  <a:pt x="2786" y="1521"/>
                </a:lnTo>
                <a:lnTo>
                  <a:pt x="3537" y="871"/>
                </a:lnTo>
                <a:lnTo>
                  <a:pt x="3368" y="676"/>
                </a:lnTo>
                <a:lnTo>
                  <a:pt x="2786" y="1180"/>
                </a:lnTo>
                <a:lnTo>
                  <a:pt x="2786" y="819"/>
                </a:lnTo>
                <a:lnTo>
                  <a:pt x="3317" y="360"/>
                </a:lnTo>
                <a:lnTo>
                  <a:pt x="3148" y="165"/>
                </a:lnTo>
                <a:lnTo>
                  <a:pt x="2786" y="478"/>
                </a:lnTo>
                <a:lnTo>
                  <a:pt x="2786" y="0"/>
                </a:lnTo>
                <a:lnTo>
                  <a:pt x="2528" y="0"/>
                </a:lnTo>
                <a:lnTo>
                  <a:pt x="2528" y="478"/>
                </a:lnTo>
                <a:lnTo>
                  <a:pt x="2166" y="165"/>
                </a:lnTo>
                <a:lnTo>
                  <a:pt x="1997" y="360"/>
                </a:lnTo>
                <a:lnTo>
                  <a:pt x="2528" y="819"/>
                </a:lnTo>
                <a:lnTo>
                  <a:pt x="2528" y="1180"/>
                </a:lnTo>
                <a:lnTo>
                  <a:pt x="1945" y="676"/>
                </a:lnTo>
                <a:lnTo>
                  <a:pt x="1777" y="871"/>
                </a:lnTo>
                <a:lnTo>
                  <a:pt x="2528" y="1521"/>
                </a:lnTo>
                <a:lnTo>
                  <a:pt x="2528" y="1837"/>
                </a:lnTo>
                <a:lnTo>
                  <a:pt x="2511" y="1840"/>
                </a:lnTo>
                <a:cubicBezTo>
                  <a:pt x="2216" y="1878"/>
                  <a:pt x="1952" y="2030"/>
                  <a:pt x="1770" y="2268"/>
                </a:cubicBezTo>
                <a:lnTo>
                  <a:pt x="1759" y="2282"/>
                </a:lnTo>
                <a:lnTo>
                  <a:pt x="1485" y="2123"/>
                </a:lnTo>
                <a:lnTo>
                  <a:pt x="1297" y="1148"/>
                </a:lnTo>
                <a:lnTo>
                  <a:pt x="1044" y="1196"/>
                </a:lnTo>
                <a:lnTo>
                  <a:pt x="1190" y="1953"/>
                </a:lnTo>
                <a:lnTo>
                  <a:pt x="877" y="1772"/>
                </a:lnTo>
                <a:lnTo>
                  <a:pt x="745" y="1083"/>
                </a:lnTo>
                <a:lnTo>
                  <a:pt x="491" y="1132"/>
                </a:lnTo>
                <a:lnTo>
                  <a:pt x="582" y="1602"/>
                </a:lnTo>
                <a:lnTo>
                  <a:pt x="167" y="1363"/>
                </a:lnTo>
                <a:lnTo>
                  <a:pt x="39" y="1586"/>
                </a:lnTo>
                <a:lnTo>
                  <a:pt x="453" y="1825"/>
                </a:lnTo>
                <a:lnTo>
                  <a:pt x="0" y="1982"/>
                </a:lnTo>
                <a:lnTo>
                  <a:pt x="85" y="2226"/>
                </a:lnTo>
                <a:lnTo>
                  <a:pt x="748" y="1996"/>
                </a:lnTo>
                <a:lnTo>
                  <a:pt x="1061" y="2176"/>
                </a:lnTo>
                <a:lnTo>
                  <a:pt x="333" y="2429"/>
                </a:lnTo>
                <a:lnTo>
                  <a:pt x="417" y="2672"/>
                </a:lnTo>
                <a:lnTo>
                  <a:pt x="1356" y="2347"/>
                </a:lnTo>
                <a:lnTo>
                  <a:pt x="1630" y="2505"/>
                </a:lnTo>
                <a:lnTo>
                  <a:pt x="1623" y="2521"/>
                </a:lnTo>
                <a:cubicBezTo>
                  <a:pt x="1567" y="2657"/>
                  <a:pt x="1538" y="2801"/>
                  <a:pt x="1538" y="2949"/>
                </a:cubicBezTo>
                <a:cubicBezTo>
                  <a:pt x="1538" y="3097"/>
                  <a:pt x="1567" y="3241"/>
                  <a:pt x="1623" y="3377"/>
                </a:cubicBezTo>
                <a:lnTo>
                  <a:pt x="1630" y="3393"/>
                </a:lnTo>
                <a:lnTo>
                  <a:pt x="1356" y="3551"/>
                </a:lnTo>
                <a:lnTo>
                  <a:pt x="417" y="3225"/>
                </a:lnTo>
                <a:lnTo>
                  <a:pt x="333" y="3469"/>
                </a:lnTo>
                <a:lnTo>
                  <a:pt x="1061" y="3722"/>
                </a:lnTo>
                <a:lnTo>
                  <a:pt x="748" y="3902"/>
                </a:lnTo>
                <a:lnTo>
                  <a:pt x="85" y="3672"/>
                </a:lnTo>
                <a:lnTo>
                  <a:pt x="0" y="3915"/>
                </a:lnTo>
                <a:lnTo>
                  <a:pt x="453" y="4072"/>
                </a:lnTo>
                <a:lnTo>
                  <a:pt x="39" y="4312"/>
                </a:lnTo>
                <a:lnTo>
                  <a:pt x="167" y="4535"/>
                </a:lnTo>
                <a:lnTo>
                  <a:pt x="582" y="4296"/>
                </a:lnTo>
                <a:lnTo>
                  <a:pt x="491" y="4766"/>
                </a:lnTo>
                <a:lnTo>
                  <a:pt x="745" y="4815"/>
                </a:lnTo>
                <a:lnTo>
                  <a:pt x="877" y="4125"/>
                </a:lnTo>
                <a:lnTo>
                  <a:pt x="1190" y="3945"/>
                </a:lnTo>
                <a:lnTo>
                  <a:pt x="1044" y="4701"/>
                </a:lnTo>
                <a:lnTo>
                  <a:pt x="1297" y="4750"/>
                </a:lnTo>
                <a:lnTo>
                  <a:pt x="1485" y="3774"/>
                </a:lnTo>
                <a:lnTo>
                  <a:pt x="1759" y="3616"/>
                </a:lnTo>
                <a:lnTo>
                  <a:pt x="1770" y="3630"/>
                </a:lnTo>
                <a:cubicBezTo>
                  <a:pt x="1952" y="3867"/>
                  <a:pt x="2216" y="4019"/>
                  <a:pt x="2511" y="4058"/>
                </a:cubicBezTo>
                <a:lnTo>
                  <a:pt x="2528" y="4060"/>
                </a:lnTo>
                <a:lnTo>
                  <a:pt x="2528" y="4377"/>
                </a:lnTo>
                <a:lnTo>
                  <a:pt x="1777" y="5027"/>
                </a:lnTo>
                <a:lnTo>
                  <a:pt x="1945" y="5222"/>
                </a:lnTo>
                <a:lnTo>
                  <a:pt x="2528" y="4717"/>
                </a:lnTo>
                <a:lnTo>
                  <a:pt x="2528" y="5078"/>
                </a:lnTo>
                <a:lnTo>
                  <a:pt x="1997" y="5538"/>
                </a:lnTo>
                <a:lnTo>
                  <a:pt x="2166" y="5733"/>
                </a:lnTo>
                <a:lnTo>
                  <a:pt x="2528" y="5419"/>
                </a:lnTo>
                <a:lnTo>
                  <a:pt x="2528" y="5898"/>
                </a:lnTo>
                <a:lnTo>
                  <a:pt x="2786" y="5898"/>
                </a:lnTo>
                <a:lnTo>
                  <a:pt x="2786" y="5419"/>
                </a:lnTo>
                <a:lnTo>
                  <a:pt x="3148" y="5733"/>
                </a:lnTo>
                <a:lnTo>
                  <a:pt x="3317" y="5538"/>
                </a:lnTo>
                <a:lnTo>
                  <a:pt x="2786" y="5078"/>
                </a:lnTo>
                <a:lnTo>
                  <a:pt x="2786" y="4717"/>
                </a:lnTo>
                <a:lnTo>
                  <a:pt x="3368" y="5222"/>
                </a:lnTo>
                <a:lnTo>
                  <a:pt x="3537" y="5027"/>
                </a:lnTo>
                <a:lnTo>
                  <a:pt x="2786" y="4377"/>
                </a:lnTo>
                <a:lnTo>
                  <a:pt x="2786" y="4060"/>
                </a:lnTo>
                <a:lnTo>
                  <a:pt x="2803" y="4058"/>
                </a:lnTo>
                <a:cubicBezTo>
                  <a:pt x="3098" y="4019"/>
                  <a:pt x="3361" y="3867"/>
                  <a:pt x="3544" y="3630"/>
                </a:cubicBezTo>
                <a:lnTo>
                  <a:pt x="3554" y="3616"/>
                </a:lnTo>
                <a:lnTo>
                  <a:pt x="3829" y="3774"/>
                </a:lnTo>
                <a:lnTo>
                  <a:pt x="4016" y="4750"/>
                </a:lnTo>
                <a:lnTo>
                  <a:pt x="4269" y="4701"/>
                </a:lnTo>
                <a:lnTo>
                  <a:pt x="4124" y="3945"/>
                </a:lnTo>
                <a:lnTo>
                  <a:pt x="4437" y="4125"/>
                </a:lnTo>
                <a:lnTo>
                  <a:pt x="4569" y="4815"/>
                </a:lnTo>
                <a:lnTo>
                  <a:pt x="4822" y="4766"/>
                </a:lnTo>
                <a:lnTo>
                  <a:pt x="4732" y="4296"/>
                </a:lnTo>
                <a:lnTo>
                  <a:pt x="5146" y="4535"/>
                </a:lnTo>
                <a:lnTo>
                  <a:pt x="5275" y="4312"/>
                </a:lnTo>
                <a:lnTo>
                  <a:pt x="4861" y="4072"/>
                </a:lnTo>
                <a:lnTo>
                  <a:pt x="5313" y="3916"/>
                </a:lnTo>
                <a:lnTo>
                  <a:pt x="5229" y="3672"/>
                </a:lnTo>
                <a:lnTo>
                  <a:pt x="4565" y="3902"/>
                </a:lnTo>
                <a:close/>
                <a:moveTo>
                  <a:pt x="2657" y="3810"/>
                </a:moveTo>
                <a:cubicBezTo>
                  <a:pt x="2182" y="3810"/>
                  <a:pt x="1796" y="3424"/>
                  <a:pt x="1796" y="2949"/>
                </a:cubicBezTo>
                <a:cubicBezTo>
                  <a:pt x="1796" y="2474"/>
                  <a:pt x="2182" y="2088"/>
                  <a:pt x="2657" y="2088"/>
                </a:cubicBezTo>
                <a:cubicBezTo>
                  <a:pt x="3132" y="2088"/>
                  <a:pt x="3518" y="2474"/>
                  <a:pt x="3518" y="2949"/>
                </a:cubicBezTo>
                <a:cubicBezTo>
                  <a:pt x="3518" y="3424"/>
                  <a:pt x="3132" y="3810"/>
                  <a:pt x="2657" y="38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332656"/>
            <a:ext cx="864096" cy="8977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8116" y="1947942"/>
            <a:ext cx="82303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1200"/>
              </a:spcBef>
            </a:pPr>
            <a:r>
              <a:rPr lang="en-US" altLang="zh-CN" sz="3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、作者是按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怎样的顺序</a:t>
            </a: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来描绘小雪覆盖下的山景的？</a:t>
            </a:r>
          </a:p>
        </p:txBody>
      </p:sp>
      <p:sp>
        <p:nvSpPr>
          <p:cNvPr id="47" name="AutoShape 8"/>
          <p:cNvSpPr>
            <a:spLocks noChangeArrowheads="1"/>
          </p:cNvSpPr>
          <p:nvPr/>
        </p:nvSpPr>
        <p:spPr bwMode="gray">
          <a:xfrm>
            <a:off x="604071" y="449700"/>
            <a:ext cx="5912145" cy="678216"/>
          </a:xfrm>
          <a:prstGeom prst="roundRect">
            <a:avLst>
              <a:gd name="adj" fmla="val 7574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72549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 w="28575" cap="rnd">
            <a:noFill/>
            <a:prstDash val="sysDot"/>
            <a:rou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b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>
            <a:flatTx/>
          </a:bodyPr>
          <a:lstStyle/>
          <a:p>
            <a:pPr algn="ctr" eaLnBrk="0" hangingPunct="0">
              <a:buClr>
                <a:schemeClr val="bg1"/>
              </a:buClr>
            </a:pPr>
            <a:endParaRPr lang="en-US" altLang="zh-CN" sz="16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48" name="Rectangle 2"/>
          <p:cNvSpPr>
            <a:spLocks noGrp="1" noChangeArrowheads="1"/>
          </p:cNvSpPr>
          <p:nvPr>
            <p:ph type="title"/>
          </p:nvPr>
        </p:nvSpPr>
        <p:spPr>
          <a:xfrm>
            <a:off x="1093191" y="409892"/>
            <a:ext cx="5620848" cy="685800"/>
          </a:xfrm>
        </p:spPr>
        <p:txBody>
          <a:bodyPr/>
          <a:lstStyle/>
          <a:p>
            <a:pPr algn="l"/>
            <a:r>
              <a:rPr lang="zh-CN" altLang="en-US" sz="4000" dirty="0">
                <a:ea typeface="宋体" panose="02010600030101010101" pitchFamily="2" charset="-122"/>
              </a:rPr>
              <a:t>共赏冬天济南之美景</a:t>
            </a:r>
            <a:endParaRPr lang="en-US" altLang="zh-CN" sz="2400" dirty="0">
              <a:ea typeface="宋体" panose="02010600030101010101" pitchFamily="2" charset="-122"/>
            </a:endParaRPr>
          </a:p>
        </p:txBody>
      </p:sp>
      <p:sp>
        <p:nvSpPr>
          <p:cNvPr id="49" name="graduate-boy-reading-a-book_27473"/>
          <p:cNvSpPr>
            <a:spLocks noChangeAspect="1"/>
          </p:cNvSpPr>
          <p:nvPr/>
        </p:nvSpPr>
        <p:spPr bwMode="auto">
          <a:xfrm>
            <a:off x="6824690" y="485362"/>
            <a:ext cx="416866" cy="633193"/>
          </a:xfrm>
          <a:custGeom>
            <a:avLst/>
            <a:gdLst>
              <a:gd name="connsiteX0" fmla="*/ 109786 w 398379"/>
              <a:gd name="connsiteY0" fmla="*/ 408892 h 605112"/>
              <a:gd name="connsiteX1" fmla="*/ 109786 w 398379"/>
              <a:gd name="connsiteY1" fmla="*/ 466270 h 605112"/>
              <a:gd name="connsiteX2" fmla="*/ 126073 w 398379"/>
              <a:gd name="connsiteY2" fmla="*/ 454610 h 605112"/>
              <a:gd name="connsiteX3" fmla="*/ 164484 w 398379"/>
              <a:gd name="connsiteY3" fmla="*/ 457985 h 605112"/>
              <a:gd name="connsiteX4" fmla="*/ 161104 w 398379"/>
              <a:gd name="connsiteY4" fmla="*/ 496339 h 605112"/>
              <a:gd name="connsiteX5" fmla="*/ 109786 w 398379"/>
              <a:gd name="connsiteY5" fmla="*/ 526716 h 605112"/>
              <a:gd name="connsiteX6" fmla="*/ 109786 w 398379"/>
              <a:gd name="connsiteY6" fmla="*/ 545586 h 605112"/>
              <a:gd name="connsiteX7" fmla="*/ 201205 w 398379"/>
              <a:gd name="connsiteY7" fmla="*/ 581179 h 605112"/>
              <a:gd name="connsiteX8" fmla="*/ 292624 w 398379"/>
              <a:gd name="connsiteY8" fmla="*/ 545586 h 605112"/>
              <a:gd name="connsiteX9" fmla="*/ 292624 w 398379"/>
              <a:gd name="connsiteY9" fmla="*/ 527636 h 605112"/>
              <a:gd name="connsiteX10" fmla="*/ 238234 w 398379"/>
              <a:gd name="connsiteY10" fmla="*/ 496339 h 605112"/>
              <a:gd name="connsiteX11" fmla="*/ 234854 w 398379"/>
              <a:gd name="connsiteY11" fmla="*/ 457985 h 605112"/>
              <a:gd name="connsiteX12" fmla="*/ 273111 w 398379"/>
              <a:gd name="connsiteY12" fmla="*/ 454610 h 605112"/>
              <a:gd name="connsiteX13" fmla="*/ 292624 w 398379"/>
              <a:gd name="connsiteY13" fmla="*/ 468111 h 605112"/>
              <a:gd name="connsiteX14" fmla="*/ 292624 w 398379"/>
              <a:gd name="connsiteY14" fmla="*/ 408892 h 605112"/>
              <a:gd name="connsiteX15" fmla="*/ 201205 w 398379"/>
              <a:gd name="connsiteY15" fmla="*/ 448320 h 605112"/>
              <a:gd name="connsiteX16" fmla="*/ 141898 w 398379"/>
              <a:gd name="connsiteY16" fmla="*/ 422699 h 605112"/>
              <a:gd name="connsiteX17" fmla="*/ 154958 w 398379"/>
              <a:gd name="connsiteY17" fmla="*/ 202546 h 605112"/>
              <a:gd name="connsiteX18" fmla="*/ 293085 w 398379"/>
              <a:gd name="connsiteY18" fmla="*/ 237678 h 605112"/>
              <a:gd name="connsiteX19" fmla="*/ 314749 w 398379"/>
              <a:gd name="connsiteY19" fmla="*/ 237064 h 605112"/>
              <a:gd name="connsiteX20" fmla="*/ 242536 w 398379"/>
              <a:gd name="connsiteY20" fmla="*/ 335865 h 605112"/>
              <a:gd name="connsiteX21" fmla="*/ 366528 w 398379"/>
              <a:gd name="connsiteY21" fmla="*/ 476855 h 605112"/>
              <a:gd name="connsiteX22" fmla="*/ 367296 w 398379"/>
              <a:gd name="connsiteY22" fmla="*/ 481765 h 605112"/>
              <a:gd name="connsiteX23" fmla="*/ 368218 w 398379"/>
              <a:gd name="connsiteY23" fmla="*/ 481765 h 605112"/>
              <a:gd name="connsiteX24" fmla="*/ 358077 w 398379"/>
              <a:gd name="connsiteY24" fmla="*/ 514596 h 605112"/>
              <a:gd name="connsiteX25" fmla="*/ 318437 w 398379"/>
              <a:gd name="connsiteY25" fmla="*/ 532239 h 605112"/>
              <a:gd name="connsiteX26" fmla="*/ 315825 w 398379"/>
              <a:gd name="connsiteY26" fmla="*/ 532085 h 605112"/>
              <a:gd name="connsiteX27" fmla="*/ 315825 w 398379"/>
              <a:gd name="connsiteY27" fmla="*/ 583327 h 605112"/>
              <a:gd name="connsiteX28" fmla="*/ 294161 w 398379"/>
              <a:gd name="connsiteY28" fmla="*/ 605112 h 605112"/>
              <a:gd name="connsiteX29" fmla="*/ 100260 w 398379"/>
              <a:gd name="connsiteY29" fmla="*/ 605112 h 605112"/>
              <a:gd name="connsiteX30" fmla="*/ 78443 w 398379"/>
              <a:gd name="connsiteY30" fmla="*/ 583327 h 605112"/>
              <a:gd name="connsiteX31" fmla="*/ 78443 w 398379"/>
              <a:gd name="connsiteY31" fmla="*/ 532085 h 605112"/>
              <a:gd name="connsiteX32" fmla="*/ 64307 w 398379"/>
              <a:gd name="connsiteY32" fmla="*/ 529784 h 605112"/>
              <a:gd name="connsiteX33" fmla="*/ 40339 w 398379"/>
              <a:gd name="connsiteY33" fmla="*/ 514442 h 605112"/>
              <a:gd name="connsiteX34" fmla="*/ 30198 w 398379"/>
              <a:gd name="connsiteY34" fmla="*/ 481458 h 605112"/>
              <a:gd name="connsiteX35" fmla="*/ 30813 w 398379"/>
              <a:gd name="connsiteY35" fmla="*/ 476855 h 605112"/>
              <a:gd name="connsiteX36" fmla="*/ 158799 w 398379"/>
              <a:gd name="connsiteY36" fmla="*/ 336325 h 605112"/>
              <a:gd name="connsiteX37" fmla="*/ 84742 w 398379"/>
              <a:gd name="connsiteY37" fmla="*/ 231081 h 605112"/>
              <a:gd name="connsiteX38" fmla="*/ 86432 w 398379"/>
              <a:gd name="connsiteY38" fmla="*/ 230774 h 605112"/>
              <a:gd name="connsiteX39" fmla="*/ 142513 w 398379"/>
              <a:gd name="connsiteY39" fmla="*/ 203926 h 605112"/>
              <a:gd name="connsiteX40" fmla="*/ 154958 w 398379"/>
              <a:gd name="connsiteY40" fmla="*/ 202546 h 605112"/>
              <a:gd name="connsiteX41" fmla="*/ 198248 w 398379"/>
              <a:gd name="connsiteY41" fmla="*/ 3 h 605112"/>
              <a:gd name="connsiteX42" fmla="*/ 220126 w 398379"/>
              <a:gd name="connsiteY42" fmla="*/ 3109 h 605112"/>
              <a:gd name="connsiteX43" fmla="*/ 382859 w 398379"/>
              <a:gd name="connsiteY43" fmla="*/ 60937 h 605112"/>
              <a:gd name="connsiteX44" fmla="*/ 387930 w 398379"/>
              <a:gd name="connsiteY44" fmla="*/ 75356 h 605112"/>
              <a:gd name="connsiteX45" fmla="*/ 388083 w 398379"/>
              <a:gd name="connsiteY45" fmla="*/ 75356 h 605112"/>
              <a:gd name="connsiteX46" fmla="*/ 388083 w 398379"/>
              <a:gd name="connsiteY46" fmla="*/ 178281 h 605112"/>
              <a:gd name="connsiteX47" fmla="*/ 398379 w 398379"/>
              <a:gd name="connsiteY47" fmla="*/ 211567 h 605112"/>
              <a:gd name="connsiteX48" fmla="*/ 369797 w 398379"/>
              <a:gd name="connsiteY48" fmla="*/ 211567 h 605112"/>
              <a:gd name="connsiteX49" fmla="*/ 379632 w 398379"/>
              <a:gd name="connsiteY49" fmla="*/ 178741 h 605112"/>
              <a:gd name="connsiteX50" fmla="*/ 379632 w 398379"/>
              <a:gd name="connsiteY50" fmla="*/ 79344 h 605112"/>
              <a:gd name="connsiteX51" fmla="*/ 323236 w 398379"/>
              <a:gd name="connsiteY51" fmla="*/ 103120 h 605112"/>
              <a:gd name="connsiteX52" fmla="*/ 323236 w 398379"/>
              <a:gd name="connsiteY52" fmla="*/ 122447 h 605112"/>
              <a:gd name="connsiteX53" fmla="*/ 314477 w 398379"/>
              <a:gd name="connsiteY53" fmla="*/ 144995 h 605112"/>
              <a:gd name="connsiteX54" fmla="*/ 318780 w 398379"/>
              <a:gd name="connsiteY54" fmla="*/ 166470 h 605112"/>
              <a:gd name="connsiteX55" fmla="*/ 315707 w 398379"/>
              <a:gd name="connsiteY55" fmla="*/ 225525 h 605112"/>
              <a:gd name="connsiteX56" fmla="*/ 160197 w 398379"/>
              <a:gd name="connsiteY56" fmla="*/ 192546 h 605112"/>
              <a:gd name="connsiteX57" fmla="*/ 137608 w 398379"/>
              <a:gd name="connsiteY57" fmla="*/ 194540 h 605112"/>
              <a:gd name="connsiteX58" fmla="*/ 85054 w 398379"/>
              <a:gd name="connsiteY58" fmla="*/ 219390 h 605112"/>
              <a:gd name="connsiteX59" fmla="*/ 73990 w 398379"/>
              <a:gd name="connsiteY59" fmla="*/ 173833 h 605112"/>
              <a:gd name="connsiteX60" fmla="*/ 82441 w 398379"/>
              <a:gd name="connsiteY60" fmla="*/ 149904 h 605112"/>
              <a:gd name="connsiteX61" fmla="*/ 68919 w 398379"/>
              <a:gd name="connsiteY61" fmla="*/ 122447 h 605112"/>
              <a:gd name="connsiteX62" fmla="*/ 68919 w 398379"/>
              <a:gd name="connsiteY62" fmla="*/ 105881 h 605112"/>
              <a:gd name="connsiteX63" fmla="*/ 8989 w 398379"/>
              <a:gd name="connsiteY63" fmla="*/ 82872 h 605112"/>
              <a:gd name="connsiteX64" fmla="*/ 8989 w 398379"/>
              <a:gd name="connsiteY64" fmla="*/ 66459 h 605112"/>
              <a:gd name="connsiteX65" fmla="*/ 176485 w 398379"/>
              <a:gd name="connsiteY65" fmla="*/ 3569 h 605112"/>
              <a:gd name="connsiteX66" fmla="*/ 198248 w 398379"/>
              <a:gd name="connsiteY66" fmla="*/ 3 h 605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398379" h="605112">
                <a:moveTo>
                  <a:pt x="109786" y="408892"/>
                </a:moveTo>
                <a:lnTo>
                  <a:pt x="109786" y="466270"/>
                </a:lnTo>
                <a:cubicBezTo>
                  <a:pt x="115318" y="462741"/>
                  <a:pt x="121003" y="458752"/>
                  <a:pt x="126073" y="454610"/>
                </a:cubicBezTo>
                <a:cubicBezTo>
                  <a:pt x="137596" y="444945"/>
                  <a:pt x="154805" y="446479"/>
                  <a:pt x="164484" y="457985"/>
                </a:cubicBezTo>
                <a:cubicBezTo>
                  <a:pt x="174164" y="469491"/>
                  <a:pt x="172627" y="486674"/>
                  <a:pt x="161104" y="496339"/>
                </a:cubicBezTo>
                <a:cubicBezTo>
                  <a:pt x="145893" y="508919"/>
                  <a:pt x="127917" y="520272"/>
                  <a:pt x="109786" y="526716"/>
                </a:cubicBezTo>
                <a:lnTo>
                  <a:pt x="109786" y="545586"/>
                </a:lnTo>
                <a:lnTo>
                  <a:pt x="201205" y="581179"/>
                </a:lnTo>
                <a:lnTo>
                  <a:pt x="292624" y="545586"/>
                </a:lnTo>
                <a:lnTo>
                  <a:pt x="292624" y="527636"/>
                </a:lnTo>
                <a:cubicBezTo>
                  <a:pt x="273419" y="521500"/>
                  <a:pt x="254213" y="509687"/>
                  <a:pt x="238234" y="496339"/>
                </a:cubicBezTo>
                <a:cubicBezTo>
                  <a:pt x="226711" y="486674"/>
                  <a:pt x="225174" y="469491"/>
                  <a:pt x="234854" y="457985"/>
                </a:cubicBezTo>
                <a:cubicBezTo>
                  <a:pt x="244533" y="446479"/>
                  <a:pt x="261588" y="444945"/>
                  <a:pt x="273111" y="454610"/>
                </a:cubicBezTo>
                <a:cubicBezTo>
                  <a:pt x="279104" y="459519"/>
                  <a:pt x="286018" y="464122"/>
                  <a:pt x="292624" y="468111"/>
                </a:cubicBezTo>
                <a:lnTo>
                  <a:pt x="292624" y="408892"/>
                </a:lnTo>
                <a:lnTo>
                  <a:pt x="201205" y="448320"/>
                </a:lnTo>
                <a:lnTo>
                  <a:pt x="141898" y="422699"/>
                </a:lnTo>
                <a:close/>
                <a:moveTo>
                  <a:pt x="154958" y="202546"/>
                </a:moveTo>
                <a:cubicBezTo>
                  <a:pt x="173703" y="215586"/>
                  <a:pt x="216416" y="237678"/>
                  <a:pt x="293085" y="237678"/>
                </a:cubicBezTo>
                <a:cubicBezTo>
                  <a:pt x="300153" y="237678"/>
                  <a:pt x="307374" y="237371"/>
                  <a:pt x="314749" y="237064"/>
                </a:cubicBezTo>
                <a:cubicBezTo>
                  <a:pt x="311676" y="282016"/>
                  <a:pt x="282637" y="319910"/>
                  <a:pt x="242536" y="335865"/>
                </a:cubicBezTo>
                <a:cubicBezTo>
                  <a:pt x="249450" y="338933"/>
                  <a:pt x="351010" y="385726"/>
                  <a:pt x="366528" y="476855"/>
                </a:cubicBezTo>
                <a:cubicBezTo>
                  <a:pt x="366835" y="478389"/>
                  <a:pt x="367142" y="479924"/>
                  <a:pt x="367296" y="481765"/>
                </a:cubicBezTo>
                <a:lnTo>
                  <a:pt x="368218" y="481765"/>
                </a:lnTo>
                <a:cubicBezTo>
                  <a:pt x="369447" y="494191"/>
                  <a:pt x="365760" y="505851"/>
                  <a:pt x="358077" y="514596"/>
                </a:cubicBezTo>
                <a:cubicBezTo>
                  <a:pt x="347015" y="527176"/>
                  <a:pt x="333340" y="532239"/>
                  <a:pt x="318437" y="532239"/>
                </a:cubicBezTo>
                <a:cubicBezTo>
                  <a:pt x="317669" y="532239"/>
                  <a:pt x="316747" y="532085"/>
                  <a:pt x="315825" y="532085"/>
                </a:cubicBezTo>
                <a:lnTo>
                  <a:pt x="315825" y="583327"/>
                </a:lnTo>
                <a:cubicBezTo>
                  <a:pt x="315825" y="595293"/>
                  <a:pt x="306145" y="605112"/>
                  <a:pt x="294161" y="605112"/>
                </a:cubicBezTo>
                <a:lnTo>
                  <a:pt x="100260" y="605112"/>
                </a:lnTo>
                <a:cubicBezTo>
                  <a:pt x="88276" y="605112"/>
                  <a:pt x="78443" y="595293"/>
                  <a:pt x="78443" y="583327"/>
                </a:cubicBezTo>
                <a:lnTo>
                  <a:pt x="78443" y="532085"/>
                </a:lnTo>
                <a:cubicBezTo>
                  <a:pt x="73526" y="531932"/>
                  <a:pt x="68763" y="531165"/>
                  <a:pt x="64307" y="529784"/>
                </a:cubicBezTo>
                <a:cubicBezTo>
                  <a:pt x="55396" y="527176"/>
                  <a:pt x="47253" y="522267"/>
                  <a:pt x="40339" y="514442"/>
                </a:cubicBezTo>
                <a:cubicBezTo>
                  <a:pt x="32657" y="505544"/>
                  <a:pt x="28969" y="493885"/>
                  <a:pt x="30198" y="481458"/>
                </a:cubicBezTo>
                <a:cubicBezTo>
                  <a:pt x="30352" y="479924"/>
                  <a:pt x="30659" y="478389"/>
                  <a:pt x="30813" y="476855"/>
                </a:cubicBezTo>
                <a:cubicBezTo>
                  <a:pt x="45870" y="388794"/>
                  <a:pt x="145432" y="342155"/>
                  <a:pt x="158799" y="336325"/>
                </a:cubicBezTo>
                <a:cubicBezTo>
                  <a:pt x="116086" y="320063"/>
                  <a:pt x="85664" y="279254"/>
                  <a:pt x="84742" y="231081"/>
                </a:cubicBezTo>
                <a:lnTo>
                  <a:pt x="86432" y="230774"/>
                </a:lnTo>
                <a:cubicBezTo>
                  <a:pt x="87815" y="230467"/>
                  <a:pt x="121617" y="222490"/>
                  <a:pt x="142513" y="203926"/>
                </a:cubicBezTo>
                <a:cubicBezTo>
                  <a:pt x="146508" y="200398"/>
                  <a:pt x="151117" y="199784"/>
                  <a:pt x="154958" y="202546"/>
                </a:cubicBezTo>
                <a:close/>
                <a:moveTo>
                  <a:pt x="198248" y="3"/>
                </a:moveTo>
                <a:cubicBezTo>
                  <a:pt x="206143" y="-74"/>
                  <a:pt x="214056" y="962"/>
                  <a:pt x="220126" y="3109"/>
                </a:cubicBezTo>
                <a:lnTo>
                  <a:pt x="382859" y="60937"/>
                </a:lnTo>
                <a:cubicBezTo>
                  <a:pt x="393154" y="64619"/>
                  <a:pt x="394845" y="70601"/>
                  <a:pt x="387930" y="75356"/>
                </a:cubicBezTo>
                <a:lnTo>
                  <a:pt x="388083" y="75356"/>
                </a:lnTo>
                <a:lnTo>
                  <a:pt x="388083" y="178281"/>
                </a:lnTo>
                <a:lnTo>
                  <a:pt x="398379" y="211567"/>
                </a:lnTo>
                <a:lnTo>
                  <a:pt x="369797" y="211567"/>
                </a:lnTo>
                <a:lnTo>
                  <a:pt x="379632" y="178741"/>
                </a:lnTo>
                <a:lnTo>
                  <a:pt x="379632" y="79344"/>
                </a:lnTo>
                <a:lnTo>
                  <a:pt x="323236" y="103120"/>
                </a:lnTo>
                <a:lnTo>
                  <a:pt x="323236" y="122447"/>
                </a:lnTo>
                <a:cubicBezTo>
                  <a:pt x="323236" y="130116"/>
                  <a:pt x="319856" y="138399"/>
                  <a:pt x="314477" y="144995"/>
                </a:cubicBezTo>
                <a:cubicBezTo>
                  <a:pt x="316782" y="151744"/>
                  <a:pt x="318319" y="158954"/>
                  <a:pt x="318780" y="166470"/>
                </a:cubicBezTo>
                <a:cubicBezTo>
                  <a:pt x="320624" y="196228"/>
                  <a:pt x="315707" y="225525"/>
                  <a:pt x="315707" y="225525"/>
                </a:cubicBezTo>
                <a:cubicBezTo>
                  <a:pt x="227810" y="230127"/>
                  <a:pt x="180480" y="206812"/>
                  <a:pt x="160197" y="192546"/>
                </a:cubicBezTo>
                <a:cubicBezTo>
                  <a:pt x="152821" y="187331"/>
                  <a:pt x="144215" y="188558"/>
                  <a:pt x="137608" y="194540"/>
                </a:cubicBezTo>
                <a:cubicBezTo>
                  <a:pt x="118092" y="211874"/>
                  <a:pt x="85054" y="219390"/>
                  <a:pt x="85054" y="219390"/>
                </a:cubicBezTo>
                <a:cubicBezTo>
                  <a:pt x="66921" y="214021"/>
                  <a:pt x="69226" y="191626"/>
                  <a:pt x="73990" y="173833"/>
                </a:cubicBezTo>
                <a:cubicBezTo>
                  <a:pt x="75987" y="165856"/>
                  <a:pt x="78753" y="157266"/>
                  <a:pt x="82441" y="149904"/>
                </a:cubicBezTo>
                <a:cubicBezTo>
                  <a:pt x="74451" y="143155"/>
                  <a:pt x="68919" y="132264"/>
                  <a:pt x="68919" y="122447"/>
                </a:cubicBezTo>
                <a:lnTo>
                  <a:pt x="68919" y="105881"/>
                </a:lnTo>
                <a:lnTo>
                  <a:pt x="8989" y="82872"/>
                </a:lnTo>
                <a:cubicBezTo>
                  <a:pt x="-2997" y="78270"/>
                  <a:pt x="-2997" y="70908"/>
                  <a:pt x="8989" y="66459"/>
                </a:cubicBezTo>
                <a:lnTo>
                  <a:pt x="176485" y="3569"/>
                </a:lnTo>
                <a:cubicBezTo>
                  <a:pt x="182478" y="1268"/>
                  <a:pt x="190354" y="79"/>
                  <a:pt x="198248" y="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0" name="christmas-snowflake_61338"/>
          <p:cNvSpPr>
            <a:spLocks noChangeAspect="1"/>
          </p:cNvSpPr>
          <p:nvPr/>
        </p:nvSpPr>
        <p:spPr bwMode="auto">
          <a:xfrm>
            <a:off x="784643" y="590456"/>
            <a:ext cx="350179" cy="388152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313" h="5898">
                <a:moveTo>
                  <a:pt x="4565" y="3902"/>
                </a:moveTo>
                <a:lnTo>
                  <a:pt x="4253" y="3721"/>
                </a:lnTo>
                <a:lnTo>
                  <a:pt x="4981" y="3469"/>
                </a:lnTo>
                <a:lnTo>
                  <a:pt x="4896" y="3225"/>
                </a:lnTo>
                <a:lnTo>
                  <a:pt x="3958" y="3551"/>
                </a:lnTo>
                <a:lnTo>
                  <a:pt x="3684" y="3393"/>
                </a:lnTo>
                <a:lnTo>
                  <a:pt x="3691" y="3377"/>
                </a:lnTo>
                <a:cubicBezTo>
                  <a:pt x="3747" y="3241"/>
                  <a:pt x="3776" y="3097"/>
                  <a:pt x="3776" y="2949"/>
                </a:cubicBezTo>
                <a:cubicBezTo>
                  <a:pt x="3776" y="2801"/>
                  <a:pt x="3747" y="2657"/>
                  <a:pt x="3691" y="2521"/>
                </a:cubicBezTo>
                <a:lnTo>
                  <a:pt x="3684" y="2505"/>
                </a:lnTo>
                <a:lnTo>
                  <a:pt x="3958" y="2347"/>
                </a:lnTo>
                <a:lnTo>
                  <a:pt x="4896" y="2672"/>
                </a:lnTo>
                <a:lnTo>
                  <a:pt x="4981" y="2429"/>
                </a:lnTo>
                <a:lnTo>
                  <a:pt x="4253" y="2176"/>
                </a:lnTo>
                <a:lnTo>
                  <a:pt x="4565" y="1996"/>
                </a:lnTo>
                <a:lnTo>
                  <a:pt x="5229" y="2226"/>
                </a:lnTo>
                <a:lnTo>
                  <a:pt x="5313" y="1982"/>
                </a:lnTo>
                <a:lnTo>
                  <a:pt x="4861" y="1825"/>
                </a:lnTo>
                <a:lnTo>
                  <a:pt x="5275" y="1586"/>
                </a:lnTo>
                <a:lnTo>
                  <a:pt x="5146" y="1363"/>
                </a:lnTo>
                <a:lnTo>
                  <a:pt x="4732" y="1602"/>
                </a:lnTo>
                <a:lnTo>
                  <a:pt x="4822" y="1131"/>
                </a:lnTo>
                <a:lnTo>
                  <a:pt x="4569" y="1083"/>
                </a:lnTo>
                <a:lnTo>
                  <a:pt x="4437" y="1772"/>
                </a:lnTo>
                <a:lnTo>
                  <a:pt x="4124" y="1953"/>
                </a:lnTo>
                <a:lnTo>
                  <a:pt x="4269" y="1196"/>
                </a:lnTo>
                <a:lnTo>
                  <a:pt x="4016" y="1147"/>
                </a:lnTo>
                <a:lnTo>
                  <a:pt x="3829" y="2123"/>
                </a:lnTo>
                <a:lnTo>
                  <a:pt x="3554" y="2282"/>
                </a:lnTo>
                <a:lnTo>
                  <a:pt x="3544" y="2268"/>
                </a:lnTo>
                <a:cubicBezTo>
                  <a:pt x="3361" y="2030"/>
                  <a:pt x="3098" y="1878"/>
                  <a:pt x="2803" y="1840"/>
                </a:cubicBezTo>
                <a:lnTo>
                  <a:pt x="2786" y="1837"/>
                </a:lnTo>
                <a:lnTo>
                  <a:pt x="2786" y="1521"/>
                </a:lnTo>
                <a:lnTo>
                  <a:pt x="3537" y="871"/>
                </a:lnTo>
                <a:lnTo>
                  <a:pt x="3368" y="676"/>
                </a:lnTo>
                <a:lnTo>
                  <a:pt x="2786" y="1180"/>
                </a:lnTo>
                <a:lnTo>
                  <a:pt x="2786" y="819"/>
                </a:lnTo>
                <a:lnTo>
                  <a:pt x="3317" y="360"/>
                </a:lnTo>
                <a:lnTo>
                  <a:pt x="3148" y="165"/>
                </a:lnTo>
                <a:lnTo>
                  <a:pt x="2786" y="478"/>
                </a:lnTo>
                <a:lnTo>
                  <a:pt x="2786" y="0"/>
                </a:lnTo>
                <a:lnTo>
                  <a:pt x="2528" y="0"/>
                </a:lnTo>
                <a:lnTo>
                  <a:pt x="2528" y="478"/>
                </a:lnTo>
                <a:lnTo>
                  <a:pt x="2166" y="165"/>
                </a:lnTo>
                <a:lnTo>
                  <a:pt x="1997" y="360"/>
                </a:lnTo>
                <a:lnTo>
                  <a:pt x="2528" y="819"/>
                </a:lnTo>
                <a:lnTo>
                  <a:pt x="2528" y="1180"/>
                </a:lnTo>
                <a:lnTo>
                  <a:pt x="1945" y="676"/>
                </a:lnTo>
                <a:lnTo>
                  <a:pt x="1777" y="871"/>
                </a:lnTo>
                <a:lnTo>
                  <a:pt x="2528" y="1521"/>
                </a:lnTo>
                <a:lnTo>
                  <a:pt x="2528" y="1837"/>
                </a:lnTo>
                <a:lnTo>
                  <a:pt x="2511" y="1840"/>
                </a:lnTo>
                <a:cubicBezTo>
                  <a:pt x="2216" y="1878"/>
                  <a:pt x="1952" y="2030"/>
                  <a:pt x="1770" y="2268"/>
                </a:cubicBezTo>
                <a:lnTo>
                  <a:pt x="1759" y="2282"/>
                </a:lnTo>
                <a:lnTo>
                  <a:pt x="1485" y="2123"/>
                </a:lnTo>
                <a:lnTo>
                  <a:pt x="1297" y="1148"/>
                </a:lnTo>
                <a:lnTo>
                  <a:pt x="1044" y="1196"/>
                </a:lnTo>
                <a:lnTo>
                  <a:pt x="1190" y="1953"/>
                </a:lnTo>
                <a:lnTo>
                  <a:pt x="877" y="1772"/>
                </a:lnTo>
                <a:lnTo>
                  <a:pt x="745" y="1083"/>
                </a:lnTo>
                <a:lnTo>
                  <a:pt x="491" y="1132"/>
                </a:lnTo>
                <a:lnTo>
                  <a:pt x="582" y="1602"/>
                </a:lnTo>
                <a:lnTo>
                  <a:pt x="167" y="1363"/>
                </a:lnTo>
                <a:lnTo>
                  <a:pt x="39" y="1586"/>
                </a:lnTo>
                <a:lnTo>
                  <a:pt x="453" y="1825"/>
                </a:lnTo>
                <a:lnTo>
                  <a:pt x="0" y="1982"/>
                </a:lnTo>
                <a:lnTo>
                  <a:pt x="85" y="2226"/>
                </a:lnTo>
                <a:lnTo>
                  <a:pt x="748" y="1996"/>
                </a:lnTo>
                <a:lnTo>
                  <a:pt x="1061" y="2176"/>
                </a:lnTo>
                <a:lnTo>
                  <a:pt x="333" y="2429"/>
                </a:lnTo>
                <a:lnTo>
                  <a:pt x="417" y="2672"/>
                </a:lnTo>
                <a:lnTo>
                  <a:pt x="1356" y="2347"/>
                </a:lnTo>
                <a:lnTo>
                  <a:pt x="1630" y="2505"/>
                </a:lnTo>
                <a:lnTo>
                  <a:pt x="1623" y="2521"/>
                </a:lnTo>
                <a:cubicBezTo>
                  <a:pt x="1567" y="2657"/>
                  <a:pt x="1538" y="2801"/>
                  <a:pt x="1538" y="2949"/>
                </a:cubicBezTo>
                <a:cubicBezTo>
                  <a:pt x="1538" y="3097"/>
                  <a:pt x="1567" y="3241"/>
                  <a:pt x="1623" y="3377"/>
                </a:cubicBezTo>
                <a:lnTo>
                  <a:pt x="1630" y="3393"/>
                </a:lnTo>
                <a:lnTo>
                  <a:pt x="1356" y="3551"/>
                </a:lnTo>
                <a:lnTo>
                  <a:pt x="417" y="3225"/>
                </a:lnTo>
                <a:lnTo>
                  <a:pt x="333" y="3469"/>
                </a:lnTo>
                <a:lnTo>
                  <a:pt x="1061" y="3722"/>
                </a:lnTo>
                <a:lnTo>
                  <a:pt x="748" y="3902"/>
                </a:lnTo>
                <a:lnTo>
                  <a:pt x="85" y="3672"/>
                </a:lnTo>
                <a:lnTo>
                  <a:pt x="0" y="3915"/>
                </a:lnTo>
                <a:lnTo>
                  <a:pt x="453" y="4072"/>
                </a:lnTo>
                <a:lnTo>
                  <a:pt x="39" y="4312"/>
                </a:lnTo>
                <a:lnTo>
                  <a:pt x="167" y="4535"/>
                </a:lnTo>
                <a:lnTo>
                  <a:pt x="582" y="4296"/>
                </a:lnTo>
                <a:lnTo>
                  <a:pt x="491" y="4766"/>
                </a:lnTo>
                <a:lnTo>
                  <a:pt x="745" y="4815"/>
                </a:lnTo>
                <a:lnTo>
                  <a:pt x="877" y="4125"/>
                </a:lnTo>
                <a:lnTo>
                  <a:pt x="1190" y="3945"/>
                </a:lnTo>
                <a:lnTo>
                  <a:pt x="1044" y="4701"/>
                </a:lnTo>
                <a:lnTo>
                  <a:pt x="1297" y="4750"/>
                </a:lnTo>
                <a:lnTo>
                  <a:pt x="1485" y="3774"/>
                </a:lnTo>
                <a:lnTo>
                  <a:pt x="1759" y="3616"/>
                </a:lnTo>
                <a:lnTo>
                  <a:pt x="1770" y="3630"/>
                </a:lnTo>
                <a:cubicBezTo>
                  <a:pt x="1952" y="3867"/>
                  <a:pt x="2216" y="4019"/>
                  <a:pt x="2511" y="4058"/>
                </a:cubicBezTo>
                <a:lnTo>
                  <a:pt x="2528" y="4060"/>
                </a:lnTo>
                <a:lnTo>
                  <a:pt x="2528" y="4377"/>
                </a:lnTo>
                <a:lnTo>
                  <a:pt x="1777" y="5027"/>
                </a:lnTo>
                <a:lnTo>
                  <a:pt x="1945" y="5222"/>
                </a:lnTo>
                <a:lnTo>
                  <a:pt x="2528" y="4717"/>
                </a:lnTo>
                <a:lnTo>
                  <a:pt x="2528" y="5078"/>
                </a:lnTo>
                <a:lnTo>
                  <a:pt x="1997" y="5538"/>
                </a:lnTo>
                <a:lnTo>
                  <a:pt x="2166" y="5733"/>
                </a:lnTo>
                <a:lnTo>
                  <a:pt x="2528" y="5419"/>
                </a:lnTo>
                <a:lnTo>
                  <a:pt x="2528" y="5898"/>
                </a:lnTo>
                <a:lnTo>
                  <a:pt x="2786" y="5898"/>
                </a:lnTo>
                <a:lnTo>
                  <a:pt x="2786" y="5419"/>
                </a:lnTo>
                <a:lnTo>
                  <a:pt x="3148" y="5733"/>
                </a:lnTo>
                <a:lnTo>
                  <a:pt x="3317" y="5538"/>
                </a:lnTo>
                <a:lnTo>
                  <a:pt x="2786" y="5078"/>
                </a:lnTo>
                <a:lnTo>
                  <a:pt x="2786" y="4717"/>
                </a:lnTo>
                <a:lnTo>
                  <a:pt x="3368" y="5222"/>
                </a:lnTo>
                <a:lnTo>
                  <a:pt x="3537" y="5027"/>
                </a:lnTo>
                <a:lnTo>
                  <a:pt x="2786" y="4377"/>
                </a:lnTo>
                <a:lnTo>
                  <a:pt x="2786" y="4060"/>
                </a:lnTo>
                <a:lnTo>
                  <a:pt x="2803" y="4058"/>
                </a:lnTo>
                <a:cubicBezTo>
                  <a:pt x="3098" y="4019"/>
                  <a:pt x="3361" y="3867"/>
                  <a:pt x="3544" y="3630"/>
                </a:cubicBezTo>
                <a:lnTo>
                  <a:pt x="3554" y="3616"/>
                </a:lnTo>
                <a:lnTo>
                  <a:pt x="3829" y="3774"/>
                </a:lnTo>
                <a:lnTo>
                  <a:pt x="4016" y="4750"/>
                </a:lnTo>
                <a:lnTo>
                  <a:pt x="4269" y="4701"/>
                </a:lnTo>
                <a:lnTo>
                  <a:pt x="4124" y="3945"/>
                </a:lnTo>
                <a:lnTo>
                  <a:pt x="4437" y="4125"/>
                </a:lnTo>
                <a:lnTo>
                  <a:pt x="4569" y="4815"/>
                </a:lnTo>
                <a:lnTo>
                  <a:pt x="4822" y="4766"/>
                </a:lnTo>
                <a:lnTo>
                  <a:pt x="4732" y="4296"/>
                </a:lnTo>
                <a:lnTo>
                  <a:pt x="5146" y="4535"/>
                </a:lnTo>
                <a:lnTo>
                  <a:pt x="5275" y="4312"/>
                </a:lnTo>
                <a:lnTo>
                  <a:pt x="4861" y="4072"/>
                </a:lnTo>
                <a:lnTo>
                  <a:pt x="5313" y="3916"/>
                </a:lnTo>
                <a:lnTo>
                  <a:pt x="5229" y="3672"/>
                </a:lnTo>
                <a:lnTo>
                  <a:pt x="4565" y="3902"/>
                </a:lnTo>
                <a:close/>
                <a:moveTo>
                  <a:pt x="2657" y="3810"/>
                </a:moveTo>
                <a:cubicBezTo>
                  <a:pt x="2182" y="3810"/>
                  <a:pt x="1796" y="3424"/>
                  <a:pt x="1796" y="2949"/>
                </a:cubicBezTo>
                <a:cubicBezTo>
                  <a:pt x="1796" y="2474"/>
                  <a:pt x="2182" y="2088"/>
                  <a:pt x="2657" y="2088"/>
                </a:cubicBezTo>
                <a:cubicBezTo>
                  <a:pt x="3132" y="2088"/>
                  <a:pt x="3518" y="2474"/>
                  <a:pt x="3518" y="2949"/>
                </a:cubicBezTo>
                <a:cubicBezTo>
                  <a:pt x="3518" y="3424"/>
                  <a:pt x="3132" y="3810"/>
                  <a:pt x="2657" y="38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55" name="AutoShape 3"/>
          <p:cNvSpPr>
            <a:spLocks noChangeArrowheads="1"/>
          </p:cNvSpPr>
          <p:nvPr/>
        </p:nvSpPr>
        <p:spPr bwMode="gray">
          <a:xfrm>
            <a:off x="2432861" y="3118916"/>
            <a:ext cx="5721515" cy="565976"/>
          </a:xfrm>
          <a:prstGeom prst="roundRect">
            <a:avLst>
              <a:gd name="adj" fmla="val 7574"/>
            </a:avLst>
          </a:prstGeom>
          <a:gradFill rotWithShape="1">
            <a:gsLst>
              <a:gs pos="0">
                <a:srgbClr val="97CCF3"/>
              </a:gs>
              <a:gs pos="100000">
                <a:srgbClr val="97CCF3">
                  <a:gamma/>
                  <a:tint val="40000"/>
                  <a:invGamma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>
                <a:solidFill>
                  <a:schemeClr val="bg2"/>
                </a:solidFill>
                <a:prstDash val="sysDot"/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>
              <a:buFont typeface="Wingdings" panose="05000000000000000000" pitchFamily="2" charset="2"/>
              <a:buNone/>
            </a:pPr>
            <a:r>
              <a:rPr lang="en-US" altLang="zh-CN" sz="1600" dirty="0">
                <a:ea typeface="宋体" panose="02010600030101010101" pitchFamily="2" charset="-122"/>
              </a:rPr>
              <a:t> </a:t>
            </a:r>
            <a:endParaRPr lang="en-US" altLang="zh-CN" sz="1600" b="1" dirty="0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56" name="AutoShape 4"/>
          <p:cNvSpPr>
            <a:spLocks noChangeArrowheads="1"/>
          </p:cNvSpPr>
          <p:nvPr/>
        </p:nvSpPr>
        <p:spPr bwMode="gray">
          <a:xfrm>
            <a:off x="2447191" y="3821028"/>
            <a:ext cx="4247780" cy="546637"/>
          </a:xfrm>
          <a:prstGeom prst="roundRect">
            <a:avLst>
              <a:gd name="adj" fmla="val 7574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40000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>
                <a:solidFill>
                  <a:schemeClr val="bg2"/>
                </a:solidFill>
                <a:prstDash val="sysDot"/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>
              <a:buFont typeface="Wingdings" panose="05000000000000000000" pitchFamily="2" charset="2"/>
              <a:buNone/>
            </a:pPr>
            <a:r>
              <a:rPr lang="en-US" altLang="zh-CN" sz="1600" b="1" dirty="0">
                <a:solidFill>
                  <a:schemeClr val="tx2"/>
                </a:solidFill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57" name="AutoShape 5"/>
          <p:cNvSpPr>
            <a:spLocks noChangeArrowheads="1"/>
          </p:cNvSpPr>
          <p:nvPr/>
        </p:nvSpPr>
        <p:spPr bwMode="gray">
          <a:xfrm>
            <a:off x="2427945" y="4511737"/>
            <a:ext cx="5654424" cy="529048"/>
          </a:xfrm>
          <a:prstGeom prst="roundRect">
            <a:avLst>
              <a:gd name="adj" fmla="val 7574"/>
            </a:avLst>
          </a:prstGeom>
          <a:gradFill rotWithShape="1">
            <a:gsLst>
              <a:gs pos="0">
                <a:srgbClr val="97CCF3"/>
              </a:gs>
              <a:gs pos="100000">
                <a:srgbClr val="97CCF3">
                  <a:gamma/>
                  <a:tint val="40000"/>
                  <a:invGamma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>
                <a:solidFill>
                  <a:schemeClr val="bg2"/>
                </a:solidFill>
                <a:prstDash val="sysDot"/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>
              <a:buFont typeface="Wingdings" panose="05000000000000000000" pitchFamily="2" charset="2"/>
              <a:buNone/>
            </a:pPr>
            <a:r>
              <a:rPr lang="en-US" altLang="zh-CN" sz="1600" b="1" dirty="0">
                <a:solidFill>
                  <a:schemeClr val="tx2"/>
                </a:solidFill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58" name="AutoShape 6"/>
          <p:cNvSpPr>
            <a:spLocks noChangeArrowheads="1"/>
          </p:cNvSpPr>
          <p:nvPr/>
        </p:nvSpPr>
        <p:spPr bwMode="gray">
          <a:xfrm>
            <a:off x="2427945" y="5229761"/>
            <a:ext cx="4286272" cy="517525"/>
          </a:xfrm>
          <a:prstGeom prst="roundRect">
            <a:avLst>
              <a:gd name="adj" fmla="val 7574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40000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>
                <a:solidFill>
                  <a:schemeClr val="bg2"/>
                </a:solidFill>
                <a:prstDash val="sysDot"/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>
              <a:buFont typeface="Wingdings" panose="05000000000000000000" pitchFamily="2" charset="2"/>
              <a:buNone/>
            </a:pPr>
            <a:r>
              <a:rPr lang="en-US" altLang="zh-CN" sz="1600" b="1" dirty="0">
                <a:solidFill>
                  <a:schemeClr val="tx2"/>
                </a:solidFill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59" name="AutoShape 8"/>
          <p:cNvSpPr>
            <a:spLocks noChangeArrowheads="1"/>
          </p:cNvSpPr>
          <p:nvPr/>
        </p:nvSpPr>
        <p:spPr bwMode="gray">
          <a:xfrm>
            <a:off x="1101217" y="3259751"/>
            <a:ext cx="1234924" cy="541159"/>
          </a:xfrm>
          <a:prstGeom prst="roundRect">
            <a:avLst>
              <a:gd name="adj" fmla="val 7574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72549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 w="28575" cap="rnd">
            <a:prstDash val="sysDot"/>
            <a:rou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algn="ctr" eaLnBrk="0" hangingPunct="0">
              <a:buClr>
                <a:schemeClr val="bg1"/>
              </a:buClr>
              <a:buFont typeface="Wingdings" panose="05000000000000000000" pitchFamily="2" charset="2"/>
              <a:buChar char="§"/>
            </a:pPr>
            <a:endParaRPr lang="en-US" altLang="zh-CN" sz="16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60" name="AutoShape 9"/>
          <p:cNvSpPr>
            <a:spLocks noChangeArrowheads="1"/>
          </p:cNvSpPr>
          <p:nvPr/>
        </p:nvSpPr>
        <p:spPr bwMode="gray">
          <a:xfrm>
            <a:off x="1101217" y="3970578"/>
            <a:ext cx="1234924" cy="541159"/>
          </a:xfrm>
          <a:prstGeom prst="roundRect">
            <a:avLst>
              <a:gd name="adj" fmla="val 7574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72549"/>
                  <a:invGamma/>
                </a:schemeClr>
              </a:gs>
              <a:gs pos="100000">
                <a:schemeClr val="accent2"/>
              </a:gs>
            </a:gsLst>
            <a:lin ang="2700000" scaled="1"/>
          </a:gradFill>
          <a:ln w="28575" cap="rnd">
            <a:prstDash val="sysDot"/>
            <a:rou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algn="ctr" eaLnBrk="0" hangingPunct="0">
              <a:buClr>
                <a:schemeClr val="bg1"/>
              </a:buClr>
            </a:pPr>
            <a:endParaRPr lang="en-US" altLang="zh-CN" sz="16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61" name="AutoShape 10"/>
          <p:cNvSpPr>
            <a:spLocks noChangeArrowheads="1"/>
          </p:cNvSpPr>
          <p:nvPr/>
        </p:nvSpPr>
        <p:spPr bwMode="gray">
          <a:xfrm>
            <a:off x="1106216" y="4678077"/>
            <a:ext cx="1234924" cy="541159"/>
          </a:xfrm>
          <a:prstGeom prst="roundRect">
            <a:avLst>
              <a:gd name="adj" fmla="val 7574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72549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 w="28575" cap="rnd">
            <a:prstDash val="sysDot"/>
            <a:rou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algn="ctr" eaLnBrk="0" hangingPunct="0">
              <a:buClr>
                <a:schemeClr val="bg1"/>
              </a:buClr>
            </a:pPr>
            <a:endParaRPr lang="en-US" altLang="zh-CN" sz="16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62" name="AutoShape 11"/>
          <p:cNvSpPr>
            <a:spLocks noChangeArrowheads="1"/>
          </p:cNvSpPr>
          <p:nvPr/>
        </p:nvSpPr>
        <p:spPr bwMode="gray">
          <a:xfrm>
            <a:off x="1101217" y="5355506"/>
            <a:ext cx="1234924" cy="541159"/>
          </a:xfrm>
          <a:prstGeom prst="roundRect">
            <a:avLst>
              <a:gd name="adj" fmla="val 7574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72549"/>
                  <a:invGamma/>
                </a:schemeClr>
              </a:gs>
              <a:gs pos="100000">
                <a:schemeClr val="accent2"/>
              </a:gs>
            </a:gsLst>
            <a:lin ang="2700000" scaled="1"/>
          </a:gradFill>
          <a:ln w="28575" cap="rnd">
            <a:prstDash val="sysDot"/>
            <a:rou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algn="ctr" eaLnBrk="0" hangingPunct="0">
              <a:buClr>
                <a:schemeClr val="bg1"/>
              </a:buClr>
            </a:pPr>
            <a:endParaRPr lang="en-US" altLang="zh-CN" sz="16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1304869" y="3232999"/>
            <a:ext cx="9647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山上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1300219" y="3966869"/>
            <a:ext cx="12680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山尖</a:t>
            </a:r>
          </a:p>
        </p:txBody>
      </p:sp>
      <p:sp>
        <p:nvSpPr>
          <p:cNvPr id="65" name="文本框 64"/>
          <p:cNvSpPr txBox="1"/>
          <p:nvPr/>
        </p:nvSpPr>
        <p:spPr>
          <a:xfrm>
            <a:off x="1263304" y="4667988"/>
            <a:ext cx="9107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山坡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1219184" y="5299387"/>
            <a:ext cx="10722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山腰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2523025" y="3110850"/>
            <a:ext cx="5433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松树的尖上顶着白色（像看护妇）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2462609" y="4517565"/>
            <a:ext cx="4989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一道白雪，一道黄草（穿花衣）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2458645" y="3785527"/>
            <a:ext cx="36975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全白（镶银边）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2472605" y="5178478"/>
            <a:ext cx="3899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白雪露粉色（害羞）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78371" y="3157951"/>
            <a:ext cx="4596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78371" y="5355506"/>
            <a:ext cx="6976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低</a:t>
            </a:r>
          </a:p>
        </p:txBody>
      </p:sp>
      <p:sp>
        <p:nvSpPr>
          <p:cNvPr id="13" name="下箭头 12"/>
          <p:cNvSpPr/>
          <p:nvPr/>
        </p:nvSpPr>
        <p:spPr>
          <a:xfrm>
            <a:off x="684709" y="3773511"/>
            <a:ext cx="147367" cy="1513860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2349679" y="6043037"/>
            <a:ext cx="43977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用词凝练，色彩斑斓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071" y="1904326"/>
            <a:ext cx="7897260" cy="1092365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029" y="2041431"/>
            <a:ext cx="7964301" cy="861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" grpId="0"/>
      <p:bldP spid="8" grpId="0"/>
      <p:bldP spid="13" grpId="0" animBg="1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332656"/>
            <a:ext cx="864096" cy="897720"/>
          </a:xfrm>
          <a:prstGeom prst="rect">
            <a:avLst/>
          </a:prstGeom>
        </p:spPr>
      </p:pic>
      <p:sp>
        <p:nvSpPr>
          <p:cNvPr id="6" name="christmas-snowflake_61338"/>
          <p:cNvSpPr>
            <a:spLocks noChangeAspect="1"/>
          </p:cNvSpPr>
          <p:nvPr/>
        </p:nvSpPr>
        <p:spPr bwMode="auto">
          <a:xfrm>
            <a:off x="761213" y="677444"/>
            <a:ext cx="350179" cy="388152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313" h="5898">
                <a:moveTo>
                  <a:pt x="4565" y="3902"/>
                </a:moveTo>
                <a:lnTo>
                  <a:pt x="4253" y="3721"/>
                </a:lnTo>
                <a:lnTo>
                  <a:pt x="4981" y="3469"/>
                </a:lnTo>
                <a:lnTo>
                  <a:pt x="4896" y="3225"/>
                </a:lnTo>
                <a:lnTo>
                  <a:pt x="3958" y="3551"/>
                </a:lnTo>
                <a:lnTo>
                  <a:pt x="3684" y="3393"/>
                </a:lnTo>
                <a:lnTo>
                  <a:pt x="3691" y="3377"/>
                </a:lnTo>
                <a:cubicBezTo>
                  <a:pt x="3747" y="3241"/>
                  <a:pt x="3776" y="3097"/>
                  <a:pt x="3776" y="2949"/>
                </a:cubicBezTo>
                <a:cubicBezTo>
                  <a:pt x="3776" y="2801"/>
                  <a:pt x="3747" y="2657"/>
                  <a:pt x="3691" y="2521"/>
                </a:cubicBezTo>
                <a:lnTo>
                  <a:pt x="3684" y="2505"/>
                </a:lnTo>
                <a:lnTo>
                  <a:pt x="3958" y="2347"/>
                </a:lnTo>
                <a:lnTo>
                  <a:pt x="4896" y="2672"/>
                </a:lnTo>
                <a:lnTo>
                  <a:pt x="4981" y="2429"/>
                </a:lnTo>
                <a:lnTo>
                  <a:pt x="4253" y="2176"/>
                </a:lnTo>
                <a:lnTo>
                  <a:pt x="4565" y="1996"/>
                </a:lnTo>
                <a:lnTo>
                  <a:pt x="5229" y="2226"/>
                </a:lnTo>
                <a:lnTo>
                  <a:pt x="5313" y="1982"/>
                </a:lnTo>
                <a:lnTo>
                  <a:pt x="4861" y="1825"/>
                </a:lnTo>
                <a:lnTo>
                  <a:pt x="5275" y="1586"/>
                </a:lnTo>
                <a:lnTo>
                  <a:pt x="5146" y="1363"/>
                </a:lnTo>
                <a:lnTo>
                  <a:pt x="4732" y="1602"/>
                </a:lnTo>
                <a:lnTo>
                  <a:pt x="4822" y="1131"/>
                </a:lnTo>
                <a:lnTo>
                  <a:pt x="4569" y="1083"/>
                </a:lnTo>
                <a:lnTo>
                  <a:pt x="4437" y="1772"/>
                </a:lnTo>
                <a:lnTo>
                  <a:pt x="4124" y="1953"/>
                </a:lnTo>
                <a:lnTo>
                  <a:pt x="4269" y="1196"/>
                </a:lnTo>
                <a:lnTo>
                  <a:pt x="4016" y="1147"/>
                </a:lnTo>
                <a:lnTo>
                  <a:pt x="3829" y="2123"/>
                </a:lnTo>
                <a:lnTo>
                  <a:pt x="3554" y="2282"/>
                </a:lnTo>
                <a:lnTo>
                  <a:pt x="3544" y="2268"/>
                </a:lnTo>
                <a:cubicBezTo>
                  <a:pt x="3361" y="2030"/>
                  <a:pt x="3098" y="1878"/>
                  <a:pt x="2803" y="1840"/>
                </a:cubicBezTo>
                <a:lnTo>
                  <a:pt x="2786" y="1837"/>
                </a:lnTo>
                <a:lnTo>
                  <a:pt x="2786" y="1521"/>
                </a:lnTo>
                <a:lnTo>
                  <a:pt x="3537" y="871"/>
                </a:lnTo>
                <a:lnTo>
                  <a:pt x="3368" y="676"/>
                </a:lnTo>
                <a:lnTo>
                  <a:pt x="2786" y="1180"/>
                </a:lnTo>
                <a:lnTo>
                  <a:pt x="2786" y="819"/>
                </a:lnTo>
                <a:lnTo>
                  <a:pt x="3317" y="360"/>
                </a:lnTo>
                <a:lnTo>
                  <a:pt x="3148" y="165"/>
                </a:lnTo>
                <a:lnTo>
                  <a:pt x="2786" y="478"/>
                </a:lnTo>
                <a:lnTo>
                  <a:pt x="2786" y="0"/>
                </a:lnTo>
                <a:lnTo>
                  <a:pt x="2528" y="0"/>
                </a:lnTo>
                <a:lnTo>
                  <a:pt x="2528" y="478"/>
                </a:lnTo>
                <a:lnTo>
                  <a:pt x="2166" y="165"/>
                </a:lnTo>
                <a:lnTo>
                  <a:pt x="1997" y="360"/>
                </a:lnTo>
                <a:lnTo>
                  <a:pt x="2528" y="819"/>
                </a:lnTo>
                <a:lnTo>
                  <a:pt x="2528" y="1180"/>
                </a:lnTo>
                <a:lnTo>
                  <a:pt x="1945" y="676"/>
                </a:lnTo>
                <a:lnTo>
                  <a:pt x="1777" y="871"/>
                </a:lnTo>
                <a:lnTo>
                  <a:pt x="2528" y="1521"/>
                </a:lnTo>
                <a:lnTo>
                  <a:pt x="2528" y="1837"/>
                </a:lnTo>
                <a:lnTo>
                  <a:pt x="2511" y="1840"/>
                </a:lnTo>
                <a:cubicBezTo>
                  <a:pt x="2216" y="1878"/>
                  <a:pt x="1952" y="2030"/>
                  <a:pt x="1770" y="2268"/>
                </a:cubicBezTo>
                <a:lnTo>
                  <a:pt x="1759" y="2282"/>
                </a:lnTo>
                <a:lnTo>
                  <a:pt x="1485" y="2123"/>
                </a:lnTo>
                <a:lnTo>
                  <a:pt x="1297" y="1148"/>
                </a:lnTo>
                <a:lnTo>
                  <a:pt x="1044" y="1196"/>
                </a:lnTo>
                <a:lnTo>
                  <a:pt x="1190" y="1953"/>
                </a:lnTo>
                <a:lnTo>
                  <a:pt x="877" y="1772"/>
                </a:lnTo>
                <a:lnTo>
                  <a:pt x="745" y="1083"/>
                </a:lnTo>
                <a:lnTo>
                  <a:pt x="491" y="1132"/>
                </a:lnTo>
                <a:lnTo>
                  <a:pt x="582" y="1602"/>
                </a:lnTo>
                <a:lnTo>
                  <a:pt x="167" y="1363"/>
                </a:lnTo>
                <a:lnTo>
                  <a:pt x="39" y="1586"/>
                </a:lnTo>
                <a:lnTo>
                  <a:pt x="453" y="1825"/>
                </a:lnTo>
                <a:lnTo>
                  <a:pt x="0" y="1982"/>
                </a:lnTo>
                <a:lnTo>
                  <a:pt x="85" y="2226"/>
                </a:lnTo>
                <a:lnTo>
                  <a:pt x="748" y="1996"/>
                </a:lnTo>
                <a:lnTo>
                  <a:pt x="1061" y="2176"/>
                </a:lnTo>
                <a:lnTo>
                  <a:pt x="333" y="2429"/>
                </a:lnTo>
                <a:lnTo>
                  <a:pt x="417" y="2672"/>
                </a:lnTo>
                <a:lnTo>
                  <a:pt x="1356" y="2347"/>
                </a:lnTo>
                <a:lnTo>
                  <a:pt x="1630" y="2505"/>
                </a:lnTo>
                <a:lnTo>
                  <a:pt x="1623" y="2521"/>
                </a:lnTo>
                <a:cubicBezTo>
                  <a:pt x="1567" y="2657"/>
                  <a:pt x="1538" y="2801"/>
                  <a:pt x="1538" y="2949"/>
                </a:cubicBezTo>
                <a:cubicBezTo>
                  <a:pt x="1538" y="3097"/>
                  <a:pt x="1567" y="3241"/>
                  <a:pt x="1623" y="3377"/>
                </a:cubicBezTo>
                <a:lnTo>
                  <a:pt x="1630" y="3393"/>
                </a:lnTo>
                <a:lnTo>
                  <a:pt x="1356" y="3551"/>
                </a:lnTo>
                <a:lnTo>
                  <a:pt x="417" y="3225"/>
                </a:lnTo>
                <a:lnTo>
                  <a:pt x="333" y="3469"/>
                </a:lnTo>
                <a:lnTo>
                  <a:pt x="1061" y="3722"/>
                </a:lnTo>
                <a:lnTo>
                  <a:pt x="748" y="3902"/>
                </a:lnTo>
                <a:lnTo>
                  <a:pt x="85" y="3672"/>
                </a:lnTo>
                <a:lnTo>
                  <a:pt x="0" y="3915"/>
                </a:lnTo>
                <a:lnTo>
                  <a:pt x="453" y="4072"/>
                </a:lnTo>
                <a:lnTo>
                  <a:pt x="39" y="4312"/>
                </a:lnTo>
                <a:lnTo>
                  <a:pt x="167" y="4535"/>
                </a:lnTo>
                <a:lnTo>
                  <a:pt x="582" y="4296"/>
                </a:lnTo>
                <a:lnTo>
                  <a:pt x="491" y="4766"/>
                </a:lnTo>
                <a:lnTo>
                  <a:pt x="745" y="4815"/>
                </a:lnTo>
                <a:lnTo>
                  <a:pt x="877" y="4125"/>
                </a:lnTo>
                <a:lnTo>
                  <a:pt x="1190" y="3945"/>
                </a:lnTo>
                <a:lnTo>
                  <a:pt x="1044" y="4701"/>
                </a:lnTo>
                <a:lnTo>
                  <a:pt x="1297" y="4750"/>
                </a:lnTo>
                <a:lnTo>
                  <a:pt x="1485" y="3774"/>
                </a:lnTo>
                <a:lnTo>
                  <a:pt x="1759" y="3616"/>
                </a:lnTo>
                <a:lnTo>
                  <a:pt x="1770" y="3630"/>
                </a:lnTo>
                <a:cubicBezTo>
                  <a:pt x="1952" y="3867"/>
                  <a:pt x="2216" y="4019"/>
                  <a:pt x="2511" y="4058"/>
                </a:cubicBezTo>
                <a:lnTo>
                  <a:pt x="2528" y="4060"/>
                </a:lnTo>
                <a:lnTo>
                  <a:pt x="2528" y="4377"/>
                </a:lnTo>
                <a:lnTo>
                  <a:pt x="1777" y="5027"/>
                </a:lnTo>
                <a:lnTo>
                  <a:pt x="1945" y="5222"/>
                </a:lnTo>
                <a:lnTo>
                  <a:pt x="2528" y="4717"/>
                </a:lnTo>
                <a:lnTo>
                  <a:pt x="2528" y="5078"/>
                </a:lnTo>
                <a:lnTo>
                  <a:pt x="1997" y="5538"/>
                </a:lnTo>
                <a:lnTo>
                  <a:pt x="2166" y="5733"/>
                </a:lnTo>
                <a:lnTo>
                  <a:pt x="2528" y="5419"/>
                </a:lnTo>
                <a:lnTo>
                  <a:pt x="2528" y="5898"/>
                </a:lnTo>
                <a:lnTo>
                  <a:pt x="2786" y="5898"/>
                </a:lnTo>
                <a:lnTo>
                  <a:pt x="2786" y="5419"/>
                </a:lnTo>
                <a:lnTo>
                  <a:pt x="3148" y="5733"/>
                </a:lnTo>
                <a:lnTo>
                  <a:pt x="3317" y="5538"/>
                </a:lnTo>
                <a:lnTo>
                  <a:pt x="2786" y="5078"/>
                </a:lnTo>
                <a:lnTo>
                  <a:pt x="2786" y="4717"/>
                </a:lnTo>
                <a:lnTo>
                  <a:pt x="3368" y="5222"/>
                </a:lnTo>
                <a:lnTo>
                  <a:pt x="3537" y="5027"/>
                </a:lnTo>
                <a:lnTo>
                  <a:pt x="2786" y="4377"/>
                </a:lnTo>
                <a:lnTo>
                  <a:pt x="2786" y="4060"/>
                </a:lnTo>
                <a:lnTo>
                  <a:pt x="2803" y="4058"/>
                </a:lnTo>
                <a:cubicBezTo>
                  <a:pt x="3098" y="4019"/>
                  <a:pt x="3361" y="3867"/>
                  <a:pt x="3544" y="3630"/>
                </a:cubicBezTo>
                <a:lnTo>
                  <a:pt x="3554" y="3616"/>
                </a:lnTo>
                <a:lnTo>
                  <a:pt x="3829" y="3774"/>
                </a:lnTo>
                <a:lnTo>
                  <a:pt x="4016" y="4750"/>
                </a:lnTo>
                <a:lnTo>
                  <a:pt x="4269" y="4701"/>
                </a:lnTo>
                <a:lnTo>
                  <a:pt x="4124" y="3945"/>
                </a:lnTo>
                <a:lnTo>
                  <a:pt x="4437" y="4125"/>
                </a:lnTo>
                <a:lnTo>
                  <a:pt x="4569" y="4815"/>
                </a:lnTo>
                <a:lnTo>
                  <a:pt x="4822" y="4766"/>
                </a:lnTo>
                <a:lnTo>
                  <a:pt x="4732" y="4296"/>
                </a:lnTo>
                <a:lnTo>
                  <a:pt x="5146" y="4535"/>
                </a:lnTo>
                <a:lnTo>
                  <a:pt x="5275" y="4312"/>
                </a:lnTo>
                <a:lnTo>
                  <a:pt x="4861" y="4072"/>
                </a:lnTo>
                <a:lnTo>
                  <a:pt x="5313" y="3916"/>
                </a:lnTo>
                <a:lnTo>
                  <a:pt x="5229" y="3672"/>
                </a:lnTo>
                <a:lnTo>
                  <a:pt x="4565" y="3902"/>
                </a:lnTo>
                <a:close/>
                <a:moveTo>
                  <a:pt x="2657" y="3810"/>
                </a:moveTo>
                <a:cubicBezTo>
                  <a:pt x="2182" y="3810"/>
                  <a:pt x="1796" y="3424"/>
                  <a:pt x="1796" y="2949"/>
                </a:cubicBezTo>
                <a:cubicBezTo>
                  <a:pt x="1796" y="2474"/>
                  <a:pt x="2182" y="2088"/>
                  <a:pt x="2657" y="2088"/>
                </a:cubicBezTo>
                <a:cubicBezTo>
                  <a:pt x="3132" y="2088"/>
                  <a:pt x="3518" y="2474"/>
                  <a:pt x="3518" y="2949"/>
                </a:cubicBezTo>
                <a:cubicBezTo>
                  <a:pt x="3518" y="3424"/>
                  <a:pt x="3132" y="3810"/>
                  <a:pt x="2657" y="38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pic>
        <p:nvPicPr>
          <p:cNvPr id="10" name="Picture 2" descr="SR13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032" y="1957000"/>
            <a:ext cx="4023467" cy="294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444880" y="5085184"/>
            <a:ext cx="34563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树尖上顶着一髻儿白花，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好像日本看护妇。</a:t>
            </a:r>
            <a:endParaRPr lang="zh-CN" altLang="en-US" sz="2400" dirty="0"/>
          </a:p>
        </p:txBody>
      </p:sp>
      <p:pic>
        <p:nvPicPr>
          <p:cNvPr id="12" name="Picture 3" descr="fj00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8560" y="1969572"/>
            <a:ext cx="3925008" cy="2918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4788024" y="5171931"/>
            <a:ext cx="45159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给山们穿上一件带水纹的花衣。</a:t>
            </a:r>
          </a:p>
        </p:txBody>
      </p:sp>
      <p:sp>
        <p:nvSpPr>
          <p:cNvPr id="16" name="AutoShape 8"/>
          <p:cNvSpPr>
            <a:spLocks noChangeArrowheads="1"/>
          </p:cNvSpPr>
          <p:nvPr/>
        </p:nvSpPr>
        <p:spPr bwMode="gray">
          <a:xfrm>
            <a:off x="604071" y="449700"/>
            <a:ext cx="5912145" cy="678216"/>
          </a:xfrm>
          <a:prstGeom prst="roundRect">
            <a:avLst>
              <a:gd name="adj" fmla="val 7574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72549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 w="28575" cap="rnd">
            <a:noFill/>
            <a:prstDash val="sysDot"/>
            <a:rou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b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>
            <a:flatTx/>
          </a:bodyPr>
          <a:lstStyle/>
          <a:p>
            <a:pPr algn="ctr" eaLnBrk="0" hangingPunct="0">
              <a:buClr>
                <a:schemeClr val="bg1"/>
              </a:buClr>
            </a:pPr>
            <a:endParaRPr lang="en-US" altLang="zh-CN" sz="16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7" name="Rectangle 2"/>
          <p:cNvSpPr>
            <a:spLocks noGrp="1" noChangeArrowheads="1"/>
          </p:cNvSpPr>
          <p:nvPr>
            <p:ph type="title"/>
          </p:nvPr>
        </p:nvSpPr>
        <p:spPr>
          <a:xfrm>
            <a:off x="1093191" y="409892"/>
            <a:ext cx="5620848" cy="685800"/>
          </a:xfrm>
        </p:spPr>
        <p:txBody>
          <a:bodyPr/>
          <a:lstStyle/>
          <a:p>
            <a:pPr algn="l"/>
            <a:r>
              <a:rPr lang="zh-CN" altLang="en-US" sz="4000" dirty="0">
                <a:ea typeface="宋体" panose="02010600030101010101" pitchFamily="2" charset="-122"/>
              </a:rPr>
              <a:t>共赏冬天济南之美景</a:t>
            </a:r>
            <a:endParaRPr lang="en-US" altLang="zh-CN" sz="2400" dirty="0">
              <a:ea typeface="宋体" panose="02010600030101010101" pitchFamily="2" charset="-122"/>
            </a:endParaRPr>
          </a:p>
        </p:txBody>
      </p:sp>
      <p:sp>
        <p:nvSpPr>
          <p:cNvPr id="21" name="christmas-snowflake_61338"/>
          <p:cNvSpPr>
            <a:spLocks noChangeAspect="1"/>
          </p:cNvSpPr>
          <p:nvPr/>
        </p:nvSpPr>
        <p:spPr bwMode="auto">
          <a:xfrm>
            <a:off x="783146" y="594732"/>
            <a:ext cx="350179" cy="388152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313" h="5898">
                <a:moveTo>
                  <a:pt x="4565" y="3902"/>
                </a:moveTo>
                <a:lnTo>
                  <a:pt x="4253" y="3721"/>
                </a:lnTo>
                <a:lnTo>
                  <a:pt x="4981" y="3469"/>
                </a:lnTo>
                <a:lnTo>
                  <a:pt x="4896" y="3225"/>
                </a:lnTo>
                <a:lnTo>
                  <a:pt x="3958" y="3551"/>
                </a:lnTo>
                <a:lnTo>
                  <a:pt x="3684" y="3393"/>
                </a:lnTo>
                <a:lnTo>
                  <a:pt x="3691" y="3377"/>
                </a:lnTo>
                <a:cubicBezTo>
                  <a:pt x="3747" y="3241"/>
                  <a:pt x="3776" y="3097"/>
                  <a:pt x="3776" y="2949"/>
                </a:cubicBezTo>
                <a:cubicBezTo>
                  <a:pt x="3776" y="2801"/>
                  <a:pt x="3747" y="2657"/>
                  <a:pt x="3691" y="2521"/>
                </a:cubicBezTo>
                <a:lnTo>
                  <a:pt x="3684" y="2505"/>
                </a:lnTo>
                <a:lnTo>
                  <a:pt x="3958" y="2347"/>
                </a:lnTo>
                <a:lnTo>
                  <a:pt x="4896" y="2672"/>
                </a:lnTo>
                <a:lnTo>
                  <a:pt x="4981" y="2429"/>
                </a:lnTo>
                <a:lnTo>
                  <a:pt x="4253" y="2176"/>
                </a:lnTo>
                <a:lnTo>
                  <a:pt x="4565" y="1996"/>
                </a:lnTo>
                <a:lnTo>
                  <a:pt x="5229" y="2226"/>
                </a:lnTo>
                <a:lnTo>
                  <a:pt x="5313" y="1982"/>
                </a:lnTo>
                <a:lnTo>
                  <a:pt x="4861" y="1825"/>
                </a:lnTo>
                <a:lnTo>
                  <a:pt x="5275" y="1586"/>
                </a:lnTo>
                <a:lnTo>
                  <a:pt x="5146" y="1363"/>
                </a:lnTo>
                <a:lnTo>
                  <a:pt x="4732" y="1602"/>
                </a:lnTo>
                <a:lnTo>
                  <a:pt x="4822" y="1131"/>
                </a:lnTo>
                <a:lnTo>
                  <a:pt x="4569" y="1083"/>
                </a:lnTo>
                <a:lnTo>
                  <a:pt x="4437" y="1772"/>
                </a:lnTo>
                <a:lnTo>
                  <a:pt x="4124" y="1953"/>
                </a:lnTo>
                <a:lnTo>
                  <a:pt x="4269" y="1196"/>
                </a:lnTo>
                <a:lnTo>
                  <a:pt x="4016" y="1147"/>
                </a:lnTo>
                <a:lnTo>
                  <a:pt x="3829" y="2123"/>
                </a:lnTo>
                <a:lnTo>
                  <a:pt x="3554" y="2282"/>
                </a:lnTo>
                <a:lnTo>
                  <a:pt x="3544" y="2268"/>
                </a:lnTo>
                <a:cubicBezTo>
                  <a:pt x="3361" y="2030"/>
                  <a:pt x="3098" y="1878"/>
                  <a:pt x="2803" y="1840"/>
                </a:cubicBezTo>
                <a:lnTo>
                  <a:pt x="2786" y="1837"/>
                </a:lnTo>
                <a:lnTo>
                  <a:pt x="2786" y="1521"/>
                </a:lnTo>
                <a:lnTo>
                  <a:pt x="3537" y="871"/>
                </a:lnTo>
                <a:lnTo>
                  <a:pt x="3368" y="676"/>
                </a:lnTo>
                <a:lnTo>
                  <a:pt x="2786" y="1180"/>
                </a:lnTo>
                <a:lnTo>
                  <a:pt x="2786" y="819"/>
                </a:lnTo>
                <a:lnTo>
                  <a:pt x="3317" y="360"/>
                </a:lnTo>
                <a:lnTo>
                  <a:pt x="3148" y="165"/>
                </a:lnTo>
                <a:lnTo>
                  <a:pt x="2786" y="478"/>
                </a:lnTo>
                <a:lnTo>
                  <a:pt x="2786" y="0"/>
                </a:lnTo>
                <a:lnTo>
                  <a:pt x="2528" y="0"/>
                </a:lnTo>
                <a:lnTo>
                  <a:pt x="2528" y="478"/>
                </a:lnTo>
                <a:lnTo>
                  <a:pt x="2166" y="165"/>
                </a:lnTo>
                <a:lnTo>
                  <a:pt x="1997" y="360"/>
                </a:lnTo>
                <a:lnTo>
                  <a:pt x="2528" y="819"/>
                </a:lnTo>
                <a:lnTo>
                  <a:pt x="2528" y="1180"/>
                </a:lnTo>
                <a:lnTo>
                  <a:pt x="1945" y="676"/>
                </a:lnTo>
                <a:lnTo>
                  <a:pt x="1777" y="871"/>
                </a:lnTo>
                <a:lnTo>
                  <a:pt x="2528" y="1521"/>
                </a:lnTo>
                <a:lnTo>
                  <a:pt x="2528" y="1837"/>
                </a:lnTo>
                <a:lnTo>
                  <a:pt x="2511" y="1840"/>
                </a:lnTo>
                <a:cubicBezTo>
                  <a:pt x="2216" y="1878"/>
                  <a:pt x="1952" y="2030"/>
                  <a:pt x="1770" y="2268"/>
                </a:cubicBezTo>
                <a:lnTo>
                  <a:pt x="1759" y="2282"/>
                </a:lnTo>
                <a:lnTo>
                  <a:pt x="1485" y="2123"/>
                </a:lnTo>
                <a:lnTo>
                  <a:pt x="1297" y="1148"/>
                </a:lnTo>
                <a:lnTo>
                  <a:pt x="1044" y="1196"/>
                </a:lnTo>
                <a:lnTo>
                  <a:pt x="1190" y="1953"/>
                </a:lnTo>
                <a:lnTo>
                  <a:pt x="877" y="1772"/>
                </a:lnTo>
                <a:lnTo>
                  <a:pt x="745" y="1083"/>
                </a:lnTo>
                <a:lnTo>
                  <a:pt x="491" y="1132"/>
                </a:lnTo>
                <a:lnTo>
                  <a:pt x="582" y="1602"/>
                </a:lnTo>
                <a:lnTo>
                  <a:pt x="167" y="1363"/>
                </a:lnTo>
                <a:lnTo>
                  <a:pt x="39" y="1586"/>
                </a:lnTo>
                <a:lnTo>
                  <a:pt x="453" y="1825"/>
                </a:lnTo>
                <a:lnTo>
                  <a:pt x="0" y="1982"/>
                </a:lnTo>
                <a:lnTo>
                  <a:pt x="85" y="2226"/>
                </a:lnTo>
                <a:lnTo>
                  <a:pt x="748" y="1996"/>
                </a:lnTo>
                <a:lnTo>
                  <a:pt x="1061" y="2176"/>
                </a:lnTo>
                <a:lnTo>
                  <a:pt x="333" y="2429"/>
                </a:lnTo>
                <a:lnTo>
                  <a:pt x="417" y="2672"/>
                </a:lnTo>
                <a:lnTo>
                  <a:pt x="1356" y="2347"/>
                </a:lnTo>
                <a:lnTo>
                  <a:pt x="1630" y="2505"/>
                </a:lnTo>
                <a:lnTo>
                  <a:pt x="1623" y="2521"/>
                </a:lnTo>
                <a:cubicBezTo>
                  <a:pt x="1567" y="2657"/>
                  <a:pt x="1538" y="2801"/>
                  <a:pt x="1538" y="2949"/>
                </a:cubicBezTo>
                <a:cubicBezTo>
                  <a:pt x="1538" y="3097"/>
                  <a:pt x="1567" y="3241"/>
                  <a:pt x="1623" y="3377"/>
                </a:cubicBezTo>
                <a:lnTo>
                  <a:pt x="1630" y="3393"/>
                </a:lnTo>
                <a:lnTo>
                  <a:pt x="1356" y="3551"/>
                </a:lnTo>
                <a:lnTo>
                  <a:pt x="417" y="3225"/>
                </a:lnTo>
                <a:lnTo>
                  <a:pt x="333" y="3469"/>
                </a:lnTo>
                <a:lnTo>
                  <a:pt x="1061" y="3722"/>
                </a:lnTo>
                <a:lnTo>
                  <a:pt x="748" y="3902"/>
                </a:lnTo>
                <a:lnTo>
                  <a:pt x="85" y="3672"/>
                </a:lnTo>
                <a:lnTo>
                  <a:pt x="0" y="3915"/>
                </a:lnTo>
                <a:lnTo>
                  <a:pt x="453" y="4072"/>
                </a:lnTo>
                <a:lnTo>
                  <a:pt x="39" y="4312"/>
                </a:lnTo>
                <a:lnTo>
                  <a:pt x="167" y="4535"/>
                </a:lnTo>
                <a:lnTo>
                  <a:pt x="582" y="4296"/>
                </a:lnTo>
                <a:lnTo>
                  <a:pt x="491" y="4766"/>
                </a:lnTo>
                <a:lnTo>
                  <a:pt x="745" y="4815"/>
                </a:lnTo>
                <a:lnTo>
                  <a:pt x="877" y="4125"/>
                </a:lnTo>
                <a:lnTo>
                  <a:pt x="1190" y="3945"/>
                </a:lnTo>
                <a:lnTo>
                  <a:pt x="1044" y="4701"/>
                </a:lnTo>
                <a:lnTo>
                  <a:pt x="1297" y="4750"/>
                </a:lnTo>
                <a:lnTo>
                  <a:pt x="1485" y="3774"/>
                </a:lnTo>
                <a:lnTo>
                  <a:pt x="1759" y="3616"/>
                </a:lnTo>
                <a:lnTo>
                  <a:pt x="1770" y="3630"/>
                </a:lnTo>
                <a:cubicBezTo>
                  <a:pt x="1952" y="3867"/>
                  <a:pt x="2216" y="4019"/>
                  <a:pt x="2511" y="4058"/>
                </a:cubicBezTo>
                <a:lnTo>
                  <a:pt x="2528" y="4060"/>
                </a:lnTo>
                <a:lnTo>
                  <a:pt x="2528" y="4377"/>
                </a:lnTo>
                <a:lnTo>
                  <a:pt x="1777" y="5027"/>
                </a:lnTo>
                <a:lnTo>
                  <a:pt x="1945" y="5222"/>
                </a:lnTo>
                <a:lnTo>
                  <a:pt x="2528" y="4717"/>
                </a:lnTo>
                <a:lnTo>
                  <a:pt x="2528" y="5078"/>
                </a:lnTo>
                <a:lnTo>
                  <a:pt x="1997" y="5538"/>
                </a:lnTo>
                <a:lnTo>
                  <a:pt x="2166" y="5733"/>
                </a:lnTo>
                <a:lnTo>
                  <a:pt x="2528" y="5419"/>
                </a:lnTo>
                <a:lnTo>
                  <a:pt x="2528" y="5898"/>
                </a:lnTo>
                <a:lnTo>
                  <a:pt x="2786" y="5898"/>
                </a:lnTo>
                <a:lnTo>
                  <a:pt x="2786" y="5419"/>
                </a:lnTo>
                <a:lnTo>
                  <a:pt x="3148" y="5733"/>
                </a:lnTo>
                <a:lnTo>
                  <a:pt x="3317" y="5538"/>
                </a:lnTo>
                <a:lnTo>
                  <a:pt x="2786" y="5078"/>
                </a:lnTo>
                <a:lnTo>
                  <a:pt x="2786" y="4717"/>
                </a:lnTo>
                <a:lnTo>
                  <a:pt x="3368" y="5222"/>
                </a:lnTo>
                <a:lnTo>
                  <a:pt x="3537" y="5027"/>
                </a:lnTo>
                <a:lnTo>
                  <a:pt x="2786" y="4377"/>
                </a:lnTo>
                <a:lnTo>
                  <a:pt x="2786" y="4060"/>
                </a:lnTo>
                <a:lnTo>
                  <a:pt x="2803" y="4058"/>
                </a:lnTo>
                <a:cubicBezTo>
                  <a:pt x="3098" y="4019"/>
                  <a:pt x="3361" y="3867"/>
                  <a:pt x="3544" y="3630"/>
                </a:cubicBezTo>
                <a:lnTo>
                  <a:pt x="3554" y="3616"/>
                </a:lnTo>
                <a:lnTo>
                  <a:pt x="3829" y="3774"/>
                </a:lnTo>
                <a:lnTo>
                  <a:pt x="4016" y="4750"/>
                </a:lnTo>
                <a:lnTo>
                  <a:pt x="4269" y="4701"/>
                </a:lnTo>
                <a:lnTo>
                  <a:pt x="4124" y="3945"/>
                </a:lnTo>
                <a:lnTo>
                  <a:pt x="4437" y="4125"/>
                </a:lnTo>
                <a:lnTo>
                  <a:pt x="4569" y="4815"/>
                </a:lnTo>
                <a:lnTo>
                  <a:pt x="4822" y="4766"/>
                </a:lnTo>
                <a:lnTo>
                  <a:pt x="4732" y="4296"/>
                </a:lnTo>
                <a:lnTo>
                  <a:pt x="5146" y="4535"/>
                </a:lnTo>
                <a:lnTo>
                  <a:pt x="5275" y="4312"/>
                </a:lnTo>
                <a:lnTo>
                  <a:pt x="4861" y="4072"/>
                </a:lnTo>
                <a:lnTo>
                  <a:pt x="5313" y="3916"/>
                </a:lnTo>
                <a:lnTo>
                  <a:pt x="5229" y="3672"/>
                </a:lnTo>
                <a:lnTo>
                  <a:pt x="4565" y="3902"/>
                </a:lnTo>
                <a:close/>
                <a:moveTo>
                  <a:pt x="2657" y="3810"/>
                </a:moveTo>
                <a:cubicBezTo>
                  <a:pt x="2182" y="3810"/>
                  <a:pt x="1796" y="3424"/>
                  <a:pt x="1796" y="2949"/>
                </a:cubicBezTo>
                <a:cubicBezTo>
                  <a:pt x="1796" y="2474"/>
                  <a:pt x="2182" y="2088"/>
                  <a:pt x="2657" y="2088"/>
                </a:cubicBezTo>
                <a:cubicBezTo>
                  <a:pt x="3132" y="2088"/>
                  <a:pt x="3518" y="2474"/>
                  <a:pt x="3518" y="2949"/>
                </a:cubicBezTo>
                <a:cubicBezTo>
                  <a:pt x="3518" y="3424"/>
                  <a:pt x="3132" y="3810"/>
                  <a:pt x="2657" y="38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2" name="graduate-boy-reading-a-book_27473"/>
          <p:cNvSpPr>
            <a:spLocks noChangeAspect="1"/>
          </p:cNvSpPr>
          <p:nvPr/>
        </p:nvSpPr>
        <p:spPr bwMode="auto">
          <a:xfrm>
            <a:off x="6824690" y="485362"/>
            <a:ext cx="416866" cy="633193"/>
          </a:xfrm>
          <a:custGeom>
            <a:avLst/>
            <a:gdLst>
              <a:gd name="connsiteX0" fmla="*/ 109786 w 398379"/>
              <a:gd name="connsiteY0" fmla="*/ 408892 h 605112"/>
              <a:gd name="connsiteX1" fmla="*/ 109786 w 398379"/>
              <a:gd name="connsiteY1" fmla="*/ 466270 h 605112"/>
              <a:gd name="connsiteX2" fmla="*/ 126073 w 398379"/>
              <a:gd name="connsiteY2" fmla="*/ 454610 h 605112"/>
              <a:gd name="connsiteX3" fmla="*/ 164484 w 398379"/>
              <a:gd name="connsiteY3" fmla="*/ 457985 h 605112"/>
              <a:gd name="connsiteX4" fmla="*/ 161104 w 398379"/>
              <a:gd name="connsiteY4" fmla="*/ 496339 h 605112"/>
              <a:gd name="connsiteX5" fmla="*/ 109786 w 398379"/>
              <a:gd name="connsiteY5" fmla="*/ 526716 h 605112"/>
              <a:gd name="connsiteX6" fmla="*/ 109786 w 398379"/>
              <a:gd name="connsiteY6" fmla="*/ 545586 h 605112"/>
              <a:gd name="connsiteX7" fmla="*/ 201205 w 398379"/>
              <a:gd name="connsiteY7" fmla="*/ 581179 h 605112"/>
              <a:gd name="connsiteX8" fmla="*/ 292624 w 398379"/>
              <a:gd name="connsiteY8" fmla="*/ 545586 h 605112"/>
              <a:gd name="connsiteX9" fmla="*/ 292624 w 398379"/>
              <a:gd name="connsiteY9" fmla="*/ 527636 h 605112"/>
              <a:gd name="connsiteX10" fmla="*/ 238234 w 398379"/>
              <a:gd name="connsiteY10" fmla="*/ 496339 h 605112"/>
              <a:gd name="connsiteX11" fmla="*/ 234854 w 398379"/>
              <a:gd name="connsiteY11" fmla="*/ 457985 h 605112"/>
              <a:gd name="connsiteX12" fmla="*/ 273111 w 398379"/>
              <a:gd name="connsiteY12" fmla="*/ 454610 h 605112"/>
              <a:gd name="connsiteX13" fmla="*/ 292624 w 398379"/>
              <a:gd name="connsiteY13" fmla="*/ 468111 h 605112"/>
              <a:gd name="connsiteX14" fmla="*/ 292624 w 398379"/>
              <a:gd name="connsiteY14" fmla="*/ 408892 h 605112"/>
              <a:gd name="connsiteX15" fmla="*/ 201205 w 398379"/>
              <a:gd name="connsiteY15" fmla="*/ 448320 h 605112"/>
              <a:gd name="connsiteX16" fmla="*/ 141898 w 398379"/>
              <a:gd name="connsiteY16" fmla="*/ 422699 h 605112"/>
              <a:gd name="connsiteX17" fmla="*/ 154958 w 398379"/>
              <a:gd name="connsiteY17" fmla="*/ 202546 h 605112"/>
              <a:gd name="connsiteX18" fmla="*/ 293085 w 398379"/>
              <a:gd name="connsiteY18" fmla="*/ 237678 h 605112"/>
              <a:gd name="connsiteX19" fmla="*/ 314749 w 398379"/>
              <a:gd name="connsiteY19" fmla="*/ 237064 h 605112"/>
              <a:gd name="connsiteX20" fmla="*/ 242536 w 398379"/>
              <a:gd name="connsiteY20" fmla="*/ 335865 h 605112"/>
              <a:gd name="connsiteX21" fmla="*/ 366528 w 398379"/>
              <a:gd name="connsiteY21" fmla="*/ 476855 h 605112"/>
              <a:gd name="connsiteX22" fmla="*/ 367296 w 398379"/>
              <a:gd name="connsiteY22" fmla="*/ 481765 h 605112"/>
              <a:gd name="connsiteX23" fmla="*/ 368218 w 398379"/>
              <a:gd name="connsiteY23" fmla="*/ 481765 h 605112"/>
              <a:gd name="connsiteX24" fmla="*/ 358077 w 398379"/>
              <a:gd name="connsiteY24" fmla="*/ 514596 h 605112"/>
              <a:gd name="connsiteX25" fmla="*/ 318437 w 398379"/>
              <a:gd name="connsiteY25" fmla="*/ 532239 h 605112"/>
              <a:gd name="connsiteX26" fmla="*/ 315825 w 398379"/>
              <a:gd name="connsiteY26" fmla="*/ 532085 h 605112"/>
              <a:gd name="connsiteX27" fmla="*/ 315825 w 398379"/>
              <a:gd name="connsiteY27" fmla="*/ 583327 h 605112"/>
              <a:gd name="connsiteX28" fmla="*/ 294161 w 398379"/>
              <a:gd name="connsiteY28" fmla="*/ 605112 h 605112"/>
              <a:gd name="connsiteX29" fmla="*/ 100260 w 398379"/>
              <a:gd name="connsiteY29" fmla="*/ 605112 h 605112"/>
              <a:gd name="connsiteX30" fmla="*/ 78443 w 398379"/>
              <a:gd name="connsiteY30" fmla="*/ 583327 h 605112"/>
              <a:gd name="connsiteX31" fmla="*/ 78443 w 398379"/>
              <a:gd name="connsiteY31" fmla="*/ 532085 h 605112"/>
              <a:gd name="connsiteX32" fmla="*/ 64307 w 398379"/>
              <a:gd name="connsiteY32" fmla="*/ 529784 h 605112"/>
              <a:gd name="connsiteX33" fmla="*/ 40339 w 398379"/>
              <a:gd name="connsiteY33" fmla="*/ 514442 h 605112"/>
              <a:gd name="connsiteX34" fmla="*/ 30198 w 398379"/>
              <a:gd name="connsiteY34" fmla="*/ 481458 h 605112"/>
              <a:gd name="connsiteX35" fmla="*/ 30813 w 398379"/>
              <a:gd name="connsiteY35" fmla="*/ 476855 h 605112"/>
              <a:gd name="connsiteX36" fmla="*/ 158799 w 398379"/>
              <a:gd name="connsiteY36" fmla="*/ 336325 h 605112"/>
              <a:gd name="connsiteX37" fmla="*/ 84742 w 398379"/>
              <a:gd name="connsiteY37" fmla="*/ 231081 h 605112"/>
              <a:gd name="connsiteX38" fmla="*/ 86432 w 398379"/>
              <a:gd name="connsiteY38" fmla="*/ 230774 h 605112"/>
              <a:gd name="connsiteX39" fmla="*/ 142513 w 398379"/>
              <a:gd name="connsiteY39" fmla="*/ 203926 h 605112"/>
              <a:gd name="connsiteX40" fmla="*/ 154958 w 398379"/>
              <a:gd name="connsiteY40" fmla="*/ 202546 h 605112"/>
              <a:gd name="connsiteX41" fmla="*/ 198248 w 398379"/>
              <a:gd name="connsiteY41" fmla="*/ 3 h 605112"/>
              <a:gd name="connsiteX42" fmla="*/ 220126 w 398379"/>
              <a:gd name="connsiteY42" fmla="*/ 3109 h 605112"/>
              <a:gd name="connsiteX43" fmla="*/ 382859 w 398379"/>
              <a:gd name="connsiteY43" fmla="*/ 60937 h 605112"/>
              <a:gd name="connsiteX44" fmla="*/ 387930 w 398379"/>
              <a:gd name="connsiteY44" fmla="*/ 75356 h 605112"/>
              <a:gd name="connsiteX45" fmla="*/ 388083 w 398379"/>
              <a:gd name="connsiteY45" fmla="*/ 75356 h 605112"/>
              <a:gd name="connsiteX46" fmla="*/ 388083 w 398379"/>
              <a:gd name="connsiteY46" fmla="*/ 178281 h 605112"/>
              <a:gd name="connsiteX47" fmla="*/ 398379 w 398379"/>
              <a:gd name="connsiteY47" fmla="*/ 211567 h 605112"/>
              <a:gd name="connsiteX48" fmla="*/ 369797 w 398379"/>
              <a:gd name="connsiteY48" fmla="*/ 211567 h 605112"/>
              <a:gd name="connsiteX49" fmla="*/ 379632 w 398379"/>
              <a:gd name="connsiteY49" fmla="*/ 178741 h 605112"/>
              <a:gd name="connsiteX50" fmla="*/ 379632 w 398379"/>
              <a:gd name="connsiteY50" fmla="*/ 79344 h 605112"/>
              <a:gd name="connsiteX51" fmla="*/ 323236 w 398379"/>
              <a:gd name="connsiteY51" fmla="*/ 103120 h 605112"/>
              <a:gd name="connsiteX52" fmla="*/ 323236 w 398379"/>
              <a:gd name="connsiteY52" fmla="*/ 122447 h 605112"/>
              <a:gd name="connsiteX53" fmla="*/ 314477 w 398379"/>
              <a:gd name="connsiteY53" fmla="*/ 144995 h 605112"/>
              <a:gd name="connsiteX54" fmla="*/ 318780 w 398379"/>
              <a:gd name="connsiteY54" fmla="*/ 166470 h 605112"/>
              <a:gd name="connsiteX55" fmla="*/ 315707 w 398379"/>
              <a:gd name="connsiteY55" fmla="*/ 225525 h 605112"/>
              <a:gd name="connsiteX56" fmla="*/ 160197 w 398379"/>
              <a:gd name="connsiteY56" fmla="*/ 192546 h 605112"/>
              <a:gd name="connsiteX57" fmla="*/ 137608 w 398379"/>
              <a:gd name="connsiteY57" fmla="*/ 194540 h 605112"/>
              <a:gd name="connsiteX58" fmla="*/ 85054 w 398379"/>
              <a:gd name="connsiteY58" fmla="*/ 219390 h 605112"/>
              <a:gd name="connsiteX59" fmla="*/ 73990 w 398379"/>
              <a:gd name="connsiteY59" fmla="*/ 173833 h 605112"/>
              <a:gd name="connsiteX60" fmla="*/ 82441 w 398379"/>
              <a:gd name="connsiteY60" fmla="*/ 149904 h 605112"/>
              <a:gd name="connsiteX61" fmla="*/ 68919 w 398379"/>
              <a:gd name="connsiteY61" fmla="*/ 122447 h 605112"/>
              <a:gd name="connsiteX62" fmla="*/ 68919 w 398379"/>
              <a:gd name="connsiteY62" fmla="*/ 105881 h 605112"/>
              <a:gd name="connsiteX63" fmla="*/ 8989 w 398379"/>
              <a:gd name="connsiteY63" fmla="*/ 82872 h 605112"/>
              <a:gd name="connsiteX64" fmla="*/ 8989 w 398379"/>
              <a:gd name="connsiteY64" fmla="*/ 66459 h 605112"/>
              <a:gd name="connsiteX65" fmla="*/ 176485 w 398379"/>
              <a:gd name="connsiteY65" fmla="*/ 3569 h 605112"/>
              <a:gd name="connsiteX66" fmla="*/ 198248 w 398379"/>
              <a:gd name="connsiteY66" fmla="*/ 3 h 605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398379" h="605112">
                <a:moveTo>
                  <a:pt x="109786" y="408892"/>
                </a:moveTo>
                <a:lnTo>
                  <a:pt x="109786" y="466270"/>
                </a:lnTo>
                <a:cubicBezTo>
                  <a:pt x="115318" y="462741"/>
                  <a:pt x="121003" y="458752"/>
                  <a:pt x="126073" y="454610"/>
                </a:cubicBezTo>
                <a:cubicBezTo>
                  <a:pt x="137596" y="444945"/>
                  <a:pt x="154805" y="446479"/>
                  <a:pt x="164484" y="457985"/>
                </a:cubicBezTo>
                <a:cubicBezTo>
                  <a:pt x="174164" y="469491"/>
                  <a:pt x="172627" y="486674"/>
                  <a:pt x="161104" y="496339"/>
                </a:cubicBezTo>
                <a:cubicBezTo>
                  <a:pt x="145893" y="508919"/>
                  <a:pt x="127917" y="520272"/>
                  <a:pt x="109786" y="526716"/>
                </a:cubicBezTo>
                <a:lnTo>
                  <a:pt x="109786" y="545586"/>
                </a:lnTo>
                <a:lnTo>
                  <a:pt x="201205" y="581179"/>
                </a:lnTo>
                <a:lnTo>
                  <a:pt x="292624" y="545586"/>
                </a:lnTo>
                <a:lnTo>
                  <a:pt x="292624" y="527636"/>
                </a:lnTo>
                <a:cubicBezTo>
                  <a:pt x="273419" y="521500"/>
                  <a:pt x="254213" y="509687"/>
                  <a:pt x="238234" y="496339"/>
                </a:cubicBezTo>
                <a:cubicBezTo>
                  <a:pt x="226711" y="486674"/>
                  <a:pt x="225174" y="469491"/>
                  <a:pt x="234854" y="457985"/>
                </a:cubicBezTo>
                <a:cubicBezTo>
                  <a:pt x="244533" y="446479"/>
                  <a:pt x="261588" y="444945"/>
                  <a:pt x="273111" y="454610"/>
                </a:cubicBezTo>
                <a:cubicBezTo>
                  <a:pt x="279104" y="459519"/>
                  <a:pt x="286018" y="464122"/>
                  <a:pt x="292624" y="468111"/>
                </a:cubicBezTo>
                <a:lnTo>
                  <a:pt x="292624" y="408892"/>
                </a:lnTo>
                <a:lnTo>
                  <a:pt x="201205" y="448320"/>
                </a:lnTo>
                <a:lnTo>
                  <a:pt x="141898" y="422699"/>
                </a:lnTo>
                <a:close/>
                <a:moveTo>
                  <a:pt x="154958" y="202546"/>
                </a:moveTo>
                <a:cubicBezTo>
                  <a:pt x="173703" y="215586"/>
                  <a:pt x="216416" y="237678"/>
                  <a:pt x="293085" y="237678"/>
                </a:cubicBezTo>
                <a:cubicBezTo>
                  <a:pt x="300153" y="237678"/>
                  <a:pt x="307374" y="237371"/>
                  <a:pt x="314749" y="237064"/>
                </a:cubicBezTo>
                <a:cubicBezTo>
                  <a:pt x="311676" y="282016"/>
                  <a:pt x="282637" y="319910"/>
                  <a:pt x="242536" y="335865"/>
                </a:cubicBezTo>
                <a:cubicBezTo>
                  <a:pt x="249450" y="338933"/>
                  <a:pt x="351010" y="385726"/>
                  <a:pt x="366528" y="476855"/>
                </a:cubicBezTo>
                <a:cubicBezTo>
                  <a:pt x="366835" y="478389"/>
                  <a:pt x="367142" y="479924"/>
                  <a:pt x="367296" y="481765"/>
                </a:cubicBezTo>
                <a:lnTo>
                  <a:pt x="368218" y="481765"/>
                </a:lnTo>
                <a:cubicBezTo>
                  <a:pt x="369447" y="494191"/>
                  <a:pt x="365760" y="505851"/>
                  <a:pt x="358077" y="514596"/>
                </a:cubicBezTo>
                <a:cubicBezTo>
                  <a:pt x="347015" y="527176"/>
                  <a:pt x="333340" y="532239"/>
                  <a:pt x="318437" y="532239"/>
                </a:cubicBezTo>
                <a:cubicBezTo>
                  <a:pt x="317669" y="532239"/>
                  <a:pt x="316747" y="532085"/>
                  <a:pt x="315825" y="532085"/>
                </a:cubicBezTo>
                <a:lnTo>
                  <a:pt x="315825" y="583327"/>
                </a:lnTo>
                <a:cubicBezTo>
                  <a:pt x="315825" y="595293"/>
                  <a:pt x="306145" y="605112"/>
                  <a:pt x="294161" y="605112"/>
                </a:cubicBezTo>
                <a:lnTo>
                  <a:pt x="100260" y="605112"/>
                </a:lnTo>
                <a:cubicBezTo>
                  <a:pt x="88276" y="605112"/>
                  <a:pt x="78443" y="595293"/>
                  <a:pt x="78443" y="583327"/>
                </a:cubicBezTo>
                <a:lnTo>
                  <a:pt x="78443" y="532085"/>
                </a:lnTo>
                <a:cubicBezTo>
                  <a:pt x="73526" y="531932"/>
                  <a:pt x="68763" y="531165"/>
                  <a:pt x="64307" y="529784"/>
                </a:cubicBezTo>
                <a:cubicBezTo>
                  <a:pt x="55396" y="527176"/>
                  <a:pt x="47253" y="522267"/>
                  <a:pt x="40339" y="514442"/>
                </a:cubicBezTo>
                <a:cubicBezTo>
                  <a:pt x="32657" y="505544"/>
                  <a:pt x="28969" y="493885"/>
                  <a:pt x="30198" y="481458"/>
                </a:cubicBezTo>
                <a:cubicBezTo>
                  <a:pt x="30352" y="479924"/>
                  <a:pt x="30659" y="478389"/>
                  <a:pt x="30813" y="476855"/>
                </a:cubicBezTo>
                <a:cubicBezTo>
                  <a:pt x="45870" y="388794"/>
                  <a:pt x="145432" y="342155"/>
                  <a:pt x="158799" y="336325"/>
                </a:cubicBezTo>
                <a:cubicBezTo>
                  <a:pt x="116086" y="320063"/>
                  <a:pt x="85664" y="279254"/>
                  <a:pt x="84742" y="231081"/>
                </a:cubicBezTo>
                <a:lnTo>
                  <a:pt x="86432" y="230774"/>
                </a:lnTo>
                <a:cubicBezTo>
                  <a:pt x="87815" y="230467"/>
                  <a:pt x="121617" y="222490"/>
                  <a:pt x="142513" y="203926"/>
                </a:cubicBezTo>
                <a:cubicBezTo>
                  <a:pt x="146508" y="200398"/>
                  <a:pt x="151117" y="199784"/>
                  <a:pt x="154958" y="202546"/>
                </a:cubicBezTo>
                <a:close/>
                <a:moveTo>
                  <a:pt x="198248" y="3"/>
                </a:moveTo>
                <a:cubicBezTo>
                  <a:pt x="206143" y="-74"/>
                  <a:pt x="214056" y="962"/>
                  <a:pt x="220126" y="3109"/>
                </a:cubicBezTo>
                <a:lnTo>
                  <a:pt x="382859" y="60937"/>
                </a:lnTo>
                <a:cubicBezTo>
                  <a:pt x="393154" y="64619"/>
                  <a:pt x="394845" y="70601"/>
                  <a:pt x="387930" y="75356"/>
                </a:cubicBezTo>
                <a:lnTo>
                  <a:pt x="388083" y="75356"/>
                </a:lnTo>
                <a:lnTo>
                  <a:pt x="388083" y="178281"/>
                </a:lnTo>
                <a:lnTo>
                  <a:pt x="398379" y="211567"/>
                </a:lnTo>
                <a:lnTo>
                  <a:pt x="369797" y="211567"/>
                </a:lnTo>
                <a:lnTo>
                  <a:pt x="379632" y="178741"/>
                </a:lnTo>
                <a:lnTo>
                  <a:pt x="379632" y="79344"/>
                </a:lnTo>
                <a:lnTo>
                  <a:pt x="323236" y="103120"/>
                </a:lnTo>
                <a:lnTo>
                  <a:pt x="323236" y="122447"/>
                </a:lnTo>
                <a:cubicBezTo>
                  <a:pt x="323236" y="130116"/>
                  <a:pt x="319856" y="138399"/>
                  <a:pt x="314477" y="144995"/>
                </a:cubicBezTo>
                <a:cubicBezTo>
                  <a:pt x="316782" y="151744"/>
                  <a:pt x="318319" y="158954"/>
                  <a:pt x="318780" y="166470"/>
                </a:cubicBezTo>
                <a:cubicBezTo>
                  <a:pt x="320624" y="196228"/>
                  <a:pt x="315707" y="225525"/>
                  <a:pt x="315707" y="225525"/>
                </a:cubicBezTo>
                <a:cubicBezTo>
                  <a:pt x="227810" y="230127"/>
                  <a:pt x="180480" y="206812"/>
                  <a:pt x="160197" y="192546"/>
                </a:cubicBezTo>
                <a:cubicBezTo>
                  <a:pt x="152821" y="187331"/>
                  <a:pt x="144215" y="188558"/>
                  <a:pt x="137608" y="194540"/>
                </a:cubicBezTo>
                <a:cubicBezTo>
                  <a:pt x="118092" y="211874"/>
                  <a:pt x="85054" y="219390"/>
                  <a:pt x="85054" y="219390"/>
                </a:cubicBezTo>
                <a:cubicBezTo>
                  <a:pt x="66921" y="214021"/>
                  <a:pt x="69226" y="191626"/>
                  <a:pt x="73990" y="173833"/>
                </a:cubicBezTo>
                <a:cubicBezTo>
                  <a:pt x="75987" y="165856"/>
                  <a:pt x="78753" y="157266"/>
                  <a:pt x="82441" y="149904"/>
                </a:cubicBezTo>
                <a:cubicBezTo>
                  <a:pt x="74451" y="143155"/>
                  <a:pt x="68919" y="132264"/>
                  <a:pt x="68919" y="122447"/>
                </a:cubicBezTo>
                <a:lnTo>
                  <a:pt x="68919" y="105881"/>
                </a:lnTo>
                <a:lnTo>
                  <a:pt x="8989" y="82872"/>
                </a:lnTo>
                <a:cubicBezTo>
                  <a:pt x="-2997" y="78270"/>
                  <a:pt x="-2997" y="70908"/>
                  <a:pt x="8989" y="66459"/>
                </a:cubicBezTo>
                <a:lnTo>
                  <a:pt x="176485" y="3569"/>
                </a:lnTo>
                <a:cubicBezTo>
                  <a:pt x="182478" y="1268"/>
                  <a:pt x="190354" y="79"/>
                  <a:pt x="198248" y="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332656"/>
            <a:ext cx="864096" cy="897720"/>
          </a:xfrm>
          <a:prstGeom prst="rect">
            <a:avLst/>
          </a:prstGeom>
        </p:spPr>
      </p:pic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616024" y="1305512"/>
            <a:ext cx="7772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走，到城外去看看！那些山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685315" y="2651771"/>
            <a:ext cx="821640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山坡上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卧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着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些小村庄，小村庄的房顶上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卧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着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点雪。”将“卧”字改为“有”字好不好？为什么？</a:t>
            </a:r>
            <a:endParaRPr lang="zh-CN" altLang="en-US" sz="2800" b="1" i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604071" y="4005064"/>
            <a:ext cx="8297645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00000"/>
                </a:solidFill>
                <a:ea typeface="宋体" panose="02010600030101010101" pitchFamily="2" charset="-122"/>
              </a:rPr>
              <a:t>“卧”一般指人悠闲时舒适地躺着，所以这里是运用</a:t>
            </a:r>
            <a:r>
              <a:rPr lang="zh-CN" altLang="en-US" sz="3200" dirty="0">
                <a:solidFill>
                  <a:srgbClr val="FF0000"/>
                </a:solidFill>
                <a:ea typeface="宋体" panose="02010600030101010101" pitchFamily="2" charset="-122"/>
              </a:rPr>
              <a:t>拟人</a:t>
            </a:r>
            <a:r>
              <a:rPr lang="zh-CN" altLang="en-US" sz="3200" dirty="0">
                <a:solidFill>
                  <a:srgbClr val="000000"/>
                </a:solidFill>
                <a:ea typeface="宋体" panose="02010600030101010101" pitchFamily="2" charset="-122"/>
              </a:rPr>
              <a:t>的修辞。用“卧”字来写村庄，写雪，生动形象地刻画了山和村庄</a:t>
            </a:r>
            <a:r>
              <a:rPr lang="zh-CN" altLang="en-US" sz="3200" dirty="0">
                <a:solidFill>
                  <a:srgbClr val="FF0000"/>
                </a:solidFill>
                <a:ea typeface="宋体" panose="02010600030101010101" pitchFamily="2" charset="-122"/>
              </a:rPr>
              <a:t>舒适优雅、安静祥和的情态。</a:t>
            </a:r>
          </a:p>
        </p:txBody>
      </p:sp>
      <p:sp>
        <p:nvSpPr>
          <p:cNvPr id="17" name="WordArt 11" descr="纸袋"/>
          <p:cNvSpPr>
            <a:spLocks noChangeArrowheads="1" noChangeShapeType="1" noTextEdit="1"/>
          </p:cNvSpPr>
          <p:nvPr/>
        </p:nvSpPr>
        <p:spPr bwMode="auto">
          <a:xfrm>
            <a:off x="6807506" y="1847201"/>
            <a:ext cx="1836011" cy="63400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600" b="1" kern="10" dirty="0">
                <a:ln w="9525">
                  <a:solidFill>
                    <a:srgbClr val="008000"/>
                  </a:solidFill>
                  <a:round/>
                </a:ln>
                <a:blipFill dpi="0" rotWithShape="0">
                  <a:blip r:embed="rId4"/>
                  <a:srcRect/>
                  <a:tile tx="0" ty="0" sx="100000" sy="100000" flip="none" algn="tl"/>
                </a:blipFill>
                <a:effectLst>
                  <a:outerShdw dist="563971" dir="14049737" sx="125000" sy="125000" algn="tl" rotWithShape="0">
                    <a:srgbClr val="C7DFD3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我们来感！</a:t>
            </a:r>
          </a:p>
        </p:txBody>
      </p:sp>
      <p:sp>
        <p:nvSpPr>
          <p:cNvPr id="21" name="AutoShape 8"/>
          <p:cNvSpPr>
            <a:spLocks noChangeArrowheads="1"/>
          </p:cNvSpPr>
          <p:nvPr/>
        </p:nvSpPr>
        <p:spPr bwMode="gray">
          <a:xfrm>
            <a:off x="604071" y="449700"/>
            <a:ext cx="5912145" cy="678216"/>
          </a:xfrm>
          <a:prstGeom prst="roundRect">
            <a:avLst>
              <a:gd name="adj" fmla="val 7574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72549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 w="28575" cap="rnd">
            <a:noFill/>
            <a:prstDash val="sysDot"/>
            <a:rou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b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>
            <a:flatTx/>
          </a:bodyPr>
          <a:lstStyle/>
          <a:p>
            <a:pPr algn="ctr" eaLnBrk="0" hangingPunct="0">
              <a:buClr>
                <a:schemeClr val="bg1"/>
              </a:buClr>
            </a:pPr>
            <a:endParaRPr lang="en-US" altLang="zh-CN" sz="16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 bwMode="gray">
          <a:xfrm>
            <a:off x="1093191" y="409892"/>
            <a:ext cx="5620848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zh-CN" altLang="en-US" sz="4000" kern="0">
                <a:ea typeface="宋体" panose="02010600030101010101" pitchFamily="2" charset="-122"/>
              </a:rPr>
              <a:t>共赏冬天济南之美景</a:t>
            </a:r>
            <a:endParaRPr lang="en-US" altLang="zh-CN" sz="2400" kern="0" dirty="0">
              <a:ea typeface="宋体" panose="02010600030101010101" pitchFamily="2" charset="-122"/>
            </a:endParaRPr>
          </a:p>
        </p:txBody>
      </p:sp>
      <p:sp>
        <p:nvSpPr>
          <p:cNvPr id="23" name="christmas-snowflake_61338"/>
          <p:cNvSpPr>
            <a:spLocks noChangeAspect="1"/>
          </p:cNvSpPr>
          <p:nvPr/>
        </p:nvSpPr>
        <p:spPr bwMode="auto">
          <a:xfrm>
            <a:off x="783146" y="594732"/>
            <a:ext cx="350179" cy="388152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313" h="5898">
                <a:moveTo>
                  <a:pt x="4565" y="3902"/>
                </a:moveTo>
                <a:lnTo>
                  <a:pt x="4253" y="3721"/>
                </a:lnTo>
                <a:lnTo>
                  <a:pt x="4981" y="3469"/>
                </a:lnTo>
                <a:lnTo>
                  <a:pt x="4896" y="3225"/>
                </a:lnTo>
                <a:lnTo>
                  <a:pt x="3958" y="3551"/>
                </a:lnTo>
                <a:lnTo>
                  <a:pt x="3684" y="3393"/>
                </a:lnTo>
                <a:lnTo>
                  <a:pt x="3691" y="3377"/>
                </a:lnTo>
                <a:cubicBezTo>
                  <a:pt x="3747" y="3241"/>
                  <a:pt x="3776" y="3097"/>
                  <a:pt x="3776" y="2949"/>
                </a:cubicBezTo>
                <a:cubicBezTo>
                  <a:pt x="3776" y="2801"/>
                  <a:pt x="3747" y="2657"/>
                  <a:pt x="3691" y="2521"/>
                </a:cubicBezTo>
                <a:lnTo>
                  <a:pt x="3684" y="2505"/>
                </a:lnTo>
                <a:lnTo>
                  <a:pt x="3958" y="2347"/>
                </a:lnTo>
                <a:lnTo>
                  <a:pt x="4896" y="2672"/>
                </a:lnTo>
                <a:lnTo>
                  <a:pt x="4981" y="2429"/>
                </a:lnTo>
                <a:lnTo>
                  <a:pt x="4253" y="2176"/>
                </a:lnTo>
                <a:lnTo>
                  <a:pt x="4565" y="1996"/>
                </a:lnTo>
                <a:lnTo>
                  <a:pt x="5229" y="2226"/>
                </a:lnTo>
                <a:lnTo>
                  <a:pt x="5313" y="1982"/>
                </a:lnTo>
                <a:lnTo>
                  <a:pt x="4861" y="1825"/>
                </a:lnTo>
                <a:lnTo>
                  <a:pt x="5275" y="1586"/>
                </a:lnTo>
                <a:lnTo>
                  <a:pt x="5146" y="1363"/>
                </a:lnTo>
                <a:lnTo>
                  <a:pt x="4732" y="1602"/>
                </a:lnTo>
                <a:lnTo>
                  <a:pt x="4822" y="1131"/>
                </a:lnTo>
                <a:lnTo>
                  <a:pt x="4569" y="1083"/>
                </a:lnTo>
                <a:lnTo>
                  <a:pt x="4437" y="1772"/>
                </a:lnTo>
                <a:lnTo>
                  <a:pt x="4124" y="1953"/>
                </a:lnTo>
                <a:lnTo>
                  <a:pt x="4269" y="1196"/>
                </a:lnTo>
                <a:lnTo>
                  <a:pt x="4016" y="1147"/>
                </a:lnTo>
                <a:lnTo>
                  <a:pt x="3829" y="2123"/>
                </a:lnTo>
                <a:lnTo>
                  <a:pt x="3554" y="2282"/>
                </a:lnTo>
                <a:lnTo>
                  <a:pt x="3544" y="2268"/>
                </a:lnTo>
                <a:cubicBezTo>
                  <a:pt x="3361" y="2030"/>
                  <a:pt x="3098" y="1878"/>
                  <a:pt x="2803" y="1840"/>
                </a:cubicBezTo>
                <a:lnTo>
                  <a:pt x="2786" y="1837"/>
                </a:lnTo>
                <a:lnTo>
                  <a:pt x="2786" y="1521"/>
                </a:lnTo>
                <a:lnTo>
                  <a:pt x="3537" y="871"/>
                </a:lnTo>
                <a:lnTo>
                  <a:pt x="3368" y="676"/>
                </a:lnTo>
                <a:lnTo>
                  <a:pt x="2786" y="1180"/>
                </a:lnTo>
                <a:lnTo>
                  <a:pt x="2786" y="819"/>
                </a:lnTo>
                <a:lnTo>
                  <a:pt x="3317" y="360"/>
                </a:lnTo>
                <a:lnTo>
                  <a:pt x="3148" y="165"/>
                </a:lnTo>
                <a:lnTo>
                  <a:pt x="2786" y="478"/>
                </a:lnTo>
                <a:lnTo>
                  <a:pt x="2786" y="0"/>
                </a:lnTo>
                <a:lnTo>
                  <a:pt x="2528" y="0"/>
                </a:lnTo>
                <a:lnTo>
                  <a:pt x="2528" y="478"/>
                </a:lnTo>
                <a:lnTo>
                  <a:pt x="2166" y="165"/>
                </a:lnTo>
                <a:lnTo>
                  <a:pt x="1997" y="360"/>
                </a:lnTo>
                <a:lnTo>
                  <a:pt x="2528" y="819"/>
                </a:lnTo>
                <a:lnTo>
                  <a:pt x="2528" y="1180"/>
                </a:lnTo>
                <a:lnTo>
                  <a:pt x="1945" y="676"/>
                </a:lnTo>
                <a:lnTo>
                  <a:pt x="1777" y="871"/>
                </a:lnTo>
                <a:lnTo>
                  <a:pt x="2528" y="1521"/>
                </a:lnTo>
                <a:lnTo>
                  <a:pt x="2528" y="1837"/>
                </a:lnTo>
                <a:lnTo>
                  <a:pt x="2511" y="1840"/>
                </a:lnTo>
                <a:cubicBezTo>
                  <a:pt x="2216" y="1878"/>
                  <a:pt x="1952" y="2030"/>
                  <a:pt x="1770" y="2268"/>
                </a:cubicBezTo>
                <a:lnTo>
                  <a:pt x="1759" y="2282"/>
                </a:lnTo>
                <a:lnTo>
                  <a:pt x="1485" y="2123"/>
                </a:lnTo>
                <a:lnTo>
                  <a:pt x="1297" y="1148"/>
                </a:lnTo>
                <a:lnTo>
                  <a:pt x="1044" y="1196"/>
                </a:lnTo>
                <a:lnTo>
                  <a:pt x="1190" y="1953"/>
                </a:lnTo>
                <a:lnTo>
                  <a:pt x="877" y="1772"/>
                </a:lnTo>
                <a:lnTo>
                  <a:pt x="745" y="1083"/>
                </a:lnTo>
                <a:lnTo>
                  <a:pt x="491" y="1132"/>
                </a:lnTo>
                <a:lnTo>
                  <a:pt x="582" y="1602"/>
                </a:lnTo>
                <a:lnTo>
                  <a:pt x="167" y="1363"/>
                </a:lnTo>
                <a:lnTo>
                  <a:pt x="39" y="1586"/>
                </a:lnTo>
                <a:lnTo>
                  <a:pt x="453" y="1825"/>
                </a:lnTo>
                <a:lnTo>
                  <a:pt x="0" y="1982"/>
                </a:lnTo>
                <a:lnTo>
                  <a:pt x="85" y="2226"/>
                </a:lnTo>
                <a:lnTo>
                  <a:pt x="748" y="1996"/>
                </a:lnTo>
                <a:lnTo>
                  <a:pt x="1061" y="2176"/>
                </a:lnTo>
                <a:lnTo>
                  <a:pt x="333" y="2429"/>
                </a:lnTo>
                <a:lnTo>
                  <a:pt x="417" y="2672"/>
                </a:lnTo>
                <a:lnTo>
                  <a:pt x="1356" y="2347"/>
                </a:lnTo>
                <a:lnTo>
                  <a:pt x="1630" y="2505"/>
                </a:lnTo>
                <a:lnTo>
                  <a:pt x="1623" y="2521"/>
                </a:lnTo>
                <a:cubicBezTo>
                  <a:pt x="1567" y="2657"/>
                  <a:pt x="1538" y="2801"/>
                  <a:pt x="1538" y="2949"/>
                </a:cubicBezTo>
                <a:cubicBezTo>
                  <a:pt x="1538" y="3097"/>
                  <a:pt x="1567" y="3241"/>
                  <a:pt x="1623" y="3377"/>
                </a:cubicBezTo>
                <a:lnTo>
                  <a:pt x="1630" y="3393"/>
                </a:lnTo>
                <a:lnTo>
                  <a:pt x="1356" y="3551"/>
                </a:lnTo>
                <a:lnTo>
                  <a:pt x="417" y="3225"/>
                </a:lnTo>
                <a:lnTo>
                  <a:pt x="333" y="3469"/>
                </a:lnTo>
                <a:lnTo>
                  <a:pt x="1061" y="3722"/>
                </a:lnTo>
                <a:lnTo>
                  <a:pt x="748" y="3902"/>
                </a:lnTo>
                <a:lnTo>
                  <a:pt x="85" y="3672"/>
                </a:lnTo>
                <a:lnTo>
                  <a:pt x="0" y="3915"/>
                </a:lnTo>
                <a:lnTo>
                  <a:pt x="453" y="4072"/>
                </a:lnTo>
                <a:lnTo>
                  <a:pt x="39" y="4312"/>
                </a:lnTo>
                <a:lnTo>
                  <a:pt x="167" y="4535"/>
                </a:lnTo>
                <a:lnTo>
                  <a:pt x="582" y="4296"/>
                </a:lnTo>
                <a:lnTo>
                  <a:pt x="491" y="4766"/>
                </a:lnTo>
                <a:lnTo>
                  <a:pt x="745" y="4815"/>
                </a:lnTo>
                <a:lnTo>
                  <a:pt x="877" y="4125"/>
                </a:lnTo>
                <a:lnTo>
                  <a:pt x="1190" y="3945"/>
                </a:lnTo>
                <a:lnTo>
                  <a:pt x="1044" y="4701"/>
                </a:lnTo>
                <a:lnTo>
                  <a:pt x="1297" y="4750"/>
                </a:lnTo>
                <a:lnTo>
                  <a:pt x="1485" y="3774"/>
                </a:lnTo>
                <a:lnTo>
                  <a:pt x="1759" y="3616"/>
                </a:lnTo>
                <a:lnTo>
                  <a:pt x="1770" y="3630"/>
                </a:lnTo>
                <a:cubicBezTo>
                  <a:pt x="1952" y="3867"/>
                  <a:pt x="2216" y="4019"/>
                  <a:pt x="2511" y="4058"/>
                </a:cubicBezTo>
                <a:lnTo>
                  <a:pt x="2528" y="4060"/>
                </a:lnTo>
                <a:lnTo>
                  <a:pt x="2528" y="4377"/>
                </a:lnTo>
                <a:lnTo>
                  <a:pt x="1777" y="5027"/>
                </a:lnTo>
                <a:lnTo>
                  <a:pt x="1945" y="5222"/>
                </a:lnTo>
                <a:lnTo>
                  <a:pt x="2528" y="4717"/>
                </a:lnTo>
                <a:lnTo>
                  <a:pt x="2528" y="5078"/>
                </a:lnTo>
                <a:lnTo>
                  <a:pt x="1997" y="5538"/>
                </a:lnTo>
                <a:lnTo>
                  <a:pt x="2166" y="5733"/>
                </a:lnTo>
                <a:lnTo>
                  <a:pt x="2528" y="5419"/>
                </a:lnTo>
                <a:lnTo>
                  <a:pt x="2528" y="5898"/>
                </a:lnTo>
                <a:lnTo>
                  <a:pt x="2786" y="5898"/>
                </a:lnTo>
                <a:lnTo>
                  <a:pt x="2786" y="5419"/>
                </a:lnTo>
                <a:lnTo>
                  <a:pt x="3148" y="5733"/>
                </a:lnTo>
                <a:lnTo>
                  <a:pt x="3317" y="5538"/>
                </a:lnTo>
                <a:lnTo>
                  <a:pt x="2786" y="5078"/>
                </a:lnTo>
                <a:lnTo>
                  <a:pt x="2786" y="4717"/>
                </a:lnTo>
                <a:lnTo>
                  <a:pt x="3368" y="5222"/>
                </a:lnTo>
                <a:lnTo>
                  <a:pt x="3537" y="5027"/>
                </a:lnTo>
                <a:lnTo>
                  <a:pt x="2786" y="4377"/>
                </a:lnTo>
                <a:lnTo>
                  <a:pt x="2786" y="4060"/>
                </a:lnTo>
                <a:lnTo>
                  <a:pt x="2803" y="4058"/>
                </a:lnTo>
                <a:cubicBezTo>
                  <a:pt x="3098" y="4019"/>
                  <a:pt x="3361" y="3867"/>
                  <a:pt x="3544" y="3630"/>
                </a:cubicBezTo>
                <a:lnTo>
                  <a:pt x="3554" y="3616"/>
                </a:lnTo>
                <a:lnTo>
                  <a:pt x="3829" y="3774"/>
                </a:lnTo>
                <a:lnTo>
                  <a:pt x="4016" y="4750"/>
                </a:lnTo>
                <a:lnTo>
                  <a:pt x="4269" y="4701"/>
                </a:lnTo>
                <a:lnTo>
                  <a:pt x="4124" y="3945"/>
                </a:lnTo>
                <a:lnTo>
                  <a:pt x="4437" y="4125"/>
                </a:lnTo>
                <a:lnTo>
                  <a:pt x="4569" y="4815"/>
                </a:lnTo>
                <a:lnTo>
                  <a:pt x="4822" y="4766"/>
                </a:lnTo>
                <a:lnTo>
                  <a:pt x="4732" y="4296"/>
                </a:lnTo>
                <a:lnTo>
                  <a:pt x="5146" y="4535"/>
                </a:lnTo>
                <a:lnTo>
                  <a:pt x="5275" y="4312"/>
                </a:lnTo>
                <a:lnTo>
                  <a:pt x="4861" y="4072"/>
                </a:lnTo>
                <a:lnTo>
                  <a:pt x="5313" y="3916"/>
                </a:lnTo>
                <a:lnTo>
                  <a:pt x="5229" y="3672"/>
                </a:lnTo>
                <a:lnTo>
                  <a:pt x="4565" y="3902"/>
                </a:lnTo>
                <a:close/>
                <a:moveTo>
                  <a:pt x="2657" y="3810"/>
                </a:moveTo>
                <a:cubicBezTo>
                  <a:pt x="2182" y="3810"/>
                  <a:pt x="1796" y="3424"/>
                  <a:pt x="1796" y="2949"/>
                </a:cubicBezTo>
                <a:cubicBezTo>
                  <a:pt x="1796" y="2474"/>
                  <a:pt x="2182" y="2088"/>
                  <a:pt x="2657" y="2088"/>
                </a:cubicBezTo>
                <a:cubicBezTo>
                  <a:pt x="3132" y="2088"/>
                  <a:pt x="3518" y="2474"/>
                  <a:pt x="3518" y="2949"/>
                </a:cubicBezTo>
                <a:cubicBezTo>
                  <a:pt x="3518" y="3424"/>
                  <a:pt x="3132" y="3810"/>
                  <a:pt x="2657" y="38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4" name="graduate-boy-reading-a-book_27473"/>
          <p:cNvSpPr>
            <a:spLocks noChangeAspect="1"/>
          </p:cNvSpPr>
          <p:nvPr/>
        </p:nvSpPr>
        <p:spPr bwMode="auto">
          <a:xfrm>
            <a:off x="6824690" y="485362"/>
            <a:ext cx="416866" cy="633193"/>
          </a:xfrm>
          <a:custGeom>
            <a:avLst/>
            <a:gdLst>
              <a:gd name="connsiteX0" fmla="*/ 109786 w 398379"/>
              <a:gd name="connsiteY0" fmla="*/ 408892 h 605112"/>
              <a:gd name="connsiteX1" fmla="*/ 109786 w 398379"/>
              <a:gd name="connsiteY1" fmla="*/ 466270 h 605112"/>
              <a:gd name="connsiteX2" fmla="*/ 126073 w 398379"/>
              <a:gd name="connsiteY2" fmla="*/ 454610 h 605112"/>
              <a:gd name="connsiteX3" fmla="*/ 164484 w 398379"/>
              <a:gd name="connsiteY3" fmla="*/ 457985 h 605112"/>
              <a:gd name="connsiteX4" fmla="*/ 161104 w 398379"/>
              <a:gd name="connsiteY4" fmla="*/ 496339 h 605112"/>
              <a:gd name="connsiteX5" fmla="*/ 109786 w 398379"/>
              <a:gd name="connsiteY5" fmla="*/ 526716 h 605112"/>
              <a:gd name="connsiteX6" fmla="*/ 109786 w 398379"/>
              <a:gd name="connsiteY6" fmla="*/ 545586 h 605112"/>
              <a:gd name="connsiteX7" fmla="*/ 201205 w 398379"/>
              <a:gd name="connsiteY7" fmla="*/ 581179 h 605112"/>
              <a:gd name="connsiteX8" fmla="*/ 292624 w 398379"/>
              <a:gd name="connsiteY8" fmla="*/ 545586 h 605112"/>
              <a:gd name="connsiteX9" fmla="*/ 292624 w 398379"/>
              <a:gd name="connsiteY9" fmla="*/ 527636 h 605112"/>
              <a:gd name="connsiteX10" fmla="*/ 238234 w 398379"/>
              <a:gd name="connsiteY10" fmla="*/ 496339 h 605112"/>
              <a:gd name="connsiteX11" fmla="*/ 234854 w 398379"/>
              <a:gd name="connsiteY11" fmla="*/ 457985 h 605112"/>
              <a:gd name="connsiteX12" fmla="*/ 273111 w 398379"/>
              <a:gd name="connsiteY12" fmla="*/ 454610 h 605112"/>
              <a:gd name="connsiteX13" fmla="*/ 292624 w 398379"/>
              <a:gd name="connsiteY13" fmla="*/ 468111 h 605112"/>
              <a:gd name="connsiteX14" fmla="*/ 292624 w 398379"/>
              <a:gd name="connsiteY14" fmla="*/ 408892 h 605112"/>
              <a:gd name="connsiteX15" fmla="*/ 201205 w 398379"/>
              <a:gd name="connsiteY15" fmla="*/ 448320 h 605112"/>
              <a:gd name="connsiteX16" fmla="*/ 141898 w 398379"/>
              <a:gd name="connsiteY16" fmla="*/ 422699 h 605112"/>
              <a:gd name="connsiteX17" fmla="*/ 154958 w 398379"/>
              <a:gd name="connsiteY17" fmla="*/ 202546 h 605112"/>
              <a:gd name="connsiteX18" fmla="*/ 293085 w 398379"/>
              <a:gd name="connsiteY18" fmla="*/ 237678 h 605112"/>
              <a:gd name="connsiteX19" fmla="*/ 314749 w 398379"/>
              <a:gd name="connsiteY19" fmla="*/ 237064 h 605112"/>
              <a:gd name="connsiteX20" fmla="*/ 242536 w 398379"/>
              <a:gd name="connsiteY20" fmla="*/ 335865 h 605112"/>
              <a:gd name="connsiteX21" fmla="*/ 366528 w 398379"/>
              <a:gd name="connsiteY21" fmla="*/ 476855 h 605112"/>
              <a:gd name="connsiteX22" fmla="*/ 367296 w 398379"/>
              <a:gd name="connsiteY22" fmla="*/ 481765 h 605112"/>
              <a:gd name="connsiteX23" fmla="*/ 368218 w 398379"/>
              <a:gd name="connsiteY23" fmla="*/ 481765 h 605112"/>
              <a:gd name="connsiteX24" fmla="*/ 358077 w 398379"/>
              <a:gd name="connsiteY24" fmla="*/ 514596 h 605112"/>
              <a:gd name="connsiteX25" fmla="*/ 318437 w 398379"/>
              <a:gd name="connsiteY25" fmla="*/ 532239 h 605112"/>
              <a:gd name="connsiteX26" fmla="*/ 315825 w 398379"/>
              <a:gd name="connsiteY26" fmla="*/ 532085 h 605112"/>
              <a:gd name="connsiteX27" fmla="*/ 315825 w 398379"/>
              <a:gd name="connsiteY27" fmla="*/ 583327 h 605112"/>
              <a:gd name="connsiteX28" fmla="*/ 294161 w 398379"/>
              <a:gd name="connsiteY28" fmla="*/ 605112 h 605112"/>
              <a:gd name="connsiteX29" fmla="*/ 100260 w 398379"/>
              <a:gd name="connsiteY29" fmla="*/ 605112 h 605112"/>
              <a:gd name="connsiteX30" fmla="*/ 78443 w 398379"/>
              <a:gd name="connsiteY30" fmla="*/ 583327 h 605112"/>
              <a:gd name="connsiteX31" fmla="*/ 78443 w 398379"/>
              <a:gd name="connsiteY31" fmla="*/ 532085 h 605112"/>
              <a:gd name="connsiteX32" fmla="*/ 64307 w 398379"/>
              <a:gd name="connsiteY32" fmla="*/ 529784 h 605112"/>
              <a:gd name="connsiteX33" fmla="*/ 40339 w 398379"/>
              <a:gd name="connsiteY33" fmla="*/ 514442 h 605112"/>
              <a:gd name="connsiteX34" fmla="*/ 30198 w 398379"/>
              <a:gd name="connsiteY34" fmla="*/ 481458 h 605112"/>
              <a:gd name="connsiteX35" fmla="*/ 30813 w 398379"/>
              <a:gd name="connsiteY35" fmla="*/ 476855 h 605112"/>
              <a:gd name="connsiteX36" fmla="*/ 158799 w 398379"/>
              <a:gd name="connsiteY36" fmla="*/ 336325 h 605112"/>
              <a:gd name="connsiteX37" fmla="*/ 84742 w 398379"/>
              <a:gd name="connsiteY37" fmla="*/ 231081 h 605112"/>
              <a:gd name="connsiteX38" fmla="*/ 86432 w 398379"/>
              <a:gd name="connsiteY38" fmla="*/ 230774 h 605112"/>
              <a:gd name="connsiteX39" fmla="*/ 142513 w 398379"/>
              <a:gd name="connsiteY39" fmla="*/ 203926 h 605112"/>
              <a:gd name="connsiteX40" fmla="*/ 154958 w 398379"/>
              <a:gd name="connsiteY40" fmla="*/ 202546 h 605112"/>
              <a:gd name="connsiteX41" fmla="*/ 198248 w 398379"/>
              <a:gd name="connsiteY41" fmla="*/ 3 h 605112"/>
              <a:gd name="connsiteX42" fmla="*/ 220126 w 398379"/>
              <a:gd name="connsiteY42" fmla="*/ 3109 h 605112"/>
              <a:gd name="connsiteX43" fmla="*/ 382859 w 398379"/>
              <a:gd name="connsiteY43" fmla="*/ 60937 h 605112"/>
              <a:gd name="connsiteX44" fmla="*/ 387930 w 398379"/>
              <a:gd name="connsiteY44" fmla="*/ 75356 h 605112"/>
              <a:gd name="connsiteX45" fmla="*/ 388083 w 398379"/>
              <a:gd name="connsiteY45" fmla="*/ 75356 h 605112"/>
              <a:gd name="connsiteX46" fmla="*/ 388083 w 398379"/>
              <a:gd name="connsiteY46" fmla="*/ 178281 h 605112"/>
              <a:gd name="connsiteX47" fmla="*/ 398379 w 398379"/>
              <a:gd name="connsiteY47" fmla="*/ 211567 h 605112"/>
              <a:gd name="connsiteX48" fmla="*/ 369797 w 398379"/>
              <a:gd name="connsiteY48" fmla="*/ 211567 h 605112"/>
              <a:gd name="connsiteX49" fmla="*/ 379632 w 398379"/>
              <a:gd name="connsiteY49" fmla="*/ 178741 h 605112"/>
              <a:gd name="connsiteX50" fmla="*/ 379632 w 398379"/>
              <a:gd name="connsiteY50" fmla="*/ 79344 h 605112"/>
              <a:gd name="connsiteX51" fmla="*/ 323236 w 398379"/>
              <a:gd name="connsiteY51" fmla="*/ 103120 h 605112"/>
              <a:gd name="connsiteX52" fmla="*/ 323236 w 398379"/>
              <a:gd name="connsiteY52" fmla="*/ 122447 h 605112"/>
              <a:gd name="connsiteX53" fmla="*/ 314477 w 398379"/>
              <a:gd name="connsiteY53" fmla="*/ 144995 h 605112"/>
              <a:gd name="connsiteX54" fmla="*/ 318780 w 398379"/>
              <a:gd name="connsiteY54" fmla="*/ 166470 h 605112"/>
              <a:gd name="connsiteX55" fmla="*/ 315707 w 398379"/>
              <a:gd name="connsiteY55" fmla="*/ 225525 h 605112"/>
              <a:gd name="connsiteX56" fmla="*/ 160197 w 398379"/>
              <a:gd name="connsiteY56" fmla="*/ 192546 h 605112"/>
              <a:gd name="connsiteX57" fmla="*/ 137608 w 398379"/>
              <a:gd name="connsiteY57" fmla="*/ 194540 h 605112"/>
              <a:gd name="connsiteX58" fmla="*/ 85054 w 398379"/>
              <a:gd name="connsiteY58" fmla="*/ 219390 h 605112"/>
              <a:gd name="connsiteX59" fmla="*/ 73990 w 398379"/>
              <a:gd name="connsiteY59" fmla="*/ 173833 h 605112"/>
              <a:gd name="connsiteX60" fmla="*/ 82441 w 398379"/>
              <a:gd name="connsiteY60" fmla="*/ 149904 h 605112"/>
              <a:gd name="connsiteX61" fmla="*/ 68919 w 398379"/>
              <a:gd name="connsiteY61" fmla="*/ 122447 h 605112"/>
              <a:gd name="connsiteX62" fmla="*/ 68919 w 398379"/>
              <a:gd name="connsiteY62" fmla="*/ 105881 h 605112"/>
              <a:gd name="connsiteX63" fmla="*/ 8989 w 398379"/>
              <a:gd name="connsiteY63" fmla="*/ 82872 h 605112"/>
              <a:gd name="connsiteX64" fmla="*/ 8989 w 398379"/>
              <a:gd name="connsiteY64" fmla="*/ 66459 h 605112"/>
              <a:gd name="connsiteX65" fmla="*/ 176485 w 398379"/>
              <a:gd name="connsiteY65" fmla="*/ 3569 h 605112"/>
              <a:gd name="connsiteX66" fmla="*/ 198248 w 398379"/>
              <a:gd name="connsiteY66" fmla="*/ 3 h 605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398379" h="605112">
                <a:moveTo>
                  <a:pt x="109786" y="408892"/>
                </a:moveTo>
                <a:lnTo>
                  <a:pt x="109786" y="466270"/>
                </a:lnTo>
                <a:cubicBezTo>
                  <a:pt x="115318" y="462741"/>
                  <a:pt x="121003" y="458752"/>
                  <a:pt x="126073" y="454610"/>
                </a:cubicBezTo>
                <a:cubicBezTo>
                  <a:pt x="137596" y="444945"/>
                  <a:pt x="154805" y="446479"/>
                  <a:pt x="164484" y="457985"/>
                </a:cubicBezTo>
                <a:cubicBezTo>
                  <a:pt x="174164" y="469491"/>
                  <a:pt x="172627" y="486674"/>
                  <a:pt x="161104" y="496339"/>
                </a:cubicBezTo>
                <a:cubicBezTo>
                  <a:pt x="145893" y="508919"/>
                  <a:pt x="127917" y="520272"/>
                  <a:pt x="109786" y="526716"/>
                </a:cubicBezTo>
                <a:lnTo>
                  <a:pt x="109786" y="545586"/>
                </a:lnTo>
                <a:lnTo>
                  <a:pt x="201205" y="581179"/>
                </a:lnTo>
                <a:lnTo>
                  <a:pt x="292624" y="545586"/>
                </a:lnTo>
                <a:lnTo>
                  <a:pt x="292624" y="527636"/>
                </a:lnTo>
                <a:cubicBezTo>
                  <a:pt x="273419" y="521500"/>
                  <a:pt x="254213" y="509687"/>
                  <a:pt x="238234" y="496339"/>
                </a:cubicBezTo>
                <a:cubicBezTo>
                  <a:pt x="226711" y="486674"/>
                  <a:pt x="225174" y="469491"/>
                  <a:pt x="234854" y="457985"/>
                </a:cubicBezTo>
                <a:cubicBezTo>
                  <a:pt x="244533" y="446479"/>
                  <a:pt x="261588" y="444945"/>
                  <a:pt x="273111" y="454610"/>
                </a:cubicBezTo>
                <a:cubicBezTo>
                  <a:pt x="279104" y="459519"/>
                  <a:pt x="286018" y="464122"/>
                  <a:pt x="292624" y="468111"/>
                </a:cubicBezTo>
                <a:lnTo>
                  <a:pt x="292624" y="408892"/>
                </a:lnTo>
                <a:lnTo>
                  <a:pt x="201205" y="448320"/>
                </a:lnTo>
                <a:lnTo>
                  <a:pt x="141898" y="422699"/>
                </a:lnTo>
                <a:close/>
                <a:moveTo>
                  <a:pt x="154958" y="202546"/>
                </a:moveTo>
                <a:cubicBezTo>
                  <a:pt x="173703" y="215586"/>
                  <a:pt x="216416" y="237678"/>
                  <a:pt x="293085" y="237678"/>
                </a:cubicBezTo>
                <a:cubicBezTo>
                  <a:pt x="300153" y="237678"/>
                  <a:pt x="307374" y="237371"/>
                  <a:pt x="314749" y="237064"/>
                </a:cubicBezTo>
                <a:cubicBezTo>
                  <a:pt x="311676" y="282016"/>
                  <a:pt x="282637" y="319910"/>
                  <a:pt x="242536" y="335865"/>
                </a:cubicBezTo>
                <a:cubicBezTo>
                  <a:pt x="249450" y="338933"/>
                  <a:pt x="351010" y="385726"/>
                  <a:pt x="366528" y="476855"/>
                </a:cubicBezTo>
                <a:cubicBezTo>
                  <a:pt x="366835" y="478389"/>
                  <a:pt x="367142" y="479924"/>
                  <a:pt x="367296" y="481765"/>
                </a:cubicBezTo>
                <a:lnTo>
                  <a:pt x="368218" y="481765"/>
                </a:lnTo>
                <a:cubicBezTo>
                  <a:pt x="369447" y="494191"/>
                  <a:pt x="365760" y="505851"/>
                  <a:pt x="358077" y="514596"/>
                </a:cubicBezTo>
                <a:cubicBezTo>
                  <a:pt x="347015" y="527176"/>
                  <a:pt x="333340" y="532239"/>
                  <a:pt x="318437" y="532239"/>
                </a:cubicBezTo>
                <a:cubicBezTo>
                  <a:pt x="317669" y="532239"/>
                  <a:pt x="316747" y="532085"/>
                  <a:pt x="315825" y="532085"/>
                </a:cubicBezTo>
                <a:lnTo>
                  <a:pt x="315825" y="583327"/>
                </a:lnTo>
                <a:cubicBezTo>
                  <a:pt x="315825" y="595293"/>
                  <a:pt x="306145" y="605112"/>
                  <a:pt x="294161" y="605112"/>
                </a:cubicBezTo>
                <a:lnTo>
                  <a:pt x="100260" y="605112"/>
                </a:lnTo>
                <a:cubicBezTo>
                  <a:pt x="88276" y="605112"/>
                  <a:pt x="78443" y="595293"/>
                  <a:pt x="78443" y="583327"/>
                </a:cubicBezTo>
                <a:lnTo>
                  <a:pt x="78443" y="532085"/>
                </a:lnTo>
                <a:cubicBezTo>
                  <a:pt x="73526" y="531932"/>
                  <a:pt x="68763" y="531165"/>
                  <a:pt x="64307" y="529784"/>
                </a:cubicBezTo>
                <a:cubicBezTo>
                  <a:pt x="55396" y="527176"/>
                  <a:pt x="47253" y="522267"/>
                  <a:pt x="40339" y="514442"/>
                </a:cubicBezTo>
                <a:cubicBezTo>
                  <a:pt x="32657" y="505544"/>
                  <a:pt x="28969" y="493885"/>
                  <a:pt x="30198" y="481458"/>
                </a:cubicBezTo>
                <a:cubicBezTo>
                  <a:pt x="30352" y="479924"/>
                  <a:pt x="30659" y="478389"/>
                  <a:pt x="30813" y="476855"/>
                </a:cubicBezTo>
                <a:cubicBezTo>
                  <a:pt x="45870" y="388794"/>
                  <a:pt x="145432" y="342155"/>
                  <a:pt x="158799" y="336325"/>
                </a:cubicBezTo>
                <a:cubicBezTo>
                  <a:pt x="116086" y="320063"/>
                  <a:pt x="85664" y="279254"/>
                  <a:pt x="84742" y="231081"/>
                </a:cubicBezTo>
                <a:lnTo>
                  <a:pt x="86432" y="230774"/>
                </a:lnTo>
                <a:cubicBezTo>
                  <a:pt x="87815" y="230467"/>
                  <a:pt x="121617" y="222490"/>
                  <a:pt x="142513" y="203926"/>
                </a:cubicBezTo>
                <a:cubicBezTo>
                  <a:pt x="146508" y="200398"/>
                  <a:pt x="151117" y="199784"/>
                  <a:pt x="154958" y="202546"/>
                </a:cubicBezTo>
                <a:close/>
                <a:moveTo>
                  <a:pt x="198248" y="3"/>
                </a:moveTo>
                <a:cubicBezTo>
                  <a:pt x="206143" y="-74"/>
                  <a:pt x="214056" y="962"/>
                  <a:pt x="220126" y="3109"/>
                </a:cubicBezTo>
                <a:lnTo>
                  <a:pt x="382859" y="60937"/>
                </a:lnTo>
                <a:cubicBezTo>
                  <a:pt x="393154" y="64619"/>
                  <a:pt x="394845" y="70601"/>
                  <a:pt x="387930" y="75356"/>
                </a:cubicBezTo>
                <a:lnTo>
                  <a:pt x="388083" y="75356"/>
                </a:lnTo>
                <a:lnTo>
                  <a:pt x="388083" y="178281"/>
                </a:lnTo>
                <a:lnTo>
                  <a:pt x="398379" y="211567"/>
                </a:lnTo>
                <a:lnTo>
                  <a:pt x="369797" y="211567"/>
                </a:lnTo>
                <a:lnTo>
                  <a:pt x="379632" y="178741"/>
                </a:lnTo>
                <a:lnTo>
                  <a:pt x="379632" y="79344"/>
                </a:lnTo>
                <a:lnTo>
                  <a:pt x="323236" y="103120"/>
                </a:lnTo>
                <a:lnTo>
                  <a:pt x="323236" y="122447"/>
                </a:lnTo>
                <a:cubicBezTo>
                  <a:pt x="323236" y="130116"/>
                  <a:pt x="319856" y="138399"/>
                  <a:pt x="314477" y="144995"/>
                </a:cubicBezTo>
                <a:cubicBezTo>
                  <a:pt x="316782" y="151744"/>
                  <a:pt x="318319" y="158954"/>
                  <a:pt x="318780" y="166470"/>
                </a:cubicBezTo>
                <a:cubicBezTo>
                  <a:pt x="320624" y="196228"/>
                  <a:pt x="315707" y="225525"/>
                  <a:pt x="315707" y="225525"/>
                </a:cubicBezTo>
                <a:cubicBezTo>
                  <a:pt x="227810" y="230127"/>
                  <a:pt x="180480" y="206812"/>
                  <a:pt x="160197" y="192546"/>
                </a:cubicBezTo>
                <a:cubicBezTo>
                  <a:pt x="152821" y="187331"/>
                  <a:pt x="144215" y="188558"/>
                  <a:pt x="137608" y="194540"/>
                </a:cubicBezTo>
                <a:cubicBezTo>
                  <a:pt x="118092" y="211874"/>
                  <a:pt x="85054" y="219390"/>
                  <a:pt x="85054" y="219390"/>
                </a:cubicBezTo>
                <a:cubicBezTo>
                  <a:pt x="66921" y="214021"/>
                  <a:pt x="69226" y="191626"/>
                  <a:pt x="73990" y="173833"/>
                </a:cubicBezTo>
                <a:cubicBezTo>
                  <a:pt x="75987" y="165856"/>
                  <a:pt x="78753" y="157266"/>
                  <a:pt x="82441" y="149904"/>
                </a:cubicBezTo>
                <a:cubicBezTo>
                  <a:pt x="74451" y="143155"/>
                  <a:pt x="68919" y="132264"/>
                  <a:pt x="68919" y="122447"/>
                </a:cubicBezTo>
                <a:lnTo>
                  <a:pt x="68919" y="105881"/>
                </a:lnTo>
                <a:lnTo>
                  <a:pt x="8989" y="82872"/>
                </a:lnTo>
                <a:cubicBezTo>
                  <a:pt x="-2997" y="78270"/>
                  <a:pt x="-2997" y="70908"/>
                  <a:pt x="8989" y="66459"/>
                </a:cubicBezTo>
                <a:lnTo>
                  <a:pt x="176485" y="3569"/>
                </a:lnTo>
                <a:cubicBezTo>
                  <a:pt x="182478" y="1268"/>
                  <a:pt x="190354" y="79"/>
                  <a:pt x="198248" y="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332656"/>
            <a:ext cx="864096" cy="897720"/>
          </a:xfrm>
          <a:prstGeom prst="rect">
            <a:avLst/>
          </a:prstGeom>
        </p:spPr>
      </p:pic>
      <p:sp>
        <p:nvSpPr>
          <p:cNvPr id="3" name="AutoShape 8"/>
          <p:cNvSpPr>
            <a:spLocks noChangeArrowheads="1"/>
          </p:cNvSpPr>
          <p:nvPr/>
        </p:nvSpPr>
        <p:spPr bwMode="gray">
          <a:xfrm>
            <a:off x="604071" y="449700"/>
            <a:ext cx="5912145" cy="678216"/>
          </a:xfrm>
          <a:prstGeom prst="roundRect">
            <a:avLst>
              <a:gd name="adj" fmla="val 7574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72549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 w="28575" cap="rnd">
            <a:noFill/>
            <a:prstDash val="sysDot"/>
            <a:rou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b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>
            <a:flatTx/>
          </a:bodyPr>
          <a:lstStyle/>
          <a:p>
            <a:pPr algn="ctr" eaLnBrk="0" hangingPunct="0">
              <a:buClr>
                <a:schemeClr val="bg1"/>
              </a:buClr>
            </a:pPr>
            <a:endParaRPr lang="en-US" altLang="zh-CN" sz="16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1093191" y="409892"/>
            <a:ext cx="5620848" cy="685800"/>
          </a:xfrm>
        </p:spPr>
        <p:txBody>
          <a:bodyPr/>
          <a:lstStyle/>
          <a:p>
            <a:pPr algn="l"/>
            <a:r>
              <a:rPr lang="zh-CN" altLang="en-US" sz="4000" dirty="0">
                <a:ea typeface="宋体" panose="02010600030101010101" pitchFamily="2" charset="-122"/>
              </a:rPr>
              <a:t>共赏冬天济南之美景</a:t>
            </a:r>
            <a:endParaRPr lang="en-US" altLang="zh-CN" sz="2400" dirty="0">
              <a:ea typeface="宋体" panose="02010600030101010101" pitchFamily="2" charset="-122"/>
            </a:endParaRPr>
          </a:p>
        </p:txBody>
      </p:sp>
      <p:sp>
        <p:nvSpPr>
          <p:cNvPr id="6" name="christmas-snowflake_61338"/>
          <p:cNvSpPr>
            <a:spLocks noChangeAspect="1"/>
          </p:cNvSpPr>
          <p:nvPr/>
        </p:nvSpPr>
        <p:spPr bwMode="auto">
          <a:xfrm>
            <a:off x="783146" y="594732"/>
            <a:ext cx="350179" cy="388152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313" h="5898">
                <a:moveTo>
                  <a:pt x="4565" y="3902"/>
                </a:moveTo>
                <a:lnTo>
                  <a:pt x="4253" y="3721"/>
                </a:lnTo>
                <a:lnTo>
                  <a:pt x="4981" y="3469"/>
                </a:lnTo>
                <a:lnTo>
                  <a:pt x="4896" y="3225"/>
                </a:lnTo>
                <a:lnTo>
                  <a:pt x="3958" y="3551"/>
                </a:lnTo>
                <a:lnTo>
                  <a:pt x="3684" y="3393"/>
                </a:lnTo>
                <a:lnTo>
                  <a:pt x="3691" y="3377"/>
                </a:lnTo>
                <a:cubicBezTo>
                  <a:pt x="3747" y="3241"/>
                  <a:pt x="3776" y="3097"/>
                  <a:pt x="3776" y="2949"/>
                </a:cubicBezTo>
                <a:cubicBezTo>
                  <a:pt x="3776" y="2801"/>
                  <a:pt x="3747" y="2657"/>
                  <a:pt x="3691" y="2521"/>
                </a:cubicBezTo>
                <a:lnTo>
                  <a:pt x="3684" y="2505"/>
                </a:lnTo>
                <a:lnTo>
                  <a:pt x="3958" y="2347"/>
                </a:lnTo>
                <a:lnTo>
                  <a:pt x="4896" y="2672"/>
                </a:lnTo>
                <a:lnTo>
                  <a:pt x="4981" y="2429"/>
                </a:lnTo>
                <a:lnTo>
                  <a:pt x="4253" y="2176"/>
                </a:lnTo>
                <a:lnTo>
                  <a:pt x="4565" y="1996"/>
                </a:lnTo>
                <a:lnTo>
                  <a:pt x="5229" y="2226"/>
                </a:lnTo>
                <a:lnTo>
                  <a:pt x="5313" y="1982"/>
                </a:lnTo>
                <a:lnTo>
                  <a:pt x="4861" y="1825"/>
                </a:lnTo>
                <a:lnTo>
                  <a:pt x="5275" y="1586"/>
                </a:lnTo>
                <a:lnTo>
                  <a:pt x="5146" y="1363"/>
                </a:lnTo>
                <a:lnTo>
                  <a:pt x="4732" y="1602"/>
                </a:lnTo>
                <a:lnTo>
                  <a:pt x="4822" y="1131"/>
                </a:lnTo>
                <a:lnTo>
                  <a:pt x="4569" y="1083"/>
                </a:lnTo>
                <a:lnTo>
                  <a:pt x="4437" y="1772"/>
                </a:lnTo>
                <a:lnTo>
                  <a:pt x="4124" y="1953"/>
                </a:lnTo>
                <a:lnTo>
                  <a:pt x="4269" y="1196"/>
                </a:lnTo>
                <a:lnTo>
                  <a:pt x="4016" y="1147"/>
                </a:lnTo>
                <a:lnTo>
                  <a:pt x="3829" y="2123"/>
                </a:lnTo>
                <a:lnTo>
                  <a:pt x="3554" y="2282"/>
                </a:lnTo>
                <a:lnTo>
                  <a:pt x="3544" y="2268"/>
                </a:lnTo>
                <a:cubicBezTo>
                  <a:pt x="3361" y="2030"/>
                  <a:pt x="3098" y="1878"/>
                  <a:pt x="2803" y="1840"/>
                </a:cubicBezTo>
                <a:lnTo>
                  <a:pt x="2786" y="1837"/>
                </a:lnTo>
                <a:lnTo>
                  <a:pt x="2786" y="1521"/>
                </a:lnTo>
                <a:lnTo>
                  <a:pt x="3537" y="871"/>
                </a:lnTo>
                <a:lnTo>
                  <a:pt x="3368" y="676"/>
                </a:lnTo>
                <a:lnTo>
                  <a:pt x="2786" y="1180"/>
                </a:lnTo>
                <a:lnTo>
                  <a:pt x="2786" y="819"/>
                </a:lnTo>
                <a:lnTo>
                  <a:pt x="3317" y="360"/>
                </a:lnTo>
                <a:lnTo>
                  <a:pt x="3148" y="165"/>
                </a:lnTo>
                <a:lnTo>
                  <a:pt x="2786" y="478"/>
                </a:lnTo>
                <a:lnTo>
                  <a:pt x="2786" y="0"/>
                </a:lnTo>
                <a:lnTo>
                  <a:pt x="2528" y="0"/>
                </a:lnTo>
                <a:lnTo>
                  <a:pt x="2528" y="478"/>
                </a:lnTo>
                <a:lnTo>
                  <a:pt x="2166" y="165"/>
                </a:lnTo>
                <a:lnTo>
                  <a:pt x="1997" y="360"/>
                </a:lnTo>
                <a:lnTo>
                  <a:pt x="2528" y="819"/>
                </a:lnTo>
                <a:lnTo>
                  <a:pt x="2528" y="1180"/>
                </a:lnTo>
                <a:lnTo>
                  <a:pt x="1945" y="676"/>
                </a:lnTo>
                <a:lnTo>
                  <a:pt x="1777" y="871"/>
                </a:lnTo>
                <a:lnTo>
                  <a:pt x="2528" y="1521"/>
                </a:lnTo>
                <a:lnTo>
                  <a:pt x="2528" y="1837"/>
                </a:lnTo>
                <a:lnTo>
                  <a:pt x="2511" y="1840"/>
                </a:lnTo>
                <a:cubicBezTo>
                  <a:pt x="2216" y="1878"/>
                  <a:pt x="1952" y="2030"/>
                  <a:pt x="1770" y="2268"/>
                </a:cubicBezTo>
                <a:lnTo>
                  <a:pt x="1759" y="2282"/>
                </a:lnTo>
                <a:lnTo>
                  <a:pt x="1485" y="2123"/>
                </a:lnTo>
                <a:lnTo>
                  <a:pt x="1297" y="1148"/>
                </a:lnTo>
                <a:lnTo>
                  <a:pt x="1044" y="1196"/>
                </a:lnTo>
                <a:lnTo>
                  <a:pt x="1190" y="1953"/>
                </a:lnTo>
                <a:lnTo>
                  <a:pt x="877" y="1772"/>
                </a:lnTo>
                <a:lnTo>
                  <a:pt x="745" y="1083"/>
                </a:lnTo>
                <a:lnTo>
                  <a:pt x="491" y="1132"/>
                </a:lnTo>
                <a:lnTo>
                  <a:pt x="582" y="1602"/>
                </a:lnTo>
                <a:lnTo>
                  <a:pt x="167" y="1363"/>
                </a:lnTo>
                <a:lnTo>
                  <a:pt x="39" y="1586"/>
                </a:lnTo>
                <a:lnTo>
                  <a:pt x="453" y="1825"/>
                </a:lnTo>
                <a:lnTo>
                  <a:pt x="0" y="1982"/>
                </a:lnTo>
                <a:lnTo>
                  <a:pt x="85" y="2226"/>
                </a:lnTo>
                <a:lnTo>
                  <a:pt x="748" y="1996"/>
                </a:lnTo>
                <a:lnTo>
                  <a:pt x="1061" y="2176"/>
                </a:lnTo>
                <a:lnTo>
                  <a:pt x="333" y="2429"/>
                </a:lnTo>
                <a:lnTo>
                  <a:pt x="417" y="2672"/>
                </a:lnTo>
                <a:lnTo>
                  <a:pt x="1356" y="2347"/>
                </a:lnTo>
                <a:lnTo>
                  <a:pt x="1630" y="2505"/>
                </a:lnTo>
                <a:lnTo>
                  <a:pt x="1623" y="2521"/>
                </a:lnTo>
                <a:cubicBezTo>
                  <a:pt x="1567" y="2657"/>
                  <a:pt x="1538" y="2801"/>
                  <a:pt x="1538" y="2949"/>
                </a:cubicBezTo>
                <a:cubicBezTo>
                  <a:pt x="1538" y="3097"/>
                  <a:pt x="1567" y="3241"/>
                  <a:pt x="1623" y="3377"/>
                </a:cubicBezTo>
                <a:lnTo>
                  <a:pt x="1630" y="3393"/>
                </a:lnTo>
                <a:lnTo>
                  <a:pt x="1356" y="3551"/>
                </a:lnTo>
                <a:lnTo>
                  <a:pt x="417" y="3225"/>
                </a:lnTo>
                <a:lnTo>
                  <a:pt x="333" y="3469"/>
                </a:lnTo>
                <a:lnTo>
                  <a:pt x="1061" y="3722"/>
                </a:lnTo>
                <a:lnTo>
                  <a:pt x="748" y="3902"/>
                </a:lnTo>
                <a:lnTo>
                  <a:pt x="85" y="3672"/>
                </a:lnTo>
                <a:lnTo>
                  <a:pt x="0" y="3915"/>
                </a:lnTo>
                <a:lnTo>
                  <a:pt x="453" y="4072"/>
                </a:lnTo>
                <a:lnTo>
                  <a:pt x="39" y="4312"/>
                </a:lnTo>
                <a:lnTo>
                  <a:pt x="167" y="4535"/>
                </a:lnTo>
                <a:lnTo>
                  <a:pt x="582" y="4296"/>
                </a:lnTo>
                <a:lnTo>
                  <a:pt x="491" y="4766"/>
                </a:lnTo>
                <a:lnTo>
                  <a:pt x="745" y="4815"/>
                </a:lnTo>
                <a:lnTo>
                  <a:pt x="877" y="4125"/>
                </a:lnTo>
                <a:lnTo>
                  <a:pt x="1190" y="3945"/>
                </a:lnTo>
                <a:lnTo>
                  <a:pt x="1044" y="4701"/>
                </a:lnTo>
                <a:lnTo>
                  <a:pt x="1297" y="4750"/>
                </a:lnTo>
                <a:lnTo>
                  <a:pt x="1485" y="3774"/>
                </a:lnTo>
                <a:lnTo>
                  <a:pt x="1759" y="3616"/>
                </a:lnTo>
                <a:lnTo>
                  <a:pt x="1770" y="3630"/>
                </a:lnTo>
                <a:cubicBezTo>
                  <a:pt x="1952" y="3867"/>
                  <a:pt x="2216" y="4019"/>
                  <a:pt x="2511" y="4058"/>
                </a:cubicBezTo>
                <a:lnTo>
                  <a:pt x="2528" y="4060"/>
                </a:lnTo>
                <a:lnTo>
                  <a:pt x="2528" y="4377"/>
                </a:lnTo>
                <a:lnTo>
                  <a:pt x="1777" y="5027"/>
                </a:lnTo>
                <a:lnTo>
                  <a:pt x="1945" y="5222"/>
                </a:lnTo>
                <a:lnTo>
                  <a:pt x="2528" y="4717"/>
                </a:lnTo>
                <a:lnTo>
                  <a:pt x="2528" y="5078"/>
                </a:lnTo>
                <a:lnTo>
                  <a:pt x="1997" y="5538"/>
                </a:lnTo>
                <a:lnTo>
                  <a:pt x="2166" y="5733"/>
                </a:lnTo>
                <a:lnTo>
                  <a:pt x="2528" y="5419"/>
                </a:lnTo>
                <a:lnTo>
                  <a:pt x="2528" y="5898"/>
                </a:lnTo>
                <a:lnTo>
                  <a:pt x="2786" y="5898"/>
                </a:lnTo>
                <a:lnTo>
                  <a:pt x="2786" y="5419"/>
                </a:lnTo>
                <a:lnTo>
                  <a:pt x="3148" y="5733"/>
                </a:lnTo>
                <a:lnTo>
                  <a:pt x="3317" y="5538"/>
                </a:lnTo>
                <a:lnTo>
                  <a:pt x="2786" y="5078"/>
                </a:lnTo>
                <a:lnTo>
                  <a:pt x="2786" y="4717"/>
                </a:lnTo>
                <a:lnTo>
                  <a:pt x="3368" y="5222"/>
                </a:lnTo>
                <a:lnTo>
                  <a:pt x="3537" y="5027"/>
                </a:lnTo>
                <a:lnTo>
                  <a:pt x="2786" y="4377"/>
                </a:lnTo>
                <a:lnTo>
                  <a:pt x="2786" y="4060"/>
                </a:lnTo>
                <a:lnTo>
                  <a:pt x="2803" y="4058"/>
                </a:lnTo>
                <a:cubicBezTo>
                  <a:pt x="3098" y="4019"/>
                  <a:pt x="3361" y="3867"/>
                  <a:pt x="3544" y="3630"/>
                </a:cubicBezTo>
                <a:lnTo>
                  <a:pt x="3554" y="3616"/>
                </a:lnTo>
                <a:lnTo>
                  <a:pt x="3829" y="3774"/>
                </a:lnTo>
                <a:lnTo>
                  <a:pt x="4016" y="4750"/>
                </a:lnTo>
                <a:lnTo>
                  <a:pt x="4269" y="4701"/>
                </a:lnTo>
                <a:lnTo>
                  <a:pt x="4124" y="3945"/>
                </a:lnTo>
                <a:lnTo>
                  <a:pt x="4437" y="4125"/>
                </a:lnTo>
                <a:lnTo>
                  <a:pt x="4569" y="4815"/>
                </a:lnTo>
                <a:lnTo>
                  <a:pt x="4822" y="4766"/>
                </a:lnTo>
                <a:lnTo>
                  <a:pt x="4732" y="4296"/>
                </a:lnTo>
                <a:lnTo>
                  <a:pt x="5146" y="4535"/>
                </a:lnTo>
                <a:lnTo>
                  <a:pt x="5275" y="4312"/>
                </a:lnTo>
                <a:lnTo>
                  <a:pt x="4861" y="4072"/>
                </a:lnTo>
                <a:lnTo>
                  <a:pt x="5313" y="3916"/>
                </a:lnTo>
                <a:lnTo>
                  <a:pt x="5229" y="3672"/>
                </a:lnTo>
                <a:lnTo>
                  <a:pt x="4565" y="3902"/>
                </a:lnTo>
                <a:close/>
                <a:moveTo>
                  <a:pt x="2657" y="3810"/>
                </a:moveTo>
                <a:cubicBezTo>
                  <a:pt x="2182" y="3810"/>
                  <a:pt x="1796" y="3424"/>
                  <a:pt x="1796" y="2949"/>
                </a:cubicBezTo>
                <a:cubicBezTo>
                  <a:pt x="1796" y="2474"/>
                  <a:pt x="2182" y="2088"/>
                  <a:pt x="2657" y="2088"/>
                </a:cubicBezTo>
                <a:cubicBezTo>
                  <a:pt x="3132" y="2088"/>
                  <a:pt x="3518" y="2474"/>
                  <a:pt x="3518" y="2949"/>
                </a:cubicBezTo>
                <a:cubicBezTo>
                  <a:pt x="3518" y="3424"/>
                  <a:pt x="3132" y="3810"/>
                  <a:pt x="2657" y="38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8" name="graduate-boy-reading-a-book_27473"/>
          <p:cNvSpPr>
            <a:spLocks noChangeAspect="1"/>
          </p:cNvSpPr>
          <p:nvPr/>
        </p:nvSpPr>
        <p:spPr bwMode="auto">
          <a:xfrm>
            <a:off x="6824690" y="485362"/>
            <a:ext cx="416866" cy="633193"/>
          </a:xfrm>
          <a:custGeom>
            <a:avLst/>
            <a:gdLst>
              <a:gd name="connsiteX0" fmla="*/ 109786 w 398379"/>
              <a:gd name="connsiteY0" fmla="*/ 408892 h 605112"/>
              <a:gd name="connsiteX1" fmla="*/ 109786 w 398379"/>
              <a:gd name="connsiteY1" fmla="*/ 466270 h 605112"/>
              <a:gd name="connsiteX2" fmla="*/ 126073 w 398379"/>
              <a:gd name="connsiteY2" fmla="*/ 454610 h 605112"/>
              <a:gd name="connsiteX3" fmla="*/ 164484 w 398379"/>
              <a:gd name="connsiteY3" fmla="*/ 457985 h 605112"/>
              <a:gd name="connsiteX4" fmla="*/ 161104 w 398379"/>
              <a:gd name="connsiteY4" fmla="*/ 496339 h 605112"/>
              <a:gd name="connsiteX5" fmla="*/ 109786 w 398379"/>
              <a:gd name="connsiteY5" fmla="*/ 526716 h 605112"/>
              <a:gd name="connsiteX6" fmla="*/ 109786 w 398379"/>
              <a:gd name="connsiteY6" fmla="*/ 545586 h 605112"/>
              <a:gd name="connsiteX7" fmla="*/ 201205 w 398379"/>
              <a:gd name="connsiteY7" fmla="*/ 581179 h 605112"/>
              <a:gd name="connsiteX8" fmla="*/ 292624 w 398379"/>
              <a:gd name="connsiteY8" fmla="*/ 545586 h 605112"/>
              <a:gd name="connsiteX9" fmla="*/ 292624 w 398379"/>
              <a:gd name="connsiteY9" fmla="*/ 527636 h 605112"/>
              <a:gd name="connsiteX10" fmla="*/ 238234 w 398379"/>
              <a:gd name="connsiteY10" fmla="*/ 496339 h 605112"/>
              <a:gd name="connsiteX11" fmla="*/ 234854 w 398379"/>
              <a:gd name="connsiteY11" fmla="*/ 457985 h 605112"/>
              <a:gd name="connsiteX12" fmla="*/ 273111 w 398379"/>
              <a:gd name="connsiteY12" fmla="*/ 454610 h 605112"/>
              <a:gd name="connsiteX13" fmla="*/ 292624 w 398379"/>
              <a:gd name="connsiteY13" fmla="*/ 468111 h 605112"/>
              <a:gd name="connsiteX14" fmla="*/ 292624 w 398379"/>
              <a:gd name="connsiteY14" fmla="*/ 408892 h 605112"/>
              <a:gd name="connsiteX15" fmla="*/ 201205 w 398379"/>
              <a:gd name="connsiteY15" fmla="*/ 448320 h 605112"/>
              <a:gd name="connsiteX16" fmla="*/ 141898 w 398379"/>
              <a:gd name="connsiteY16" fmla="*/ 422699 h 605112"/>
              <a:gd name="connsiteX17" fmla="*/ 154958 w 398379"/>
              <a:gd name="connsiteY17" fmla="*/ 202546 h 605112"/>
              <a:gd name="connsiteX18" fmla="*/ 293085 w 398379"/>
              <a:gd name="connsiteY18" fmla="*/ 237678 h 605112"/>
              <a:gd name="connsiteX19" fmla="*/ 314749 w 398379"/>
              <a:gd name="connsiteY19" fmla="*/ 237064 h 605112"/>
              <a:gd name="connsiteX20" fmla="*/ 242536 w 398379"/>
              <a:gd name="connsiteY20" fmla="*/ 335865 h 605112"/>
              <a:gd name="connsiteX21" fmla="*/ 366528 w 398379"/>
              <a:gd name="connsiteY21" fmla="*/ 476855 h 605112"/>
              <a:gd name="connsiteX22" fmla="*/ 367296 w 398379"/>
              <a:gd name="connsiteY22" fmla="*/ 481765 h 605112"/>
              <a:gd name="connsiteX23" fmla="*/ 368218 w 398379"/>
              <a:gd name="connsiteY23" fmla="*/ 481765 h 605112"/>
              <a:gd name="connsiteX24" fmla="*/ 358077 w 398379"/>
              <a:gd name="connsiteY24" fmla="*/ 514596 h 605112"/>
              <a:gd name="connsiteX25" fmla="*/ 318437 w 398379"/>
              <a:gd name="connsiteY25" fmla="*/ 532239 h 605112"/>
              <a:gd name="connsiteX26" fmla="*/ 315825 w 398379"/>
              <a:gd name="connsiteY26" fmla="*/ 532085 h 605112"/>
              <a:gd name="connsiteX27" fmla="*/ 315825 w 398379"/>
              <a:gd name="connsiteY27" fmla="*/ 583327 h 605112"/>
              <a:gd name="connsiteX28" fmla="*/ 294161 w 398379"/>
              <a:gd name="connsiteY28" fmla="*/ 605112 h 605112"/>
              <a:gd name="connsiteX29" fmla="*/ 100260 w 398379"/>
              <a:gd name="connsiteY29" fmla="*/ 605112 h 605112"/>
              <a:gd name="connsiteX30" fmla="*/ 78443 w 398379"/>
              <a:gd name="connsiteY30" fmla="*/ 583327 h 605112"/>
              <a:gd name="connsiteX31" fmla="*/ 78443 w 398379"/>
              <a:gd name="connsiteY31" fmla="*/ 532085 h 605112"/>
              <a:gd name="connsiteX32" fmla="*/ 64307 w 398379"/>
              <a:gd name="connsiteY32" fmla="*/ 529784 h 605112"/>
              <a:gd name="connsiteX33" fmla="*/ 40339 w 398379"/>
              <a:gd name="connsiteY33" fmla="*/ 514442 h 605112"/>
              <a:gd name="connsiteX34" fmla="*/ 30198 w 398379"/>
              <a:gd name="connsiteY34" fmla="*/ 481458 h 605112"/>
              <a:gd name="connsiteX35" fmla="*/ 30813 w 398379"/>
              <a:gd name="connsiteY35" fmla="*/ 476855 h 605112"/>
              <a:gd name="connsiteX36" fmla="*/ 158799 w 398379"/>
              <a:gd name="connsiteY36" fmla="*/ 336325 h 605112"/>
              <a:gd name="connsiteX37" fmla="*/ 84742 w 398379"/>
              <a:gd name="connsiteY37" fmla="*/ 231081 h 605112"/>
              <a:gd name="connsiteX38" fmla="*/ 86432 w 398379"/>
              <a:gd name="connsiteY38" fmla="*/ 230774 h 605112"/>
              <a:gd name="connsiteX39" fmla="*/ 142513 w 398379"/>
              <a:gd name="connsiteY39" fmla="*/ 203926 h 605112"/>
              <a:gd name="connsiteX40" fmla="*/ 154958 w 398379"/>
              <a:gd name="connsiteY40" fmla="*/ 202546 h 605112"/>
              <a:gd name="connsiteX41" fmla="*/ 198248 w 398379"/>
              <a:gd name="connsiteY41" fmla="*/ 3 h 605112"/>
              <a:gd name="connsiteX42" fmla="*/ 220126 w 398379"/>
              <a:gd name="connsiteY42" fmla="*/ 3109 h 605112"/>
              <a:gd name="connsiteX43" fmla="*/ 382859 w 398379"/>
              <a:gd name="connsiteY43" fmla="*/ 60937 h 605112"/>
              <a:gd name="connsiteX44" fmla="*/ 387930 w 398379"/>
              <a:gd name="connsiteY44" fmla="*/ 75356 h 605112"/>
              <a:gd name="connsiteX45" fmla="*/ 388083 w 398379"/>
              <a:gd name="connsiteY45" fmla="*/ 75356 h 605112"/>
              <a:gd name="connsiteX46" fmla="*/ 388083 w 398379"/>
              <a:gd name="connsiteY46" fmla="*/ 178281 h 605112"/>
              <a:gd name="connsiteX47" fmla="*/ 398379 w 398379"/>
              <a:gd name="connsiteY47" fmla="*/ 211567 h 605112"/>
              <a:gd name="connsiteX48" fmla="*/ 369797 w 398379"/>
              <a:gd name="connsiteY48" fmla="*/ 211567 h 605112"/>
              <a:gd name="connsiteX49" fmla="*/ 379632 w 398379"/>
              <a:gd name="connsiteY49" fmla="*/ 178741 h 605112"/>
              <a:gd name="connsiteX50" fmla="*/ 379632 w 398379"/>
              <a:gd name="connsiteY50" fmla="*/ 79344 h 605112"/>
              <a:gd name="connsiteX51" fmla="*/ 323236 w 398379"/>
              <a:gd name="connsiteY51" fmla="*/ 103120 h 605112"/>
              <a:gd name="connsiteX52" fmla="*/ 323236 w 398379"/>
              <a:gd name="connsiteY52" fmla="*/ 122447 h 605112"/>
              <a:gd name="connsiteX53" fmla="*/ 314477 w 398379"/>
              <a:gd name="connsiteY53" fmla="*/ 144995 h 605112"/>
              <a:gd name="connsiteX54" fmla="*/ 318780 w 398379"/>
              <a:gd name="connsiteY54" fmla="*/ 166470 h 605112"/>
              <a:gd name="connsiteX55" fmla="*/ 315707 w 398379"/>
              <a:gd name="connsiteY55" fmla="*/ 225525 h 605112"/>
              <a:gd name="connsiteX56" fmla="*/ 160197 w 398379"/>
              <a:gd name="connsiteY56" fmla="*/ 192546 h 605112"/>
              <a:gd name="connsiteX57" fmla="*/ 137608 w 398379"/>
              <a:gd name="connsiteY57" fmla="*/ 194540 h 605112"/>
              <a:gd name="connsiteX58" fmla="*/ 85054 w 398379"/>
              <a:gd name="connsiteY58" fmla="*/ 219390 h 605112"/>
              <a:gd name="connsiteX59" fmla="*/ 73990 w 398379"/>
              <a:gd name="connsiteY59" fmla="*/ 173833 h 605112"/>
              <a:gd name="connsiteX60" fmla="*/ 82441 w 398379"/>
              <a:gd name="connsiteY60" fmla="*/ 149904 h 605112"/>
              <a:gd name="connsiteX61" fmla="*/ 68919 w 398379"/>
              <a:gd name="connsiteY61" fmla="*/ 122447 h 605112"/>
              <a:gd name="connsiteX62" fmla="*/ 68919 w 398379"/>
              <a:gd name="connsiteY62" fmla="*/ 105881 h 605112"/>
              <a:gd name="connsiteX63" fmla="*/ 8989 w 398379"/>
              <a:gd name="connsiteY63" fmla="*/ 82872 h 605112"/>
              <a:gd name="connsiteX64" fmla="*/ 8989 w 398379"/>
              <a:gd name="connsiteY64" fmla="*/ 66459 h 605112"/>
              <a:gd name="connsiteX65" fmla="*/ 176485 w 398379"/>
              <a:gd name="connsiteY65" fmla="*/ 3569 h 605112"/>
              <a:gd name="connsiteX66" fmla="*/ 198248 w 398379"/>
              <a:gd name="connsiteY66" fmla="*/ 3 h 605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398379" h="605112">
                <a:moveTo>
                  <a:pt x="109786" y="408892"/>
                </a:moveTo>
                <a:lnTo>
                  <a:pt x="109786" y="466270"/>
                </a:lnTo>
                <a:cubicBezTo>
                  <a:pt x="115318" y="462741"/>
                  <a:pt x="121003" y="458752"/>
                  <a:pt x="126073" y="454610"/>
                </a:cubicBezTo>
                <a:cubicBezTo>
                  <a:pt x="137596" y="444945"/>
                  <a:pt x="154805" y="446479"/>
                  <a:pt x="164484" y="457985"/>
                </a:cubicBezTo>
                <a:cubicBezTo>
                  <a:pt x="174164" y="469491"/>
                  <a:pt x="172627" y="486674"/>
                  <a:pt x="161104" y="496339"/>
                </a:cubicBezTo>
                <a:cubicBezTo>
                  <a:pt x="145893" y="508919"/>
                  <a:pt x="127917" y="520272"/>
                  <a:pt x="109786" y="526716"/>
                </a:cubicBezTo>
                <a:lnTo>
                  <a:pt x="109786" y="545586"/>
                </a:lnTo>
                <a:lnTo>
                  <a:pt x="201205" y="581179"/>
                </a:lnTo>
                <a:lnTo>
                  <a:pt x="292624" y="545586"/>
                </a:lnTo>
                <a:lnTo>
                  <a:pt x="292624" y="527636"/>
                </a:lnTo>
                <a:cubicBezTo>
                  <a:pt x="273419" y="521500"/>
                  <a:pt x="254213" y="509687"/>
                  <a:pt x="238234" y="496339"/>
                </a:cubicBezTo>
                <a:cubicBezTo>
                  <a:pt x="226711" y="486674"/>
                  <a:pt x="225174" y="469491"/>
                  <a:pt x="234854" y="457985"/>
                </a:cubicBezTo>
                <a:cubicBezTo>
                  <a:pt x="244533" y="446479"/>
                  <a:pt x="261588" y="444945"/>
                  <a:pt x="273111" y="454610"/>
                </a:cubicBezTo>
                <a:cubicBezTo>
                  <a:pt x="279104" y="459519"/>
                  <a:pt x="286018" y="464122"/>
                  <a:pt x="292624" y="468111"/>
                </a:cubicBezTo>
                <a:lnTo>
                  <a:pt x="292624" y="408892"/>
                </a:lnTo>
                <a:lnTo>
                  <a:pt x="201205" y="448320"/>
                </a:lnTo>
                <a:lnTo>
                  <a:pt x="141898" y="422699"/>
                </a:lnTo>
                <a:close/>
                <a:moveTo>
                  <a:pt x="154958" y="202546"/>
                </a:moveTo>
                <a:cubicBezTo>
                  <a:pt x="173703" y="215586"/>
                  <a:pt x="216416" y="237678"/>
                  <a:pt x="293085" y="237678"/>
                </a:cubicBezTo>
                <a:cubicBezTo>
                  <a:pt x="300153" y="237678"/>
                  <a:pt x="307374" y="237371"/>
                  <a:pt x="314749" y="237064"/>
                </a:cubicBezTo>
                <a:cubicBezTo>
                  <a:pt x="311676" y="282016"/>
                  <a:pt x="282637" y="319910"/>
                  <a:pt x="242536" y="335865"/>
                </a:cubicBezTo>
                <a:cubicBezTo>
                  <a:pt x="249450" y="338933"/>
                  <a:pt x="351010" y="385726"/>
                  <a:pt x="366528" y="476855"/>
                </a:cubicBezTo>
                <a:cubicBezTo>
                  <a:pt x="366835" y="478389"/>
                  <a:pt x="367142" y="479924"/>
                  <a:pt x="367296" y="481765"/>
                </a:cubicBezTo>
                <a:lnTo>
                  <a:pt x="368218" y="481765"/>
                </a:lnTo>
                <a:cubicBezTo>
                  <a:pt x="369447" y="494191"/>
                  <a:pt x="365760" y="505851"/>
                  <a:pt x="358077" y="514596"/>
                </a:cubicBezTo>
                <a:cubicBezTo>
                  <a:pt x="347015" y="527176"/>
                  <a:pt x="333340" y="532239"/>
                  <a:pt x="318437" y="532239"/>
                </a:cubicBezTo>
                <a:cubicBezTo>
                  <a:pt x="317669" y="532239"/>
                  <a:pt x="316747" y="532085"/>
                  <a:pt x="315825" y="532085"/>
                </a:cubicBezTo>
                <a:lnTo>
                  <a:pt x="315825" y="583327"/>
                </a:lnTo>
                <a:cubicBezTo>
                  <a:pt x="315825" y="595293"/>
                  <a:pt x="306145" y="605112"/>
                  <a:pt x="294161" y="605112"/>
                </a:cubicBezTo>
                <a:lnTo>
                  <a:pt x="100260" y="605112"/>
                </a:lnTo>
                <a:cubicBezTo>
                  <a:pt x="88276" y="605112"/>
                  <a:pt x="78443" y="595293"/>
                  <a:pt x="78443" y="583327"/>
                </a:cubicBezTo>
                <a:lnTo>
                  <a:pt x="78443" y="532085"/>
                </a:lnTo>
                <a:cubicBezTo>
                  <a:pt x="73526" y="531932"/>
                  <a:pt x="68763" y="531165"/>
                  <a:pt x="64307" y="529784"/>
                </a:cubicBezTo>
                <a:cubicBezTo>
                  <a:pt x="55396" y="527176"/>
                  <a:pt x="47253" y="522267"/>
                  <a:pt x="40339" y="514442"/>
                </a:cubicBezTo>
                <a:cubicBezTo>
                  <a:pt x="32657" y="505544"/>
                  <a:pt x="28969" y="493885"/>
                  <a:pt x="30198" y="481458"/>
                </a:cubicBezTo>
                <a:cubicBezTo>
                  <a:pt x="30352" y="479924"/>
                  <a:pt x="30659" y="478389"/>
                  <a:pt x="30813" y="476855"/>
                </a:cubicBezTo>
                <a:cubicBezTo>
                  <a:pt x="45870" y="388794"/>
                  <a:pt x="145432" y="342155"/>
                  <a:pt x="158799" y="336325"/>
                </a:cubicBezTo>
                <a:cubicBezTo>
                  <a:pt x="116086" y="320063"/>
                  <a:pt x="85664" y="279254"/>
                  <a:pt x="84742" y="231081"/>
                </a:cubicBezTo>
                <a:lnTo>
                  <a:pt x="86432" y="230774"/>
                </a:lnTo>
                <a:cubicBezTo>
                  <a:pt x="87815" y="230467"/>
                  <a:pt x="121617" y="222490"/>
                  <a:pt x="142513" y="203926"/>
                </a:cubicBezTo>
                <a:cubicBezTo>
                  <a:pt x="146508" y="200398"/>
                  <a:pt x="151117" y="199784"/>
                  <a:pt x="154958" y="202546"/>
                </a:cubicBezTo>
                <a:close/>
                <a:moveTo>
                  <a:pt x="198248" y="3"/>
                </a:moveTo>
                <a:cubicBezTo>
                  <a:pt x="206143" y="-74"/>
                  <a:pt x="214056" y="962"/>
                  <a:pt x="220126" y="3109"/>
                </a:cubicBezTo>
                <a:lnTo>
                  <a:pt x="382859" y="60937"/>
                </a:lnTo>
                <a:cubicBezTo>
                  <a:pt x="393154" y="64619"/>
                  <a:pt x="394845" y="70601"/>
                  <a:pt x="387930" y="75356"/>
                </a:cubicBezTo>
                <a:lnTo>
                  <a:pt x="388083" y="75356"/>
                </a:lnTo>
                <a:lnTo>
                  <a:pt x="388083" y="178281"/>
                </a:lnTo>
                <a:lnTo>
                  <a:pt x="398379" y="211567"/>
                </a:lnTo>
                <a:lnTo>
                  <a:pt x="369797" y="211567"/>
                </a:lnTo>
                <a:lnTo>
                  <a:pt x="379632" y="178741"/>
                </a:lnTo>
                <a:lnTo>
                  <a:pt x="379632" y="79344"/>
                </a:lnTo>
                <a:lnTo>
                  <a:pt x="323236" y="103120"/>
                </a:lnTo>
                <a:lnTo>
                  <a:pt x="323236" y="122447"/>
                </a:lnTo>
                <a:cubicBezTo>
                  <a:pt x="323236" y="130116"/>
                  <a:pt x="319856" y="138399"/>
                  <a:pt x="314477" y="144995"/>
                </a:cubicBezTo>
                <a:cubicBezTo>
                  <a:pt x="316782" y="151744"/>
                  <a:pt x="318319" y="158954"/>
                  <a:pt x="318780" y="166470"/>
                </a:cubicBezTo>
                <a:cubicBezTo>
                  <a:pt x="320624" y="196228"/>
                  <a:pt x="315707" y="225525"/>
                  <a:pt x="315707" y="225525"/>
                </a:cubicBezTo>
                <a:cubicBezTo>
                  <a:pt x="227810" y="230127"/>
                  <a:pt x="180480" y="206812"/>
                  <a:pt x="160197" y="192546"/>
                </a:cubicBezTo>
                <a:cubicBezTo>
                  <a:pt x="152821" y="187331"/>
                  <a:pt x="144215" y="188558"/>
                  <a:pt x="137608" y="194540"/>
                </a:cubicBezTo>
                <a:cubicBezTo>
                  <a:pt x="118092" y="211874"/>
                  <a:pt x="85054" y="219390"/>
                  <a:pt x="85054" y="219390"/>
                </a:cubicBezTo>
                <a:cubicBezTo>
                  <a:pt x="66921" y="214021"/>
                  <a:pt x="69226" y="191626"/>
                  <a:pt x="73990" y="173833"/>
                </a:cubicBezTo>
                <a:cubicBezTo>
                  <a:pt x="75987" y="165856"/>
                  <a:pt x="78753" y="157266"/>
                  <a:pt x="82441" y="149904"/>
                </a:cubicBezTo>
                <a:cubicBezTo>
                  <a:pt x="74451" y="143155"/>
                  <a:pt x="68919" y="132264"/>
                  <a:pt x="68919" y="122447"/>
                </a:cubicBezTo>
                <a:lnTo>
                  <a:pt x="68919" y="105881"/>
                </a:lnTo>
                <a:lnTo>
                  <a:pt x="8989" y="82872"/>
                </a:lnTo>
                <a:cubicBezTo>
                  <a:pt x="-2997" y="78270"/>
                  <a:pt x="-2997" y="70908"/>
                  <a:pt x="8989" y="66459"/>
                </a:cubicBezTo>
                <a:lnTo>
                  <a:pt x="176485" y="3569"/>
                </a:lnTo>
                <a:cubicBezTo>
                  <a:pt x="182478" y="1268"/>
                  <a:pt x="190354" y="79"/>
                  <a:pt x="198248" y="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604071" y="1476118"/>
            <a:ext cx="7772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走，到城外去看看！那些山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</a:p>
        </p:txBody>
      </p:sp>
      <p:grpSp>
        <p:nvGrpSpPr>
          <p:cNvPr id="25" name="Group 7"/>
          <p:cNvGrpSpPr/>
          <p:nvPr/>
        </p:nvGrpSpPr>
        <p:grpSpPr bwMode="auto">
          <a:xfrm>
            <a:off x="4490271" y="2978424"/>
            <a:ext cx="2596338" cy="906235"/>
            <a:chOff x="528" y="1392"/>
            <a:chExt cx="1158" cy="2085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57" name="AutoShape 8"/>
            <p:cNvSpPr>
              <a:spLocks noChangeArrowheads="1"/>
            </p:cNvSpPr>
            <p:nvPr/>
          </p:nvSpPr>
          <p:spPr bwMode="gray">
            <a:xfrm>
              <a:off x="528" y="1392"/>
              <a:ext cx="1158" cy="2085"/>
            </a:xfrm>
            <a:prstGeom prst="roundRect">
              <a:avLst>
                <a:gd name="adj" fmla="val 16667"/>
              </a:avLst>
            </a:prstGeom>
            <a:grpFill/>
            <a:ln w="38100">
              <a:solidFill>
                <a:schemeClr val="bg1"/>
              </a:solidFill>
              <a:rou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" name="AutoShape 9"/>
            <p:cNvSpPr>
              <a:spLocks noChangeArrowheads="1"/>
            </p:cNvSpPr>
            <p:nvPr/>
          </p:nvSpPr>
          <p:spPr bwMode="gray">
            <a:xfrm>
              <a:off x="576" y="1416"/>
              <a:ext cx="1063" cy="28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7" name="Group 11"/>
          <p:cNvGrpSpPr/>
          <p:nvPr/>
        </p:nvGrpSpPr>
        <p:grpSpPr bwMode="auto">
          <a:xfrm>
            <a:off x="1045630" y="2191967"/>
            <a:ext cx="310535" cy="382146"/>
            <a:chOff x="5088" y="240"/>
            <a:chExt cx="384" cy="384"/>
          </a:xfrm>
        </p:grpSpPr>
        <p:sp>
          <p:nvSpPr>
            <p:cNvPr id="48" name="Oval 12"/>
            <p:cNvSpPr>
              <a:spLocks noChangeArrowheads="1"/>
            </p:cNvSpPr>
            <p:nvPr/>
          </p:nvSpPr>
          <p:spPr bwMode="gray">
            <a:xfrm>
              <a:off x="5088" y="240"/>
              <a:ext cx="96" cy="96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" name="Oval 13"/>
            <p:cNvSpPr>
              <a:spLocks noChangeArrowheads="1"/>
            </p:cNvSpPr>
            <p:nvPr/>
          </p:nvSpPr>
          <p:spPr bwMode="gray">
            <a:xfrm>
              <a:off x="5232" y="240"/>
              <a:ext cx="96" cy="96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" name="Oval 14"/>
            <p:cNvSpPr>
              <a:spLocks noChangeArrowheads="1"/>
            </p:cNvSpPr>
            <p:nvPr/>
          </p:nvSpPr>
          <p:spPr bwMode="gray">
            <a:xfrm>
              <a:off x="5376" y="240"/>
              <a:ext cx="96" cy="96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" name="Oval 15"/>
            <p:cNvSpPr>
              <a:spLocks noChangeArrowheads="1"/>
            </p:cNvSpPr>
            <p:nvPr/>
          </p:nvSpPr>
          <p:spPr bwMode="gray">
            <a:xfrm>
              <a:off x="5088" y="384"/>
              <a:ext cx="96" cy="96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" name="Oval 16"/>
            <p:cNvSpPr>
              <a:spLocks noChangeArrowheads="1"/>
            </p:cNvSpPr>
            <p:nvPr/>
          </p:nvSpPr>
          <p:spPr bwMode="gray">
            <a:xfrm>
              <a:off x="5232" y="384"/>
              <a:ext cx="96" cy="96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" name="Oval 17"/>
            <p:cNvSpPr>
              <a:spLocks noChangeArrowheads="1"/>
            </p:cNvSpPr>
            <p:nvPr/>
          </p:nvSpPr>
          <p:spPr bwMode="gray">
            <a:xfrm>
              <a:off x="5376" y="384"/>
              <a:ext cx="96" cy="96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" name="Oval 18"/>
            <p:cNvSpPr>
              <a:spLocks noChangeArrowheads="1"/>
            </p:cNvSpPr>
            <p:nvPr/>
          </p:nvSpPr>
          <p:spPr bwMode="gray">
            <a:xfrm>
              <a:off x="5088" y="528"/>
              <a:ext cx="96" cy="96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" name="Oval 19"/>
            <p:cNvSpPr>
              <a:spLocks noChangeArrowheads="1"/>
            </p:cNvSpPr>
            <p:nvPr/>
          </p:nvSpPr>
          <p:spPr bwMode="gray">
            <a:xfrm>
              <a:off x="5232" y="528"/>
              <a:ext cx="96" cy="96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" name="Oval 20"/>
            <p:cNvSpPr>
              <a:spLocks noChangeArrowheads="1"/>
            </p:cNvSpPr>
            <p:nvPr/>
          </p:nvSpPr>
          <p:spPr bwMode="gray">
            <a:xfrm>
              <a:off x="5376" y="528"/>
              <a:ext cx="96" cy="96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8" name="Group 21"/>
          <p:cNvGrpSpPr/>
          <p:nvPr/>
        </p:nvGrpSpPr>
        <p:grpSpPr bwMode="auto">
          <a:xfrm>
            <a:off x="1045630" y="3334967"/>
            <a:ext cx="310535" cy="382146"/>
            <a:chOff x="5088" y="240"/>
            <a:chExt cx="384" cy="384"/>
          </a:xfrm>
        </p:grpSpPr>
        <p:sp>
          <p:nvSpPr>
            <p:cNvPr id="39" name="Oval 22"/>
            <p:cNvSpPr>
              <a:spLocks noChangeArrowheads="1"/>
            </p:cNvSpPr>
            <p:nvPr/>
          </p:nvSpPr>
          <p:spPr bwMode="gray">
            <a:xfrm>
              <a:off x="5088" y="240"/>
              <a:ext cx="96" cy="96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" name="Oval 23"/>
            <p:cNvSpPr>
              <a:spLocks noChangeArrowheads="1"/>
            </p:cNvSpPr>
            <p:nvPr/>
          </p:nvSpPr>
          <p:spPr bwMode="gray">
            <a:xfrm>
              <a:off x="5232" y="240"/>
              <a:ext cx="96" cy="96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" name="Oval 24"/>
            <p:cNvSpPr>
              <a:spLocks noChangeArrowheads="1"/>
            </p:cNvSpPr>
            <p:nvPr/>
          </p:nvSpPr>
          <p:spPr bwMode="gray">
            <a:xfrm>
              <a:off x="5376" y="240"/>
              <a:ext cx="96" cy="96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" name="Oval 25"/>
            <p:cNvSpPr>
              <a:spLocks noChangeArrowheads="1"/>
            </p:cNvSpPr>
            <p:nvPr/>
          </p:nvSpPr>
          <p:spPr bwMode="gray">
            <a:xfrm>
              <a:off x="5088" y="384"/>
              <a:ext cx="96" cy="96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" name="Oval 26"/>
            <p:cNvSpPr>
              <a:spLocks noChangeArrowheads="1"/>
            </p:cNvSpPr>
            <p:nvPr/>
          </p:nvSpPr>
          <p:spPr bwMode="gray">
            <a:xfrm>
              <a:off x="5232" y="384"/>
              <a:ext cx="96" cy="96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" name="Oval 27"/>
            <p:cNvSpPr>
              <a:spLocks noChangeArrowheads="1"/>
            </p:cNvSpPr>
            <p:nvPr/>
          </p:nvSpPr>
          <p:spPr bwMode="gray">
            <a:xfrm>
              <a:off x="5376" y="384"/>
              <a:ext cx="96" cy="96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" name="Oval 28"/>
            <p:cNvSpPr>
              <a:spLocks noChangeArrowheads="1"/>
            </p:cNvSpPr>
            <p:nvPr/>
          </p:nvSpPr>
          <p:spPr bwMode="gray">
            <a:xfrm>
              <a:off x="5088" y="528"/>
              <a:ext cx="96" cy="96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" name="Oval 29"/>
            <p:cNvSpPr>
              <a:spLocks noChangeArrowheads="1"/>
            </p:cNvSpPr>
            <p:nvPr/>
          </p:nvSpPr>
          <p:spPr bwMode="gray">
            <a:xfrm>
              <a:off x="5232" y="528"/>
              <a:ext cx="96" cy="96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" name="Oval 30"/>
            <p:cNvSpPr>
              <a:spLocks noChangeArrowheads="1"/>
            </p:cNvSpPr>
            <p:nvPr/>
          </p:nvSpPr>
          <p:spPr bwMode="gray">
            <a:xfrm>
              <a:off x="5376" y="528"/>
              <a:ext cx="96" cy="96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9" name="Group 31"/>
          <p:cNvGrpSpPr/>
          <p:nvPr/>
        </p:nvGrpSpPr>
        <p:grpSpPr bwMode="auto">
          <a:xfrm>
            <a:off x="1045630" y="4477967"/>
            <a:ext cx="310535" cy="382146"/>
            <a:chOff x="5088" y="240"/>
            <a:chExt cx="384" cy="384"/>
          </a:xfrm>
        </p:grpSpPr>
        <p:sp>
          <p:nvSpPr>
            <p:cNvPr id="30" name="Oval 32"/>
            <p:cNvSpPr>
              <a:spLocks noChangeArrowheads="1"/>
            </p:cNvSpPr>
            <p:nvPr/>
          </p:nvSpPr>
          <p:spPr bwMode="gray">
            <a:xfrm>
              <a:off x="5088" y="240"/>
              <a:ext cx="96" cy="96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Oval 33"/>
            <p:cNvSpPr>
              <a:spLocks noChangeArrowheads="1"/>
            </p:cNvSpPr>
            <p:nvPr/>
          </p:nvSpPr>
          <p:spPr bwMode="gray">
            <a:xfrm>
              <a:off x="5232" y="240"/>
              <a:ext cx="96" cy="96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Oval 34"/>
            <p:cNvSpPr>
              <a:spLocks noChangeArrowheads="1"/>
            </p:cNvSpPr>
            <p:nvPr/>
          </p:nvSpPr>
          <p:spPr bwMode="gray">
            <a:xfrm>
              <a:off x="5376" y="240"/>
              <a:ext cx="96" cy="96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Oval 35"/>
            <p:cNvSpPr>
              <a:spLocks noChangeArrowheads="1"/>
            </p:cNvSpPr>
            <p:nvPr/>
          </p:nvSpPr>
          <p:spPr bwMode="gray">
            <a:xfrm>
              <a:off x="5088" y="384"/>
              <a:ext cx="96" cy="96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Oval 36"/>
            <p:cNvSpPr>
              <a:spLocks noChangeArrowheads="1"/>
            </p:cNvSpPr>
            <p:nvPr/>
          </p:nvSpPr>
          <p:spPr bwMode="gray">
            <a:xfrm>
              <a:off x="5232" y="384"/>
              <a:ext cx="96" cy="96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" name="Oval 37"/>
            <p:cNvSpPr>
              <a:spLocks noChangeArrowheads="1"/>
            </p:cNvSpPr>
            <p:nvPr/>
          </p:nvSpPr>
          <p:spPr bwMode="gray">
            <a:xfrm>
              <a:off x="5376" y="384"/>
              <a:ext cx="96" cy="96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Oval 38"/>
            <p:cNvSpPr>
              <a:spLocks noChangeArrowheads="1"/>
            </p:cNvSpPr>
            <p:nvPr/>
          </p:nvSpPr>
          <p:spPr bwMode="gray">
            <a:xfrm>
              <a:off x="5088" y="528"/>
              <a:ext cx="96" cy="96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Oval 39"/>
            <p:cNvSpPr>
              <a:spLocks noChangeArrowheads="1"/>
            </p:cNvSpPr>
            <p:nvPr/>
          </p:nvSpPr>
          <p:spPr bwMode="gray">
            <a:xfrm>
              <a:off x="5232" y="528"/>
              <a:ext cx="96" cy="96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Oval 40"/>
            <p:cNvSpPr>
              <a:spLocks noChangeArrowheads="1"/>
            </p:cNvSpPr>
            <p:nvPr/>
          </p:nvSpPr>
          <p:spPr bwMode="gray">
            <a:xfrm>
              <a:off x="5376" y="528"/>
              <a:ext cx="96" cy="96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59" name="AutoShape 3"/>
          <p:cNvSpPr>
            <a:spLocks noChangeArrowheads="1"/>
          </p:cNvSpPr>
          <p:nvPr/>
        </p:nvSpPr>
        <p:spPr bwMode="gray">
          <a:xfrm>
            <a:off x="-532777" y="2122449"/>
            <a:ext cx="4908354" cy="2942277"/>
          </a:xfrm>
          <a:prstGeom prst="rightArrow">
            <a:avLst>
              <a:gd name="adj1" fmla="val 79306"/>
              <a:gd name="adj2" fmla="val 30296"/>
            </a:avLst>
          </a:prstGeom>
          <a:gradFill rotWithShape="1">
            <a:gsLst>
              <a:gs pos="0">
                <a:schemeClr val="accent1">
                  <a:gamma/>
                  <a:tint val="0"/>
                  <a:invGamma/>
                  <a:alpha val="24001"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0" name="AutoShape 4"/>
          <p:cNvSpPr>
            <a:spLocks noChangeArrowheads="1"/>
          </p:cNvSpPr>
          <p:nvPr/>
        </p:nvSpPr>
        <p:spPr bwMode="gray">
          <a:xfrm>
            <a:off x="1084447" y="2460571"/>
            <a:ext cx="2289855" cy="73826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5400000" scaled="1"/>
          </a:gradFill>
          <a:ln w="25400">
            <a:solidFill>
              <a:schemeClr val="bg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 eaLnBrk="0" hangingPunct="0"/>
            <a:r>
              <a:rPr lang="zh-CN" altLang="en-US" sz="3600" b="1" dirty="0">
                <a:solidFill>
                  <a:schemeClr val="bg1"/>
                </a:solidFill>
                <a:ea typeface="宋体" panose="02010600030101010101" pitchFamily="2" charset="-122"/>
              </a:rPr>
              <a:t>山坡</a:t>
            </a:r>
            <a:endParaRPr lang="en-US" altLang="zh-CN" sz="3600" b="1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61" name="AutoShape 5"/>
          <p:cNvSpPr>
            <a:spLocks noChangeArrowheads="1"/>
          </p:cNvSpPr>
          <p:nvPr/>
        </p:nvSpPr>
        <p:spPr bwMode="gray">
          <a:xfrm>
            <a:off x="1081020" y="3190717"/>
            <a:ext cx="2289855" cy="73826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69804"/>
                  <a:invGamma/>
                </a:schemeClr>
              </a:gs>
            </a:gsLst>
            <a:lin ang="5400000" scaled="1"/>
          </a:gradFill>
          <a:ln w="25400">
            <a:solidFill>
              <a:schemeClr val="bg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 eaLnBrk="0" hangingPunct="0"/>
            <a:r>
              <a:rPr lang="zh-CN" altLang="en-US" sz="3600" b="1" dirty="0">
                <a:solidFill>
                  <a:schemeClr val="bg1"/>
                </a:solidFill>
                <a:ea typeface="宋体" panose="02010600030101010101" pitchFamily="2" charset="-122"/>
              </a:rPr>
              <a:t>村庄</a:t>
            </a:r>
            <a:endParaRPr lang="en-US" altLang="zh-CN" sz="3600" b="1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62" name="AutoShape 6"/>
          <p:cNvSpPr>
            <a:spLocks noChangeArrowheads="1"/>
          </p:cNvSpPr>
          <p:nvPr/>
        </p:nvSpPr>
        <p:spPr bwMode="gray">
          <a:xfrm>
            <a:off x="1077593" y="3920863"/>
            <a:ext cx="2289855" cy="73826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69804"/>
                  <a:invGamma/>
                </a:schemeClr>
              </a:gs>
            </a:gsLst>
            <a:lin ang="5400000" scaled="1"/>
          </a:gradFill>
          <a:ln w="25400">
            <a:solidFill>
              <a:schemeClr val="bg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 eaLnBrk="0" hangingPunct="0"/>
            <a:r>
              <a:rPr lang="zh-CN" altLang="en-US" sz="3600" b="1" dirty="0">
                <a:solidFill>
                  <a:schemeClr val="bg1"/>
                </a:solidFill>
                <a:ea typeface="宋体" panose="02010600030101010101" pitchFamily="2" charset="-122"/>
              </a:rPr>
              <a:t>雪</a:t>
            </a:r>
            <a:endParaRPr lang="en-US" altLang="zh-CN" sz="3600" b="1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63" name="Text Box 4"/>
          <p:cNvSpPr txBox="1">
            <a:spLocks noChangeArrowheads="1"/>
          </p:cNvSpPr>
          <p:nvPr/>
        </p:nvSpPr>
        <p:spPr bwMode="auto">
          <a:xfrm>
            <a:off x="4823520" y="3105834"/>
            <a:ext cx="20377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安静祥和</a:t>
            </a:r>
          </a:p>
        </p:txBody>
      </p:sp>
      <p:sp>
        <p:nvSpPr>
          <p:cNvPr id="64" name="AutoShape 3"/>
          <p:cNvSpPr>
            <a:spLocks noChangeArrowheads="1"/>
          </p:cNvSpPr>
          <p:nvPr/>
        </p:nvSpPr>
        <p:spPr bwMode="gray">
          <a:xfrm>
            <a:off x="761212" y="5126604"/>
            <a:ext cx="3603105" cy="1073542"/>
          </a:xfrm>
          <a:prstGeom prst="rightArrow">
            <a:avLst>
              <a:gd name="adj1" fmla="val 79306"/>
              <a:gd name="adj2" fmla="val 30296"/>
            </a:avLst>
          </a:prstGeom>
          <a:gradFill rotWithShape="1">
            <a:gsLst>
              <a:gs pos="0">
                <a:schemeClr val="accent1">
                  <a:gamma/>
                  <a:tint val="0"/>
                  <a:invGamma/>
                  <a:alpha val="24001"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5" name="AutoShape 4"/>
          <p:cNvSpPr>
            <a:spLocks noChangeArrowheads="1"/>
          </p:cNvSpPr>
          <p:nvPr/>
        </p:nvSpPr>
        <p:spPr bwMode="gray">
          <a:xfrm>
            <a:off x="1077593" y="5276445"/>
            <a:ext cx="2911431" cy="73826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5400000" scaled="1"/>
          </a:gradFill>
          <a:ln w="25400">
            <a:solidFill>
              <a:schemeClr val="bg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 eaLnBrk="0" hangingPunct="0"/>
            <a:r>
              <a:rPr lang="zh-CN" altLang="en-US" sz="3600" b="1" dirty="0">
                <a:solidFill>
                  <a:schemeClr val="bg1"/>
                </a:solidFill>
                <a:ea typeface="宋体" panose="02010600030101010101" pitchFamily="2" charset="-122"/>
              </a:rPr>
              <a:t>小水墨画</a:t>
            </a:r>
            <a:endParaRPr lang="en-US" altLang="zh-CN" sz="3600" b="1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grpSp>
        <p:nvGrpSpPr>
          <p:cNvPr id="66" name="Group 7"/>
          <p:cNvGrpSpPr/>
          <p:nvPr/>
        </p:nvGrpSpPr>
        <p:grpSpPr bwMode="auto">
          <a:xfrm>
            <a:off x="4469695" y="5293911"/>
            <a:ext cx="2596338" cy="906235"/>
            <a:chOff x="528" y="1392"/>
            <a:chExt cx="1158" cy="2085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67" name="AutoShape 8"/>
            <p:cNvSpPr>
              <a:spLocks noChangeArrowheads="1"/>
            </p:cNvSpPr>
            <p:nvPr/>
          </p:nvSpPr>
          <p:spPr bwMode="gray">
            <a:xfrm>
              <a:off x="528" y="1392"/>
              <a:ext cx="1158" cy="2085"/>
            </a:xfrm>
            <a:prstGeom prst="roundRect">
              <a:avLst>
                <a:gd name="adj" fmla="val 16667"/>
              </a:avLst>
            </a:prstGeom>
            <a:grpFill/>
            <a:ln w="38100">
              <a:solidFill>
                <a:schemeClr val="bg1"/>
              </a:solidFill>
              <a:rou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" name="AutoShape 9"/>
            <p:cNvSpPr>
              <a:spLocks noChangeArrowheads="1"/>
            </p:cNvSpPr>
            <p:nvPr/>
          </p:nvSpPr>
          <p:spPr bwMode="gray">
            <a:xfrm>
              <a:off x="576" y="1416"/>
              <a:ext cx="1063" cy="28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69" name="Text Box 4"/>
          <p:cNvSpPr txBox="1">
            <a:spLocks noChangeArrowheads="1"/>
          </p:cNvSpPr>
          <p:nvPr/>
        </p:nvSpPr>
        <p:spPr bwMode="auto">
          <a:xfrm>
            <a:off x="4827591" y="5447709"/>
            <a:ext cx="20256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素淡雅致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 animBg="1"/>
      <p:bldP spid="65" grpId="0" animBg="1"/>
      <p:bldP spid="6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332656"/>
            <a:ext cx="864096" cy="897720"/>
          </a:xfrm>
          <a:prstGeom prst="rect">
            <a:avLst/>
          </a:prstGeom>
        </p:spPr>
      </p:pic>
      <p:sp>
        <p:nvSpPr>
          <p:cNvPr id="3" name="AutoShape 8"/>
          <p:cNvSpPr>
            <a:spLocks noChangeArrowheads="1"/>
          </p:cNvSpPr>
          <p:nvPr/>
        </p:nvSpPr>
        <p:spPr bwMode="gray">
          <a:xfrm>
            <a:off x="604071" y="552160"/>
            <a:ext cx="3031825" cy="678216"/>
          </a:xfrm>
          <a:prstGeom prst="roundRect">
            <a:avLst>
              <a:gd name="adj" fmla="val 7574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72549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 w="28575" cap="rnd">
            <a:noFill/>
            <a:prstDash val="sysDot"/>
            <a:rou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b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>
            <a:flatTx/>
          </a:bodyPr>
          <a:lstStyle/>
          <a:p>
            <a:pPr algn="ctr" eaLnBrk="0" hangingPunct="0">
              <a:buClr>
                <a:schemeClr val="bg1"/>
              </a:buClr>
            </a:pPr>
            <a:endParaRPr lang="en-US" altLang="zh-CN" sz="16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1111392" y="528620"/>
            <a:ext cx="2278382" cy="685800"/>
          </a:xfrm>
        </p:spPr>
        <p:txBody>
          <a:bodyPr/>
          <a:lstStyle/>
          <a:p>
            <a:pPr algn="l"/>
            <a:r>
              <a:rPr lang="zh-CN" altLang="en-US" sz="4000" dirty="0">
                <a:ea typeface="宋体" panose="02010600030101010101" pitchFamily="2" charset="-122"/>
              </a:rPr>
              <a:t>学习目标</a:t>
            </a:r>
          </a:p>
        </p:txBody>
      </p:sp>
      <p:sp>
        <p:nvSpPr>
          <p:cNvPr id="6" name="christmas-snowflake_61338"/>
          <p:cNvSpPr>
            <a:spLocks noChangeAspect="1"/>
          </p:cNvSpPr>
          <p:nvPr/>
        </p:nvSpPr>
        <p:spPr bwMode="auto">
          <a:xfrm>
            <a:off x="761213" y="677444"/>
            <a:ext cx="350179" cy="388152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313" h="5898">
                <a:moveTo>
                  <a:pt x="4565" y="3902"/>
                </a:moveTo>
                <a:lnTo>
                  <a:pt x="4253" y="3721"/>
                </a:lnTo>
                <a:lnTo>
                  <a:pt x="4981" y="3469"/>
                </a:lnTo>
                <a:lnTo>
                  <a:pt x="4896" y="3225"/>
                </a:lnTo>
                <a:lnTo>
                  <a:pt x="3958" y="3551"/>
                </a:lnTo>
                <a:lnTo>
                  <a:pt x="3684" y="3393"/>
                </a:lnTo>
                <a:lnTo>
                  <a:pt x="3691" y="3377"/>
                </a:lnTo>
                <a:cubicBezTo>
                  <a:pt x="3747" y="3241"/>
                  <a:pt x="3776" y="3097"/>
                  <a:pt x="3776" y="2949"/>
                </a:cubicBezTo>
                <a:cubicBezTo>
                  <a:pt x="3776" y="2801"/>
                  <a:pt x="3747" y="2657"/>
                  <a:pt x="3691" y="2521"/>
                </a:cubicBezTo>
                <a:lnTo>
                  <a:pt x="3684" y="2505"/>
                </a:lnTo>
                <a:lnTo>
                  <a:pt x="3958" y="2347"/>
                </a:lnTo>
                <a:lnTo>
                  <a:pt x="4896" y="2672"/>
                </a:lnTo>
                <a:lnTo>
                  <a:pt x="4981" y="2429"/>
                </a:lnTo>
                <a:lnTo>
                  <a:pt x="4253" y="2176"/>
                </a:lnTo>
                <a:lnTo>
                  <a:pt x="4565" y="1996"/>
                </a:lnTo>
                <a:lnTo>
                  <a:pt x="5229" y="2226"/>
                </a:lnTo>
                <a:lnTo>
                  <a:pt x="5313" y="1982"/>
                </a:lnTo>
                <a:lnTo>
                  <a:pt x="4861" y="1825"/>
                </a:lnTo>
                <a:lnTo>
                  <a:pt x="5275" y="1586"/>
                </a:lnTo>
                <a:lnTo>
                  <a:pt x="5146" y="1363"/>
                </a:lnTo>
                <a:lnTo>
                  <a:pt x="4732" y="1602"/>
                </a:lnTo>
                <a:lnTo>
                  <a:pt x="4822" y="1131"/>
                </a:lnTo>
                <a:lnTo>
                  <a:pt x="4569" y="1083"/>
                </a:lnTo>
                <a:lnTo>
                  <a:pt x="4437" y="1772"/>
                </a:lnTo>
                <a:lnTo>
                  <a:pt x="4124" y="1953"/>
                </a:lnTo>
                <a:lnTo>
                  <a:pt x="4269" y="1196"/>
                </a:lnTo>
                <a:lnTo>
                  <a:pt x="4016" y="1147"/>
                </a:lnTo>
                <a:lnTo>
                  <a:pt x="3829" y="2123"/>
                </a:lnTo>
                <a:lnTo>
                  <a:pt x="3554" y="2282"/>
                </a:lnTo>
                <a:lnTo>
                  <a:pt x="3544" y="2268"/>
                </a:lnTo>
                <a:cubicBezTo>
                  <a:pt x="3361" y="2030"/>
                  <a:pt x="3098" y="1878"/>
                  <a:pt x="2803" y="1840"/>
                </a:cubicBezTo>
                <a:lnTo>
                  <a:pt x="2786" y="1837"/>
                </a:lnTo>
                <a:lnTo>
                  <a:pt x="2786" y="1521"/>
                </a:lnTo>
                <a:lnTo>
                  <a:pt x="3537" y="871"/>
                </a:lnTo>
                <a:lnTo>
                  <a:pt x="3368" y="676"/>
                </a:lnTo>
                <a:lnTo>
                  <a:pt x="2786" y="1180"/>
                </a:lnTo>
                <a:lnTo>
                  <a:pt x="2786" y="819"/>
                </a:lnTo>
                <a:lnTo>
                  <a:pt x="3317" y="360"/>
                </a:lnTo>
                <a:lnTo>
                  <a:pt x="3148" y="165"/>
                </a:lnTo>
                <a:lnTo>
                  <a:pt x="2786" y="478"/>
                </a:lnTo>
                <a:lnTo>
                  <a:pt x="2786" y="0"/>
                </a:lnTo>
                <a:lnTo>
                  <a:pt x="2528" y="0"/>
                </a:lnTo>
                <a:lnTo>
                  <a:pt x="2528" y="478"/>
                </a:lnTo>
                <a:lnTo>
                  <a:pt x="2166" y="165"/>
                </a:lnTo>
                <a:lnTo>
                  <a:pt x="1997" y="360"/>
                </a:lnTo>
                <a:lnTo>
                  <a:pt x="2528" y="819"/>
                </a:lnTo>
                <a:lnTo>
                  <a:pt x="2528" y="1180"/>
                </a:lnTo>
                <a:lnTo>
                  <a:pt x="1945" y="676"/>
                </a:lnTo>
                <a:lnTo>
                  <a:pt x="1777" y="871"/>
                </a:lnTo>
                <a:lnTo>
                  <a:pt x="2528" y="1521"/>
                </a:lnTo>
                <a:lnTo>
                  <a:pt x="2528" y="1837"/>
                </a:lnTo>
                <a:lnTo>
                  <a:pt x="2511" y="1840"/>
                </a:lnTo>
                <a:cubicBezTo>
                  <a:pt x="2216" y="1878"/>
                  <a:pt x="1952" y="2030"/>
                  <a:pt x="1770" y="2268"/>
                </a:cubicBezTo>
                <a:lnTo>
                  <a:pt x="1759" y="2282"/>
                </a:lnTo>
                <a:lnTo>
                  <a:pt x="1485" y="2123"/>
                </a:lnTo>
                <a:lnTo>
                  <a:pt x="1297" y="1148"/>
                </a:lnTo>
                <a:lnTo>
                  <a:pt x="1044" y="1196"/>
                </a:lnTo>
                <a:lnTo>
                  <a:pt x="1190" y="1953"/>
                </a:lnTo>
                <a:lnTo>
                  <a:pt x="877" y="1772"/>
                </a:lnTo>
                <a:lnTo>
                  <a:pt x="745" y="1083"/>
                </a:lnTo>
                <a:lnTo>
                  <a:pt x="491" y="1132"/>
                </a:lnTo>
                <a:lnTo>
                  <a:pt x="582" y="1602"/>
                </a:lnTo>
                <a:lnTo>
                  <a:pt x="167" y="1363"/>
                </a:lnTo>
                <a:lnTo>
                  <a:pt x="39" y="1586"/>
                </a:lnTo>
                <a:lnTo>
                  <a:pt x="453" y="1825"/>
                </a:lnTo>
                <a:lnTo>
                  <a:pt x="0" y="1982"/>
                </a:lnTo>
                <a:lnTo>
                  <a:pt x="85" y="2226"/>
                </a:lnTo>
                <a:lnTo>
                  <a:pt x="748" y="1996"/>
                </a:lnTo>
                <a:lnTo>
                  <a:pt x="1061" y="2176"/>
                </a:lnTo>
                <a:lnTo>
                  <a:pt x="333" y="2429"/>
                </a:lnTo>
                <a:lnTo>
                  <a:pt x="417" y="2672"/>
                </a:lnTo>
                <a:lnTo>
                  <a:pt x="1356" y="2347"/>
                </a:lnTo>
                <a:lnTo>
                  <a:pt x="1630" y="2505"/>
                </a:lnTo>
                <a:lnTo>
                  <a:pt x="1623" y="2521"/>
                </a:lnTo>
                <a:cubicBezTo>
                  <a:pt x="1567" y="2657"/>
                  <a:pt x="1538" y="2801"/>
                  <a:pt x="1538" y="2949"/>
                </a:cubicBezTo>
                <a:cubicBezTo>
                  <a:pt x="1538" y="3097"/>
                  <a:pt x="1567" y="3241"/>
                  <a:pt x="1623" y="3377"/>
                </a:cubicBezTo>
                <a:lnTo>
                  <a:pt x="1630" y="3393"/>
                </a:lnTo>
                <a:lnTo>
                  <a:pt x="1356" y="3551"/>
                </a:lnTo>
                <a:lnTo>
                  <a:pt x="417" y="3225"/>
                </a:lnTo>
                <a:lnTo>
                  <a:pt x="333" y="3469"/>
                </a:lnTo>
                <a:lnTo>
                  <a:pt x="1061" y="3722"/>
                </a:lnTo>
                <a:lnTo>
                  <a:pt x="748" y="3902"/>
                </a:lnTo>
                <a:lnTo>
                  <a:pt x="85" y="3672"/>
                </a:lnTo>
                <a:lnTo>
                  <a:pt x="0" y="3915"/>
                </a:lnTo>
                <a:lnTo>
                  <a:pt x="453" y="4072"/>
                </a:lnTo>
                <a:lnTo>
                  <a:pt x="39" y="4312"/>
                </a:lnTo>
                <a:lnTo>
                  <a:pt x="167" y="4535"/>
                </a:lnTo>
                <a:lnTo>
                  <a:pt x="582" y="4296"/>
                </a:lnTo>
                <a:lnTo>
                  <a:pt x="491" y="4766"/>
                </a:lnTo>
                <a:lnTo>
                  <a:pt x="745" y="4815"/>
                </a:lnTo>
                <a:lnTo>
                  <a:pt x="877" y="4125"/>
                </a:lnTo>
                <a:lnTo>
                  <a:pt x="1190" y="3945"/>
                </a:lnTo>
                <a:lnTo>
                  <a:pt x="1044" y="4701"/>
                </a:lnTo>
                <a:lnTo>
                  <a:pt x="1297" y="4750"/>
                </a:lnTo>
                <a:lnTo>
                  <a:pt x="1485" y="3774"/>
                </a:lnTo>
                <a:lnTo>
                  <a:pt x="1759" y="3616"/>
                </a:lnTo>
                <a:lnTo>
                  <a:pt x="1770" y="3630"/>
                </a:lnTo>
                <a:cubicBezTo>
                  <a:pt x="1952" y="3867"/>
                  <a:pt x="2216" y="4019"/>
                  <a:pt x="2511" y="4058"/>
                </a:cubicBezTo>
                <a:lnTo>
                  <a:pt x="2528" y="4060"/>
                </a:lnTo>
                <a:lnTo>
                  <a:pt x="2528" y="4377"/>
                </a:lnTo>
                <a:lnTo>
                  <a:pt x="1777" y="5027"/>
                </a:lnTo>
                <a:lnTo>
                  <a:pt x="1945" y="5222"/>
                </a:lnTo>
                <a:lnTo>
                  <a:pt x="2528" y="4717"/>
                </a:lnTo>
                <a:lnTo>
                  <a:pt x="2528" y="5078"/>
                </a:lnTo>
                <a:lnTo>
                  <a:pt x="1997" y="5538"/>
                </a:lnTo>
                <a:lnTo>
                  <a:pt x="2166" y="5733"/>
                </a:lnTo>
                <a:lnTo>
                  <a:pt x="2528" y="5419"/>
                </a:lnTo>
                <a:lnTo>
                  <a:pt x="2528" y="5898"/>
                </a:lnTo>
                <a:lnTo>
                  <a:pt x="2786" y="5898"/>
                </a:lnTo>
                <a:lnTo>
                  <a:pt x="2786" y="5419"/>
                </a:lnTo>
                <a:lnTo>
                  <a:pt x="3148" y="5733"/>
                </a:lnTo>
                <a:lnTo>
                  <a:pt x="3317" y="5538"/>
                </a:lnTo>
                <a:lnTo>
                  <a:pt x="2786" y="5078"/>
                </a:lnTo>
                <a:lnTo>
                  <a:pt x="2786" y="4717"/>
                </a:lnTo>
                <a:lnTo>
                  <a:pt x="3368" y="5222"/>
                </a:lnTo>
                <a:lnTo>
                  <a:pt x="3537" y="5027"/>
                </a:lnTo>
                <a:lnTo>
                  <a:pt x="2786" y="4377"/>
                </a:lnTo>
                <a:lnTo>
                  <a:pt x="2786" y="4060"/>
                </a:lnTo>
                <a:lnTo>
                  <a:pt x="2803" y="4058"/>
                </a:lnTo>
                <a:cubicBezTo>
                  <a:pt x="3098" y="4019"/>
                  <a:pt x="3361" y="3867"/>
                  <a:pt x="3544" y="3630"/>
                </a:cubicBezTo>
                <a:lnTo>
                  <a:pt x="3554" y="3616"/>
                </a:lnTo>
                <a:lnTo>
                  <a:pt x="3829" y="3774"/>
                </a:lnTo>
                <a:lnTo>
                  <a:pt x="4016" y="4750"/>
                </a:lnTo>
                <a:lnTo>
                  <a:pt x="4269" y="4701"/>
                </a:lnTo>
                <a:lnTo>
                  <a:pt x="4124" y="3945"/>
                </a:lnTo>
                <a:lnTo>
                  <a:pt x="4437" y="4125"/>
                </a:lnTo>
                <a:lnTo>
                  <a:pt x="4569" y="4815"/>
                </a:lnTo>
                <a:lnTo>
                  <a:pt x="4822" y="4766"/>
                </a:lnTo>
                <a:lnTo>
                  <a:pt x="4732" y="4296"/>
                </a:lnTo>
                <a:lnTo>
                  <a:pt x="5146" y="4535"/>
                </a:lnTo>
                <a:lnTo>
                  <a:pt x="5275" y="4312"/>
                </a:lnTo>
                <a:lnTo>
                  <a:pt x="4861" y="4072"/>
                </a:lnTo>
                <a:lnTo>
                  <a:pt x="5313" y="3916"/>
                </a:lnTo>
                <a:lnTo>
                  <a:pt x="5229" y="3672"/>
                </a:lnTo>
                <a:lnTo>
                  <a:pt x="4565" y="3902"/>
                </a:lnTo>
                <a:close/>
                <a:moveTo>
                  <a:pt x="2657" y="3810"/>
                </a:moveTo>
                <a:cubicBezTo>
                  <a:pt x="2182" y="3810"/>
                  <a:pt x="1796" y="3424"/>
                  <a:pt x="1796" y="2949"/>
                </a:cubicBezTo>
                <a:cubicBezTo>
                  <a:pt x="1796" y="2474"/>
                  <a:pt x="2182" y="2088"/>
                  <a:pt x="2657" y="2088"/>
                </a:cubicBezTo>
                <a:cubicBezTo>
                  <a:pt x="3132" y="2088"/>
                  <a:pt x="3518" y="2474"/>
                  <a:pt x="3518" y="2949"/>
                </a:cubicBezTo>
                <a:cubicBezTo>
                  <a:pt x="3518" y="3424"/>
                  <a:pt x="3132" y="3810"/>
                  <a:pt x="2657" y="38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8" name="graduate-boy-reading-a-book_27473"/>
          <p:cNvSpPr>
            <a:spLocks noChangeAspect="1"/>
          </p:cNvSpPr>
          <p:nvPr/>
        </p:nvSpPr>
        <p:spPr bwMode="auto">
          <a:xfrm>
            <a:off x="3955219" y="552160"/>
            <a:ext cx="482535" cy="732940"/>
          </a:xfrm>
          <a:custGeom>
            <a:avLst/>
            <a:gdLst>
              <a:gd name="connsiteX0" fmla="*/ 109786 w 398379"/>
              <a:gd name="connsiteY0" fmla="*/ 408892 h 605112"/>
              <a:gd name="connsiteX1" fmla="*/ 109786 w 398379"/>
              <a:gd name="connsiteY1" fmla="*/ 466270 h 605112"/>
              <a:gd name="connsiteX2" fmla="*/ 126073 w 398379"/>
              <a:gd name="connsiteY2" fmla="*/ 454610 h 605112"/>
              <a:gd name="connsiteX3" fmla="*/ 164484 w 398379"/>
              <a:gd name="connsiteY3" fmla="*/ 457985 h 605112"/>
              <a:gd name="connsiteX4" fmla="*/ 161104 w 398379"/>
              <a:gd name="connsiteY4" fmla="*/ 496339 h 605112"/>
              <a:gd name="connsiteX5" fmla="*/ 109786 w 398379"/>
              <a:gd name="connsiteY5" fmla="*/ 526716 h 605112"/>
              <a:gd name="connsiteX6" fmla="*/ 109786 w 398379"/>
              <a:gd name="connsiteY6" fmla="*/ 545586 h 605112"/>
              <a:gd name="connsiteX7" fmla="*/ 201205 w 398379"/>
              <a:gd name="connsiteY7" fmla="*/ 581179 h 605112"/>
              <a:gd name="connsiteX8" fmla="*/ 292624 w 398379"/>
              <a:gd name="connsiteY8" fmla="*/ 545586 h 605112"/>
              <a:gd name="connsiteX9" fmla="*/ 292624 w 398379"/>
              <a:gd name="connsiteY9" fmla="*/ 527636 h 605112"/>
              <a:gd name="connsiteX10" fmla="*/ 238234 w 398379"/>
              <a:gd name="connsiteY10" fmla="*/ 496339 h 605112"/>
              <a:gd name="connsiteX11" fmla="*/ 234854 w 398379"/>
              <a:gd name="connsiteY11" fmla="*/ 457985 h 605112"/>
              <a:gd name="connsiteX12" fmla="*/ 273111 w 398379"/>
              <a:gd name="connsiteY12" fmla="*/ 454610 h 605112"/>
              <a:gd name="connsiteX13" fmla="*/ 292624 w 398379"/>
              <a:gd name="connsiteY13" fmla="*/ 468111 h 605112"/>
              <a:gd name="connsiteX14" fmla="*/ 292624 w 398379"/>
              <a:gd name="connsiteY14" fmla="*/ 408892 h 605112"/>
              <a:gd name="connsiteX15" fmla="*/ 201205 w 398379"/>
              <a:gd name="connsiteY15" fmla="*/ 448320 h 605112"/>
              <a:gd name="connsiteX16" fmla="*/ 141898 w 398379"/>
              <a:gd name="connsiteY16" fmla="*/ 422699 h 605112"/>
              <a:gd name="connsiteX17" fmla="*/ 154958 w 398379"/>
              <a:gd name="connsiteY17" fmla="*/ 202546 h 605112"/>
              <a:gd name="connsiteX18" fmla="*/ 293085 w 398379"/>
              <a:gd name="connsiteY18" fmla="*/ 237678 h 605112"/>
              <a:gd name="connsiteX19" fmla="*/ 314749 w 398379"/>
              <a:gd name="connsiteY19" fmla="*/ 237064 h 605112"/>
              <a:gd name="connsiteX20" fmla="*/ 242536 w 398379"/>
              <a:gd name="connsiteY20" fmla="*/ 335865 h 605112"/>
              <a:gd name="connsiteX21" fmla="*/ 366528 w 398379"/>
              <a:gd name="connsiteY21" fmla="*/ 476855 h 605112"/>
              <a:gd name="connsiteX22" fmla="*/ 367296 w 398379"/>
              <a:gd name="connsiteY22" fmla="*/ 481765 h 605112"/>
              <a:gd name="connsiteX23" fmla="*/ 368218 w 398379"/>
              <a:gd name="connsiteY23" fmla="*/ 481765 h 605112"/>
              <a:gd name="connsiteX24" fmla="*/ 358077 w 398379"/>
              <a:gd name="connsiteY24" fmla="*/ 514596 h 605112"/>
              <a:gd name="connsiteX25" fmla="*/ 318437 w 398379"/>
              <a:gd name="connsiteY25" fmla="*/ 532239 h 605112"/>
              <a:gd name="connsiteX26" fmla="*/ 315825 w 398379"/>
              <a:gd name="connsiteY26" fmla="*/ 532085 h 605112"/>
              <a:gd name="connsiteX27" fmla="*/ 315825 w 398379"/>
              <a:gd name="connsiteY27" fmla="*/ 583327 h 605112"/>
              <a:gd name="connsiteX28" fmla="*/ 294161 w 398379"/>
              <a:gd name="connsiteY28" fmla="*/ 605112 h 605112"/>
              <a:gd name="connsiteX29" fmla="*/ 100260 w 398379"/>
              <a:gd name="connsiteY29" fmla="*/ 605112 h 605112"/>
              <a:gd name="connsiteX30" fmla="*/ 78443 w 398379"/>
              <a:gd name="connsiteY30" fmla="*/ 583327 h 605112"/>
              <a:gd name="connsiteX31" fmla="*/ 78443 w 398379"/>
              <a:gd name="connsiteY31" fmla="*/ 532085 h 605112"/>
              <a:gd name="connsiteX32" fmla="*/ 64307 w 398379"/>
              <a:gd name="connsiteY32" fmla="*/ 529784 h 605112"/>
              <a:gd name="connsiteX33" fmla="*/ 40339 w 398379"/>
              <a:gd name="connsiteY33" fmla="*/ 514442 h 605112"/>
              <a:gd name="connsiteX34" fmla="*/ 30198 w 398379"/>
              <a:gd name="connsiteY34" fmla="*/ 481458 h 605112"/>
              <a:gd name="connsiteX35" fmla="*/ 30813 w 398379"/>
              <a:gd name="connsiteY35" fmla="*/ 476855 h 605112"/>
              <a:gd name="connsiteX36" fmla="*/ 158799 w 398379"/>
              <a:gd name="connsiteY36" fmla="*/ 336325 h 605112"/>
              <a:gd name="connsiteX37" fmla="*/ 84742 w 398379"/>
              <a:gd name="connsiteY37" fmla="*/ 231081 h 605112"/>
              <a:gd name="connsiteX38" fmla="*/ 86432 w 398379"/>
              <a:gd name="connsiteY38" fmla="*/ 230774 h 605112"/>
              <a:gd name="connsiteX39" fmla="*/ 142513 w 398379"/>
              <a:gd name="connsiteY39" fmla="*/ 203926 h 605112"/>
              <a:gd name="connsiteX40" fmla="*/ 154958 w 398379"/>
              <a:gd name="connsiteY40" fmla="*/ 202546 h 605112"/>
              <a:gd name="connsiteX41" fmla="*/ 198248 w 398379"/>
              <a:gd name="connsiteY41" fmla="*/ 3 h 605112"/>
              <a:gd name="connsiteX42" fmla="*/ 220126 w 398379"/>
              <a:gd name="connsiteY42" fmla="*/ 3109 h 605112"/>
              <a:gd name="connsiteX43" fmla="*/ 382859 w 398379"/>
              <a:gd name="connsiteY43" fmla="*/ 60937 h 605112"/>
              <a:gd name="connsiteX44" fmla="*/ 387930 w 398379"/>
              <a:gd name="connsiteY44" fmla="*/ 75356 h 605112"/>
              <a:gd name="connsiteX45" fmla="*/ 388083 w 398379"/>
              <a:gd name="connsiteY45" fmla="*/ 75356 h 605112"/>
              <a:gd name="connsiteX46" fmla="*/ 388083 w 398379"/>
              <a:gd name="connsiteY46" fmla="*/ 178281 h 605112"/>
              <a:gd name="connsiteX47" fmla="*/ 398379 w 398379"/>
              <a:gd name="connsiteY47" fmla="*/ 211567 h 605112"/>
              <a:gd name="connsiteX48" fmla="*/ 369797 w 398379"/>
              <a:gd name="connsiteY48" fmla="*/ 211567 h 605112"/>
              <a:gd name="connsiteX49" fmla="*/ 379632 w 398379"/>
              <a:gd name="connsiteY49" fmla="*/ 178741 h 605112"/>
              <a:gd name="connsiteX50" fmla="*/ 379632 w 398379"/>
              <a:gd name="connsiteY50" fmla="*/ 79344 h 605112"/>
              <a:gd name="connsiteX51" fmla="*/ 323236 w 398379"/>
              <a:gd name="connsiteY51" fmla="*/ 103120 h 605112"/>
              <a:gd name="connsiteX52" fmla="*/ 323236 w 398379"/>
              <a:gd name="connsiteY52" fmla="*/ 122447 h 605112"/>
              <a:gd name="connsiteX53" fmla="*/ 314477 w 398379"/>
              <a:gd name="connsiteY53" fmla="*/ 144995 h 605112"/>
              <a:gd name="connsiteX54" fmla="*/ 318780 w 398379"/>
              <a:gd name="connsiteY54" fmla="*/ 166470 h 605112"/>
              <a:gd name="connsiteX55" fmla="*/ 315707 w 398379"/>
              <a:gd name="connsiteY55" fmla="*/ 225525 h 605112"/>
              <a:gd name="connsiteX56" fmla="*/ 160197 w 398379"/>
              <a:gd name="connsiteY56" fmla="*/ 192546 h 605112"/>
              <a:gd name="connsiteX57" fmla="*/ 137608 w 398379"/>
              <a:gd name="connsiteY57" fmla="*/ 194540 h 605112"/>
              <a:gd name="connsiteX58" fmla="*/ 85054 w 398379"/>
              <a:gd name="connsiteY58" fmla="*/ 219390 h 605112"/>
              <a:gd name="connsiteX59" fmla="*/ 73990 w 398379"/>
              <a:gd name="connsiteY59" fmla="*/ 173833 h 605112"/>
              <a:gd name="connsiteX60" fmla="*/ 82441 w 398379"/>
              <a:gd name="connsiteY60" fmla="*/ 149904 h 605112"/>
              <a:gd name="connsiteX61" fmla="*/ 68919 w 398379"/>
              <a:gd name="connsiteY61" fmla="*/ 122447 h 605112"/>
              <a:gd name="connsiteX62" fmla="*/ 68919 w 398379"/>
              <a:gd name="connsiteY62" fmla="*/ 105881 h 605112"/>
              <a:gd name="connsiteX63" fmla="*/ 8989 w 398379"/>
              <a:gd name="connsiteY63" fmla="*/ 82872 h 605112"/>
              <a:gd name="connsiteX64" fmla="*/ 8989 w 398379"/>
              <a:gd name="connsiteY64" fmla="*/ 66459 h 605112"/>
              <a:gd name="connsiteX65" fmla="*/ 176485 w 398379"/>
              <a:gd name="connsiteY65" fmla="*/ 3569 h 605112"/>
              <a:gd name="connsiteX66" fmla="*/ 198248 w 398379"/>
              <a:gd name="connsiteY66" fmla="*/ 3 h 605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398379" h="605112">
                <a:moveTo>
                  <a:pt x="109786" y="408892"/>
                </a:moveTo>
                <a:lnTo>
                  <a:pt x="109786" y="466270"/>
                </a:lnTo>
                <a:cubicBezTo>
                  <a:pt x="115318" y="462741"/>
                  <a:pt x="121003" y="458752"/>
                  <a:pt x="126073" y="454610"/>
                </a:cubicBezTo>
                <a:cubicBezTo>
                  <a:pt x="137596" y="444945"/>
                  <a:pt x="154805" y="446479"/>
                  <a:pt x="164484" y="457985"/>
                </a:cubicBezTo>
                <a:cubicBezTo>
                  <a:pt x="174164" y="469491"/>
                  <a:pt x="172627" y="486674"/>
                  <a:pt x="161104" y="496339"/>
                </a:cubicBezTo>
                <a:cubicBezTo>
                  <a:pt x="145893" y="508919"/>
                  <a:pt x="127917" y="520272"/>
                  <a:pt x="109786" y="526716"/>
                </a:cubicBezTo>
                <a:lnTo>
                  <a:pt x="109786" y="545586"/>
                </a:lnTo>
                <a:lnTo>
                  <a:pt x="201205" y="581179"/>
                </a:lnTo>
                <a:lnTo>
                  <a:pt x="292624" y="545586"/>
                </a:lnTo>
                <a:lnTo>
                  <a:pt x="292624" y="527636"/>
                </a:lnTo>
                <a:cubicBezTo>
                  <a:pt x="273419" y="521500"/>
                  <a:pt x="254213" y="509687"/>
                  <a:pt x="238234" y="496339"/>
                </a:cubicBezTo>
                <a:cubicBezTo>
                  <a:pt x="226711" y="486674"/>
                  <a:pt x="225174" y="469491"/>
                  <a:pt x="234854" y="457985"/>
                </a:cubicBezTo>
                <a:cubicBezTo>
                  <a:pt x="244533" y="446479"/>
                  <a:pt x="261588" y="444945"/>
                  <a:pt x="273111" y="454610"/>
                </a:cubicBezTo>
                <a:cubicBezTo>
                  <a:pt x="279104" y="459519"/>
                  <a:pt x="286018" y="464122"/>
                  <a:pt x="292624" y="468111"/>
                </a:cubicBezTo>
                <a:lnTo>
                  <a:pt x="292624" y="408892"/>
                </a:lnTo>
                <a:lnTo>
                  <a:pt x="201205" y="448320"/>
                </a:lnTo>
                <a:lnTo>
                  <a:pt x="141898" y="422699"/>
                </a:lnTo>
                <a:close/>
                <a:moveTo>
                  <a:pt x="154958" y="202546"/>
                </a:moveTo>
                <a:cubicBezTo>
                  <a:pt x="173703" y="215586"/>
                  <a:pt x="216416" y="237678"/>
                  <a:pt x="293085" y="237678"/>
                </a:cubicBezTo>
                <a:cubicBezTo>
                  <a:pt x="300153" y="237678"/>
                  <a:pt x="307374" y="237371"/>
                  <a:pt x="314749" y="237064"/>
                </a:cubicBezTo>
                <a:cubicBezTo>
                  <a:pt x="311676" y="282016"/>
                  <a:pt x="282637" y="319910"/>
                  <a:pt x="242536" y="335865"/>
                </a:cubicBezTo>
                <a:cubicBezTo>
                  <a:pt x="249450" y="338933"/>
                  <a:pt x="351010" y="385726"/>
                  <a:pt x="366528" y="476855"/>
                </a:cubicBezTo>
                <a:cubicBezTo>
                  <a:pt x="366835" y="478389"/>
                  <a:pt x="367142" y="479924"/>
                  <a:pt x="367296" y="481765"/>
                </a:cubicBezTo>
                <a:lnTo>
                  <a:pt x="368218" y="481765"/>
                </a:lnTo>
                <a:cubicBezTo>
                  <a:pt x="369447" y="494191"/>
                  <a:pt x="365760" y="505851"/>
                  <a:pt x="358077" y="514596"/>
                </a:cubicBezTo>
                <a:cubicBezTo>
                  <a:pt x="347015" y="527176"/>
                  <a:pt x="333340" y="532239"/>
                  <a:pt x="318437" y="532239"/>
                </a:cubicBezTo>
                <a:cubicBezTo>
                  <a:pt x="317669" y="532239"/>
                  <a:pt x="316747" y="532085"/>
                  <a:pt x="315825" y="532085"/>
                </a:cubicBezTo>
                <a:lnTo>
                  <a:pt x="315825" y="583327"/>
                </a:lnTo>
                <a:cubicBezTo>
                  <a:pt x="315825" y="595293"/>
                  <a:pt x="306145" y="605112"/>
                  <a:pt x="294161" y="605112"/>
                </a:cubicBezTo>
                <a:lnTo>
                  <a:pt x="100260" y="605112"/>
                </a:lnTo>
                <a:cubicBezTo>
                  <a:pt x="88276" y="605112"/>
                  <a:pt x="78443" y="595293"/>
                  <a:pt x="78443" y="583327"/>
                </a:cubicBezTo>
                <a:lnTo>
                  <a:pt x="78443" y="532085"/>
                </a:lnTo>
                <a:cubicBezTo>
                  <a:pt x="73526" y="531932"/>
                  <a:pt x="68763" y="531165"/>
                  <a:pt x="64307" y="529784"/>
                </a:cubicBezTo>
                <a:cubicBezTo>
                  <a:pt x="55396" y="527176"/>
                  <a:pt x="47253" y="522267"/>
                  <a:pt x="40339" y="514442"/>
                </a:cubicBezTo>
                <a:cubicBezTo>
                  <a:pt x="32657" y="505544"/>
                  <a:pt x="28969" y="493885"/>
                  <a:pt x="30198" y="481458"/>
                </a:cubicBezTo>
                <a:cubicBezTo>
                  <a:pt x="30352" y="479924"/>
                  <a:pt x="30659" y="478389"/>
                  <a:pt x="30813" y="476855"/>
                </a:cubicBezTo>
                <a:cubicBezTo>
                  <a:pt x="45870" y="388794"/>
                  <a:pt x="145432" y="342155"/>
                  <a:pt x="158799" y="336325"/>
                </a:cubicBezTo>
                <a:cubicBezTo>
                  <a:pt x="116086" y="320063"/>
                  <a:pt x="85664" y="279254"/>
                  <a:pt x="84742" y="231081"/>
                </a:cubicBezTo>
                <a:lnTo>
                  <a:pt x="86432" y="230774"/>
                </a:lnTo>
                <a:cubicBezTo>
                  <a:pt x="87815" y="230467"/>
                  <a:pt x="121617" y="222490"/>
                  <a:pt x="142513" y="203926"/>
                </a:cubicBezTo>
                <a:cubicBezTo>
                  <a:pt x="146508" y="200398"/>
                  <a:pt x="151117" y="199784"/>
                  <a:pt x="154958" y="202546"/>
                </a:cubicBezTo>
                <a:close/>
                <a:moveTo>
                  <a:pt x="198248" y="3"/>
                </a:moveTo>
                <a:cubicBezTo>
                  <a:pt x="206143" y="-74"/>
                  <a:pt x="214056" y="962"/>
                  <a:pt x="220126" y="3109"/>
                </a:cubicBezTo>
                <a:lnTo>
                  <a:pt x="382859" y="60937"/>
                </a:lnTo>
                <a:cubicBezTo>
                  <a:pt x="393154" y="64619"/>
                  <a:pt x="394845" y="70601"/>
                  <a:pt x="387930" y="75356"/>
                </a:cubicBezTo>
                <a:lnTo>
                  <a:pt x="388083" y="75356"/>
                </a:lnTo>
                <a:lnTo>
                  <a:pt x="388083" y="178281"/>
                </a:lnTo>
                <a:lnTo>
                  <a:pt x="398379" y="211567"/>
                </a:lnTo>
                <a:lnTo>
                  <a:pt x="369797" y="211567"/>
                </a:lnTo>
                <a:lnTo>
                  <a:pt x="379632" y="178741"/>
                </a:lnTo>
                <a:lnTo>
                  <a:pt x="379632" y="79344"/>
                </a:lnTo>
                <a:lnTo>
                  <a:pt x="323236" y="103120"/>
                </a:lnTo>
                <a:lnTo>
                  <a:pt x="323236" y="122447"/>
                </a:lnTo>
                <a:cubicBezTo>
                  <a:pt x="323236" y="130116"/>
                  <a:pt x="319856" y="138399"/>
                  <a:pt x="314477" y="144995"/>
                </a:cubicBezTo>
                <a:cubicBezTo>
                  <a:pt x="316782" y="151744"/>
                  <a:pt x="318319" y="158954"/>
                  <a:pt x="318780" y="166470"/>
                </a:cubicBezTo>
                <a:cubicBezTo>
                  <a:pt x="320624" y="196228"/>
                  <a:pt x="315707" y="225525"/>
                  <a:pt x="315707" y="225525"/>
                </a:cubicBezTo>
                <a:cubicBezTo>
                  <a:pt x="227810" y="230127"/>
                  <a:pt x="180480" y="206812"/>
                  <a:pt x="160197" y="192546"/>
                </a:cubicBezTo>
                <a:cubicBezTo>
                  <a:pt x="152821" y="187331"/>
                  <a:pt x="144215" y="188558"/>
                  <a:pt x="137608" y="194540"/>
                </a:cubicBezTo>
                <a:cubicBezTo>
                  <a:pt x="118092" y="211874"/>
                  <a:pt x="85054" y="219390"/>
                  <a:pt x="85054" y="219390"/>
                </a:cubicBezTo>
                <a:cubicBezTo>
                  <a:pt x="66921" y="214021"/>
                  <a:pt x="69226" y="191626"/>
                  <a:pt x="73990" y="173833"/>
                </a:cubicBezTo>
                <a:cubicBezTo>
                  <a:pt x="75987" y="165856"/>
                  <a:pt x="78753" y="157266"/>
                  <a:pt x="82441" y="149904"/>
                </a:cubicBezTo>
                <a:cubicBezTo>
                  <a:pt x="74451" y="143155"/>
                  <a:pt x="68919" y="132264"/>
                  <a:pt x="68919" y="122447"/>
                </a:cubicBezTo>
                <a:lnTo>
                  <a:pt x="68919" y="105881"/>
                </a:lnTo>
                <a:lnTo>
                  <a:pt x="8989" y="82872"/>
                </a:lnTo>
                <a:cubicBezTo>
                  <a:pt x="-2997" y="78270"/>
                  <a:pt x="-2997" y="70908"/>
                  <a:pt x="8989" y="66459"/>
                </a:cubicBezTo>
                <a:lnTo>
                  <a:pt x="176485" y="3569"/>
                </a:lnTo>
                <a:cubicBezTo>
                  <a:pt x="182478" y="1268"/>
                  <a:pt x="190354" y="79"/>
                  <a:pt x="198248" y="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文本框 10"/>
          <p:cNvSpPr txBox="1"/>
          <p:nvPr/>
        </p:nvSpPr>
        <p:spPr>
          <a:xfrm>
            <a:off x="761365" y="2442210"/>
            <a:ext cx="8089900" cy="19735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85000"/>
              <a:buFontTx/>
              <a:buNone/>
              <a:defRPr/>
            </a:pPr>
            <a:r>
              <a:rPr lang="en-US" altLang="zh-CN" sz="360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360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、识记</a:t>
            </a:r>
            <a:r>
              <a:rPr lang="zh-CN" altLang="en-US" sz="360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生字词</a:t>
            </a:r>
            <a:r>
              <a:rPr lang="zh-CN" altLang="en-US" sz="360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，了解</a:t>
            </a:r>
            <a:r>
              <a:rPr lang="zh-CN" altLang="en-US" sz="360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作者</a:t>
            </a:r>
            <a:r>
              <a:rPr lang="zh-CN" altLang="en-US" sz="360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kumimoji="0" lang="zh-CN" altLang="en-US" sz="36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85000"/>
              <a:buFontTx/>
              <a:buNone/>
              <a:defRPr/>
            </a:pPr>
            <a:r>
              <a:rPr lang="en-US" altLang="zh-CN" sz="360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sz="360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、了解济南冬天的</a:t>
            </a:r>
            <a:r>
              <a:rPr lang="zh-CN" altLang="en-US" sz="360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景物特点</a:t>
            </a:r>
            <a:r>
              <a:rPr lang="zh-CN" altLang="en-US" sz="360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kumimoji="0" lang="zh-CN" altLang="en-US" sz="36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85000"/>
              <a:buFontTx/>
              <a:buNone/>
              <a:defRPr/>
            </a:pPr>
            <a:r>
              <a:rPr lang="en-US" altLang="zh-CN" sz="360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360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、抓住</a:t>
            </a:r>
            <a:r>
              <a:rPr lang="zh-CN" altLang="en-US" sz="360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关键词</a:t>
            </a:r>
            <a:r>
              <a:rPr lang="zh-CN" altLang="en-US" sz="360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，理清</a:t>
            </a:r>
            <a:r>
              <a:rPr lang="zh-CN" altLang="en-US" sz="360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文章结构</a:t>
            </a:r>
            <a:r>
              <a:rPr lang="zh-CN" altLang="en-US" sz="360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r>
              <a:rPr lang="zh-CN" altLang="en-US" sz="3600" b="1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332656"/>
            <a:ext cx="864096" cy="897720"/>
          </a:xfrm>
          <a:prstGeom prst="rect">
            <a:avLst/>
          </a:prstGeom>
        </p:spPr>
      </p:pic>
      <p:sp>
        <p:nvSpPr>
          <p:cNvPr id="6" name="christmas-snowflake_61338"/>
          <p:cNvSpPr>
            <a:spLocks noChangeAspect="1"/>
          </p:cNvSpPr>
          <p:nvPr/>
        </p:nvSpPr>
        <p:spPr bwMode="auto">
          <a:xfrm>
            <a:off x="761213" y="677444"/>
            <a:ext cx="350179" cy="388152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313" h="5898">
                <a:moveTo>
                  <a:pt x="4565" y="3902"/>
                </a:moveTo>
                <a:lnTo>
                  <a:pt x="4253" y="3721"/>
                </a:lnTo>
                <a:lnTo>
                  <a:pt x="4981" y="3469"/>
                </a:lnTo>
                <a:lnTo>
                  <a:pt x="4896" y="3225"/>
                </a:lnTo>
                <a:lnTo>
                  <a:pt x="3958" y="3551"/>
                </a:lnTo>
                <a:lnTo>
                  <a:pt x="3684" y="3393"/>
                </a:lnTo>
                <a:lnTo>
                  <a:pt x="3691" y="3377"/>
                </a:lnTo>
                <a:cubicBezTo>
                  <a:pt x="3747" y="3241"/>
                  <a:pt x="3776" y="3097"/>
                  <a:pt x="3776" y="2949"/>
                </a:cubicBezTo>
                <a:cubicBezTo>
                  <a:pt x="3776" y="2801"/>
                  <a:pt x="3747" y="2657"/>
                  <a:pt x="3691" y="2521"/>
                </a:cubicBezTo>
                <a:lnTo>
                  <a:pt x="3684" y="2505"/>
                </a:lnTo>
                <a:lnTo>
                  <a:pt x="3958" y="2347"/>
                </a:lnTo>
                <a:lnTo>
                  <a:pt x="4896" y="2672"/>
                </a:lnTo>
                <a:lnTo>
                  <a:pt x="4981" y="2429"/>
                </a:lnTo>
                <a:lnTo>
                  <a:pt x="4253" y="2176"/>
                </a:lnTo>
                <a:lnTo>
                  <a:pt x="4565" y="1996"/>
                </a:lnTo>
                <a:lnTo>
                  <a:pt x="5229" y="2226"/>
                </a:lnTo>
                <a:lnTo>
                  <a:pt x="5313" y="1982"/>
                </a:lnTo>
                <a:lnTo>
                  <a:pt x="4861" y="1825"/>
                </a:lnTo>
                <a:lnTo>
                  <a:pt x="5275" y="1586"/>
                </a:lnTo>
                <a:lnTo>
                  <a:pt x="5146" y="1363"/>
                </a:lnTo>
                <a:lnTo>
                  <a:pt x="4732" y="1602"/>
                </a:lnTo>
                <a:lnTo>
                  <a:pt x="4822" y="1131"/>
                </a:lnTo>
                <a:lnTo>
                  <a:pt x="4569" y="1083"/>
                </a:lnTo>
                <a:lnTo>
                  <a:pt x="4437" y="1772"/>
                </a:lnTo>
                <a:lnTo>
                  <a:pt x="4124" y="1953"/>
                </a:lnTo>
                <a:lnTo>
                  <a:pt x="4269" y="1196"/>
                </a:lnTo>
                <a:lnTo>
                  <a:pt x="4016" y="1147"/>
                </a:lnTo>
                <a:lnTo>
                  <a:pt x="3829" y="2123"/>
                </a:lnTo>
                <a:lnTo>
                  <a:pt x="3554" y="2282"/>
                </a:lnTo>
                <a:lnTo>
                  <a:pt x="3544" y="2268"/>
                </a:lnTo>
                <a:cubicBezTo>
                  <a:pt x="3361" y="2030"/>
                  <a:pt x="3098" y="1878"/>
                  <a:pt x="2803" y="1840"/>
                </a:cubicBezTo>
                <a:lnTo>
                  <a:pt x="2786" y="1837"/>
                </a:lnTo>
                <a:lnTo>
                  <a:pt x="2786" y="1521"/>
                </a:lnTo>
                <a:lnTo>
                  <a:pt x="3537" y="871"/>
                </a:lnTo>
                <a:lnTo>
                  <a:pt x="3368" y="676"/>
                </a:lnTo>
                <a:lnTo>
                  <a:pt x="2786" y="1180"/>
                </a:lnTo>
                <a:lnTo>
                  <a:pt x="2786" y="819"/>
                </a:lnTo>
                <a:lnTo>
                  <a:pt x="3317" y="360"/>
                </a:lnTo>
                <a:lnTo>
                  <a:pt x="3148" y="165"/>
                </a:lnTo>
                <a:lnTo>
                  <a:pt x="2786" y="478"/>
                </a:lnTo>
                <a:lnTo>
                  <a:pt x="2786" y="0"/>
                </a:lnTo>
                <a:lnTo>
                  <a:pt x="2528" y="0"/>
                </a:lnTo>
                <a:lnTo>
                  <a:pt x="2528" y="478"/>
                </a:lnTo>
                <a:lnTo>
                  <a:pt x="2166" y="165"/>
                </a:lnTo>
                <a:lnTo>
                  <a:pt x="1997" y="360"/>
                </a:lnTo>
                <a:lnTo>
                  <a:pt x="2528" y="819"/>
                </a:lnTo>
                <a:lnTo>
                  <a:pt x="2528" y="1180"/>
                </a:lnTo>
                <a:lnTo>
                  <a:pt x="1945" y="676"/>
                </a:lnTo>
                <a:lnTo>
                  <a:pt x="1777" y="871"/>
                </a:lnTo>
                <a:lnTo>
                  <a:pt x="2528" y="1521"/>
                </a:lnTo>
                <a:lnTo>
                  <a:pt x="2528" y="1837"/>
                </a:lnTo>
                <a:lnTo>
                  <a:pt x="2511" y="1840"/>
                </a:lnTo>
                <a:cubicBezTo>
                  <a:pt x="2216" y="1878"/>
                  <a:pt x="1952" y="2030"/>
                  <a:pt x="1770" y="2268"/>
                </a:cubicBezTo>
                <a:lnTo>
                  <a:pt x="1759" y="2282"/>
                </a:lnTo>
                <a:lnTo>
                  <a:pt x="1485" y="2123"/>
                </a:lnTo>
                <a:lnTo>
                  <a:pt x="1297" y="1148"/>
                </a:lnTo>
                <a:lnTo>
                  <a:pt x="1044" y="1196"/>
                </a:lnTo>
                <a:lnTo>
                  <a:pt x="1190" y="1953"/>
                </a:lnTo>
                <a:lnTo>
                  <a:pt x="877" y="1772"/>
                </a:lnTo>
                <a:lnTo>
                  <a:pt x="745" y="1083"/>
                </a:lnTo>
                <a:lnTo>
                  <a:pt x="491" y="1132"/>
                </a:lnTo>
                <a:lnTo>
                  <a:pt x="582" y="1602"/>
                </a:lnTo>
                <a:lnTo>
                  <a:pt x="167" y="1363"/>
                </a:lnTo>
                <a:lnTo>
                  <a:pt x="39" y="1586"/>
                </a:lnTo>
                <a:lnTo>
                  <a:pt x="453" y="1825"/>
                </a:lnTo>
                <a:lnTo>
                  <a:pt x="0" y="1982"/>
                </a:lnTo>
                <a:lnTo>
                  <a:pt x="85" y="2226"/>
                </a:lnTo>
                <a:lnTo>
                  <a:pt x="748" y="1996"/>
                </a:lnTo>
                <a:lnTo>
                  <a:pt x="1061" y="2176"/>
                </a:lnTo>
                <a:lnTo>
                  <a:pt x="333" y="2429"/>
                </a:lnTo>
                <a:lnTo>
                  <a:pt x="417" y="2672"/>
                </a:lnTo>
                <a:lnTo>
                  <a:pt x="1356" y="2347"/>
                </a:lnTo>
                <a:lnTo>
                  <a:pt x="1630" y="2505"/>
                </a:lnTo>
                <a:lnTo>
                  <a:pt x="1623" y="2521"/>
                </a:lnTo>
                <a:cubicBezTo>
                  <a:pt x="1567" y="2657"/>
                  <a:pt x="1538" y="2801"/>
                  <a:pt x="1538" y="2949"/>
                </a:cubicBezTo>
                <a:cubicBezTo>
                  <a:pt x="1538" y="3097"/>
                  <a:pt x="1567" y="3241"/>
                  <a:pt x="1623" y="3377"/>
                </a:cubicBezTo>
                <a:lnTo>
                  <a:pt x="1630" y="3393"/>
                </a:lnTo>
                <a:lnTo>
                  <a:pt x="1356" y="3551"/>
                </a:lnTo>
                <a:lnTo>
                  <a:pt x="417" y="3225"/>
                </a:lnTo>
                <a:lnTo>
                  <a:pt x="333" y="3469"/>
                </a:lnTo>
                <a:lnTo>
                  <a:pt x="1061" y="3722"/>
                </a:lnTo>
                <a:lnTo>
                  <a:pt x="748" y="3902"/>
                </a:lnTo>
                <a:lnTo>
                  <a:pt x="85" y="3672"/>
                </a:lnTo>
                <a:lnTo>
                  <a:pt x="0" y="3915"/>
                </a:lnTo>
                <a:lnTo>
                  <a:pt x="453" y="4072"/>
                </a:lnTo>
                <a:lnTo>
                  <a:pt x="39" y="4312"/>
                </a:lnTo>
                <a:lnTo>
                  <a:pt x="167" y="4535"/>
                </a:lnTo>
                <a:lnTo>
                  <a:pt x="582" y="4296"/>
                </a:lnTo>
                <a:lnTo>
                  <a:pt x="491" y="4766"/>
                </a:lnTo>
                <a:lnTo>
                  <a:pt x="745" y="4815"/>
                </a:lnTo>
                <a:lnTo>
                  <a:pt x="877" y="4125"/>
                </a:lnTo>
                <a:lnTo>
                  <a:pt x="1190" y="3945"/>
                </a:lnTo>
                <a:lnTo>
                  <a:pt x="1044" y="4701"/>
                </a:lnTo>
                <a:lnTo>
                  <a:pt x="1297" y="4750"/>
                </a:lnTo>
                <a:lnTo>
                  <a:pt x="1485" y="3774"/>
                </a:lnTo>
                <a:lnTo>
                  <a:pt x="1759" y="3616"/>
                </a:lnTo>
                <a:lnTo>
                  <a:pt x="1770" y="3630"/>
                </a:lnTo>
                <a:cubicBezTo>
                  <a:pt x="1952" y="3867"/>
                  <a:pt x="2216" y="4019"/>
                  <a:pt x="2511" y="4058"/>
                </a:cubicBezTo>
                <a:lnTo>
                  <a:pt x="2528" y="4060"/>
                </a:lnTo>
                <a:lnTo>
                  <a:pt x="2528" y="4377"/>
                </a:lnTo>
                <a:lnTo>
                  <a:pt x="1777" y="5027"/>
                </a:lnTo>
                <a:lnTo>
                  <a:pt x="1945" y="5222"/>
                </a:lnTo>
                <a:lnTo>
                  <a:pt x="2528" y="4717"/>
                </a:lnTo>
                <a:lnTo>
                  <a:pt x="2528" y="5078"/>
                </a:lnTo>
                <a:lnTo>
                  <a:pt x="1997" y="5538"/>
                </a:lnTo>
                <a:lnTo>
                  <a:pt x="2166" y="5733"/>
                </a:lnTo>
                <a:lnTo>
                  <a:pt x="2528" y="5419"/>
                </a:lnTo>
                <a:lnTo>
                  <a:pt x="2528" y="5898"/>
                </a:lnTo>
                <a:lnTo>
                  <a:pt x="2786" y="5898"/>
                </a:lnTo>
                <a:lnTo>
                  <a:pt x="2786" y="5419"/>
                </a:lnTo>
                <a:lnTo>
                  <a:pt x="3148" y="5733"/>
                </a:lnTo>
                <a:lnTo>
                  <a:pt x="3317" y="5538"/>
                </a:lnTo>
                <a:lnTo>
                  <a:pt x="2786" y="5078"/>
                </a:lnTo>
                <a:lnTo>
                  <a:pt x="2786" y="4717"/>
                </a:lnTo>
                <a:lnTo>
                  <a:pt x="3368" y="5222"/>
                </a:lnTo>
                <a:lnTo>
                  <a:pt x="3537" y="5027"/>
                </a:lnTo>
                <a:lnTo>
                  <a:pt x="2786" y="4377"/>
                </a:lnTo>
                <a:lnTo>
                  <a:pt x="2786" y="4060"/>
                </a:lnTo>
                <a:lnTo>
                  <a:pt x="2803" y="4058"/>
                </a:lnTo>
                <a:cubicBezTo>
                  <a:pt x="3098" y="4019"/>
                  <a:pt x="3361" y="3867"/>
                  <a:pt x="3544" y="3630"/>
                </a:cubicBezTo>
                <a:lnTo>
                  <a:pt x="3554" y="3616"/>
                </a:lnTo>
                <a:lnTo>
                  <a:pt x="3829" y="3774"/>
                </a:lnTo>
                <a:lnTo>
                  <a:pt x="4016" y="4750"/>
                </a:lnTo>
                <a:lnTo>
                  <a:pt x="4269" y="4701"/>
                </a:lnTo>
                <a:lnTo>
                  <a:pt x="4124" y="3945"/>
                </a:lnTo>
                <a:lnTo>
                  <a:pt x="4437" y="4125"/>
                </a:lnTo>
                <a:lnTo>
                  <a:pt x="4569" y="4815"/>
                </a:lnTo>
                <a:lnTo>
                  <a:pt x="4822" y="4766"/>
                </a:lnTo>
                <a:lnTo>
                  <a:pt x="4732" y="4296"/>
                </a:lnTo>
                <a:lnTo>
                  <a:pt x="5146" y="4535"/>
                </a:lnTo>
                <a:lnTo>
                  <a:pt x="5275" y="4312"/>
                </a:lnTo>
                <a:lnTo>
                  <a:pt x="4861" y="4072"/>
                </a:lnTo>
                <a:lnTo>
                  <a:pt x="5313" y="3916"/>
                </a:lnTo>
                <a:lnTo>
                  <a:pt x="5229" y="3672"/>
                </a:lnTo>
                <a:lnTo>
                  <a:pt x="4565" y="3902"/>
                </a:lnTo>
                <a:close/>
                <a:moveTo>
                  <a:pt x="2657" y="3810"/>
                </a:moveTo>
                <a:cubicBezTo>
                  <a:pt x="2182" y="3810"/>
                  <a:pt x="1796" y="3424"/>
                  <a:pt x="1796" y="2949"/>
                </a:cubicBezTo>
                <a:cubicBezTo>
                  <a:pt x="1796" y="2474"/>
                  <a:pt x="2182" y="2088"/>
                  <a:pt x="2657" y="2088"/>
                </a:cubicBezTo>
                <a:cubicBezTo>
                  <a:pt x="3132" y="2088"/>
                  <a:pt x="3518" y="2474"/>
                  <a:pt x="3518" y="2949"/>
                </a:cubicBezTo>
                <a:cubicBezTo>
                  <a:pt x="3518" y="3424"/>
                  <a:pt x="3132" y="3810"/>
                  <a:pt x="2657" y="38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6" name="AutoShape 8"/>
          <p:cNvSpPr>
            <a:spLocks noChangeArrowheads="1"/>
          </p:cNvSpPr>
          <p:nvPr/>
        </p:nvSpPr>
        <p:spPr bwMode="gray">
          <a:xfrm>
            <a:off x="604071" y="449700"/>
            <a:ext cx="5912145" cy="678216"/>
          </a:xfrm>
          <a:prstGeom prst="roundRect">
            <a:avLst>
              <a:gd name="adj" fmla="val 7574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72549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 w="28575" cap="rnd">
            <a:noFill/>
            <a:prstDash val="sysDot"/>
            <a:rou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b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>
            <a:flatTx/>
          </a:bodyPr>
          <a:lstStyle/>
          <a:p>
            <a:pPr algn="ctr" eaLnBrk="0" hangingPunct="0">
              <a:buClr>
                <a:schemeClr val="bg1"/>
              </a:buClr>
            </a:pPr>
            <a:endParaRPr lang="en-US" altLang="zh-CN" sz="16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7" name="Rectangle 2"/>
          <p:cNvSpPr>
            <a:spLocks noGrp="1" noChangeArrowheads="1"/>
          </p:cNvSpPr>
          <p:nvPr>
            <p:ph type="title"/>
          </p:nvPr>
        </p:nvSpPr>
        <p:spPr>
          <a:xfrm>
            <a:off x="1093191" y="409892"/>
            <a:ext cx="5620848" cy="685800"/>
          </a:xfrm>
        </p:spPr>
        <p:txBody>
          <a:bodyPr/>
          <a:lstStyle/>
          <a:p>
            <a:pPr algn="l"/>
            <a:r>
              <a:rPr lang="zh-CN" altLang="en-US" sz="4000" dirty="0">
                <a:ea typeface="宋体" panose="02010600030101010101" pitchFamily="2" charset="-122"/>
              </a:rPr>
              <a:t>共赏冬天济南之美景</a:t>
            </a:r>
            <a:endParaRPr lang="en-US" altLang="zh-CN" sz="2400" dirty="0">
              <a:ea typeface="宋体" panose="02010600030101010101" pitchFamily="2" charset="-122"/>
            </a:endParaRPr>
          </a:p>
        </p:txBody>
      </p:sp>
      <p:sp>
        <p:nvSpPr>
          <p:cNvPr id="21" name="christmas-snowflake_61338"/>
          <p:cNvSpPr>
            <a:spLocks noChangeAspect="1"/>
          </p:cNvSpPr>
          <p:nvPr/>
        </p:nvSpPr>
        <p:spPr bwMode="auto">
          <a:xfrm>
            <a:off x="783146" y="594732"/>
            <a:ext cx="350179" cy="388152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313" h="5898">
                <a:moveTo>
                  <a:pt x="4565" y="3902"/>
                </a:moveTo>
                <a:lnTo>
                  <a:pt x="4253" y="3721"/>
                </a:lnTo>
                <a:lnTo>
                  <a:pt x="4981" y="3469"/>
                </a:lnTo>
                <a:lnTo>
                  <a:pt x="4896" y="3225"/>
                </a:lnTo>
                <a:lnTo>
                  <a:pt x="3958" y="3551"/>
                </a:lnTo>
                <a:lnTo>
                  <a:pt x="3684" y="3393"/>
                </a:lnTo>
                <a:lnTo>
                  <a:pt x="3691" y="3377"/>
                </a:lnTo>
                <a:cubicBezTo>
                  <a:pt x="3747" y="3241"/>
                  <a:pt x="3776" y="3097"/>
                  <a:pt x="3776" y="2949"/>
                </a:cubicBezTo>
                <a:cubicBezTo>
                  <a:pt x="3776" y="2801"/>
                  <a:pt x="3747" y="2657"/>
                  <a:pt x="3691" y="2521"/>
                </a:cubicBezTo>
                <a:lnTo>
                  <a:pt x="3684" y="2505"/>
                </a:lnTo>
                <a:lnTo>
                  <a:pt x="3958" y="2347"/>
                </a:lnTo>
                <a:lnTo>
                  <a:pt x="4896" y="2672"/>
                </a:lnTo>
                <a:lnTo>
                  <a:pt x="4981" y="2429"/>
                </a:lnTo>
                <a:lnTo>
                  <a:pt x="4253" y="2176"/>
                </a:lnTo>
                <a:lnTo>
                  <a:pt x="4565" y="1996"/>
                </a:lnTo>
                <a:lnTo>
                  <a:pt x="5229" y="2226"/>
                </a:lnTo>
                <a:lnTo>
                  <a:pt x="5313" y="1982"/>
                </a:lnTo>
                <a:lnTo>
                  <a:pt x="4861" y="1825"/>
                </a:lnTo>
                <a:lnTo>
                  <a:pt x="5275" y="1586"/>
                </a:lnTo>
                <a:lnTo>
                  <a:pt x="5146" y="1363"/>
                </a:lnTo>
                <a:lnTo>
                  <a:pt x="4732" y="1602"/>
                </a:lnTo>
                <a:lnTo>
                  <a:pt x="4822" y="1131"/>
                </a:lnTo>
                <a:lnTo>
                  <a:pt x="4569" y="1083"/>
                </a:lnTo>
                <a:lnTo>
                  <a:pt x="4437" y="1772"/>
                </a:lnTo>
                <a:lnTo>
                  <a:pt x="4124" y="1953"/>
                </a:lnTo>
                <a:lnTo>
                  <a:pt x="4269" y="1196"/>
                </a:lnTo>
                <a:lnTo>
                  <a:pt x="4016" y="1147"/>
                </a:lnTo>
                <a:lnTo>
                  <a:pt x="3829" y="2123"/>
                </a:lnTo>
                <a:lnTo>
                  <a:pt x="3554" y="2282"/>
                </a:lnTo>
                <a:lnTo>
                  <a:pt x="3544" y="2268"/>
                </a:lnTo>
                <a:cubicBezTo>
                  <a:pt x="3361" y="2030"/>
                  <a:pt x="3098" y="1878"/>
                  <a:pt x="2803" y="1840"/>
                </a:cubicBezTo>
                <a:lnTo>
                  <a:pt x="2786" y="1837"/>
                </a:lnTo>
                <a:lnTo>
                  <a:pt x="2786" y="1521"/>
                </a:lnTo>
                <a:lnTo>
                  <a:pt x="3537" y="871"/>
                </a:lnTo>
                <a:lnTo>
                  <a:pt x="3368" y="676"/>
                </a:lnTo>
                <a:lnTo>
                  <a:pt x="2786" y="1180"/>
                </a:lnTo>
                <a:lnTo>
                  <a:pt x="2786" y="819"/>
                </a:lnTo>
                <a:lnTo>
                  <a:pt x="3317" y="360"/>
                </a:lnTo>
                <a:lnTo>
                  <a:pt x="3148" y="165"/>
                </a:lnTo>
                <a:lnTo>
                  <a:pt x="2786" y="478"/>
                </a:lnTo>
                <a:lnTo>
                  <a:pt x="2786" y="0"/>
                </a:lnTo>
                <a:lnTo>
                  <a:pt x="2528" y="0"/>
                </a:lnTo>
                <a:lnTo>
                  <a:pt x="2528" y="478"/>
                </a:lnTo>
                <a:lnTo>
                  <a:pt x="2166" y="165"/>
                </a:lnTo>
                <a:lnTo>
                  <a:pt x="1997" y="360"/>
                </a:lnTo>
                <a:lnTo>
                  <a:pt x="2528" y="819"/>
                </a:lnTo>
                <a:lnTo>
                  <a:pt x="2528" y="1180"/>
                </a:lnTo>
                <a:lnTo>
                  <a:pt x="1945" y="676"/>
                </a:lnTo>
                <a:lnTo>
                  <a:pt x="1777" y="871"/>
                </a:lnTo>
                <a:lnTo>
                  <a:pt x="2528" y="1521"/>
                </a:lnTo>
                <a:lnTo>
                  <a:pt x="2528" y="1837"/>
                </a:lnTo>
                <a:lnTo>
                  <a:pt x="2511" y="1840"/>
                </a:lnTo>
                <a:cubicBezTo>
                  <a:pt x="2216" y="1878"/>
                  <a:pt x="1952" y="2030"/>
                  <a:pt x="1770" y="2268"/>
                </a:cubicBezTo>
                <a:lnTo>
                  <a:pt x="1759" y="2282"/>
                </a:lnTo>
                <a:lnTo>
                  <a:pt x="1485" y="2123"/>
                </a:lnTo>
                <a:lnTo>
                  <a:pt x="1297" y="1148"/>
                </a:lnTo>
                <a:lnTo>
                  <a:pt x="1044" y="1196"/>
                </a:lnTo>
                <a:lnTo>
                  <a:pt x="1190" y="1953"/>
                </a:lnTo>
                <a:lnTo>
                  <a:pt x="877" y="1772"/>
                </a:lnTo>
                <a:lnTo>
                  <a:pt x="745" y="1083"/>
                </a:lnTo>
                <a:lnTo>
                  <a:pt x="491" y="1132"/>
                </a:lnTo>
                <a:lnTo>
                  <a:pt x="582" y="1602"/>
                </a:lnTo>
                <a:lnTo>
                  <a:pt x="167" y="1363"/>
                </a:lnTo>
                <a:lnTo>
                  <a:pt x="39" y="1586"/>
                </a:lnTo>
                <a:lnTo>
                  <a:pt x="453" y="1825"/>
                </a:lnTo>
                <a:lnTo>
                  <a:pt x="0" y="1982"/>
                </a:lnTo>
                <a:lnTo>
                  <a:pt x="85" y="2226"/>
                </a:lnTo>
                <a:lnTo>
                  <a:pt x="748" y="1996"/>
                </a:lnTo>
                <a:lnTo>
                  <a:pt x="1061" y="2176"/>
                </a:lnTo>
                <a:lnTo>
                  <a:pt x="333" y="2429"/>
                </a:lnTo>
                <a:lnTo>
                  <a:pt x="417" y="2672"/>
                </a:lnTo>
                <a:lnTo>
                  <a:pt x="1356" y="2347"/>
                </a:lnTo>
                <a:lnTo>
                  <a:pt x="1630" y="2505"/>
                </a:lnTo>
                <a:lnTo>
                  <a:pt x="1623" y="2521"/>
                </a:lnTo>
                <a:cubicBezTo>
                  <a:pt x="1567" y="2657"/>
                  <a:pt x="1538" y="2801"/>
                  <a:pt x="1538" y="2949"/>
                </a:cubicBezTo>
                <a:cubicBezTo>
                  <a:pt x="1538" y="3097"/>
                  <a:pt x="1567" y="3241"/>
                  <a:pt x="1623" y="3377"/>
                </a:cubicBezTo>
                <a:lnTo>
                  <a:pt x="1630" y="3393"/>
                </a:lnTo>
                <a:lnTo>
                  <a:pt x="1356" y="3551"/>
                </a:lnTo>
                <a:lnTo>
                  <a:pt x="417" y="3225"/>
                </a:lnTo>
                <a:lnTo>
                  <a:pt x="333" y="3469"/>
                </a:lnTo>
                <a:lnTo>
                  <a:pt x="1061" y="3722"/>
                </a:lnTo>
                <a:lnTo>
                  <a:pt x="748" y="3902"/>
                </a:lnTo>
                <a:lnTo>
                  <a:pt x="85" y="3672"/>
                </a:lnTo>
                <a:lnTo>
                  <a:pt x="0" y="3915"/>
                </a:lnTo>
                <a:lnTo>
                  <a:pt x="453" y="4072"/>
                </a:lnTo>
                <a:lnTo>
                  <a:pt x="39" y="4312"/>
                </a:lnTo>
                <a:lnTo>
                  <a:pt x="167" y="4535"/>
                </a:lnTo>
                <a:lnTo>
                  <a:pt x="582" y="4296"/>
                </a:lnTo>
                <a:lnTo>
                  <a:pt x="491" y="4766"/>
                </a:lnTo>
                <a:lnTo>
                  <a:pt x="745" y="4815"/>
                </a:lnTo>
                <a:lnTo>
                  <a:pt x="877" y="4125"/>
                </a:lnTo>
                <a:lnTo>
                  <a:pt x="1190" y="3945"/>
                </a:lnTo>
                <a:lnTo>
                  <a:pt x="1044" y="4701"/>
                </a:lnTo>
                <a:lnTo>
                  <a:pt x="1297" y="4750"/>
                </a:lnTo>
                <a:lnTo>
                  <a:pt x="1485" y="3774"/>
                </a:lnTo>
                <a:lnTo>
                  <a:pt x="1759" y="3616"/>
                </a:lnTo>
                <a:lnTo>
                  <a:pt x="1770" y="3630"/>
                </a:lnTo>
                <a:cubicBezTo>
                  <a:pt x="1952" y="3867"/>
                  <a:pt x="2216" y="4019"/>
                  <a:pt x="2511" y="4058"/>
                </a:cubicBezTo>
                <a:lnTo>
                  <a:pt x="2528" y="4060"/>
                </a:lnTo>
                <a:lnTo>
                  <a:pt x="2528" y="4377"/>
                </a:lnTo>
                <a:lnTo>
                  <a:pt x="1777" y="5027"/>
                </a:lnTo>
                <a:lnTo>
                  <a:pt x="1945" y="5222"/>
                </a:lnTo>
                <a:lnTo>
                  <a:pt x="2528" y="4717"/>
                </a:lnTo>
                <a:lnTo>
                  <a:pt x="2528" y="5078"/>
                </a:lnTo>
                <a:lnTo>
                  <a:pt x="1997" y="5538"/>
                </a:lnTo>
                <a:lnTo>
                  <a:pt x="2166" y="5733"/>
                </a:lnTo>
                <a:lnTo>
                  <a:pt x="2528" y="5419"/>
                </a:lnTo>
                <a:lnTo>
                  <a:pt x="2528" y="5898"/>
                </a:lnTo>
                <a:lnTo>
                  <a:pt x="2786" y="5898"/>
                </a:lnTo>
                <a:lnTo>
                  <a:pt x="2786" y="5419"/>
                </a:lnTo>
                <a:lnTo>
                  <a:pt x="3148" y="5733"/>
                </a:lnTo>
                <a:lnTo>
                  <a:pt x="3317" y="5538"/>
                </a:lnTo>
                <a:lnTo>
                  <a:pt x="2786" y="5078"/>
                </a:lnTo>
                <a:lnTo>
                  <a:pt x="2786" y="4717"/>
                </a:lnTo>
                <a:lnTo>
                  <a:pt x="3368" y="5222"/>
                </a:lnTo>
                <a:lnTo>
                  <a:pt x="3537" y="5027"/>
                </a:lnTo>
                <a:lnTo>
                  <a:pt x="2786" y="4377"/>
                </a:lnTo>
                <a:lnTo>
                  <a:pt x="2786" y="4060"/>
                </a:lnTo>
                <a:lnTo>
                  <a:pt x="2803" y="4058"/>
                </a:lnTo>
                <a:cubicBezTo>
                  <a:pt x="3098" y="4019"/>
                  <a:pt x="3361" y="3867"/>
                  <a:pt x="3544" y="3630"/>
                </a:cubicBezTo>
                <a:lnTo>
                  <a:pt x="3554" y="3616"/>
                </a:lnTo>
                <a:lnTo>
                  <a:pt x="3829" y="3774"/>
                </a:lnTo>
                <a:lnTo>
                  <a:pt x="4016" y="4750"/>
                </a:lnTo>
                <a:lnTo>
                  <a:pt x="4269" y="4701"/>
                </a:lnTo>
                <a:lnTo>
                  <a:pt x="4124" y="3945"/>
                </a:lnTo>
                <a:lnTo>
                  <a:pt x="4437" y="4125"/>
                </a:lnTo>
                <a:lnTo>
                  <a:pt x="4569" y="4815"/>
                </a:lnTo>
                <a:lnTo>
                  <a:pt x="4822" y="4766"/>
                </a:lnTo>
                <a:lnTo>
                  <a:pt x="4732" y="4296"/>
                </a:lnTo>
                <a:lnTo>
                  <a:pt x="5146" y="4535"/>
                </a:lnTo>
                <a:lnTo>
                  <a:pt x="5275" y="4312"/>
                </a:lnTo>
                <a:lnTo>
                  <a:pt x="4861" y="4072"/>
                </a:lnTo>
                <a:lnTo>
                  <a:pt x="5313" y="3916"/>
                </a:lnTo>
                <a:lnTo>
                  <a:pt x="5229" y="3672"/>
                </a:lnTo>
                <a:lnTo>
                  <a:pt x="4565" y="3902"/>
                </a:lnTo>
                <a:close/>
                <a:moveTo>
                  <a:pt x="2657" y="3810"/>
                </a:moveTo>
                <a:cubicBezTo>
                  <a:pt x="2182" y="3810"/>
                  <a:pt x="1796" y="3424"/>
                  <a:pt x="1796" y="2949"/>
                </a:cubicBezTo>
                <a:cubicBezTo>
                  <a:pt x="1796" y="2474"/>
                  <a:pt x="2182" y="2088"/>
                  <a:pt x="2657" y="2088"/>
                </a:cubicBezTo>
                <a:cubicBezTo>
                  <a:pt x="3132" y="2088"/>
                  <a:pt x="3518" y="2474"/>
                  <a:pt x="3518" y="2949"/>
                </a:cubicBezTo>
                <a:cubicBezTo>
                  <a:pt x="3518" y="3424"/>
                  <a:pt x="3132" y="3810"/>
                  <a:pt x="2657" y="38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2" name="graduate-boy-reading-a-book_27473"/>
          <p:cNvSpPr>
            <a:spLocks noChangeAspect="1"/>
          </p:cNvSpPr>
          <p:nvPr/>
        </p:nvSpPr>
        <p:spPr bwMode="auto">
          <a:xfrm>
            <a:off x="6824690" y="485362"/>
            <a:ext cx="416866" cy="633193"/>
          </a:xfrm>
          <a:custGeom>
            <a:avLst/>
            <a:gdLst>
              <a:gd name="connsiteX0" fmla="*/ 109786 w 398379"/>
              <a:gd name="connsiteY0" fmla="*/ 408892 h 605112"/>
              <a:gd name="connsiteX1" fmla="*/ 109786 w 398379"/>
              <a:gd name="connsiteY1" fmla="*/ 466270 h 605112"/>
              <a:gd name="connsiteX2" fmla="*/ 126073 w 398379"/>
              <a:gd name="connsiteY2" fmla="*/ 454610 h 605112"/>
              <a:gd name="connsiteX3" fmla="*/ 164484 w 398379"/>
              <a:gd name="connsiteY3" fmla="*/ 457985 h 605112"/>
              <a:gd name="connsiteX4" fmla="*/ 161104 w 398379"/>
              <a:gd name="connsiteY4" fmla="*/ 496339 h 605112"/>
              <a:gd name="connsiteX5" fmla="*/ 109786 w 398379"/>
              <a:gd name="connsiteY5" fmla="*/ 526716 h 605112"/>
              <a:gd name="connsiteX6" fmla="*/ 109786 w 398379"/>
              <a:gd name="connsiteY6" fmla="*/ 545586 h 605112"/>
              <a:gd name="connsiteX7" fmla="*/ 201205 w 398379"/>
              <a:gd name="connsiteY7" fmla="*/ 581179 h 605112"/>
              <a:gd name="connsiteX8" fmla="*/ 292624 w 398379"/>
              <a:gd name="connsiteY8" fmla="*/ 545586 h 605112"/>
              <a:gd name="connsiteX9" fmla="*/ 292624 w 398379"/>
              <a:gd name="connsiteY9" fmla="*/ 527636 h 605112"/>
              <a:gd name="connsiteX10" fmla="*/ 238234 w 398379"/>
              <a:gd name="connsiteY10" fmla="*/ 496339 h 605112"/>
              <a:gd name="connsiteX11" fmla="*/ 234854 w 398379"/>
              <a:gd name="connsiteY11" fmla="*/ 457985 h 605112"/>
              <a:gd name="connsiteX12" fmla="*/ 273111 w 398379"/>
              <a:gd name="connsiteY12" fmla="*/ 454610 h 605112"/>
              <a:gd name="connsiteX13" fmla="*/ 292624 w 398379"/>
              <a:gd name="connsiteY13" fmla="*/ 468111 h 605112"/>
              <a:gd name="connsiteX14" fmla="*/ 292624 w 398379"/>
              <a:gd name="connsiteY14" fmla="*/ 408892 h 605112"/>
              <a:gd name="connsiteX15" fmla="*/ 201205 w 398379"/>
              <a:gd name="connsiteY15" fmla="*/ 448320 h 605112"/>
              <a:gd name="connsiteX16" fmla="*/ 141898 w 398379"/>
              <a:gd name="connsiteY16" fmla="*/ 422699 h 605112"/>
              <a:gd name="connsiteX17" fmla="*/ 154958 w 398379"/>
              <a:gd name="connsiteY17" fmla="*/ 202546 h 605112"/>
              <a:gd name="connsiteX18" fmla="*/ 293085 w 398379"/>
              <a:gd name="connsiteY18" fmla="*/ 237678 h 605112"/>
              <a:gd name="connsiteX19" fmla="*/ 314749 w 398379"/>
              <a:gd name="connsiteY19" fmla="*/ 237064 h 605112"/>
              <a:gd name="connsiteX20" fmla="*/ 242536 w 398379"/>
              <a:gd name="connsiteY20" fmla="*/ 335865 h 605112"/>
              <a:gd name="connsiteX21" fmla="*/ 366528 w 398379"/>
              <a:gd name="connsiteY21" fmla="*/ 476855 h 605112"/>
              <a:gd name="connsiteX22" fmla="*/ 367296 w 398379"/>
              <a:gd name="connsiteY22" fmla="*/ 481765 h 605112"/>
              <a:gd name="connsiteX23" fmla="*/ 368218 w 398379"/>
              <a:gd name="connsiteY23" fmla="*/ 481765 h 605112"/>
              <a:gd name="connsiteX24" fmla="*/ 358077 w 398379"/>
              <a:gd name="connsiteY24" fmla="*/ 514596 h 605112"/>
              <a:gd name="connsiteX25" fmla="*/ 318437 w 398379"/>
              <a:gd name="connsiteY25" fmla="*/ 532239 h 605112"/>
              <a:gd name="connsiteX26" fmla="*/ 315825 w 398379"/>
              <a:gd name="connsiteY26" fmla="*/ 532085 h 605112"/>
              <a:gd name="connsiteX27" fmla="*/ 315825 w 398379"/>
              <a:gd name="connsiteY27" fmla="*/ 583327 h 605112"/>
              <a:gd name="connsiteX28" fmla="*/ 294161 w 398379"/>
              <a:gd name="connsiteY28" fmla="*/ 605112 h 605112"/>
              <a:gd name="connsiteX29" fmla="*/ 100260 w 398379"/>
              <a:gd name="connsiteY29" fmla="*/ 605112 h 605112"/>
              <a:gd name="connsiteX30" fmla="*/ 78443 w 398379"/>
              <a:gd name="connsiteY30" fmla="*/ 583327 h 605112"/>
              <a:gd name="connsiteX31" fmla="*/ 78443 w 398379"/>
              <a:gd name="connsiteY31" fmla="*/ 532085 h 605112"/>
              <a:gd name="connsiteX32" fmla="*/ 64307 w 398379"/>
              <a:gd name="connsiteY32" fmla="*/ 529784 h 605112"/>
              <a:gd name="connsiteX33" fmla="*/ 40339 w 398379"/>
              <a:gd name="connsiteY33" fmla="*/ 514442 h 605112"/>
              <a:gd name="connsiteX34" fmla="*/ 30198 w 398379"/>
              <a:gd name="connsiteY34" fmla="*/ 481458 h 605112"/>
              <a:gd name="connsiteX35" fmla="*/ 30813 w 398379"/>
              <a:gd name="connsiteY35" fmla="*/ 476855 h 605112"/>
              <a:gd name="connsiteX36" fmla="*/ 158799 w 398379"/>
              <a:gd name="connsiteY36" fmla="*/ 336325 h 605112"/>
              <a:gd name="connsiteX37" fmla="*/ 84742 w 398379"/>
              <a:gd name="connsiteY37" fmla="*/ 231081 h 605112"/>
              <a:gd name="connsiteX38" fmla="*/ 86432 w 398379"/>
              <a:gd name="connsiteY38" fmla="*/ 230774 h 605112"/>
              <a:gd name="connsiteX39" fmla="*/ 142513 w 398379"/>
              <a:gd name="connsiteY39" fmla="*/ 203926 h 605112"/>
              <a:gd name="connsiteX40" fmla="*/ 154958 w 398379"/>
              <a:gd name="connsiteY40" fmla="*/ 202546 h 605112"/>
              <a:gd name="connsiteX41" fmla="*/ 198248 w 398379"/>
              <a:gd name="connsiteY41" fmla="*/ 3 h 605112"/>
              <a:gd name="connsiteX42" fmla="*/ 220126 w 398379"/>
              <a:gd name="connsiteY42" fmla="*/ 3109 h 605112"/>
              <a:gd name="connsiteX43" fmla="*/ 382859 w 398379"/>
              <a:gd name="connsiteY43" fmla="*/ 60937 h 605112"/>
              <a:gd name="connsiteX44" fmla="*/ 387930 w 398379"/>
              <a:gd name="connsiteY44" fmla="*/ 75356 h 605112"/>
              <a:gd name="connsiteX45" fmla="*/ 388083 w 398379"/>
              <a:gd name="connsiteY45" fmla="*/ 75356 h 605112"/>
              <a:gd name="connsiteX46" fmla="*/ 388083 w 398379"/>
              <a:gd name="connsiteY46" fmla="*/ 178281 h 605112"/>
              <a:gd name="connsiteX47" fmla="*/ 398379 w 398379"/>
              <a:gd name="connsiteY47" fmla="*/ 211567 h 605112"/>
              <a:gd name="connsiteX48" fmla="*/ 369797 w 398379"/>
              <a:gd name="connsiteY48" fmla="*/ 211567 h 605112"/>
              <a:gd name="connsiteX49" fmla="*/ 379632 w 398379"/>
              <a:gd name="connsiteY49" fmla="*/ 178741 h 605112"/>
              <a:gd name="connsiteX50" fmla="*/ 379632 w 398379"/>
              <a:gd name="connsiteY50" fmla="*/ 79344 h 605112"/>
              <a:gd name="connsiteX51" fmla="*/ 323236 w 398379"/>
              <a:gd name="connsiteY51" fmla="*/ 103120 h 605112"/>
              <a:gd name="connsiteX52" fmla="*/ 323236 w 398379"/>
              <a:gd name="connsiteY52" fmla="*/ 122447 h 605112"/>
              <a:gd name="connsiteX53" fmla="*/ 314477 w 398379"/>
              <a:gd name="connsiteY53" fmla="*/ 144995 h 605112"/>
              <a:gd name="connsiteX54" fmla="*/ 318780 w 398379"/>
              <a:gd name="connsiteY54" fmla="*/ 166470 h 605112"/>
              <a:gd name="connsiteX55" fmla="*/ 315707 w 398379"/>
              <a:gd name="connsiteY55" fmla="*/ 225525 h 605112"/>
              <a:gd name="connsiteX56" fmla="*/ 160197 w 398379"/>
              <a:gd name="connsiteY56" fmla="*/ 192546 h 605112"/>
              <a:gd name="connsiteX57" fmla="*/ 137608 w 398379"/>
              <a:gd name="connsiteY57" fmla="*/ 194540 h 605112"/>
              <a:gd name="connsiteX58" fmla="*/ 85054 w 398379"/>
              <a:gd name="connsiteY58" fmla="*/ 219390 h 605112"/>
              <a:gd name="connsiteX59" fmla="*/ 73990 w 398379"/>
              <a:gd name="connsiteY59" fmla="*/ 173833 h 605112"/>
              <a:gd name="connsiteX60" fmla="*/ 82441 w 398379"/>
              <a:gd name="connsiteY60" fmla="*/ 149904 h 605112"/>
              <a:gd name="connsiteX61" fmla="*/ 68919 w 398379"/>
              <a:gd name="connsiteY61" fmla="*/ 122447 h 605112"/>
              <a:gd name="connsiteX62" fmla="*/ 68919 w 398379"/>
              <a:gd name="connsiteY62" fmla="*/ 105881 h 605112"/>
              <a:gd name="connsiteX63" fmla="*/ 8989 w 398379"/>
              <a:gd name="connsiteY63" fmla="*/ 82872 h 605112"/>
              <a:gd name="connsiteX64" fmla="*/ 8989 w 398379"/>
              <a:gd name="connsiteY64" fmla="*/ 66459 h 605112"/>
              <a:gd name="connsiteX65" fmla="*/ 176485 w 398379"/>
              <a:gd name="connsiteY65" fmla="*/ 3569 h 605112"/>
              <a:gd name="connsiteX66" fmla="*/ 198248 w 398379"/>
              <a:gd name="connsiteY66" fmla="*/ 3 h 605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398379" h="605112">
                <a:moveTo>
                  <a:pt x="109786" y="408892"/>
                </a:moveTo>
                <a:lnTo>
                  <a:pt x="109786" y="466270"/>
                </a:lnTo>
                <a:cubicBezTo>
                  <a:pt x="115318" y="462741"/>
                  <a:pt x="121003" y="458752"/>
                  <a:pt x="126073" y="454610"/>
                </a:cubicBezTo>
                <a:cubicBezTo>
                  <a:pt x="137596" y="444945"/>
                  <a:pt x="154805" y="446479"/>
                  <a:pt x="164484" y="457985"/>
                </a:cubicBezTo>
                <a:cubicBezTo>
                  <a:pt x="174164" y="469491"/>
                  <a:pt x="172627" y="486674"/>
                  <a:pt x="161104" y="496339"/>
                </a:cubicBezTo>
                <a:cubicBezTo>
                  <a:pt x="145893" y="508919"/>
                  <a:pt x="127917" y="520272"/>
                  <a:pt x="109786" y="526716"/>
                </a:cubicBezTo>
                <a:lnTo>
                  <a:pt x="109786" y="545586"/>
                </a:lnTo>
                <a:lnTo>
                  <a:pt x="201205" y="581179"/>
                </a:lnTo>
                <a:lnTo>
                  <a:pt x="292624" y="545586"/>
                </a:lnTo>
                <a:lnTo>
                  <a:pt x="292624" y="527636"/>
                </a:lnTo>
                <a:cubicBezTo>
                  <a:pt x="273419" y="521500"/>
                  <a:pt x="254213" y="509687"/>
                  <a:pt x="238234" y="496339"/>
                </a:cubicBezTo>
                <a:cubicBezTo>
                  <a:pt x="226711" y="486674"/>
                  <a:pt x="225174" y="469491"/>
                  <a:pt x="234854" y="457985"/>
                </a:cubicBezTo>
                <a:cubicBezTo>
                  <a:pt x="244533" y="446479"/>
                  <a:pt x="261588" y="444945"/>
                  <a:pt x="273111" y="454610"/>
                </a:cubicBezTo>
                <a:cubicBezTo>
                  <a:pt x="279104" y="459519"/>
                  <a:pt x="286018" y="464122"/>
                  <a:pt x="292624" y="468111"/>
                </a:cubicBezTo>
                <a:lnTo>
                  <a:pt x="292624" y="408892"/>
                </a:lnTo>
                <a:lnTo>
                  <a:pt x="201205" y="448320"/>
                </a:lnTo>
                <a:lnTo>
                  <a:pt x="141898" y="422699"/>
                </a:lnTo>
                <a:close/>
                <a:moveTo>
                  <a:pt x="154958" y="202546"/>
                </a:moveTo>
                <a:cubicBezTo>
                  <a:pt x="173703" y="215586"/>
                  <a:pt x="216416" y="237678"/>
                  <a:pt x="293085" y="237678"/>
                </a:cubicBezTo>
                <a:cubicBezTo>
                  <a:pt x="300153" y="237678"/>
                  <a:pt x="307374" y="237371"/>
                  <a:pt x="314749" y="237064"/>
                </a:cubicBezTo>
                <a:cubicBezTo>
                  <a:pt x="311676" y="282016"/>
                  <a:pt x="282637" y="319910"/>
                  <a:pt x="242536" y="335865"/>
                </a:cubicBezTo>
                <a:cubicBezTo>
                  <a:pt x="249450" y="338933"/>
                  <a:pt x="351010" y="385726"/>
                  <a:pt x="366528" y="476855"/>
                </a:cubicBezTo>
                <a:cubicBezTo>
                  <a:pt x="366835" y="478389"/>
                  <a:pt x="367142" y="479924"/>
                  <a:pt x="367296" y="481765"/>
                </a:cubicBezTo>
                <a:lnTo>
                  <a:pt x="368218" y="481765"/>
                </a:lnTo>
                <a:cubicBezTo>
                  <a:pt x="369447" y="494191"/>
                  <a:pt x="365760" y="505851"/>
                  <a:pt x="358077" y="514596"/>
                </a:cubicBezTo>
                <a:cubicBezTo>
                  <a:pt x="347015" y="527176"/>
                  <a:pt x="333340" y="532239"/>
                  <a:pt x="318437" y="532239"/>
                </a:cubicBezTo>
                <a:cubicBezTo>
                  <a:pt x="317669" y="532239"/>
                  <a:pt x="316747" y="532085"/>
                  <a:pt x="315825" y="532085"/>
                </a:cubicBezTo>
                <a:lnTo>
                  <a:pt x="315825" y="583327"/>
                </a:lnTo>
                <a:cubicBezTo>
                  <a:pt x="315825" y="595293"/>
                  <a:pt x="306145" y="605112"/>
                  <a:pt x="294161" y="605112"/>
                </a:cubicBezTo>
                <a:lnTo>
                  <a:pt x="100260" y="605112"/>
                </a:lnTo>
                <a:cubicBezTo>
                  <a:pt x="88276" y="605112"/>
                  <a:pt x="78443" y="595293"/>
                  <a:pt x="78443" y="583327"/>
                </a:cubicBezTo>
                <a:lnTo>
                  <a:pt x="78443" y="532085"/>
                </a:lnTo>
                <a:cubicBezTo>
                  <a:pt x="73526" y="531932"/>
                  <a:pt x="68763" y="531165"/>
                  <a:pt x="64307" y="529784"/>
                </a:cubicBezTo>
                <a:cubicBezTo>
                  <a:pt x="55396" y="527176"/>
                  <a:pt x="47253" y="522267"/>
                  <a:pt x="40339" y="514442"/>
                </a:cubicBezTo>
                <a:cubicBezTo>
                  <a:pt x="32657" y="505544"/>
                  <a:pt x="28969" y="493885"/>
                  <a:pt x="30198" y="481458"/>
                </a:cubicBezTo>
                <a:cubicBezTo>
                  <a:pt x="30352" y="479924"/>
                  <a:pt x="30659" y="478389"/>
                  <a:pt x="30813" y="476855"/>
                </a:cubicBezTo>
                <a:cubicBezTo>
                  <a:pt x="45870" y="388794"/>
                  <a:pt x="145432" y="342155"/>
                  <a:pt x="158799" y="336325"/>
                </a:cubicBezTo>
                <a:cubicBezTo>
                  <a:pt x="116086" y="320063"/>
                  <a:pt x="85664" y="279254"/>
                  <a:pt x="84742" y="231081"/>
                </a:cubicBezTo>
                <a:lnTo>
                  <a:pt x="86432" y="230774"/>
                </a:lnTo>
                <a:cubicBezTo>
                  <a:pt x="87815" y="230467"/>
                  <a:pt x="121617" y="222490"/>
                  <a:pt x="142513" y="203926"/>
                </a:cubicBezTo>
                <a:cubicBezTo>
                  <a:pt x="146508" y="200398"/>
                  <a:pt x="151117" y="199784"/>
                  <a:pt x="154958" y="202546"/>
                </a:cubicBezTo>
                <a:close/>
                <a:moveTo>
                  <a:pt x="198248" y="3"/>
                </a:moveTo>
                <a:cubicBezTo>
                  <a:pt x="206143" y="-74"/>
                  <a:pt x="214056" y="962"/>
                  <a:pt x="220126" y="3109"/>
                </a:cubicBezTo>
                <a:lnTo>
                  <a:pt x="382859" y="60937"/>
                </a:lnTo>
                <a:cubicBezTo>
                  <a:pt x="393154" y="64619"/>
                  <a:pt x="394845" y="70601"/>
                  <a:pt x="387930" y="75356"/>
                </a:cubicBezTo>
                <a:lnTo>
                  <a:pt x="388083" y="75356"/>
                </a:lnTo>
                <a:lnTo>
                  <a:pt x="388083" y="178281"/>
                </a:lnTo>
                <a:lnTo>
                  <a:pt x="398379" y="211567"/>
                </a:lnTo>
                <a:lnTo>
                  <a:pt x="369797" y="211567"/>
                </a:lnTo>
                <a:lnTo>
                  <a:pt x="379632" y="178741"/>
                </a:lnTo>
                <a:lnTo>
                  <a:pt x="379632" y="79344"/>
                </a:lnTo>
                <a:lnTo>
                  <a:pt x="323236" y="103120"/>
                </a:lnTo>
                <a:lnTo>
                  <a:pt x="323236" y="122447"/>
                </a:lnTo>
                <a:cubicBezTo>
                  <a:pt x="323236" y="130116"/>
                  <a:pt x="319856" y="138399"/>
                  <a:pt x="314477" y="144995"/>
                </a:cubicBezTo>
                <a:cubicBezTo>
                  <a:pt x="316782" y="151744"/>
                  <a:pt x="318319" y="158954"/>
                  <a:pt x="318780" y="166470"/>
                </a:cubicBezTo>
                <a:cubicBezTo>
                  <a:pt x="320624" y="196228"/>
                  <a:pt x="315707" y="225525"/>
                  <a:pt x="315707" y="225525"/>
                </a:cubicBezTo>
                <a:cubicBezTo>
                  <a:pt x="227810" y="230127"/>
                  <a:pt x="180480" y="206812"/>
                  <a:pt x="160197" y="192546"/>
                </a:cubicBezTo>
                <a:cubicBezTo>
                  <a:pt x="152821" y="187331"/>
                  <a:pt x="144215" y="188558"/>
                  <a:pt x="137608" y="194540"/>
                </a:cubicBezTo>
                <a:cubicBezTo>
                  <a:pt x="118092" y="211874"/>
                  <a:pt x="85054" y="219390"/>
                  <a:pt x="85054" y="219390"/>
                </a:cubicBezTo>
                <a:cubicBezTo>
                  <a:pt x="66921" y="214021"/>
                  <a:pt x="69226" y="191626"/>
                  <a:pt x="73990" y="173833"/>
                </a:cubicBezTo>
                <a:cubicBezTo>
                  <a:pt x="75987" y="165856"/>
                  <a:pt x="78753" y="157266"/>
                  <a:pt x="82441" y="149904"/>
                </a:cubicBezTo>
                <a:cubicBezTo>
                  <a:pt x="74451" y="143155"/>
                  <a:pt x="68919" y="132264"/>
                  <a:pt x="68919" y="122447"/>
                </a:cubicBezTo>
                <a:lnTo>
                  <a:pt x="68919" y="105881"/>
                </a:lnTo>
                <a:lnTo>
                  <a:pt x="8989" y="82872"/>
                </a:lnTo>
                <a:cubicBezTo>
                  <a:pt x="-2997" y="78270"/>
                  <a:pt x="-2997" y="70908"/>
                  <a:pt x="8989" y="66459"/>
                </a:cubicBezTo>
                <a:lnTo>
                  <a:pt x="176485" y="3569"/>
                </a:lnTo>
                <a:cubicBezTo>
                  <a:pt x="182478" y="1268"/>
                  <a:pt x="190354" y="79"/>
                  <a:pt x="198248" y="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0" y="1556792"/>
            <a:ext cx="770485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1">
              <a:lnSpc>
                <a:spcPct val="125000"/>
              </a:lnSpc>
              <a:spcBef>
                <a:spcPct val="20000"/>
              </a:spcBef>
              <a:spcAft>
                <a:spcPct val="30000"/>
              </a:spcAft>
              <a:buClr>
                <a:srgbClr val="5888DE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b="1" dirty="0">
                <a:latin typeface="宋体" panose="02010600030101010101" pitchFamily="2" charset="-122"/>
              </a:rPr>
              <a:t>1</a:t>
            </a:r>
            <a:r>
              <a:rPr lang="zh-CN" altLang="en-US" sz="3200" b="1" dirty="0">
                <a:latin typeface="宋体" panose="02010600030101010101" pitchFamily="2" charset="-122"/>
              </a:rPr>
              <a:t>、济南冬天的水有什么特点？</a:t>
            </a:r>
          </a:p>
        </p:txBody>
      </p:sp>
      <p:sp>
        <p:nvSpPr>
          <p:cNvPr id="4" name="矩形 3"/>
          <p:cNvSpPr/>
          <p:nvPr/>
        </p:nvSpPr>
        <p:spPr>
          <a:xfrm>
            <a:off x="506374" y="3086769"/>
            <a:ext cx="8771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水</a:t>
            </a:r>
          </a:p>
        </p:txBody>
      </p:sp>
      <p:sp>
        <p:nvSpPr>
          <p:cNvPr id="15" name="左大括号 14"/>
          <p:cNvSpPr/>
          <p:nvPr/>
        </p:nvSpPr>
        <p:spPr bwMode="auto">
          <a:xfrm>
            <a:off x="1359629" y="2468314"/>
            <a:ext cx="304212" cy="1840161"/>
          </a:xfrm>
          <a:prstGeom prst="leftBrace">
            <a:avLst>
              <a:gd name="adj1" fmla="val 113826"/>
              <a:gd name="adj2" fmla="val 50000"/>
            </a:avLst>
          </a:prstGeom>
          <a:noFill/>
          <a:ln w="38100">
            <a:solidFill>
              <a:schemeClr val="accent2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91680" y="2352597"/>
            <a:ext cx="40437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反在绿萍上冒着点热气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714428" y="2810796"/>
            <a:ext cx="48562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把终年贮蓄的绿色全拿出来了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696524" y="3353251"/>
            <a:ext cx="57745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长枝的垂柳还要在水里照个影儿呢。</a:t>
            </a:r>
          </a:p>
        </p:txBody>
      </p:sp>
      <p:sp>
        <p:nvSpPr>
          <p:cNvPr id="8" name="右箭头 7"/>
          <p:cNvSpPr/>
          <p:nvPr/>
        </p:nvSpPr>
        <p:spPr>
          <a:xfrm>
            <a:off x="6068126" y="2519517"/>
            <a:ext cx="738281" cy="178044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右箭头 19"/>
          <p:cNvSpPr/>
          <p:nvPr/>
        </p:nvSpPr>
        <p:spPr>
          <a:xfrm>
            <a:off x="6732786" y="2985833"/>
            <a:ext cx="738281" cy="178044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右箭头 22"/>
          <p:cNvSpPr/>
          <p:nvPr/>
        </p:nvSpPr>
        <p:spPr>
          <a:xfrm>
            <a:off x="7348643" y="3559234"/>
            <a:ext cx="738281" cy="178044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856994" y="2269262"/>
            <a:ext cx="5913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暖</a:t>
            </a:r>
          </a:p>
        </p:txBody>
      </p:sp>
      <p:sp>
        <p:nvSpPr>
          <p:cNvPr id="24" name="矩形 23"/>
          <p:cNvSpPr/>
          <p:nvPr/>
        </p:nvSpPr>
        <p:spPr>
          <a:xfrm>
            <a:off x="7625895" y="2709141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绿</a:t>
            </a:r>
          </a:p>
        </p:txBody>
      </p:sp>
      <p:sp>
        <p:nvSpPr>
          <p:cNvPr id="26" name="矩形 25"/>
          <p:cNvSpPr/>
          <p:nvPr/>
        </p:nvSpPr>
        <p:spPr>
          <a:xfrm>
            <a:off x="8172538" y="3261543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清</a:t>
            </a:r>
          </a:p>
        </p:txBody>
      </p:sp>
      <p:sp>
        <p:nvSpPr>
          <p:cNvPr id="27" name="Rectangle 8"/>
          <p:cNvSpPr>
            <a:spLocks noChangeArrowheads="1"/>
          </p:cNvSpPr>
          <p:nvPr/>
        </p:nvSpPr>
        <p:spPr bwMode="auto">
          <a:xfrm>
            <a:off x="29712" y="4728728"/>
            <a:ext cx="8841293" cy="1238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1">
              <a:lnSpc>
                <a:spcPct val="125000"/>
              </a:lnSpc>
              <a:spcBef>
                <a:spcPct val="20000"/>
              </a:spcBef>
              <a:spcAft>
                <a:spcPct val="30000"/>
              </a:spcAft>
              <a:buClr>
                <a:srgbClr val="5888DE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b="1" dirty="0">
                <a:latin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宋体" panose="02010600030101010101" pitchFamily="2" charset="-122"/>
              </a:rPr>
              <a:t>、找出该段中你最喜欢的一句话，并说说为什么？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1714428" y="3934057"/>
            <a:ext cx="42484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整个的是块空灵的蓝水晶</a:t>
            </a:r>
          </a:p>
        </p:txBody>
      </p:sp>
      <p:sp>
        <p:nvSpPr>
          <p:cNvPr id="28" name="右箭头 27"/>
          <p:cNvSpPr/>
          <p:nvPr/>
        </p:nvSpPr>
        <p:spPr>
          <a:xfrm>
            <a:off x="6118713" y="4179291"/>
            <a:ext cx="738281" cy="178044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6977961" y="3868046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亮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8" grpId="0"/>
      <p:bldP spid="19" grpId="0"/>
      <p:bldP spid="8" grpId="0" animBg="1"/>
      <p:bldP spid="20" grpId="0" animBg="1"/>
      <p:bldP spid="23" grpId="0" animBg="1"/>
      <p:bldP spid="11" grpId="0"/>
      <p:bldP spid="24" grpId="0"/>
      <p:bldP spid="26" grpId="0"/>
      <p:bldP spid="27" grpId="0"/>
      <p:bldP spid="25" grpId="0"/>
      <p:bldP spid="28" grpId="0" animBg="1"/>
      <p:bldP spid="2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332656"/>
            <a:ext cx="864096" cy="897720"/>
          </a:xfrm>
          <a:prstGeom prst="rect">
            <a:avLst/>
          </a:prstGeom>
        </p:spPr>
      </p:pic>
      <p:sp>
        <p:nvSpPr>
          <p:cNvPr id="6" name="christmas-snowflake_61338"/>
          <p:cNvSpPr>
            <a:spLocks noChangeAspect="1"/>
          </p:cNvSpPr>
          <p:nvPr/>
        </p:nvSpPr>
        <p:spPr bwMode="auto">
          <a:xfrm>
            <a:off x="761213" y="677444"/>
            <a:ext cx="350179" cy="388152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313" h="5898">
                <a:moveTo>
                  <a:pt x="4565" y="3902"/>
                </a:moveTo>
                <a:lnTo>
                  <a:pt x="4253" y="3721"/>
                </a:lnTo>
                <a:lnTo>
                  <a:pt x="4981" y="3469"/>
                </a:lnTo>
                <a:lnTo>
                  <a:pt x="4896" y="3225"/>
                </a:lnTo>
                <a:lnTo>
                  <a:pt x="3958" y="3551"/>
                </a:lnTo>
                <a:lnTo>
                  <a:pt x="3684" y="3393"/>
                </a:lnTo>
                <a:lnTo>
                  <a:pt x="3691" y="3377"/>
                </a:lnTo>
                <a:cubicBezTo>
                  <a:pt x="3747" y="3241"/>
                  <a:pt x="3776" y="3097"/>
                  <a:pt x="3776" y="2949"/>
                </a:cubicBezTo>
                <a:cubicBezTo>
                  <a:pt x="3776" y="2801"/>
                  <a:pt x="3747" y="2657"/>
                  <a:pt x="3691" y="2521"/>
                </a:cubicBezTo>
                <a:lnTo>
                  <a:pt x="3684" y="2505"/>
                </a:lnTo>
                <a:lnTo>
                  <a:pt x="3958" y="2347"/>
                </a:lnTo>
                <a:lnTo>
                  <a:pt x="4896" y="2672"/>
                </a:lnTo>
                <a:lnTo>
                  <a:pt x="4981" y="2429"/>
                </a:lnTo>
                <a:lnTo>
                  <a:pt x="4253" y="2176"/>
                </a:lnTo>
                <a:lnTo>
                  <a:pt x="4565" y="1996"/>
                </a:lnTo>
                <a:lnTo>
                  <a:pt x="5229" y="2226"/>
                </a:lnTo>
                <a:lnTo>
                  <a:pt x="5313" y="1982"/>
                </a:lnTo>
                <a:lnTo>
                  <a:pt x="4861" y="1825"/>
                </a:lnTo>
                <a:lnTo>
                  <a:pt x="5275" y="1586"/>
                </a:lnTo>
                <a:lnTo>
                  <a:pt x="5146" y="1363"/>
                </a:lnTo>
                <a:lnTo>
                  <a:pt x="4732" y="1602"/>
                </a:lnTo>
                <a:lnTo>
                  <a:pt x="4822" y="1131"/>
                </a:lnTo>
                <a:lnTo>
                  <a:pt x="4569" y="1083"/>
                </a:lnTo>
                <a:lnTo>
                  <a:pt x="4437" y="1772"/>
                </a:lnTo>
                <a:lnTo>
                  <a:pt x="4124" y="1953"/>
                </a:lnTo>
                <a:lnTo>
                  <a:pt x="4269" y="1196"/>
                </a:lnTo>
                <a:lnTo>
                  <a:pt x="4016" y="1147"/>
                </a:lnTo>
                <a:lnTo>
                  <a:pt x="3829" y="2123"/>
                </a:lnTo>
                <a:lnTo>
                  <a:pt x="3554" y="2282"/>
                </a:lnTo>
                <a:lnTo>
                  <a:pt x="3544" y="2268"/>
                </a:lnTo>
                <a:cubicBezTo>
                  <a:pt x="3361" y="2030"/>
                  <a:pt x="3098" y="1878"/>
                  <a:pt x="2803" y="1840"/>
                </a:cubicBezTo>
                <a:lnTo>
                  <a:pt x="2786" y="1837"/>
                </a:lnTo>
                <a:lnTo>
                  <a:pt x="2786" y="1521"/>
                </a:lnTo>
                <a:lnTo>
                  <a:pt x="3537" y="871"/>
                </a:lnTo>
                <a:lnTo>
                  <a:pt x="3368" y="676"/>
                </a:lnTo>
                <a:lnTo>
                  <a:pt x="2786" y="1180"/>
                </a:lnTo>
                <a:lnTo>
                  <a:pt x="2786" y="819"/>
                </a:lnTo>
                <a:lnTo>
                  <a:pt x="3317" y="360"/>
                </a:lnTo>
                <a:lnTo>
                  <a:pt x="3148" y="165"/>
                </a:lnTo>
                <a:lnTo>
                  <a:pt x="2786" y="478"/>
                </a:lnTo>
                <a:lnTo>
                  <a:pt x="2786" y="0"/>
                </a:lnTo>
                <a:lnTo>
                  <a:pt x="2528" y="0"/>
                </a:lnTo>
                <a:lnTo>
                  <a:pt x="2528" y="478"/>
                </a:lnTo>
                <a:lnTo>
                  <a:pt x="2166" y="165"/>
                </a:lnTo>
                <a:lnTo>
                  <a:pt x="1997" y="360"/>
                </a:lnTo>
                <a:lnTo>
                  <a:pt x="2528" y="819"/>
                </a:lnTo>
                <a:lnTo>
                  <a:pt x="2528" y="1180"/>
                </a:lnTo>
                <a:lnTo>
                  <a:pt x="1945" y="676"/>
                </a:lnTo>
                <a:lnTo>
                  <a:pt x="1777" y="871"/>
                </a:lnTo>
                <a:lnTo>
                  <a:pt x="2528" y="1521"/>
                </a:lnTo>
                <a:lnTo>
                  <a:pt x="2528" y="1837"/>
                </a:lnTo>
                <a:lnTo>
                  <a:pt x="2511" y="1840"/>
                </a:lnTo>
                <a:cubicBezTo>
                  <a:pt x="2216" y="1878"/>
                  <a:pt x="1952" y="2030"/>
                  <a:pt x="1770" y="2268"/>
                </a:cubicBezTo>
                <a:lnTo>
                  <a:pt x="1759" y="2282"/>
                </a:lnTo>
                <a:lnTo>
                  <a:pt x="1485" y="2123"/>
                </a:lnTo>
                <a:lnTo>
                  <a:pt x="1297" y="1148"/>
                </a:lnTo>
                <a:lnTo>
                  <a:pt x="1044" y="1196"/>
                </a:lnTo>
                <a:lnTo>
                  <a:pt x="1190" y="1953"/>
                </a:lnTo>
                <a:lnTo>
                  <a:pt x="877" y="1772"/>
                </a:lnTo>
                <a:lnTo>
                  <a:pt x="745" y="1083"/>
                </a:lnTo>
                <a:lnTo>
                  <a:pt x="491" y="1132"/>
                </a:lnTo>
                <a:lnTo>
                  <a:pt x="582" y="1602"/>
                </a:lnTo>
                <a:lnTo>
                  <a:pt x="167" y="1363"/>
                </a:lnTo>
                <a:lnTo>
                  <a:pt x="39" y="1586"/>
                </a:lnTo>
                <a:lnTo>
                  <a:pt x="453" y="1825"/>
                </a:lnTo>
                <a:lnTo>
                  <a:pt x="0" y="1982"/>
                </a:lnTo>
                <a:lnTo>
                  <a:pt x="85" y="2226"/>
                </a:lnTo>
                <a:lnTo>
                  <a:pt x="748" y="1996"/>
                </a:lnTo>
                <a:lnTo>
                  <a:pt x="1061" y="2176"/>
                </a:lnTo>
                <a:lnTo>
                  <a:pt x="333" y="2429"/>
                </a:lnTo>
                <a:lnTo>
                  <a:pt x="417" y="2672"/>
                </a:lnTo>
                <a:lnTo>
                  <a:pt x="1356" y="2347"/>
                </a:lnTo>
                <a:lnTo>
                  <a:pt x="1630" y="2505"/>
                </a:lnTo>
                <a:lnTo>
                  <a:pt x="1623" y="2521"/>
                </a:lnTo>
                <a:cubicBezTo>
                  <a:pt x="1567" y="2657"/>
                  <a:pt x="1538" y="2801"/>
                  <a:pt x="1538" y="2949"/>
                </a:cubicBezTo>
                <a:cubicBezTo>
                  <a:pt x="1538" y="3097"/>
                  <a:pt x="1567" y="3241"/>
                  <a:pt x="1623" y="3377"/>
                </a:cubicBezTo>
                <a:lnTo>
                  <a:pt x="1630" y="3393"/>
                </a:lnTo>
                <a:lnTo>
                  <a:pt x="1356" y="3551"/>
                </a:lnTo>
                <a:lnTo>
                  <a:pt x="417" y="3225"/>
                </a:lnTo>
                <a:lnTo>
                  <a:pt x="333" y="3469"/>
                </a:lnTo>
                <a:lnTo>
                  <a:pt x="1061" y="3722"/>
                </a:lnTo>
                <a:lnTo>
                  <a:pt x="748" y="3902"/>
                </a:lnTo>
                <a:lnTo>
                  <a:pt x="85" y="3672"/>
                </a:lnTo>
                <a:lnTo>
                  <a:pt x="0" y="3915"/>
                </a:lnTo>
                <a:lnTo>
                  <a:pt x="453" y="4072"/>
                </a:lnTo>
                <a:lnTo>
                  <a:pt x="39" y="4312"/>
                </a:lnTo>
                <a:lnTo>
                  <a:pt x="167" y="4535"/>
                </a:lnTo>
                <a:lnTo>
                  <a:pt x="582" y="4296"/>
                </a:lnTo>
                <a:lnTo>
                  <a:pt x="491" y="4766"/>
                </a:lnTo>
                <a:lnTo>
                  <a:pt x="745" y="4815"/>
                </a:lnTo>
                <a:lnTo>
                  <a:pt x="877" y="4125"/>
                </a:lnTo>
                <a:lnTo>
                  <a:pt x="1190" y="3945"/>
                </a:lnTo>
                <a:lnTo>
                  <a:pt x="1044" y="4701"/>
                </a:lnTo>
                <a:lnTo>
                  <a:pt x="1297" y="4750"/>
                </a:lnTo>
                <a:lnTo>
                  <a:pt x="1485" y="3774"/>
                </a:lnTo>
                <a:lnTo>
                  <a:pt x="1759" y="3616"/>
                </a:lnTo>
                <a:lnTo>
                  <a:pt x="1770" y="3630"/>
                </a:lnTo>
                <a:cubicBezTo>
                  <a:pt x="1952" y="3867"/>
                  <a:pt x="2216" y="4019"/>
                  <a:pt x="2511" y="4058"/>
                </a:cubicBezTo>
                <a:lnTo>
                  <a:pt x="2528" y="4060"/>
                </a:lnTo>
                <a:lnTo>
                  <a:pt x="2528" y="4377"/>
                </a:lnTo>
                <a:lnTo>
                  <a:pt x="1777" y="5027"/>
                </a:lnTo>
                <a:lnTo>
                  <a:pt x="1945" y="5222"/>
                </a:lnTo>
                <a:lnTo>
                  <a:pt x="2528" y="4717"/>
                </a:lnTo>
                <a:lnTo>
                  <a:pt x="2528" y="5078"/>
                </a:lnTo>
                <a:lnTo>
                  <a:pt x="1997" y="5538"/>
                </a:lnTo>
                <a:lnTo>
                  <a:pt x="2166" y="5733"/>
                </a:lnTo>
                <a:lnTo>
                  <a:pt x="2528" y="5419"/>
                </a:lnTo>
                <a:lnTo>
                  <a:pt x="2528" y="5898"/>
                </a:lnTo>
                <a:lnTo>
                  <a:pt x="2786" y="5898"/>
                </a:lnTo>
                <a:lnTo>
                  <a:pt x="2786" y="5419"/>
                </a:lnTo>
                <a:lnTo>
                  <a:pt x="3148" y="5733"/>
                </a:lnTo>
                <a:lnTo>
                  <a:pt x="3317" y="5538"/>
                </a:lnTo>
                <a:lnTo>
                  <a:pt x="2786" y="5078"/>
                </a:lnTo>
                <a:lnTo>
                  <a:pt x="2786" y="4717"/>
                </a:lnTo>
                <a:lnTo>
                  <a:pt x="3368" y="5222"/>
                </a:lnTo>
                <a:lnTo>
                  <a:pt x="3537" y="5027"/>
                </a:lnTo>
                <a:lnTo>
                  <a:pt x="2786" y="4377"/>
                </a:lnTo>
                <a:lnTo>
                  <a:pt x="2786" y="4060"/>
                </a:lnTo>
                <a:lnTo>
                  <a:pt x="2803" y="4058"/>
                </a:lnTo>
                <a:cubicBezTo>
                  <a:pt x="3098" y="4019"/>
                  <a:pt x="3361" y="3867"/>
                  <a:pt x="3544" y="3630"/>
                </a:cubicBezTo>
                <a:lnTo>
                  <a:pt x="3554" y="3616"/>
                </a:lnTo>
                <a:lnTo>
                  <a:pt x="3829" y="3774"/>
                </a:lnTo>
                <a:lnTo>
                  <a:pt x="4016" y="4750"/>
                </a:lnTo>
                <a:lnTo>
                  <a:pt x="4269" y="4701"/>
                </a:lnTo>
                <a:lnTo>
                  <a:pt x="4124" y="3945"/>
                </a:lnTo>
                <a:lnTo>
                  <a:pt x="4437" y="4125"/>
                </a:lnTo>
                <a:lnTo>
                  <a:pt x="4569" y="4815"/>
                </a:lnTo>
                <a:lnTo>
                  <a:pt x="4822" y="4766"/>
                </a:lnTo>
                <a:lnTo>
                  <a:pt x="4732" y="4296"/>
                </a:lnTo>
                <a:lnTo>
                  <a:pt x="5146" y="4535"/>
                </a:lnTo>
                <a:lnTo>
                  <a:pt x="5275" y="4312"/>
                </a:lnTo>
                <a:lnTo>
                  <a:pt x="4861" y="4072"/>
                </a:lnTo>
                <a:lnTo>
                  <a:pt x="5313" y="3916"/>
                </a:lnTo>
                <a:lnTo>
                  <a:pt x="5229" y="3672"/>
                </a:lnTo>
                <a:lnTo>
                  <a:pt x="4565" y="3902"/>
                </a:lnTo>
                <a:close/>
                <a:moveTo>
                  <a:pt x="2657" y="3810"/>
                </a:moveTo>
                <a:cubicBezTo>
                  <a:pt x="2182" y="3810"/>
                  <a:pt x="1796" y="3424"/>
                  <a:pt x="1796" y="2949"/>
                </a:cubicBezTo>
                <a:cubicBezTo>
                  <a:pt x="1796" y="2474"/>
                  <a:pt x="2182" y="2088"/>
                  <a:pt x="2657" y="2088"/>
                </a:cubicBezTo>
                <a:cubicBezTo>
                  <a:pt x="3132" y="2088"/>
                  <a:pt x="3518" y="2474"/>
                  <a:pt x="3518" y="2949"/>
                </a:cubicBezTo>
                <a:cubicBezTo>
                  <a:pt x="3518" y="3424"/>
                  <a:pt x="3132" y="3810"/>
                  <a:pt x="2657" y="38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6" name="AutoShape 8"/>
          <p:cNvSpPr>
            <a:spLocks noChangeArrowheads="1"/>
          </p:cNvSpPr>
          <p:nvPr/>
        </p:nvSpPr>
        <p:spPr bwMode="gray">
          <a:xfrm>
            <a:off x="604071" y="449700"/>
            <a:ext cx="2023713" cy="678216"/>
          </a:xfrm>
          <a:prstGeom prst="roundRect">
            <a:avLst>
              <a:gd name="adj" fmla="val 7574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72549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 w="28575" cap="rnd">
            <a:noFill/>
            <a:prstDash val="sysDot"/>
            <a:rou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b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>
            <a:flatTx/>
          </a:bodyPr>
          <a:lstStyle/>
          <a:p>
            <a:pPr algn="ctr" eaLnBrk="0" hangingPunct="0">
              <a:buClr>
                <a:schemeClr val="bg1"/>
              </a:buClr>
            </a:pPr>
            <a:endParaRPr lang="en-US" altLang="zh-CN" sz="16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7" name="Rectangle 2"/>
          <p:cNvSpPr>
            <a:spLocks noGrp="1" noChangeArrowheads="1"/>
          </p:cNvSpPr>
          <p:nvPr>
            <p:ph type="title"/>
          </p:nvPr>
        </p:nvSpPr>
        <p:spPr>
          <a:xfrm>
            <a:off x="1093191" y="409892"/>
            <a:ext cx="1318569" cy="685800"/>
          </a:xfrm>
        </p:spPr>
        <p:txBody>
          <a:bodyPr/>
          <a:lstStyle/>
          <a:p>
            <a:pPr algn="l"/>
            <a:r>
              <a:rPr lang="zh-CN" altLang="en-US" sz="4000" dirty="0">
                <a:ea typeface="宋体" panose="02010600030101010101" pitchFamily="2" charset="-122"/>
              </a:rPr>
              <a:t>思考</a:t>
            </a:r>
            <a:endParaRPr lang="en-US" altLang="zh-CN" sz="2400" dirty="0">
              <a:ea typeface="宋体" panose="02010600030101010101" pitchFamily="2" charset="-122"/>
            </a:endParaRPr>
          </a:p>
        </p:txBody>
      </p:sp>
      <p:sp>
        <p:nvSpPr>
          <p:cNvPr id="21" name="christmas-snowflake_61338"/>
          <p:cNvSpPr>
            <a:spLocks noChangeAspect="1"/>
          </p:cNvSpPr>
          <p:nvPr/>
        </p:nvSpPr>
        <p:spPr bwMode="auto">
          <a:xfrm>
            <a:off x="783146" y="594732"/>
            <a:ext cx="350179" cy="388152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313" h="5898">
                <a:moveTo>
                  <a:pt x="4565" y="3902"/>
                </a:moveTo>
                <a:lnTo>
                  <a:pt x="4253" y="3721"/>
                </a:lnTo>
                <a:lnTo>
                  <a:pt x="4981" y="3469"/>
                </a:lnTo>
                <a:lnTo>
                  <a:pt x="4896" y="3225"/>
                </a:lnTo>
                <a:lnTo>
                  <a:pt x="3958" y="3551"/>
                </a:lnTo>
                <a:lnTo>
                  <a:pt x="3684" y="3393"/>
                </a:lnTo>
                <a:lnTo>
                  <a:pt x="3691" y="3377"/>
                </a:lnTo>
                <a:cubicBezTo>
                  <a:pt x="3747" y="3241"/>
                  <a:pt x="3776" y="3097"/>
                  <a:pt x="3776" y="2949"/>
                </a:cubicBezTo>
                <a:cubicBezTo>
                  <a:pt x="3776" y="2801"/>
                  <a:pt x="3747" y="2657"/>
                  <a:pt x="3691" y="2521"/>
                </a:cubicBezTo>
                <a:lnTo>
                  <a:pt x="3684" y="2505"/>
                </a:lnTo>
                <a:lnTo>
                  <a:pt x="3958" y="2347"/>
                </a:lnTo>
                <a:lnTo>
                  <a:pt x="4896" y="2672"/>
                </a:lnTo>
                <a:lnTo>
                  <a:pt x="4981" y="2429"/>
                </a:lnTo>
                <a:lnTo>
                  <a:pt x="4253" y="2176"/>
                </a:lnTo>
                <a:lnTo>
                  <a:pt x="4565" y="1996"/>
                </a:lnTo>
                <a:lnTo>
                  <a:pt x="5229" y="2226"/>
                </a:lnTo>
                <a:lnTo>
                  <a:pt x="5313" y="1982"/>
                </a:lnTo>
                <a:lnTo>
                  <a:pt x="4861" y="1825"/>
                </a:lnTo>
                <a:lnTo>
                  <a:pt x="5275" y="1586"/>
                </a:lnTo>
                <a:lnTo>
                  <a:pt x="5146" y="1363"/>
                </a:lnTo>
                <a:lnTo>
                  <a:pt x="4732" y="1602"/>
                </a:lnTo>
                <a:lnTo>
                  <a:pt x="4822" y="1131"/>
                </a:lnTo>
                <a:lnTo>
                  <a:pt x="4569" y="1083"/>
                </a:lnTo>
                <a:lnTo>
                  <a:pt x="4437" y="1772"/>
                </a:lnTo>
                <a:lnTo>
                  <a:pt x="4124" y="1953"/>
                </a:lnTo>
                <a:lnTo>
                  <a:pt x="4269" y="1196"/>
                </a:lnTo>
                <a:lnTo>
                  <a:pt x="4016" y="1147"/>
                </a:lnTo>
                <a:lnTo>
                  <a:pt x="3829" y="2123"/>
                </a:lnTo>
                <a:lnTo>
                  <a:pt x="3554" y="2282"/>
                </a:lnTo>
                <a:lnTo>
                  <a:pt x="3544" y="2268"/>
                </a:lnTo>
                <a:cubicBezTo>
                  <a:pt x="3361" y="2030"/>
                  <a:pt x="3098" y="1878"/>
                  <a:pt x="2803" y="1840"/>
                </a:cubicBezTo>
                <a:lnTo>
                  <a:pt x="2786" y="1837"/>
                </a:lnTo>
                <a:lnTo>
                  <a:pt x="2786" y="1521"/>
                </a:lnTo>
                <a:lnTo>
                  <a:pt x="3537" y="871"/>
                </a:lnTo>
                <a:lnTo>
                  <a:pt x="3368" y="676"/>
                </a:lnTo>
                <a:lnTo>
                  <a:pt x="2786" y="1180"/>
                </a:lnTo>
                <a:lnTo>
                  <a:pt x="2786" y="819"/>
                </a:lnTo>
                <a:lnTo>
                  <a:pt x="3317" y="360"/>
                </a:lnTo>
                <a:lnTo>
                  <a:pt x="3148" y="165"/>
                </a:lnTo>
                <a:lnTo>
                  <a:pt x="2786" y="478"/>
                </a:lnTo>
                <a:lnTo>
                  <a:pt x="2786" y="0"/>
                </a:lnTo>
                <a:lnTo>
                  <a:pt x="2528" y="0"/>
                </a:lnTo>
                <a:lnTo>
                  <a:pt x="2528" y="478"/>
                </a:lnTo>
                <a:lnTo>
                  <a:pt x="2166" y="165"/>
                </a:lnTo>
                <a:lnTo>
                  <a:pt x="1997" y="360"/>
                </a:lnTo>
                <a:lnTo>
                  <a:pt x="2528" y="819"/>
                </a:lnTo>
                <a:lnTo>
                  <a:pt x="2528" y="1180"/>
                </a:lnTo>
                <a:lnTo>
                  <a:pt x="1945" y="676"/>
                </a:lnTo>
                <a:lnTo>
                  <a:pt x="1777" y="871"/>
                </a:lnTo>
                <a:lnTo>
                  <a:pt x="2528" y="1521"/>
                </a:lnTo>
                <a:lnTo>
                  <a:pt x="2528" y="1837"/>
                </a:lnTo>
                <a:lnTo>
                  <a:pt x="2511" y="1840"/>
                </a:lnTo>
                <a:cubicBezTo>
                  <a:pt x="2216" y="1878"/>
                  <a:pt x="1952" y="2030"/>
                  <a:pt x="1770" y="2268"/>
                </a:cubicBezTo>
                <a:lnTo>
                  <a:pt x="1759" y="2282"/>
                </a:lnTo>
                <a:lnTo>
                  <a:pt x="1485" y="2123"/>
                </a:lnTo>
                <a:lnTo>
                  <a:pt x="1297" y="1148"/>
                </a:lnTo>
                <a:lnTo>
                  <a:pt x="1044" y="1196"/>
                </a:lnTo>
                <a:lnTo>
                  <a:pt x="1190" y="1953"/>
                </a:lnTo>
                <a:lnTo>
                  <a:pt x="877" y="1772"/>
                </a:lnTo>
                <a:lnTo>
                  <a:pt x="745" y="1083"/>
                </a:lnTo>
                <a:lnTo>
                  <a:pt x="491" y="1132"/>
                </a:lnTo>
                <a:lnTo>
                  <a:pt x="582" y="1602"/>
                </a:lnTo>
                <a:lnTo>
                  <a:pt x="167" y="1363"/>
                </a:lnTo>
                <a:lnTo>
                  <a:pt x="39" y="1586"/>
                </a:lnTo>
                <a:lnTo>
                  <a:pt x="453" y="1825"/>
                </a:lnTo>
                <a:lnTo>
                  <a:pt x="0" y="1982"/>
                </a:lnTo>
                <a:lnTo>
                  <a:pt x="85" y="2226"/>
                </a:lnTo>
                <a:lnTo>
                  <a:pt x="748" y="1996"/>
                </a:lnTo>
                <a:lnTo>
                  <a:pt x="1061" y="2176"/>
                </a:lnTo>
                <a:lnTo>
                  <a:pt x="333" y="2429"/>
                </a:lnTo>
                <a:lnTo>
                  <a:pt x="417" y="2672"/>
                </a:lnTo>
                <a:lnTo>
                  <a:pt x="1356" y="2347"/>
                </a:lnTo>
                <a:lnTo>
                  <a:pt x="1630" y="2505"/>
                </a:lnTo>
                <a:lnTo>
                  <a:pt x="1623" y="2521"/>
                </a:lnTo>
                <a:cubicBezTo>
                  <a:pt x="1567" y="2657"/>
                  <a:pt x="1538" y="2801"/>
                  <a:pt x="1538" y="2949"/>
                </a:cubicBezTo>
                <a:cubicBezTo>
                  <a:pt x="1538" y="3097"/>
                  <a:pt x="1567" y="3241"/>
                  <a:pt x="1623" y="3377"/>
                </a:cubicBezTo>
                <a:lnTo>
                  <a:pt x="1630" y="3393"/>
                </a:lnTo>
                <a:lnTo>
                  <a:pt x="1356" y="3551"/>
                </a:lnTo>
                <a:lnTo>
                  <a:pt x="417" y="3225"/>
                </a:lnTo>
                <a:lnTo>
                  <a:pt x="333" y="3469"/>
                </a:lnTo>
                <a:lnTo>
                  <a:pt x="1061" y="3722"/>
                </a:lnTo>
                <a:lnTo>
                  <a:pt x="748" y="3902"/>
                </a:lnTo>
                <a:lnTo>
                  <a:pt x="85" y="3672"/>
                </a:lnTo>
                <a:lnTo>
                  <a:pt x="0" y="3915"/>
                </a:lnTo>
                <a:lnTo>
                  <a:pt x="453" y="4072"/>
                </a:lnTo>
                <a:lnTo>
                  <a:pt x="39" y="4312"/>
                </a:lnTo>
                <a:lnTo>
                  <a:pt x="167" y="4535"/>
                </a:lnTo>
                <a:lnTo>
                  <a:pt x="582" y="4296"/>
                </a:lnTo>
                <a:lnTo>
                  <a:pt x="491" y="4766"/>
                </a:lnTo>
                <a:lnTo>
                  <a:pt x="745" y="4815"/>
                </a:lnTo>
                <a:lnTo>
                  <a:pt x="877" y="4125"/>
                </a:lnTo>
                <a:lnTo>
                  <a:pt x="1190" y="3945"/>
                </a:lnTo>
                <a:lnTo>
                  <a:pt x="1044" y="4701"/>
                </a:lnTo>
                <a:lnTo>
                  <a:pt x="1297" y="4750"/>
                </a:lnTo>
                <a:lnTo>
                  <a:pt x="1485" y="3774"/>
                </a:lnTo>
                <a:lnTo>
                  <a:pt x="1759" y="3616"/>
                </a:lnTo>
                <a:lnTo>
                  <a:pt x="1770" y="3630"/>
                </a:lnTo>
                <a:cubicBezTo>
                  <a:pt x="1952" y="3867"/>
                  <a:pt x="2216" y="4019"/>
                  <a:pt x="2511" y="4058"/>
                </a:cubicBezTo>
                <a:lnTo>
                  <a:pt x="2528" y="4060"/>
                </a:lnTo>
                <a:lnTo>
                  <a:pt x="2528" y="4377"/>
                </a:lnTo>
                <a:lnTo>
                  <a:pt x="1777" y="5027"/>
                </a:lnTo>
                <a:lnTo>
                  <a:pt x="1945" y="5222"/>
                </a:lnTo>
                <a:lnTo>
                  <a:pt x="2528" y="4717"/>
                </a:lnTo>
                <a:lnTo>
                  <a:pt x="2528" y="5078"/>
                </a:lnTo>
                <a:lnTo>
                  <a:pt x="1997" y="5538"/>
                </a:lnTo>
                <a:lnTo>
                  <a:pt x="2166" y="5733"/>
                </a:lnTo>
                <a:lnTo>
                  <a:pt x="2528" y="5419"/>
                </a:lnTo>
                <a:lnTo>
                  <a:pt x="2528" y="5898"/>
                </a:lnTo>
                <a:lnTo>
                  <a:pt x="2786" y="5898"/>
                </a:lnTo>
                <a:lnTo>
                  <a:pt x="2786" y="5419"/>
                </a:lnTo>
                <a:lnTo>
                  <a:pt x="3148" y="5733"/>
                </a:lnTo>
                <a:lnTo>
                  <a:pt x="3317" y="5538"/>
                </a:lnTo>
                <a:lnTo>
                  <a:pt x="2786" y="5078"/>
                </a:lnTo>
                <a:lnTo>
                  <a:pt x="2786" y="4717"/>
                </a:lnTo>
                <a:lnTo>
                  <a:pt x="3368" y="5222"/>
                </a:lnTo>
                <a:lnTo>
                  <a:pt x="3537" y="5027"/>
                </a:lnTo>
                <a:lnTo>
                  <a:pt x="2786" y="4377"/>
                </a:lnTo>
                <a:lnTo>
                  <a:pt x="2786" y="4060"/>
                </a:lnTo>
                <a:lnTo>
                  <a:pt x="2803" y="4058"/>
                </a:lnTo>
                <a:cubicBezTo>
                  <a:pt x="3098" y="4019"/>
                  <a:pt x="3361" y="3867"/>
                  <a:pt x="3544" y="3630"/>
                </a:cubicBezTo>
                <a:lnTo>
                  <a:pt x="3554" y="3616"/>
                </a:lnTo>
                <a:lnTo>
                  <a:pt x="3829" y="3774"/>
                </a:lnTo>
                <a:lnTo>
                  <a:pt x="4016" y="4750"/>
                </a:lnTo>
                <a:lnTo>
                  <a:pt x="4269" y="4701"/>
                </a:lnTo>
                <a:lnTo>
                  <a:pt x="4124" y="3945"/>
                </a:lnTo>
                <a:lnTo>
                  <a:pt x="4437" y="4125"/>
                </a:lnTo>
                <a:lnTo>
                  <a:pt x="4569" y="4815"/>
                </a:lnTo>
                <a:lnTo>
                  <a:pt x="4822" y="4766"/>
                </a:lnTo>
                <a:lnTo>
                  <a:pt x="4732" y="4296"/>
                </a:lnTo>
                <a:lnTo>
                  <a:pt x="5146" y="4535"/>
                </a:lnTo>
                <a:lnTo>
                  <a:pt x="5275" y="4312"/>
                </a:lnTo>
                <a:lnTo>
                  <a:pt x="4861" y="4072"/>
                </a:lnTo>
                <a:lnTo>
                  <a:pt x="5313" y="3916"/>
                </a:lnTo>
                <a:lnTo>
                  <a:pt x="5229" y="3672"/>
                </a:lnTo>
                <a:lnTo>
                  <a:pt x="4565" y="3902"/>
                </a:lnTo>
                <a:close/>
                <a:moveTo>
                  <a:pt x="2657" y="3810"/>
                </a:moveTo>
                <a:cubicBezTo>
                  <a:pt x="2182" y="3810"/>
                  <a:pt x="1796" y="3424"/>
                  <a:pt x="1796" y="2949"/>
                </a:cubicBezTo>
                <a:cubicBezTo>
                  <a:pt x="1796" y="2474"/>
                  <a:pt x="2182" y="2088"/>
                  <a:pt x="2657" y="2088"/>
                </a:cubicBezTo>
                <a:cubicBezTo>
                  <a:pt x="3132" y="2088"/>
                  <a:pt x="3518" y="2474"/>
                  <a:pt x="3518" y="2949"/>
                </a:cubicBezTo>
                <a:cubicBezTo>
                  <a:pt x="3518" y="3424"/>
                  <a:pt x="3132" y="3810"/>
                  <a:pt x="2657" y="38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251520" y="1916832"/>
            <a:ext cx="835292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1">
              <a:spcBef>
                <a:spcPts val="0"/>
              </a:spcBef>
              <a:spcAft>
                <a:spcPct val="30000"/>
              </a:spcAft>
              <a:buClr>
                <a:srgbClr val="5888DE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文章以“这就是冬天的济南”结束全文，有什么作用？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50983" y="3212976"/>
            <a:ext cx="75374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这样的结尾，既和开头“济南真得算个宝地”相呼应，又点了题目，抒发了作者对济南的热爱和赞美，给人留下无限的回味。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312215"/>
            <a:ext cx="864096" cy="897720"/>
          </a:xfrm>
          <a:prstGeom prst="rect">
            <a:avLst/>
          </a:prstGeom>
        </p:spPr>
      </p:pic>
      <p:sp>
        <p:nvSpPr>
          <p:cNvPr id="3" name="AutoShape 8"/>
          <p:cNvSpPr>
            <a:spLocks noChangeArrowheads="1"/>
          </p:cNvSpPr>
          <p:nvPr/>
        </p:nvSpPr>
        <p:spPr bwMode="gray">
          <a:xfrm>
            <a:off x="604071" y="552160"/>
            <a:ext cx="2959817" cy="678216"/>
          </a:xfrm>
          <a:prstGeom prst="roundRect">
            <a:avLst>
              <a:gd name="adj" fmla="val 7574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72549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 w="28575" cap="rnd">
            <a:noFill/>
            <a:prstDash val="sysDot"/>
            <a:rou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b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>
            <a:flatTx/>
          </a:bodyPr>
          <a:lstStyle/>
          <a:p>
            <a:pPr algn="ctr" eaLnBrk="0" hangingPunct="0">
              <a:buClr>
                <a:schemeClr val="bg1"/>
              </a:buClr>
            </a:pPr>
            <a:endParaRPr lang="en-US" altLang="zh-CN" sz="16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1111392" y="528620"/>
            <a:ext cx="5620848" cy="685800"/>
          </a:xfrm>
        </p:spPr>
        <p:txBody>
          <a:bodyPr/>
          <a:lstStyle/>
          <a:p>
            <a:pPr algn="l"/>
            <a:r>
              <a:rPr lang="zh-CN" altLang="en-US" dirty="0">
                <a:ea typeface="宋体" panose="02010600030101010101" pitchFamily="2" charset="-122"/>
              </a:rPr>
              <a:t>写作特点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sp>
        <p:nvSpPr>
          <p:cNvPr id="6" name="christmas-snowflake_61338"/>
          <p:cNvSpPr>
            <a:spLocks noChangeAspect="1"/>
          </p:cNvSpPr>
          <p:nvPr/>
        </p:nvSpPr>
        <p:spPr bwMode="auto">
          <a:xfrm>
            <a:off x="761213" y="677444"/>
            <a:ext cx="350179" cy="388152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313" h="5898">
                <a:moveTo>
                  <a:pt x="4565" y="3902"/>
                </a:moveTo>
                <a:lnTo>
                  <a:pt x="4253" y="3721"/>
                </a:lnTo>
                <a:lnTo>
                  <a:pt x="4981" y="3469"/>
                </a:lnTo>
                <a:lnTo>
                  <a:pt x="4896" y="3225"/>
                </a:lnTo>
                <a:lnTo>
                  <a:pt x="3958" y="3551"/>
                </a:lnTo>
                <a:lnTo>
                  <a:pt x="3684" y="3393"/>
                </a:lnTo>
                <a:lnTo>
                  <a:pt x="3691" y="3377"/>
                </a:lnTo>
                <a:cubicBezTo>
                  <a:pt x="3747" y="3241"/>
                  <a:pt x="3776" y="3097"/>
                  <a:pt x="3776" y="2949"/>
                </a:cubicBezTo>
                <a:cubicBezTo>
                  <a:pt x="3776" y="2801"/>
                  <a:pt x="3747" y="2657"/>
                  <a:pt x="3691" y="2521"/>
                </a:cubicBezTo>
                <a:lnTo>
                  <a:pt x="3684" y="2505"/>
                </a:lnTo>
                <a:lnTo>
                  <a:pt x="3958" y="2347"/>
                </a:lnTo>
                <a:lnTo>
                  <a:pt x="4896" y="2672"/>
                </a:lnTo>
                <a:lnTo>
                  <a:pt x="4981" y="2429"/>
                </a:lnTo>
                <a:lnTo>
                  <a:pt x="4253" y="2176"/>
                </a:lnTo>
                <a:lnTo>
                  <a:pt x="4565" y="1996"/>
                </a:lnTo>
                <a:lnTo>
                  <a:pt x="5229" y="2226"/>
                </a:lnTo>
                <a:lnTo>
                  <a:pt x="5313" y="1982"/>
                </a:lnTo>
                <a:lnTo>
                  <a:pt x="4861" y="1825"/>
                </a:lnTo>
                <a:lnTo>
                  <a:pt x="5275" y="1586"/>
                </a:lnTo>
                <a:lnTo>
                  <a:pt x="5146" y="1363"/>
                </a:lnTo>
                <a:lnTo>
                  <a:pt x="4732" y="1602"/>
                </a:lnTo>
                <a:lnTo>
                  <a:pt x="4822" y="1131"/>
                </a:lnTo>
                <a:lnTo>
                  <a:pt x="4569" y="1083"/>
                </a:lnTo>
                <a:lnTo>
                  <a:pt x="4437" y="1772"/>
                </a:lnTo>
                <a:lnTo>
                  <a:pt x="4124" y="1953"/>
                </a:lnTo>
                <a:lnTo>
                  <a:pt x="4269" y="1196"/>
                </a:lnTo>
                <a:lnTo>
                  <a:pt x="4016" y="1147"/>
                </a:lnTo>
                <a:lnTo>
                  <a:pt x="3829" y="2123"/>
                </a:lnTo>
                <a:lnTo>
                  <a:pt x="3554" y="2282"/>
                </a:lnTo>
                <a:lnTo>
                  <a:pt x="3544" y="2268"/>
                </a:lnTo>
                <a:cubicBezTo>
                  <a:pt x="3361" y="2030"/>
                  <a:pt x="3098" y="1878"/>
                  <a:pt x="2803" y="1840"/>
                </a:cubicBezTo>
                <a:lnTo>
                  <a:pt x="2786" y="1837"/>
                </a:lnTo>
                <a:lnTo>
                  <a:pt x="2786" y="1521"/>
                </a:lnTo>
                <a:lnTo>
                  <a:pt x="3537" y="871"/>
                </a:lnTo>
                <a:lnTo>
                  <a:pt x="3368" y="676"/>
                </a:lnTo>
                <a:lnTo>
                  <a:pt x="2786" y="1180"/>
                </a:lnTo>
                <a:lnTo>
                  <a:pt x="2786" y="819"/>
                </a:lnTo>
                <a:lnTo>
                  <a:pt x="3317" y="360"/>
                </a:lnTo>
                <a:lnTo>
                  <a:pt x="3148" y="165"/>
                </a:lnTo>
                <a:lnTo>
                  <a:pt x="2786" y="478"/>
                </a:lnTo>
                <a:lnTo>
                  <a:pt x="2786" y="0"/>
                </a:lnTo>
                <a:lnTo>
                  <a:pt x="2528" y="0"/>
                </a:lnTo>
                <a:lnTo>
                  <a:pt x="2528" y="478"/>
                </a:lnTo>
                <a:lnTo>
                  <a:pt x="2166" y="165"/>
                </a:lnTo>
                <a:lnTo>
                  <a:pt x="1997" y="360"/>
                </a:lnTo>
                <a:lnTo>
                  <a:pt x="2528" y="819"/>
                </a:lnTo>
                <a:lnTo>
                  <a:pt x="2528" y="1180"/>
                </a:lnTo>
                <a:lnTo>
                  <a:pt x="1945" y="676"/>
                </a:lnTo>
                <a:lnTo>
                  <a:pt x="1777" y="871"/>
                </a:lnTo>
                <a:lnTo>
                  <a:pt x="2528" y="1521"/>
                </a:lnTo>
                <a:lnTo>
                  <a:pt x="2528" y="1837"/>
                </a:lnTo>
                <a:lnTo>
                  <a:pt x="2511" y="1840"/>
                </a:lnTo>
                <a:cubicBezTo>
                  <a:pt x="2216" y="1878"/>
                  <a:pt x="1952" y="2030"/>
                  <a:pt x="1770" y="2268"/>
                </a:cubicBezTo>
                <a:lnTo>
                  <a:pt x="1759" y="2282"/>
                </a:lnTo>
                <a:lnTo>
                  <a:pt x="1485" y="2123"/>
                </a:lnTo>
                <a:lnTo>
                  <a:pt x="1297" y="1148"/>
                </a:lnTo>
                <a:lnTo>
                  <a:pt x="1044" y="1196"/>
                </a:lnTo>
                <a:lnTo>
                  <a:pt x="1190" y="1953"/>
                </a:lnTo>
                <a:lnTo>
                  <a:pt x="877" y="1772"/>
                </a:lnTo>
                <a:lnTo>
                  <a:pt x="745" y="1083"/>
                </a:lnTo>
                <a:lnTo>
                  <a:pt x="491" y="1132"/>
                </a:lnTo>
                <a:lnTo>
                  <a:pt x="582" y="1602"/>
                </a:lnTo>
                <a:lnTo>
                  <a:pt x="167" y="1363"/>
                </a:lnTo>
                <a:lnTo>
                  <a:pt x="39" y="1586"/>
                </a:lnTo>
                <a:lnTo>
                  <a:pt x="453" y="1825"/>
                </a:lnTo>
                <a:lnTo>
                  <a:pt x="0" y="1982"/>
                </a:lnTo>
                <a:lnTo>
                  <a:pt x="85" y="2226"/>
                </a:lnTo>
                <a:lnTo>
                  <a:pt x="748" y="1996"/>
                </a:lnTo>
                <a:lnTo>
                  <a:pt x="1061" y="2176"/>
                </a:lnTo>
                <a:lnTo>
                  <a:pt x="333" y="2429"/>
                </a:lnTo>
                <a:lnTo>
                  <a:pt x="417" y="2672"/>
                </a:lnTo>
                <a:lnTo>
                  <a:pt x="1356" y="2347"/>
                </a:lnTo>
                <a:lnTo>
                  <a:pt x="1630" y="2505"/>
                </a:lnTo>
                <a:lnTo>
                  <a:pt x="1623" y="2521"/>
                </a:lnTo>
                <a:cubicBezTo>
                  <a:pt x="1567" y="2657"/>
                  <a:pt x="1538" y="2801"/>
                  <a:pt x="1538" y="2949"/>
                </a:cubicBezTo>
                <a:cubicBezTo>
                  <a:pt x="1538" y="3097"/>
                  <a:pt x="1567" y="3241"/>
                  <a:pt x="1623" y="3377"/>
                </a:cubicBezTo>
                <a:lnTo>
                  <a:pt x="1630" y="3393"/>
                </a:lnTo>
                <a:lnTo>
                  <a:pt x="1356" y="3551"/>
                </a:lnTo>
                <a:lnTo>
                  <a:pt x="417" y="3225"/>
                </a:lnTo>
                <a:lnTo>
                  <a:pt x="333" y="3469"/>
                </a:lnTo>
                <a:lnTo>
                  <a:pt x="1061" y="3722"/>
                </a:lnTo>
                <a:lnTo>
                  <a:pt x="748" y="3902"/>
                </a:lnTo>
                <a:lnTo>
                  <a:pt x="85" y="3672"/>
                </a:lnTo>
                <a:lnTo>
                  <a:pt x="0" y="3915"/>
                </a:lnTo>
                <a:lnTo>
                  <a:pt x="453" y="4072"/>
                </a:lnTo>
                <a:lnTo>
                  <a:pt x="39" y="4312"/>
                </a:lnTo>
                <a:lnTo>
                  <a:pt x="167" y="4535"/>
                </a:lnTo>
                <a:lnTo>
                  <a:pt x="582" y="4296"/>
                </a:lnTo>
                <a:lnTo>
                  <a:pt x="491" y="4766"/>
                </a:lnTo>
                <a:lnTo>
                  <a:pt x="745" y="4815"/>
                </a:lnTo>
                <a:lnTo>
                  <a:pt x="877" y="4125"/>
                </a:lnTo>
                <a:lnTo>
                  <a:pt x="1190" y="3945"/>
                </a:lnTo>
                <a:lnTo>
                  <a:pt x="1044" y="4701"/>
                </a:lnTo>
                <a:lnTo>
                  <a:pt x="1297" y="4750"/>
                </a:lnTo>
                <a:lnTo>
                  <a:pt x="1485" y="3774"/>
                </a:lnTo>
                <a:lnTo>
                  <a:pt x="1759" y="3616"/>
                </a:lnTo>
                <a:lnTo>
                  <a:pt x="1770" y="3630"/>
                </a:lnTo>
                <a:cubicBezTo>
                  <a:pt x="1952" y="3867"/>
                  <a:pt x="2216" y="4019"/>
                  <a:pt x="2511" y="4058"/>
                </a:cubicBezTo>
                <a:lnTo>
                  <a:pt x="2528" y="4060"/>
                </a:lnTo>
                <a:lnTo>
                  <a:pt x="2528" y="4377"/>
                </a:lnTo>
                <a:lnTo>
                  <a:pt x="1777" y="5027"/>
                </a:lnTo>
                <a:lnTo>
                  <a:pt x="1945" y="5222"/>
                </a:lnTo>
                <a:lnTo>
                  <a:pt x="2528" y="4717"/>
                </a:lnTo>
                <a:lnTo>
                  <a:pt x="2528" y="5078"/>
                </a:lnTo>
                <a:lnTo>
                  <a:pt x="1997" y="5538"/>
                </a:lnTo>
                <a:lnTo>
                  <a:pt x="2166" y="5733"/>
                </a:lnTo>
                <a:lnTo>
                  <a:pt x="2528" y="5419"/>
                </a:lnTo>
                <a:lnTo>
                  <a:pt x="2528" y="5898"/>
                </a:lnTo>
                <a:lnTo>
                  <a:pt x="2786" y="5898"/>
                </a:lnTo>
                <a:lnTo>
                  <a:pt x="2786" y="5419"/>
                </a:lnTo>
                <a:lnTo>
                  <a:pt x="3148" y="5733"/>
                </a:lnTo>
                <a:lnTo>
                  <a:pt x="3317" y="5538"/>
                </a:lnTo>
                <a:lnTo>
                  <a:pt x="2786" y="5078"/>
                </a:lnTo>
                <a:lnTo>
                  <a:pt x="2786" y="4717"/>
                </a:lnTo>
                <a:lnTo>
                  <a:pt x="3368" y="5222"/>
                </a:lnTo>
                <a:lnTo>
                  <a:pt x="3537" y="5027"/>
                </a:lnTo>
                <a:lnTo>
                  <a:pt x="2786" y="4377"/>
                </a:lnTo>
                <a:lnTo>
                  <a:pt x="2786" y="4060"/>
                </a:lnTo>
                <a:lnTo>
                  <a:pt x="2803" y="4058"/>
                </a:lnTo>
                <a:cubicBezTo>
                  <a:pt x="3098" y="4019"/>
                  <a:pt x="3361" y="3867"/>
                  <a:pt x="3544" y="3630"/>
                </a:cubicBezTo>
                <a:lnTo>
                  <a:pt x="3554" y="3616"/>
                </a:lnTo>
                <a:lnTo>
                  <a:pt x="3829" y="3774"/>
                </a:lnTo>
                <a:lnTo>
                  <a:pt x="4016" y="4750"/>
                </a:lnTo>
                <a:lnTo>
                  <a:pt x="4269" y="4701"/>
                </a:lnTo>
                <a:lnTo>
                  <a:pt x="4124" y="3945"/>
                </a:lnTo>
                <a:lnTo>
                  <a:pt x="4437" y="4125"/>
                </a:lnTo>
                <a:lnTo>
                  <a:pt x="4569" y="4815"/>
                </a:lnTo>
                <a:lnTo>
                  <a:pt x="4822" y="4766"/>
                </a:lnTo>
                <a:lnTo>
                  <a:pt x="4732" y="4296"/>
                </a:lnTo>
                <a:lnTo>
                  <a:pt x="5146" y="4535"/>
                </a:lnTo>
                <a:lnTo>
                  <a:pt x="5275" y="4312"/>
                </a:lnTo>
                <a:lnTo>
                  <a:pt x="4861" y="4072"/>
                </a:lnTo>
                <a:lnTo>
                  <a:pt x="5313" y="3916"/>
                </a:lnTo>
                <a:lnTo>
                  <a:pt x="5229" y="3672"/>
                </a:lnTo>
                <a:lnTo>
                  <a:pt x="4565" y="3902"/>
                </a:lnTo>
                <a:close/>
                <a:moveTo>
                  <a:pt x="2657" y="3810"/>
                </a:moveTo>
                <a:cubicBezTo>
                  <a:pt x="2182" y="3810"/>
                  <a:pt x="1796" y="3424"/>
                  <a:pt x="1796" y="2949"/>
                </a:cubicBezTo>
                <a:cubicBezTo>
                  <a:pt x="1796" y="2474"/>
                  <a:pt x="2182" y="2088"/>
                  <a:pt x="2657" y="2088"/>
                </a:cubicBezTo>
                <a:cubicBezTo>
                  <a:pt x="3132" y="2088"/>
                  <a:pt x="3518" y="2474"/>
                  <a:pt x="3518" y="2949"/>
                </a:cubicBezTo>
                <a:cubicBezTo>
                  <a:pt x="3518" y="3424"/>
                  <a:pt x="3132" y="3810"/>
                  <a:pt x="2657" y="38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8" name="graduate-boy-reading-a-book_27473"/>
          <p:cNvSpPr>
            <a:spLocks noChangeAspect="1"/>
          </p:cNvSpPr>
          <p:nvPr/>
        </p:nvSpPr>
        <p:spPr bwMode="auto">
          <a:xfrm>
            <a:off x="3721030" y="534660"/>
            <a:ext cx="482535" cy="732940"/>
          </a:xfrm>
          <a:custGeom>
            <a:avLst/>
            <a:gdLst>
              <a:gd name="connsiteX0" fmla="*/ 109786 w 398379"/>
              <a:gd name="connsiteY0" fmla="*/ 408892 h 605112"/>
              <a:gd name="connsiteX1" fmla="*/ 109786 w 398379"/>
              <a:gd name="connsiteY1" fmla="*/ 466270 h 605112"/>
              <a:gd name="connsiteX2" fmla="*/ 126073 w 398379"/>
              <a:gd name="connsiteY2" fmla="*/ 454610 h 605112"/>
              <a:gd name="connsiteX3" fmla="*/ 164484 w 398379"/>
              <a:gd name="connsiteY3" fmla="*/ 457985 h 605112"/>
              <a:gd name="connsiteX4" fmla="*/ 161104 w 398379"/>
              <a:gd name="connsiteY4" fmla="*/ 496339 h 605112"/>
              <a:gd name="connsiteX5" fmla="*/ 109786 w 398379"/>
              <a:gd name="connsiteY5" fmla="*/ 526716 h 605112"/>
              <a:gd name="connsiteX6" fmla="*/ 109786 w 398379"/>
              <a:gd name="connsiteY6" fmla="*/ 545586 h 605112"/>
              <a:gd name="connsiteX7" fmla="*/ 201205 w 398379"/>
              <a:gd name="connsiteY7" fmla="*/ 581179 h 605112"/>
              <a:gd name="connsiteX8" fmla="*/ 292624 w 398379"/>
              <a:gd name="connsiteY8" fmla="*/ 545586 h 605112"/>
              <a:gd name="connsiteX9" fmla="*/ 292624 w 398379"/>
              <a:gd name="connsiteY9" fmla="*/ 527636 h 605112"/>
              <a:gd name="connsiteX10" fmla="*/ 238234 w 398379"/>
              <a:gd name="connsiteY10" fmla="*/ 496339 h 605112"/>
              <a:gd name="connsiteX11" fmla="*/ 234854 w 398379"/>
              <a:gd name="connsiteY11" fmla="*/ 457985 h 605112"/>
              <a:gd name="connsiteX12" fmla="*/ 273111 w 398379"/>
              <a:gd name="connsiteY12" fmla="*/ 454610 h 605112"/>
              <a:gd name="connsiteX13" fmla="*/ 292624 w 398379"/>
              <a:gd name="connsiteY13" fmla="*/ 468111 h 605112"/>
              <a:gd name="connsiteX14" fmla="*/ 292624 w 398379"/>
              <a:gd name="connsiteY14" fmla="*/ 408892 h 605112"/>
              <a:gd name="connsiteX15" fmla="*/ 201205 w 398379"/>
              <a:gd name="connsiteY15" fmla="*/ 448320 h 605112"/>
              <a:gd name="connsiteX16" fmla="*/ 141898 w 398379"/>
              <a:gd name="connsiteY16" fmla="*/ 422699 h 605112"/>
              <a:gd name="connsiteX17" fmla="*/ 154958 w 398379"/>
              <a:gd name="connsiteY17" fmla="*/ 202546 h 605112"/>
              <a:gd name="connsiteX18" fmla="*/ 293085 w 398379"/>
              <a:gd name="connsiteY18" fmla="*/ 237678 h 605112"/>
              <a:gd name="connsiteX19" fmla="*/ 314749 w 398379"/>
              <a:gd name="connsiteY19" fmla="*/ 237064 h 605112"/>
              <a:gd name="connsiteX20" fmla="*/ 242536 w 398379"/>
              <a:gd name="connsiteY20" fmla="*/ 335865 h 605112"/>
              <a:gd name="connsiteX21" fmla="*/ 366528 w 398379"/>
              <a:gd name="connsiteY21" fmla="*/ 476855 h 605112"/>
              <a:gd name="connsiteX22" fmla="*/ 367296 w 398379"/>
              <a:gd name="connsiteY22" fmla="*/ 481765 h 605112"/>
              <a:gd name="connsiteX23" fmla="*/ 368218 w 398379"/>
              <a:gd name="connsiteY23" fmla="*/ 481765 h 605112"/>
              <a:gd name="connsiteX24" fmla="*/ 358077 w 398379"/>
              <a:gd name="connsiteY24" fmla="*/ 514596 h 605112"/>
              <a:gd name="connsiteX25" fmla="*/ 318437 w 398379"/>
              <a:gd name="connsiteY25" fmla="*/ 532239 h 605112"/>
              <a:gd name="connsiteX26" fmla="*/ 315825 w 398379"/>
              <a:gd name="connsiteY26" fmla="*/ 532085 h 605112"/>
              <a:gd name="connsiteX27" fmla="*/ 315825 w 398379"/>
              <a:gd name="connsiteY27" fmla="*/ 583327 h 605112"/>
              <a:gd name="connsiteX28" fmla="*/ 294161 w 398379"/>
              <a:gd name="connsiteY28" fmla="*/ 605112 h 605112"/>
              <a:gd name="connsiteX29" fmla="*/ 100260 w 398379"/>
              <a:gd name="connsiteY29" fmla="*/ 605112 h 605112"/>
              <a:gd name="connsiteX30" fmla="*/ 78443 w 398379"/>
              <a:gd name="connsiteY30" fmla="*/ 583327 h 605112"/>
              <a:gd name="connsiteX31" fmla="*/ 78443 w 398379"/>
              <a:gd name="connsiteY31" fmla="*/ 532085 h 605112"/>
              <a:gd name="connsiteX32" fmla="*/ 64307 w 398379"/>
              <a:gd name="connsiteY32" fmla="*/ 529784 h 605112"/>
              <a:gd name="connsiteX33" fmla="*/ 40339 w 398379"/>
              <a:gd name="connsiteY33" fmla="*/ 514442 h 605112"/>
              <a:gd name="connsiteX34" fmla="*/ 30198 w 398379"/>
              <a:gd name="connsiteY34" fmla="*/ 481458 h 605112"/>
              <a:gd name="connsiteX35" fmla="*/ 30813 w 398379"/>
              <a:gd name="connsiteY35" fmla="*/ 476855 h 605112"/>
              <a:gd name="connsiteX36" fmla="*/ 158799 w 398379"/>
              <a:gd name="connsiteY36" fmla="*/ 336325 h 605112"/>
              <a:gd name="connsiteX37" fmla="*/ 84742 w 398379"/>
              <a:gd name="connsiteY37" fmla="*/ 231081 h 605112"/>
              <a:gd name="connsiteX38" fmla="*/ 86432 w 398379"/>
              <a:gd name="connsiteY38" fmla="*/ 230774 h 605112"/>
              <a:gd name="connsiteX39" fmla="*/ 142513 w 398379"/>
              <a:gd name="connsiteY39" fmla="*/ 203926 h 605112"/>
              <a:gd name="connsiteX40" fmla="*/ 154958 w 398379"/>
              <a:gd name="connsiteY40" fmla="*/ 202546 h 605112"/>
              <a:gd name="connsiteX41" fmla="*/ 198248 w 398379"/>
              <a:gd name="connsiteY41" fmla="*/ 3 h 605112"/>
              <a:gd name="connsiteX42" fmla="*/ 220126 w 398379"/>
              <a:gd name="connsiteY42" fmla="*/ 3109 h 605112"/>
              <a:gd name="connsiteX43" fmla="*/ 382859 w 398379"/>
              <a:gd name="connsiteY43" fmla="*/ 60937 h 605112"/>
              <a:gd name="connsiteX44" fmla="*/ 387930 w 398379"/>
              <a:gd name="connsiteY44" fmla="*/ 75356 h 605112"/>
              <a:gd name="connsiteX45" fmla="*/ 388083 w 398379"/>
              <a:gd name="connsiteY45" fmla="*/ 75356 h 605112"/>
              <a:gd name="connsiteX46" fmla="*/ 388083 w 398379"/>
              <a:gd name="connsiteY46" fmla="*/ 178281 h 605112"/>
              <a:gd name="connsiteX47" fmla="*/ 398379 w 398379"/>
              <a:gd name="connsiteY47" fmla="*/ 211567 h 605112"/>
              <a:gd name="connsiteX48" fmla="*/ 369797 w 398379"/>
              <a:gd name="connsiteY48" fmla="*/ 211567 h 605112"/>
              <a:gd name="connsiteX49" fmla="*/ 379632 w 398379"/>
              <a:gd name="connsiteY49" fmla="*/ 178741 h 605112"/>
              <a:gd name="connsiteX50" fmla="*/ 379632 w 398379"/>
              <a:gd name="connsiteY50" fmla="*/ 79344 h 605112"/>
              <a:gd name="connsiteX51" fmla="*/ 323236 w 398379"/>
              <a:gd name="connsiteY51" fmla="*/ 103120 h 605112"/>
              <a:gd name="connsiteX52" fmla="*/ 323236 w 398379"/>
              <a:gd name="connsiteY52" fmla="*/ 122447 h 605112"/>
              <a:gd name="connsiteX53" fmla="*/ 314477 w 398379"/>
              <a:gd name="connsiteY53" fmla="*/ 144995 h 605112"/>
              <a:gd name="connsiteX54" fmla="*/ 318780 w 398379"/>
              <a:gd name="connsiteY54" fmla="*/ 166470 h 605112"/>
              <a:gd name="connsiteX55" fmla="*/ 315707 w 398379"/>
              <a:gd name="connsiteY55" fmla="*/ 225525 h 605112"/>
              <a:gd name="connsiteX56" fmla="*/ 160197 w 398379"/>
              <a:gd name="connsiteY56" fmla="*/ 192546 h 605112"/>
              <a:gd name="connsiteX57" fmla="*/ 137608 w 398379"/>
              <a:gd name="connsiteY57" fmla="*/ 194540 h 605112"/>
              <a:gd name="connsiteX58" fmla="*/ 85054 w 398379"/>
              <a:gd name="connsiteY58" fmla="*/ 219390 h 605112"/>
              <a:gd name="connsiteX59" fmla="*/ 73990 w 398379"/>
              <a:gd name="connsiteY59" fmla="*/ 173833 h 605112"/>
              <a:gd name="connsiteX60" fmla="*/ 82441 w 398379"/>
              <a:gd name="connsiteY60" fmla="*/ 149904 h 605112"/>
              <a:gd name="connsiteX61" fmla="*/ 68919 w 398379"/>
              <a:gd name="connsiteY61" fmla="*/ 122447 h 605112"/>
              <a:gd name="connsiteX62" fmla="*/ 68919 w 398379"/>
              <a:gd name="connsiteY62" fmla="*/ 105881 h 605112"/>
              <a:gd name="connsiteX63" fmla="*/ 8989 w 398379"/>
              <a:gd name="connsiteY63" fmla="*/ 82872 h 605112"/>
              <a:gd name="connsiteX64" fmla="*/ 8989 w 398379"/>
              <a:gd name="connsiteY64" fmla="*/ 66459 h 605112"/>
              <a:gd name="connsiteX65" fmla="*/ 176485 w 398379"/>
              <a:gd name="connsiteY65" fmla="*/ 3569 h 605112"/>
              <a:gd name="connsiteX66" fmla="*/ 198248 w 398379"/>
              <a:gd name="connsiteY66" fmla="*/ 3 h 605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398379" h="605112">
                <a:moveTo>
                  <a:pt x="109786" y="408892"/>
                </a:moveTo>
                <a:lnTo>
                  <a:pt x="109786" y="466270"/>
                </a:lnTo>
                <a:cubicBezTo>
                  <a:pt x="115318" y="462741"/>
                  <a:pt x="121003" y="458752"/>
                  <a:pt x="126073" y="454610"/>
                </a:cubicBezTo>
                <a:cubicBezTo>
                  <a:pt x="137596" y="444945"/>
                  <a:pt x="154805" y="446479"/>
                  <a:pt x="164484" y="457985"/>
                </a:cubicBezTo>
                <a:cubicBezTo>
                  <a:pt x="174164" y="469491"/>
                  <a:pt x="172627" y="486674"/>
                  <a:pt x="161104" y="496339"/>
                </a:cubicBezTo>
                <a:cubicBezTo>
                  <a:pt x="145893" y="508919"/>
                  <a:pt x="127917" y="520272"/>
                  <a:pt x="109786" y="526716"/>
                </a:cubicBezTo>
                <a:lnTo>
                  <a:pt x="109786" y="545586"/>
                </a:lnTo>
                <a:lnTo>
                  <a:pt x="201205" y="581179"/>
                </a:lnTo>
                <a:lnTo>
                  <a:pt x="292624" y="545586"/>
                </a:lnTo>
                <a:lnTo>
                  <a:pt x="292624" y="527636"/>
                </a:lnTo>
                <a:cubicBezTo>
                  <a:pt x="273419" y="521500"/>
                  <a:pt x="254213" y="509687"/>
                  <a:pt x="238234" y="496339"/>
                </a:cubicBezTo>
                <a:cubicBezTo>
                  <a:pt x="226711" y="486674"/>
                  <a:pt x="225174" y="469491"/>
                  <a:pt x="234854" y="457985"/>
                </a:cubicBezTo>
                <a:cubicBezTo>
                  <a:pt x="244533" y="446479"/>
                  <a:pt x="261588" y="444945"/>
                  <a:pt x="273111" y="454610"/>
                </a:cubicBezTo>
                <a:cubicBezTo>
                  <a:pt x="279104" y="459519"/>
                  <a:pt x="286018" y="464122"/>
                  <a:pt x="292624" y="468111"/>
                </a:cubicBezTo>
                <a:lnTo>
                  <a:pt x="292624" y="408892"/>
                </a:lnTo>
                <a:lnTo>
                  <a:pt x="201205" y="448320"/>
                </a:lnTo>
                <a:lnTo>
                  <a:pt x="141898" y="422699"/>
                </a:lnTo>
                <a:close/>
                <a:moveTo>
                  <a:pt x="154958" y="202546"/>
                </a:moveTo>
                <a:cubicBezTo>
                  <a:pt x="173703" y="215586"/>
                  <a:pt x="216416" y="237678"/>
                  <a:pt x="293085" y="237678"/>
                </a:cubicBezTo>
                <a:cubicBezTo>
                  <a:pt x="300153" y="237678"/>
                  <a:pt x="307374" y="237371"/>
                  <a:pt x="314749" y="237064"/>
                </a:cubicBezTo>
                <a:cubicBezTo>
                  <a:pt x="311676" y="282016"/>
                  <a:pt x="282637" y="319910"/>
                  <a:pt x="242536" y="335865"/>
                </a:cubicBezTo>
                <a:cubicBezTo>
                  <a:pt x="249450" y="338933"/>
                  <a:pt x="351010" y="385726"/>
                  <a:pt x="366528" y="476855"/>
                </a:cubicBezTo>
                <a:cubicBezTo>
                  <a:pt x="366835" y="478389"/>
                  <a:pt x="367142" y="479924"/>
                  <a:pt x="367296" y="481765"/>
                </a:cubicBezTo>
                <a:lnTo>
                  <a:pt x="368218" y="481765"/>
                </a:lnTo>
                <a:cubicBezTo>
                  <a:pt x="369447" y="494191"/>
                  <a:pt x="365760" y="505851"/>
                  <a:pt x="358077" y="514596"/>
                </a:cubicBezTo>
                <a:cubicBezTo>
                  <a:pt x="347015" y="527176"/>
                  <a:pt x="333340" y="532239"/>
                  <a:pt x="318437" y="532239"/>
                </a:cubicBezTo>
                <a:cubicBezTo>
                  <a:pt x="317669" y="532239"/>
                  <a:pt x="316747" y="532085"/>
                  <a:pt x="315825" y="532085"/>
                </a:cubicBezTo>
                <a:lnTo>
                  <a:pt x="315825" y="583327"/>
                </a:lnTo>
                <a:cubicBezTo>
                  <a:pt x="315825" y="595293"/>
                  <a:pt x="306145" y="605112"/>
                  <a:pt x="294161" y="605112"/>
                </a:cubicBezTo>
                <a:lnTo>
                  <a:pt x="100260" y="605112"/>
                </a:lnTo>
                <a:cubicBezTo>
                  <a:pt x="88276" y="605112"/>
                  <a:pt x="78443" y="595293"/>
                  <a:pt x="78443" y="583327"/>
                </a:cubicBezTo>
                <a:lnTo>
                  <a:pt x="78443" y="532085"/>
                </a:lnTo>
                <a:cubicBezTo>
                  <a:pt x="73526" y="531932"/>
                  <a:pt x="68763" y="531165"/>
                  <a:pt x="64307" y="529784"/>
                </a:cubicBezTo>
                <a:cubicBezTo>
                  <a:pt x="55396" y="527176"/>
                  <a:pt x="47253" y="522267"/>
                  <a:pt x="40339" y="514442"/>
                </a:cubicBezTo>
                <a:cubicBezTo>
                  <a:pt x="32657" y="505544"/>
                  <a:pt x="28969" y="493885"/>
                  <a:pt x="30198" y="481458"/>
                </a:cubicBezTo>
                <a:cubicBezTo>
                  <a:pt x="30352" y="479924"/>
                  <a:pt x="30659" y="478389"/>
                  <a:pt x="30813" y="476855"/>
                </a:cubicBezTo>
                <a:cubicBezTo>
                  <a:pt x="45870" y="388794"/>
                  <a:pt x="145432" y="342155"/>
                  <a:pt x="158799" y="336325"/>
                </a:cubicBezTo>
                <a:cubicBezTo>
                  <a:pt x="116086" y="320063"/>
                  <a:pt x="85664" y="279254"/>
                  <a:pt x="84742" y="231081"/>
                </a:cubicBezTo>
                <a:lnTo>
                  <a:pt x="86432" y="230774"/>
                </a:lnTo>
                <a:cubicBezTo>
                  <a:pt x="87815" y="230467"/>
                  <a:pt x="121617" y="222490"/>
                  <a:pt x="142513" y="203926"/>
                </a:cubicBezTo>
                <a:cubicBezTo>
                  <a:pt x="146508" y="200398"/>
                  <a:pt x="151117" y="199784"/>
                  <a:pt x="154958" y="202546"/>
                </a:cubicBezTo>
                <a:close/>
                <a:moveTo>
                  <a:pt x="198248" y="3"/>
                </a:moveTo>
                <a:cubicBezTo>
                  <a:pt x="206143" y="-74"/>
                  <a:pt x="214056" y="962"/>
                  <a:pt x="220126" y="3109"/>
                </a:cubicBezTo>
                <a:lnTo>
                  <a:pt x="382859" y="60937"/>
                </a:lnTo>
                <a:cubicBezTo>
                  <a:pt x="393154" y="64619"/>
                  <a:pt x="394845" y="70601"/>
                  <a:pt x="387930" y="75356"/>
                </a:cubicBezTo>
                <a:lnTo>
                  <a:pt x="388083" y="75356"/>
                </a:lnTo>
                <a:lnTo>
                  <a:pt x="388083" y="178281"/>
                </a:lnTo>
                <a:lnTo>
                  <a:pt x="398379" y="211567"/>
                </a:lnTo>
                <a:lnTo>
                  <a:pt x="369797" y="211567"/>
                </a:lnTo>
                <a:lnTo>
                  <a:pt x="379632" y="178741"/>
                </a:lnTo>
                <a:lnTo>
                  <a:pt x="379632" y="79344"/>
                </a:lnTo>
                <a:lnTo>
                  <a:pt x="323236" y="103120"/>
                </a:lnTo>
                <a:lnTo>
                  <a:pt x="323236" y="122447"/>
                </a:lnTo>
                <a:cubicBezTo>
                  <a:pt x="323236" y="130116"/>
                  <a:pt x="319856" y="138399"/>
                  <a:pt x="314477" y="144995"/>
                </a:cubicBezTo>
                <a:cubicBezTo>
                  <a:pt x="316782" y="151744"/>
                  <a:pt x="318319" y="158954"/>
                  <a:pt x="318780" y="166470"/>
                </a:cubicBezTo>
                <a:cubicBezTo>
                  <a:pt x="320624" y="196228"/>
                  <a:pt x="315707" y="225525"/>
                  <a:pt x="315707" y="225525"/>
                </a:cubicBezTo>
                <a:cubicBezTo>
                  <a:pt x="227810" y="230127"/>
                  <a:pt x="180480" y="206812"/>
                  <a:pt x="160197" y="192546"/>
                </a:cubicBezTo>
                <a:cubicBezTo>
                  <a:pt x="152821" y="187331"/>
                  <a:pt x="144215" y="188558"/>
                  <a:pt x="137608" y="194540"/>
                </a:cubicBezTo>
                <a:cubicBezTo>
                  <a:pt x="118092" y="211874"/>
                  <a:pt x="85054" y="219390"/>
                  <a:pt x="85054" y="219390"/>
                </a:cubicBezTo>
                <a:cubicBezTo>
                  <a:pt x="66921" y="214021"/>
                  <a:pt x="69226" y="191626"/>
                  <a:pt x="73990" y="173833"/>
                </a:cubicBezTo>
                <a:cubicBezTo>
                  <a:pt x="75987" y="165856"/>
                  <a:pt x="78753" y="157266"/>
                  <a:pt x="82441" y="149904"/>
                </a:cubicBezTo>
                <a:cubicBezTo>
                  <a:pt x="74451" y="143155"/>
                  <a:pt x="68919" y="132264"/>
                  <a:pt x="68919" y="122447"/>
                </a:cubicBezTo>
                <a:lnTo>
                  <a:pt x="68919" y="105881"/>
                </a:lnTo>
                <a:lnTo>
                  <a:pt x="8989" y="82872"/>
                </a:lnTo>
                <a:cubicBezTo>
                  <a:pt x="-2997" y="78270"/>
                  <a:pt x="-2997" y="70908"/>
                  <a:pt x="8989" y="66459"/>
                </a:cubicBezTo>
                <a:lnTo>
                  <a:pt x="176485" y="3569"/>
                </a:lnTo>
                <a:cubicBezTo>
                  <a:pt x="182478" y="1268"/>
                  <a:pt x="190354" y="79"/>
                  <a:pt x="198248" y="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604071" y="1844824"/>
            <a:ext cx="8121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善用比喻和拟人，准确而恰到好处，予人美感。</a:t>
            </a: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600896" y="2720882"/>
            <a:ext cx="41537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寓情于景，情景交融。</a:t>
            </a: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936302" y="3223796"/>
            <a:ext cx="6676828" cy="1031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或直接抒情，或创设意境，流露深情，</a:t>
            </a:r>
          </a:p>
          <a:p>
            <a:pPr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或虚实结合，展开想象，抒发热爱之情。</a:t>
            </a: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600896" y="4513880"/>
            <a:ext cx="8121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注意色调对比，抓住主要景物的主要特征描写。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312215"/>
            <a:ext cx="864096" cy="897720"/>
          </a:xfrm>
          <a:prstGeom prst="rect">
            <a:avLst/>
          </a:prstGeom>
        </p:spPr>
      </p:pic>
      <p:sp>
        <p:nvSpPr>
          <p:cNvPr id="3" name="AutoShape 8"/>
          <p:cNvSpPr>
            <a:spLocks noChangeArrowheads="1"/>
          </p:cNvSpPr>
          <p:nvPr/>
        </p:nvSpPr>
        <p:spPr bwMode="gray">
          <a:xfrm>
            <a:off x="604071" y="552160"/>
            <a:ext cx="2959817" cy="678216"/>
          </a:xfrm>
          <a:prstGeom prst="roundRect">
            <a:avLst>
              <a:gd name="adj" fmla="val 7574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72549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 w="28575" cap="rnd">
            <a:noFill/>
            <a:prstDash val="sysDot"/>
            <a:rou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b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>
            <a:flatTx/>
          </a:bodyPr>
          <a:lstStyle/>
          <a:p>
            <a:pPr algn="ctr" eaLnBrk="0" hangingPunct="0">
              <a:buClr>
                <a:schemeClr val="bg1"/>
              </a:buClr>
            </a:pPr>
            <a:endParaRPr lang="en-US" altLang="zh-CN" sz="16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1111392" y="528620"/>
            <a:ext cx="5620848" cy="685800"/>
          </a:xfrm>
        </p:spPr>
        <p:txBody>
          <a:bodyPr/>
          <a:lstStyle/>
          <a:p>
            <a:pPr algn="l"/>
            <a:r>
              <a:rPr lang="zh-CN" altLang="en-US" dirty="0">
                <a:ea typeface="宋体" panose="02010600030101010101" pitchFamily="2" charset="-122"/>
              </a:rPr>
              <a:t>回顾总结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sp>
        <p:nvSpPr>
          <p:cNvPr id="6" name="christmas-snowflake_61338"/>
          <p:cNvSpPr>
            <a:spLocks noChangeAspect="1"/>
          </p:cNvSpPr>
          <p:nvPr/>
        </p:nvSpPr>
        <p:spPr bwMode="auto">
          <a:xfrm>
            <a:off x="761213" y="677444"/>
            <a:ext cx="350179" cy="388152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313" h="5898">
                <a:moveTo>
                  <a:pt x="4565" y="3902"/>
                </a:moveTo>
                <a:lnTo>
                  <a:pt x="4253" y="3721"/>
                </a:lnTo>
                <a:lnTo>
                  <a:pt x="4981" y="3469"/>
                </a:lnTo>
                <a:lnTo>
                  <a:pt x="4896" y="3225"/>
                </a:lnTo>
                <a:lnTo>
                  <a:pt x="3958" y="3551"/>
                </a:lnTo>
                <a:lnTo>
                  <a:pt x="3684" y="3393"/>
                </a:lnTo>
                <a:lnTo>
                  <a:pt x="3691" y="3377"/>
                </a:lnTo>
                <a:cubicBezTo>
                  <a:pt x="3747" y="3241"/>
                  <a:pt x="3776" y="3097"/>
                  <a:pt x="3776" y="2949"/>
                </a:cubicBezTo>
                <a:cubicBezTo>
                  <a:pt x="3776" y="2801"/>
                  <a:pt x="3747" y="2657"/>
                  <a:pt x="3691" y="2521"/>
                </a:cubicBezTo>
                <a:lnTo>
                  <a:pt x="3684" y="2505"/>
                </a:lnTo>
                <a:lnTo>
                  <a:pt x="3958" y="2347"/>
                </a:lnTo>
                <a:lnTo>
                  <a:pt x="4896" y="2672"/>
                </a:lnTo>
                <a:lnTo>
                  <a:pt x="4981" y="2429"/>
                </a:lnTo>
                <a:lnTo>
                  <a:pt x="4253" y="2176"/>
                </a:lnTo>
                <a:lnTo>
                  <a:pt x="4565" y="1996"/>
                </a:lnTo>
                <a:lnTo>
                  <a:pt x="5229" y="2226"/>
                </a:lnTo>
                <a:lnTo>
                  <a:pt x="5313" y="1982"/>
                </a:lnTo>
                <a:lnTo>
                  <a:pt x="4861" y="1825"/>
                </a:lnTo>
                <a:lnTo>
                  <a:pt x="5275" y="1586"/>
                </a:lnTo>
                <a:lnTo>
                  <a:pt x="5146" y="1363"/>
                </a:lnTo>
                <a:lnTo>
                  <a:pt x="4732" y="1602"/>
                </a:lnTo>
                <a:lnTo>
                  <a:pt x="4822" y="1131"/>
                </a:lnTo>
                <a:lnTo>
                  <a:pt x="4569" y="1083"/>
                </a:lnTo>
                <a:lnTo>
                  <a:pt x="4437" y="1772"/>
                </a:lnTo>
                <a:lnTo>
                  <a:pt x="4124" y="1953"/>
                </a:lnTo>
                <a:lnTo>
                  <a:pt x="4269" y="1196"/>
                </a:lnTo>
                <a:lnTo>
                  <a:pt x="4016" y="1147"/>
                </a:lnTo>
                <a:lnTo>
                  <a:pt x="3829" y="2123"/>
                </a:lnTo>
                <a:lnTo>
                  <a:pt x="3554" y="2282"/>
                </a:lnTo>
                <a:lnTo>
                  <a:pt x="3544" y="2268"/>
                </a:lnTo>
                <a:cubicBezTo>
                  <a:pt x="3361" y="2030"/>
                  <a:pt x="3098" y="1878"/>
                  <a:pt x="2803" y="1840"/>
                </a:cubicBezTo>
                <a:lnTo>
                  <a:pt x="2786" y="1837"/>
                </a:lnTo>
                <a:lnTo>
                  <a:pt x="2786" y="1521"/>
                </a:lnTo>
                <a:lnTo>
                  <a:pt x="3537" y="871"/>
                </a:lnTo>
                <a:lnTo>
                  <a:pt x="3368" y="676"/>
                </a:lnTo>
                <a:lnTo>
                  <a:pt x="2786" y="1180"/>
                </a:lnTo>
                <a:lnTo>
                  <a:pt x="2786" y="819"/>
                </a:lnTo>
                <a:lnTo>
                  <a:pt x="3317" y="360"/>
                </a:lnTo>
                <a:lnTo>
                  <a:pt x="3148" y="165"/>
                </a:lnTo>
                <a:lnTo>
                  <a:pt x="2786" y="478"/>
                </a:lnTo>
                <a:lnTo>
                  <a:pt x="2786" y="0"/>
                </a:lnTo>
                <a:lnTo>
                  <a:pt x="2528" y="0"/>
                </a:lnTo>
                <a:lnTo>
                  <a:pt x="2528" y="478"/>
                </a:lnTo>
                <a:lnTo>
                  <a:pt x="2166" y="165"/>
                </a:lnTo>
                <a:lnTo>
                  <a:pt x="1997" y="360"/>
                </a:lnTo>
                <a:lnTo>
                  <a:pt x="2528" y="819"/>
                </a:lnTo>
                <a:lnTo>
                  <a:pt x="2528" y="1180"/>
                </a:lnTo>
                <a:lnTo>
                  <a:pt x="1945" y="676"/>
                </a:lnTo>
                <a:lnTo>
                  <a:pt x="1777" y="871"/>
                </a:lnTo>
                <a:lnTo>
                  <a:pt x="2528" y="1521"/>
                </a:lnTo>
                <a:lnTo>
                  <a:pt x="2528" y="1837"/>
                </a:lnTo>
                <a:lnTo>
                  <a:pt x="2511" y="1840"/>
                </a:lnTo>
                <a:cubicBezTo>
                  <a:pt x="2216" y="1878"/>
                  <a:pt x="1952" y="2030"/>
                  <a:pt x="1770" y="2268"/>
                </a:cubicBezTo>
                <a:lnTo>
                  <a:pt x="1759" y="2282"/>
                </a:lnTo>
                <a:lnTo>
                  <a:pt x="1485" y="2123"/>
                </a:lnTo>
                <a:lnTo>
                  <a:pt x="1297" y="1148"/>
                </a:lnTo>
                <a:lnTo>
                  <a:pt x="1044" y="1196"/>
                </a:lnTo>
                <a:lnTo>
                  <a:pt x="1190" y="1953"/>
                </a:lnTo>
                <a:lnTo>
                  <a:pt x="877" y="1772"/>
                </a:lnTo>
                <a:lnTo>
                  <a:pt x="745" y="1083"/>
                </a:lnTo>
                <a:lnTo>
                  <a:pt x="491" y="1132"/>
                </a:lnTo>
                <a:lnTo>
                  <a:pt x="582" y="1602"/>
                </a:lnTo>
                <a:lnTo>
                  <a:pt x="167" y="1363"/>
                </a:lnTo>
                <a:lnTo>
                  <a:pt x="39" y="1586"/>
                </a:lnTo>
                <a:lnTo>
                  <a:pt x="453" y="1825"/>
                </a:lnTo>
                <a:lnTo>
                  <a:pt x="0" y="1982"/>
                </a:lnTo>
                <a:lnTo>
                  <a:pt x="85" y="2226"/>
                </a:lnTo>
                <a:lnTo>
                  <a:pt x="748" y="1996"/>
                </a:lnTo>
                <a:lnTo>
                  <a:pt x="1061" y="2176"/>
                </a:lnTo>
                <a:lnTo>
                  <a:pt x="333" y="2429"/>
                </a:lnTo>
                <a:lnTo>
                  <a:pt x="417" y="2672"/>
                </a:lnTo>
                <a:lnTo>
                  <a:pt x="1356" y="2347"/>
                </a:lnTo>
                <a:lnTo>
                  <a:pt x="1630" y="2505"/>
                </a:lnTo>
                <a:lnTo>
                  <a:pt x="1623" y="2521"/>
                </a:lnTo>
                <a:cubicBezTo>
                  <a:pt x="1567" y="2657"/>
                  <a:pt x="1538" y="2801"/>
                  <a:pt x="1538" y="2949"/>
                </a:cubicBezTo>
                <a:cubicBezTo>
                  <a:pt x="1538" y="3097"/>
                  <a:pt x="1567" y="3241"/>
                  <a:pt x="1623" y="3377"/>
                </a:cubicBezTo>
                <a:lnTo>
                  <a:pt x="1630" y="3393"/>
                </a:lnTo>
                <a:lnTo>
                  <a:pt x="1356" y="3551"/>
                </a:lnTo>
                <a:lnTo>
                  <a:pt x="417" y="3225"/>
                </a:lnTo>
                <a:lnTo>
                  <a:pt x="333" y="3469"/>
                </a:lnTo>
                <a:lnTo>
                  <a:pt x="1061" y="3722"/>
                </a:lnTo>
                <a:lnTo>
                  <a:pt x="748" y="3902"/>
                </a:lnTo>
                <a:lnTo>
                  <a:pt x="85" y="3672"/>
                </a:lnTo>
                <a:lnTo>
                  <a:pt x="0" y="3915"/>
                </a:lnTo>
                <a:lnTo>
                  <a:pt x="453" y="4072"/>
                </a:lnTo>
                <a:lnTo>
                  <a:pt x="39" y="4312"/>
                </a:lnTo>
                <a:lnTo>
                  <a:pt x="167" y="4535"/>
                </a:lnTo>
                <a:lnTo>
                  <a:pt x="582" y="4296"/>
                </a:lnTo>
                <a:lnTo>
                  <a:pt x="491" y="4766"/>
                </a:lnTo>
                <a:lnTo>
                  <a:pt x="745" y="4815"/>
                </a:lnTo>
                <a:lnTo>
                  <a:pt x="877" y="4125"/>
                </a:lnTo>
                <a:lnTo>
                  <a:pt x="1190" y="3945"/>
                </a:lnTo>
                <a:lnTo>
                  <a:pt x="1044" y="4701"/>
                </a:lnTo>
                <a:lnTo>
                  <a:pt x="1297" y="4750"/>
                </a:lnTo>
                <a:lnTo>
                  <a:pt x="1485" y="3774"/>
                </a:lnTo>
                <a:lnTo>
                  <a:pt x="1759" y="3616"/>
                </a:lnTo>
                <a:lnTo>
                  <a:pt x="1770" y="3630"/>
                </a:lnTo>
                <a:cubicBezTo>
                  <a:pt x="1952" y="3867"/>
                  <a:pt x="2216" y="4019"/>
                  <a:pt x="2511" y="4058"/>
                </a:cubicBezTo>
                <a:lnTo>
                  <a:pt x="2528" y="4060"/>
                </a:lnTo>
                <a:lnTo>
                  <a:pt x="2528" y="4377"/>
                </a:lnTo>
                <a:lnTo>
                  <a:pt x="1777" y="5027"/>
                </a:lnTo>
                <a:lnTo>
                  <a:pt x="1945" y="5222"/>
                </a:lnTo>
                <a:lnTo>
                  <a:pt x="2528" y="4717"/>
                </a:lnTo>
                <a:lnTo>
                  <a:pt x="2528" y="5078"/>
                </a:lnTo>
                <a:lnTo>
                  <a:pt x="1997" y="5538"/>
                </a:lnTo>
                <a:lnTo>
                  <a:pt x="2166" y="5733"/>
                </a:lnTo>
                <a:lnTo>
                  <a:pt x="2528" y="5419"/>
                </a:lnTo>
                <a:lnTo>
                  <a:pt x="2528" y="5898"/>
                </a:lnTo>
                <a:lnTo>
                  <a:pt x="2786" y="5898"/>
                </a:lnTo>
                <a:lnTo>
                  <a:pt x="2786" y="5419"/>
                </a:lnTo>
                <a:lnTo>
                  <a:pt x="3148" y="5733"/>
                </a:lnTo>
                <a:lnTo>
                  <a:pt x="3317" y="5538"/>
                </a:lnTo>
                <a:lnTo>
                  <a:pt x="2786" y="5078"/>
                </a:lnTo>
                <a:lnTo>
                  <a:pt x="2786" y="4717"/>
                </a:lnTo>
                <a:lnTo>
                  <a:pt x="3368" y="5222"/>
                </a:lnTo>
                <a:lnTo>
                  <a:pt x="3537" y="5027"/>
                </a:lnTo>
                <a:lnTo>
                  <a:pt x="2786" y="4377"/>
                </a:lnTo>
                <a:lnTo>
                  <a:pt x="2786" y="4060"/>
                </a:lnTo>
                <a:lnTo>
                  <a:pt x="2803" y="4058"/>
                </a:lnTo>
                <a:cubicBezTo>
                  <a:pt x="3098" y="4019"/>
                  <a:pt x="3361" y="3867"/>
                  <a:pt x="3544" y="3630"/>
                </a:cubicBezTo>
                <a:lnTo>
                  <a:pt x="3554" y="3616"/>
                </a:lnTo>
                <a:lnTo>
                  <a:pt x="3829" y="3774"/>
                </a:lnTo>
                <a:lnTo>
                  <a:pt x="4016" y="4750"/>
                </a:lnTo>
                <a:lnTo>
                  <a:pt x="4269" y="4701"/>
                </a:lnTo>
                <a:lnTo>
                  <a:pt x="4124" y="3945"/>
                </a:lnTo>
                <a:lnTo>
                  <a:pt x="4437" y="4125"/>
                </a:lnTo>
                <a:lnTo>
                  <a:pt x="4569" y="4815"/>
                </a:lnTo>
                <a:lnTo>
                  <a:pt x="4822" y="4766"/>
                </a:lnTo>
                <a:lnTo>
                  <a:pt x="4732" y="4296"/>
                </a:lnTo>
                <a:lnTo>
                  <a:pt x="5146" y="4535"/>
                </a:lnTo>
                <a:lnTo>
                  <a:pt x="5275" y="4312"/>
                </a:lnTo>
                <a:lnTo>
                  <a:pt x="4861" y="4072"/>
                </a:lnTo>
                <a:lnTo>
                  <a:pt x="5313" y="3916"/>
                </a:lnTo>
                <a:lnTo>
                  <a:pt x="5229" y="3672"/>
                </a:lnTo>
                <a:lnTo>
                  <a:pt x="4565" y="3902"/>
                </a:lnTo>
                <a:close/>
                <a:moveTo>
                  <a:pt x="2657" y="3810"/>
                </a:moveTo>
                <a:cubicBezTo>
                  <a:pt x="2182" y="3810"/>
                  <a:pt x="1796" y="3424"/>
                  <a:pt x="1796" y="2949"/>
                </a:cubicBezTo>
                <a:cubicBezTo>
                  <a:pt x="1796" y="2474"/>
                  <a:pt x="2182" y="2088"/>
                  <a:pt x="2657" y="2088"/>
                </a:cubicBezTo>
                <a:cubicBezTo>
                  <a:pt x="3132" y="2088"/>
                  <a:pt x="3518" y="2474"/>
                  <a:pt x="3518" y="2949"/>
                </a:cubicBezTo>
                <a:cubicBezTo>
                  <a:pt x="3518" y="3424"/>
                  <a:pt x="3132" y="3810"/>
                  <a:pt x="2657" y="38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604071" y="1496607"/>
            <a:ext cx="757931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一、（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）写济南的冬天“温晴”的天气特点。</a:t>
            </a: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600896" y="2290518"/>
            <a:ext cx="649889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二、（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2-6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）具体描绘冬天济南的美景。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1699363" y="2767571"/>
            <a:ext cx="5054589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）总写济南的冬天的山河水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）阳光普照的小山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可爱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）薄雪覆盖的小山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秀气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）城外远山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淡雅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）碧澄的水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暖绿清亮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312215"/>
            <a:ext cx="864096" cy="897720"/>
          </a:xfrm>
          <a:prstGeom prst="rect">
            <a:avLst/>
          </a:prstGeom>
        </p:spPr>
      </p:pic>
      <p:sp>
        <p:nvSpPr>
          <p:cNvPr id="3" name="AutoShape 8"/>
          <p:cNvSpPr>
            <a:spLocks noChangeArrowheads="1"/>
          </p:cNvSpPr>
          <p:nvPr/>
        </p:nvSpPr>
        <p:spPr bwMode="gray">
          <a:xfrm>
            <a:off x="604071" y="552160"/>
            <a:ext cx="2959817" cy="678216"/>
          </a:xfrm>
          <a:prstGeom prst="roundRect">
            <a:avLst>
              <a:gd name="adj" fmla="val 7574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72549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 w="28575" cap="rnd">
            <a:noFill/>
            <a:prstDash val="sysDot"/>
            <a:rou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b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>
            <a:flatTx/>
          </a:bodyPr>
          <a:lstStyle/>
          <a:p>
            <a:pPr algn="ctr" eaLnBrk="0" hangingPunct="0">
              <a:buClr>
                <a:schemeClr val="bg1"/>
              </a:buClr>
            </a:pPr>
            <a:endParaRPr lang="en-US" altLang="zh-CN" sz="16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1111392" y="528620"/>
            <a:ext cx="5620848" cy="685800"/>
          </a:xfrm>
        </p:spPr>
        <p:txBody>
          <a:bodyPr/>
          <a:lstStyle/>
          <a:p>
            <a:pPr algn="l"/>
            <a:r>
              <a:rPr lang="zh-CN" altLang="en-US" dirty="0">
                <a:ea typeface="宋体" panose="02010600030101010101" pitchFamily="2" charset="-122"/>
              </a:rPr>
              <a:t>文章主旨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sp>
        <p:nvSpPr>
          <p:cNvPr id="6" name="christmas-snowflake_61338"/>
          <p:cNvSpPr>
            <a:spLocks noChangeAspect="1"/>
          </p:cNvSpPr>
          <p:nvPr/>
        </p:nvSpPr>
        <p:spPr bwMode="auto">
          <a:xfrm>
            <a:off x="761213" y="677444"/>
            <a:ext cx="350179" cy="388152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313" h="5898">
                <a:moveTo>
                  <a:pt x="4565" y="3902"/>
                </a:moveTo>
                <a:lnTo>
                  <a:pt x="4253" y="3721"/>
                </a:lnTo>
                <a:lnTo>
                  <a:pt x="4981" y="3469"/>
                </a:lnTo>
                <a:lnTo>
                  <a:pt x="4896" y="3225"/>
                </a:lnTo>
                <a:lnTo>
                  <a:pt x="3958" y="3551"/>
                </a:lnTo>
                <a:lnTo>
                  <a:pt x="3684" y="3393"/>
                </a:lnTo>
                <a:lnTo>
                  <a:pt x="3691" y="3377"/>
                </a:lnTo>
                <a:cubicBezTo>
                  <a:pt x="3747" y="3241"/>
                  <a:pt x="3776" y="3097"/>
                  <a:pt x="3776" y="2949"/>
                </a:cubicBezTo>
                <a:cubicBezTo>
                  <a:pt x="3776" y="2801"/>
                  <a:pt x="3747" y="2657"/>
                  <a:pt x="3691" y="2521"/>
                </a:cubicBezTo>
                <a:lnTo>
                  <a:pt x="3684" y="2505"/>
                </a:lnTo>
                <a:lnTo>
                  <a:pt x="3958" y="2347"/>
                </a:lnTo>
                <a:lnTo>
                  <a:pt x="4896" y="2672"/>
                </a:lnTo>
                <a:lnTo>
                  <a:pt x="4981" y="2429"/>
                </a:lnTo>
                <a:lnTo>
                  <a:pt x="4253" y="2176"/>
                </a:lnTo>
                <a:lnTo>
                  <a:pt x="4565" y="1996"/>
                </a:lnTo>
                <a:lnTo>
                  <a:pt x="5229" y="2226"/>
                </a:lnTo>
                <a:lnTo>
                  <a:pt x="5313" y="1982"/>
                </a:lnTo>
                <a:lnTo>
                  <a:pt x="4861" y="1825"/>
                </a:lnTo>
                <a:lnTo>
                  <a:pt x="5275" y="1586"/>
                </a:lnTo>
                <a:lnTo>
                  <a:pt x="5146" y="1363"/>
                </a:lnTo>
                <a:lnTo>
                  <a:pt x="4732" y="1602"/>
                </a:lnTo>
                <a:lnTo>
                  <a:pt x="4822" y="1131"/>
                </a:lnTo>
                <a:lnTo>
                  <a:pt x="4569" y="1083"/>
                </a:lnTo>
                <a:lnTo>
                  <a:pt x="4437" y="1772"/>
                </a:lnTo>
                <a:lnTo>
                  <a:pt x="4124" y="1953"/>
                </a:lnTo>
                <a:lnTo>
                  <a:pt x="4269" y="1196"/>
                </a:lnTo>
                <a:lnTo>
                  <a:pt x="4016" y="1147"/>
                </a:lnTo>
                <a:lnTo>
                  <a:pt x="3829" y="2123"/>
                </a:lnTo>
                <a:lnTo>
                  <a:pt x="3554" y="2282"/>
                </a:lnTo>
                <a:lnTo>
                  <a:pt x="3544" y="2268"/>
                </a:lnTo>
                <a:cubicBezTo>
                  <a:pt x="3361" y="2030"/>
                  <a:pt x="3098" y="1878"/>
                  <a:pt x="2803" y="1840"/>
                </a:cubicBezTo>
                <a:lnTo>
                  <a:pt x="2786" y="1837"/>
                </a:lnTo>
                <a:lnTo>
                  <a:pt x="2786" y="1521"/>
                </a:lnTo>
                <a:lnTo>
                  <a:pt x="3537" y="871"/>
                </a:lnTo>
                <a:lnTo>
                  <a:pt x="3368" y="676"/>
                </a:lnTo>
                <a:lnTo>
                  <a:pt x="2786" y="1180"/>
                </a:lnTo>
                <a:lnTo>
                  <a:pt x="2786" y="819"/>
                </a:lnTo>
                <a:lnTo>
                  <a:pt x="3317" y="360"/>
                </a:lnTo>
                <a:lnTo>
                  <a:pt x="3148" y="165"/>
                </a:lnTo>
                <a:lnTo>
                  <a:pt x="2786" y="478"/>
                </a:lnTo>
                <a:lnTo>
                  <a:pt x="2786" y="0"/>
                </a:lnTo>
                <a:lnTo>
                  <a:pt x="2528" y="0"/>
                </a:lnTo>
                <a:lnTo>
                  <a:pt x="2528" y="478"/>
                </a:lnTo>
                <a:lnTo>
                  <a:pt x="2166" y="165"/>
                </a:lnTo>
                <a:lnTo>
                  <a:pt x="1997" y="360"/>
                </a:lnTo>
                <a:lnTo>
                  <a:pt x="2528" y="819"/>
                </a:lnTo>
                <a:lnTo>
                  <a:pt x="2528" y="1180"/>
                </a:lnTo>
                <a:lnTo>
                  <a:pt x="1945" y="676"/>
                </a:lnTo>
                <a:lnTo>
                  <a:pt x="1777" y="871"/>
                </a:lnTo>
                <a:lnTo>
                  <a:pt x="2528" y="1521"/>
                </a:lnTo>
                <a:lnTo>
                  <a:pt x="2528" y="1837"/>
                </a:lnTo>
                <a:lnTo>
                  <a:pt x="2511" y="1840"/>
                </a:lnTo>
                <a:cubicBezTo>
                  <a:pt x="2216" y="1878"/>
                  <a:pt x="1952" y="2030"/>
                  <a:pt x="1770" y="2268"/>
                </a:cubicBezTo>
                <a:lnTo>
                  <a:pt x="1759" y="2282"/>
                </a:lnTo>
                <a:lnTo>
                  <a:pt x="1485" y="2123"/>
                </a:lnTo>
                <a:lnTo>
                  <a:pt x="1297" y="1148"/>
                </a:lnTo>
                <a:lnTo>
                  <a:pt x="1044" y="1196"/>
                </a:lnTo>
                <a:lnTo>
                  <a:pt x="1190" y="1953"/>
                </a:lnTo>
                <a:lnTo>
                  <a:pt x="877" y="1772"/>
                </a:lnTo>
                <a:lnTo>
                  <a:pt x="745" y="1083"/>
                </a:lnTo>
                <a:lnTo>
                  <a:pt x="491" y="1132"/>
                </a:lnTo>
                <a:lnTo>
                  <a:pt x="582" y="1602"/>
                </a:lnTo>
                <a:lnTo>
                  <a:pt x="167" y="1363"/>
                </a:lnTo>
                <a:lnTo>
                  <a:pt x="39" y="1586"/>
                </a:lnTo>
                <a:lnTo>
                  <a:pt x="453" y="1825"/>
                </a:lnTo>
                <a:lnTo>
                  <a:pt x="0" y="1982"/>
                </a:lnTo>
                <a:lnTo>
                  <a:pt x="85" y="2226"/>
                </a:lnTo>
                <a:lnTo>
                  <a:pt x="748" y="1996"/>
                </a:lnTo>
                <a:lnTo>
                  <a:pt x="1061" y="2176"/>
                </a:lnTo>
                <a:lnTo>
                  <a:pt x="333" y="2429"/>
                </a:lnTo>
                <a:lnTo>
                  <a:pt x="417" y="2672"/>
                </a:lnTo>
                <a:lnTo>
                  <a:pt x="1356" y="2347"/>
                </a:lnTo>
                <a:lnTo>
                  <a:pt x="1630" y="2505"/>
                </a:lnTo>
                <a:lnTo>
                  <a:pt x="1623" y="2521"/>
                </a:lnTo>
                <a:cubicBezTo>
                  <a:pt x="1567" y="2657"/>
                  <a:pt x="1538" y="2801"/>
                  <a:pt x="1538" y="2949"/>
                </a:cubicBezTo>
                <a:cubicBezTo>
                  <a:pt x="1538" y="3097"/>
                  <a:pt x="1567" y="3241"/>
                  <a:pt x="1623" y="3377"/>
                </a:cubicBezTo>
                <a:lnTo>
                  <a:pt x="1630" y="3393"/>
                </a:lnTo>
                <a:lnTo>
                  <a:pt x="1356" y="3551"/>
                </a:lnTo>
                <a:lnTo>
                  <a:pt x="417" y="3225"/>
                </a:lnTo>
                <a:lnTo>
                  <a:pt x="333" y="3469"/>
                </a:lnTo>
                <a:lnTo>
                  <a:pt x="1061" y="3722"/>
                </a:lnTo>
                <a:lnTo>
                  <a:pt x="748" y="3902"/>
                </a:lnTo>
                <a:lnTo>
                  <a:pt x="85" y="3672"/>
                </a:lnTo>
                <a:lnTo>
                  <a:pt x="0" y="3915"/>
                </a:lnTo>
                <a:lnTo>
                  <a:pt x="453" y="4072"/>
                </a:lnTo>
                <a:lnTo>
                  <a:pt x="39" y="4312"/>
                </a:lnTo>
                <a:lnTo>
                  <a:pt x="167" y="4535"/>
                </a:lnTo>
                <a:lnTo>
                  <a:pt x="582" y="4296"/>
                </a:lnTo>
                <a:lnTo>
                  <a:pt x="491" y="4766"/>
                </a:lnTo>
                <a:lnTo>
                  <a:pt x="745" y="4815"/>
                </a:lnTo>
                <a:lnTo>
                  <a:pt x="877" y="4125"/>
                </a:lnTo>
                <a:lnTo>
                  <a:pt x="1190" y="3945"/>
                </a:lnTo>
                <a:lnTo>
                  <a:pt x="1044" y="4701"/>
                </a:lnTo>
                <a:lnTo>
                  <a:pt x="1297" y="4750"/>
                </a:lnTo>
                <a:lnTo>
                  <a:pt x="1485" y="3774"/>
                </a:lnTo>
                <a:lnTo>
                  <a:pt x="1759" y="3616"/>
                </a:lnTo>
                <a:lnTo>
                  <a:pt x="1770" y="3630"/>
                </a:lnTo>
                <a:cubicBezTo>
                  <a:pt x="1952" y="3867"/>
                  <a:pt x="2216" y="4019"/>
                  <a:pt x="2511" y="4058"/>
                </a:cubicBezTo>
                <a:lnTo>
                  <a:pt x="2528" y="4060"/>
                </a:lnTo>
                <a:lnTo>
                  <a:pt x="2528" y="4377"/>
                </a:lnTo>
                <a:lnTo>
                  <a:pt x="1777" y="5027"/>
                </a:lnTo>
                <a:lnTo>
                  <a:pt x="1945" y="5222"/>
                </a:lnTo>
                <a:lnTo>
                  <a:pt x="2528" y="4717"/>
                </a:lnTo>
                <a:lnTo>
                  <a:pt x="2528" y="5078"/>
                </a:lnTo>
                <a:lnTo>
                  <a:pt x="1997" y="5538"/>
                </a:lnTo>
                <a:lnTo>
                  <a:pt x="2166" y="5733"/>
                </a:lnTo>
                <a:lnTo>
                  <a:pt x="2528" y="5419"/>
                </a:lnTo>
                <a:lnTo>
                  <a:pt x="2528" y="5898"/>
                </a:lnTo>
                <a:lnTo>
                  <a:pt x="2786" y="5898"/>
                </a:lnTo>
                <a:lnTo>
                  <a:pt x="2786" y="5419"/>
                </a:lnTo>
                <a:lnTo>
                  <a:pt x="3148" y="5733"/>
                </a:lnTo>
                <a:lnTo>
                  <a:pt x="3317" y="5538"/>
                </a:lnTo>
                <a:lnTo>
                  <a:pt x="2786" y="5078"/>
                </a:lnTo>
                <a:lnTo>
                  <a:pt x="2786" y="4717"/>
                </a:lnTo>
                <a:lnTo>
                  <a:pt x="3368" y="5222"/>
                </a:lnTo>
                <a:lnTo>
                  <a:pt x="3537" y="5027"/>
                </a:lnTo>
                <a:lnTo>
                  <a:pt x="2786" y="4377"/>
                </a:lnTo>
                <a:lnTo>
                  <a:pt x="2786" y="4060"/>
                </a:lnTo>
                <a:lnTo>
                  <a:pt x="2803" y="4058"/>
                </a:lnTo>
                <a:cubicBezTo>
                  <a:pt x="3098" y="4019"/>
                  <a:pt x="3361" y="3867"/>
                  <a:pt x="3544" y="3630"/>
                </a:cubicBezTo>
                <a:lnTo>
                  <a:pt x="3554" y="3616"/>
                </a:lnTo>
                <a:lnTo>
                  <a:pt x="3829" y="3774"/>
                </a:lnTo>
                <a:lnTo>
                  <a:pt x="4016" y="4750"/>
                </a:lnTo>
                <a:lnTo>
                  <a:pt x="4269" y="4701"/>
                </a:lnTo>
                <a:lnTo>
                  <a:pt x="4124" y="3945"/>
                </a:lnTo>
                <a:lnTo>
                  <a:pt x="4437" y="4125"/>
                </a:lnTo>
                <a:lnTo>
                  <a:pt x="4569" y="4815"/>
                </a:lnTo>
                <a:lnTo>
                  <a:pt x="4822" y="4766"/>
                </a:lnTo>
                <a:lnTo>
                  <a:pt x="4732" y="4296"/>
                </a:lnTo>
                <a:lnTo>
                  <a:pt x="5146" y="4535"/>
                </a:lnTo>
                <a:lnTo>
                  <a:pt x="5275" y="4312"/>
                </a:lnTo>
                <a:lnTo>
                  <a:pt x="4861" y="4072"/>
                </a:lnTo>
                <a:lnTo>
                  <a:pt x="5313" y="3916"/>
                </a:lnTo>
                <a:lnTo>
                  <a:pt x="5229" y="3672"/>
                </a:lnTo>
                <a:lnTo>
                  <a:pt x="4565" y="3902"/>
                </a:lnTo>
                <a:close/>
                <a:moveTo>
                  <a:pt x="2657" y="3810"/>
                </a:moveTo>
                <a:cubicBezTo>
                  <a:pt x="2182" y="3810"/>
                  <a:pt x="1796" y="3424"/>
                  <a:pt x="1796" y="2949"/>
                </a:cubicBezTo>
                <a:cubicBezTo>
                  <a:pt x="1796" y="2474"/>
                  <a:pt x="2182" y="2088"/>
                  <a:pt x="2657" y="2088"/>
                </a:cubicBezTo>
                <a:cubicBezTo>
                  <a:pt x="3132" y="2088"/>
                  <a:pt x="3518" y="2474"/>
                  <a:pt x="3518" y="2949"/>
                </a:cubicBezTo>
                <a:cubicBezTo>
                  <a:pt x="3518" y="3424"/>
                  <a:pt x="3132" y="3810"/>
                  <a:pt x="2657" y="38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600896" y="1916832"/>
            <a:ext cx="7931544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作者绘山景，描水色，寓情于景，既描绘出济南冬天之美，又表达了作者对济南冬天的喜爱和赞美之情，字里行间洋溢着一种对祖国秀丽山河的热爱。</a:t>
            </a:r>
          </a:p>
        </p:txBody>
      </p:sp>
    </p:spTree>
    <p:extLst>
      <p:ext uri="{BB962C8B-B14F-4D97-AF65-F5344CB8AC3E}">
        <p14:creationId xmlns:p14="http://schemas.microsoft.com/office/powerpoint/2010/main" val="589436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332656"/>
            <a:ext cx="864096" cy="897720"/>
          </a:xfrm>
          <a:prstGeom prst="rect">
            <a:avLst/>
          </a:prstGeom>
        </p:spPr>
      </p:pic>
      <p:sp>
        <p:nvSpPr>
          <p:cNvPr id="3" name="AutoShape 8"/>
          <p:cNvSpPr>
            <a:spLocks noChangeArrowheads="1"/>
          </p:cNvSpPr>
          <p:nvPr/>
        </p:nvSpPr>
        <p:spPr bwMode="gray">
          <a:xfrm>
            <a:off x="598170" y="484505"/>
            <a:ext cx="3051175" cy="678180"/>
          </a:xfrm>
          <a:prstGeom prst="roundRect">
            <a:avLst>
              <a:gd name="adj" fmla="val 7574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72549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 w="28575" cap="rnd">
            <a:noFill/>
            <a:prstDash val="sysDot"/>
            <a:rou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b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>
            <a:flatTx/>
          </a:bodyPr>
          <a:lstStyle/>
          <a:p>
            <a:pPr algn="ctr" eaLnBrk="0" hangingPunct="0">
              <a:buClr>
                <a:schemeClr val="bg1"/>
              </a:buClr>
            </a:pPr>
            <a:endParaRPr lang="en-US" altLang="zh-CN" sz="16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1105535" y="461010"/>
            <a:ext cx="3173730" cy="685800"/>
          </a:xfrm>
        </p:spPr>
        <p:txBody>
          <a:bodyPr/>
          <a:lstStyle/>
          <a:p>
            <a:pPr algn="l"/>
            <a:r>
              <a:rPr lang="zh-CN" altLang="en-US" sz="4000" dirty="0">
                <a:ea typeface="宋体" panose="02010600030101010101" pitchFamily="2" charset="-122"/>
              </a:rPr>
              <a:t>预习检测</a:t>
            </a:r>
          </a:p>
        </p:txBody>
      </p:sp>
      <p:sp>
        <p:nvSpPr>
          <p:cNvPr id="6" name="christmas-snowflake_61338"/>
          <p:cNvSpPr>
            <a:spLocks noChangeAspect="1"/>
          </p:cNvSpPr>
          <p:nvPr/>
        </p:nvSpPr>
        <p:spPr bwMode="auto">
          <a:xfrm>
            <a:off x="755576" y="609768"/>
            <a:ext cx="350179" cy="388152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313" h="5898">
                <a:moveTo>
                  <a:pt x="4565" y="3902"/>
                </a:moveTo>
                <a:lnTo>
                  <a:pt x="4253" y="3721"/>
                </a:lnTo>
                <a:lnTo>
                  <a:pt x="4981" y="3469"/>
                </a:lnTo>
                <a:lnTo>
                  <a:pt x="4896" y="3225"/>
                </a:lnTo>
                <a:lnTo>
                  <a:pt x="3958" y="3551"/>
                </a:lnTo>
                <a:lnTo>
                  <a:pt x="3684" y="3393"/>
                </a:lnTo>
                <a:lnTo>
                  <a:pt x="3691" y="3377"/>
                </a:lnTo>
                <a:cubicBezTo>
                  <a:pt x="3747" y="3241"/>
                  <a:pt x="3776" y="3097"/>
                  <a:pt x="3776" y="2949"/>
                </a:cubicBezTo>
                <a:cubicBezTo>
                  <a:pt x="3776" y="2801"/>
                  <a:pt x="3747" y="2657"/>
                  <a:pt x="3691" y="2521"/>
                </a:cubicBezTo>
                <a:lnTo>
                  <a:pt x="3684" y="2505"/>
                </a:lnTo>
                <a:lnTo>
                  <a:pt x="3958" y="2347"/>
                </a:lnTo>
                <a:lnTo>
                  <a:pt x="4896" y="2672"/>
                </a:lnTo>
                <a:lnTo>
                  <a:pt x="4981" y="2429"/>
                </a:lnTo>
                <a:lnTo>
                  <a:pt x="4253" y="2176"/>
                </a:lnTo>
                <a:lnTo>
                  <a:pt x="4565" y="1996"/>
                </a:lnTo>
                <a:lnTo>
                  <a:pt x="5229" y="2226"/>
                </a:lnTo>
                <a:lnTo>
                  <a:pt x="5313" y="1982"/>
                </a:lnTo>
                <a:lnTo>
                  <a:pt x="4861" y="1825"/>
                </a:lnTo>
                <a:lnTo>
                  <a:pt x="5275" y="1586"/>
                </a:lnTo>
                <a:lnTo>
                  <a:pt x="5146" y="1363"/>
                </a:lnTo>
                <a:lnTo>
                  <a:pt x="4732" y="1602"/>
                </a:lnTo>
                <a:lnTo>
                  <a:pt x="4822" y="1131"/>
                </a:lnTo>
                <a:lnTo>
                  <a:pt x="4569" y="1083"/>
                </a:lnTo>
                <a:lnTo>
                  <a:pt x="4437" y="1772"/>
                </a:lnTo>
                <a:lnTo>
                  <a:pt x="4124" y="1953"/>
                </a:lnTo>
                <a:lnTo>
                  <a:pt x="4269" y="1196"/>
                </a:lnTo>
                <a:lnTo>
                  <a:pt x="4016" y="1147"/>
                </a:lnTo>
                <a:lnTo>
                  <a:pt x="3829" y="2123"/>
                </a:lnTo>
                <a:lnTo>
                  <a:pt x="3554" y="2282"/>
                </a:lnTo>
                <a:lnTo>
                  <a:pt x="3544" y="2268"/>
                </a:lnTo>
                <a:cubicBezTo>
                  <a:pt x="3361" y="2030"/>
                  <a:pt x="3098" y="1878"/>
                  <a:pt x="2803" y="1840"/>
                </a:cubicBezTo>
                <a:lnTo>
                  <a:pt x="2786" y="1837"/>
                </a:lnTo>
                <a:lnTo>
                  <a:pt x="2786" y="1521"/>
                </a:lnTo>
                <a:lnTo>
                  <a:pt x="3537" y="871"/>
                </a:lnTo>
                <a:lnTo>
                  <a:pt x="3368" y="676"/>
                </a:lnTo>
                <a:lnTo>
                  <a:pt x="2786" y="1180"/>
                </a:lnTo>
                <a:lnTo>
                  <a:pt x="2786" y="819"/>
                </a:lnTo>
                <a:lnTo>
                  <a:pt x="3317" y="360"/>
                </a:lnTo>
                <a:lnTo>
                  <a:pt x="3148" y="165"/>
                </a:lnTo>
                <a:lnTo>
                  <a:pt x="2786" y="478"/>
                </a:lnTo>
                <a:lnTo>
                  <a:pt x="2786" y="0"/>
                </a:lnTo>
                <a:lnTo>
                  <a:pt x="2528" y="0"/>
                </a:lnTo>
                <a:lnTo>
                  <a:pt x="2528" y="478"/>
                </a:lnTo>
                <a:lnTo>
                  <a:pt x="2166" y="165"/>
                </a:lnTo>
                <a:lnTo>
                  <a:pt x="1997" y="360"/>
                </a:lnTo>
                <a:lnTo>
                  <a:pt x="2528" y="819"/>
                </a:lnTo>
                <a:lnTo>
                  <a:pt x="2528" y="1180"/>
                </a:lnTo>
                <a:lnTo>
                  <a:pt x="1945" y="676"/>
                </a:lnTo>
                <a:lnTo>
                  <a:pt x="1777" y="871"/>
                </a:lnTo>
                <a:lnTo>
                  <a:pt x="2528" y="1521"/>
                </a:lnTo>
                <a:lnTo>
                  <a:pt x="2528" y="1837"/>
                </a:lnTo>
                <a:lnTo>
                  <a:pt x="2511" y="1840"/>
                </a:lnTo>
                <a:cubicBezTo>
                  <a:pt x="2216" y="1878"/>
                  <a:pt x="1952" y="2030"/>
                  <a:pt x="1770" y="2268"/>
                </a:cubicBezTo>
                <a:lnTo>
                  <a:pt x="1759" y="2282"/>
                </a:lnTo>
                <a:lnTo>
                  <a:pt x="1485" y="2123"/>
                </a:lnTo>
                <a:lnTo>
                  <a:pt x="1297" y="1148"/>
                </a:lnTo>
                <a:lnTo>
                  <a:pt x="1044" y="1196"/>
                </a:lnTo>
                <a:lnTo>
                  <a:pt x="1190" y="1953"/>
                </a:lnTo>
                <a:lnTo>
                  <a:pt x="877" y="1772"/>
                </a:lnTo>
                <a:lnTo>
                  <a:pt x="745" y="1083"/>
                </a:lnTo>
                <a:lnTo>
                  <a:pt x="491" y="1132"/>
                </a:lnTo>
                <a:lnTo>
                  <a:pt x="582" y="1602"/>
                </a:lnTo>
                <a:lnTo>
                  <a:pt x="167" y="1363"/>
                </a:lnTo>
                <a:lnTo>
                  <a:pt x="39" y="1586"/>
                </a:lnTo>
                <a:lnTo>
                  <a:pt x="453" y="1825"/>
                </a:lnTo>
                <a:lnTo>
                  <a:pt x="0" y="1982"/>
                </a:lnTo>
                <a:lnTo>
                  <a:pt x="85" y="2226"/>
                </a:lnTo>
                <a:lnTo>
                  <a:pt x="748" y="1996"/>
                </a:lnTo>
                <a:lnTo>
                  <a:pt x="1061" y="2176"/>
                </a:lnTo>
                <a:lnTo>
                  <a:pt x="333" y="2429"/>
                </a:lnTo>
                <a:lnTo>
                  <a:pt x="417" y="2672"/>
                </a:lnTo>
                <a:lnTo>
                  <a:pt x="1356" y="2347"/>
                </a:lnTo>
                <a:lnTo>
                  <a:pt x="1630" y="2505"/>
                </a:lnTo>
                <a:lnTo>
                  <a:pt x="1623" y="2521"/>
                </a:lnTo>
                <a:cubicBezTo>
                  <a:pt x="1567" y="2657"/>
                  <a:pt x="1538" y="2801"/>
                  <a:pt x="1538" y="2949"/>
                </a:cubicBezTo>
                <a:cubicBezTo>
                  <a:pt x="1538" y="3097"/>
                  <a:pt x="1567" y="3241"/>
                  <a:pt x="1623" y="3377"/>
                </a:cubicBezTo>
                <a:lnTo>
                  <a:pt x="1630" y="3393"/>
                </a:lnTo>
                <a:lnTo>
                  <a:pt x="1356" y="3551"/>
                </a:lnTo>
                <a:lnTo>
                  <a:pt x="417" y="3225"/>
                </a:lnTo>
                <a:lnTo>
                  <a:pt x="333" y="3469"/>
                </a:lnTo>
                <a:lnTo>
                  <a:pt x="1061" y="3722"/>
                </a:lnTo>
                <a:lnTo>
                  <a:pt x="748" y="3902"/>
                </a:lnTo>
                <a:lnTo>
                  <a:pt x="85" y="3672"/>
                </a:lnTo>
                <a:lnTo>
                  <a:pt x="0" y="3915"/>
                </a:lnTo>
                <a:lnTo>
                  <a:pt x="453" y="4072"/>
                </a:lnTo>
                <a:lnTo>
                  <a:pt x="39" y="4312"/>
                </a:lnTo>
                <a:lnTo>
                  <a:pt x="167" y="4535"/>
                </a:lnTo>
                <a:lnTo>
                  <a:pt x="582" y="4296"/>
                </a:lnTo>
                <a:lnTo>
                  <a:pt x="491" y="4766"/>
                </a:lnTo>
                <a:lnTo>
                  <a:pt x="745" y="4815"/>
                </a:lnTo>
                <a:lnTo>
                  <a:pt x="877" y="4125"/>
                </a:lnTo>
                <a:lnTo>
                  <a:pt x="1190" y="3945"/>
                </a:lnTo>
                <a:lnTo>
                  <a:pt x="1044" y="4701"/>
                </a:lnTo>
                <a:lnTo>
                  <a:pt x="1297" y="4750"/>
                </a:lnTo>
                <a:lnTo>
                  <a:pt x="1485" y="3774"/>
                </a:lnTo>
                <a:lnTo>
                  <a:pt x="1759" y="3616"/>
                </a:lnTo>
                <a:lnTo>
                  <a:pt x="1770" y="3630"/>
                </a:lnTo>
                <a:cubicBezTo>
                  <a:pt x="1952" y="3867"/>
                  <a:pt x="2216" y="4019"/>
                  <a:pt x="2511" y="4058"/>
                </a:cubicBezTo>
                <a:lnTo>
                  <a:pt x="2528" y="4060"/>
                </a:lnTo>
                <a:lnTo>
                  <a:pt x="2528" y="4377"/>
                </a:lnTo>
                <a:lnTo>
                  <a:pt x="1777" y="5027"/>
                </a:lnTo>
                <a:lnTo>
                  <a:pt x="1945" y="5222"/>
                </a:lnTo>
                <a:lnTo>
                  <a:pt x="2528" y="4717"/>
                </a:lnTo>
                <a:lnTo>
                  <a:pt x="2528" y="5078"/>
                </a:lnTo>
                <a:lnTo>
                  <a:pt x="1997" y="5538"/>
                </a:lnTo>
                <a:lnTo>
                  <a:pt x="2166" y="5733"/>
                </a:lnTo>
                <a:lnTo>
                  <a:pt x="2528" y="5419"/>
                </a:lnTo>
                <a:lnTo>
                  <a:pt x="2528" y="5898"/>
                </a:lnTo>
                <a:lnTo>
                  <a:pt x="2786" y="5898"/>
                </a:lnTo>
                <a:lnTo>
                  <a:pt x="2786" y="5419"/>
                </a:lnTo>
                <a:lnTo>
                  <a:pt x="3148" y="5733"/>
                </a:lnTo>
                <a:lnTo>
                  <a:pt x="3317" y="5538"/>
                </a:lnTo>
                <a:lnTo>
                  <a:pt x="2786" y="5078"/>
                </a:lnTo>
                <a:lnTo>
                  <a:pt x="2786" y="4717"/>
                </a:lnTo>
                <a:lnTo>
                  <a:pt x="3368" y="5222"/>
                </a:lnTo>
                <a:lnTo>
                  <a:pt x="3537" y="5027"/>
                </a:lnTo>
                <a:lnTo>
                  <a:pt x="2786" y="4377"/>
                </a:lnTo>
                <a:lnTo>
                  <a:pt x="2786" y="4060"/>
                </a:lnTo>
                <a:lnTo>
                  <a:pt x="2803" y="4058"/>
                </a:lnTo>
                <a:cubicBezTo>
                  <a:pt x="3098" y="4019"/>
                  <a:pt x="3361" y="3867"/>
                  <a:pt x="3544" y="3630"/>
                </a:cubicBezTo>
                <a:lnTo>
                  <a:pt x="3554" y="3616"/>
                </a:lnTo>
                <a:lnTo>
                  <a:pt x="3829" y="3774"/>
                </a:lnTo>
                <a:lnTo>
                  <a:pt x="4016" y="4750"/>
                </a:lnTo>
                <a:lnTo>
                  <a:pt x="4269" y="4701"/>
                </a:lnTo>
                <a:lnTo>
                  <a:pt x="4124" y="3945"/>
                </a:lnTo>
                <a:lnTo>
                  <a:pt x="4437" y="4125"/>
                </a:lnTo>
                <a:lnTo>
                  <a:pt x="4569" y="4815"/>
                </a:lnTo>
                <a:lnTo>
                  <a:pt x="4822" y="4766"/>
                </a:lnTo>
                <a:lnTo>
                  <a:pt x="4732" y="4296"/>
                </a:lnTo>
                <a:lnTo>
                  <a:pt x="5146" y="4535"/>
                </a:lnTo>
                <a:lnTo>
                  <a:pt x="5275" y="4312"/>
                </a:lnTo>
                <a:lnTo>
                  <a:pt x="4861" y="4072"/>
                </a:lnTo>
                <a:lnTo>
                  <a:pt x="5313" y="3916"/>
                </a:lnTo>
                <a:lnTo>
                  <a:pt x="5229" y="3672"/>
                </a:lnTo>
                <a:lnTo>
                  <a:pt x="4565" y="3902"/>
                </a:lnTo>
                <a:close/>
                <a:moveTo>
                  <a:pt x="2657" y="3810"/>
                </a:moveTo>
                <a:cubicBezTo>
                  <a:pt x="2182" y="3810"/>
                  <a:pt x="1796" y="3424"/>
                  <a:pt x="1796" y="2949"/>
                </a:cubicBezTo>
                <a:cubicBezTo>
                  <a:pt x="1796" y="2474"/>
                  <a:pt x="2182" y="2088"/>
                  <a:pt x="2657" y="2088"/>
                </a:cubicBezTo>
                <a:cubicBezTo>
                  <a:pt x="3132" y="2088"/>
                  <a:pt x="3518" y="2474"/>
                  <a:pt x="3518" y="2949"/>
                </a:cubicBezTo>
                <a:cubicBezTo>
                  <a:pt x="3518" y="3424"/>
                  <a:pt x="3132" y="3810"/>
                  <a:pt x="2657" y="38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8" name="graduate-boy-reading-a-book_27473"/>
          <p:cNvSpPr>
            <a:spLocks noChangeAspect="1"/>
          </p:cNvSpPr>
          <p:nvPr/>
        </p:nvSpPr>
        <p:spPr bwMode="auto">
          <a:xfrm>
            <a:off x="3969620" y="457031"/>
            <a:ext cx="482535" cy="732940"/>
          </a:xfrm>
          <a:custGeom>
            <a:avLst/>
            <a:gdLst>
              <a:gd name="connsiteX0" fmla="*/ 109786 w 398379"/>
              <a:gd name="connsiteY0" fmla="*/ 408892 h 605112"/>
              <a:gd name="connsiteX1" fmla="*/ 109786 w 398379"/>
              <a:gd name="connsiteY1" fmla="*/ 466270 h 605112"/>
              <a:gd name="connsiteX2" fmla="*/ 126073 w 398379"/>
              <a:gd name="connsiteY2" fmla="*/ 454610 h 605112"/>
              <a:gd name="connsiteX3" fmla="*/ 164484 w 398379"/>
              <a:gd name="connsiteY3" fmla="*/ 457985 h 605112"/>
              <a:gd name="connsiteX4" fmla="*/ 161104 w 398379"/>
              <a:gd name="connsiteY4" fmla="*/ 496339 h 605112"/>
              <a:gd name="connsiteX5" fmla="*/ 109786 w 398379"/>
              <a:gd name="connsiteY5" fmla="*/ 526716 h 605112"/>
              <a:gd name="connsiteX6" fmla="*/ 109786 w 398379"/>
              <a:gd name="connsiteY6" fmla="*/ 545586 h 605112"/>
              <a:gd name="connsiteX7" fmla="*/ 201205 w 398379"/>
              <a:gd name="connsiteY7" fmla="*/ 581179 h 605112"/>
              <a:gd name="connsiteX8" fmla="*/ 292624 w 398379"/>
              <a:gd name="connsiteY8" fmla="*/ 545586 h 605112"/>
              <a:gd name="connsiteX9" fmla="*/ 292624 w 398379"/>
              <a:gd name="connsiteY9" fmla="*/ 527636 h 605112"/>
              <a:gd name="connsiteX10" fmla="*/ 238234 w 398379"/>
              <a:gd name="connsiteY10" fmla="*/ 496339 h 605112"/>
              <a:gd name="connsiteX11" fmla="*/ 234854 w 398379"/>
              <a:gd name="connsiteY11" fmla="*/ 457985 h 605112"/>
              <a:gd name="connsiteX12" fmla="*/ 273111 w 398379"/>
              <a:gd name="connsiteY12" fmla="*/ 454610 h 605112"/>
              <a:gd name="connsiteX13" fmla="*/ 292624 w 398379"/>
              <a:gd name="connsiteY13" fmla="*/ 468111 h 605112"/>
              <a:gd name="connsiteX14" fmla="*/ 292624 w 398379"/>
              <a:gd name="connsiteY14" fmla="*/ 408892 h 605112"/>
              <a:gd name="connsiteX15" fmla="*/ 201205 w 398379"/>
              <a:gd name="connsiteY15" fmla="*/ 448320 h 605112"/>
              <a:gd name="connsiteX16" fmla="*/ 141898 w 398379"/>
              <a:gd name="connsiteY16" fmla="*/ 422699 h 605112"/>
              <a:gd name="connsiteX17" fmla="*/ 154958 w 398379"/>
              <a:gd name="connsiteY17" fmla="*/ 202546 h 605112"/>
              <a:gd name="connsiteX18" fmla="*/ 293085 w 398379"/>
              <a:gd name="connsiteY18" fmla="*/ 237678 h 605112"/>
              <a:gd name="connsiteX19" fmla="*/ 314749 w 398379"/>
              <a:gd name="connsiteY19" fmla="*/ 237064 h 605112"/>
              <a:gd name="connsiteX20" fmla="*/ 242536 w 398379"/>
              <a:gd name="connsiteY20" fmla="*/ 335865 h 605112"/>
              <a:gd name="connsiteX21" fmla="*/ 366528 w 398379"/>
              <a:gd name="connsiteY21" fmla="*/ 476855 h 605112"/>
              <a:gd name="connsiteX22" fmla="*/ 367296 w 398379"/>
              <a:gd name="connsiteY22" fmla="*/ 481765 h 605112"/>
              <a:gd name="connsiteX23" fmla="*/ 368218 w 398379"/>
              <a:gd name="connsiteY23" fmla="*/ 481765 h 605112"/>
              <a:gd name="connsiteX24" fmla="*/ 358077 w 398379"/>
              <a:gd name="connsiteY24" fmla="*/ 514596 h 605112"/>
              <a:gd name="connsiteX25" fmla="*/ 318437 w 398379"/>
              <a:gd name="connsiteY25" fmla="*/ 532239 h 605112"/>
              <a:gd name="connsiteX26" fmla="*/ 315825 w 398379"/>
              <a:gd name="connsiteY26" fmla="*/ 532085 h 605112"/>
              <a:gd name="connsiteX27" fmla="*/ 315825 w 398379"/>
              <a:gd name="connsiteY27" fmla="*/ 583327 h 605112"/>
              <a:gd name="connsiteX28" fmla="*/ 294161 w 398379"/>
              <a:gd name="connsiteY28" fmla="*/ 605112 h 605112"/>
              <a:gd name="connsiteX29" fmla="*/ 100260 w 398379"/>
              <a:gd name="connsiteY29" fmla="*/ 605112 h 605112"/>
              <a:gd name="connsiteX30" fmla="*/ 78443 w 398379"/>
              <a:gd name="connsiteY30" fmla="*/ 583327 h 605112"/>
              <a:gd name="connsiteX31" fmla="*/ 78443 w 398379"/>
              <a:gd name="connsiteY31" fmla="*/ 532085 h 605112"/>
              <a:gd name="connsiteX32" fmla="*/ 64307 w 398379"/>
              <a:gd name="connsiteY32" fmla="*/ 529784 h 605112"/>
              <a:gd name="connsiteX33" fmla="*/ 40339 w 398379"/>
              <a:gd name="connsiteY33" fmla="*/ 514442 h 605112"/>
              <a:gd name="connsiteX34" fmla="*/ 30198 w 398379"/>
              <a:gd name="connsiteY34" fmla="*/ 481458 h 605112"/>
              <a:gd name="connsiteX35" fmla="*/ 30813 w 398379"/>
              <a:gd name="connsiteY35" fmla="*/ 476855 h 605112"/>
              <a:gd name="connsiteX36" fmla="*/ 158799 w 398379"/>
              <a:gd name="connsiteY36" fmla="*/ 336325 h 605112"/>
              <a:gd name="connsiteX37" fmla="*/ 84742 w 398379"/>
              <a:gd name="connsiteY37" fmla="*/ 231081 h 605112"/>
              <a:gd name="connsiteX38" fmla="*/ 86432 w 398379"/>
              <a:gd name="connsiteY38" fmla="*/ 230774 h 605112"/>
              <a:gd name="connsiteX39" fmla="*/ 142513 w 398379"/>
              <a:gd name="connsiteY39" fmla="*/ 203926 h 605112"/>
              <a:gd name="connsiteX40" fmla="*/ 154958 w 398379"/>
              <a:gd name="connsiteY40" fmla="*/ 202546 h 605112"/>
              <a:gd name="connsiteX41" fmla="*/ 198248 w 398379"/>
              <a:gd name="connsiteY41" fmla="*/ 3 h 605112"/>
              <a:gd name="connsiteX42" fmla="*/ 220126 w 398379"/>
              <a:gd name="connsiteY42" fmla="*/ 3109 h 605112"/>
              <a:gd name="connsiteX43" fmla="*/ 382859 w 398379"/>
              <a:gd name="connsiteY43" fmla="*/ 60937 h 605112"/>
              <a:gd name="connsiteX44" fmla="*/ 387930 w 398379"/>
              <a:gd name="connsiteY44" fmla="*/ 75356 h 605112"/>
              <a:gd name="connsiteX45" fmla="*/ 388083 w 398379"/>
              <a:gd name="connsiteY45" fmla="*/ 75356 h 605112"/>
              <a:gd name="connsiteX46" fmla="*/ 388083 w 398379"/>
              <a:gd name="connsiteY46" fmla="*/ 178281 h 605112"/>
              <a:gd name="connsiteX47" fmla="*/ 398379 w 398379"/>
              <a:gd name="connsiteY47" fmla="*/ 211567 h 605112"/>
              <a:gd name="connsiteX48" fmla="*/ 369797 w 398379"/>
              <a:gd name="connsiteY48" fmla="*/ 211567 h 605112"/>
              <a:gd name="connsiteX49" fmla="*/ 379632 w 398379"/>
              <a:gd name="connsiteY49" fmla="*/ 178741 h 605112"/>
              <a:gd name="connsiteX50" fmla="*/ 379632 w 398379"/>
              <a:gd name="connsiteY50" fmla="*/ 79344 h 605112"/>
              <a:gd name="connsiteX51" fmla="*/ 323236 w 398379"/>
              <a:gd name="connsiteY51" fmla="*/ 103120 h 605112"/>
              <a:gd name="connsiteX52" fmla="*/ 323236 w 398379"/>
              <a:gd name="connsiteY52" fmla="*/ 122447 h 605112"/>
              <a:gd name="connsiteX53" fmla="*/ 314477 w 398379"/>
              <a:gd name="connsiteY53" fmla="*/ 144995 h 605112"/>
              <a:gd name="connsiteX54" fmla="*/ 318780 w 398379"/>
              <a:gd name="connsiteY54" fmla="*/ 166470 h 605112"/>
              <a:gd name="connsiteX55" fmla="*/ 315707 w 398379"/>
              <a:gd name="connsiteY55" fmla="*/ 225525 h 605112"/>
              <a:gd name="connsiteX56" fmla="*/ 160197 w 398379"/>
              <a:gd name="connsiteY56" fmla="*/ 192546 h 605112"/>
              <a:gd name="connsiteX57" fmla="*/ 137608 w 398379"/>
              <a:gd name="connsiteY57" fmla="*/ 194540 h 605112"/>
              <a:gd name="connsiteX58" fmla="*/ 85054 w 398379"/>
              <a:gd name="connsiteY58" fmla="*/ 219390 h 605112"/>
              <a:gd name="connsiteX59" fmla="*/ 73990 w 398379"/>
              <a:gd name="connsiteY59" fmla="*/ 173833 h 605112"/>
              <a:gd name="connsiteX60" fmla="*/ 82441 w 398379"/>
              <a:gd name="connsiteY60" fmla="*/ 149904 h 605112"/>
              <a:gd name="connsiteX61" fmla="*/ 68919 w 398379"/>
              <a:gd name="connsiteY61" fmla="*/ 122447 h 605112"/>
              <a:gd name="connsiteX62" fmla="*/ 68919 w 398379"/>
              <a:gd name="connsiteY62" fmla="*/ 105881 h 605112"/>
              <a:gd name="connsiteX63" fmla="*/ 8989 w 398379"/>
              <a:gd name="connsiteY63" fmla="*/ 82872 h 605112"/>
              <a:gd name="connsiteX64" fmla="*/ 8989 w 398379"/>
              <a:gd name="connsiteY64" fmla="*/ 66459 h 605112"/>
              <a:gd name="connsiteX65" fmla="*/ 176485 w 398379"/>
              <a:gd name="connsiteY65" fmla="*/ 3569 h 605112"/>
              <a:gd name="connsiteX66" fmla="*/ 198248 w 398379"/>
              <a:gd name="connsiteY66" fmla="*/ 3 h 605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398379" h="605112">
                <a:moveTo>
                  <a:pt x="109786" y="408892"/>
                </a:moveTo>
                <a:lnTo>
                  <a:pt x="109786" y="466270"/>
                </a:lnTo>
                <a:cubicBezTo>
                  <a:pt x="115318" y="462741"/>
                  <a:pt x="121003" y="458752"/>
                  <a:pt x="126073" y="454610"/>
                </a:cubicBezTo>
                <a:cubicBezTo>
                  <a:pt x="137596" y="444945"/>
                  <a:pt x="154805" y="446479"/>
                  <a:pt x="164484" y="457985"/>
                </a:cubicBezTo>
                <a:cubicBezTo>
                  <a:pt x="174164" y="469491"/>
                  <a:pt x="172627" y="486674"/>
                  <a:pt x="161104" y="496339"/>
                </a:cubicBezTo>
                <a:cubicBezTo>
                  <a:pt x="145893" y="508919"/>
                  <a:pt x="127917" y="520272"/>
                  <a:pt x="109786" y="526716"/>
                </a:cubicBezTo>
                <a:lnTo>
                  <a:pt x="109786" y="545586"/>
                </a:lnTo>
                <a:lnTo>
                  <a:pt x="201205" y="581179"/>
                </a:lnTo>
                <a:lnTo>
                  <a:pt x="292624" y="545586"/>
                </a:lnTo>
                <a:lnTo>
                  <a:pt x="292624" y="527636"/>
                </a:lnTo>
                <a:cubicBezTo>
                  <a:pt x="273419" y="521500"/>
                  <a:pt x="254213" y="509687"/>
                  <a:pt x="238234" y="496339"/>
                </a:cubicBezTo>
                <a:cubicBezTo>
                  <a:pt x="226711" y="486674"/>
                  <a:pt x="225174" y="469491"/>
                  <a:pt x="234854" y="457985"/>
                </a:cubicBezTo>
                <a:cubicBezTo>
                  <a:pt x="244533" y="446479"/>
                  <a:pt x="261588" y="444945"/>
                  <a:pt x="273111" y="454610"/>
                </a:cubicBezTo>
                <a:cubicBezTo>
                  <a:pt x="279104" y="459519"/>
                  <a:pt x="286018" y="464122"/>
                  <a:pt x="292624" y="468111"/>
                </a:cubicBezTo>
                <a:lnTo>
                  <a:pt x="292624" y="408892"/>
                </a:lnTo>
                <a:lnTo>
                  <a:pt x="201205" y="448320"/>
                </a:lnTo>
                <a:lnTo>
                  <a:pt x="141898" y="422699"/>
                </a:lnTo>
                <a:close/>
                <a:moveTo>
                  <a:pt x="154958" y="202546"/>
                </a:moveTo>
                <a:cubicBezTo>
                  <a:pt x="173703" y="215586"/>
                  <a:pt x="216416" y="237678"/>
                  <a:pt x="293085" y="237678"/>
                </a:cubicBezTo>
                <a:cubicBezTo>
                  <a:pt x="300153" y="237678"/>
                  <a:pt x="307374" y="237371"/>
                  <a:pt x="314749" y="237064"/>
                </a:cubicBezTo>
                <a:cubicBezTo>
                  <a:pt x="311676" y="282016"/>
                  <a:pt x="282637" y="319910"/>
                  <a:pt x="242536" y="335865"/>
                </a:cubicBezTo>
                <a:cubicBezTo>
                  <a:pt x="249450" y="338933"/>
                  <a:pt x="351010" y="385726"/>
                  <a:pt x="366528" y="476855"/>
                </a:cubicBezTo>
                <a:cubicBezTo>
                  <a:pt x="366835" y="478389"/>
                  <a:pt x="367142" y="479924"/>
                  <a:pt x="367296" y="481765"/>
                </a:cubicBezTo>
                <a:lnTo>
                  <a:pt x="368218" y="481765"/>
                </a:lnTo>
                <a:cubicBezTo>
                  <a:pt x="369447" y="494191"/>
                  <a:pt x="365760" y="505851"/>
                  <a:pt x="358077" y="514596"/>
                </a:cubicBezTo>
                <a:cubicBezTo>
                  <a:pt x="347015" y="527176"/>
                  <a:pt x="333340" y="532239"/>
                  <a:pt x="318437" y="532239"/>
                </a:cubicBezTo>
                <a:cubicBezTo>
                  <a:pt x="317669" y="532239"/>
                  <a:pt x="316747" y="532085"/>
                  <a:pt x="315825" y="532085"/>
                </a:cubicBezTo>
                <a:lnTo>
                  <a:pt x="315825" y="583327"/>
                </a:lnTo>
                <a:cubicBezTo>
                  <a:pt x="315825" y="595293"/>
                  <a:pt x="306145" y="605112"/>
                  <a:pt x="294161" y="605112"/>
                </a:cubicBezTo>
                <a:lnTo>
                  <a:pt x="100260" y="605112"/>
                </a:lnTo>
                <a:cubicBezTo>
                  <a:pt x="88276" y="605112"/>
                  <a:pt x="78443" y="595293"/>
                  <a:pt x="78443" y="583327"/>
                </a:cubicBezTo>
                <a:lnTo>
                  <a:pt x="78443" y="532085"/>
                </a:lnTo>
                <a:cubicBezTo>
                  <a:pt x="73526" y="531932"/>
                  <a:pt x="68763" y="531165"/>
                  <a:pt x="64307" y="529784"/>
                </a:cubicBezTo>
                <a:cubicBezTo>
                  <a:pt x="55396" y="527176"/>
                  <a:pt x="47253" y="522267"/>
                  <a:pt x="40339" y="514442"/>
                </a:cubicBezTo>
                <a:cubicBezTo>
                  <a:pt x="32657" y="505544"/>
                  <a:pt x="28969" y="493885"/>
                  <a:pt x="30198" y="481458"/>
                </a:cubicBezTo>
                <a:cubicBezTo>
                  <a:pt x="30352" y="479924"/>
                  <a:pt x="30659" y="478389"/>
                  <a:pt x="30813" y="476855"/>
                </a:cubicBezTo>
                <a:cubicBezTo>
                  <a:pt x="45870" y="388794"/>
                  <a:pt x="145432" y="342155"/>
                  <a:pt x="158799" y="336325"/>
                </a:cubicBezTo>
                <a:cubicBezTo>
                  <a:pt x="116086" y="320063"/>
                  <a:pt x="85664" y="279254"/>
                  <a:pt x="84742" y="231081"/>
                </a:cubicBezTo>
                <a:lnTo>
                  <a:pt x="86432" y="230774"/>
                </a:lnTo>
                <a:cubicBezTo>
                  <a:pt x="87815" y="230467"/>
                  <a:pt x="121617" y="222490"/>
                  <a:pt x="142513" y="203926"/>
                </a:cubicBezTo>
                <a:cubicBezTo>
                  <a:pt x="146508" y="200398"/>
                  <a:pt x="151117" y="199784"/>
                  <a:pt x="154958" y="202546"/>
                </a:cubicBezTo>
                <a:close/>
                <a:moveTo>
                  <a:pt x="198248" y="3"/>
                </a:moveTo>
                <a:cubicBezTo>
                  <a:pt x="206143" y="-74"/>
                  <a:pt x="214056" y="962"/>
                  <a:pt x="220126" y="3109"/>
                </a:cubicBezTo>
                <a:lnTo>
                  <a:pt x="382859" y="60937"/>
                </a:lnTo>
                <a:cubicBezTo>
                  <a:pt x="393154" y="64619"/>
                  <a:pt x="394845" y="70601"/>
                  <a:pt x="387930" y="75356"/>
                </a:cubicBezTo>
                <a:lnTo>
                  <a:pt x="388083" y="75356"/>
                </a:lnTo>
                <a:lnTo>
                  <a:pt x="388083" y="178281"/>
                </a:lnTo>
                <a:lnTo>
                  <a:pt x="398379" y="211567"/>
                </a:lnTo>
                <a:lnTo>
                  <a:pt x="369797" y="211567"/>
                </a:lnTo>
                <a:lnTo>
                  <a:pt x="379632" y="178741"/>
                </a:lnTo>
                <a:lnTo>
                  <a:pt x="379632" y="79344"/>
                </a:lnTo>
                <a:lnTo>
                  <a:pt x="323236" y="103120"/>
                </a:lnTo>
                <a:lnTo>
                  <a:pt x="323236" y="122447"/>
                </a:lnTo>
                <a:cubicBezTo>
                  <a:pt x="323236" y="130116"/>
                  <a:pt x="319856" y="138399"/>
                  <a:pt x="314477" y="144995"/>
                </a:cubicBezTo>
                <a:cubicBezTo>
                  <a:pt x="316782" y="151744"/>
                  <a:pt x="318319" y="158954"/>
                  <a:pt x="318780" y="166470"/>
                </a:cubicBezTo>
                <a:cubicBezTo>
                  <a:pt x="320624" y="196228"/>
                  <a:pt x="315707" y="225525"/>
                  <a:pt x="315707" y="225525"/>
                </a:cubicBezTo>
                <a:cubicBezTo>
                  <a:pt x="227810" y="230127"/>
                  <a:pt x="180480" y="206812"/>
                  <a:pt x="160197" y="192546"/>
                </a:cubicBezTo>
                <a:cubicBezTo>
                  <a:pt x="152821" y="187331"/>
                  <a:pt x="144215" y="188558"/>
                  <a:pt x="137608" y="194540"/>
                </a:cubicBezTo>
                <a:cubicBezTo>
                  <a:pt x="118092" y="211874"/>
                  <a:pt x="85054" y="219390"/>
                  <a:pt x="85054" y="219390"/>
                </a:cubicBezTo>
                <a:cubicBezTo>
                  <a:pt x="66921" y="214021"/>
                  <a:pt x="69226" y="191626"/>
                  <a:pt x="73990" y="173833"/>
                </a:cubicBezTo>
                <a:cubicBezTo>
                  <a:pt x="75987" y="165856"/>
                  <a:pt x="78753" y="157266"/>
                  <a:pt x="82441" y="149904"/>
                </a:cubicBezTo>
                <a:cubicBezTo>
                  <a:pt x="74451" y="143155"/>
                  <a:pt x="68919" y="132264"/>
                  <a:pt x="68919" y="122447"/>
                </a:cubicBezTo>
                <a:lnTo>
                  <a:pt x="68919" y="105881"/>
                </a:lnTo>
                <a:lnTo>
                  <a:pt x="8989" y="82872"/>
                </a:lnTo>
                <a:cubicBezTo>
                  <a:pt x="-2997" y="78270"/>
                  <a:pt x="-2997" y="70908"/>
                  <a:pt x="8989" y="66459"/>
                </a:cubicBezTo>
                <a:lnTo>
                  <a:pt x="176485" y="3569"/>
                </a:lnTo>
                <a:cubicBezTo>
                  <a:pt x="182478" y="1268"/>
                  <a:pt x="190354" y="79"/>
                  <a:pt x="198248" y="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539552" y="1484313"/>
            <a:ext cx="8638903" cy="1865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济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南（   ）   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镶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上（        ）</a:t>
            </a:r>
            <a:r>
              <a:rPr lang="zh-CN" altLang="en-US" sz="3200" b="1" dirty="0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  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着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落（       ）</a:t>
            </a:r>
            <a:br>
              <a:rPr lang="zh-CN" altLang="en-US" sz="3200" b="1" dirty="0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发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髻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（   ）   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澄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清（         ） </a:t>
            </a:r>
            <a:r>
              <a:rPr lang="zh-CN" altLang="en-US" sz="3200" b="1" dirty="0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 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看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护（      ）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水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藻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（ 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	 )   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贮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蓄（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	 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）    宽</a:t>
            </a:r>
            <a:r>
              <a:rPr lang="zh-CN" altLang="en-US" sz="320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敞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（ 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	     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）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92719" y="3349823"/>
            <a:ext cx="138972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温晴：</a:t>
            </a:r>
            <a:endParaRPr lang="en-US" altLang="zh-CN" sz="32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澄清：</a:t>
            </a:r>
            <a:endParaRPr lang="en-US" altLang="zh-CN" sz="32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慈善：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贮蓄：</a:t>
            </a: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1835696" y="1471342"/>
            <a:ext cx="41229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FF0000"/>
                </a:solidFill>
              </a:rPr>
              <a:t>jǐ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4310004" y="1524809"/>
            <a:ext cx="148149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FF0000"/>
                </a:solidFill>
              </a:rPr>
              <a:t>xiāng</a:t>
            </a:r>
            <a:r>
              <a:rPr lang="en-US" altLang="zh-CN" sz="3200" b="1" dirty="0">
                <a:solidFill>
                  <a:srgbClr val="FF0000"/>
                </a:solidFill>
              </a:rPr>
              <a:t>  </a:t>
            </a: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7346038" y="1481020"/>
            <a:ext cx="12682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FF0000"/>
                </a:solidFill>
              </a:rPr>
              <a:t>zhuó</a:t>
            </a:r>
            <a:r>
              <a:rPr lang="en-US" altLang="zh-CN" sz="3600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1835696" y="2109584"/>
            <a:ext cx="41229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FF0000"/>
                </a:solidFill>
              </a:rPr>
              <a:t>jì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4304301" y="2079347"/>
            <a:ext cx="15039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FF0000"/>
                </a:solidFill>
              </a:rPr>
              <a:t>chéng</a:t>
            </a:r>
            <a:r>
              <a:rPr lang="en-US" altLang="zh-CN" sz="3200" b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7419558" y="2099371"/>
            <a:ext cx="88998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FF0000"/>
                </a:solidFill>
              </a:rPr>
              <a:t>kān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763688" y="2684146"/>
            <a:ext cx="8675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FF0000"/>
                </a:solidFill>
              </a:rPr>
              <a:t>zǎo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345838" y="2692834"/>
            <a:ext cx="13901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FF0000"/>
                </a:solidFill>
              </a:rPr>
              <a:t>chǎng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451969" y="2692834"/>
            <a:ext cx="10038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FF0000"/>
                </a:solidFill>
              </a:rPr>
              <a:t>zhù</a:t>
            </a:r>
            <a:r>
              <a:rPr lang="en-US" altLang="zh-CN" sz="3200" b="1" dirty="0">
                <a:solidFill>
                  <a:srgbClr val="FF0000"/>
                </a:solidFill>
              </a:rPr>
              <a:t> 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789881" y="4284744"/>
            <a:ext cx="38461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本文形容水很清澈。</a:t>
            </a:r>
          </a:p>
        </p:txBody>
      </p:sp>
      <p:sp>
        <p:nvSpPr>
          <p:cNvPr id="23" name="矩形 22"/>
          <p:cNvSpPr/>
          <p:nvPr/>
        </p:nvSpPr>
        <p:spPr>
          <a:xfrm>
            <a:off x="1795749" y="3463698"/>
            <a:ext cx="3467616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指天气温暖晴朗。</a:t>
            </a:r>
          </a:p>
        </p:txBody>
      </p:sp>
      <p:sp>
        <p:nvSpPr>
          <p:cNvPr id="25" name="矩形 24"/>
          <p:cNvSpPr/>
          <p:nvPr/>
        </p:nvSpPr>
        <p:spPr>
          <a:xfrm>
            <a:off x="1790371" y="4992917"/>
            <a:ext cx="4572000" cy="5835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对人关怀、富有同情心。</a:t>
            </a:r>
          </a:p>
        </p:txBody>
      </p:sp>
      <p:sp>
        <p:nvSpPr>
          <p:cNvPr id="2" name="矩形 1"/>
          <p:cNvSpPr/>
          <p:nvPr/>
        </p:nvSpPr>
        <p:spPr>
          <a:xfrm>
            <a:off x="1796086" y="5700942"/>
            <a:ext cx="4572000" cy="5835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存放、储藏。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8" grpId="0"/>
      <p:bldP spid="20" grpId="0"/>
      <p:bldP spid="22" grpId="0"/>
      <p:bldP spid="23" grpId="0"/>
      <p:bldP spid="25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332656"/>
            <a:ext cx="864096" cy="897720"/>
          </a:xfrm>
          <a:prstGeom prst="rect">
            <a:avLst/>
          </a:prstGeom>
        </p:spPr>
      </p:pic>
      <p:sp>
        <p:nvSpPr>
          <p:cNvPr id="3" name="AutoShape 8"/>
          <p:cNvSpPr>
            <a:spLocks noChangeArrowheads="1"/>
          </p:cNvSpPr>
          <p:nvPr/>
        </p:nvSpPr>
        <p:spPr bwMode="gray">
          <a:xfrm>
            <a:off x="598170" y="484505"/>
            <a:ext cx="3498215" cy="678180"/>
          </a:xfrm>
          <a:prstGeom prst="roundRect">
            <a:avLst>
              <a:gd name="adj" fmla="val 7574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72549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 w="28575" cap="rnd">
            <a:noFill/>
            <a:prstDash val="sysDot"/>
            <a:rou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b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>
            <a:flatTx/>
          </a:bodyPr>
          <a:lstStyle/>
          <a:p>
            <a:pPr algn="ctr" eaLnBrk="0" hangingPunct="0">
              <a:buClr>
                <a:schemeClr val="bg1"/>
              </a:buClr>
            </a:pPr>
            <a:endParaRPr lang="en-US" altLang="zh-CN" sz="16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1105535" y="461010"/>
            <a:ext cx="3201670" cy="685800"/>
          </a:xfrm>
        </p:spPr>
        <p:txBody>
          <a:bodyPr/>
          <a:lstStyle/>
          <a:p>
            <a:pPr algn="l"/>
            <a:r>
              <a:rPr lang="zh-CN" altLang="en-US" sz="4000" dirty="0">
                <a:ea typeface="宋体" panose="02010600030101010101" pitchFamily="2" charset="-122"/>
              </a:rPr>
              <a:t>多音字补充</a:t>
            </a:r>
          </a:p>
        </p:txBody>
      </p:sp>
      <p:sp>
        <p:nvSpPr>
          <p:cNvPr id="6" name="christmas-snowflake_61338"/>
          <p:cNvSpPr>
            <a:spLocks noChangeAspect="1"/>
          </p:cNvSpPr>
          <p:nvPr/>
        </p:nvSpPr>
        <p:spPr bwMode="auto">
          <a:xfrm>
            <a:off x="755576" y="609768"/>
            <a:ext cx="350179" cy="388152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313" h="5898">
                <a:moveTo>
                  <a:pt x="4565" y="3902"/>
                </a:moveTo>
                <a:lnTo>
                  <a:pt x="4253" y="3721"/>
                </a:lnTo>
                <a:lnTo>
                  <a:pt x="4981" y="3469"/>
                </a:lnTo>
                <a:lnTo>
                  <a:pt x="4896" y="3225"/>
                </a:lnTo>
                <a:lnTo>
                  <a:pt x="3958" y="3551"/>
                </a:lnTo>
                <a:lnTo>
                  <a:pt x="3684" y="3393"/>
                </a:lnTo>
                <a:lnTo>
                  <a:pt x="3691" y="3377"/>
                </a:lnTo>
                <a:cubicBezTo>
                  <a:pt x="3747" y="3241"/>
                  <a:pt x="3776" y="3097"/>
                  <a:pt x="3776" y="2949"/>
                </a:cubicBezTo>
                <a:cubicBezTo>
                  <a:pt x="3776" y="2801"/>
                  <a:pt x="3747" y="2657"/>
                  <a:pt x="3691" y="2521"/>
                </a:cubicBezTo>
                <a:lnTo>
                  <a:pt x="3684" y="2505"/>
                </a:lnTo>
                <a:lnTo>
                  <a:pt x="3958" y="2347"/>
                </a:lnTo>
                <a:lnTo>
                  <a:pt x="4896" y="2672"/>
                </a:lnTo>
                <a:lnTo>
                  <a:pt x="4981" y="2429"/>
                </a:lnTo>
                <a:lnTo>
                  <a:pt x="4253" y="2176"/>
                </a:lnTo>
                <a:lnTo>
                  <a:pt x="4565" y="1996"/>
                </a:lnTo>
                <a:lnTo>
                  <a:pt x="5229" y="2226"/>
                </a:lnTo>
                <a:lnTo>
                  <a:pt x="5313" y="1982"/>
                </a:lnTo>
                <a:lnTo>
                  <a:pt x="4861" y="1825"/>
                </a:lnTo>
                <a:lnTo>
                  <a:pt x="5275" y="1586"/>
                </a:lnTo>
                <a:lnTo>
                  <a:pt x="5146" y="1363"/>
                </a:lnTo>
                <a:lnTo>
                  <a:pt x="4732" y="1602"/>
                </a:lnTo>
                <a:lnTo>
                  <a:pt x="4822" y="1131"/>
                </a:lnTo>
                <a:lnTo>
                  <a:pt x="4569" y="1083"/>
                </a:lnTo>
                <a:lnTo>
                  <a:pt x="4437" y="1772"/>
                </a:lnTo>
                <a:lnTo>
                  <a:pt x="4124" y="1953"/>
                </a:lnTo>
                <a:lnTo>
                  <a:pt x="4269" y="1196"/>
                </a:lnTo>
                <a:lnTo>
                  <a:pt x="4016" y="1147"/>
                </a:lnTo>
                <a:lnTo>
                  <a:pt x="3829" y="2123"/>
                </a:lnTo>
                <a:lnTo>
                  <a:pt x="3554" y="2282"/>
                </a:lnTo>
                <a:lnTo>
                  <a:pt x="3544" y="2268"/>
                </a:lnTo>
                <a:cubicBezTo>
                  <a:pt x="3361" y="2030"/>
                  <a:pt x="3098" y="1878"/>
                  <a:pt x="2803" y="1840"/>
                </a:cubicBezTo>
                <a:lnTo>
                  <a:pt x="2786" y="1837"/>
                </a:lnTo>
                <a:lnTo>
                  <a:pt x="2786" y="1521"/>
                </a:lnTo>
                <a:lnTo>
                  <a:pt x="3537" y="871"/>
                </a:lnTo>
                <a:lnTo>
                  <a:pt x="3368" y="676"/>
                </a:lnTo>
                <a:lnTo>
                  <a:pt x="2786" y="1180"/>
                </a:lnTo>
                <a:lnTo>
                  <a:pt x="2786" y="819"/>
                </a:lnTo>
                <a:lnTo>
                  <a:pt x="3317" y="360"/>
                </a:lnTo>
                <a:lnTo>
                  <a:pt x="3148" y="165"/>
                </a:lnTo>
                <a:lnTo>
                  <a:pt x="2786" y="478"/>
                </a:lnTo>
                <a:lnTo>
                  <a:pt x="2786" y="0"/>
                </a:lnTo>
                <a:lnTo>
                  <a:pt x="2528" y="0"/>
                </a:lnTo>
                <a:lnTo>
                  <a:pt x="2528" y="478"/>
                </a:lnTo>
                <a:lnTo>
                  <a:pt x="2166" y="165"/>
                </a:lnTo>
                <a:lnTo>
                  <a:pt x="1997" y="360"/>
                </a:lnTo>
                <a:lnTo>
                  <a:pt x="2528" y="819"/>
                </a:lnTo>
                <a:lnTo>
                  <a:pt x="2528" y="1180"/>
                </a:lnTo>
                <a:lnTo>
                  <a:pt x="1945" y="676"/>
                </a:lnTo>
                <a:lnTo>
                  <a:pt x="1777" y="871"/>
                </a:lnTo>
                <a:lnTo>
                  <a:pt x="2528" y="1521"/>
                </a:lnTo>
                <a:lnTo>
                  <a:pt x="2528" y="1837"/>
                </a:lnTo>
                <a:lnTo>
                  <a:pt x="2511" y="1840"/>
                </a:lnTo>
                <a:cubicBezTo>
                  <a:pt x="2216" y="1878"/>
                  <a:pt x="1952" y="2030"/>
                  <a:pt x="1770" y="2268"/>
                </a:cubicBezTo>
                <a:lnTo>
                  <a:pt x="1759" y="2282"/>
                </a:lnTo>
                <a:lnTo>
                  <a:pt x="1485" y="2123"/>
                </a:lnTo>
                <a:lnTo>
                  <a:pt x="1297" y="1148"/>
                </a:lnTo>
                <a:lnTo>
                  <a:pt x="1044" y="1196"/>
                </a:lnTo>
                <a:lnTo>
                  <a:pt x="1190" y="1953"/>
                </a:lnTo>
                <a:lnTo>
                  <a:pt x="877" y="1772"/>
                </a:lnTo>
                <a:lnTo>
                  <a:pt x="745" y="1083"/>
                </a:lnTo>
                <a:lnTo>
                  <a:pt x="491" y="1132"/>
                </a:lnTo>
                <a:lnTo>
                  <a:pt x="582" y="1602"/>
                </a:lnTo>
                <a:lnTo>
                  <a:pt x="167" y="1363"/>
                </a:lnTo>
                <a:lnTo>
                  <a:pt x="39" y="1586"/>
                </a:lnTo>
                <a:lnTo>
                  <a:pt x="453" y="1825"/>
                </a:lnTo>
                <a:lnTo>
                  <a:pt x="0" y="1982"/>
                </a:lnTo>
                <a:lnTo>
                  <a:pt x="85" y="2226"/>
                </a:lnTo>
                <a:lnTo>
                  <a:pt x="748" y="1996"/>
                </a:lnTo>
                <a:lnTo>
                  <a:pt x="1061" y="2176"/>
                </a:lnTo>
                <a:lnTo>
                  <a:pt x="333" y="2429"/>
                </a:lnTo>
                <a:lnTo>
                  <a:pt x="417" y="2672"/>
                </a:lnTo>
                <a:lnTo>
                  <a:pt x="1356" y="2347"/>
                </a:lnTo>
                <a:lnTo>
                  <a:pt x="1630" y="2505"/>
                </a:lnTo>
                <a:lnTo>
                  <a:pt x="1623" y="2521"/>
                </a:lnTo>
                <a:cubicBezTo>
                  <a:pt x="1567" y="2657"/>
                  <a:pt x="1538" y="2801"/>
                  <a:pt x="1538" y="2949"/>
                </a:cubicBezTo>
                <a:cubicBezTo>
                  <a:pt x="1538" y="3097"/>
                  <a:pt x="1567" y="3241"/>
                  <a:pt x="1623" y="3377"/>
                </a:cubicBezTo>
                <a:lnTo>
                  <a:pt x="1630" y="3393"/>
                </a:lnTo>
                <a:lnTo>
                  <a:pt x="1356" y="3551"/>
                </a:lnTo>
                <a:lnTo>
                  <a:pt x="417" y="3225"/>
                </a:lnTo>
                <a:lnTo>
                  <a:pt x="333" y="3469"/>
                </a:lnTo>
                <a:lnTo>
                  <a:pt x="1061" y="3722"/>
                </a:lnTo>
                <a:lnTo>
                  <a:pt x="748" y="3902"/>
                </a:lnTo>
                <a:lnTo>
                  <a:pt x="85" y="3672"/>
                </a:lnTo>
                <a:lnTo>
                  <a:pt x="0" y="3915"/>
                </a:lnTo>
                <a:lnTo>
                  <a:pt x="453" y="4072"/>
                </a:lnTo>
                <a:lnTo>
                  <a:pt x="39" y="4312"/>
                </a:lnTo>
                <a:lnTo>
                  <a:pt x="167" y="4535"/>
                </a:lnTo>
                <a:lnTo>
                  <a:pt x="582" y="4296"/>
                </a:lnTo>
                <a:lnTo>
                  <a:pt x="491" y="4766"/>
                </a:lnTo>
                <a:lnTo>
                  <a:pt x="745" y="4815"/>
                </a:lnTo>
                <a:lnTo>
                  <a:pt x="877" y="4125"/>
                </a:lnTo>
                <a:lnTo>
                  <a:pt x="1190" y="3945"/>
                </a:lnTo>
                <a:lnTo>
                  <a:pt x="1044" y="4701"/>
                </a:lnTo>
                <a:lnTo>
                  <a:pt x="1297" y="4750"/>
                </a:lnTo>
                <a:lnTo>
                  <a:pt x="1485" y="3774"/>
                </a:lnTo>
                <a:lnTo>
                  <a:pt x="1759" y="3616"/>
                </a:lnTo>
                <a:lnTo>
                  <a:pt x="1770" y="3630"/>
                </a:lnTo>
                <a:cubicBezTo>
                  <a:pt x="1952" y="3867"/>
                  <a:pt x="2216" y="4019"/>
                  <a:pt x="2511" y="4058"/>
                </a:cubicBezTo>
                <a:lnTo>
                  <a:pt x="2528" y="4060"/>
                </a:lnTo>
                <a:lnTo>
                  <a:pt x="2528" y="4377"/>
                </a:lnTo>
                <a:lnTo>
                  <a:pt x="1777" y="5027"/>
                </a:lnTo>
                <a:lnTo>
                  <a:pt x="1945" y="5222"/>
                </a:lnTo>
                <a:lnTo>
                  <a:pt x="2528" y="4717"/>
                </a:lnTo>
                <a:lnTo>
                  <a:pt x="2528" y="5078"/>
                </a:lnTo>
                <a:lnTo>
                  <a:pt x="1997" y="5538"/>
                </a:lnTo>
                <a:lnTo>
                  <a:pt x="2166" y="5733"/>
                </a:lnTo>
                <a:lnTo>
                  <a:pt x="2528" y="5419"/>
                </a:lnTo>
                <a:lnTo>
                  <a:pt x="2528" y="5898"/>
                </a:lnTo>
                <a:lnTo>
                  <a:pt x="2786" y="5898"/>
                </a:lnTo>
                <a:lnTo>
                  <a:pt x="2786" y="5419"/>
                </a:lnTo>
                <a:lnTo>
                  <a:pt x="3148" y="5733"/>
                </a:lnTo>
                <a:lnTo>
                  <a:pt x="3317" y="5538"/>
                </a:lnTo>
                <a:lnTo>
                  <a:pt x="2786" y="5078"/>
                </a:lnTo>
                <a:lnTo>
                  <a:pt x="2786" y="4717"/>
                </a:lnTo>
                <a:lnTo>
                  <a:pt x="3368" y="5222"/>
                </a:lnTo>
                <a:lnTo>
                  <a:pt x="3537" y="5027"/>
                </a:lnTo>
                <a:lnTo>
                  <a:pt x="2786" y="4377"/>
                </a:lnTo>
                <a:lnTo>
                  <a:pt x="2786" y="4060"/>
                </a:lnTo>
                <a:lnTo>
                  <a:pt x="2803" y="4058"/>
                </a:lnTo>
                <a:cubicBezTo>
                  <a:pt x="3098" y="4019"/>
                  <a:pt x="3361" y="3867"/>
                  <a:pt x="3544" y="3630"/>
                </a:cubicBezTo>
                <a:lnTo>
                  <a:pt x="3554" y="3616"/>
                </a:lnTo>
                <a:lnTo>
                  <a:pt x="3829" y="3774"/>
                </a:lnTo>
                <a:lnTo>
                  <a:pt x="4016" y="4750"/>
                </a:lnTo>
                <a:lnTo>
                  <a:pt x="4269" y="4701"/>
                </a:lnTo>
                <a:lnTo>
                  <a:pt x="4124" y="3945"/>
                </a:lnTo>
                <a:lnTo>
                  <a:pt x="4437" y="4125"/>
                </a:lnTo>
                <a:lnTo>
                  <a:pt x="4569" y="4815"/>
                </a:lnTo>
                <a:lnTo>
                  <a:pt x="4822" y="4766"/>
                </a:lnTo>
                <a:lnTo>
                  <a:pt x="4732" y="4296"/>
                </a:lnTo>
                <a:lnTo>
                  <a:pt x="5146" y="4535"/>
                </a:lnTo>
                <a:lnTo>
                  <a:pt x="5275" y="4312"/>
                </a:lnTo>
                <a:lnTo>
                  <a:pt x="4861" y="4072"/>
                </a:lnTo>
                <a:lnTo>
                  <a:pt x="5313" y="3916"/>
                </a:lnTo>
                <a:lnTo>
                  <a:pt x="5229" y="3672"/>
                </a:lnTo>
                <a:lnTo>
                  <a:pt x="4565" y="3902"/>
                </a:lnTo>
                <a:close/>
                <a:moveTo>
                  <a:pt x="2657" y="3810"/>
                </a:moveTo>
                <a:cubicBezTo>
                  <a:pt x="2182" y="3810"/>
                  <a:pt x="1796" y="3424"/>
                  <a:pt x="1796" y="2949"/>
                </a:cubicBezTo>
                <a:cubicBezTo>
                  <a:pt x="1796" y="2474"/>
                  <a:pt x="2182" y="2088"/>
                  <a:pt x="2657" y="2088"/>
                </a:cubicBezTo>
                <a:cubicBezTo>
                  <a:pt x="3132" y="2088"/>
                  <a:pt x="3518" y="2474"/>
                  <a:pt x="3518" y="2949"/>
                </a:cubicBezTo>
                <a:cubicBezTo>
                  <a:pt x="3518" y="3424"/>
                  <a:pt x="3132" y="3810"/>
                  <a:pt x="2657" y="38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8" name="graduate-boy-reading-a-book_27473"/>
          <p:cNvSpPr>
            <a:spLocks noChangeAspect="1"/>
          </p:cNvSpPr>
          <p:nvPr/>
        </p:nvSpPr>
        <p:spPr bwMode="auto">
          <a:xfrm>
            <a:off x="4330935" y="497671"/>
            <a:ext cx="482535" cy="732940"/>
          </a:xfrm>
          <a:custGeom>
            <a:avLst/>
            <a:gdLst>
              <a:gd name="connsiteX0" fmla="*/ 109786 w 398379"/>
              <a:gd name="connsiteY0" fmla="*/ 408892 h 605112"/>
              <a:gd name="connsiteX1" fmla="*/ 109786 w 398379"/>
              <a:gd name="connsiteY1" fmla="*/ 466270 h 605112"/>
              <a:gd name="connsiteX2" fmla="*/ 126073 w 398379"/>
              <a:gd name="connsiteY2" fmla="*/ 454610 h 605112"/>
              <a:gd name="connsiteX3" fmla="*/ 164484 w 398379"/>
              <a:gd name="connsiteY3" fmla="*/ 457985 h 605112"/>
              <a:gd name="connsiteX4" fmla="*/ 161104 w 398379"/>
              <a:gd name="connsiteY4" fmla="*/ 496339 h 605112"/>
              <a:gd name="connsiteX5" fmla="*/ 109786 w 398379"/>
              <a:gd name="connsiteY5" fmla="*/ 526716 h 605112"/>
              <a:gd name="connsiteX6" fmla="*/ 109786 w 398379"/>
              <a:gd name="connsiteY6" fmla="*/ 545586 h 605112"/>
              <a:gd name="connsiteX7" fmla="*/ 201205 w 398379"/>
              <a:gd name="connsiteY7" fmla="*/ 581179 h 605112"/>
              <a:gd name="connsiteX8" fmla="*/ 292624 w 398379"/>
              <a:gd name="connsiteY8" fmla="*/ 545586 h 605112"/>
              <a:gd name="connsiteX9" fmla="*/ 292624 w 398379"/>
              <a:gd name="connsiteY9" fmla="*/ 527636 h 605112"/>
              <a:gd name="connsiteX10" fmla="*/ 238234 w 398379"/>
              <a:gd name="connsiteY10" fmla="*/ 496339 h 605112"/>
              <a:gd name="connsiteX11" fmla="*/ 234854 w 398379"/>
              <a:gd name="connsiteY11" fmla="*/ 457985 h 605112"/>
              <a:gd name="connsiteX12" fmla="*/ 273111 w 398379"/>
              <a:gd name="connsiteY12" fmla="*/ 454610 h 605112"/>
              <a:gd name="connsiteX13" fmla="*/ 292624 w 398379"/>
              <a:gd name="connsiteY13" fmla="*/ 468111 h 605112"/>
              <a:gd name="connsiteX14" fmla="*/ 292624 w 398379"/>
              <a:gd name="connsiteY14" fmla="*/ 408892 h 605112"/>
              <a:gd name="connsiteX15" fmla="*/ 201205 w 398379"/>
              <a:gd name="connsiteY15" fmla="*/ 448320 h 605112"/>
              <a:gd name="connsiteX16" fmla="*/ 141898 w 398379"/>
              <a:gd name="connsiteY16" fmla="*/ 422699 h 605112"/>
              <a:gd name="connsiteX17" fmla="*/ 154958 w 398379"/>
              <a:gd name="connsiteY17" fmla="*/ 202546 h 605112"/>
              <a:gd name="connsiteX18" fmla="*/ 293085 w 398379"/>
              <a:gd name="connsiteY18" fmla="*/ 237678 h 605112"/>
              <a:gd name="connsiteX19" fmla="*/ 314749 w 398379"/>
              <a:gd name="connsiteY19" fmla="*/ 237064 h 605112"/>
              <a:gd name="connsiteX20" fmla="*/ 242536 w 398379"/>
              <a:gd name="connsiteY20" fmla="*/ 335865 h 605112"/>
              <a:gd name="connsiteX21" fmla="*/ 366528 w 398379"/>
              <a:gd name="connsiteY21" fmla="*/ 476855 h 605112"/>
              <a:gd name="connsiteX22" fmla="*/ 367296 w 398379"/>
              <a:gd name="connsiteY22" fmla="*/ 481765 h 605112"/>
              <a:gd name="connsiteX23" fmla="*/ 368218 w 398379"/>
              <a:gd name="connsiteY23" fmla="*/ 481765 h 605112"/>
              <a:gd name="connsiteX24" fmla="*/ 358077 w 398379"/>
              <a:gd name="connsiteY24" fmla="*/ 514596 h 605112"/>
              <a:gd name="connsiteX25" fmla="*/ 318437 w 398379"/>
              <a:gd name="connsiteY25" fmla="*/ 532239 h 605112"/>
              <a:gd name="connsiteX26" fmla="*/ 315825 w 398379"/>
              <a:gd name="connsiteY26" fmla="*/ 532085 h 605112"/>
              <a:gd name="connsiteX27" fmla="*/ 315825 w 398379"/>
              <a:gd name="connsiteY27" fmla="*/ 583327 h 605112"/>
              <a:gd name="connsiteX28" fmla="*/ 294161 w 398379"/>
              <a:gd name="connsiteY28" fmla="*/ 605112 h 605112"/>
              <a:gd name="connsiteX29" fmla="*/ 100260 w 398379"/>
              <a:gd name="connsiteY29" fmla="*/ 605112 h 605112"/>
              <a:gd name="connsiteX30" fmla="*/ 78443 w 398379"/>
              <a:gd name="connsiteY30" fmla="*/ 583327 h 605112"/>
              <a:gd name="connsiteX31" fmla="*/ 78443 w 398379"/>
              <a:gd name="connsiteY31" fmla="*/ 532085 h 605112"/>
              <a:gd name="connsiteX32" fmla="*/ 64307 w 398379"/>
              <a:gd name="connsiteY32" fmla="*/ 529784 h 605112"/>
              <a:gd name="connsiteX33" fmla="*/ 40339 w 398379"/>
              <a:gd name="connsiteY33" fmla="*/ 514442 h 605112"/>
              <a:gd name="connsiteX34" fmla="*/ 30198 w 398379"/>
              <a:gd name="connsiteY34" fmla="*/ 481458 h 605112"/>
              <a:gd name="connsiteX35" fmla="*/ 30813 w 398379"/>
              <a:gd name="connsiteY35" fmla="*/ 476855 h 605112"/>
              <a:gd name="connsiteX36" fmla="*/ 158799 w 398379"/>
              <a:gd name="connsiteY36" fmla="*/ 336325 h 605112"/>
              <a:gd name="connsiteX37" fmla="*/ 84742 w 398379"/>
              <a:gd name="connsiteY37" fmla="*/ 231081 h 605112"/>
              <a:gd name="connsiteX38" fmla="*/ 86432 w 398379"/>
              <a:gd name="connsiteY38" fmla="*/ 230774 h 605112"/>
              <a:gd name="connsiteX39" fmla="*/ 142513 w 398379"/>
              <a:gd name="connsiteY39" fmla="*/ 203926 h 605112"/>
              <a:gd name="connsiteX40" fmla="*/ 154958 w 398379"/>
              <a:gd name="connsiteY40" fmla="*/ 202546 h 605112"/>
              <a:gd name="connsiteX41" fmla="*/ 198248 w 398379"/>
              <a:gd name="connsiteY41" fmla="*/ 3 h 605112"/>
              <a:gd name="connsiteX42" fmla="*/ 220126 w 398379"/>
              <a:gd name="connsiteY42" fmla="*/ 3109 h 605112"/>
              <a:gd name="connsiteX43" fmla="*/ 382859 w 398379"/>
              <a:gd name="connsiteY43" fmla="*/ 60937 h 605112"/>
              <a:gd name="connsiteX44" fmla="*/ 387930 w 398379"/>
              <a:gd name="connsiteY44" fmla="*/ 75356 h 605112"/>
              <a:gd name="connsiteX45" fmla="*/ 388083 w 398379"/>
              <a:gd name="connsiteY45" fmla="*/ 75356 h 605112"/>
              <a:gd name="connsiteX46" fmla="*/ 388083 w 398379"/>
              <a:gd name="connsiteY46" fmla="*/ 178281 h 605112"/>
              <a:gd name="connsiteX47" fmla="*/ 398379 w 398379"/>
              <a:gd name="connsiteY47" fmla="*/ 211567 h 605112"/>
              <a:gd name="connsiteX48" fmla="*/ 369797 w 398379"/>
              <a:gd name="connsiteY48" fmla="*/ 211567 h 605112"/>
              <a:gd name="connsiteX49" fmla="*/ 379632 w 398379"/>
              <a:gd name="connsiteY49" fmla="*/ 178741 h 605112"/>
              <a:gd name="connsiteX50" fmla="*/ 379632 w 398379"/>
              <a:gd name="connsiteY50" fmla="*/ 79344 h 605112"/>
              <a:gd name="connsiteX51" fmla="*/ 323236 w 398379"/>
              <a:gd name="connsiteY51" fmla="*/ 103120 h 605112"/>
              <a:gd name="connsiteX52" fmla="*/ 323236 w 398379"/>
              <a:gd name="connsiteY52" fmla="*/ 122447 h 605112"/>
              <a:gd name="connsiteX53" fmla="*/ 314477 w 398379"/>
              <a:gd name="connsiteY53" fmla="*/ 144995 h 605112"/>
              <a:gd name="connsiteX54" fmla="*/ 318780 w 398379"/>
              <a:gd name="connsiteY54" fmla="*/ 166470 h 605112"/>
              <a:gd name="connsiteX55" fmla="*/ 315707 w 398379"/>
              <a:gd name="connsiteY55" fmla="*/ 225525 h 605112"/>
              <a:gd name="connsiteX56" fmla="*/ 160197 w 398379"/>
              <a:gd name="connsiteY56" fmla="*/ 192546 h 605112"/>
              <a:gd name="connsiteX57" fmla="*/ 137608 w 398379"/>
              <a:gd name="connsiteY57" fmla="*/ 194540 h 605112"/>
              <a:gd name="connsiteX58" fmla="*/ 85054 w 398379"/>
              <a:gd name="connsiteY58" fmla="*/ 219390 h 605112"/>
              <a:gd name="connsiteX59" fmla="*/ 73990 w 398379"/>
              <a:gd name="connsiteY59" fmla="*/ 173833 h 605112"/>
              <a:gd name="connsiteX60" fmla="*/ 82441 w 398379"/>
              <a:gd name="connsiteY60" fmla="*/ 149904 h 605112"/>
              <a:gd name="connsiteX61" fmla="*/ 68919 w 398379"/>
              <a:gd name="connsiteY61" fmla="*/ 122447 h 605112"/>
              <a:gd name="connsiteX62" fmla="*/ 68919 w 398379"/>
              <a:gd name="connsiteY62" fmla="*/ 105881 h 605112"/>
              <a:gd name="connsiteX63" fmla="*/ 8989 w 398379"/>
              <a:gd name="connsiteY63" fmla="*/ 82872 h 605112"/>
              <a:gd name="connsiteX64" fmla="*/ 8989 w 398379"/>
              <a:gd name="connsiteY64" fmla="*/ 66459 h 605112"/>
              <a:gd name="connsiteX65" fmla="*/ 176485 w 398379"/>
              <a:gd name="connsiteY65" fmla="*/ 3569 h 605112"/>
              <a:gd name="connsiteX66" fmla="*/ 198248 w 398379"/>
              <a:gd name="connsiteY66" fmla="*/ 3 h 605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398379" h="605112">
                <a:moveTo>
                  <a:pt x="109786" y="408892"/>
                </a:moveTo>
                <a:lnTo>
                  <a:pt x="109786" y="466270"/>
                </a:lnTo>
                <a:cubicBezTo>
                  <a:pt x="115318" y="462741"/>
                  <a:pt x="121003" y="458752"/>
                  <a:pt x="126073" y="454610"/>
                </a:cubicBezTo>
                <a:cubicBezTo>
                  <a:pt x="137596" y="444945"/>
                  <a:pt x="154805" y="446479"/>
                  <a:pt x="164484" y="457985"/>
                </a:cubicBezTo>
                <a:cubicBezTo>
                  <a:pt x="174164" y="469491"/>
                  <a:pt x="172627" y="486674"/>
                  <a:pt x="161104" y="496339"/>
                </a:cubicBezTo>
                <a:cubicBezTo>
                  <a:pt x="145893" y="508919"/>
                  <a:pt x="127917" y="520272"/>
                  <a:pt x="109786" y="526716"/>
                </a:cubicBezTo>
                <a:lnTo>
                  <a:pt x="109786" y="545586"/>
                </a:lnTo>
                <a:lnTo>
                  <a:pt x="201205" y="581179"/>
                </a:lnTo>
                <a:lnTo>
                  <a:pt x="292624" y="545586"/>
                </a:lnTo>
                <a:lnTo>
                  <a:pt x="292624" y="527636"/>
                </a:lnTo>
                <a:cubicBezTo>
                  <a:pt x="273419" y="521500"/>
                  <a:pt x="254213" y="509687"/>
                  <a:pt x="238234" y="496339"/>
                </a:cubicBezTo>
                <a:cubicBezTo>
                  <a:pt x="226711" y="486674"/>
                  <a:pt x="225174" y="469491"/>
                  <a:pt x="234854" y="457985"/>
                </a:cubicBezTo>
                <a:cubicBezTo>
                  <a:pt x="244533" y="446479"/>
                  <a:pt x="261588" y="444945"/>
                  <a:pt x="273111" y="454610"/>
                </a:cubicBezTo>
                <a:cubicBezTo>
                  <a:pt x="279104" y="459519"/>
                  <a:pt x="286018" y="464122"/>
                  <a:pt x="292624" y="468111"/>
                </a:cubicBezTo>
                <a:lnTo>
                  <a:pt x="292624" y="408892"/>
                </a:lnTo>
                <a:lnTo>
                  <a:pt x="201205" y="448320"/>
                </a:lnTo>
                <a:lnTo>
                  <a:pt x="141898" y="422699"/>
                </a:lnTo>
                <a:close/>
                <a:moveTo>
                  <a:pt x="154958" y="202546"/>
                </a:moveTo>
                <a:cubicBezTo>
                  <a:pt x="173703" y="215586"/>
                  <a:pt x="216416" y="237678"/>
                  <a:pt x="293085" y="237678"/>
                </a:cubicBezTo>
                <a:cubicBezTo>
                  <a:pt x="300153" y="237678"/>
                  <a:pt x="307374" y="237371"/>
                  <a:pt x="314749" y="237064"/>
                </a:cubicBezTo>
                <a:cubicBezTo>
                  <a:pt x="311676" y="282016"/>
                  <a:pt x="282637" y="319910"/>
                  <a:pt x="242536" y="335865"/>
                </a:cubicBezTo>
                <a:cubicBezTo>
                  <a:pt x="249450" y="338933"/>
                  <a:pt x="351010" y="385726"/>
                  <a:pt x="366528" y="476855"/>
                </a:cubicBezTo>
                <a:cubicBezTo>
                  <a:pt x="366835" y="478389"/>
                  <a:pt x="367142" y="479924"/>
                  <a:pt x="367296" y="481765"/>
                </a:cubicBezTo>
                <a:lnTo>
                  <a:pt x="368218" y="481765"/>
                </a:lnTo>
                <a:cubicBezTo>
                  <a:pt x="369447" y="494191"/>
                  <a:pt x="365760" y="505851"/>
                  <a:pt x="358077" y="514596"/>
                </a:cubicBezTo>
                <a:cubicBezTo>
                  <a:pt x="347015" y="527176"/>
                  <a:pt x="333340" y="532239"/>
                  <a:pt x="318437" y="532239"/>
                </a:cubicBezTo>
                <a:cubicBezTo>
                  <a:pt x="317669" y="532239"/>
                  <a:pt x="316747" y="532085"/>
                  <a:pt x="315825" y="532085"/>
                </a:cubicBezTo>
                <a:lnTo>
                  <a:pt x="315825" y="583327"/>
                </a:lnTo>
                <a:cubicBezTo>
                  <a:pt x="315825" y="595293"/>
                  <a:pt x="306145" y="605112"/>
                  <a:pt x="294161" y="605112"/>
                </a:cubicBezTo>
                <a:lnTo>
                  <a:pt x="100260" y="605112"/>
                </a:lnTo>
                <a:cubicBezTo>
                  <a:pt x="88276" y="605112"/>
                  <a:pt x="78443" y="595293"/>
                  <a:pt x="78443" y="583327"/>
                </a:cubicBezTo>
                <a:lnTo>
                  <a:pt x="78443" y="532085"/>
                </a:lnTo>
                <a:cubicBezTo>
                  <a:pt x="73526" y="531932"/>
                  <a:pt x="68763" y="531165"/>
                  <a:pt x="64307" y="529784"/>
                </a:cubicBezTo>
                <a:cubicBezTo>
                  <a:pt x="55396" y="527176"/>
                  <a:pt x="47253" y="522267"/>
                  <a:pt x="40339" y="514442"/>
                </a:cubicBezTo>
                <a:cubicBezTo>
                  <a:pt x="32657" y="505544"/>
                  <a:pt x="28969" y="493885"/>
                  <a:pt x="30198" y="481458"/>
                </a:cubicBezTo>
                <a:cubicBezTo>
                  <a:pt x="30352" y="479924"/>
                  <a:pt x="30659" y="478389"/>
                  <a:pt x="30813" y="476855"/>
                </a:cubicBezTo>
                <a:cubicBezTo>
                  <a:pt x="45870" y="388794"/>
                  <a:pt x="145432" y="342155"/>
                  <a:pt x="158799" y="336325"/>
                </a:cubicBezTo>
                <a:cubicBezTo>
                  <a:pt x="116086" y="320063"/>
                  <a:pt x="85664" y="279254"/>
                  <a:pt x="84742" y="231081"/>
                </a:cubicBezTo>
                <a:lnTo>
                  <a:pt x="86432" y="230774"/>
                </a:lnTo>
                <a:cubicBezTo>
                  <a:pt x="87815" y="230467"/>
                  <a:pt x="121617" y="222490"/>
                  <a:pt x="142513" y="203926"/>
                </a:cubicBezTo>
                <a:cubicBezTo>
                  <a:pt x="146508" y="200398"/>
                  <a:pt x="151117" y="199784"/>
                  <a:pt x="154958" y="202546"/>
                </a:cubicBezTo>
                <a:close/>
                <a:moveTo>
                  <a:pt x="198248" y="3"/>
                </a:moveTo>
                <a:cubicBezTo>
                  <a:pt x="206143" y="-74"/>
                  <a:pt x="214056" y="962"/>
                  <a:pt x="220126" y="3109"/>
                </a:cubicBezTo>
                <a:lnTo>
                  <a:pt x="382859" y="60937"/>
                </a:lnTo>
                <a:cubicBezTo>
                  <a:pt x="393154" y="64619"/>
                  <a:pt x="394845" y="70601"/>
                  <a:pt x="387930" y="75356"/>
                </a:cubicBezTo>
                <a:lnTo>
                  <a:pt x="388083" y="75356"/>
                </a:lnTo>
                <a:lnTo>
                  <a:pt x="388083" y="178281"/>
                </a:lnTo>
                <a:lnTo>
                  <a:pt x="398379" y="211567"/>
                </a:lnTo>
                <a:lnTo>
                  <a:pt x="369797" y="211567"/>
                </a:lnTo>
                <a:lnTo>
                  <a:pt x="379632" y="178741"/>
                </a:lnTo>
                <a:lnTo>
                  <a:pt x="379632" y="79344"/>
                </a:lnTo>
                <a:lnTo>
                  <a:pt x="323236" y="103120"/>
                </a:lnTo>
                <a:lnTo>
                  <a:pt x="323236" y="122447"/>
                </a:lnTo>
                <a:cubicBezTo>
                  <a:pt x="323236" y="130116"/>
                  <a:pt x="319856" y="138399"/>
                  <a:pt x="314477" y="144995"/>
                </a:cubicBezTo>
                <a:cubicBezTo>
                  <a:pt x="316782" y="151744"/>
                  <a:pt x="318319" y="158954"/>
                  <a:pt x="318780" y="166470"/>
                </a:cubicBezTo>
                <a:cubicBezTo>
                  <a:pt x="320624" y="196228"/>
                  <a:pt x="315707" y="225525"/>
                  <a:pt x="315707" y="225525"/>
                </a:cubicBezTo>
                <a:cubicBezTo>
                  <a:pt x="227810" y="230127"/>
                  <a:pt x="180480" y="206812"/>
                  <a:pt x="160197" y="192546"/>
                </a:cubicBezTo>
                <a:cubicBezTo>
                  <a:pt x="152821" y="187331"/>
                  <a:pt x="144215" y="188558"/>
                  <a:pt x="137608" y="194540"/>
                </a:cubicBezTo>
                <a:cubicBezTo>
                  <a:pt x="118092" y="211874"/>
                  <a:pt x="85054" y="219390"/>
                  <a:pt x="85054" y="219390"/>
                </a:cubicBezTo>
                <a:cubicBezTo>
                  <a:pt x="66921" y="214021"/>
                  <a:pt x="69226" y="191626"/>
                  <a:pt x="73990" y="173833"/>
                </a:cubicBezTo>
                <a:cubicBezTo>
                  <a:pt x="75987" y="165856"/>
                  <a:pt x="78753" y="157266"/>
                  <a:pt x="82441" y="149904"/>
                </a:cubicBezTo>
                <a:cubicBezTo>
                  <a:pt x="74451" y="143155"/>
                  <a:pt x="68919" y="132264"/>
                  <a:pt x="68919" y="122447"/>
                </a:cubicBezTo>
                <a:lnTo>
                  <a:pt x="68919" y="105881"/>
                </a:lnTo>
                <a:lnTo>
                  <a:pt x="8989" y="82872"/>
                </a:lnTo>
                <a:cubicBezTo>
                  <a:pt x="-2997" y="78270"/>
                  <a:pt x="-2997" y="70908"/>
                  <a:pt x="8989" y="66459"/>
                </a:cubicBezTo>
                <a:lnTo>
                  <a:pt x="176485" y="3569"/>
                </a:lnTo>
                <a:cubicBezTo>
                  <a:pt x="182478" y="1268"/>
                  <a:pt x="190354" y="79"/>
                  <a:pt x="198248" y="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2" name="文本框 1"/>
          <p:cNvSpPr txBox="1"/>
          <p:nvPr/>
        </p:nvSpPr>
        <p:spPr>
          <a:xfrm>
            <a:off x="848995" y="2237105"/>
            <a:ext cx="5899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着</a:t>
            </a:r>
          </a:p>
        </p:txBody>
      </p:sp>
      <p:sp>
        <p:nvSpPr>
          <p:cNvPr id="17" name="左大括号 16"/>
          <p:cNvSpPr/>
          <p:nvPr/>
        </p:nvSpPr>
        <p:spPr>
          <a:xfrm>
            <a:off x="1438910" y="1595755"/>
            <a:ext cx="174625" cy="186626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2744470" y="1498600"/>
            <a:ext cx="4380865" cy="20612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着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落 （</a:t>
            </a:r>
            <a:r>
              <a:rPr lang="zh-CN" altLang="en-US" sz="3200">
                <a:sym typeface="+mn-ea"/>
              </a:rPr>
              <a:t>下落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）</a:t>
            </a:r>
          </a:p>
          <a:p>
            <a:pPr algn="l"/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着迷  （</a:t>
            </a:r>
            <a:r>
              <a:rPr lang="zh-CN" altLang="en-US" sz="3200">
                <a:sym typeface="+mn-ea"/>
              </a:rPr>
              <a:t>感受，受到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）</a:t>
            </a:r>
          </a:p>
          <a:p>
            <a:pPr algn="l"/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高着儿 （</a:t>
            </a:r>
            <a:r>
              <a:rPr lang="zh-CN" altLang="en-US" sz="3200">
                <a:sym typeface="+mn-ea"/>
              </a:rPr>
              <a:t>计策，办法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）</a:t>
            </a:r>
          </a:p>
          <a:p>
            <a:pPr algn="l"/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开着会  （</a:t>
            </a:r>
            <a:r>
              <a:rPr lang="zh-CN" altLang="en-US" sz="3200">
                <a:sym typeface="+mn-ea"/>
              </a:rPr>
              <a:t>助词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） </a:t>
            </a: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1613258" y="1498800"/>
            <a:ext cx="1130935" cy="2614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3200" b="1" dirty="0" err="1">
                <a:solidFill>
                  <a:srgbClr val="FF0000"/>
                </a:solidFill>
              </a:rPr>
              <a:t>zhuó</a:t>
            </a:r>
          </a:p>
          <a:p>
            <a:pPr algn="l"/>
            <a:r>
              <a:rPr lang="en-US" altLang="zh-CN" sz="3200" b="1" dirty="0" err="1">
                <a:solidFill>
                  <a:srgbClr val="FF0000"/>
                </a:solidFill>
              </a:rPr>
              <a:t>zháo</a:t>
            </a:r>
          </a:p>
          <a:p>
            <a:pPr algn="l"/>
            <a:r>
              <a:rPr lang="en-US" altLang="zh-CN" sz="3200" b="1" dirty="0" err="1">
                <a:solidFill>
                  <a:srgbClr val="FF0000"/>
                </a:solidFill>
              </a:rPr>
              <a:t>zhāo</a:t>
            </a:r>
          </a:p>
          <a:p>
            <a:pPr algn="l"/>
            <a:r>
              <a:rPr lang="en-US" altLang="zh-CN" sz="3200" b="1" dirty="0" err="1">
                <a:solidFill>
                  <a:srgbClr val="FF0000"/>
                </a:solidFill>
              </a:rPr>
              <a:t>zhe</a:t>
            </a:r>
          </a:p>
          <a:p>
            <a:pPr algn="l"/>
            <a:r>
              <a:rPr lang="en-US" altLang="zh-CN" sz="3600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77545" y="3903345"/>
            <a:ext cx="7315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澄</a:t>
            </a:r>
          </a:p>
        </p:txBody>
      </p:sp>
      <p:sp>
        <p:nvSpPr>
          <p:cNvPr id="28" name="左大括号 27"/>
          <p:cNvSpPr/>
          <p:nvPr/>
        </p:nvSpPr>
        <p:spPr>
          <a:xfrm>
            <a:off x="1308735" y="3836035"/>
            <a:ext cx="304800" cy="89662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1613893" y="3746700"/>
            <a:ext cx="137985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3200" b="1" dirty="0" err="1">
                <a:solidFill>
                  <a:srgbClr val="FF0000"/>
                </a:solidFill>
              </a:rPr>
              <a:t>chéng</a:t>
            </a:r>
          </a:p>
          <a:p>
            <a:pPr algn="l"/>
            <a:r>
              <a:rPr lang="en-US" altLang="zh-CN" sz="3200" b="1" dirty="0" err="1">
                <a:solidFill>
                  <a:srgbClr val="FF0000"/>
                </a:solidFill>
              </a:rPr>
              <a:t>dèng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2882900" y="3746500"/>
            <a:ext cx="5469890" cy="15684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澄澈、澄清（</a:t>
            </a:r>
            <a:r>
              <a:rPr lang="zh-CN" altLang="en-US" sz="3200">
                <a:sym typeface="+mn-ea"/>
              </a:rPr>
              <a:t>水很清澈</a:t>
            </a:r>
            <a:r>
              <a:rPr lang="zh-CN" altLang="en-US" sz="3200" b="1">
                <a:sym typeface="+mn-ea"/>
              </a:rPr>
              <a:t>）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pPr algn="l"/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澄沙、澄清（</a:t>
            </a:r>
            <a:r>
              <a:rPr lang="zh-CN" altLang="en-US" sz="3200">
                <a:sym typeface="+mn-ea"/>
              </a:rPr>
              <a:t>让液体里的杂质</a:t>
            </a:r>
          </a:p>
          <a:p>
            <a:pPr algn="l"/>
            <a:r>
              <a:rPr lang="zh-CN" altLang="en-US" sz="3200">
                <a:sym typeface="+mn-ea"/>
              </a:rPr>
              <a:t>                      沉下去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） 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332656"/>
            <a:ext cx="864096" cy="897720"/>
          </a:xfrm>
          <a:prstGeom prst="rect">
            <a:avLst/>
          </a:prstGeom>
        </p:spPr>
      </p:pic>
      <p:sp>
        <p:nvSpPr>
          <p:cNvPr id="3" name="AutoShape 8"/>
          <p:cNvSpPr>
            <a:spLocks noChangeArrowheads="1"/>
          </p:cNvSpPr>
          <p:nvPr/>
        </p:nvSpPr>
        <p:spPr bwMode="gray">
          <a:xfrm>
            <a:off x="604071" y="552160"/>
            <a:ext cx="3031825" cy="678216"/>
          </a:xfrm>
          <a:prstGeom prst="roundRect">
            <a:avLst>
              <a:gd name="adj" fmla="val 7574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72549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 w="28575" cap="rnd">
            <a:noFill/>
            <a:prstDash val="sysDot"/>
            <a:rou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b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>
            <a:flatTx/>
          </a:bodyPr>
          <a:lstStyle/>
          <a:p>
            <a:pPr algn="ctr" eaLnBrk="0" hangingPunct="0">
              <a:buClr>
                <a:schemeClr val="bg1"/>
              </a:buClr>
            </a:pPr>
            <a:endParaRPr lang="en-US" altLang="zh-CN" sz="16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1111392" y="528620"/>
            <a:ext cx="2278382" cy="685800"/>
          </a:xfrm>
        </p:spPr>
        <p:txBody>
          <a:bodyPr/>
          <a:lstStyle/>
          <a:p>
            <a:pPr algn="l"/>
            <a:r>
              <a:rPr lang="zh-CN" altLang="en-US" dirty="0">
                <a:ea typeface="宋体" panose="02010600030101010101" pitchFamily="2" charset="-122"/>
              </a:rPr>
              <a:t>初读感知</a:t>
            </a:r>
          </a:p>
        </p:txBody>
      </p:sp>
      <p:sp>
        <p:nvSpPr>
          <p:cNvPr id="6" name="christmas-snowflake_61338"/>
          <p:cNvSpPr>
            <a:spLocks noChangeAspect="1"/>
          </p:cNvSpPr>
          <p:nvPr/>
        </p:nvSpPr>
        <p:spPr bwMode="auto">
          <a:xfrm>
            <a:off x="761213" y="677444"/>
            <a:ext cx="350179" cy="388152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313" h="5898">
                <a:moveTo>
                  <a:pt x="4565" y="3902"/>
                </a:moveTo>
                <a:lnTo>
                  <a:pt x="4253" y="3721"/>
                </a:lnTo>
                <a:lnTo>
                  <a:pt x="4981" y="3469"/>
                </a:lnTo>
                <a:lnTo>
                  <a:pt x="4896" y="3225"/>
                </a:lnTo>
                <a:lnTo>
                  <a:pt x="3958" y="3551"/>
                </a:lnTo>
                <a:lnTo>
                  <a:pt x="3684" y="3393"/>
                </a:lnTo>
                <a:lnTo>
                  <a:pt x="3691" y="3377"/>
                </a:lnTo>
                <a:cubicBezTo>
                  <a:pt x="3747" y="3241"/>
                  <a:pt x="3776" y="3097"/>
                  <a:pt x="3776" y="2949"/>
                </a:cubicBezTo>
                <a:cubicBezTo>
                  <a:pt x="3776" y="2801"/>
                  <a:pt x="3747" y="2657"/>
                  <a:pt x="3691" y="2521"/>
                </a:cubicBezTo>
                <a:lnTo>
                  <a:pt x="3684" y="2505"/>
                </a:lnTo>
                <a:lnTo>
                  <a:pt x="3958" y="2347"/>
                </a:lnTo>
                <a:lnTo>
                  <a:pt x="4896" y="2672"/>
                </a:lnTo>
                <a:lnTo>
                  <a:pt x="4981" y="2429"/>
                </a:lnTo>
                <a:lnTo>
                  <a:pt x="4253" y="2176"/>
                </a:lnTo>
                <a:lnTo>
                  <a:pt x="4565" y="1996"/>
                </a:lnTo>
                <a:lnTo>
                  <a:pt x="5229" y="2226"/>
                </a:lnTo>
                <a:lnTo>
                  <a:pt x="5313" y="1982"/>
                </a:lnTo>
                <a:lnTo>
                  <a:pt x="4861" y="1825"/>
                </a:lnTo>
                <a:lnTo>
                  <a:pt x="5275" y="1586"/>
                </a:lnTo>
                <a:lnTo>
                  <a:pt x="5146" y="1363"/>
                </a:lnTo>
                <a:lnTo>
                  <a:pt x="4732" y="1602"/>
                </a:lnTo>
                <a:lnTo>
                  <a:pt x="4822" y="1131"/>
                </a:lnTo>
                <a:lnTo>
                  <a:pt x="4569" y="1083"/>
                </a:lnTo>
                <a:lnTo>
                  <a:pt x="4437" y="1772"/>
                </a:lnTo>
                <a:lnTo>
                  <a:pt x="4124" y="1953"/>
                </a:lnTo>
                <a:lnTo>
                  <a:pt x="4269" y="1196"/>
                </a:lnTo>
                <a:lnTo>
                  <a:pt x="4016" y="1147"/>
                </a:lnTo>
                <a:lnTo>
                  <a:pt x="3829" y="2123"/>
                </a:lnTo>
                <a:lnTo>
                  <a:pt x="3554" y="2282"/>
                </a:lnTo>
                <a:lnTo>
                  <a:pt x="3544" y="2268"/>
                </a:lnTo>
                <a:cubicBezTo>
                  <a:pt x="3361" y="2030"/>
                  <a:pt x="3098" y="1878"/>
                  <a:pt x="2803" y="1840"/>
                </a:cubicBezTo>
                <a:lnTo>
                  <a:pt x="2786" y="1837"/>
                </a:lnTo>
                <a:lnTo>
                  <a:pt x="2786" y="1521"/>
                </a:lnTo>
                <a:lnTo>
                  <a:pt x="3537" y="871"/>
                </a:lnTo>
                <a:lnTo>
                  <a:pt x="3368" y="676"/>
                </a:lnTo>
                <a:lnTo>
                  <a:pt x="2786" y="1180"/>
                </a:lnTo>
                <a:lnTo>
                  <a:pt x="2786" y="819"/>
                </a:lnTo>
                <a:lnTo>
                  <a:pt x="3317" y="360"/>
                </a:lnTo>
                <a:lnTo>
                  <a:pt x="3148" y="165"/>
                </a:lnTo>
                <a:lnTo>
                  <a:pt x="2786" y="478"/>
                </a:lnTo>
                <a:lnTo>
                  <a:pt x="2786" y="0"/>
                </a:lnTo>
                <a:lnTo>
                  <a:pt x="2528" y="0"/>
                </a:lnTo>
                <a:lnTo>
                  <a:pt x="2528" y="478"/>
                </a:lnTo>
                <a:lnTo>
                  <a:pt x="2166" y="165"/>
                </a:lnTo>
                <a:lnTo>
                  <a:pt x="1997" y="360"/>
                </a:lnTo>
                <a:lnTo>
                  <a:pt x="2528" y="819"/>
                </a:lnTo>
                <a:lnTo>
                  <a:pt x="2528" y="1180"/>
                </a:lnTo>
                <a:lnTo>
                  <a:pt x="1945" y="676"/>
                </a:lnTo>
                <a:lnTo>
                  <a:pt x="1777" y="871"/>
                </a:lnTo>
                <a:lnTo>
                  <a:pt x="2528" y="1521"/>
                </a:lnTo>
                <a:lnTo>
                  <a:pt x="2528" y="1837"/>
                </a:lnTo>
                <a:lnTo>
                  <a:pt x="2511" y="1840"/>
                </a:lnTo>
                <a:cubicBezTo>
                  <a:pt x="2216" y="1878"/>
                  <a:pt x="1952" y="2030"/>
                  <a:pt x="1770" y="2268"/>
                </a:cubicBezTo>
                <a:lnTo>
                  <a:pt x="1759" y="2282"/>
                </a:lnTo>
                <a:lnTo>
                  <a:pt x="1485" y="2123"/>
                </a:lnTo>
                <a:lnTo>
                  <a:pt x="1297" y="1148"/>
                </a:lnTo>
                <a:lnTo>
                  <a:pt x="1044" y="1196"/>
                </a:lnTo>
                <a:lnTo>
                  <a:pt x="1190" y="1953"/>
                </a:lnTo>
                <a:lnTo>
                  <a:pt x="877" y="1772"/>
                </a:lnTo>
                <a:lnTo>
                  <a:pt x="745" y="1083"/>
                </a:lnTo>
                <a:lnTo>
                  <a:pt x="491" y="1132"/>
                </a:lnTo>
                <a:lnTo>
                  <a:pt x="582" y="1602"/>
                </a:lnTo>
                <a:lnTo>
                  <a:pt x="167" y="1363"/>
                </a:lnTo>
                <a:lnTo>
                  <a:pt x="39" y="1586"/>
                </a:lnTo>
                <a:lnTo>
                  <a:pt x="453" y="1825"/>
                </a:lnTo>
                <a:lnTo>
                  <a:pt x="0" y="1982"/>
                </a:lnTo>
                <a:lnTo>
                  <a:pt x="85" y="2226"/>
                </a:lnTo>
                <a:lnTo>
                  <a:pt x="748" y="1996"/>
                </a:lnTo>
                <a:lnTo>
                  <a:pt x="1061" y="2176"/>
                </a:lnTo>
                <a:lnTo>
                  <a:pt x="333" y="2429"/>
                </a:lnTo>
                <a:lnTo>
                  <a:pt x="417" y="2672"/>
                </a:lnTo>
                <a:lnTo>
                  <a:pt x="1356" y="2347"/>
                </a:lnTo>
                <a:lnTo>
                  <a:pt x="1630" y="2505"/>
                </a:lnTo>
                <a:lnTo>
                  <a:pt x="1623" y="2521"/>
                </a:lnTo>
                <a:cubicBezTo>
                  <a:pt x="1567" y="2657"/>
                  <a:pt x="1538" y="2801"/>
                  <a:pt x="1538" y="2949"/>
                </a:cubicBezTo>
                <a:cubicBezTo>
                  <a:pt x="1538" y="3097"/>
                  <a:pt x="1567" y="3241"/>
                  <a:pt x="1623" y="3377"/>
                </a:cubicBezTo>
                <a:lnTo>
                  <a:pt x="1630" y="3393"/>
                </a:lnTo>
                <a:lnTo>
                  <a:pt x="1356" y="3551"/>
                </a:lnTo>
                <a:lnTo>
                  <a:pt x="417" y="3225"/>
                </a:lnTo>
                <a:lnTo>
                  <a:pt x="333" y="3469"/>
                </a:lnTo>
                <a:lnTo>
                  <a:pt x="1061" y="3722"/>
                </a:lnTo>
                <a:lnTo>
                  <a:pt x="748" y="3902"/>
                </a:lnTo>
                <a:lnTo>
                  <a:pt x="85" y="3672"/>
                </a:lnTo>
                <a:lnTo>
                  <a:pt x="0" y="3915"/>
                </a:lnTo>
                <a:lnTo>
                  <a:pt x="453" y="4072"/>
                </a:lnTo>
                <a:lnTo>
                  <a:pt x="39" y="4312"/>
                </a:lnTo>
                <a:lnTo>
                  <a:pt x="167" y="4535"/>
                </a:lnTo>
                <a:lnTo>
                  <a:pt x="582" y="4296"/>
                </a:lnTo>
                <a:lnTo>
                  <a:pt x="491" y="4766"/>
                </a:lnTo>
                <a:lnTo>
                  <a:pt x="745" y="4815"/>
                </a:lnTo>
                <a:lnTo>
                  <a:pt x="877" y="4125"/>
                </a:lnTo>
                <a:lnTo>
                  <a:pt x="1190" y="3945"/>
                </a:lnTo>
                <a:lnTo>
                  <a:pt x="1044" y="4701"/>
                </a:lnTo>
                <a:lnTo>
                  <a:pt x="1297" y="4750"/>
                </a:lnTo>
                <a:lnTo>
                  <a:pt x="1485" y="3774"/>
                </a:lnTo>
                <a:lnTo>
                  <a:pt x="1759" y="3616"/>
                </a:lnTo>
                <a:lnTo>
                  <a:pt x="1770" y="3630"/>
                </a:lnTo>
                <a:cubicBezTo>
                  <a:pt x="1952" y="3867"/>
                  <a:pt x="2216" y="4019"/>
                  <a:pt x="2511" y="4058"/>
                </a:cubicBezTo>
                <a:lnTo>
                  <a:pt x="2528" y="4060"/>
                </a:lnTo>
                <a:lnTo>
                  <a:pt x="2528" y="4377"/>
                </a:lnTo>
                <a:lnTo>
                  <a:pt x="1777" y="5027"/>
                </a:lnTo>
                <a:lnTo>
                  <a:pt x="1945" y="5222"/>
                </a:lnTo>
                <a:lnTo>
                  <a:pt x="2528" y="4717"/>
                </a:lnTo>
                <a:lnTo>
                  <a:pt x="2528" y="5078"/>
                </a:lnTo>
                <a:lnTo>
                  <a:pt x="1997" y="5538"/>
                </a:lnTo>
                <a:lnTo>
                  <a:pt x="2166" y="5733"/>
                </a:lnTo>
                <a:lnTo>
                  <a:pt x="2528" y="5419"/>
                </a:lnTo>
                <a:lnTo>
                  <a:pt x="2528" y="5898"/>
                </a:lnTo>
                <a:lnTo>
                  <a:pt x="2786" y="5898"/>
                </a:lnTo>
                <a:lnTo>
                  <a:pt x="2786" y="5419"/>
                </a:lnTo>
                <a:lnTo>
                  <a:pt x="3148" y="5733"/>
                </a:lnTo>
                <a:lnTo>
                  <a:pt x="3317" y="5538"/>
                </a:lnTo>
                <a:lnTo>
                  <a:pt x="2786" y="5078"/>
                </a:lnTo>
                <a:lnTo>
                  <a:pt x="2786" y="4717"/>
                </a:lnTo>
                <a:lnTo>
                  <a:pt x="3368" y="5222"/>
                </a:lnTo>
                <a:lnTo>
                  <a:pt x="3537" y="5027"/>
                </a:lnTo>
                <a:lnTo>
                  <a:pt x="2786" y="4377"/>
                </a:lnTo>
                <a:lnTo>
                  <a:pt x="2786" y="4060"/>
                </a:lnTo>
                <a:lnTo>
                  <a:pt x="2803" y="4058"/>
                </a:lnTo>
                <a:cubicBezTo>
                  <a:pt x="3098" y="4019"/>
                  <a:pt x="3361" y="3867"/>
                  <a:pt x="3544" y="3630"/>
                </a:cubicBezTo>
                <a:lnTo>
                  <a:pt x="3554" y="3616"/>
                </a:lnTo>
                <a:lnTo>
                  <a:pt x="3829" y="3774"/>
                </a:lnTo>
                <a:lnTo>
                  <a:pt x="4016" y="4750"/>
                </a:lnTo>
                <a:lnTo>
                  <a:pt x="4269" y="4701"/>
                </a:lnTo>
                <a:lnTo>
                  <a:pt x="4124" y="3945"/>
                </a:lnTo>
                <a:lnTo>
                  <a:pt x="4437" y="4125"/>
                </a:lnTo>
                <a:lnTo>
                  <a:pt x="4569" y="4815"/>
                </a:lnTo>
                <a:lnTo>
                  <a:pt x="4822" y="4766"/>
                </a:lnTo>
                <a:lnTo>
                  <a:pt x="4732" y="4296"/>
                </a:lnTo>
                <a:lnTo>
                  <a:pt x="5146" y="4535"/>
                </a:lnTo>
                <a:lnTo>
                  <a:pt x="5275" y="4312"/>
                </a:lnTo>
                <a:lnTo>
                  <a:pt x="4861" y="4072"/>
                </a:lnTo>
                <a:lnTo>
                  <a:pt x="5313" y="3916"/>
                </a:lnTo>
                <a:lnTo>
                  <a:pt x="5229" y="3672"/>
                </a:lnTo>
                <a:lnTo>
                  <a:pt x="4565" y="3902"/>
                </a:lnTo>
                <a:close/>
                <a:moveTo>
                  <a:pt x="2657" y="3810"/>
                </a:moveTo>
                <a:cubicBezTo>
                  <a:pt x="2182" y="3810"/>
                  <a:pt x="1796" y="3424"/>
                  <a:pt x="1796" y="2949"/>
                </a:cubicBezTo>
                <a:cubicBezTo>
                  <a:pt x="1796" y="2474"/>
                  <a:pt x="2182" y="2088"/>
                  <a:pt x="2657" y="2088"/>
                </a:cubicBezTo>
                <a:cubicBezTo>
                  <a:pt x="3132" y="2088"/>
                  <a:pt x="3518" y="2474"/>
                  <a:pt x="3518" y="2949"/>
                </a:cubicBezTo>
                <a:cubicBezTo>
                  <a:pt x="3518" y="3424"/>
                  <a:pt x="3132" y="3810"/>
                  <a:pt x="2657" y="38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8" name="graduate-boy-reading-a-book_27473"/>
          <p:cNvSpPr>
            <a:spLocks noChangeAspect="1"/>
          </p:cNvSpPr>
          <p:nvPr/>
        </p:nvSpPr>
        <p:spPr bwMode="auto">
          <a:xfrm>
            <a:off x="3955219" y="552160"/>
            <a:ext cx="482535" cy="732940"/>
          </a:xfrm>
          <a:custGeom>
            <a:avLst/>
            <a:gdLst>
              <a:gd name="connsiteX0" fmla="*/ 109786 w 398379"/>
              <a:gd name="connsiteY0" fmla="*/ 408892 h 605112"/>
              <a:gd name="connsiteX1" fmla="*/ 109786 w 398379"/>
              <a:gd name="connsiteY1" fmla="*/ 466270 h 605112"/>
              <a:gd name="connsiteX2" fmla="*/ 126073 w 398379"/>
              <a:gd name="connsiteY2" fmla="*/ 454610 h 605112"/>
              <a:gd name="connsiteX3" fmla="*/ 164484 w 398379"/>
              <a:gd name="connsiteY3" fmla="*/ 457985 h 605112"/>
              <a:gd name="connsiteX4" fmla="*/ 161104 w 398379"/>
              <a:gd name="connsiteY4" fmla="*/ 496339 h 605112"/>
              <a:gd name="connsiteX5" fmla="*/ 109786 w 398379"/>
              <a:gd name="connsiteY5" fmla="*/ 526716 h 605112"/>
              <a:gd name="connsiteX6" fmla="*/ 109786 w 398379"/>
              <a:gd name="connsiteY6" fmla="*/ 545586 h 605112"/>
              <a:gd name="connsiteX7" fmla="*/ 201205 w 398379"/>
              <a:gd name="connsiteY7" fmla="*/ 581179 h 605112"/>
              <a:gd name="connsiteX8" fmla="*/ 292624 w 398379"/>
              <a:gd name="connsiteY8" fmla="*/ 545586 h 605112"/>
              <a:gd name="connsiteX9" fmla="*/ 292624 w 398379"/>
              <a:gd name="connsiteY9" fmla="*/ 527636 h 605112"/>
              <a:gd name="connsiteX10" fmla="*/ 238234 w 398379"/>
              <a:gd name="connsiteY10" fmla="*/ 496339 h 605112"/>
              <a:gd name="connsiteX11" fmla="*/ 234854 w 398379"/>
              <a:gd name="connsiteY11" fmla="*/ 457985 h 605112"/>
              <a:gd name="connsiteX12" fmla="*/ 273111 w 398379"/>
              <a:gd name="connsiteY12" fmla="*/ 454610 h 605112"/>
              <a:gd name="connsiteX13" fmla="*/ 292624 w 398379"/>
              <a:gd name="connsiteY13" fmla="*/ 468111 h 605112"/>
              <a:gd name="connsiteX14" fmla="*/ 292624 w 398379"/>
              <a:gd name="connsiteY14" fmla="*/ 408892 h 605112"/>
              <a:gd name="connsiteX15" fmla="*/ 201205 w 398379"/>
              <a:gd name="connsiteY15" fmla="*/ 448320 h 605112"/>
              <a:gd name="connsiteX16" fmla="*/ 141898 w 398379"/>
              <a:gd name="connsiteY16" fmla="*/ 422699 h 605112"/>
              <a:gd name="connsiteX17" fmla="*/ 154958 w 398379"/>
              <a:gd name="connsiteY17" fmla="*/ 202546 h 605112"/>
              <a:gd name="connsiteX18" fmla="*/ 293085 w 398379"/>
              <a:gd name="connsiteY18" fmla="*/ 237678 h 605112"/>
              <a:gd name="connsiteX19" fmla="*/ 314749 w 398379"/>
              <a:gd name="connsiteY19" fmla="*/ 237064 h 605112"/>
              <a:gd name="connsiteX20" fmla="*/ 242536 w 398379"/>
              <a:gd name="connsiteY20" fmla="*/ 335865 h 605112"/>
              <a:gd name="connsiteX21" fmla="*/ 366528 w 398379"/>
              <a:gd name="connsiteY21" fmla="*/ 476855 h 605112"/>
              <a:gd name="connsiteX22" fmla="*/ 367296 w 398379"/>
              <a:gd name="connsiteY22" fmla="*/ 481765 h 605112"/>
              <a:gd name="connsiteX23" fmla="*/ 368218 w 398379"/>
              <a:gd name="connsiteY23" fmla="*/ 481765 h 605112"/>
              <a:gd name="connsiteX24" fmla="*/ 358077 w 398379"/>
              <a:gd name="connsiteY24" fmla="*/ 514596 h 605112"/>
              <a:gd name="connsiteX25" fmla="*/ 318437 w 398379"/>
              <a:gd name="connsiteY25" fmla="*/ 532239 h 605112"/>
              <a:gd name="connsiteX26" fmla="*/ 315825 w 398379"/>
              <a:gd name="connsiteY26" fmla="*/ 532085 h 605112"/>
              <a:gd name="connsiteX27" fmla="*/ 315825 w 398379"/>
              <a:gd name="connsiteY27" fmla="*/ 583327 h 605112"/>
              <a:gd name="connsiteX28" fmla="*/ 294161 w 398379"/>
              <a:gd name="connsiteY28" fmla="*/ 605112 h 605112"/>
              <a:gd name="connsiteX29" fmla="*/ 100260 w 398379"/>
              <a:gd name="connsiteY29" fmla="*/ 605112 h 605112"/>
              <a:gd name="connsiteX30" fmla="*/ 78443 w 398379"/>
              <a:gd name="connsiteY30" fmla="*/ 583327 h 605112"/>
              <a:gd name="connsiteX31" fmla="*/ 78443 w 398379"/>
              <a:gd name="connsiteY31" fmla="*/ 532085 h 605112"/>
              <a:gd name="connsiteX32" fmla="*/ 64307 w 398379"/>
              <a:gd name="connsiteY32" fmla="*/ 529784 h 605112"/>
              <a:gd name="connsiteX33" fmla="*/ 40339 w 398379"/>
              <a:gd name="connsiteY33" fmla="*/ 514442 h 605112"/>
              <a:gd name="connsiteX34" fmla="*/ 30198 w 398379"/>
              <a:gd name="connsiteY34" fmla="*/ 481458 h 605112"/>
              <a:gd name="connsiteX35" fmla="*/ 30813 w 398379"/>
              <a:gd name="connsiteY35" fmla="*/ 476855 h 605112"/>
              <a:gd name="connsiteX36" fmla="*/ 158799 w 398379"/>
              <a:gd name="connsiteY36" fmla="*/ 336325 h 605112"/>
              <a:gd name="connsiteX37" fmla="*/ 84742 w 398379"/>
              <a:gd name="connsiteY37" fmla="*/ 231081 h 605112"/>
              <a:gd name="connsiteX38" fmla="*/ 86432 w 398379"/>
              <a:gd name="connsiteY38" fmla="*/ 230774 h 605112"/>
              <a:gd name="connsiteX39" fmla="*/ 142513 w 398379"/>
              <a:gd name="connsiteY39" fmla="*/ 203926 h 605112"/>
              <a:gd name="connsiteX40" fmla="*/ 154958 w 398379"/>
              <a:gd name="connsiteY40" fmla="*/ 202546 h 605112"/>
              <a:gd name="connsiteX41" fmla="*/ 198248 w 398379"/>
              <a:gd name="connsiteY41" fmla="*/ 3 h 605112"/>
              <a:gd name="connsiteX42" fmla="*/ 220126 w 398379"/>
              <a:gd name="connsiteY42" fmla="*/ 3109 h 605112"/>
              <a:gd name="connsiteX43" fmla="*/ 382859 w 398379"/>
              <a:gd name="connsiteY43" fmla="*/ 60937 h 605112"/>
              <a:gd name="connsiteX44" fmla="*/ 387930 w 398379"/>
              <a:gd name="connsiteY44" fmla="*/ 75356 h 605112"/>
              <a:gd name="connsiteX45" fmla="*/ 388083 w 398379"/>
              <a:gd name="connsiteY45" fmla="*/ 75356 h 605112"/>
              <a:gd name="connsiteX46" fmla="*/ 388083 w 398379"/>
              <a:gd name="connsiteY46" fmla="*/ 178281 h 605112"/>
              <a:gd name="connsiteX47" fmla="*/ 398379 w 398379"/>
              <a:gd name="connsiteY47" fmla="*/ 211567 h 605112"/>
              <a:gd name="connsiteX48" fmla="*/ 369797 w 398379"/>
              <a:gd name="connsiteY48" fmla="*/ 211567 h 605112"/>
              <a:gd name="connsiteX49" fmla="*/ 379632 w 398379"/>
              <a:gd name="connsiteY49" fmla="*/ 178741 h 605112"/>
              <a:gd name="connsiteX50" fmla="*/ 379632 w 398379"/>
              <a:gd name="connsiteY50" fmla="*/ 79344 h 605112"/>
              <a:gd name="connsiteX51" fmla="*/ 323236 w 398379"/>
              <a:gd name="connsiteY51" fmla="*/ 103120 h 605112"/>
              <a:gd name="connsiteX52" fmla="*/ 323236 w 398379"/>
              <a:gd name="connsiteY52" fmla="*/ 122447 h 605112"/>
              <a:gd name="connsiteX53" fmla="*/ 314477 w 398379"/>
              <a:gd name="connsiteY53" fmla="*/ 144995 h 605112"/>
              <a:gd name="connsiteX54" fmla="*/ 318780 w 398379"/>
              <a:gd name="connsiteY54" fmla="*/ 166470 h 605112"/>
              <a:gd name="connsiteX55" fmla="*/ 315707 w 398379"/>
              <a:gd name="connsiteY55" fmla="*/ 225525 h 605112"/>
              <a:gd name="connsiteX56" fmla="*/ 160197 w 398379"/>
              <a:gd name="connsiteY56" fmla="*/ 192546 h 605112"/>
              <a:gd name="connsiteX57" fmla="*/ 137608 w 398379"/>
              <a:gd name="connsiteY57" fmla="*/ 194540 h 605112"/>
              <a:gd name="connsiteX58" fmla="*/ 85054 w 398379"/>
              <a:gd name="connsiteY58" fmla="*/ 219390 h 605112"/>
              <a:gd name="connsiteX59" fmla="*/ 73990 w 398379"/>
              <a:gd name="connsiteY59" fmla="*/ 173833 h 605112"/>
              <a:gd name="connsiteX60" fmla="*/ 82441 w 398379"/>
              <a:gd name="connsiteY60" fmla="*/ 149904 h 605112"/>
              <a:gd name="connsiteX61" fmla="*/ 68919 w 398379"/>
              <a:gd name="connsiteY61" fmla="*/ 122447 h 605112"/>
              <a:gd name="connsiteX62" fmla="*/ 68919 w 398379"/>
              <a:gd name="connsiteY62" fmla="*/ 105881 h 605112"/>
              <a:gd name="connsiteX63" fmla="*/ 8989 w 398379"/>
              <a:gd name="connsiteY63" fmla="*/ 82872 h 605112"/>
              <a:gd name="connsiteX64" fmla="*/ 8989 w 398379"/>
              <a:gd name="connsiteY64" fmla="*/ 66459 h 605112"/>
              <a:gd name="connsiteX65" fmla="*/ 176485 w 398379"/>
              <a:gd name="connsiteY65" fmla="*/ 3569 h 605112"/>
              <a:gd name="connsiteX66" fmla="*/ 198248 w 398379"/>
              <a:gd name="connsiteY66" fmla="*/ 3 h 605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398379" h="605112">
                <a:moveTo>
                  <a:pt x="109786" y="408892"/>
                </a:moveTo>
                <a:lnTo>
                  <a:pt x="109786" y="466270"/>
                </a:lnTo>
                <a:cubicBezTo>
                  <a:pt x="115318" y="462741"/>
                  <a:pt x="121003" y="458752"/>
                  <a:pt x="126073" y="454610"/>
                </a:cubicBezTo>
                <a:cubicBezTo>
                  <a:pt x="137596" y="444945"/>
                  <a:pt x="154805" y="446479"/>
                  <a:pt x="164484" y="457985"/>
                </a:cubicBezTo>
                <a:cubicBezTo>
                  <a:pt x="174164" y="469491"/>
                  <a:pt x="172627" y="486674"/>
                  <a:pt x="161104" y="496339"/>
                </a:cubicBezTo>
                <a:cubicBezTo>
                  <a:pt x="145893" y="508919"/>
                  <a:pt x="127917" y="520272"/>
                  <a:pt x="109786" y="526716"/>
                </a:cubicBezTo>
                <a:lnTo>
                  <a:pt x="109786" y="545586"/>
                </a:lnTo>
                <a:lnTo>
                  <a:pt x="201205" y="581179"/>
                </a:lnTo>
                <a:lnTo>
                  <a:pt x="292624" y="545586"/>
                </a:lnTo>
                <a:lnTo>
                  <a:pt x="292624" y="527636"/>
                </a:lnTo>
                <a:cubicBezTo>
                  <a:pt x="273419" y="521500"/>
                  <a:pt x="254213" y="509687"/>
                  <a:pt x="238234" y="496339"/>
                </a:cubicBezTo>
                <a:cubicBezTo>
                  <a:pt x="226711" y="486674"/>
                  <a:pt x="225174" y="469491"/>
                  <a:pt x="234854" y="457985"/>
                </a:cubicBezTo>
                <a:cubicBezTo>
                  <a:pt x="244533" y="446479"/>
                  <a:pt x="261588" y="444945"/>
                  <a:pt x="273111" y="454610"/>
                </a:cubicBezTo>
                <a:cubicBezTo>
                  <a:pt x="279104" y="459519"/>
                  <a:pt x="286018" y="464122"/>
                  <a:pt x="292624" y="468111"/>
                </a:cubicBezTo>
                <a:lnTo>
                  <a:pt x="292624" y="408892"/>
                </a:lnTo>
                <a:lnTo>
                  <a:pt x="201205" y="448320"/>
                </a:lnTo>
                <a:lnTo>
                  <a:pt x="141898" y="422699"/>
                </a:lnTo>
                <a:close/>
                <a:moveTo>
                  <a:pt x="154958" y="202546"/>
                </a:moveTo>
                <a:cubicBezTo>
                  <a:pt x="173703" y="215586"/>
                  <a:pt x="216416" y="237678"/>
                  <a:pt x="293085" y="237678"/>
                </a:cubicBezTo>
                <a:cubicBezTo>
                  <a:pt x="300153" y="237678"/>
                  <a:pt x="307374" y="237371"/>
                  <a:pt x="314749" y="237064"/>
                </a:cubicBezTo>
                <a:cubicBezTo>
                  <a:pt x="311676" y="282016"/>
                  <a:pt x="282637" y="319910"/>
                  <a:pt x="242536" y="335865"/>
                </a:cubicBezTo>
                <a:cubicBezTo>
                  <a:pt x="249450" y="338933"/>
                  <a:pt x="351010" y="385726"/>
                  <a:pt x="366528" y="476855"/>
                </a:cubicBezTo>
                <a:cubicBezTo>
                  <a:pt x="366835" y="478389"/>
                  <a:pt x="367142" y="479924"/>
                  <a:pt x="367296" y="481765"/>
                </a:cubicBezTo>
                <a:lnTo>
                  <a:pt x="368218" y="481765"/>
                </a:lnTo>
                <a:cubicBezTo>
                  <a:pt x="369447" y="494191"/>
                  <a:pt x="365760" y="505851"/>
                  <a:pt x="358077" y="514596"/>
                </a:cubicBezTo>
                <a:cubicBezTo>
                  <a:pt x="347015" y="527176"/>
                  <a:pt x="333340" y="532239"/>
                  <a:pt x="318437" y="532239"/>
                </a:cubicBezTo>
                <a:cubicBezTo>
                  <a:pt x="317669" y="532239"/>
                  <a:pt x="316747" y="532085"/>
                  <a:pt x="315825" y="532085"/>
                </a:cubicBezTo>
                <a:lnTo>
                  <a:pt x="315825" y="583327"/>
                </a:lnTo>
                <a:cubicBezTo>
                  <a:pt x="315825" y="595293"/>
                  <a:pt x="306145" y="605112"/>
                  <a:pt x="294161" y="605112"/>
                </a:cubicBezTo>
                <a:lnTo>
                  <a:pt x="100260" y="605112"/>
                </a:lnTo>
                <a:cubicBezTo>
                  <a:pt x="88276" y="605112"/>
                  <a:pt x="78443" y="595293"/>
                  <a:pt x="78443" y="583327"/>
                </a:cubicBezTo>
                <a:lnTo>
                  <a:pt x="78443" y="532085"/>
                </a:lnTo>
                <a:cubicBezTo>
                  <a:pt x="73526" y="531932"/>
                  <a:pt x="68763" y="531165"/>
                  <a:pt x="64307" y="529784"/>
                </a:cubicBezTo>
                <a:cubicBezTo>
                  <a:pt x="55396" y="527176"/>
                  <a:pt x="47253" y="522267"/>
                  <a:pt x="40339" y="514442"/>
                </a:cubicBezTo>
                <a:cubicBezTo>
                  <a:pt x="32657" y="505544"/>
                  <a:pt x="28969" y="493885"/>
                  <a:pt x="30198" y="481458"/>
                </a:cubicBezTo>
                <a:cubicBezTo>
                  <a:pt x="30352" y="479924"/>
                  <a:pt x="30659" y="478389"/>
                  <a:pt x="30813" y="476855"/>
                </a:cubicBezTo>
                <a:cubicBezTo>
                  <a:pt x="45870" y="388794"/>
                  <a:pt x="145432" y="342155"/>
                  <a:pt x="158799" y="336325"/>
                </a:cubicBezTo>
                <a:cubicBezTo>
                  <a:pt x="116086" y="320063"/>
                  <a:pt x="85664" y="279254"/>
                  <a:pt x="84742" y="231081"/>
                </a:cubicBezTo>
                <a:lnTo>
                  <a:pt x="86432" y="230774"/>
                </a:lnTo>
                <a:cubicBezTo>
                  <a:pt x="87815" y="230467"/>
                  <a:pt x="121617" y="222490"/>
                  <a:pt x="142513" y="203926"/>
                </a:cubicBezTo>
                <a:cubicBezTo>
                  <a:pt x="146508" y="200398"/>
                  <a:pt x="151117" y="199784"/>
                  <a:pt x="154958" y="202546"/>
                </a:cubicBezTo>
                <a:close/>
                <a:moveTo>
                  <a:pt x="198248" y="3"/>
                </a:moveTo>
                <a:cubicBezTo>
                  <a:pt x="206143" y="-74"/>
                  <a:pt x="214056" y="962"/>
                  <a:pt x="220126" y="3109"/>
                </a:cubicBezTo>
                <a:lnTo>
                  <a:pt x="382859" y="60937"/>
                </a:lnTo>
                <a:cubicBezTo>
                  <a:pt x="393154" y="64619"/>
                  <a:pt x="394845" y="70601"/>
                  <a:pt x="387930" y="75356"/>
                </a:cubicBezTo>
                <a:lnTo>
                  <a:pt x="388083" y="75356"/>
                </a:lnTo>
                <a:lnTo>
                  <a:pt x="388083" y="178281"/>
                </a:lnTo>
                <a:lnTo>
                  <a:pt x="398379" y="211567"/>
                </a:lnTo>
                <a:lnTo>
                  <a:pt x="369797" y="211567"/>
                </a:lnTo>
                <a:lnTo>
                  <a:pt x="379632" y="178741"/>
                </a:lnTo>
                <a:lnTo>
                  <a:pt x="379632" y="79344"/>
                </a:lnTo>
                <a:lnTo>
                  <a:pt x="323236" y="103120"/>
                </a:lnTo>
                <a:lnTo>
                  <a:pt x="323236" y="122447"/>
                </a:lnTo>
                <a:cubicBezTo>
                  <a:pt x="323236" y="130116"/>
                  <a:pt x="319856" y="138399"/>
                  <a:pt x="314477" y="144995"/>
                </a:cubicBezTo>
                <a:cubicBezTo>
                  <a:pt x="316782" y="151744"/>
                  <a:pt x="318319" y="158954"/>
                  <a:pt x="318780" y="166470"/>
                </a:cubicBezTo>
                <a:cubicBezTo>
                  <a:pt x="320624" y="196228"/>
                  <a:pt x="315707" y="225525"/>
                  <a:pt x="315707" y="225525"/>
                </a:cubicBezTo>
                <a:cubicBezTo>
                  <a:pt x="227810" y="230127"/>
                  <a:pt x="180480" y="206812"/>
                  <a:pt x="160197" y="192546"/>
                </a:cubicBezTo>
                <a:cubicBezTo>
                  <a:pt x="152821" y="187331"/>
                  <a:pt x="144215" y="188558"/>
                  <a:pt x="137608" y="194540"/>
                </a:cubicBezTo>
                <a:cubicBezTo>
                  <a:pt x="118092" y="211874"/>
                  <a:pt x="85054" y="219390"/>
                  <a:pt x="85054" y="219390"/>
                </a:cubicBezTo>
                <a:cubicBezTo>
                  <a:pt x="66921" y="214021"/>
                  <a:pt x="69226" y="191626"/>
                  <a:pt x="73990" y="173833"/>
                </a:cubicBezTo>
                <a:cubicBezTo>
                  <a:pt x="75987" y="165856"/>
                  <a:pt x="78753" y="157266"/>
                  <a:pt x="82441" y="149904"/>
                </a:cubicBezTo>
                <a:cubicBezTo>
                  <a:pt x="74451" y="143155"/>
                  <a:pt x="68919" y="132264"/>
                  <a:pt x="68919" y="122447"/>
                </a:cubicBezTo>
                <a:lnTo>
                  <a:pt x="68919" y="105881"/>
                </a:lnTo>
                <a:lnTo>
                  <a:pt x="8989" y="82872"/>
                </a:lnTo>
                <a:cubicBezTo>
                  <a:pt x="-2997" y="78270"/>
                  <a:pt x="-2997" y="70908"/>
                  <a:pt x="8989" y="66459"/>
                </a:cubicBezTo>
                <a:lnTo>
                  <a:pt x="176485" y="3569"/>
                </a:lnTo>
                <a:cubicBezTo>
                  <a:pt x="182478" y="1268"/>
                  <a:pt x="190354" y="79"/>
                  <a:pt x="198248" y="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文本框 10"/>
          <p:cNvSpPr txBox="1"/>
          <p:nvPr/>
        </p:nvSpPr>
        <p:spPr>
          <a:xfrm>
            <a:off x="1514475" y="2752090"/>
            <a:ext cx="7465060" cy="1353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作者对冬天是什么样的感觉？</a:t>
            </a:r>
          </a:p>
          <a:p>
            <a:endParaRPr lang="zh-CN" alt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你是从什么地方看出来的？</a:t>
            </a:r>
          </a:p>
        </p:txBody>
      </p:sp>
      <p:sp>
        <p:nvSpPr>
          <p:cNvPr id="12" name="矩形 11"/>
          <p:cNvSpPr/>
          <p:nvPr/>
        </p:nvSpPr>
        <p:spPr>
          <a:xfrm>
            <a:off x="4094480" y="1737360"/>
            <a:ext cx="171323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冬天</a:t>
            </a:r>
          </a:p>
        </p:txBody>
      </p:sp>
      <p:sp>
        <p:nvSpPr>
          <p:cNvPr id="13" name="矩形 12"/>
          <p:cNvSpPr/>
          <p:nvPr/>
        </p:nvSpPr>
        <p:spPr>
          <a:xfrm>
            <a:off x="1813243" y="1737360"/>
            <a:ext cx="2478405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济南的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332656"/>
            <a:ext cx="864096" cy="897720"/>
          </a:xfrm>
          <a:prstGeom prst="rect">
            <a:avLst/>
          </a:prstGeom>
        </p:spPr>
      </p:pic>
      <p:sp>
        <p:nvSpPr>
          <p:cNvPr id="3" name="AutoShape 8"/>
          <p:cNvSpPr>
            <a:spLocks noChangeArrowheads="1"/>
          </p:cNvSpPr>
          <p:nvPr/>
        </p:nvSpPr>
        <p:spPr bwMode="gray">
          <a:xfrm>
            <a:off x="604071" y="552160"/>
            <a:ext cx="3031825" cy="678216"/>
          </a:xfrm>
          <a:prstGeom prst="roundRect">
            <a:avLst>
              <a:gd name="adj" fmla="val 7574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72549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 w="28575" cap="rnd">
            <a:noFill/>
            <a:prstDash val="sysDot"/>
            <a:rou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b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>
            <a:flatTx/>
          </a:bodyPr>
          <a:lstStyle/>
          <a:p>
            <a:pPr algn="ctr" eaLnBrk="0" hangingPunct="0">
              <a:buClr>
                <a:schemeClr val="bg1"/>
              </a:buClr>
            </a:pPr>
            <a:endParaRPr lang="en-US" altLang="zh-CN" sz="16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1111392" y="528620"/>
            <a:ext cx="2278382" cy="685800"/>
          </a:xfrm>
        </p:spPr>
        <p:txBody>
          <a:bodyPr/>
          <a:lstStyle/>
          <a:p>
            <a:pPr algn="l"/>
            <a:r>
              <a:rPr lang="zh-CN" altLang="en-US" dirty="0">
                <a:ea typeface="宋体" panose="02010600030101010101" pitchFamily="2" charset="-122"/>
              </a:rPr>
              <a:t>写作背景</a:t>
            </a:r>
          </a:p>
        </p:txBody>
      </p:sp>
      <p:sp>
        <p:nvSpPr>
          <p:cNvPr id="6" name="christmas-snowflake_61338"/>
          <p:cNvSpPr>
            <a:spLocks noChangeAspect="1"/>
          </p:cNvSpPr>
          <p:nvPr/>
        </p:nvSpPr>
        <p:spPr bwMode="auto">
          <a:xfrm>
            <a:off x="761213" y="677444"/>
            <a:ext cx="350179" cy="388152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313" h="5898">
                <a:moveTo>
                  <a:pt x="4565" y="3902"/>
                </a:moveTo>
                <a:lnTo>
                  <a:pt x="4253" y="3721"/>
                </a:lnTo>
                <a:lnTo>
                  <a:pt x="4981" y="3469"/>
                </a:lnTo>
                <a:lnTo>
                  <a:pt x="4896" y="3225"/>
                </a:lnTo>
                <a:lnTo>
                  <a:pt x="3958" y="3551"/>
                </a:lnTo>
                <a:lnTo>
                  <a:pt x="3684" y="3393"/>
                </a:lnTo>
                <a:lnTo>
                  <a:pt x="3691" y="3377"/>
                </a:lnTo>
                <a:cubicBezTo>
                  <a:pt x="3747" y="3241"/>
                  <a:pt x="3776" y="3097"/>
                  <a:pt x="3776" y="2949"/>
                </a:cubicBezTo>
                <a:cubicBezTo>
                  <a:pt x="3776" y="2801"/>
                  <a:pt x="3747" y="2657"/>
                  <a:pt x="3691" y="2521"/>
                </a:cubicBezTo>
                <a:lnTo>
                  <a:pt x="3684" y="2505"/>
                </a:lnTo>
                <a:lnTo>
                  <a:pt x="3958" y="2347"/>
                </a:lnTo>
                <a:lnTo>
                  <a:pt x="4896" y="2672"/>
                </a:lnTo>
                <a:lnTo>
                  <a:pt x="4981" y="2429"/>
                </a:lnTo>
                <a:lnTo>
                  <a:pt x="4253" y="2176"/>
                </a:lnTo>
                <a:lnTo>
                  <a:pt x="4565" y="1996"/>
                </a:lnTo>
                <a:lnTo>
                  <a:pt x="5229" y="2226"/>
                </a:lnTo>
                <a:lnTo>
                  <a:pt x="5313" y="1982"/>
                </a:lnTo>
                <a:lnTo>
                  <a:pt x="4861" y="1825"/>
                </a:lnTo>
                <a:lnTo>
                  <a:pt x="5275" y="1586"/>
                </a:lnTo>
                <a:lnTo>
                  <a:pt x="5146" y="1363"/>
                </a:lnTo>
                <a:lnTo>
                  <a:pt x="4732" y="1602"/>
                </a:lnTo>
                <a:lnTo>
                  <a:pt x="4822" y="1131"/>
                </a:lnTo>
                <a:lnTo>
                  <a:pt x="4569" y="1083"/>
                </a:lnTo>
                <a:lnTo>
                  <a:pt x="4437" y="1772"/>
                </a:lnTo>
                <a:lnTo>
                  <a:pt x="4124" y="1953"/>
                </a:lnTo>
                <a:lnTo>
                  <a:pt x="4269" y="1196"/>
                </a:lnTo>
                <a:lnTo>
                  <a:pt x="4016" y="1147"/>
                </a:lnTo>
                <a:lnTo>
                  <a:pt x="3829" y="2123"/>
                </a:lnTo>
                <a:lnTo>
                  <a:pt x="3554" y="2282"/>
                </a:lnTo>
                <a:lnTo>
                  <a:pt x="3544" y="2268"/>
                </a:lnTo>
                <a:cubicBezTo>
                  <a:pt x="3361" y="2030"/>
                  <a:pt x="3098" y="1878"/>
                  <a:pt x="2803" y="1840"/>
                </a:cubicBezTo>
                <a:lnTo>
                  <a:pt x="2786" y="1837"/>
                </a:lnTo>
                <a:lnTo>
                  <a:pt x="2786" y="1521"/>
                </a:lnTo>
                <a:lnTo>
                  <a:pt x="3537" y="871"/>
                </a:lnTo>
                <a:lnTo>
                  <a:pt x="3368" y="676"/>
                </a:lnTo>
                <a:lnTo>
                  <a:pt x="2786" y="1180"/>
                </a:lnTo>
                <a:lnTo>
                  <a:pt x="2786" y="819"/>
                </a:lnTo>
                <a:lnTo>
                  <a:pt x="3317" y="360"/>
                </a:lnTo>
                <a:lnTo>
                  <a:pt x="3148" y="165"/>
                </a:lnTo>
                <a:lnTo>
                  <a:pt x="2786" y="478"/>
                </a:lnTo>
                <a:lnTo>
                  <a:pt x="2786" y="0"/>
                </a:lnTo>
                <a:lnTo>
                  <a:pt x="2528" y="0"/>
                </a:lnTo>
                <a:lnTo>
                  <a:pt x="2528" y="478"/>
                </a:lnTo>
                <a:lnTo>
                  <a:pt x="2166" y="165"/>
                </a:lnTo>
                <a:lnTo>
                  <a:pt x="1997" y="360"/>
                </a:lnTo>
                <a:lnTo>
                  <a:pt x="2528" y="819"/>
                </a:lnTo>
                <a:lnTo>
                  <a:pt x="2528" y="1180"/>
                </a:lnTo>
                <a:lnTo>
                  <a:pt x="1945" y="676"/>
                </a:lnTo>
                <a:lnTo>
                  <a:pt x="1777" y="871"/>
                </a:lnTo>
                <a:lnTo>
                  <a:pt x="2528" y="1521"/>
                </a:lnTo>
                <a:lnTo>
                  <a:pt x="2528" y="1837"/>
                </a:lnTo>
                <a:lnTo>
                  <a:pt x="2511" y="1840"/>
                </a:lnTo>
                <a:cubicBezTo>
                  <a:pt x="2216" y="1878"/>
                  <a:pt x="1952" y="2030"/>
                  <a:pt x="1770" y="2268"/>
                </a:cubicBezTo>
                <a:lnTo>
                  <a:pt x="1759" y="2282"/>
                </a:lnTo>
                <a:lnTo>
                  <a:pt x="1485" y="2123"/>
                </a:lnTo>
                <a:lnTo>
                  <a:pt x="1297" y="1148"/>
                </a:lnTo>
                <a:lnTo>
                  <a:pt x="1044" y="1196"/>
                </a:lnTo>
                <a:lnTo>
                  <a:pt x="1190" y="1953"/>
                </a:lnTo>
                <a:lnTo>
                  <a:pt x="877" y="1772"/>
                </a:lnTo>
                <a:lnTo>
                  <a:pt x="745" y="1083"/>
                </a:lnTo>
                <a:lnTo>
                  <a:pt x="491" y="1132"/>
                </a:lnTo>
                <a:lnTo>
                  <a:pt x="582" y="1602"/>
                </a:lnTo>
                <a:lnTo>
                  <a:pt x="167" y="1363"/>
                </a:lnTo>
                <a:lnTo>
                  <a:pt x="39" y="1586"/>
                </a:lnTo>
                <a:lnTo>
                  <a:pt x="453" y="1825"/>
                </a:lnTo>
                <a:lnTo>
                  <a:pt x="0" y="1982"/>
                </a:lnTo>
                <a:lnTo>
                  <a:pt x="85" y="2226"/>
                </a:lnTo>
                <a:lnTo>
                  <a:pt x="748" y="1996"/>
                </a:lnTo>
                <a:lnTo>
                  <a:pt x="1061" y="2176"/>
                </a:lnTo>
                <a:lnTo>
                  <a:pt x="333" y="2429"/>
                </a:lnTo>
                <a:lnTo>
                  <a:pt x="417" y="2672"/>
                </a:lnTo>
                <a:lnTo>
                  <a:pt x="1356" y="2347"/>
                </a:lnTo>
                <a:lnTo>
                  <a:pt x="1630" y="2505"/>
                </a:lnTo>
                <a:lnTo>
                  <a:pt x="1623" y="2521"/>
                </a:lnTo>
                <a:cubicBezTo>
                  <a:pt x="1567" y="2657"/>
                  <a:pt x="1538" y="2801"/>
                  <a:pt x="1538" y="2949"/>
                </a:cubicBezTo>
                <a:cubicBezTo>
                  <a:pt x="1538" y="3097"/>
                  <a:pt x="1567" y="3241"/>
                  <a:pt x="1623" y="3377"/>
                </a:cubicBezTo>
                <a:lnTo>
                  <a:pt x="1630" y="3393"/>
                </a:lnTo>
                <a:lnTo>
                  <a:pt x="1356" y="3551"/>
                </a:lnTo>
                <a:lnTo>
                  <a:pt x="417" y="3225"/>
                </a:lnTo>
                <a:lnTo>
                  <a:pt x="333" y="3469"/>
                </a:lnTo>
                <a:lnTo>
                  <a:pt x="1061" y="3722"/>
                </a:lnTo>
                <a:lnTo>
                  <a:pt x="748" y="3902"/>
                </a:lnTo>
                <a:lnTo>
                  <a:pt x="85" y="3672"/>
                </a:lnTo>
                <a:lnTo>
                  <a:pt x="0" y="3915"/>
                </a:lnTo>
                <a:lnTo>
                  <a:pt x="453" y="4072"/>
                </a:lnTo>
                <a:lnTo>
                  <a:pt x="39" y="4312"/>
                </a:lnTo>
                <a:lnTo>
                  <a:pt x="167" y="4535"/>
                </a:lnTo>
                <a:lnTo>
                  <a:pt x="582" y="4296"/>
                </a:lnTo>
                <a:lnTo>
                  <a:pt x="491" y="4766"/>
                </a:lnTo>
                <a:lnTo>
                  <a:pt x="745" y="4815"/>
                </a:lnTo>
                <a:lnTo>
                  <a:pt x="877" y="4125"/>
                </a:lnTo>
                <a:lnTo>
                  <a:pt x="1190" y="3945"/>
                </a:lnTo>
                <a:lnTo>
                  <a:pt x="1044" y="4701"/>
                </a:lnTo>
                <a:lnTo>
                  <a:pt x="1297" y="4750"/>
                </a:lnTo>
                <a:lnTo>
                  <a:pt x="1485" y="3774"/>
                </a:lnTo>
                <a:lnTo>
                  <a:pt x="1759" y="3616"/>
                </a:lnTo>
                <a:lnTo>
                  <a:pt x="1770" y="3630"/>
                </a:lnTo>
                <a:cubicBezTo>
                  <a:pt x="1952" y="3867"/>
                  <a:pt x="2216" y="4019"/>
                  <a:pt x="2511" y="4058"/>
                </a:cubicBezTo>
                <a:lnTo>
                  <a:pt x="2528" y="4060"/>
                </a:lnTo>
                <a:lnTo>
                  <a:pt x="2528" y="4377"/>
                </a:lnTo>
                <a:lnTo>
                  <a:pt x="1777" y="5027"/>
                </a:lnTo>
                <a:lnTo>
                  <a:pt x="1945" y="5222"/>
                </a:lnTo>
                <a:lnTo>
                  <a:pt x="2528" y="4717"/>
                </a:lnTo>
                <a:lnTo>
                  <a:pt x="2528" y="5078"/>
                </a:lnTo>
                <a:lnTo>
                  <a:pt x="1997" y="5538"/>
                </a:lnTo>
                <a:lnTo>
                  <a:pt x="2166" y="5733"/>
                </a:lnTo>
                <a:lnTo>
                  <a:pt x="2528" y="5419"/>
                </a:lnTo>
                <a:lnTo>
                  <a:pt x="2528" y="5898"/>
                </a:lnTo>
                <a:lnTo>
                  <a:pt x="2786" y="5898"/>
                </a:lnTo>
                <a:lnTo>
                  <a:pt x="2786" y="5419"/>
                </a:lnTo>
                <a:lnTo>
                  <a:pt x="3148" y="5733"/>
                </a:lnTo>
                <a:lnTo>
                  <a:pt x="3317" y="5538"/>
                </a:lnTo>
                <a:lnTo>
                  <a:pt x="2786" y="5078"/>
                </a:lnTo>
                <a:lnTo>
                  <a:pt x="2786" y="4717"/>
                </a:lnTo>
                <a:lnTo>
                  <a:pt x="3368" y="5222"/>
                </a:lnTo>
                <a:lnTo>
                  <a:pt x="3537" y="5027"/>
                </a:lnTo>
                <a:lnTo>
                  <a:pt x="2786" y="4377"/>
                </a:lnTo>
                <a:lnTo>
                  <a:pt x="2786" y="4060"/>
                </a:lnTo>
                <a:lnTo>
                  <a:pt x="2803" y="4058"/>
                </a:lnTo>
                <a:cubicBezTo>
                  <a:pt x="3098" y="4019"/>
                  <a:pt x="3361" y="3867"/>
                  <a:pt x="3544" y="3630"/>
                </a:cubicBezTo>
                <a:lnTo>
                  <a:pt x="3554" y="3616"/>
                </a:lnTo>
                <a:lnTo>
                  <a:pt x="3829" y="3774"/>
                </a:lnTo>
                <a:lnTo>
                  <a:pt x="4016" y="4750"/>
                </a:lnTo>
                <a:lnTo>
                  <a:pt x="4269" y="4701"/>
                </a:lnTo>
                <a:lnTo>
                  <a:pt x="4124" y="3945"/>
                </a:lnTo>
                <a:lnTo>
                  <a:pt x="4437" y="4125"/>
                </a:lnTo>
                <a:lnTo>
                  <a:pt x="4569" y="4815"/>
                </a:lnTo>
                <a:lnTo>
                  <a:pt x="4822" y="4766"/>
                </a:lnTo>
                <a:lnTo>
                  <a:pt x="4732" y="4296"/>
                </a:lnTo>
                <a:lnTo>
                  <a:pt x="5146" y="4535"/>
                </a:lnTo>
                <a:lnTo>
                  <a:pt x="5275" y="4312"/>
                </a:lnTo>
                <a:lnTo>
                  <a:pt x="4861" y="4072"/>
                </a:lnTo>
                <a:lnTo>
                  <a:pt x="5313" y="3916"/>
                </a:lnTo>
                <a:lnTo>
                  <a:pt x="5229" y="3672"/>
                </a:lnTo>
                <a:lnTo>
                  <a:pt x="4565" y="3902"/>
                </a:lnTo>
                <a:close/>
                <a:moveTo>
                  <a:pt x="2657" y="3810"/>
                </a:moveTo>
                <a:cubicBezTo>
                  <a:pt x="2182" y="3810"/>
                  <a:pt x="1796" y="3424"/>
                  <a:pt x="1796" y="2949"/>
                </a:cubicBezTo>
                <a:cubicBezTo>
                  <a:pt x="1796" y="2474"/>
                  <a:pt x="2182" y="2088"/>
                  <a:pt x="2657" y="2088"/>
                </a:cubicBezTo>
                <a:cubicBezTo>
                  <a:pt x="3132" y="2088"/>
                  <a:pt x="3518" y="2474"/>
                  <a:pt x="3518" y="2949"/>
                </a:cubicBezTo>
                <a:cubicBezTo>
                  <a:pt x="3518" y="3424"/>
                  <a:pt x="3132" y="3810"/>
                  <a:pt x="2657" y="38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8" name="graduate-boy-reading-a-book_27473"/>
          <p:cNvSpPr>
            <a:spLocks noChangeAspect="1"/>
          </p:cNvSpPr>
          <p:nvPr/>
        </p:nvSpPr>
        <p:spPr bwMode="auto">
          <a:xfrm>
            <a:off x="3955219" y="552160"/>
            <a:ext cx="482535" cy="732940"/>
          </a:xfrm>
          <a:custGeom>
            <a:avLst/>
            <a:gdLst>
              <a:gd name="connsiteX0" fmla="*/ 109786 w 398379"/>
              <a:gd name="connsiteY0" fmla="*/ 408892 h 605112"/>
              <a:gd name="connsiteX1" fmla="*/ 109786 w 398379"/>
              <a:gd name="connsiteY1" fmla="*/ 466270 h 605112"/>
              <a:gd name="connsiteX2" fmla="*/ 126073 w 398379"/>
              <a:gd name="connsiteY2" fmla="*/ 454610 h 605112"/>
              <a:gd name="connsiteX3" fmla="*/ 164484 w 398379"/>
              <a:gd name="connsiteY3" fmla="*/ 457985 h 605112"/>
              <a:gd name="connsiteX4" fmla="*/ 161104 w 398379"/>
              <a:gd name="connsiteY4" fmla="*/ 496339 h 605112"/>
              <a:gd name="connsiteX5" fmla="*/ 109786 w 398379"/>
              <a:gd name="connsiteY5" fmla="*/ 526716 h 605112"/>
              <a:gd name="connsiteX6" fmla="*/ 109786 w 398379"/>
              <a:gd name="connsiteY6" fmla="*/ 545586 h 605112"/>
              <a:gd name="connsiteX7" fmla="*/ 201205 w 398379"/>
              <a:gd name="connsiteY7" fmla="*/ 581179 h 605112"/>
              <a:gd name="connsiteX8" fmla="*/ 292624 w 398379"/>
              <a:gd name="connsiteY8" fmla="*/ 545586 h 605112"/>
              <a:gd name="connsiteX9" fmla="*/ 292624 w 398379"/>
              <a:gd name="connsiteY9" fmla="*/ 527636 h 605112"/>
              <a:gd name="connsiteX10" fmla="*/ 238234 w 398379"/>
              <a:gd name="connsiteY10" fmla="*/ 496339 h 605112"/>
              <a:gd name="connsiteX11" fmla="*/ 234854 w 398379"/>
              <a:gd name="connsiteY11" fmla="*/ 457985 h 605112"/>
              <a:gd name="connsiteX12" fmla="*/ 273111 w 398379"/>
              <a:gd name="connsiteY12" fmla="*/ 454610 h 605112"/>
              <a:gd name="connsiteX13" fmla="*/ 292624 w 398379"/>
              <a:gd name="connsiteY13" fmla="*/ 468111 h 605112"/>
              <a:gd name="connsiteX14" fmla="*/ 292624 w 398379"/>
              <a:gd name="connsiteY14" fmla="*/ 408892 h 605112"/>
              <a:gd name="connsiteX15" fmla="*/ 201205 w 398379"/>
              <a:gd name="connsiteY15" fmla="*/ 448320 h 605112"/>
              <a:gd name="connsiteX16" fmla="*/ 141898 w 398379"/>
              <a:gd name="connsiteY16" fmla="*/ 422699 h 605112"/>
              <a:gd name="connsiteX17" fmla="*/ 154958 w 398379"/>
              <a:gd name="connsiteY17" fmla="*/ 202546 h 605112"/>
              <a:gd name="connsiteX18" fmla="*/ 293085 w 398379"/>
              <a:gd name="connsiteY18" fmla="*/ 237678 h 605112"/>
              <a:gd name="connsiteX19" fmla="*/ 314749 w 398379"/>
              <a:gd name="connsiteY19" fmla="*/ 237064 h 605112"/>
              <a:gd name="connsiteX20" fmla="*/ 242536 w 398379"/>
              <a:gd name="connsiteY20" fmla="*/ 335865 h 605112"/>
              <a:gd name="connsiteX21" fmla="*/ 366528 w 398379"/>
              <a:gd name="connsiteY21" fmla="*/ 476855 h 605112"/>
              <a:gd name="connsiteX22" fmla="*/ 367296 w 398379"/>
              <a:gd name="connsiteY22" fmla="*/ 481765 h 605112"/>
              <a:gd name="connsiteX23" fmla="*/ 368218 w 398379"/>
              <a:gd name="connsiteY23" fmla="*/ 481765 h 605112"/>
              <a:gd name="connsiteX24" fmla="*/ 358077 w 398379"/>
              <a:gd name="connsiteY24" fmla="*/ 514596 h 605112"/>
              <a:gd name="connsiteX25" fmla="*/ 318437 w 398379"/>
              <a:gd name="connsiteY25" fmla="*/ 532239 h 605112"/>
              <a:gd name="connsiteX26" fmla="*/ 315825 w 398379"/>
              <a:gd name="connsiteY26" fmla="*/ 532085 h 605112"/>
              <a:gd name="connsiteX27" fmla="*/ 315825 w 398379"/>
              <a:gd name="connsiteY27" fmla="*/ 583327 h 605112"/>
              <a:gd name="connsiteX28" fmla="*/ 294161 w 398379"/>
              <a:gd name="connsiteY28" fmla="*/ 605112 h 605112"/>
              <a:gd name="connsiteX29" fmla="*/ 100260 w 398379"/>
              <a:gd name="connsiteY29" fmla="*/ 605112 h 605112"/>
              <a:gd name="connsiteX30" fmla="*/ 78443 w 398379"/>
              <a:gd name="connsiteY30" fmla="*/ 583327 h 605112"/>
              <a:gd name="connsiteX31" fmla="*/ 78443 w 398379"/>
              <a:gd name="connsiteY31" fmla="*/ 532085 h 605112"/>
              <a:gd name="connsiteX32" fmla="*/ 64307 w 398379"/>
              <a:gd name="connsiteY32" fmla="*/ 529784 h 605112"/>
              <a:gd name="connsiteX33" fmla="*/ 40339 w 398379"/>
              <a:gd name="connsiteY33" fmla="*/ 514442 h 605112"/>
              <a:gd name="connsiteX34" fmla="*/ 30198 w 398379"/>
              <a:gd name="connsiteY34" fmla="*/ 481458 h 605112"/>
              <a:gd name="connsiteX35" fmla="*/ 30813 w 398379"/>
              <a:gd name="connsiteY35" fmla="*/ 476855 h 605112"/>
              <a:gd name="connsiteX36" fmla="*/ 158799 w 398379"/>
              <a:gd name="connsiteY36" fmla="*/ 336325 h 605112"/>
              <a:gd name="connsiteX37" fmla="*/ 84742 w 398379"/>
              <a:gd name="connsiteY37" fmla="*/ 231081 h 605112"/>
              <a:gd name="connsiteX38" fmla="*/ 86432 w 398379"/>
              <a:gd name="connsiteY38" fmla="*/ 230774 h 605112"/>
              <a:gd name="connsiteX39" fmla="*/ 142513 w 398379"/>
              <a:gd name="connsiteY39" fmla="*/ 203926 h 605112"/>
              <a:gd name="connsiteX40" fmla="*/ 154958 w 398379"/>
              <a:gd name="connsiteY40" fmla="*/ 202546 h 605112"/>
              <a:gd name="connsiteX41" fmla="*/ 198248 w 398379"/>
              <a:gd name="connsiteY41" fmla="*/ 3 h 605112"/>
              <a:gd name="connsiteX42" fmla="*/ 220126 w 398379"/>
              <a:gd name="connsiteY42" fmla="*/ 3109 h 605112"/>
              <a:gd name="connsiteX43" fmla="*/ 382859 w 398379"/>
              <a:gd name="connsiteY43" fmla="*/ 60937 h 605112"/>
              <a:gd name="connsiteX44" fmla="*/ 387930 w 398379"/>
              <a:gd name="connsiteY44" fmla="*/ 75356 h 605112"/>
              <a:gd name="connsiteX45" fmla="*/ 388083 w 398379"/>
              <a:gd name="connsiteY45" fmla="*/ 75356 h 605112"/>
              <a:gd name="connsiteX46" fmla="*/ 388083 w 398379"/>
              <a:gd name="connsiteY46" fmla="*/ 178281 h 605112"/>
              <a:gd name="connsiteX47" fmla="*/ 398379 w 398379"/>
              <a:gd name="connsiteY47" fmla="*/ 211567 h 605112"/>
              <a:gd name="connsiteX48" fmla="*/ 369797 w 398379"/>
              <a:gd name="connsiteY48" fmla="*/ 211567 h 605112"/>
              <a:gd name="connsiteX49" fmla="*/ 379632 w 398379"/>
              <a:gd name="connsiteY49" fmla="*/ 178741 h 605112"/>
              <a:gd name="connsiteX50" fmla="*/ 379632 w 398379"/>
              <a:gd name="connsiteY50" fmla="*/ 79344 h 605112"/>
              <a:gd name="connsiteX51" fmla="*/ 323236 w 398379"/>
              <a:gd name="connsiteY51" fmla="*/ 103120 h 605112"/>
              <a:gd name="connsiteX52" fmla="*/ 323236 w 398379"/>
              <a:gd name="connsiteY52" fmla="*/ 122447 h 605112"/>
              <a:gd name="connsiteX53" fmla="*/ 314477 w 398379"/>
              <a:gd name="connsiteY53" fmla="*/ 144995 h 605112"/>
              <a:gd name="connsiteX54" fmla="*/ 318780 w 398379"/>
              <a:gd name="connsiteY54" fmla="*/ 166470 h 605112"/>
              <a:gd name="connsiteX55" fmla="*/ 315707 w 398379"/>
              <a:gd name="connsiteY55" fmla="*/ 225525 h 605112"/>
              <a:gd name="connsiteX56" fmla="*/ 160197 w 398379"/>
              <a:gd name="connsiteY56" fmla="*/ 192546 h 605112"/>
              <a:gd name="connsiteX57" fmla="*/ 137608 w 398379"/>
              <a:gd name="connsiteY57" fmla="*/ 194540 h 605112"/>
              <a:gd name="connsiteX58" fmla="*/ 85054 w 398379"/>
              <a:gd name="connsiteY58" fmla="*/ 219390 h 605112"/>
              <a:gd name="connsiteX59" fmla="*/ 73990 w 398379"/>
              <a:gd name="connsiteY59" fmla="*/ 173833 h 605112"/>
              <a:gd name="connsiteX60" fmla="*/ 82441 w 398379"/>
              <a:gd name="connsiteY60" fmla="*/ 149904 h 605112"/>
              <a:gd name="connsiteX61" fmla="*/ 68919 w 398379"/>
              <a:gd name="connsiteY61" fmla="*/ 122447 h 605112"/>
              <a:gd name="connsiteX62" fmla="*/ 68919 w 398379"/>
              <a:gd name="connsiteY62" fmla="*/ 105881 h 605112"/>
              <a:gd name="connsiteX63" fmla="*/ 8989 w 398379"/>
              <a:gd name="connsiteY63" fmla="*/ 82872 h 605112"/>
              <a:gd name="connsiteX64" fmla="*/ 8989 w 398379"/>
              <a:gd name="connsiteY64" fmla="*/ 66459 h 605112"/>
              <a:gd name="connsiteX65" fmla="*/ 176485 w 398379"/>
              <a:gd name="connsiteY65" fmla="*/ 3569 h 605112"/>
              <a:gd name="connsiteX66" fmla="*/ 198248 w 398379"/>
              <a:gd name="connsiteY66" fmla="*/ 3 h 605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398379" h="605112">
                <a:moveTo>
                  <a:pt x="109786" y="408892"/>
                </a:moveTo>
                <a:lnTo>
                  <a:pt x="109786" y="466270"/>
                </a:lnTo>
                <a:cubicBezTo>
                  <a:pt x="115318" y="462741"/>
                  <a:pt x="121003" y="458752"/>
                  <a:pt x="126073" y="454610"/>
                </a:cubicBezTo>
                <a:cubicBezTo>
                  <a:pt x="137596" y="444945"/>
                  <a:pt x="154805" y="446479"/>
                  <a:pt x="164484" y="457985"/>
                </a:cubicBezTo>
                <a:cubicBezTo>
                  <a:pt x="174164" y="469491"/>
                  <a:pt x="172627" y="486674"/>
                  <a:pt x="161104" y="496339"/>
                </a:cubicBezTo>
                <a:cubicBezTo>
                  <a:pt x="145893" y="508919"/>
                  <a:pt x="127917" y="520272"/>
                  <a:pt x="109786" y="526716"/>
                </a:cubicBezTo>
                <a:lnTo>
                  <a:pt x="109786" y="545586"/>
                </a:lnTo>
                <a:lnTo>
                  <a:pt x="201205" y="581179"/>
                </a:lnTo>
                <a:lnTo>
                  <a:pt x="292624" y="545586"/>
                </a:lnTo>
                <a:lnTo>
                  <a:pt x="292624" y="527636"/>
                </a:lnTo>
                <a:cubicBezTo>
                  <a:pt x="273419" y="521500"/>
                  <a:pt x="254213" y="509687"/>
                  <a:pt x="238234" y="496339"/>
                </a:cubicBezTo>
                <a:cubicBezTo>
                  <a:pt x="226711" y="486674"/>
                  <a:pt x="225174" y="469491"/>
                  <a:pt x="234854" y="457985"/>
                </a:cubicBezTo>
                <a:cubicBezTo>
                  <a:pt x="244533" y="446479"/>
                  <a:pt x="261588" y="444945"/>
                  <a:pt x="273111" y="454610"/>
                </a:cubicBezTo>
                <a:cubicBezTo>
                  <a:pt x="279104" y="459519"/>
                  <a:pt x="286018" y="464122"/>
                  <a:pt x="292624" y="468111"/>
                </a:cubicBezTo>
                <a:lnTo>
                  <a:pt x="292624" y="408892"/>
                </a:lnTo>
                <a:lnTo>
                  <a:pt x="201205" y="448320"/>
                </a:lnTo>
                <a:lnTo>
                  <a:pt x="141898" y="422699"/>
                </a:lnTo>
                <a:close/>
                <a:moveTo>
                  <a:pt x="154958" y="202546"/>
                </a:moveTo>
                <a:cubicBezTo>
                  <a:pt x="173703" y="215586"/>
                  <a:pt x="216416" y="237678"/>
                  <a:pt x="293085" y="237678"/>
                </a:cubicBezTo>
                <a:cubicBezTo>
                  <a:pt x="300153" y="237678"/>
                  <a:pt x="307374" y="237371"/>
                  <a:pt x="314749" y="237064"/>
                </a:cubicBezTo>
                <a:cubicBezTo>
                  <a:pt x="311676" y="282016"/>
                  <a:pt x="282637" y="319910"/>
                  <a:pt x="242536" y="335865"/>
                </a:cubicBezTo>
                <a:cubicBezTo>
                  <a:pt x="249450" y="338933"/>
                  <a:pt x="351010" y="385726"/>
                  <a:pt x="366528" y="476855"/>
                </a:cubicBezTo>
                <a:cubicBezTo>
                  <a:pt x="366835" y="478389"/>
                  <a:pt x="367142" y="479924"/>
                  <a:pt x="367296" y="481765"/>
                </a:cubicBezTo>
                <a:lnTo>
                  <a:pt x="368218" y="481765"/>
                </a:lnTo>
                <a:cubicBezTo>
                  <a:pt x="369447" y="494191"/>
                  <a:pt x="365760" y="505851"/>
                  <a:pt x="358077" y="514596"/>
                </a:cubicBezTo>
                <a:cubicBezTo>
                  <a:pt x="347015" y="527176"/>
                  <a:pt x="333340" y="532239"/>
                  <a:pt x="318437" y="532239"/>
                </a:cubicBezTo>
                <a:cubicBezTo>
                  <a:pt x="317669" y="532239"/>
                  <a:pt x="316747" y="532085"/>
                  <a:pt x="315825" y="532085"/>
                </a:cubicBezTo>
                <a:lnTo>
                  <a:pt x="315825" y="583327"/>
                </a:lnTo>
                <a:cubicBezTo>
                  <a:pt x="315825" y="595293"/>
                  <a:pt x="306145" y="605112"/>
                  <a:pt x="294161" y="605112"/>
                </a:cubicBezTo>
                <a:lnTo>
                  <a:pt x="100260" y="605112"/>
                </a:lnTo>
                <a:cubicBezTo>
                  <a:pt x="88276" y="605112"/>
                  <a:pt x="78443" y="595293"/>
                  <a:pt x="78443" y="583327"/>
                </a:cubicBezTo>
                <a:lnTo>
                  <a:pt x="78443" y="532085"/>
                </a:lnTo>
                <a:cubicBezTo>
                  <a:pt x="73526" y="531932"/>
                  <a:pt x="68763" y="531165"/>
                  <a:pt x="64307" y="529784"/>
                </a:cubicBezTo>
                <a:cubicBezTo>
                  <a:pt x="55396" y="527176"/>
                  <a:pt x="47253" y="522267"/>
                  <a:pt x="40339" y="514442"/>
                </a:cubicBezTo>
                <a:cubicBezTo>
                  <a:pt x="32657" y="505544"/>
                  <a:pt x="28969" y="493885"/>
                  <a:pt x="30198" y="481458"/>
                </a:cubicBezTo>
                <a:cubicBezTo>
                  <a:pt x="30352" y="479924"/>
                  <a:pt x="30659" y="478389"/>
                  <a:pt x="30813" y="476855"/>
                </a:cubicBezTo>
                <a:cubicBezTo>
                  <a:pt x="45870" y="388794"/>
                  <a:pt x="145432" y="342155"/>
                  <a:pt x="158799" y="336325"/>
                </a:cubicBezTo>
                <a:cubicBezTo>
                  <a:pt x="116086" y="320063"/>
                  <a:pt x="85664" y="279254"/>
                  <a:pt x="84742" y="231081"/>
                </a:cubicBezTo>
                <a:lnTo>
                  <a:pt x="86432" y="230774"/>
                </a:lnTo>
                <a:cubicBezTo>
                  <a:pt x="87815" y="230467"/>
                  <a:pt x="121617" y="222490"/>
                  <a:pt x="142513" y="203926"/>
                </a:cubicBezTo>
                <a:cubicBezTo>
                  <a:pt x="146508" y="200398"/>
                  <a:pt x="151117" y="199784"/>
                  <a:pt x="154958" y="202546"/>
                </a:cubicBezTo>
                <a:close/>
                <a:moveTo>
                  <a:pt x="198248" y="3"/>
                </a:moveTo>
                <a:cubicBezTo>
                  <a:pt x="206143" y="-74"/>
                  <a:pt x="214056" y="962"/>
                  <a:pt x="220126" y="3109"/>
                </a:cubicBezTo>
                <a:lnTo>
                  <a:pt x="382859" y="60937"/>
                </a:lnTo>
                <a:cubicBezTo>
                  <a:pt x="393154" y="64619"/>
                  <a:pt x="394845" y="70601"/>
                  <a:pt x="387930" y="75356"/>
                </a:cubicBezTo>
                <a:lnTo>
                  <a:pt x="388083" y="75356"/>
                </a:lnTo>
                <a:lnTo>
                  <a:pt x="388083" y="178281"/>
                </a:lnTo>
                <a:lnTo>
                  <a:pt x="398379" y="211567"/>
                </a:lnTo>
                <a:lnTo>
                  <a:pt x="369797" y="211567"/>
                </a:lnTo>
                <a:lnTo>
                  <a:pt x="379632" y="178741"/>
                </a:lnTo>
                <a:lnTo>
                  <a:pt x="379632" y="79344"/>
                </a:lnTo>
                <a:lnTo>
                  <a:pt x="323236" y="103120"/>
                </a:lnTo>
                <a:lnTo>
                  <a:pt x="323236" y="122447"/>
                </a:lnTo>
                <a:cubicBezTo>
                  <a:pt x="323236" y="130116"/>
                  <a:pt x="319856" y="138399"/>
                  <a:pt x="314477" y="144995"/>
                </a:cubicBezTo>
                <a:cubicBezTo>
                  <a:pt x="316782" y="151744"/>
                  <a:pt x="318319" y="158954"/>
                  <a:pt x="318780" y="166470"/>
                </a:cubicBezTo>
                <a:cubicBezTo>
                  <a:pt x="320624" y="196228"/>
                  <a:pt x="315707" y="225525"/>
                  <a:pt x="315707" y="225525"/>
                </a:cubicBezTo>
                <a:cubicBezTo>
                  <a:pt x="227810" y="230127"/>
                  <a:pt x="180480" y="206812"/>
                  <a:pt x="160197" y="192546"/>
                </a:cubicBezTo>
                <a:cubicBezTo>
                  <a:pt x="152821" y="187331"/>
                  <a:pt x="144215" y="188558"/>
                  <a:pt x="137608" y="194540"/>
                </a:cubicBezTo>
                <a:cubicBezTo>
                  <a:pt x="118092" y="211874"/>
                  <a:pt x="85054" y="219390"/>
                  <a:pt x="85054" y="219390"/>
                </a:cubicBezTo>
                <a:cubicBezTo>
                  <a:pt x="66921" y="214021"/>
                  <a:pt x="69226" y="191626"/>
                  <a:pt x="73990" y="173833"/>
                </a:cubicBezTo>
                <a:cubicBezTo>
                  <a:pt x="75987" y="165856"/>
                  <a:pt x="78753" y="157266"/>
                  <a:pt x="82441" y="149904"/>
                </a:cubicBezTo>
                <a:cubicBezTo>
                  <a:pt x="74451" y="143155"/>
                  <a:pt x="68919" y="132264"/>
                  <a:pt x="68919" y="122447"/>
                </a:cubicBezTo>
                <a:lnTo>
                  <a:pt x="68919" y="105881"/>
                </a:lnTo>
                <a:lnTo>
                  <a:pt x="8989" y="82872"/>
                </a:lnTo>
                <a:cubicBezTo>
                  <a:pt x="-2997" y="78270"/>
                  <a:pt x="-2997" y="70908"/>
                  <a:pt x="8989" y="66459"/>
                </a:cubicBezTo>
                <a:lnTo>
                  <a:pt x="176485" y="3569"/>
                </a:lnTo>
                <a:cubicBezTo>
                  <a:pt x="182478" y="1268"/>
                  <a:pt x="190354" y="79"/>
                  <a:pt x="198248" y="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文本框 10"/>
          <p:cNvSpPr txBox="1"/>
          <p:nvPr/>
        </p:nvSpPr>
        <p:spPr>
          <a:xfrm>
            <a:off x="603885" y="1779270"/>
            <a:ext cx="815911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老舍1924年赴英国，任伦敦大学东方学院中文讲师。1930年前后来到山东， 先后在济南齐鲁大学和青岛山东大学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任教7年之久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，对山东产生了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深厚的感情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， 山东被他称为“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第二故乡”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。《济南的冬天》是老舍1931年春天在济南齐鲁大学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任教时写成的。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332656"/>
            <a:ext cx="864096" cy="897720"/>
          </a:xfrm>
          <a:prstGeom prst="rect">
            <a:avLst/>
          </a:prstGeom>
        </p:spPr>
      </p:pic>
      <p:pic>
        <p:nvPicPr>
          <p:cNvPr id="10" name="Picture 2" descr="laoshe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02" y="1627089"/>
            <a:ext cx="2302422" cy="4248447"/>
          </a:xfrm>
          <a:noFill/>
          <a:ln>
            <a:solidFill>
              <a:srgbClr val="99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3181350" y="1413510"/>
            <a:ext cx="5473065" cy="4461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老舍，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字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舍予，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原名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舒庆春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。北京人，满族，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现代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著名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作家，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老舍是他最常用的笔名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。语言大师，被誉为 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“人民艺术家”。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主要作品有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小说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骆驼祥子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四世同堂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，话剧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龙须沟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 《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茶馆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等。其中尤以</a:t>
            </a:r>
            <a:r>
              <a:rPr lang="en-US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骆驼祥子</a:t>
            </a:r>
            <a:r>
              <a:rPr lang="en-US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影响最大，这是一首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“旧时代的葬歌”。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话剧</a:t>
            </a:r>
            <a:r>
              <a:rPr lang="en-US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茶馆</a:t>
            </a:r>
            <a:r>
              <a:rPr lang="en-US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被西方人誉为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“东方舞台上的奇迹”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。</a:t>
            </a:r>
          </a:p>
        </p:txBody>
      </p:sp>
      <p:sp>
        <p:nvSpPr>
          <p:cNvPr id="13" name="AutoShape 8"/>
          <p:cNvSpPr>
            <a:spLocks noChangeArrowheads="1"/>
          </p:cNvSpPr>
          <p:nvPr/>
        </p:nvSpPr>
        <p:spPr bwMode="gray">
          <a:xfrm>
            <a:off x="650002" y="557912"/>
            <a:ext cx="3031825" cy="678216"/>
          </a:xfrm>
          <a:prstGeom prst="roundRect">
            <a:avLst>
              <a:gd name="adj" fmla="val 7574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72549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 w="28575" cap="rnd">
            <a:noFill/>
            <a:prstDash val="sysDot"/>
            <a:rou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b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>
            <a:flatTx/>
          </a:bodyPr>
          <a:lstStyle/>
          <a:p>
            <a:pPr algn="ctr" eaLnBrk="0" hangingPunct="0">
              <a:buClr>
                <a:schemeClr val="bg1"/>
              </a:buClr>
            </a:pPr>
            <a:endParaRPr lang="en-US" altLang="zh-CN" sz="16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5" name="Rectangle 2"/>
          <p:cNvSpPr>
            <a:spLocks noGrp="1" noChangeArrowheads="1"/>
          </p:cNvSpPr>
          <p:nvPr>
            <p:ph type="title"/>
          </p:nvPr>
        </p:nvSpPr>
        <p:spPr>
          <a:xfrm>
            <a:off x="1111392" y="528620"/>
            <a:ext cx="2278382" cy="685800"/>
          </a:xfrm>
        </p:spPr>
        <p:txBody>
          <a:bodyPr/>
          <a:lstStyle/>
          <a:p>
            <a:pPr algn="l"/>
            <a:r>
              <a:rPr lang="zh-CN" altLang="en-US" sz="4000" dirty="0">
                <a:ea typeface="宋体" panose="02010600030101010101" pitchFamily="2" charset="-122"/>
              </a:rPr>
              <a:t>作者介绍</a:t>
            </a:r>
            <a:endParaRPr lang="en-US" altLang="zh-CN" sz="2400" dirty="0">
              <a:ea typeface="宋体" panose="02010600030101010101" pitchFamily="2" charset="-122"/>
            </a:endParaRPr>
          </a:p>
        </p:txBody>
      </p:sp>
      <p:sp>
        <p:nvSpPr>
          <p:cNvPr id="7" name="christmas-snowflake_61338"/>
          <p:cNvSpPr>
            <a:spLocks noChangeAspect="1"/>
          </p:cNvSpPr>
          <p:nvPr/>
        </p:nvSpPr>
        <p:spPr bwMode="auto">
          <a:xfrm>
            <a:off x="761213" y="677444"/>
            <a:ext cx="350179" cy="388152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313" h="5898">
                <a:moveTo>
                  <a:pt x="4565" y="3902"/>
                </a:moveTo>
                <a:lnTo>
                  <a:pt x="4253" y="3721"/>
                </a:lnTo>
                <a:lnTo>
                  <a:pt x="4981" y="3469"/>
                </a:lnTo>
                <a:lnTo>
                  <a:pt x="4896" y="3225"/>
                </a:lnTo>
                <a:lnTo>
                  <a:pt x="3958" y="3551"/>
                </a:lnTo>
                <a:lnTo>
                  <a:pt x="3684" y="3393"/>
                </a:lnTo>
                <a:lnTo>
                  <a:pt x="3691" y="3377"/>
                </a:lnTo>
                <a:cubicBezTo>
                  <a:pt x="3747" y="3241"/>
                  <a:pt x="3776" y="3097"/>
                  <a:pt x="3776" y="2949"/>
                </a:cubicBezTo>
                <a:cubicBezTo>
                  <a:pt x="3776" y="2801"/>
                  <a:pt x="3747" y="2657"/>
                  <a:pt x="3691" y="2521"/>
                </a:cubicBezTo>
                <a:lnTo>
                  <a:pt x="3684" y="2505"/>
                </a:lnTo>
                <a:lnTo>
                  <a:pt x="3958" y="2347"/>
                </a:lnTo>
                <a:lnTo>
                  <a:pt x="4896" y="2672"/>
                </a:lnTo>
                <a:lnTo>
                  <a:pt x="4981" y="2429"/>
                </a:lnTo>
                <a:lnTo>
                  <a:pt x="4253" y="2176"/>
                </a:lnTo>
                <a:lnTo>
                  <a:pt x="4565" y="1996"/>
                </a:lnTo>
                <a:lnTo>
                  <a:pt x="5229" y="2226"/>
                </a:lnTo>
                <a:lnTo>
                  <a:pt x="5313" y="1982"/>
                </a:lnTo>
                <a:lnTo>
                  <a:pt x="4861" y="1825"/>
                </a:lnTo>
                <a:lnTo>
                  <a:pt x="5275" y="1586"/>
                </a:lnTo>
                <a:lnTo>
                  <a:pt x="5146" y="1363"/>
                </a:lnTo>
                <a:lnTo>
                  <a:pt x="4732" y="1602"/>
                </a:lnTo>
                <a:lnTo>
                  <a:pt x="4822" y="1131"/>
                </a:lnTo>
                <a:lnTo>
                  <a:pt x="4569" y="1083"/>
                </a:lnTo>
                <a:lnTo>
                  <a:pt x="4437" y="1772"/>
                </a:lnTo>
                <a:lnTo>
                  <a:pt x="4124" y="1953"/>
                </a:lnTo>
                <a:lnTo>
                  <a:pt x="4269" y="1196"/>
                </a:lnTo>
                <a:lnTo>
                  <a:pt x="4016" y="1147"/>
                </a:lnTo>
                <a:lnTo>
                  <a:pt x="3829" y="2123"/>
                </a:lnTo>
                <a:lnTo>
                  <a:pt x="3554" y="2282"/>
                </a:lnTo>
                <a:lnTo>
                  <a:pt x="3544" y="2268"/>
                </a:lnTo>
                <a:cubicBezTo>
                  <a:pt x="3361" y="2030"/>
                  <a:pt x="3098" y="1878"/>
                  <a:pt x="2803" y="1840"/>
                </a:cubicBezTo>
                <a:lnTo>
                  <a:pt x="2786" y="1837"/>
                </a:lnTo>
                <a:lnTo>
                  <a:pt x="2786" y="1521"/>
                </a:lnTo>
                <a:lnTo>
                  <a:pt x="3537" y="871"/>
                </a:lnTo>
                <a:lnTo>
                  <a:pt x="3368" y="676"/>
                </a:lnTo>
                <a:lnTo>
                  <a:pt x="2786" y="1180"/>
                </a:lnTo>
                <a:lnTo>
                  <a:pt x="2786" y="819"/>
                </a:lnTo>
                <a:lnTo>
                  <a:pt x="3317" y="360"/>
                </a:lnTo>
                <a:lnTo>
                  <a:pt x="3148" y="165"/>
                </a:lnTo>
                <a:lnTo>
                  <a:pt x="2786" y="478"/>
                </a:lnTo>
                <a:lnTo>
                  <a:pt x="2786" y="0"/>
                </a:lnTo>
                <a:lnTo>
                  <a:pt x="2528" y="0"/>
                </a:lnTo>
                <a:lnTo>
                  <a:pt x="2528" y="478"/>
                </a:lnTo>
                <a:lnTo>
                  <a:pt x="2166" y="165"/>
                </a:lnTo>
                <a:lnTo>
                  <a:pt x="1997" y="360"/>
                </a:lnTo>
                <a:lnTo>
                  <a:pt x="2528" y="819"/>
                </a:lnTo>
                <a:lnTo>
                  <a:pt x="2528" y="1180"/>
                </a:lnTo>
                <a:lnTo>
                  <a:pt x="1945" y="676"/>
                </a:lnTo>
                <a:lnTo>
                  <a:pt x="1777" y="871"/>
                </a:lnTo>
                <a:lnTo>
                  <a:pt x="2528" y="1521"/>
                </a:lnTo>
                <a:lnTo>
                  <a:pt x="2528" y="1837"/>
                </a:lnTo>
                <a:lnTo>
                  <a:pt x="2511" y="1840"/>
                </a:lnTo>
                <a:cubicBezTo>
                  <a:pt x="2216" y="1878"/>
                  <a:pt x="1952" y="2030"/>
                  <a:pt x="1770" y="2268"/>
                </a:cubicBezTo>
                <a:lnTo>
                  <a:pt x="1759" y="2282"/>
                </a:lnTo>
                <a:lnTo>
                  <a:pt x="1485" y="2123"/>
                </a:lnTo>
                <a:lnTo>
                  <a:pt x="1297" y="1148"/>
                </a:lnTo>
                <a:lnTo>
                  <a:pt x="1044" y="1196"/>
                </a:lnTo>
                <a:lnTo>
                  <a:pt x="1190" y="1953"/>
                </a:lnTo>
                <a:lnTo>
                  <a:pt x="877" y="1772"/>
                </a:lnTo>
                <a:lnTo>
                  <a:pt x="745" y="1083"/>
                </a:lnTo>
                <a:lnTo>
                  <a:pt x="491" y="1132"/>
                </a:lnTo>
                <a:lnTo>
                  <a:pt x="582" y="1602"/>
                </a:lnTo>
                <a:lnTo>
                  <a:pt x="167" y="1363"/>
                </a:lnTo>
                <a:lnTo>
                  <a:pt x="39" y="1586"/>
                </a:lnTo>
                <a:lnTo>
                  <a:pt x="453" y="1825"/>
                </a:lnTo>
                <a:lnTo>
                  <a:pt x="0" y="1982"/>
                </a:lnTo>
                <a:lnTo>
                  <a:pt x="85" y="2226"/>
                </a:lnTo>
                <a:lnTo>
                  <a:pt x="748" y="1996"/>
                </a:lnTo>
                <a:lnTo>
                  <a:pt x="1061" y="2176"/>
                </a:lnTo>
                <a:lnTo>
                  <a:pt x="333" y="2429"/>
                </a:lnTo>
                <a:lnTo>
                  <a:pt x="417" y="2672"/>
                </a:lnTo>
                <a:lnTo>
                  <a:pt x="1356" y="2347"/>
                </a:lnTo>
                <a:lnTo>
                  <a:pt x="1630" y="2505"/>
                </a:lnTo>
                <a:lnTo>
                  <a:pt x="1623" y="2521"/>
                </a:lnTo>
                <a:cubicBezTo>
                  <a:pt x="1567" y="2657"/>
                  <a:pt x="1538" y="2801"/>
                  <a:pt x="1538" y="2949"/>
                </a:cubicBezTo>
                <a:cubicBezTo>
                  <a:pt x="1538" y="3097"/>
                  <a:pt x="1567" y="3241"/>
                  <a:pt x="1623" y="3377"/>
                </a:cubicBezTo>
                <a:lnTo>
                  <a:pt x="1630" y="3393"/>
                </a:lnTo>
                <a:lnTo>
                  <a:pt x="1356" y="3551"/>
                </a:lnTo>
                <a:lnTo>
                  <a:pt x="417" y="3225"/>
                </a:lnTo>
                <a:lnTo>
                  <a:pt x="333" y="3469"/>
                </a:lnTo>
                <a:lnTo>
                  <a:pt x="1061" y="3722"/>
                </a:lnTo>
                <a:lnTo>
                  <a:pt x="748" y="3902"/>
                </a:lnTo>
                <a:lnTo>
                  <a:pt x="85" y="3672"/>
                </a:lnTo>
                <a:lnTo>
                  <a:pt x="0" y="3915"/>
                </a:lnTo>
                <a:lnTo>
                  <a:pt x="453" y="4072"/>
                </a:lnTo>
                <a:lnTo>
                  <a:pt x="39" y="4312"/>
                </a:lnTo>
                <a:lnTo>
                  <a:pt x="167" y="4535"/>
                </a:lnTo>
                <a:lnTo>
                  <a:pt x="582" y="4296"/>
                </a:lnTo>
                <a:lnTo>
                  <a:pt x="491" y="4766"/>
                </a:lnTo>
                <a:lnTo>
                  <a:pt x="745" y="4815"/>
                </a:lnTo>
                <a:lnTo>
                  <a:pt x="877" y="4125"/>
                </a:lnTo>
                <a:lnTo>
                  <a:pt x="1190" y="3945"/>
                </a:lnTo>
                <a:lnTo>
                  <a:pt x="1044" y="4701"/>
                </a:lnTo>
                <a:lnTo>
                  <a:pt x="1297" y="4750"/>
                </a:lnTo>
                <a:lnTo>
                  <a:pt x="1485" y="3774"/>
                </a:lnTo>
                <a:lnTo>
                  <a:pt x="1759" y="3616"/>
                </a:lnTo>
                <a:lnTo>
                  <a:pt x="1770" y="3630"/>
                </a:lnTo>
                <a:cubicBezTo>
                  <a:pt x="1952" y="3867"/>
                  <a:pt x="2216" y="4019"/>
                  <a:pt x="2511" y="4058"/>
                </a:cubicBezTo>
                <a:lnTo>
                  <a:pt x="2528" y="4060"/>
                </a:lnTo>
                <a:lnTo>
                  <a:pt x="2528" y="4377"/>
                </a:lnTo>
                <a:lnTo>
                  <a:pt x="1777" y="5027"/>
                </a:lnTo>
                <a:lnTo>
                  <a:pt x="1945" y="5222"/>
                </a:lnTo>
                <a:lnTo>
                  <a:pt x="2528" y="4717"/>
                </a:lnTo>
                <a:lnTo>
                  <a:pt x="2528" y="5078"/>
                </a:lnTo>
                <a:lnTo>
                  <a:pt x="1997" y="5538"/>
                </a:lnTo>
                <a:lnTo>
                  <a:pt x="2166" y="5733"/>
                </a:lnTo>
                <a:lnTo>
                  <a:pt x="2528" y="5419"/>
                </a:lnTo>
                <a:lnTo>
                  <a:pt x="2528" y="5898"/>
                </a:lnTo>
                <a:lnTo>
                  <a:pt x="2786" y="5898"/>
                </a:lnTo>
                <a:lnTo>
                  <a:pt x="2786" y="5419"/>
                </a:lnTo>
                <a:lnTo>
                  <a:pt x="3148" y="5733"/>
                </a:lnTo>
                <a:lnTo>
                  <a:pt x="3317" y="5538"/>
                </a:lnTo>
                <a:lnTo>
                  <a:pt x="2786" y="5078"/>
                </a:lnTo>
                <a:lnTo>
                  <a:pt x="2786" y="4717"/>
                </a:lnTo>
                <a:lnTo>
                  <a:pt x="3368" y="5222"/>
                </a:lnTo>
                <a:lnTo>
                  <a:pt x="3537" y="5027"/>
                </a:lnTo>
                <a:lnTo>
                  <a:pt x="2786" y="4377"/>
                </a:lnTo>
                <a:lnTo>
                  <a:pt x="2786" y="4060"/>
                </a:lnTo>
                <a:lnTo>
                  <a:pt x="2803" y="4058"/>
                </a:lnTo>
                <a:cubicBezTo>
                  <a:pt x="3098" y="4019"/>
                  <a:pt x="3361" y="3867"/>
                  <a:pt x="3544" y="3630"/>
                </a:cubicBezTo>
                <a:lnTo>
                  <a:pt x="3554" y="3616"/>
                </a:lnTo>
                <a:lnTo>
                  <a:pt x="3829" y="3774"/>
                </a:lnTo>
                <a:lnTo>
                  <a:pt x="4016" y="4750"/>
                </a:lnTo>
                <a:lnTo>
                  <a:pt x="4269" y="4701"/>
                </a:lnTo>
                <a:lnTo>
                  <a:pt x="4124" y="3945"/>
                </a:lnTo>
                <a:lnTo>
                  <a:pt x="4437" y="4125"/>
                </a:lnTo>
                <a:lnTo>
                  <a:pt x="4569" y="4815"/>
                </a:lnTo>
                <a:lnTo>
                  <a:pt x="4822" y="4766"/>
                </a:lnTo>
                <a:lnTo>
                  <a:pt x="4732" y="4296"/>
                </a:lnTo>
                <a:lnTo>
                  <a:pt x="5146" y="4535"/>
                </a:lnTo>
                <a:lnTo>
                  <a:pt x="5275" y="4312"/>
                </a:lnTo>
                <a:lnTo>
                  <a:pt x="4861" y="4072"/>
                </a:lnTo>
                <a:lnTo>
                  <a:pt x="5313" y="3916"/>
                </a:lnTo>
                <a:lnTo>
                  <a:pt x="5229" y="3672"/>
                </a:lnTo>
                <a:lnTo>
                  <a:pt x="4565" y="3902"/>
                </a:lnTo>
                <a:close/>
                <a:moveTo>
                  <a:pt x="2657" y="3810"/>
                </a:moveTo>
                <a:cubicBezTo>
                  <a:pt x="2182" y="3810"/>
                  <a:pt x="1796" y="3424"/>
                  <a:pt x="1796" y="2949"/>
                </a:cubicBezTo>
                <a:cubicBezTo>
                  <a:pt x="1796" y="2474"/>
                  <a:pt x="2182" y="2088"/>
                  <a:pt x="2657" y="2088"/>
                </a:cubicBezTo>
                <a:cubicBezTo>
                  <a:pt x="3132" y="2088"/>
                  <a:pt x="3518" y="2474"/>
                  <a:pt x="3518" y="2949"/>
                </a:cubicBezTo>
                <a:cubicBezTo>
                  <a:pt x="3518" y="3424"/>
                  <a:pt x="3132" y="3810"/>
                  <a:pt x="2657" y="38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332656"/>
            <a:ext cx="864096" cy="897720"/>
          </a:xfrm>
          <a:prstGeom prst="rect">
            <a:avLst/>
          </a:prstGeom>
        </p:spPr>
      </p:pic>
      <p:sp>
        <p:nvSpPr>
          <p:cNvPr id="3" name="AutoShape 8"/>
          <p:cNvSpPr>
            <a:spLocks noChangeArrowheads="1"/>
          </p:cNvSpPr>
          <p:nvPr/>
        </p:nvSpPr>
        <p:spPr bwMode="gray">
          <a:xfrm>
            <a:off x="604071" y="552160"/>
            <a:ext cx="3031825" cy="678216"/>
          </a:xfrm>
          <a:prstGeom prst="roundRect">
            <a:avLst>
              <a:gd name="adj" fmla="val 7574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72549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 w="28575" cap="rnd">
            <a:noFill/>
            <a:prstDash val="sysDot"/>
            <a:rou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b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>
            <a:flatTx/>
          </a:bodyPr>
          <a:lstStyle/>
          <a:p>
            <a:pPr algn="ctr" eaLnBrk="0" hangingPunct="0">
              <a:buClr>
                <a:schemeClr val="bg1"/>
              </a:buClr>
            </a:pPr>
            <a:endParaRPr lang="en-US" altLang="zh-CN" sz="16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1111392" y="528620"/>
            <a:ext cx="2278382" cy="685800"/>
          </a:xfrm>
        </p:spPr>
        <p:txBody>
          <a:bodyPr/>
          <a:lstStyle/>
          <a:p>
            <a:pPr algn="l"/>
            <a:r>
              <a:rPr lang="zh-CN" altLang="en-US" dirty="0">
                <a:ea typeface="宋体" panose="02010600030101010101" pitchFamily="2" charset="-122"/>
              </a:rPr>
              <a:t>写作背景</a:t>
            </a:r>
          </a:p>
        </p:txBody>
      </p:sp>
      <p:sp>
        <p:nvSpPr>
          <p:cNvPr id="6" name="christmas-snowflake_61338"/>
          <p:cNvSpPr>
            <a:spLocks noChangeAspect="1"/>
          </p:cNvSpPr>
          <p:nvPr/>
        </p:nvSpPr>
        <p:spPr bwMode="auto">
          <a:xfrm>
            <a:off x="761213" y="677444"/>
            <a:ext cx="350179" cy="388152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313" h="5898">
                <a:moveTo>
                  <a:pt x="4565" y="3902"/>
                </a:moveTo>
                <a:lnTo>
                  <a:pt x="4253" y="3721"/>
                </a:lnTo>
                <a:lnTo>
                  <a:pt x="4981" y="3469"/>
                </a:lnTo>
                <a:lnTo>
                  <a:pt x="4896" y="3225"/>
                </a:lnTo>
                <a:lnTo>
                  <a:pt x="3958" y="3551"/>
                </a:lnTo>
                <a:lnTo>
                  <a:pt x="3684" y="3393"/>
                </a:lnTo>
                <a:lnTo>
                  <a:pt x="3691" y="3377"/>
                </a:lnTo>
                <a:cubicBezTo>
                  <a:pt x="3747" y="3241"/>
                  <a:pt x="3776" y="3097"/>
                  <a:pt x="3776" y="2949"/>
                </a:cubicBezTo>
                <a:cubicBezTo>
                  <a:pt x="3776" y="2801"/>
                  <a:pt x="3747" y="2657"/>
                  <a:pt x="3691" y="2521"/>
                </a:cubicBezTo>
                <a:lnTo>
                  <a:pt x="3684" y="2505"/>
                </a:lnTo>
                <a:lnTo>
                  <a:pt x="3958" y="2347"/>
                </a:lnTo>
                <a:lnTo>
                  <a:pt x="4896" y="2672"/>
                </a:lnTo>
                <a:lnTo>
                  <a:pt x="4981" y="2429"/>
                </a:lnTo>
                <a:lnTo>
                  <a:pt x="4253" y="2176"/>
                </a:lnTo>
                <a:lnTo>
                  <a:pt x="4565" y="1996"/>
                </a:lnTo>
                <a:lnTo>
                  <a:pt x="5229" y="2226"/>
                </a:lnTo>
                <a:lnTo>
                  <a:pt x="5313" y="1982"/>
                </a:lnTo>
                <a:lnTo>
                  <a:pt x="4861" y="1825"/>
                </a:lnTo>
                <a:lnTo>
                  <a:pt x="5275" y="1586"/>
                </a:lnTo>
                <a:lnTo>
                  <a:pt x="5146" y="1363"/>
                </a:lnTo>
                <a:lnTo>
                  <a:pt x="4732" y="1602"/>
                </a:lnTo>
                <a:lnTo>
                  <a:pt x="4822" y="1131"/>
                </a:lnTo>
                <a:lnTo>
                  <a:pt x="4569" y="1083"/>
                </a:lnTo>
                <a:lnTo>
                  <a:pt x="4437" y="1772"/>
                </a:lnTo>
                <a:lnTo>
                  <a:pt x="4124" y="1953"/>
                </a:lnTo>
                <a:lnTo>
                  <a:pt x="4269" y="1196"/>
                </a:lnTo>
                <a:lnTo>
                  <a:pt x="4016" y="1147"/>
                </a:lnTo>
                <a:lnTo>
                  <a:pt x="3829" y="2123"/>
                </a:lnTo>
                <a:lnTo>
                  <a:pt x="3554" y="2282"/>
                </a:lnTo>
                <a:lnTo>
                  <a:pt x="3544" y="2268"/>
                </a:lnTo>
                <a:cubicBezTo>
                  <a:pt x="3361" y="2030"/>
                  <a:pt x="3098" y="1878"/>
                  <a:pt x="2803" y="1840"/>
                </a:cubicBezTo>
                <a:lnTo>
                  <a:pt x="2786" y="1837"/>
                </a:lnTo>
                <a:lnTo>
                  <a:pt x="2786" y="1521"/>
                </a:lnTo>
                <a:lnTo>
                  <a:pt x="3537" y="871"/>
                </a:lnTo>
                <a:lnTo>
                  <a:pt x="3368" y="676"/>
                </a:lnTo>
                <a:lnTo>
                  <a:pt x="2786" y="1180"/>
                </a:lnTo>
                <a:lnTo>
                  <a:pt x="2786" y="819"/>
                </a:lnTo>
                <a:lnTo>
                  <a:pt x="3317" y="360"/>
                </a:lnTo>
                <a:lnTo>
                  <a:pt x="3148" y="165"/>
                </a:lnTo>
                <a:lnTo>
                  <a:pt x="2786" y="478"/>
                </a:lnTo>
                <a:lnTo>
                  <a:pt x="2786" y="0"/>
                </a:lnTo>
                <a:lnTo>
                  <a:pt x="2528" y="0"/>
                </a:lnTo>
                <a:lnTo>
                  <a:pt x="2528" y="478"/>
                </a:lnTo>
                <a:lnTo>
                  <a:pt x="2166" y="165"/>
                </a:lnTo>
                <a:lnTo>
                  <a:pt x="1997" y="360"/>
                </a:lnTo>
                <a:lnTo>
                  <a:pt x="2528" y="819"/>
                </a:lnTo>
                <a:lnTo>
                  <a:pt x="2528" y="1180"/>
                </a:lnTo>
                <a:lnTo>
                  <a:pt x="1945" y="676"/>
                </a:lnTo>
                <a:lnTo>
                  <a:pt x="1777" y="871"/>
                </a:lnTo>
                <a:lnTo>
                  <a:pt x="2528" y="1521"/>
                </a:lnTo>
                <a:lnTo>
                  <a:pt x="2528" y="1837"/>
                </a:lnTo>
                <a:lnTo>
                  <a:pt x="2511" y="1840"/>
                </a:lnTo>
                <a:cubicBezTo>
                  <a:pt x="2216" y="1878"/>
                  <a:pt x="1952" y="2030"/>
                  <a:pt x="1770" y="2268"/>
                </a:cubicBezTo>
                <a:lnTo>
                  <a:pt x="1759" y="2282"/>
                </a:lnTo>
                <a:lnTo>
                  <a:pt x="1485" y="2123"/>
                </a:lnTo>
                <a:lnTo>
                  <a:pt x="1297" y="1148"/>
                </a:lnTo>
                <a:lnTo>
                  <a:pt x="1044" y="1196"/>
                </a:lnTo>
                <a:lnTo>
                  <a:pt x="1190" y="1953"/>
                </a:lnTo>
                <a:lnTo>
                  <a:pt x="877" y="1772"/>
                </a:lnTo>
                <a:lnTo>
                  <a:pt x="745" y="1083"/>
                </a:lnTo>
                <a:lnTo>
                  <a:pt x="491" y="1132"/>
                </a:lnTo>
                <a:lnTo>
                  <a:pt x="582" y="1602"/>
                </a:lnTo>
                <a:lnTo>
                  <a:pt x="167" y="1363"/>
                </a:lnTo>
                <a:lnTo>
                  <a:pt x="39" y="1586"/>
                </a:lnTo>
                <a:lnTo>
                  <a:pt x="453" y="1825"/>
                </a:lnTo>
                <a:lnTo>
                  <a:pt x="0" y="1982"/>
                </a:lnTo>
                <a:lnTo>
                  <a:pt x="85" y="2226"/>
                </a:lnTo>
                <a:lnTo>
                  <a:pt x="748" y="1996"/>
                </a:lnTo>
                <a:lnTo>
                  <a:pt x="1061" y="2176"/>
                </a:lnTo>
                <a:lnTo>
                  <a:pt x="333" y="2429"/>
                </a:lnTo>
                <a:lnTo>
                  <a:pt x="417" y="2672"/>
                </a:lnTo>
                <a:lnTo>
                  <a:pt x="1356" y="2347"/>
                </a:lnTo>
                <a:lnTo>
                  <a:pt x="1630" y="2505"/>
                </a:lnTo>
                <a:lnTo>
                  <a:pt x="1623" y="2521"/>
                </a:lnTo>
                <a:cubicBezTo>
                  <a:pt x="1567" y="2657"/>
                  <a:pt x="1538" y="2801"/>
                  <a:pt x="1538" y="2949"/>
                </a:cubicBezTo>
                <a:cubicBezTo>
                  <a:pt x="1538" y="3097"/>
                  <a:pt x="1567" y="3241"/>
                  <a:pt x="1623" y="3377"/>
                </a:cubicBezTo>
                <a:lnTo>
                  <a:pt x="1630" y="3393"/>
                </a:lnTo>
                <a:lnTo>
                  <a:pt x="1356" y="3551"/>
                </a:lnTo>
                <a:lnTo>
                  <a:pt x="417" y="3225"/>
                </a:lnTo>
                <a:lnTo>
                  <a:pt x="333" y="3469"/>
                </a:lnTo>
                <a:lnTo>
                  <a:pt x="1061" y="3722"/>
                </a:lnTo>
                <a:lnTo>
                  <a:pt x="748" y="3902"/>
                </a:lnTo>
                <a:lnTo>
                  <a:pt x="85" y="3672"/>
                </a:lnTo>
                <a:lnTo>
                  <a:pt x="0" y="3915"/>
                </a:lnTo>
                <a:lnTo>
                  <a:pt x="453" y="4072"/>
                </a:lnTo>
                <a:lnTo>
                  <a:pt x="39" y="4312"/>
                </a:lnTo>
                <a:lnTo>
                  <a:pt x="167" y="4535"/>
                </a:lnTo>
                <a:lnTo>
                  <a:pt x="582" y="4296"/>
                </a:lnTo>
                <a:lnTo>
                  <a:pt x="491" y="4766"/>
                </a:lnTo>
                <a:lnTo>
                  <a:pt x="745" y="4815"/>
                </a:lnTo>
                <a:lnTo>
                  <a:pt x="877" y="4125"/>
                </a:lnTo>
                <a:lnTo>
                  <a:pt x="1190" y="3945"/>
                </a:lnTo>
                <a:lnTo>
                  <a:pt x="1044" y="4701"/>
                </a:lnTo>
                <a:lnTo>
                  <a:pt x="1297" y="4750"/>
                </a:lnTo>
                <a:lnTo>
                  <a:pt x="1485" y="3774"/>
                </a:lnTo>
                <a:lnTo>
                  <a:pt x="1759" y="3616"/>
                </a:lnTo>
                <a:lnTo>
                  <a:pt x="1770" y="3630"/>
                </a:lnTo>
                <a:cubicBezTo>
                  <a:pt x="1952" y="3867"/>
                  <a:pt x="2216" y="4019"/>
                  <a:pt x="2511" y="4058"/>
                </a:cubicBezTo>
                <a:lnTo>
                  <a:pt x="2528" y="4060"/>
                </a:lnTo>
                <a:lnTo>
                  <a:pt x="2528" y="4377"/>
                </a:lnTo>
                <a:lnTo>
                  <a:pt x="1777" y="5027"/>
                </a:lnTo>
                <a:lnTo>
                  <a:pt x="1945" y="5222"/>
                </a:lnTo>
                <a:lnTo>
                  <a:pt x="2528" y="4717"/>
                </a:lnTo>
                <a:lnTo>
                  <a:pt x="2528" y="5078"/>
                </a:lnTo>
                <a:lnTo>
                  <a:pt x="1997" y="5538"/>
                </a:lnTo>
                <a:lnTo>
                  <a:pt x="2166" y="5733"/>
                </a:lnTo>
                <a:lnTo>
                  <a:pt x="2528" y="5419"/>
                </a:lnTo>
                <a:lnTo>
                  <a:pt x="2528" y="5898"/>
                </a:lnTo>
                <a:lnTo>
                  <a:pt x="2786" y="5898"/>
                </a:lnTo>
                <a:lnTo>
                  <a:pt x="2786" y="5419"/>
                </a:lnTo>
                <a:lnTo>
                  <a:pt x="3148" y="5733"/>
                </a:lnTo>
                <a:lnTo>
                  <a:pt x="3317" y="5538"/>
                </a:lnTo>
                <a:lnTo>
                  <a:pt x="2786" y="5078"/>
                </a:lnTo>
                <a:lnTo>
                  <a:pt x="2786" y="4717"/>
                </a:lnTo>
                <a:lnTo>
                  <a:pt x="3368" y="5222"/>
                </a:lnTo>
                <a:lnTo>
                  <a:pt x="3537" y="5027"/>
                </a:lnTo>
                <a:lnTo>
                  <a:pt x="2786" y="4377"/>
                </a:lnTo>
                <a:lnTo>
                  <a:pt x="2786" y="4060"/>
                </a:lnTo>
                <a:lnTo>
                  <a:pt x="2803" y="4058"/>
                </a:lnTo>
                <a:cubicBezTo>
                  <a:pt x="3098" y="4019"/>
                  <a:pt x="3361" y="3867"/>
                  <a:pt x="3544" y="3630"/>
                </a:cubicBezTo>
                <a:lnTo>
                  <a:pt x="3554" y="3616"/>
                </a:lnTo>
                <a:lnTo>
                  <a:pt x="3829" y="3774"/>
                </a:lnTo>
                <a:lnTo>
                  <a:pt x="4016" y="4750"/>
                </a:lnTo>
                <a:lnTo>
                  <a:pt x="4269" y="4701"/>
                </a:lnTo>
                <a:lnTo>
                  <a:pt x="4124" y="3945"/>
                </a:lnTo>
                <a:lnTo>
                  <a:pt x="4437" y="4125"/>
                </a:lnTo>
                <a:lnTo>
                  <a:pt x="4569" y="4815"/>
                </a:lnTo>
                <a:lnTo>
                  <a:pt x="4822" y="4766"/>
                </a:lnTo>
                <a:lnTo>
                  <a:pt x="4732" y="4296"/>
                </a:lnTo>
                <a:lnTo>
                  <a:pt x="5146" y="4535"/>
                </a:lnTo>
                <a:lnTo>
                  <a:pt x="5275" y="4312"/>
                </a:lnTo>
                <a:lnTo>
                  <a:pt x="4861" y="4072"/>
                </a:lnTo>
                <a:lnTo>
                  <a:pt x="5313" y="3916"/>
                </a:lnTo>
                <a:lnTo>
                  <a:pt x="5229" y="3672"/>
                </a:lnTo>
                <a:lnTo>
                  <a:pt x="4565" y="3902"/>
                </a:lnTo>
                <a:close/>
                <a:moveTo>
                  <a:pt x="2657" y="3810"/>
                </a:moveTo>
                <a:cubicBezTo>
                  <a:pt x="2182" y="3810"/>
                  <a:pt x="1796" y="3424"/>
                  <a:pt x="1796" y="2949"/>
                </a:cubicBezTo>
                <a:cubicBezTo>
                  <a:pt x="1796" y="2474"/>
                  <a:pt x="2182" y="2088"/>
                  <a:pt x="2657" y="2088"/>
                </a:cubicBezTo>
                <a:cubicBezTo>
                  <a:pt x="3132" y="2088"/>
                  <a:pt x="3518" y="2474"/>
                  <a:pt x="3518" y="2949"/>
                </a:cubicBezTo>
                <a:cubicBezTo>
                  <a:pt x="3518" y="3424"/>
                  <a:pt x="3132" y="3810"/>
                  <a:pt x="2657" y="38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8" name="graduate-boy-reading-a-book_27473"/>
          <p:cNvSpPr>
            <a:spLocks noChangeAspect="1"/>
          </p:cNvSpPr>
          <p:nvPr/>
        </p:nvSpPr>
        <p:spPr bwMode="auto">
          <a:xfrm>
            <a:off x="3955219" y="552160"/>
            <a:ext cx="482535" cy="732940"/>
          </a:xfrm>
          <a:custGeom>
            <a:avLst/>
            <a:gdLst>
              <a:gd name="connsiteX0" fmla="*/ 109786 w 398379"/>
              <a:gd name="connsiteY0" fmla="*/ 408892 h 605112"/>
              <a:gd name="connsiteX1" fmla="*/ 109786 w 398379"/>
              <a:gd name="connsiteY1" fmla="*/ 466270 h 605112"/>
              <a:gd name="connsiteX2" fmla="*/ 126073 w 398379"/>
              <a:gd name="connsiteY2" fmla="*/ 454610 h 605112"/>
              <a:gd name="connsiteX3" fmla="*/ 164484 w 398379"/>
              <a:gd name="connsiteY3" fmla="*/ 457985 h 605112"/>
              <a:gd name="connsiteX4" fmla="*/ 161104 w 398379"/>
              <a:gd name="connsiteY4" fmla="*/ 496339 h 605112"/>
              <a:gd name="connsiteX5" fmla="*/ 109786 w 398379"/>
              <a:gd name="connsiteY5" fmla="*/ 526716 h 605112"/>
              <a:gd name="connsiteX6" fmla="*/ 109786 w 398379"/>
              <a:gd name="connsiteY6" fmla="*/ 545586 h 605112"/>
              <a:gd name="connsiteX7" fmla="*/ 201205 w 398379"/>
              <a:gd name="connsiteY7" fmla="*/ 581179 h 605112"/>
              <a:gd name="connsiteX8" fmla="*/ 292624 w 398379"/>
              <a:gd name="connsiteY8" fmla="*/ 545586 h 605112"/>
              <a:gd name="connsiteX9" fmla="*/ 292624 w 398379"/>
              <a:gd name="connsiteY9" fmla="*/ 527636 h 605112"/>
              <a:gd name="connsiteX10" fmla="*/ 238234 w 398379"/>
              <a:gd name="connsiteY10" fmla="*/ 496339 h 605112"/>
              <a:gd name="connsiteX11" fmla="*/ 234854 w 398379"/>
              <a:gd name="connsiteY11" fmla="*/ 457985 h 605112"/>
              <a:gd name="connsiteX12" fmla="*/ 273111 w 398379"/>
              <a:gd name="connsiteY12" fmla="*/ 454610 h 605112"/>
              <a:gd name="connsiteX13" fmla="*/ 292624 w 398379"/>
              <a:gd name="connsiteY13" fmla="*/ 468111 h 605112"/>
              <a:gd name="connsiteX14" fmla="*/ 292624 w 398379"/>
              <a:gd name="connsiteY14" fmla="*/ 408892 h 605112"/>
              <a:gd name="connsiteX15" fmla="*/ 201205 w 398379"/>
              <a:gd name="connsiteY15" fmla="*/ 448320 h 605112"/>
              <a:gd name="connsiteX16" fmla="*/ 141898 w 398379"/>
              <a:gd name="connsiteY16" fmla="*/ 422699 h 605112"/>
              <a:gd name="connsiteX17" fmla="*/ 154958 w 398379"/>
              <a:gd name="connsiteY17" fmla="*/ 202546 h 605112"/>
              <a:gd name="connsiteX18" fmla="*/ 293085 w 398379"/>
              <a:gd name="connsiteY18" fmla="*/ 237678 h 605112"/>
              <a:gd name="connsiteX19" fmla="*/ 314749 w 398379"/>
              <a:gd name="connsiteY19" fmla="*/ 237064 h 605112"/>
              <a:gd name="connsiteX20" fmla="*/ 242536 w 398379"/>
              <a:gd name="connsiteY20" fmla="*/ 335865 h 605112"/>
              <a:gd name="connsiteX21" fmla="*/ 366528 w 398379"/>
              <a:gd name="connsiteY21" fmla="*/ 476855 h 605112"/>
              <a:gd name="connsiteX22" fmla="*/ 367296 w 398379"/>
              <a:gd name="connsiteY22" fmla="*/ 481765 h 605112"/>
              <a:gd name="connsiteX23" fmla="*/ 368218 w 398379"/>
              <a:gd name="connsiteY23" fmla="*/ 481765 h 605112"/>
              <a:gd name="connsiteX24" fmla="*/ 358077 w 398379"/>
              <a:gd name="connsiteY24" fmla="*/ 514596 h 605112"/>
              <a:gd name="connsiteX25" fmla="*/ 318437 w 398379"/>
              <a:gd name="connsiteY25" fmla="*/ 532239 h 605112"/>
              <a:gd name="connsiteX26" fmla="*/ 315825 w 398379"/>
              <a:gd name="connsiteY26" fmla="*/ 532085 h 605112"/>
              <a:gd name="connsiteX27" fmla="*/ 315825 w 398379"/>
              <a:gd name="connsiteY27" fmla="*/ 583327 h 605112"/>
              <a:gd name="connsiteX28" fmla="*/ 294161 w 398379"/>
              <a:gd name="connsiteY28" fmla="*/ 605112 h 605112"/>
              <a:gd name="connsiteX29" fmla="*/ 100260 w 398379"/>
              <a:gd name="connsiteY29" fmla="*/ 605112 h 605112"/>
              <a:gd name="connsiteX30" fmla="*/ 78443 w 398379"/>
              <a:gd name="connsiteY30" fmla="*/ 583327 h 605112"/>
              <a:gd name="connsiteX31" fmla="*/ 78443 w 398379"/>
              <a:gd name="connsiteY31" fmla="*/ 532085 h 605112"/>
              <a:gd name="connsiteX32" fmla="*/ 64307 w 398379"/>
              <a:gd name="connsiteY32" fmla="*/ 529784 h 605112"/>
              <a:gd name="connsiteX33" fmla="*/ 40339 w 398379"/>
              <a:gd name="connsiteY33" fmla="*/ 514442 h 605112"/>
              <a:gd name="connsiteX34" fmla="*/ 30198 w 398379"/>
              <a:gd name="connsiteY34" fmla="*/ 481458 h 605112"/>
              <a:gd name="connsiteX35" fmla="*/ 30813 w 398379"/>
              <a:gd name="connsiteY35" fmla="*/ 476855 h 605112"/>
              <a:gd name="connsiteX36" fmla="*/ 158799 w 398379"/>
              <a:gd name="connsiteY36" fmla="*/ 336325 h 605112"/>
              <a:gd name="connsiteX37" fmla="*/ 84742 w 398379"/>
              <a:gd name="connsiteY37" fmla="*/ 231081 h 605112"/>
              <a:gd name="connsiteX38" fmla="*/ 86432 w 398379"/>
              <a:gd name="connsiteY38" fmla="*/ 230774 h 605112"/>
              <a:gd name="connsiteX39" fmla="*/ 142513 w 398379"/>
              <a:gd name="connsiteY39" fmla="*/ 203926 h 605112"/>
              <a:gd name="connsiteX40" fmla="*/ 154958 w 398379"/>
              <a:gd name="connsiteY40" fmla="*/ 202546 h 605112"/>
              <a:gd name="connsiteX41" fmla="*/ 198248 w 398379"/>
              <a:gd name="connsiteY41" fmla="*/ 3 h 605112"/>
              <a:gd name="connsiteX42" fmla="*/ 220126 w 398379"/>
              <a:gd name="connsiteY42" fmla="*/ 3109 h 605112"/>
              <a:gd name="connsiteX43" fmla="*/ 382859 w 398379"/>
              <a:gd name="connsiteY43" fmla="*/ 60937 h 605112"/>
              <a:gd name="connsiteX44" fmla="*/ 387930 w 398379"/>
              <a:gd name="connsiteY44" fmla="*/ 75356 h 605112"/>
              <a:gd name="connsiteX45" fmla="*/ 388083 w 398379"/>
              <a:gd name="connsiteY45" fmla="*/ 75356 h 605112"/>
              <a:gd name="connsiteX46" fmla="*/ 388083 w 398379"/>
              <a:gd name="connsiteY46" fmla="*/ 178281 h 605112"/>
              <a:gd name="connsiteX47" fmla="*/ 398379 w 398379"/>
              <a:gd name="connsiteY47" fmla="*/ 211567 h 605112"/>
              <a:gd name="connsiteX48" fmla="*/ 369797 w 398379"/>
              <a:gd name="connsiteY48" fmla="*/ 211567 h 605112"/>
              <a:gd name="connsiteX49" fmla="*/ 379632 w 398379"/>
              <a:gd name="connsiteY49" fmla="*/ 178741 h 605112"/>
              <a:gd name="connsiteX50" fmla="*/ 379632 w 398379"/>
              <a:gd name="connsiteY50" fmla="*/ 79344 h 605112"/>
              <a:gd name="connsiteX51" fmla="*/ 323236 w 398379"/>
              <a:gd name="connsiteY51" fmla="*/ 103120 h 605112"/>
              <a:gd name="connsiteX52" fmla="*/ 323236 w 398379"/>
              <a:gd name="connsiteY52" fmla="*/ 122447 h 605112"/>
              <a:gd name="connsiteX53" fmla="*/ 314477 w 398379"/>
              <a:gd name="connsiteY53" fmla="*/ 144995 h 605112"/>
              <a:gd name="connsiteX54" fmla="*/ 318780 w 398379"/>
              <a:gd name="connsiteY54" fmla="*/ 166470 h 605112"/>
              <a:gd name="connsiteX55" fmla="*/ 315707 w 398379"/>
              <a:gd name="connsiteY55" fmla="*/ 225525 h 605112"/>
              <a:gd name="connsiteX56" fmla="*/ 160197 w 398379"/>
              <a:gd name="connsiteY56" fmla="*/ 192546 h 605112"/>
              <a:gd name="connsiteX57" fmla="*/ 137608 w 398379"/>
              <a:gd name="connsiteY57" fmla="*/ 194540 h 605112"/>
              <a:gd name="connsiteX58" fmla="*/ 85054 w 398379"/>
              <a:gd name="connsiteY58" fmla="*/ 219390 h 605112"/>
              <a:gd name="connsiteX59" fmla="*/ 73990 w 398379"/>
              <a:gd name="connsiteY59" fmla="*/ 173833 h 605112"/>
              <a:gd name="connsiteX60" fmla="*/ 82441 w 398379"/>
              <a:gd name="connsiteY60" fmla="*/ 149904 h 605112"/>
              <a:gd name="connsiteX61" fmla="*/ 68919 w 398379"/>
              <a:gd name="connsiteY61" fmla="*/ 122447 h 605112"/>
              <a:gd name="connsiteX62" fmla="*/ 68919 w 398379"/>
              <a:gd name="connsiteY62" fmla="*/ 105881 h 605112"/>
              <a:gd name="connsiteX63" fmla="*/ 8989 w 398379"/>
              <a:gd name="connsiteY63" fmla="*/ 82872 h 605112"/>
              <a:gd name="connsiteX64" fmla="*/ 8989 w 398379"/>
              <a:gd name="connsiteY64" fmla="*/ 66459 h 605112"/>
              <a:gd name="connsiteX65" fmla="*/ 176485 w 398379"/>
              <a:gd name="connsiteY65" fmla="*/ 3569 h 605112"/>
              <a:gd name="connsiteX66" fmla="*/ 198248 w 398379"/>
              <a:gd name="connsiteY66" fmla="*/ 3 h 605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398379" h="605112">
                <a:moveTo>
                  <a:pt x="109786" y="408892"/>
                </a:moveTo>
                <a:lnTo>
                  <a:pt x="109786" y="466270"/>
                </a:lnTo>
                <a:cubicBezTo>
                  <a:pt x="115318" y="462741"/>
                  <a:pt x="121003" y="458752"/>
                  <a:pt x="126073" y="454610"/>
                </a:cubicBezTo>
                <a:cubicBezTo>
                  <a:pt x="137596" y="444945"/>
                  <a:pt x="154805" y="446479"/>
                  <a:pt x="164484" y="457985"/>
                </a:cubicBezTo>
                <a:cubicBezTo>
                  <a:pt x="174164" y="469491"/>
                  <a:pt x="172627" y="486674"/>
                  <a:pt x="161104" y="496339"/>
                </a:cubicBezTo>
                <a:cubicBezTo>
                  <a:pt x="145893" y="508919"/>
                  <a:pt x="127917" y="520272"/>
                  <a:pt x="109786" y="526716"/>
                </a:cubicBezTo>
                <a:lnTo>
                  <a:pt x="109786" y="545586"/>
                </a:lnTo>
                <a:lnTo>
                  <a:pt x="201205" y="581179"/>
                </a:lnTo>
                <a:lnTo>
                  <a:pt x="292624" y="545586"/>
                </a:lnTo>
                <a:lnTo>
                  <a:pt x="292624" y="527636"/>
                </a:lnTo>
                <a:cubicBezTo>
                  <a:pt x="273419" y="521500"/>
                  <a:pt x="254213" y="509687"/>
                  <a:pt x="238234" y="496339"/>
                </a:cubicBezTo>
                <a:cubicBezTo>
                  <a:pt x="226711" y="486674"/>
                  <a:pt x="225174" y="469491"/>
                  <a:pt x="234854" y="457985"/>
                </a:cubicBezTo>
                <a:cubicBezTo>
                  <a:pt x="244533" y="446479"/>
                  <a:pt x="261588" y="444945"/>
                  <a:pt x="273111" y="454610"/>
                </a:cubicBezTo>
                <a:cubicBezTo>
                  <a:pt x="279104" y="459519"/>
                  <a:pt x="286018" y="464122"/>
                  <a:pt x="292624" y="468111"/>
                </a:cubicBezTo>
                <a:lnTo>
                  <a:pt x="292624" y="408892"/>
                </a:lnTo>
                <a:lnTo>
                  <a:pt x="201205" y="448320"/>
                </a:lnTo>
                <a:lnTo>
                  <a:pt x="141898" y="422699"/>
                </a:lnTo>
                <a:close/>
                <a:moveTo>
                  <a:pt x="154958" y="202546"/>
                </a:moveTo>
                <a:cubicBezTo>
                  <a:pt x="173703" y="215586"/>
                  <a:pt x="216416" y="237678"/>
                  <a:pt x="293085" y="237678"/>
                </a:cubicBezTo>
                <a:cubicBezTo>
                  <a:pt x="300153" y="237678"/>
                  <a:pt x="307374" y="237371"/>
                  <a:pt x="314749" y="237064"/>
                </a:cubicBezTo>
                <a:cubicBezTo>
                  <a:pt x="311676" y="282016"/>
                  <a:pt x="282637" y="319910"/>
                  <a:pt x="242536" y="335865"/>
                </a:cubicBezTo>
                <a:cubicBezTo>
                  <a:pt x="249450" y="338933"/>
                  <a:pt x="351010" y="385726"/>
                  <a:pt x="366528" y="476855"/>
                </a:cubicBezTo>
                <a:cubicBezTo>
                  <a:pt x="366835" y="478389"/>
                  <a:pt x="367142" y="479924"/>
                  <a:pt x="367296" y="481765"/>
                </a:cubicBezTo>
                <a:lnTo>
                  <a:pt x="368218" y="481765"/>
                </a:lnTo>
                <a:cubicBezTo>
                  <a:pt x="369447" y="494191"/>
                  <a:pt x="365760" y="505851"/>
                  <a:pt x="358077" y="514596"/>
                </a:cubicBezTo>
                <a:cubicBezTo>
                  <a:pt x="347015" y="527176"/>
                  <a:pt x="333340" y="532239"/>
                  <a:pt x="318437" y="532239"/>
                </a:cubicBezTo>
                <a:cubicBezTo>
                  <a:pt x="317669" y="532239"/>
                  <a:pt x="316747" y="532085"/>
                  <a:pt x="315825" y="532085"/>
                </a:cubicBezTo>
                <a:lnTo>
                  <a:pt x="315825" y="583327"/>
                </a:lnTo>
                <a:cubicBezTo>
                  <a:pt x="315825" y="595293"/>
                  <a:pt x="306145" y="605112"/>
                  <a:pt x="294161" y="605112"/>
                </a:cubicBezTo>
                <a:lnTo>
                  <a:pt x="100260" y="605112"/>
                </a:lnTo>
                <a:cubicBezTo>
                  <a:pt x="88276" y="605112"/>
                  <a:pt x="78443" y="595293"/>
                  <a:pt x="78443" y="583327"/>
                </a:cubicBezTo>
                <a:lnTo>
                  <a:pt x="78443" y="532085"/>
                </a:lnTo>
                <a:cubicBezTo>
                  <a:pt x="73526" y="531932"/>
                  <a:pt x="68763" y="531165"/>
                  <a:pt x="64307" y="529784"/>
                </a:cubicBezTo>
                <a:cubicBezTo>
                  <a:pt x="55396" y="527176"/>
                  <a:pt x="47253" y="522267"/>
                  <a:pt x="40339" y="514442"/>
                </a:cubicBezTo>
                <a:cubicBezTo>
                  <a:pt x="32657" y="505544"/>
                  <a:pt x="28969" y="493885"/>
                  <a:pt x="30198" y="481458"/>
                </a:cubicBezTo>
                <a:cubicBezTo>
                  <a:pt x="30352" y="479924"/>
                  <a:pt x="30659" y="478389"/>
                  <a:pt x="30813" y="476855"/>
                </a:cubicBezTo>
                <a:cubicBezTo>
                  <a:pt x="45870" y="388794"/>
                  <a:pt x="145432" y="342155"/>
                  <a:pt x="158799" y="336325"/>
                </a:cubicBezTo>
                <a:cubicBezTo>
                  <a:pt x="116086" y="320063"/>
                  <a:pt x="85664" y="279254"/>
                  <a:pt x="84742" y="231081"/>
                </a:cubicBezTo>
                <a:lnTo>
                  <a:pt x="86432" y="230774"/>
                </a:lnTo>
                <a:cubicBezTo>
                  <a:pt x="87815" y="230467"/>
                  <a:pt x="121617" y="222490"/>
                  <a:pt x="142513" y="203926"/>
                </a:cubicBezTo>
                <a:cubicBezTo>
                  <a:pt x="146508" y="200398"/>
                  <a:pt x="151117" y="199784"/>
                  <a:pt x="154958" y="202546"/>
                </a:cubicBezTo>
                <a:close/>
                <a:moveTo>
                  <a:pt x="198248" y="3"/>
                </a:moveTo>
                <a:cubicBezTo>
                  <a:pt x="206143" y="-74"/>
                  <a:pt x="214056" y="962"/>
                  <a:pt x="220126" y="3109"/>
                </a:cubicBezTo>
                <a:lnTo>
                  <a:pt x="382859" y="60937"/>
                </a:lnTo>
                <a:cubicBezTo>
                  <a:pt x="393154" y="64619"/>
                  <a:pt x="394845" y="70601"/>
                  <a:pt x="387930" y="75356"/>
                </a:cubicBezTo>
                <a:lnTo>
                  <a:pt x="388083" y="75356"/>
                </a:lnTo>
                <a:lnTo>
                  <a:pt x="388083" y="178281"/>
                </a:lnTo>
                <a:lnTo>
                  <a:pt x="398379" y="211567"/>
                </a:lnTo>
                <a:lnTo>
                  <a:pt x="369797" y="211567"/>
                </a:lnTo>
                <a:lnTo>
                  <a:pt x="379632" y="178741"/>
                </a:lnTo>
                <a:lnTo>
                  <a:pt x="379632" y="79344"/>
                </a:lnTo>
                <a:lnTo>
                  <a:pt x="323236" y="103120"/>
                </a:lnTo>
                <a:lnTo>
                  <a:pt x="323236" y="122447"/>
                </a:lnTo>
                <a:cubicBezTo>
                  <a:pt x="323236" y="130116"/>
                  <a:pt x="319856" y="138399"/>
                  <a:pt x="314477" y="144995"/>
                </a:cubicBezTo>
                <a:cubicBezTo>
                  <a:pt x="316782" y="151744"/>
                  <a:pt x="318319" y="158954"/>
                  <a:pt x="318780" y="166470"/>
                </a:cubicBezTo>
                <a:cubicBezTo>
                  <a:pt x="320624" y="196228"/>
                  <a:pt x="315707" y="225525"/>
                  <a:pt x="315707" y="225525"/>
                </a:cubicBezTo>
                <a:cubicBezTo>
                  <a:pt x="227810" y="230127"/>
                  <a:pt x="180480" y="206812"/>
                  <a:pt x="160197" y="192546"/>
                </a:cubicBezTo>
                <a:cubicBezTo>
                  <a:pt x="152821" y="187331"/>
                  <a:pt x="144215" y="188558"/>
                  <a:pt x="137608" y="194540"/>
                </a:cubicBezTo>
                <a:cubicBezTo>
                  <a:pt x="118092" y="211874"/>
                  <a:pt x="85054" y="219390"/>
                  <a:pt x="85054" y="219390"/>
                </a:cubicBezTo>
                <a:cubicBezTo>
                  <a:pt x="66921" y="214021"/>
                  <a:pt x="69226" y="191626"/>
                  <a:pt x="73990" y="173833"/>
                </a:cubicBezTo>
                <a:cubicBezTo>
                  <a:pt x="75987" y="165856"/>
                  <a:pt x="78753" y="157266"/>
                  <a:pt x="82441" y="149904"/>
                </a:cubicBezTo>
                <a:cubicBezTo>
                  <a:pt x="74451" y="143155"/>
                  <a:pt x="68919" y="132264"/>
                  <a:pt x="68919" y="122447"/>
                </a:cubicBezTo>
                <a:lnTo>
                  <a:pt x="68919" y="105881"/>
                </a:lnTo>
                <a:lnTo>
                  <a:pt x="8989" y="82872"/>
                </a:lnTo>
                <a:cubicBezTo>
                  <a:pt x="-2997" y="78270"/>
                  <a:pt x="-2997" y="70908"/>
                  <a:pt x="8989" y="66459"/>
                </a:cubicBezTo>
                <a:lnTo>
                  <a:pt x="176485" y="3569"/>
                </a:lnTo>
                <a:cubicBezTo>
                  <a:pt x="182478" y="1268"/>
                  <a:pt x="190354" y="79"/>
                  <a:pt x="198248" y="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文本框 10"/>
          <p:cNvSpPr txBox="1"/>
          <p:nvPr/>
        </p:nvSpPr>
        <p:spPr>
          <a:xfrm>
            <a:off x="422910" y="1751330"/>
            <a:ext cx="850138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“上帝把</a:t>
            </a:r>
            <a:r>
              <a:rPr lang="en-US" altLang="zh-CN" sz="360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夏天</a:t>
            </a:r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的艺术赐给瑞士，把</a:t>
            </a:r>
            <a:r>
              <a:rPr lang="en-US" altLang="zh-CN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春天</a:t>
            </a:r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的赐给西湖，</a:t>
            </a:r>
            <a:r>
              <a:rPr lang="en-US" altLang="zh-CN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秋和冬</a:t>
            </a:r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的全赐给了济南。”</a:t>
            </a:r>
          </a:p>
          <a:p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老舍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《济南的秋天》</a:t>
            </a:r>
            <a:endParaRPr lang="en-US" altLang="zh-CN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332656"/>
            <a:ext cx="864096" cy="897720"/>
          </a:xfrm>
          <a:prstGeom prst="rect">
            <a:avLst/>
          </a:prstGeom>
        </p:spPr>
      </p:pic>
      <p:sp>
        <p:nvSpPr>
          <p:cNvPr id="3" name="AutoShape 8"/>
          <p:cNvSpPr>
            <a:spLocks noChangeArrowheads="1"/>
          </p:cNvSpPr>
          <p:nvPr/>
        </p:nvSpPr>
        <p:spPr bwMode="gray">
          <a:xfrm>
            <a:off x="604071" y="552160"/>
            <a:ext cx="3031825" cy="678216"/>
          </a:xfrm>
          <a:prstGeom prst="roundRect">
            <a:avLst>
              <a:gd name="adj" fmla="val 7574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72549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 w="28575" cap="rnd">
            <a:noFill/>
            <a:prstDash val="sysDot"/>
            <a:rou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b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>
            <a:flatTx/>
          </a:bodyPr>
          <a:lstStyle/>
          <a:p>
            <a:pPr algn="ctr" eaLnBrk="0" hangingPunct="0">
              <a:buClr>
                <a:schemeClr val="bg1"/>
              </a:buClr>
            </a:pPr>
            <a:endParaRPr lang="en-US" altLang="zh-CN" sz="16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1111392" y="528620"/>
            <a:ext cx="2278382" cy="685800"/>
          </a:xfrm>
        </p:spPr>
        <p:txBody>
          <a:bodyPr/>
          <a:lstStyle/>
          <a:p>
            <a:pPr algn="l"/>
            <a:r>
              <a:rPr lang="zh-CN" altLang="en-US" sz="4000" dirty="0">
                <a:ea typeface="宋体" panose="02010600030101010101" pitchFamily="2" charset="-122"/>
              </a:rPr>
              <a:t>朗读感知</a:t>
            </a:r>
            <a:endParaRPr lang="en-US" altLang="zh-CN" sz="2400" dirty="0">
              <a:ea typeface="宋体" panose="02010600030101010101" pitchFamily="2" charset="-122"/>
            </a:endParaRPr>
          </a:p>
        </p:txBody>
      </p:sp>
      <p:sp>
        <p:nvSpPr>
          <p:cNvPr id="6" name="christmas-snowflake_61338"/>
          <p:cNvSpPr>
            <a:spLocks noChangeAspect="1"/>
          </p:cNvSpPr>
          <p:nvPr/>
        </p:nvSpPr>
        <p:spPr bwMode="auto">
          <a:xfrm>
            <a:off x="761213" y="677444"/>
            <a:ext cx="350179" cy="388152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313" h="5898">
                <a:moveTo>
                  <a:pt x="4565" y="3902"/>
                </a:moveTo>
                <a:lnTo>
                  <a:pt x="4253" y="3721"/>
                </a:lnTo>
                <a:lnTo>
                  <a:pt x="4981" y="3469"/>
                </a:lnTo>
                <a:lnTo>
                  <a:pt x="4896" y="3225"/>
                </a:lnTo>
                <a:lnTo>
                  <a:pt x="3958" y="3551"/>
                </a:lnTo>
                <a:lnTo>
                  <a:pt x="3684" y="3393"/>
                </a:lnTo>
                <a:lnTo>
                  <a:pt x="3691" y="3377"/>
                </a:lnTo>
                <a:cubicBezTo>
                  <a:pt x="3747" y="3241"/>
                  <a:pt x="3776" y="3097"/>
                  <a:pt x="3776" y="2949"/>
                </a:cubicBezTo>
                <a:cubicBezTo>
                  <a:pt x="3776" y="2801"/>
                  <a:pt x="3747" y="2657"/>
                  <a:pt x="3691" y="2521"/>
                </a:cubicBezTo>
                <a:lnTo>
                  <a:pt x="3684" y="2505"/>
                </a:lnTo>
                <a:lnTo>
                  <a:pt x="3958" y="2347"/>
                </a:lnTo>
                <a:lnTo>
                  <a:pt x="4896" y="2672"/>
                </a:lnTo>
                <a:lnTo>
                  <a:pt x="4981" y="2429"/>
                </a:lnTo>
                <a:lnTo>
                  <a:pt x="4253" y="2176"/>
                </a:lnTo>
                <a:lnTo>
                  <a:pt x="4565" y="1996"/>
                </a:lnTo>
                <a:lnTo>
                  <a:pt x="5229" y="2226"/>
                </a:lnTo>
                <a:lnTo>
                  <a:pt x="5313" y="1982"/>
                </a:lnTo>
                <a:lnTo>
                  <a:pt x="4861" y="1825"/>
                </a:lnTo>
                <a:lnTo>
                  <a:pt x="5275" y="1586"/>
                </a:lnTo>
                <a:lnTo>
                  <a:pt x="5146" y="1363"/>
                </a:lnTo>
                <a:lnTo>
                  <a:pt x="4732" y="1602"/>
                </a:lnTo>
                <a:lnTo>
                  <a:pt x="4822" y="1131"/>
                </a:lnTo>
                <a:lnTo>
                  <a:pt x="4569" y="1083"/>
                </a:lnTo>
                <a:lnTo>
                  <a:pt x="4437" y="1772"/>
                </a:lnTo>
                <a:lnTo>
                  <a:pt x="4124" y="1953"/>
                </a:lnTo>
                <a:lnTo>
                  <a:pt x="4269" y="1196"/>
                </a:lnTo>
                <a:lnTo>
                  <a:pt x="4016" y="1147"/>
                </a:lnTo>
                <a:lnTo>
                  <a:pt x="3829" y="2123"/>
                </a:lnTo>
                <a:lnTo>
                  <a:pt x="3554" y="2282"/>
                </a:lnTo>
                <a:lnTo>
                  <a:pt x="3544" y="2268"/>
                </a:lnTo>
                <a:cubicBezTo>
                  <a:pt x="3361" y="2030"/>
                  <a:pt x="3098" y="1878"/>
                  <a:pt x="2803" y="1840"/>
                </a:cubicBezTo>
                <a:lnTo>
                  <a:pt x="2786" y="1837"/>
                </a:lnTo>
                <a:lnTo>
                  <a:pt x="2786" y="1521"/>
                </a:lnTo>
                <a:lnTo>
                  <a:pt x="3537" y="871"/>
                </a:lnTo>
                <a:lnTo>
                  <a:pt x="3368" y="676"/>
                </a:lnTo>
                <a:lnTo>
                  <a:pt x="2786" y="1180"/>
                </a:lnTo>
                <a:lnTo>
                  <a:pt x="2786" y="819"/>
                </a:lnTo>
                <a:lnTo>
                  <a:pt x="3317" y="360"/>
                </a:lnTo>
                <a:lnTo>
                  <a:pt x="3148" y="165"/>
                </a:lnTo>
                <a:lnTo>
                  <a:pt x="2786" y="478"/>
                </a:lnTo>
                <a:lnTo>
                  <a:pt x="2786" y="0"/>
                </a:lnTo>
                <a:lnTo>
                  <a:pt x="2528" y="0"/>
                </a:lnTo>
                <a:lnTo>
                  <a:pt x="2528" y="478"/>
                </a:lnTo>
                <a:lnTo>
                  <a:pt x="2166" y="165"/>
                </a:lnTo>
                <a:lnTo>
                  <a:pt x="1997" y="360"/>
                </a:lnTo>
                <a:lnTo>
                  <a:pt x="2528" y="819"/>
                </a:lnTo>
                <a:lnTo>
                  <a:pt x="2528" y="1180"/>
                </a:lnTo>
                <a:lnTo>
                  <a:pt x="1945" y="676"/>
                </a:lnTo>
                <a:lnTo>
                  <a:pt x="1777" y="871"/>
                </a:lnTo>
                <a:lnTo>
                  <a:pt x="2528" y="1521"/>
                </a:lnTo>
                <a:lnTo>
                  <a:pt x="2528" y="1837"/>
                </a:lnTo>
                <a:lnTo>
                  <a:pt x="2511" y="1840"/>
                </a:lnTo>
                <a:cubicBezTo>
                  <a:pt x="2216" y="1878"/>
                  <a:pt x="1952" y="2030"/>
                  <a:pt x="1770" y="2268"/>
                </a:cubicBezTo>
                <a:lnTo>
                  <a:pt x="1759" y="2282"/>
                </a:lnTo>
                <a:lnTo>
                  <a:pt x="1485" y="2123"/>
                </a:lnTo>
                <a:lnTo>
                  <a:pt x="1297" y="1148"/>
                </a:lnTo>
                <a:lnTo>
                  <a:pt x="1044" y="1196"/>
                </a:lnTo>
                <a:lnTo>
                  <a:pt x="1190" y="1953"/>
                </a:lnTo>
                <a:lnTo>
                  <a:pt x="877" y="1772"/>
                </a:lnTo>
                <a:lnTo>
                  <a:pt x="745" y="1083"/>
                </a:lnTo>
                <a:lnTo>
                  <a:pt x="491" y="1132"/>
                </a:lnTo>
                <a:lnTo>
                  <a:pt x="582" y="1602"/>
                </a:lnTo>
                <a:lnTo>
                  <a:pt x="167" y="1363"/>
                </a:lnTo>
                <a:lnTo>
                  <a:pt x="39" y="1586"/>
                </a:lnTo>
                <a:lnTo>
                  <a:pt x="453" y="1825"/>
                </a:lnTo>
                <a:lnTo>
                  <a:pt x="0" y="1982"/>
                </a:lnTo>
                <a:lnTo>
                  <a:pt x="85" y="2226"/>
                </a:lnTo>
                <a:lnTo>
                  <a:pt x="748" y="1996"/>
                </a:lnTo>
                <a:lnTo>
                  <a:pt x="1061" y="2176"/>
                </a:lnTo>
                <a:lnTo>
                  <a:pt x="333" y="2429"/>
                </a:lnTo>
                <a:lnTo>
                  <a:pt x="417" y="2672"/>
                </a:lnTo>
                <a:lnTo>
                  <a:pt x="1356" y="2347"/>
                </a:lnTo>
                <a:lnTo>
                  <a:pt x="1630" y="2505"/>
                </a:lnTo>
                <a:lnTo>
                  <a:pt x="1623" y="2521"/>
                </a:lnTo>
                <a:cubicBezTo>
                  <a:pt x="1567" y="2657"/>
                  <a:pt x="1538" y="2801"/>
                  <a:pt x="1538" y="2949"/>
                </a:cubicBezTo>
                <a:cubicBezTo>
                  <a:pt x="1538" y="3097"/>
                  <a:pt x="1567" y="3241"/>
                  <a:pt x="1623" y="3377"/>
                </a:cubicBezTo>
                <a:lnTo>
                  <a:pt x="1630" y="3393"/>
                </a:lnTo>
                <a:lnTo>
                  <a:pt x="1356" y="3551"/>
                </a:lnTo>
                <a:lnTo>
                  <a:pt x="417" y="3225"/>
                </a:lnTo>
                <a:lnTo>
                  <a:pt x="333" y="3469"/>
                </a:lnTo>
                <a:lnTo>
                  <a:pt x="1061" y="3722"/>
                </a:lnTo>
                <a:lnTo>
                  <a:pt x="748" y="3902"/>
                </a:lnTo>
                <a:lnTo>
                  <a:pt x="85" y="3672"/>
                </a:lnTo>
                <a:lnTo>
                  <a:pt x="0" y="3915"/>
                </a:lnTo>
                <a:lnTo>
                  <a:pt x="453" y="4072"/>
                </a:lnTo>
                <a:lnTo>
                  <a:pt x="39" y="4312"/>
                </a:lnTo>
                <a:lnTo>
                  <a:pt x="167" y="4535"/>
                </a:lnTo>
                <a:lnTo>
                  <a:pt x="582" y="4296"/>
                </a:lnTo>
                <a:lnTo>
                  <a:pt x="491" y="4766"/>
                </a:lnTo>
                <a:lnTo>
                  <a:pt x="745" y="4815"/>
                </a:lnTo>
                <a:lnTo>
                  <a:pt x="877" y="4125"/>
                </a:lnTo>
                <a:lnTo>
                  <a:pt x="1190" y="3945"/>
                </a:lnTo>
                <a:lnTo>
                  <a:pt x="1044" y="4701"/>
                </a:lnTo>
                <a:lnTo>
                  <a:pt x="1297" y="4750"/>
                </a:lnTo>
                <a:lnTo>
                  <a:pt x="1485" y="3774"/>
                </a:lnTo>
                <a:lnTo>
                  <a:pt x="1759" y="3616"/>
                </a:lnTo>
                <a:lnTo>
                  <a:pt x="1770" y="3630"/>
                </a:lnTo>
                <a:cubicBezTo>
                  <a:pt x="1952" y="3867"/>
                  <a:pt x="2216" y="4019"/>
                  <a:pt x="2511" y="4058"/>
                </a:cubicBezTo>
                <a:lnTo>
                  <a:pt x="2528" y="4060"/>
                </a:lnTo>
                <a:lnTo>
                  <a:pt x="2528" y="4377"/>
                </a:lnTo>
                <a:lnTo>
                  <a:pt x="1777" y="5027"/>
                </a:lnTo>
                <a:lnTo>
                  <a:pt x="1945" y="5222"/>
                </a:lnTo>
                <a:lnTo>
                  <a:pt x="2528" y="4717"/>
                </a:lnTo>
                <a:lnTo>
                  <a:pt x="2528" y="5078"/>
                </a:lnTo>
                <a:lnTo>
                  <a:pt x="1997" y="5538"/>
                </a:lnTo>
                <a:lnTo>
                  <a:pt x="2166" y="5733"/>
                </a:lnTo>
                <a:lnTo>
                  <a:pt x="2528" y="5419"/>
                </a:lnTo>
                <a:lnTo>
                  <a:pt x="2528" y="5898"/>
                </a:lnTo>
                <a:lnTo>
                  <a:pt x="2786" y="5898"/>
                </a:lnTo>
                <a:lnTo>
                  <a:pt x="2786" y="5419"/>
                </a:lnTo>
                <a:lnTo>
                  <a:pt x="3148" y="5733"/>
                </a:lnTo>
                <a:lnTo>
                  <a:pt x="3317" y="5538"/>
                </a:lnTo>
                <a:lnTo>
                  <a:pt x="2786" y="5078"/>
                </a:lnTo>
                <a:lnTo>
                  <a:pt x="2786" y="4717"/>
                </a:lnTo>
                <a:lnTo>
                  <a:pt x="3368" y="5222"/>
                </a:lnTo>
                <a:lnTo>
                  <a:pt x="3537" y="5027"/>
                </a:lnTo>
                <a:lnTo>
                  <a:pt x="2786" y="4377"/>
                </a:lnTo>
                <a:lnTo>
                  <a:pt x="2786" y="4060"/>
                </a:lnTo>
                <a:lnTo>
                  <a:pt x="2803" y="4058"/>
                </a:lnTo>
                <a:cubicBezTo>
                  <a:pt x="3098" y="4019"/>
                  <a:pt x="3361" y="3867"/>
                  <a:pt x="3544" y="3630"/>
                </a:cubicBezTo>
                <a:lnTo>
                  <a:pt x="3554" y="3616"/>
                </a:lnTo>
                <a:lnTo>
                  <a:pt x="3829" y="3774"/>
                </a:lnTo>
                <a:lnTo>
                  <a:pt x="4016" y="4750"/>
                </a:lnTo>
                <a:lnTo>
                  <a:pt x="4269" y="4701"/>
                </a:lnTo>
                <a:lnTo>
                  <a:pt x="4124" y="3945"/>
                </a:lnTo>
                <a:lnTo>
                  <a:pt x="4437" y="4125"/>
                </a:lnTo>
                <a:lnTo>
                  <a:pt x="4569" y="4815"/>
                </a:lnTo>
                <a:lnTo>
                  <a:pt x="4822" y="4766"/>
                </a:lnTo>
                <a:lnTo>
                  <a:pt x="4732" y="4296"/>
                </a:lnTo>
                <a:lnTo>
                  <a:pt x="5146" y="4535"/>
                </a:lnTo>
                <a:lnTo>
                  <a:pt x="5275" y="4312"/>
                </a:lnTo>
                <a:lnTo>
                  <a:pt x="4861" y="4072"/>
                </a:lnTo>
                <a:lnTo>
                  <a:pt x="5313" y="3916"/>
                </a:lnTo>
                <a:lnTo>
                  <a:pt x="5229" y="3672"/>
                </a:lnTo>
                <a:lnTo>
                  <a:pt x="4565" y="3902"/>
                </a:lnTo>
                <a:close/>
                <a:moveTo>
                  <a:pt x="2657" y="3810"/>
                </a:moveTo>
                <a:cubicBezTo>
                  <a:pt x="2182" y="3810"/>
                  <a:pt x="1796" y="3424"/>
                  <a:pt x="1796" y="2949"/>
                </a:cubicBezTo>
                <a:cubicBezTo>
                  <a:pt x="1796" y="2474"/>
                  <a:pt x="2182" y="2088"/>
                  <a:pt x="2657" y="2088"/>
                </a:cubicBezTo>
                <a:cubicBezTo>
                  <a:pt x="3132" y="2088"/>
                  <a:pt x="3518" y="2474"/>
                  <a:pt x="3518" y="2949"/>
                </a:cubicBezTo>
                <a:cubicBezTo>
                  <a:pt x="3518" y="3424"/>
                  <a:pt x="3132" y="3810"/>
                  <a:pt x="2657" y="38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7" name="矩形 6"/>
          <p:cNvSpPr/>
          <p:nvPr/>
        </p:nvSpPr>
        <p:spPr>
          <a:xfrm>
            <a:off x="549683" y="1844824"/>
            <a:ext cx="8280920" cy="681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  <a:buClr>
                <a:srgbClr val="FF6600"/>
              </a:buClr>
            </a:pPr>
            <a:r>
              <a:rPr lang="zh-CN" altLang="en-US" sz="3200" kern="0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济南冬天的</a:t>
            </a:r>
            <a:r>
              <a:rPr lang="zh-CN" altLang="en-US" sz="3200" kern="0" dirty="0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总特点</a:t>
            </a:r>
            <a:r>
              <a:rPr lang="zh-CN" altLang="en-US" sz="3200" kern="0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是什么</a:t>
            </a:r>
            <a:r>
              <a:rPr lang="en-US" altLang="zh-CN" sz="3200" kern="0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? </a:t>
            </a:r>
          </a:p>
        </p:txBody>
      </p:sp>
      <p:sp>
        <p:nvSpPr>
          <p:cNvPr id="8" name="graduate-boy-reading-a-book_27473"/>
          <p:cNvSpPr>
            <a:spLocks noChangeAspect="1"/>
          </p:cNvSpPr>
          <p:nvPr/>
        </p:nvSpPr>
        <p:spPr bwMode="auto">
          <a:xfrm>
            <a:off x="3955219" y="552160"/>
            <a:ext cx="482535" cy="732940"/>
          </a:xfrm>
          <a:custGeom>
            <a:avLst/>
            <a:gdLst>
              <a:gd name="connsiteX0" fmla="*/ 109786 w 398379"/>
              <a:gd name="connsiteY0" fmla="*/ 408892 h 605112"/>
              <a:gd name="connsiteX1" fmla="*/ 109786 w 398379"/>
              <a:gd name="connsiteY1" fmla="*/ 466270 h 605112"/>
              <a:gd name="connsiteX2" fmla="*/ 126073 w 398379"/>
              <a:gd name="connsiteY2" fmla="*/ 454610 h 605112"/>
              <a:gd name="connsiteX3" fmla="*/ 164484 w 398379"/>
              <a:gd name="connsiteY3" fmla="*/ 457985 h 605112"/>
              <a:gd name="connsiteX4" fmla="*/ 161104 w 398379"/>
              <a:gd name="connsiteY4" fmla="*/ 496339 h 605112"/>
              <a:gd name="connsiteX5" fmla="*/ 109786 w 398379"/>
              <a:gd name="connsiteY5" fmla="*/ 526716 h 605112"/>
              <a:gd name="connsiteX6" fmla="*/ 109786 w 398379"/>
              <a:gd name="connsiteY6" fmla="*/ 545586 h 605112"/>
              <a:gd name="connsiteX7" fmla="*/ 201205 w 398379"/>
              <a:gd name="connsiteY7" fmla="*/ 581179 h 605112"/>
              <a:gd name="connsiteX8" fmla="*/ 292624 w 398379"/>
              <a:gd name="connsiteY8" fmla="*/ 545586 h 605112"/>
              <a:gd name="connsiteX9" fmla="*/ 292624 w 398379"/>
              <a:gd name="connsiteY9" fmla="*/ 527636 h 605112"/>
              <a:gd name="connsiteX10" fmla="*/ 238234 w 398379"/>
              <a:gd name="connsiteY10" fmla="*/ 496339 h 605112"/>
              <a:gd name="connsiteX11" fmla="*/ 234854 w 398379"/>
              <a:gd name="connsiteY11" fmla="*/ 457985 h 605112"/>
              <a:gd name="connsiteX12" fmla="*/ 273111 w 398379"/>
              <a:gd name="connsiteY12" fmla="*/ 454610 h 605112"/>
              <a:gd name="connsiteX13" fmla="*/ 292624 w 398379"/>
              <a:gd name="connsiteY13" fmla="*/ 468111 h 605112"/>
              <a:gd name="connsiteX14" fmla="*/ 292624 w 398379"/>
              <a:gd name="connsiteY14" fmla="*/ 408892 h 605112"/>
              <a:gd name="connsiteX15" fmla="*/ 201205 w 398379"/>
              <a:gd name="connsiteY15" fmla="*/ 448320 h 605112"/>
              <a:gd name="connsiteX16" fmla="*/ 141898 w 398379"/>
              <a:gd name="connsiteY16" fmla="*/ 422699 h 605112"/>
              <a:gd name="connsiteX17" fmla="*/ 154958 w 398379"/>
              <a:gd name="connsiteY17" fmla="*/ 202546 h 605112"/>
              <a:gd name="connsiteX18" fmla="*/ 293085 w 398379"/>
              <a:gd name="connsiteY18" fmla="*/ 237678 h 605112"/>
              <a:gd name="connsiteX19" fmla="*/ 314749 w 398379"/>
              <a:gd name="connsiteY19" fmla="*/ 237064 h 605112"/>
              <a:gd name="connsiteX20" fmla="*/ 242536 w 398379"/>
              <a:gd name="connsiteY20" fmla="*/ 335865 h 605112"/>
              <a:gd name="connsiteX21" fmla="*/ 366528 w 398379"/>
              <a:gd name="connsiteY21" fmla="*/ 476855 h 605112"/>
              <a:gd name="connsiteX22" fmla="*/ 367296 w 398379"/>
              <a:gd name="connsiteY22" fmla="*/ 481765 h 605112"/>
              <a:gd name="connsiteX23" fmla="*/ 368218 w 398379"/>
              <a:gd name="connsiteY23" fmla="*/ 481765 h 605112"/>
              <a:gd name="connsiteX24" fmla="*/ 358077 w 398379"/>
              <a:gd name="connsiteY24" fmla="*/ 514596 h 605112"/>
              <a:gd name="connsiteX25" fmla="*/ 318437 w 398379"/>
              <a:gd name="connsiteY25" fmla="*/ 532239 h 605112"/>
              <a:gd name="connsiteX26" fmla="*/ 315825 w 398379"/>
              <a:gd name="connsiteY26" fmla="*/ 532085 h 605112"/>
              <a:gd name="connsiteX27" fmla="*/ 315825 w 398379"/>
              <a:gd name="connsiteY27" fmla="*/ 583327 h 605112"/>
              <a:gd name="connsiteX28" fmla="*/ 294161 w 398379"/>
              <a:gd name="connsiteY28" fmla="*/ 605112 h 605112"/>
              <a:gd name="connsiteX29" fmla="*/ 100260 w 398379"/>
              <a:gd name="connsiteY29" fmla="*/ 605112 h 605112"/>
              <a:gd name="connsiteX30" fmla="*/ 78443 w 398379"/>
              <a:gd name="connsiteY30" fmla="*/ 583327 h 605112"/>
              <a:gd name="connsiteX31" fmla="*/ 78443 w 398379"/>
              <a:gd name="connsiteY31" fmla="*/ 532085 h 605112"/>
              <a:gd name="connsiteX32" fmla="*/ 64307 w 398379"/>
              <a:gd name="connsiteY32" fmla="*/ 529784 h 605112"/>
              <a:gd name="connsiteX33" fmla="*/ 40339 w 398379"/>
              <a:gd name="connsiteY33" fmla="*/ 514442 h 605112"/>
              <a:gd name="connsiteX34" fmla="*/ 30198 w 398379"/>
              <a:gd name="connsiteY34" fmla="*/ 481458 h 605112"/>
              <a:gd name="connsiteX35" fmla="*/ 30813 w 398379"/>
              <a:gd name="connsiteY35" fmla="*/ 476855 h 605112"/>
              <a:gd name="connsiteX36" fmla="*/ 158799 w 398379"/>
              <a:gd name="connsiteY36" fmla="*/ 336325 h 605112"/>
              <a:gd name="connsiteX37" fmla="*/ 84742 w 398379"/>
              <a:gd name="connsiteY37" fmla="*/ 231081 h 605112"/>
              <a:gd name="connsiteX38" fmla="*/ 86432 w 398379"/>
              <a:gd name="connsiteY38" fmla="*/ 230774 h 605112"/>
              <a:gd name="connsiteX39" fmla="*/ 142513 w 398379"/>
              <a:gd name="connsiteY39" fmla="*/ 203926 h 605112"/>
              <a:gd name="connsiteX40" fmla="*/ 154958 w 398379"/>
              <a:gd name="connsiteY40" fmla="*/ 202546 h 605112"/>
              <a:gd name="connsiteX41" fmla="*/ 198248 w 398379"/>
              <a:gd name="connsiteY41" fmla="*/ 3 h 605112"/>
              <a:gd name="connsiteX42" fmla="*/ 220126 w 398379"/>
              <a:gd name="connsiteY42" fmla="*/ 3109 h 605112"/>
              <a:gd name="connsiteX43" fmla="*/ 382859 w 398379"/>
              <a:gd name="connsiteY43" fmla="*/ 60937 h 605112"/>
              <a:gd name="connsiteX44" fmla="*/ 387930 w 398379"/>
              <a:gd name="connsiteY44" fmla="*/ 75356 h 605112"/>
              <a:gd name="connsiteX45" fmla="*/ 388083 w 398379"/>
              <a:gd name="connsiteY45" fmla="*/ 75356 h 605112"/>
              <a:gd name="connsiteX46" fmla="*/ 388083 w 398379"/>
              <a:gd name="connsiteY46" fmla="*/ 178281 h 605112"/>
              <a:gd name="connsiteX47" fmla="*/ 398379 w 398379"/>
              <a:gd name="connsiteY47" fmla="*/ 211567 h 605112"/>
              <a:gd name="connsiteX48" fmla="*/ 369797 w 398379"/>
              <a:gd name="connsiteY48" fmla="*/ 211567 h 605112"/>
              <a:gd name="connsiteX49" fmla="*/ 379632 w 398379"/>
              <a:gd name="connsiteY49" fmla="*/ 178741 h 605112"/>
              <a:gd name="connsiteX50" fmla="*/ 379632 w 398379"/>
              <a:gd name="connsiteY50" fmla="*/ 79344 h 605112"/>
              <a:gd name="connsiteX51" fmla="*/ 323236 w 398379"/>
              <a:gd name="connsiteY51" fmla="*/ 103120 h 605112"/>
              <a:gd name="connsiteX52" fmla="*/ 323236 w 398379"/>
              <a:gd name="connsiteY52" fmla="*/ 122447 h 605112"/>
              <a:gd name="connsiteX53" fmla="*/ 314477 w 398379"/>
              <a:gd name="connsiteY53" fmla="*/ 144995 h 605112"/>
              <a:gd name="connsiteX54" fmla="*/ 318780 w 398379"/>
              <a:gd name="connsiteY54" fmla="*/ 166470 h 605112"/>
              <a:gd name="connsiteX55" fmla="*/ 315707 w 398379"/>
              <a:gd name="connsiteY55" fmla="*/ 225525 h 605112"/>
              <a:gd name="connsiteX56" fmla="*/ 160197 w 398379"/>
              <a:gd name="connsiteY56" fmla="*/ 192546 h 605112"/>
              <a:gd name="connsiteX57" fmla="*/ 137608 w 398379"/>
              <a:gd name="connsiteY57" fmla="*/ 194540 h 605112"/>
              <a:gd name="connsiteX58" fmla="*/ 85054 w 398379"/>
              <a:gd name="connsiteY58" fmla="*/ 219390 h 605112"/>
              <a:gd name="connsiteX59" fmla="*/ 73990 w 398379"/>
              <a:gd name="connsiteY59" fmla="*/ 173833 h 605112"/>
              <a:gd name="connsiteX60" fmla="*/ 82441 w 398379"/>
              <a:gd name="connsiteY60" fmla="*/ 149904 h 605112"/>
              <a:gd name="connsiteX61" fmla="*/ 68919 w 398379"/>
              <a:gd name="connsiteY61" fmla="*/ 122447 h 605112"/>
              <a:gd name="connsiteX62" fmla="*/ 68919 w 398379"/>
              <a:gd name="connsiteY62" fmla="*/ 105881 h 605112"/>
              <a:gd name="connsiteX63" fmla="*/ 8989 w 398379"/>
              <a:gd name="connsiteY63" fmla="*/ 82872 h 605112"/>
              <a:gd name="connsiteX64" fmla="*/ 8989 w 398379"/>
              <a:gd name="connsiteY64" fmla="*/ 66459 h 605112"/>
              <a:gd name="connsiteX65" fmla="*/ 176485 w 398379"/>
              <a:gd name="connsiteY65" fmla="*/ 3569 h 605112"/>
              <a:gd name="connsiteX66" fmla="*/ 198248 w 398379"/>
              <a:gd name="connsiteY66" fmla="*/ 3 h 605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398379" h="605112">
                <a:moveTo>
                  <a:pt x="109786" y="408892"/>
                </a:moveTo>
                <a:lnTo>
                  <a:pt x="109786" y="466270"/>
                </a:lnTo>
                <a:cubicBezTo>
                  <a:pt x="115318" y="462741"/>
                  <a:pt x="121003" y="458752"/>
                  <a:pt x="126073" y="454610"/>
                </a:cubicBezTo>
                <a:cubicBezTo>
                  <a:pt x="137596" y="444945"/>
                  <a:pt x="154805" y="446479"/>
                  <a:pt x="164484" y="457985"/>
                </a:cubicBezTo>
                <a:cubicBezTo>
                  <a:pt x="174164" y="469491"/>
                  <a:pt x="172627" y="486674"/>
                  <a:pt x="161104" y="496339"/>
                </a:cubicBezTo>
                <a:cubicBezTo>
                  <a:pt x="145893" y="508919"/>
                  <a:pt x="127917" y="520272"/>
                  <a:pt x="109786" y="526716"/>
                </a:cubicBezTo>
                <a:lnTo>
                  <a:pt x="109786" y="545586"/>
                </a:lnTo>
                <a:lnTo>
                  <a:pt x="201205" y="581179"/>
                </a:lnTo>
                <a:lnTo>
                  <a:pt x="292624" y="545586"/>
                </a:lnTo>
                <a:lnTo>
                  <a:pt x="292624" y="527636"/>
                </a:lnTo>
                <a:cubicBezTo>
                  <a:pt x="273419" y="521500"/>
                  <a:pt x="254213" y="509687"/>
                  <a:pt x="238234" y="496339"/>
                </a:cubicBezTo>
                <a:cubicBezTo>
                  <a:pt x="226711" y="486674"/>
                  <a:pt x="225174" y="469491"/>
                  <a:pt x="234854" y="457985"/>
                </a:cubicBezTo>
                <a:cubicBezTo>
                  <a:pt x="244533" y="446479"/>
                  <a:pt x="261588" y="444945"/>
                  <a:pt x="273111" y="454610"/>
                </a:cubicBezTo>
                <a:cubicBezTo>
                  <a:pt x="279104" y="459519"/>
                  <a:pt x="286018" y="464122"/>
                  <a:pt x="292624" y="468111"/>
                </a:cubicBezTo>
                <a:lnTo>
                  <a:pt x="292624" y="408892"/>
                </a:lnTo>
                <a:lnTo>
                  <a:pt x="201205" y="448320"/>
                </a:lnTo>
                <a:lnTo>
                  <a:pt x="141898" y="422699"/>
                </a:lnTo>
                <a:close/>
                <a:moveTo>
                  <a:pt x="154958" y="202546"/>
                </a:moveTo>
                <a:cubicBezTo>
                  <a:pt x="173703" y="215586"/>
                  <a:pt x="216416" y="237678"/>
                  <a:pt x="293085" y="237678"/>
                </a:cubicBezTo>
                <a:cubicBezTo>
                  <a:pt x="300153" y="237678"/>
                  <a:pt x="307374" y="237371"/>
                  <a:pt x="314749" y="237064"/>
                </a:cubicBezTo>
                <a:cubicBezTo>
                  <a:pt x="311676" y="282016"/>
                  <a:pt x="282637" y="319910"/>
                  <a:pt x="242536" y="335865"/>
                </a:cubicBezTo>
                <a:cubicBezTo>
                  <a:pt x="249450" y="338933"/>
                  <a:pt x="351010" y="385726"/>
                  <a:pt x="366528" y="476855"/>
                </a:cubicBezTo>
                <a:cubicBezTo>
                  <a:pt x="366835" y="478389"/>
                  <a:pt x="367142" y="479924"/>
                  <a:pt x="367296" y="481765"/>
                </a:cubicBezTo>
                <a:lnTo>
                  <a:pt x="368218" y="481765"/>
                </a:lnTo>
                <a:cubicBezTo>
                  <a:pt x="369447" y="494191"/>
                  <a:pt x="365760" y="505851"/>
                  <a:pt x="358077" y="514596"/>
                </a:cubicBezTo>
                <a:cubicBezTo>
                  <a:pt x="347015" y="527176"/>
                  <a:pt x="333340" y="532239"/>
                  <a:pt x="318437" y="532239"/>
                </a:cubicBezTo>
                <a:cubicBezTo>
                  <a:pt x="317669" y="532239"/>
                  <a:pt x="316747" y="532085"/>
                  <a:pt x="315825" y="532085"/>
                </a:cubicBezTo>
                <a:lnTo>
                  <a:pt x="315825" y="583327"/>
                </a:lnTo>
                <a:cubicBezTo>
                  <a:pt x="315825" y="595293"/>
                  <a:pt x="306145" y="605112"/>
                  <a:pt x="294161" y="605112"/>
                </a:cubicBezTo>
                <a:lnTo>
                  <a:pt x="100260" y="605112"/>
                </a:lnTo>
                <a:cubicBezTo>
                  <a:pt x="88276" y="605112"/>
                  <a:pt x="78443" y="595293"/>
                  <a:pt x="78443" y="583327"/>
                </a:cubicBezTo>
                <a:lnTo>
                  <a:pt x="78443" y="532085"/>
                </a:lnTo>
                <a:cubicBezTo>
                  <a:pt x="73526" y="531932"/>
                  <a:pt x="68763" y="531165"/>
                  <a:pt x="64307" y="529784"/>
                </a:cubicBezTo>
                <a:cubicBezTo>
                  <a:pt x="55396" y="527176"/>
                  <a:pt x="47253" y="522267"/>
                  <a:pt x="40339" y="514442"/>
                </a:cubicBezTo>
                <a:cubicBezTo>
                  <a:pt x="32657" y="505544"/>
                  <a:pt x="28969" y="493885"/>
                  <a:pt x="30198" y="481458"/>
                </a:cubicBezTo>
                <a:cubicBezTo>
                  <a:pt x="30352" y="479924"/>
                  <a:pt x="30659" y="478389"/>
                  <a:pt x="30813" y="476855"/>
                </a:cubicBezTo>
                <a:cubicBezTo>
                  <a:pt x="45870" y="388794"/>
                  <a:pt x="145432" y="342155"/>
                  <a:pt x="158799" y="336325"/>
                </a:cubicBezTo>
                <a:cubicBezTo>
                  <a:pt x="116086" y="320063"/>
                  <a:pt x="85664" y="279254"/>
                  <a:pt x="84742" y="231081"/>
                </a:cubicBezTo>
                <a:lnTo>
                  <a:pt x="86432" y="230774"/>
                </a:lnTo>
                <a:cubicBezTo>
                  <a:pt x="87815" y="230467"/>
                  <a:pt x="121617" y="222490"/>
                  <a:pt x="142513" y="203926"/>
                </a:cubicBezTo>
                <a:cubicBezTo>
                  <a:pt x="146508" y="200398"/>
                  <a:pt x="151117" y="199784"/>
                  <a:pt x="154958" y="202546"/>
                </a:cubicBezTo>
                <a:close/>
                <a:moveTo>
                  <a:pt x="198248" y="3"/>
                </a:moveTo>
                <a:cubicBezTo>
                  <a:pt x="206143" y="-74"/>
                  <a:pt x="214056" y="962"/>
                  <a:pt x="220126" y="3109"/>
                </a:cubicBezTo>
                <a:lnTo>
                  <a:pt x="382859" y="60937"/>
                </a:lnTo>
                <a:cubicBezTo>
                  <a:pt x="393154" y="64619"/>
                  <a:pt x="394845" y="70601"/>
                  <a:pt x="387930" y="75356"/>
                </a:cubicBezTo>
                <a:lnTo>
                  <a:pt x="388083" y="75356"/>
                </a:lnTo>
                <a:lnTo>
                  <a:pt x="388083" y="178281"/>
                </a:lnTo>
                <a:lnTo>
                  <a:pt x="398379" y="211567"/>
                </a:lnTo>
                <a:lnTo>
                  <a:pt x="369797" y="211567"/>
                </a:lnTo>
                <a:lnTo>
                  <a:pt x="379632" y="178741"/>
                </a:lnTo>
                <a:lnTo>
                  <a:pt x="379632" y="79344"/>
                </a:lnTo>
                <a:lnTo>
                  <a:pt x="323236" y="103120"/>
                </a:lnTo>
                <a:lnTo>
                  <a:pt x="323236" y="122447"/>
                </a:lnTo>
                <a:cubicBezTo>
                  <a:pt x="323236" y="130116"/>
                  <a:pt x="319856" y="138399"/>
                  <a:pt x="314477" y="144995"/>
                </a:cubicBezTo>
                <a:cubicBezTo>
                  <a:pt x="316782" y="151744"/>
                  <a:pt x="318319" y="158954"/>
                  <a:pt x="318780" y="166470"/>
                </a:cubicBezTo>
                <a:cubicBezTo>
                  <a:pt x="320624" y="196228"/>
                  <a:pt x="315707" y="225525"/>
                  <a:pt x="315707" y="225525"/>
                </a:cubicBezTo>
                <a:cubicBezTo>
                  <a:pt x="227810" y="230127"/>
                  <a:pt x="180480" y="206812"/>
                  <a:pt x="160197" y="192546"/>
                </a:cubicBezTo>
                <a:cubicBezTo>
                  <a:pt x="152821" y="187331"/>
                  <a:pt x="144215" y="188558"/>
                  <a:pt x="137608" y="194540"/>
                </a:cubicBezTo>
                <a:cubicBezTo>
                  <a:pt x="118092" y="211874"/>
                  <a:pt x="85054" y="219390"/>
                  <a:pt x="85054" y="219390"/>
                </a:cubicBezTo>
                <a:cubicBezTo>
                  <a:pt x="66921" y="214021"/>
                  <a:pt x="69226" y="191626"/>
                  <a:pt x="73990" y="173833"/>
                </a:cubicBezTo>
                <a:cubicBezTo>
                  <a:pt x="75987" y="165856"/>
                  <a:pt x="78753" y="157266"/>
                  <a:pt x="82441" y="149904"/>
                </a:cubicBezTo>
                <a:cubicBezTo>
                  <a:pt x="74451" y="143155"/>
                  <a:pt x="68919" y="132264"/>
                  <a:pt x="68919" y="122447"/>
                </a:cubicBezTo>
                <a:lnTo>
                  <a:pt x="68919" y="105881"/>
                </a:lnTo>
                <a:lnTo>
                  <a:pt x="8989" y="82872"/>
                </a:lnTo>
                <a:cubicBezTo>
                  <a:pt x="-2997" y="78270"/>
                  <a:pt x="-2997" y="70908"/>
                  <a:pt x="8989" y="66459"/>
                </a:cubicBezTo>
                <a:lnTo>
                  <a:pt x="176485" y="3569"/>
                </a:lnTo>
                <a:cubicBezTo>
                  <a:pt x="182478" y="1268"/>
                  <a:pt x="190354" y="79"/>
                  <a:pt x="198248" y="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9" name="文本框 8"/>
          <p:cNvSpPr txBox="1"/>
          <p:nvPr/>
        </p:nvSpPr>
        <p:spPr>
          <a:xfrm>
            <a:off x="2705068" y="2661042"/>
            <a:ext cx="1872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温晴</a:t>
            </a:r>
          </a:p>
        </p:txBody>
      </p:sp>
      <p:sp>
        <p:nvSpPr>
          <p:cNvPr id="10" name="矩形 9"/>
          <p:cNvSpPr/>
          <p:nvPr/>
        </p:nvSpPr>
        <p:spPr>
          <a:xfrm>
            <a:off x="604071" y="3442337"/>
            <a:ext cx="74980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kern="0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作者是如何引出济南冬天温晴的特点的？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theme/theme1.xml><?xml version="1.0" encoding="utf-8"?>
<a:theme xmlns:a="http://schemas.openxmlformats.org/drawingml/2006/main" name="206TGp_winter_light">
  <a:themeElements>
    <a:clrScheme name="Default Design 1">
      <a:dk1>
        <a:srgbClr val="000000"/>
      </a:dk1>
      <a:lt1>
        <a:srgbClr val="FFFFFF"/>
      </a:lt1>
      <a:dk2>
        <a:srgbClr val="003366"/>
      </a:dk2>
      <a:lt2>
        <a:srgbClr val="C0C0C0"/>
      </a:lt2>
      <a:accent1>
        <a:srgbClr val="6CB6EE"/>
      </a:accent1>
      <a:accent2>
        <a:srgbClr val="93C052"/>
      </a:accent2>
      <a:accent3>
        <a:srgbClr val="FFFFFF"/>
      </a:accent3>
      <a:accent4>
        <a:srgbClr val="000000"/>
      </a:accent4>
      <a:accent5>
        <a:srgbClr val="BAD7F5"/>
      </a:accent5>
      <a:accent6>
        <a:srgbClr val="85AE49"/>
      </a:accent6>
      <a:hlink>
        <a:srgbClr val="9999FF"/>
      </a:hlink>
      <a:folHlink>
        <a:srgbClr val="855ADA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3366"/>
        </a:dk2>
        <a:lt2>
          <a:srgbClr val="C0C0C0"/>
        </a:lt2>
        <a:accent1>
          <a:srgbClr val="6CB6EE"/>
        </a:accent1>
        <a:accent2>
          <a:srgbClr val="93C052"/>
        </a:accent2>
        <a:accent3>
          <a:srgbClr val="FFFFFF"/>
        </a:accent3>
        <a:accent4>
          <a:srgbClr val="000000"/>
        </a:accent4>
        <a:accent5>
          <a:srgbClr val="BAD7F5"/>
        </a:accent5>
        <a:accent6>
          <a:srgbClr val="85AE49"/>
        </a:accent6>
        <a:hlink>
          <a:srgbClr val="9999FF"/>
        </a:hlink>
        <a:folHlink>
          <a:srgbClr val="855AD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3366"/>
        </a:dk2>
        <a:lt2>
          <a:srgbClr val="C0C0C0"/>
        </a:lt2>
        <a:accent1>
          <a:srgbClr val="AADA70"/>
        </a:accent1>
        <a:accent2>
          <a:srgbClr val="E5772D"/>
        </a:accent2>
        <a:accent3>
          <a:srgbClr val="FFFFFF"/>
        </a:accent3>
        <a:accent4>
          <a:srgbClr val="000000"/>
        </a:accent4>
        <a:accent5>
          <a:srgbClr val="D2EABB"/>
        </a:accent5>
        <a:accent6>
          <a:srgbClr val="CF6B28"/>
        </a:accent6>
        <a:hlink>
          <a:srgbClr val="1A50B2"/>
        </a:hlink>
        <a:folHlink>
          <a:srgbClr val="855AD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193583"/>
        </a:dk2>
        <a:lt2>
          <a:srgbClr val="C0C0C0"/>
        </a:lt2>
        <a:accent1>
          <a:srgbClr val="B08BD5"/>
        </a:accent1>
        <a:accent2>
          <a:srgbClr val="14CAEE"/>
        </a:accent2>
        <a:accent3>
          <a:srgbClr val="FFFFFF"/>
        </a:accent3>
        <a:accent4>
          <a:srgbClr val="000000"/>
        </a:accent4>
        <a:accent5>
          <a:srgbClr val="D4C4E7"/>
        </a:accent5>
        <a:accent6>
          <a:srgbClr val="11B7D8"/>
        </a:accent6>
        <a:hlink>
          <a:srgbClr val="6A6AE2"/>
        </a:hlink>
        <a:folHlink>
          <a:srgbClr val="66A44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206TGp_winter_light</Template>
  <TotalTime>0</TotalTime>
  <Words>1040</Words>
  <Application>Microsoft Office PowerPoint</Application>
  <PresentationFormat>全屏显示(4:3)</PresentationFormat>
  <Paragraphs>201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方正姚体</vt:lpstr>
      <vt:lpstr>黑体</vt:lpstr>
      <vt:lpstr>华文隶书</vt:lpstr>
      <vt:lpstr>华文新魏</vt:lpstr>
      <vt:lpstr>华文中宋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Wingdings</vt:lpstr>
      <vt:lpstr>206TGp_winter_light</vt:lpstr>
      <vt:lpstr>济南的冬天</vt:lpstr>
      <vt:lpstr>学习目标</vt:lpstr>
      <vt:lpstr>预习检测</vt:lpstr>
      <vt:lpstr>多音字补充</vt:lpstr>
      <vt:lpstr>初读感知</vt:lpstr>
      <vt:lpstr>写作背景</vt:lpstr>
      <vt:lpstr>作者介绍</vt:lpstr>
      <vt:lpstr>写作背景</vt:lpstr>
      <vt:lpstr>朗读感知</vt:lpstr>
      <vt:lpstr>济南的冬天：温晴</vt:lpstr>
      <vt:lpstr>思考：</vt:lpstr>
      <vt:lpstr>思考：</vt:lpstr>
      <vt:lpstr>理清文章结构</vt:lpstr>
      <vt:lpstr>共赏冬天济南之美景</vt:lpstr>
      <vt:lpstr>共赏冬天济南之美景</vt:lpstr>
      <vt:lpstr>共赏冬天济南之美景</vt:lpstr>
      <vt:lpstr>共赏冬天济南之美景</vt:lpstr>
      <vt:lpstr>PowerPoint 演示文稿</vt:lpstr>
      <vt:lpstr>共赏冬天济南之美景</vt:lpstr>
      <vt:lpstr>共赏冬天济南之美景</vt:lpstr>
      <vt:lpstr>思考</vt:lpstr>
      <vt:lpstr>写作特点</vt:lpstr>
      <vt:lpstr>回顾总结</vt:lpstr>
      <vt:lpstr>文章主旨</vt:lpstr>
    </vt:vector>
  </TitlesOfParts>
  <Company>WwW.YlmF.CoM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581d8b5c8b53f</dc:title>
  <dc:creator>雨林木风</dc:creator>
  <cp:lastModifiedBy>D xy</cp:lastModifiedBy>
  <cp:revision>78</cp:revision>
  <dcterms:created xsi:type="dcterms:W3CDTF">2013-03-21T10:26:00Z</dcterms:created>
  <dcterms:modified xsi:type="dcterms:W3CDTF">2018-09-19T12:21:46Z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