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1163" y="2800350"/>
            <a:ext cx="88296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7325" y="754063"/>
            <a:ext cx="9277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9888" y="2030413"/>
            <a:ext cx="3287712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534400" y="820738"/>
            <a:ext cx="9080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5688" y="1465263"/>
            <a:ext cx="195580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 l="-359" t="9668" r="4587" b="34724"/>
          <a:stretch>
            <a:fillRect/>
          </a:stretch>
        </p:blipFill>
        <p:spPr bwMode="auto">
          <a:xfrm>
            <a:off x="1265238" y="777875"/>
            <a:ext cx="88296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3"/>
          <a:srcRect l="11066" t="4800" r="3062" b="3833"/>
          <a:stretch>
            <a:fillRect/>
          </a:stretch>
        </p:blipFill>
        <p:spPr bwMode="auto">
          <a:xfrm>
            <a:off x="1819275" y="2370138"/>
            <a:ext cx="624840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5375" y="4111625"/>
            <a:ext cx="6096000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80538" y="1895475"/>
            <a:ext cx="19145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998075" y="1925638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2176463"/>
            <a:ext cx="94107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162425" y="3416300"/>
            <a:ext cx="3667125" cy="1136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325" y="1076325"/>
            <a:ext cx="72771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2"/>
          <p:cNvPicPr>
            <a:picLocks noChangeAspect="1"/>
          </p:cNvPicPr>
          <p:nvPr/>
        </p:nvPicPr>
        <p:blipFill>
          <a:blip r:embed="rId3"/>
          <a:srcRect l="3453" t="2158"/>
          <a:stretch>
            <a:fillRect/>
          </a:stretch>
        </p:blipFill>
        <p:spPr bwMode="auto">
          <a:xfrm>
            <a:off x="4575175" y="2112963"/>
            <a:ext cx="2308225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1963" y="1138238"/>
            <a:ext cx="83915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26513" y="1765300"/>
            <a:ext cx="16954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1263" y="2660650"/>
            <a:ext cx="59436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442450" y="1870075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9525" y="1517650"/>
            <a:ext cx="87630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767138" y="2800350"/>
            <a:ext cx="4556125" cy="191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7625" y="747713"/>
            <a:ext cx="79533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7825" y="3605213"/>
            <a:ext cx="86963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3400" y="4746625"/>
            <a:ext cx="24955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6225" y="4660900"/>
            <a:ext cx="26289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55800" y="5373688"/>
            <a:ext cx="21907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6225" y="5373688"/>
            <a:ext cx="24193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9271000" y="4389438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8300" y="781050"/>
            <a:ext cx="89154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754188" y="3197225"/>
            <a:ext cx="8799512" cy="306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8975" y="1071563"/>
            <a:ext cx="65722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0" y="1882775"/>
            <a:ext cx="29527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 r="2042" b="2577"/>
          <a:stretch>
            <a:fillRect/>
          </a:stretch>
        </p:blipFill>
        <p:spPr bwMode="auto">
          <a:xfrm>
            <a:off x="1976438" y="825500"/>
            <a:ext cx="7713662" cy="543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670925" y="1466850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1163" y="3024188"/>
            <a:ext cx="88296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1136650"/>
            <a:ext cx="91630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25" y="2222500"/>
            <a:ext cx="386715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0688" y="3586163"/>
            <a:ext cx="88106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90688" y="3711575"/>
            <a:ext cx="8709025" cy="2095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746125"/>
            <a:ext cx="8128000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4600" y="2395538"/>
            <a:ext cx="3743325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691563" y="1949450"/>
            <a:ext cx="68103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0" y="1052513"/>
            <a:ext cx="78486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1133475"/>
            <a:ext cx="92583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303463" y="3514725"/>
            <a:ext cx="7829550" cy="2066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8438" y="654050"/>
            <a:ext cx="90773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4975" y="1893888"/>
            <a:ext cx="30988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2113" y="784225"/>
            <a:ext cx="88677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353550" y="914400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513" y="1752600"/>
            <a:ext cx="85629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916363" y="2990850"/>
            <a:ext cx="4813300" cy="2114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833438"/>
            <a:ext cx="80613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 l="2200" t="2444"/>
          <a:stretch>
            <a:fillRect/>
          </a:stretch>
        </p:blipFill>
        <p:spPr bwMode="auto">
          <a:xfrm>
            <a:off x="2705100" y="2562225"/>
            <a:ext cx="5299075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7363" y="1600200"/>
            <a:ext cx="86772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757363" y="1600200"/>
            <a:ext cx="8677275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1271588"/>
            <a:ext cx="93249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9393238" y="2020888"/>
            <a:ext cx="6810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176338"/>
            <a:ext cx="953452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927350" y="3117850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18138" y="311785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22</cp:revision>
  <dcterms:created xsi:type="dcterms:W3CDTF">2019-03-05T07:06:00Z</dcterms:created>
  <dcterms:modified xsi:type="dcterms:W3CDTF">2020-03-28T13:14:14Z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