
<file path=[Content_Types].xml><?xml version="1.0" encoding="utf-8"?>
<Types xmlns="http://schemas.openxmlformats.org/package/2006/content-types">
  <Default Extension="jpeg" ContentType="image/jpeg"/>
  <Default Extension="wav" ContentType="audio/x-wav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  <p:sldMasterId id="2147483672" r:id="rId4"/>
    <p:sldMasterId id="2147483684" r:id="rId5"/>
    <p:sldMasterId id="2147483696" r:id="rId6"/>
  </p:sldMasterIdLst>
  <p:notesMasterIdLst>
    <p:notesMasterId r:id="rId15"/>
  </p:notesMasterIdLst>
  <p:sldIdLst>
    <p:sldId id="274" r:id="rId7"/>
    <p:sldId id="426" r:id="rId8"/>
    <p:sldId id="389" r:id="rId9"/>
    <p:sldId id="367" r:id="rId10"/>
    <p:sldId id="390" r:id="rId11"/>
    <p:sldId id="427" r:id="rId12"/>
    <p:sldId id="413" r:id="rId13"/>
    <p:sldId id="330" r:id="rId14"/>
    <p:sldId id="368" r:id="rId16"/>
    <p:sldId id="340" r:id="rId17"/>
    <p:sldId id="429" r:id="rId18"/>
    <p:sldId id="269" r:id="rId19"/>
    <p:sldId id="311" r:id="rId20"/>
    <p:sldId id="331" r:id="rId21"/>
    <p:sldId id="319" r:id="rId22"/>
    <p:sldId id="334" r:id="rId23"/>
  </p:sldIdLst>
  <p:sldSz cx="9144000" cy="6858000" type="screen4x3"/>
  <p:notesSz cx="6858000" cy="9144000"/>
  <p:defaultTextStyle>
    <a:defPPr>
      <a:defRPr lang="en-US"/>
    </a:defPPr>
    <a:lvl1pPr marL="0" lvl="0" indent="0" algn="l" defTabSz="4572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4572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4572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4572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4572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4572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4572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4572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4572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2FDB2607-1784-4EEB-B798-7EB5836EED8A}">
        <p14:showMediaCtrls xmlns:p14="http://schemas.microsoft.com/office/powerpoint/2010/main" val="1"/>
      </p:ext>
    </p:extLst>
  </p:showPr>
  <p:clrMru>
    <a:srgbClr val="FF0000"/>
    <a:srgbClr val="3333FF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151"/>
    <p:restoredTop sz="94684"/>
  </p:normalViewPr>
  <p:slideViewPr>
    <p:cSldViewPr showGuides="1">
      <p:cViewPr varScale="1">
        <p:scale>
          <a:sx n="108" d="100"/>
          <a:sy n="108" d="100"/>
        </p:scale>
        <p:origin x="1734" y="120"/>
      </p:cViewPr>
      <p:guideLst>
        <p:guide orient="horz" pos="218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3.xml"/><Relationship Id="rId8" Type="http://schemas.openxmlformats.org/officeDocument/2006/relationships/slide" Target="slides/slide2.xml"/><Relationship Id="rId7" Type="http://schemas.openxmlformats.org/officeDocument/2006/relationships/slide" Target="slides/slide1.xml"/><Relationship Id="rId6" Type="http://schemas.openxmlformats.org/officeDocument/2006/relationships/slideMaster" Target="slideMasters/slideMaster5.xml"/><Relationship Id="rId5" Type="http://schemas.openxmlformats.org/officeDocument/2006/relationships/slideMaster" Target="slideMasters/slideMaster4.xml"/><Relationship Id="rId4" Type="http://schemas.openxmlformats.org/officeDocument/2006/relationships/slideMaster" Target="slideMasters/slideMaster3.xml"/><Relationship Id="rId3" Type="http://schemas.openxmlformats.org/officeDocument/2006/relationships/slideMaster" Target="slideMasters/slideMaster2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slide" Target="slides/slide16.xml"/><Relationship Id="rId22" Type="http://schemas.openxmlformats.org/officeDocument/2006/relationships/slide" Target="slides/slide15.xml"/><Relationship Id="rId21" Type="http://schemas.openxmlformats.org/officeDocument/2006/relationships/slide" Target="slides/slide14.xml"/><Relationship Id="rId20" Type="http://schemas.openxmlformats.org/officeDocument/2006/relationships/slide" Target="slides/slide13.xml"/><Relationship Id="rId2" Type="http://schemas.openxmlformats.org/officeDocument/2006/relationships/theme" Target="theme/theme1.xml"/><Relationship Id="rId19" Type="http://schemas.openxmlformats.org/officeDocument/2006/relationships/slide" Target="slides/slide12.xml"/><Relationship Id="rId18" Type="http://schemas.openxmlformats.org/officeDocument/2006/relationships/slide" Target="slides/slide11.xml"/><Relationship Id="rId17" Type="http://schemas.openxmlformats.org/officeDocument/2006/relationships/slide" Target="slides/slide10.xml"/><Relationship Id="rId16" Type="http://schemas.openxmlformats.org/officeDocument/2006/relationships/slide" Target="slides/slide9.xml"/><Relationship Id="rId15" Type="http://schemas.openxmlformats.org/officeDocument/2006/relationships/notesMaster" Target="notesMasters/notesMaster1.xml"/><Relationship Id="rId14" Type="http://schemas.openxmlformats.org/officeDocument/2006/relationships/slide" Target="slides/slide8.xml"/><Relationship Id="rId13" Type="http://schemas.openxmlformats.org/officeDocument/2006/relationships/slide" Target="slides/slide7.xml"/><Relationship Id="rId12" Type="http://schemas.openxmlformats.org/officeDocument/2006/relationships/slide" Target="slides/slide6.xml"/><Relationship Id="rId11" Type="http://schemas.openxmlformats.org/officeDocument/2006/relationships/slide" Target="slides/slide5.xml"/><Relationship Id="rId10" Type="http://schemas.openxmlformats.org/officeDocument/2006/relationships/slide" Target="slides/slide4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584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kumimoji="1" sz="1200" smtClean="0">
                <a:latin typeface="Times New Roman" panose="02020603050405020304" pitchFamily="18" charset="0"/>
              </a:defRPr>
            </a:lvl1pPr>
          </a:lstStyle>
          <a:p>
            <a:pPr marL="0" marR="0" lvl="0" indent="0" algn="l" defTabSz="4572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3584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defRPr kumimoji="1" sz="1200" smtClean="0">
                <a:latin typeface="Times New Roman" panose="02020603050405020304" pitchFamily="18" charset="0"/>
              </a:defRPr>
            </a:lvl1pPr>
          </a:lstStyle>
          <a:p>
            <a:pPr marL="0" marR="0" lvl="0" indent="0" algn="r" defTabSz="4572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8196" name="Rectangle 4"/>
          <p:cNvSpPr>
            <a:spLocks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3584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0" fontAlgn="base" latinLnBrk="0" hangingPunct="0"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457200" marR="0" lvl="1" indent="0" algn="l" defTabSz="914400" rtl="0" eaLnBrk="0" fontAlgn="base" latinLnBrk="0" hangingPunct="0"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914400" marR="0" lvl="2" indent="0" algn="l" defTabSz="914400" rtl="0" eaLnBrk="0" fontAlgn="base" latinLnBrk="0" hangingPunct="0"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584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 eaLnBrk="1" hangingPunct="1">
              <a:defRPr kumimoji="1" sz="1200" smtClean="0">
                <a:latin typeface="Times New Roman" panose="02020603050405020304" pitchFamily="18" charset="0"/>
              </a:defRPr>
            </a:lvl1pPr>
          </a:lstStyle>
          <a:p>
            <a:pPr marL="0" marR="0" lvl="0" indent="0" algn="l" defTabSz="4572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3584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defRPr kumimoji="1" sz="1200" smtClean="0">
                <a:latin typeface="Times New Roman" panose="02020603050405020304" pitchFamily="18" charset="0"/>
              </a:defRPr>
            </a:lvl1pPr>
          </a:lstStyle>
          <a:p>
            <a:pPr marL="0" marR="0" lvl="0" indent="0" algn="r" defTabSz="4572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50F595B4-2EA2-448F-AD5F-70B0196544BA}" type="slidenum">
              <a:rPr kumimoji="1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</a:fld>
            <a:endParaRPr kumimoji="1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7" name="幻灯片图像占位符 1"/>
          <p:cNvSpPr>
            <a:spLocks noTextEdit="1"/>
          </p:cNvSpPr>
          <p:nvPr>
            <p:ph type="sldImg"/>
          </p:nvPr>
        </p:nvSpPr>
        <p:spPr/>
      </p:sp>
      <p:sp>
        <p:nvSpPr>
          <p:cNvPr id="19458" name="文本占位符 2"/>
          <p:cNvSpPr/>
          <p:nvPr>
            <p:ph type="body"/>
          </p:nvPr>
        </p:nvSpPr>
        <p:spPr/>
        <p:txBody>
          <a:bodyPr wrap="square" lIns="91440" tIns="45720" rIns="91440" bIns="45720" anchor="t"/>
          <a:p>
            <a:pPr lvl="0"/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 wrap="square" lIns="91440" tIns="45720" rIns="91440" bIns="45720" numCol="1" anchor="b" anchorCtr="0" compatLnSpc="1"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50F595B4-2EA2-448F-AD5F-70B0196544BA}" type="slidenum">
              <a:rPr kumimoji="1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uLnTx/>
                <a:uFillTx/>
                <a:latin typeface="Times New Roman" panose="02020603050405020304" pitchFamily="18" charset="0"/>
                <a:ea typeface="+mn-ea"/>
                <a:cs typeface="+mn-cs"/>
                <a:sym typeface="+mn-ea"/>
              </a:rPr>
            </a:fld>
            <a:endParaRPr kumimoji="1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uLnTx/>
              <a:uFillTx/>
              <a:latin typeface="Times New Roman" panose="02020603050405020304" pitchFamily="18" charset="0"/>
              <a:ea typeface="+mn-ea"/>
              <a:cs typeface="+mn-cs"/>
              <a:sym typeface="+mn-ea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29" name="Rectangle 7"/>
          <p:cNvSpPr txBox="1">
            <a:spLocks noGrp="1"/>
          </p:cNvSpPr>
          <p:nvPr>
            <p:ph type="sldNum" sz="quarter"/>
          </p:nvPr>
        </p:nvSpPr>
        <p:spPr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b"/>
          <a:p>
            <a:pPr lvl="0" indent="0" algn="r" rtl="0"/>
            <a:fld id="{9A0DB2DC-4C9A-4742-B13C-FB6460FD3503}" type="slidenum">
              <a:rPr lang="en-US" altLang="zh-CN" sz="1200" dirty="0">
                <a:latin typeface="Times New Roman" panose="02020603050405020304" pitchFamily="18" charset="0"/>
                <a:ea typeface="宋体" panose="02010600030101010101" pitchFamily="2" charset="-122"/>
              </a:rPr>
            </a:fld>
            <a:endParaRPr lang="en-US" altLang="zh-CN" sz="12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2530" name="Rectangle 2"/>
          <p:cNvSpPr>
            <a:spLocks noRot="1" noTextEdit="1"/>
          </p:cNvSpPr>
          <p:nvPr>
            <p:ph type="sldImg"/>
          </p:nvPr>
        </p:nvSpPr>
        <p:spPr/>
      </p:sp>
      <p:sp>
        <p:nvSpPr>
          <p:cNvPr id="22531" name="Rectangle 3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/>
          <a:p>
            <a:pPr lvl="0" eaLnBrk="1" hangingPunct="1"/>
            <a:endParaRPr lang="zh-CN" altLang="zh-CN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4817" name="Rectangle 7"/>
          <p:cNvSpPr txBox="1">
            <a:spLocks noGrp="1"/>
          </p:cNvSpPr>
          <p:nvPr>
            <p:ph type="sldNum" sz="quarter"/>
          </p:nvPr>
        </p:nvSpPr>
        <p:spPr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b"/>
          <a:p>
            <a:pPr lvl="0" indent="0" algn="r" rtl="0"/>
            <a:fld id="{9A0DB2DC-4C9A-4742-B13C-FB6460FD3503}" type="slidenum">
              <a:rPr lang="zh-CN" altLang="en-US" sz="1200" dirty="0">
                <a:latin typeface="Times New Roman" panose="02020603050405020304" pitchFamily="18" charset="0"/>
                <a:ea typeface="宋体" panose="02010600030101010101" pitchFamily="2" charset="-122"/>
              </a:rPr>
            </a:fld>
            <a:endParaRPr lang="zh-CN" altLang="en-US" sz="12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4818" name="Rectangle 2"/>
          <p:cNvSpPr>
            <a:spLocks noTextEdit="1"/>
          </p:cNvSpPr>
          <p:nvPr>
            <p:ph type="sldImg"/>
          </p:nvPr>
        </p:nvSpPr>
        <p:spPr/>
      </p:sp>
      <p:sp>
        <p:nvSpPr>
          <p:cNvPr id="34819" name="Rectangle 3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/>
          <a:p>
            <a:pPr lvl="0" eaLnBrk="1" hangingPunct="1"/>
            <a:endParaRPr lang="zh-CN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6"/>
          <p:cNvSpPr/>
          <p:nvPr/>
        </p:nvSpPr>
        <p:spPr>
          <a:xfrm>
            <a:off x="3175" y="6400800"/>
            <a:ext cx="9140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2" name="Rectangle 7"/>
          <p:cNvSpPr/>
          <p:nvPr/>
        </p:nvSpPr>
        <p:spPr>
          <a:xfrm>
            <a:off x="0" y="6334125"/>
            <a:ext cx="9142413" cy="635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cxnSp>
        <p:nvCxnSpPr>
          <p:cNvPr id="13" name="Straight Connector 8"/>
          <p:cNvCxnSpPr/>
          <p:nvPr/>
        </p:nvCxnSpPr>
        <p:spPr>
          <a:xfrm>
            <a:off x="906463" y="4343400"/>
            <a:ext cx="7405688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22960" y="758952"/>
            <a:ext cx="75438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fontAlgn="auto"/>
            <a:r>
              <a:rPr lang="zh-CN" altLang="en-US" strike="noStrike" noProof="1"/>
              <a:t>单击此处编辑母版标题样式</a:t>
            </a:r>
            <a:endParaRPr lang="en-US" strike="noStrike" noProof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25038" y="4455621"/>
            <a:ext cx="75438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pPr fontAlgn="auto"/>
            <a:r>
              <a:rPr lang="zh-CN" altLang="en-US" strike="noStrike" noProof="1"/>
              <a:t>单击此处编辑母版副标题样式</a:t>
            </a:r>
            <a:endParaRPr lang="en-US" strike="noStrike" noProof="1" dirty="0"/>
          </a:p>
        </p:txBody>
      </p:sp>
      <p:sp>
        <p:nvSpPr>
          <p:cNvPr id="14" name="Date Placeholder 3"/>
          <p:cNvSpPr>
            <a:spLocks noGrp="1"/>
          </p:cNvSpPr>
          <p:nvPr>
            <p:ph type="dt" sz="half" idx="2"/>
          </p:nvPr>
        </p:nvSpPr>
        <p:spPr>
          <a:xfrm>
            <a:off x="822325" y="6459538"/>
            <a:ext cx="1854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indent="0" defTabSz="4572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b="0" i="0" strike="noStrike" kern="1200" cap="none" spc="0" normalizeH="0" baseline="0" noProof="0">
              <a:latin typeface="+mn-lt"/>
              <a:ea typeface="+mn-ea"/>
              <a:cs typeface="+mn-cs"/>
            </a:endParaRPr>
          </a:p>
        </p:txBody>
      </p:sp>
      <p:sp>
        <p:nvSpPr>
          <p:cNvPr id="1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765425" y="6459538"/>
            <a:ext cx="36163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indent="0" defTabSz="4572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b="0" i="0" strike="noStrike" kern="1200" cap="all" spc="0" normalizeH="0" baseline="0" noProof="0">
              <a:latin typeface="+mn-lt"/>
              <a:ea typeface="+mn-ea"/>
              <a:cs typeface="+mn-cs"/>
            </a:endParaRPr>
          </a:p>
        </p:txBody>
      </p:sp>
      <p:sp>
        <p:nvSpPr>
          <p:cNvPr id="1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424738" y="6459538"/>
            <a:ext cx="9842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indent="0" defTabSz="4572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532768F-1381-43FF-B449-9A12C562F070}" type="slidenum">
              <a:rPr kumimoji="0" lang="zh-CN" altLang="en-US" sz="1050" b="0" i="0" strike="noStrike" kern="1200" cap="none" spc="0" normalizeH="0" baseline="0" noProof="0" smtClean="0">
                <a:latin typeface="+mn-lt"/>
                <a:ea typeface="+mn-ea"/>
                <a:cs typeface="+mn-cs"/>
              </a:rPr>
            </a:fld>
            <a:endParaRPr kumimoji="0" lang="en-US" altLang="zh-CN" b="0" i="0" strike="noStrike" kern="1200" cap="none" spc="0" normalizeH="0" baseline="0" noProof="0"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>
    <p:zo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en-US" strike="noStrike" noProof="1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 lIns="45720" tIns="0" rIns="45720" bIns="0"/>
          <a:lstStyle/>
          <a:p>
            <a:pPr lvl="0" fontAlgn="auto"/>
            <a:r>
              <a:rPr lang="zh-CN" altLang="en-US" strike="noStrike" noProof="1"/>
              <a:t>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auto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trike="noStrike" noProof="1"/>
              <a:t>第五级</a:t>
            </a:r>
            <a:endParaRPr lang="en-US" strike="noStrike" noProof="1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4572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9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4572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900" b="0" i="0" u="none" strike="noStrike" kern="1200" cap="all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4572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800945B3-C566-431D-BDC8-7D67BF53B44A}" type="slidenum">
              <a:rPr kumimoji="0" lang="zh-CN" altLang="en-US" sz="105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en-US" altLang="zh-CN" sz="105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>
    <p:zo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竖排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6"/>
          <p:cNvSpPr/>
          <p:nvPr/>
        </p:nvSpPr>
        <p:spPr>
          <a:xfrm>
            <a:off x="3175" y="6400800"/>
            <a:ext cx="9140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2" name="Rectangle 7"/>
          <p:cNvSpPr/>
          <p:nvPr/>
        </p:nvSpPr>
        <p:spPr>
          <a:xfrm>
            <a:off x="0" y="6334125"/>
            <a:ext cx="9142413" cy="635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414779"/>
            <a:ext cx="1971675" cy="5757421"/>
          </a:xfrm>
        </p:spPr>
        <p:txBody>
          <a:bodyPr vert="eaVert"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en-US" strike="noStrike" noProof="1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 hasCustomPrompt="1"/>
          </p:nvPr>
        </p:nvSpPr>
        <p:spPr>
          <a:xfrm>
            <a:off x="628650" y="414779"/>
            <a:ext cx="5800725" cy="5757420"/>
          </a:xfrm>
        </p:spPr>
        <p:txBody>
          <a:bodyPr vert="eaVert" lIns="45720" tIns="0" rIns="45720" bIns="0"/>
          <a:lstStyle/>
          <a:p>
            <a:pPr lvl="0" fontAlgn="auto"/>
            <a:r>
              <a:rPr lang="zh-CN" altLang="en-US" strike="noStrike" noProof="1"/>
              <a:t>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auto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trike="noStrike" noProof="1"/>
              <a:t>第五级</a:t>
            </a:r>
            <a:endParaRPr lang="en-US" strike="noStrike" noProof="1" dirty="0"/>
          </a:p>
        </p:txBody>
      </p:sp>
      <p:sp>
        <p:nvSpPr>
          <p:cNvPr id="13" name="Date Placeholder 3"/>
          <p:cNvSpPr>
            <a:spLocks noGrp="1"/>
          </p:cNvSpPr>
          <p:nvPr>
            <p:ph type="dt" sz="half" idx="2"/>
          </p:nvPr>
        </p:nvSpPr>
        <p:spPr>
          <a:xfrm>
            <a:off x="822325" y="6459538"/>
            <a:ext cx="1854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indent="0" defTabSz="4572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b="0" i="0" strike="noStrike" kern="1200" cap="none" spc="0" normalizeH="0" baseline="0" noProof="0">
              <a:latin typeface="+mn-lt"/>
              <a:ea typeface="+mn-ea"/>
              <a:cs typeface="+mn-cs"/>
            </a:endParaRPr>
          </a:p>
        </p:txBody>
      </p:sp>
      <p:sp>
        <p:nvSpPr>
          <p:cNvPr id="14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765425" y="6459538"/>
            <a:ext cx="36163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indent="0" defTabSz="4572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b="0" i="0" strike="noStrike" kern="1200" cap="all" spc="0" normalizeH="0" baseline="0" noProof="0">
              <a:latin typeface="+mn-lt"/>
              <a:ea typeface="+mn-ea"/>
              <a:cs typeface="+mn-cs"/>
            </a:endParaRPr>
          </a:p>
        </p:txBody>
      </p:sp>
      <p:sp>
        <p:nvSpPr>
          <p:cNvPr id="15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424738" y="6459538"/>
            <a:ext cx="9842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indent="0" defTabSz="4572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800945B3-C566-431D-BDC8-7D67BF53B44A}" type="slidenum">
              <a:rPr kumimoji="0" lang="zh-CN" altLang="en-US" sz="1050" b="0" i="0" strike="noStrike" kern="1200" cap="none" spc="0" normalizeH="0" baseline="0" noProof="0" smtClean="0">
                <a:latin typeface="+mn-lt"/>
                <a:ea typeface="+mn-ea"/>
                <a:cs typeface="+mn-cs"/>
              </a:rPr>
            </a:fld>
            <a:endParaRPr kumimoji="0" lang="en-US" altLang="zh-CN" b="0" i="0" strike="noStrike" kern="1200" cap="none" spc="0" normalizeH="0" baseline="0" noProof="0"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>
    <p:zoom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 showMasterSp="0">
  <p:cSld name="标题幻灯片"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2050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4287"/>
            <a:ext cx="9170988" cy="68722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51" name="标题 2050"/>
          <p:cNvSpPr>
            <a:spLocks noGrp="1"/>
          </p:cNvSpPr>
          <p:nvPr>
            <p:ph type="ctrTitle"/>
          </p:nvPr>
        </p:nvSpPr>
        <p:spPr>
          <a:xfrm>
            <a:off x="468313" y="1557338"/>
            <a:ext cx="6908800" cy="108267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lvl="0" algn="l"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2052" name="副标题 2051"/>
          <p:cNvSpPr>
            <a:spLocks noGrp="1"/>
          </p:cNvSpPr>
          <p:nvPr>
            <p:ph type="subTitle" idx="1"/>
          </p:nvPr>
        </p:nvSpPr>
        <p:spPr>
          <a:xfrm>
            <a:off x="468313" y="2782888"/>
            <a:ext cx="6913562" cy="17526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0" lvl="0" indent="0" algn="l">
              <a:buNone/>
              <a:defRPr>
                <a:solidFill>
                  <a:schemeClr val="tx1"/>
                </a:solidFill>
              </a:defRPr>
            </a:lvl1pPr>
            <a:lvl2pPr marL="457200" lvl="1" indent="0" algn="ctr">
              <a:buNone/>
              <a:defRPr>
                <a:solidFill>
                  <a:schemeClr val="tx1"/>
                </a:solidFill>
              </a:defRPr>
            </a:lvl2pPr>
            <a:lvl3pPr marL="914400" lvl="2" indent="0" algn="ctr">
              <a:buNone/>
              <a:defRPr>
                <a:solidFill>
                  <a:schemeClr val="tx1"/>
                </a:solidFill>
              </a:defRPr>
            </a:lvl3pPr>
            <a:lvl4pPr marL="1371600" lvl="3" indent="0" algn="ctr">
              <a:buNone/>
              <a:defRPr>
                <a:solidFill>
                  <a:schemeClr val="tx1"/>
                </a:solidFill>
              </a:defRPr>
            </a:lvl4pPr>
            <a:lvl5pPr marL="1828800" lvl="4" indent="0" algn="ctr">
              <a:buNone/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2053" name="日期占位符 2052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>
              <a:defRPr sz="1400"/>
            </a:lvl1pPr>
          </a:lstStyle>
          <a:p>
            <a:pPr marL="0" marR="0" indent="0" defTabSz="4572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b="0" i="0" strike="noStrike" kern="1200" cap="none" spc="0" normalizeH="0" baseline="0" noProof="0">
              <a:latin typeface="+mn-lt"/>
              <a:ea typeface="+mn-ea"/>
              <a:cs typeface="+mn-cs"/>
            </a:endParaRPr>
          </a:p>
        </p:txBody>
      </p:sp>
      <p:sp>
        <p:nvSpPr>
          <p:cNvPr id="2054" name="页脚占位符 2053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algn="ctr">
              <a:defRPr sz="1400"/>
            </a:lvl1pPr>
          </a:lstStyle>
          <a:p>
            <a:pPr marL="0" marR="0" indent="0" defTabSz="4572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b="0" i="0" strike="noStrike" kern="1200" cap="all" spc="0" normalizeH="0" baseline="0" noProof="0">
              <a:latin typeface="+mn-lt"/>
              <a:ea typeface="+mn-ea"/>
              <a:cs typeface="+mn-cs"/>
            </a:endParaRPr>
          </a:p>
        </p:txBody>
      </p:sp>
      <p:sp>
        <p:nvSpPr>
          <p:cNvPr id="2055" name="灯片编号占位符 2054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algn="r">
              <a:defRPr sz="1400"/>
            </a:lvl1pPr>
          </a:lstStyle>
          <a:p>
            <a:pPr marL="0" marR="0" indent="0" defTabSz="4572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532768F-1381-43FF-B449-9A12C562F070}" type="slidenum">
              <a:rPr kumimoji="0" lang="zh-CN" altLang="en-US" sz="1050" b="0" i="0" strike="noStrike" kern="1200" cap="none" spc="0" normalizeH="0" baseline="0" noProof="0" smtClean="0">
                <a:latin typeface="+mn-lt"/>
                <a:ea typeface="+mn-ea"/>
                <a:cs typeface="+mn-cs"/>
              </a:rPr>
            </a:fld>
            <a:endParaRPr kumimoji="0" lang="en-US" altLang="zh-CN" b="0" i="0" strike="noStrike" kern="1200" cap="none" spc="0" normalizeH="0" baseline="0" noProof="0"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>
    <p:zoom/>
  </p:transition>
  <p:hf sldNum="0"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9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900" b="0" i="0" u="none" strike="noStrike" kern="1200" cap="all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800945B3-C566-431D-BDC8-7D67BF53B44A}" type="slidenum">
              <a:rPr kumimoji="0" lang="zh-CN" altLang="en-US" sz="105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en-US" altLang="zh-CN" sz="105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>
    <p:zoom/>
  </p:transition>
  <p:hf sldNum="0"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indent="0" defTabSz="4572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b="0" i="0" strike="noStrike" kern="1200" cap="none" spc="0" normalizeH="0" baseline="0" noProof="0"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indent="0" defTabSz="4572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b="0" i="0" strike="noStrike" kern="1200" cap="all" spc="0" normalizeH="0" baseline="0" noProof="0"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indent="0" defTabSz="4572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A8F03060-60D2-4FC9-BF9C-1845D24565F3}" type="slidenum">
              <a:rPr kumimoji="0" lang="zh-CN" altLang="en-US" sz="1050" b="0" i="0" strike="noStrike" kern="1200" cap="none" spc="0" normalizeH="0" baseline="0" noProof="0" smtClean="0">
                <a:latin typeface="+mn-lt"/>
                <a:ea typeface="+mn-ea"/>
                <a:cs typeface="+mn-cs"/>
              </a:rPr>
            </a:fld>
            <a:endParaRPr kumimoji="0" lang="en-US" altLang="zh-CN" b="0" i="0" strike="noStrike" kern="1200" cap="none" spc="0" normalizeH="0" baseline="0" noProof="0"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>
    <p:zoom/>
  </p:transition>
  <p:hf sldNum="0"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174750"/>
            <a:ext cx="4032504" cy="49530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174750"/>
            <a:ext cx="4032504" cy="49530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9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900" b="0" i="0" u="none" strike="noStrike" kern="1200" cap="all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800945B3-C566-431D-BDC8-7D67BF53B44A}" type="slidenum">
              <a:rPr kumimoji="0" lang="zh-CN" altLang="en-US" sz="105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en-US" altLang="zh-CN" sz="105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>
    <p:zoom/>
  </p:transition>
  <p:hf sldNum="0" hdr="0" ft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9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900" b="0" i="0" u="none" strike="noStrike" kern="1200" cap="all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800945B3-C566-431D-BDC8-7D67BF53B44A}" type="slidenum">
              <a:rPr kumimoji="0" lang="zh-CN" altLang="en-US" sz="105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en-US" altLang="zh-CN" sz="105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>
    <p:zoom/>
  </p:transition>
  <p:hf sldNum="0" hdr="0" ftr="0" dt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9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900" b="0" i="0" u="none" strike="noStrike" kern="1200" cap="all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800945B3-C566-431D-BDC8-7D67BF53B44A}" type="slidenum">
              <a:rPr kumimoji="0" lang="zh-CN" altLang="en-US" sz="105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en-US" altLang="zh-CN" sz="105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>
    <p:zoom/>
  </p:transition>
  <p:hf sldNum="0" hdr="0" ftr="0" dt="0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indent="0" defTabSz="4572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b="0" i="0" strike="noStrike" kern="1200" cap="none" spc="0" normalizeH="0" baseline="0" noProof="0"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indent="0" defTabSz="4572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b="0" i="0" strike="noStrike" kern="1200" cap="all" spc="0" normalizeH="0" baseline="0" noProof="0"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indent="0" defTabSz="4572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3AB2BA6B-6849-44A5-BDD6-1326B4D50433}" type="slidenum">
              <a:rPr kumimoji="0" lang="zh-CN" altLang="en-US" sz="1050" b="0" i="0" strike="noStrike" kern="1200" cap="none" spc="0" normalizeH="0" baseline="0" noProof="0" smtClean="0">
                <a:latin typeface="+mn-lt"/>
                <a:ea typeface="+mn-ea"/>
                <a:cs typeface="+mn-cs"/>
              </a:rPr>
            </a:fld>
            <a:endParaRPr kumimoji="0" lang="en-US" altLang="zh-CN" b="0" i="0" strike="noStrike" kern="1200" cap="none" spc="0" normalizeH="0" baseline="0" noProof="0"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>
    <p:zoom/>
  </p:transition>
  <p:hf sldNum="0" hdr="0" ftr="0" dt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indent="0" defTabSz="4572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b="0" i="0" strike="noStrike" kern="1200" cap="none" spc="0" normalizeH="0" baseline="0" noProof="0"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indent="0" defTabSz="4572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b="0" i="0" strike="noStrike" kern="1200" cap="all" spc="0" normalizeH="0" baseline="0" noProof="0"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indent="0" defTabSz="4572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55369004-17CC-4003-858B-3041AEB6F5B5}" type="slidenum">
              <a:rPr kumimoji="0" lang="zh-CN" altLang="en-US" sz="1050" b="0" i="0" strike="noStrike" kern="1200" cap="none" spc="0" normalizeH="0" baseline="0" noProof="0" smtClean="0">
                <a:latin typeface="+mn-lt"/>
                <a:ea typeface="+mn-ea"/>
                <a:cs typeface="+mn-cs"/>
              </a:rPr>
            </a:fld>
            <a:endParaRPr kumimoji="0" lang="en-US" altLang="zh-CN" b="0" i="0" strike="noStrike" kern="1200" cap="none" spc="0" normalizeH="0" baseline="0" noProof="0"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>
    <p:zoom/>
  </p:transition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en-US" strike="noStrike" noProof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 fontAlgn="auto"/>
            <a:r>
              <a:rPr lang="zh-CN" altLang="en-US" strike="noStrike" noProof="1"/>
              <a:t>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auto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trike="noStrike" noProof="1"/>
              <a:t>第五级</a:t>
            </a:r>
            <a:endParaRPr lang="en-US" strike="noStrike" noProof="1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4572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9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4572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900" b="0" i="0" u="none" strike="noStrike" kern="1200" cap="all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4572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800945B3-C566-431D-BDC8-7D67BF53B44A}" type="slidenum">
              <a:rPr kumimoji="0" lang="zh-CN" altLang="en-US" sz="105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en-US" altLang="zh-CN" sz="105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>
    <p:zoom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indent="0" defTabSz="4572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b="0" i="0" strike="noStrike" kern="1200" cap="none" spc="0" normalizeH="0" baseline="0" noProof="0"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indent="0" defTabSz="4572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b="0" i="0" strike="noStrike" kern="1200" cap="all" spc="0" normalizeH="0" baseline="0" noProof="0"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indent="0" defTabSz="4572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CE376569-6ACC-4189-90E5-509218720430}" type="slidenum">
              <a:rPr kumimoji="0" lang="zh-CN" altLang="en-US" sz="1050" b="0" i="0" strike="noStrike" kern="1200" cap="none" spc="0" normalizeH="0" baseline="0" noProof="0" smtClean="0">
                <a:latin typeface="+mn-lt"/>
                <a:ea typeface="+mn-ea"/>
                <a:cs typeface="+mn-cs"/>
              </a:rPr>
            </a:fld>
            <a:endParaRPr kumimoji="0" lang="en-US" altLang="zh-CN" b="0" i="0" strike="noStrike" kern="1200" cap="none" spc="0" normalizeH="0" baseline="0" noProof="0"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>
    <p:zoom/>
  </p:transition>
  <p:hf sldNum="0" hdr="0" ftr="0" dt="0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9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900" b="0" i="0" u="none" strike="noStrike" kern="1200" cap="all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800945B3-C566-431D-BDC8-7D67BF53B44A}" type="slidenum">
              <a:rPr kumimoji="0" lang="zh-CN" altLang="en-US" sz="105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en-US" altLang="zh-CN" sz="105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>
    <p:zoom/>
  </p:transition>
  <p:hf sldNum="0" hdr="0" ftr="0" dt="0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90500"/>
            <a:ext cx="2057400" cy="593725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90500"/>
            <a:ext cx="6052930" cy="593725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indent="0" defTabSz="4572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b="0" i="0" strike="noStrike" kern="1200" cap="none" spc="0" normalizeH="0" baseline="0" noProof="0"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indent="0" defTabSz="4572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b="0" i="0" strike="noStrike" kern="1200" cap="all" spc="0" normalizeH="0" baseline="0" noProof="0"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indent="0" defTabSz="4572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800945B3-C566-431D-BDC8-7D67BF53B44A}" type="slidenum">
              <a:rPr kumimoji="0" lang="zh-CN" altLang="en-US" sz="1050" b="0" i="0" strike="noStrike" kern="1200" cap="none" spc="0" normalizeH="0" baseline="0" noProof="0" smtClean="0">
                <a:latin typeface="+mn-lt"/>
                <a:ea typeface="+mn-ea"/>
                <a:cs typeface="+mn-cs"/>
              </a:rPr>
            </a:fld>
            <a:endParaRPr kumimoji="0" lang="en-US" altLang="zh-CN" b="0" i="0" strike="noStrike" kern="1200" cap="none" spc="0" normalizeH="0" baseline="0" noProof="0"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>
    <p:zoom/>
  </p:transition>
  <p:hf sldNum="0" hdr="0" ftr="0" dt="0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 showMasterSp="0">
  <p:cSld name="标题幻灯片"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2050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51" name="标题 2050"/>
          <p:cNvSpPr>
            <a:spLocks noGrp="1"/>
          </p:cNvSpPr>
          <p:nvPr>
            <p:ph type="ctrTitle"/>
          </p:nvPr>
        </p:nvSpPr>
        <p:spPr>
          <a:xfrm>
            <a:off x="612775" y="1703388"/>
            <a:ext cx="7845425" cy="108267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lvl="0" algn="l"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2052" name="副标题 2051"/>
          <p:cNvSpPr>
            <a:spLocks noGrp="1"/>
          </p:cNvSpPr>
          <p:nvPr>
            <p:ph type="subTitle" idx="1"/>
          </p:nvPr>
        </p:nvSpPr>
        <p:spPr>
          <a:xfrm>
            <a:off x="612775" y="2927350"/>
            <a:ext cx="7848600" cy="17526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0" lvl="0" indent="0" algn="l">
              <a:buNone/>
              <a:defRPr>
                <a:solidFill>
                  <a:schemeClr val="tx1"/>
                </a:solidFill>
              </a:defRPr>
            </a:lvl1pPr>
            <a:lvl2pPr marL="457200" lvl="1" indent="0" algn="ctr">
              <a:buNone/>
              <a:defRPr>
                <a:solidFill>
                  <a:schemeClr val="tx1"/>
                </a:solidFill>
              </a:defRPr>
            </a:lvl2pPr>
            <a:lvl3pPr marL="914400" lvl="2" indent="0" algn="ctr">
              <a:buNone/>
              <a:defRPr>
                <a:solidFill>
                  <a:schemeClr val="tx1"/>
                </a:solidFill>
              </a:defRPr>
            </a:lvl3pPr>
            <a:lvl4pPr marL="1371600" lvl="3" indent="0" algn="ctr">
              <a:buNone/>
              <a:defRPr>
                <a:solidFill>
                  <a:schemeClr val="tx1"/>
                </a:solidFill>
              </a:defRPr>
            </a:lvl4pPr>
            <a:lvl5pPr marL="1828800" lvl="4" indent="0" algn="ctr">
              <a:buNone/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2053" name="日期占位符 2052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>
              <a:defRPr sz="1400"/>
            </a:lvl1pPr>
          </a:lstStyle>
          <a:p>
            <a:pPr marL="0" marR="0" indent="0" defTabSz="4572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b="0" i="0" strike="noStrike" kern="1200" cap="none" spc="0" normalizeH="0" baseline="0" noProof="0">
              <a:latin typeface="+mn-lt"/>
              <a:ea typeface="+mn-ea"/>
              <a:cs typeface="+mn-cs"/>
            </a:endParaRPr>
          </a:p>
        </p:txBody>
      </p:sp>
      <p:sp>
        <p:nvSpPr>
          <p:cNvPr id="2054" name="页脚占位符 2053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algn="ctr">
              <a:defRPr sz="1400"/>
            </a:lvl1pPr>
          </a:lstStyle>
          <a:p>
            <a:pPr marL="0" marR="0" indent="0" defTabSz="4572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b="0" i="0" strike="noStrike" kern="1200" cap="all" spc="0" normalizeH="0" baseline="0" noProof="0">
              <a:latin typeface="+mn-lt"/>
              <a:ea typeface="+mn-ea"/>
              <a:cs typeface="+mn-cs"/>
            </a:endParaRPr>
          </a:p>
        </p:txBody>
      </p:sp>
      <p:sp>
        <p:nvSpPr>
          <p:cNvPr id="2055" name="灯片编号占位符 2054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algn="r">
              <a:defRPr sz="1400"/>
            </a:lvl1pPr>
          </a:lstStyle>
          <a:p>
            <a:pPr marL="0" marR="0" indent="0" defTabSz="4572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532768F-1381-43FF-B449-9A12C562F070}" type="slidenum">
              <a:rPr kumimoji="0" lang="zh-CN" altLang="en-US" sz="1050" b="0" i="0" strike="noStrike" kern="1200" cap="none" spc="0" normalizeH="0" baseline="0" noProof="0" smtClean="0">
                <a:latin typeface="+mn-lt"/>
                <a:ea typeface="+mn-ea"/>
                <a:cs typeface="+mn-cs"/>
              </a:rPr>
            </a:fld>
            <a:endParaRPr kumimoji="0" lang="en-US" altLang="zh-CN" b="0" i="0" strike="noStrike" kern="1200" cap="none" spc="0" normalizeH="0" baseline="0" noProof="0"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>
    <p:zoom/>
  </p:transition>
  <p:hf sldNum="0" hdr="0" ftr="0" dt="0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9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900" b="0" i="0" u="none" strike="noStrike" kern="1200" cap="all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800945B3-C566-431D-BDC8-7D67BF53B44A}" type="slidenum">
              <a:rPr kumimoji="0" lang="zh-CN" altLang="en-US" sz="105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en-US" altLang="zh-CN" sz="105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>
    <p:zoom/>
  </p:transition>
  <p:hf sldNum="0" hdr="0" ftr="0" dt="0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indent="0" defTabSz="4572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b="0" i="0" strike="noStrike" kern="1200" cap="none" spc="0" normalizeH="0" baseline="0" noProof="0"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indent="0" defTabSz="4572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b="0" i="0" strike="noStrike" kern="1200" cap="all" spc="0" normalizeH="0" baseline="0" noProof="0"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indent="0" defTabSz="4572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A8F03060-60D2-4FC9-BF9C-1845D24565F3}" type="slidenum">
              <a:rPr kumimoji="0" lang="zh-CN" altLang="en-US" sz="1050" b="0" i="0" strike="noStrike" kern="1200" cap="none" spc="0" normalizeH="0" baseline="0" noProof="0" smtClean="0">
                <a:latin typeface="+mn-lt"/>
                <a:ea typeface="+mn-ea"/>
                <a:cs typeface="+mn-cs"/>
              </a:rPr>
            </a:fld>
            <a:endParaRPr kumimoji="0" lang="en-US" altLang="zh-CN" b="0" i="0" strike="noStrike" kern="1200" cap="none" spc="0" normalizeH="0" baseline="0" noProof="0"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>
    <p:zoom/>
  </p:transition>
  <p:hf sldNum="0" hdr="0" ftr="0" dt="0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174750"/>
            <a:ext cx="4032504" cy="49530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174750"/>
            <a:ext cx="4032504" cy="49530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9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900" b="0" i="0" u="none" strike="noStrike" kern="1200" cap="all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800945B3-C566-431D-BDC8-7D67BF53B44A}" type="slidenum">
              <a:rPr kumimoji="0" lang="zh-CN" altLang="en-US" sz="105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en-US" altLang="zh-CN" sz="105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>
    <p:zoom/>
  </p:transition>
  <p:hf sldNum="0" hdr="0" ftr="0" dt="0"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9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900" b="0" i="0" u="none" strike="noStrike" kern="1200" cap="all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800945B3-C566-431D-BDC8-7D67BF53B44A}" type="slidenum">
              <a:rPr kumimoji="0" lang="zh-CN" altLang="en-US" sz="105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en-US" altLang="zh-CN" sz="105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>
    <p:zoom/>
  </p:transition>
  <p:hf sldNum="0" hdr="0" ftr="0" dt="0"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9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900" b="0" i="0" u="none" strike="noStrike" kern="1200" cap="all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800945B3-C566-431D-BDC8-7D67BF53B44A}" type="slidenum">
              <a:rPr kumimoji="0" lang="zh-CN" altLang="en-US" sz="105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en-US" altLang="zh-CN" sz="105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>
    <p:zoom/>
  </p:transition>
  <p:hf sldNum="0" hdr="0" ftr="0" dt="0"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indent="0" defTabSz="4572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b="0" i="0" strike="noStrike" kern="1200" cap="none" spc="0" normalizeH="0" baseline="0" noProof="0"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indent="0" defTabSz="4572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b="0" i="0" strike="noStrike" kern="1200" cap="all" spc="0" normalizeH="0" baseline="0" noProof="0"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indent="0" defTabSz="4572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3AB2BA6B-6849-44A5-BDD6-1326B4D50433}" type="slidenum">
              <a:rPr kumimoji="0" lang="zh-CN" altLang="en-US" sz="1050" b="0" i="0" strike="noStrike" kern="1200" cap="none" spc="0" normalizeH="0" baseline="0" noProof="0" smtClean="0">
                <a:latin typeface="+mn-lt"/>
                <a:ea typeface="+mn-ea"/>
                <a:cs typeface="+mn-cs"/>
              </a:rPr>
            </a:fld>
            <a:endParaRPr kumimoji="0" lang="en-US" altLang="zh-CN" b="0" i="0" strike="noStrike" kern="1200" cap="none" spc="0" normalizeH="0" baseline="0" noProof="0"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>
    <p:zoom/>
  </p:transition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6"/>
          <p:cNvSpPr/>
          <p:nvPr/>
        </p:nvSpPr>
        <p:spPr>
          <a:xfrm>
            <a:off x="3175" y="6400800"/>
            <a:ext cx="9140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2" name="Rectangle 7"/>
          <p:cNvSpPr/>
          <p:nvPr/>
        </p:nvSpPr>
        <p:spPr>
          <a:xfrm>
            <a:off x="0" y="6334125"/>
            <a:ext cx="9142413" cy="635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cxnSp>
        <p:nvCxnSpPr>
          <p:cNvPr id="13" name="Straight Connector 8"/>
          <p:cNvCxnSpPr/>
          <p:nvPr/>
        </p:nvCxnSpPr>
        <p:spPr>
          <a:xfrm>
            <a:off x="906463" y="4343400"/>
            <a:ext cx="7405688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2960" y="758952"/>
            <a:ext cx="75438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fontAlgn="auto"/>
            <a:r>
              <a:rPr lang="zh-CN" altLang="en-US" strike="noStrike" noProof="1"/>
              <a:t>单击此处编辑母版标题样式</a:t>
            </a:r>
            <a:endParaRPr lang="en-US" strike="noStrike" noProof="1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822960" y="4453128"/>
            <a:ext cx="75438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auto"/>
            <a:r>
              <a:rPr lang="zh-CN" altLang="en-US" strike="noStrike" noProof="1"/>
              <a:t>编辑母版文本样式</a:t>
            </a:r>
            <a:endParaRPr lang="zh-CN" altLang="en-US" strike="noStrike" noProof="1"/>
          </a:p>
        </p:txBody>
      </p:sp>
      <p:sp>
        <p:nvSpPr>
          <p:cNvPr id="14" name="Date Placeholder 3"/>
          <p:cNvSpPr>
            <a:spLocks noGrp="1"/>
          </p:cNvSpPr>
          <p:nvPr>
            <p:ph type="dt" sz="half" idx="2"/>
          </p:nvPr>
        </p:nvSpPr>
        <p:spPr>
          <a:xfrm>
            <a:off x="822325" y="6459538"/>
            <a:ext cx="1854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indent="0" defTabSz="4572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b="0" i="0" strike="noStrike" kern="1200" cap="none" spc="0" normalizeH="0" baseline="0" noProof="0">
              <a:latin typeface="+mn-lt"/>
              <a:ea typeface="+mn-ea"/>
              <a:cs typeface="+mn-cs"/>
            </a:endParaRPr>
          </a:p>
        </p:txBody>
      </p:sp>
      <p:sp>
        <p:nvSpPr>
          <p:cNvPr id="1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765425" y="6459538"/>
            <a:ext cx="36163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indent="0" defTabSz="4572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b="0" i="0" strike="noStrike" kern="1200" cap="all" spc="0" normalizeH="0" baseline="0" noProof="0">
              <a:latin typeface="+mn-lt"/>
              <a:ea typeface="+mn-ea"/>
              <a:cs typeface="+mn-cs"/>
            </a:endParaRPr>
          </a:p>
        </p:txBody>
      </p:sp>
      <p:sp>
        <p:nvSpPr>
          <p:cNvPr id="1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424738" y="6459538"/>
            <a:ext cx="9842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indent="0" defTabSz="4572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A8F03060-60D2-4FC9-BF9C-1845D24565F3}" type="slidenum">
              <a:rPr kumimoji="0" lang="zh-CN" altLang="en-US" sz="1050" b="0" i="0" strike="noStrike" kern="1200" cap="none" spc="0" normalizeH="0" baseline="0" noProof="0" smtClean="0">
                <a:latin typeface="+mn-lt"/>
                <a:ea typeface="+mn-ea"/>
                <a:cs typeface="+mn-cs"/>
              </a:rPr>
            </a:fld>
            <a:endParaRPr kumimoji="0" lang="en-US" altLang="zh-CN" b="0" i="0" strike="noStrike" kern="1200" cap="none" spc="0" normalizeH="0" baseline="0" noProof="0"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>
    <p:zoom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indent="0" defTabSz="4572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b="0" i="0" strike="noStrike" kern="1200" cap="none" spc="0" normalizeH="0" baseline="0" noProof="0"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indent="0" defTabSz="4572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b="0" i="0" strike="noStrike" kern="1200" cap="all" spc="0" normalizeH="0" baseline="0" noProof="0"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indent="0" defTabSz="4572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55369004-17CC-4003-858B-3041AEB6F5B5}" type="slidenum">
              <a:rPr kumimoji="0" lang="zh-CN" altLang="en-US" sz="1050" b="0" i="0" strike="noStrike" kern="1200" cap="none" spc="0" normalizeH="0" baseline="0" noProof="0" smtClean="0">
                <a:latin typeface="+mn-lt"/>
                <a:ea typeface="+mn-ea"/>
                <a:cs typeface="+mn-cs"/>
              </a:rPr>
            </a:fld>
            <a:endParaRPr kumimoji="0" lang="en-US" altLang="zh-CN" b="0" i="0" strike="noStrike" kern="1200" cap="none" spc="0" normalizeH="0" baseline="0" noProof="0"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>
    <p:zoom/>
  </p:transition>
  <p:hf sldNum="0" hdr="0" ftr="0" dt="0"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indent="0" defTabSz="4572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b="0" i="0" strike="noStrike" kern="1200" cap="none" spc="0" normalizeH="0" baseline="0" noProof="0"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indent="0" defTabSz="4572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b="0" i="0" strike="noStrike" kern="1200" cap="all" spc="0" normalizeH="0" baseline="0" noProof="0"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indent="0" defTabSz="4572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CE376569-6ACC-4189-90E5-509218720430}" type="slidenum">
              <a:rPr kumimoji="0" lang="zh-CN" altLang="en-US" sz="1050" b="0" i="0" strike="noStrike" kern="1200" cap="none" spc="0" normalizeH="0" baseline="0" noProof="0" smtClean="0">
                <a:latin typeface="+mn-lt"/>
                <a:ea typeface="+mn-ea"/>
                <a:cs typeface="+mn-cs"/>
              </a:rPr>
            </a:fld>
            <a:endParaRPr kumimoji="0" lang="en-US" altLang="zh-CN" b="0" i="0" strike="noStrike" kern="1200" cap="none" spc="0" normalizeH="0" baseline="0" noProof="0"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>
    <p:zoom/>
  </p:transition>
  <p:hf sldNum="0" hdr="0" ftr="0" dt="0"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9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900" b="0" i="0" u="none" strike="noStrike" kern="1200" cap="all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800945B3-C566-431D-BDC8-7D67BF53B44A}" type="slidenum">
              <a:rPr kumimoji="0" lang="zh-CN" altLang="en-US" sz="105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en-US" altLang="zh-CN" sz="105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>
    <p:zoom/>
  </p:transition>
  <p:hf sldNum="0" hdr="0" ftr="0" dt="0"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90500"/>
            <a:ext cx="2057400" cy="593725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90500"/>
            <a:ext cx="6052930" cy="593725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indent="0" defTabSz="4572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b="0" i="0" strike="noStrike" kern="1200" cap="none" spc="0" normalizeH="0" baseline="0" noProof="0"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indent="0" defTabSz="4572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b="0" i="0" strike="noStrike" kern="1200" cap="all" spc="0" normalizeH="0" baseline="0" noProof="0"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indent="0" defTabSz="4572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800945B3-C566-431D-BDC8-7D67BF53B44A}" type="slidenum">
              <a:rPr kumimoji="0" lang="zh-CN" altLang="en-US" sz="1050" b="0" i="0" strike="noStrike" kern="1200" cap="none" spc="0" normalizeH="0" baseline="0" noProof="0" smtClean="0">
                <a:latin typeface="+mn-lt"/>
                <a:ea typeface="+mn-ea"/>
                <a:cs typeface="+mn-cs"/>
              </a:rPr>
            </a:fld>
            <a:endParaRPr kumimoji="0" lang="en-US" altLang="zh-CN" b="0" i="0" strike="noStrike" kern="1200" cap="none" spc="0" normalizeH="0" baseline="0" noProof="0"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>
    <p:zoom/>
  </p:transition>
  <p:hf sldNum="0" hdr="0" ftr="0" dt="0"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 showMasterSp="0">
  <p:cSld name="标题幻灯片"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2050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51" name="标题 2050"/>
          <p:cNvSpPr>
            <a:spLocks noGrp="1"/>
          </p:cNvSpPr>
          <p:nvPr>
            <p:ph type="ctrTitle"/>
          </p:nvPr>
        </p:nvSpPr>
        <p:spPr>
          <a:xfrm>
            <a:off x="684213" y="1701800"/>
            <a:ext cx="7772400" cy="108267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lvl="0" algn="r">
              <a:defRPr/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2052" name="副标题 2051"/>
          <p:cNvSpPr>
            <a:spLocks noGrp="1"/>
          </p:cNvSpPr>
          <p:nvPr>
            <p:ph type="subTitle" idx="1"/>
          </p:nvPr>
        </p:nvSpPr>
        <p:spPr>
          <a:xfrm>
            <a:off x="682625" y="2927350"/>
            <a:ext cx="7777163" cy="17526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0" lvl="0" indent="0" algn="r">
              <a:buNone/>
              <a:defRPr/>
            </a:lvl1pPr>
            <a:lvl2pPr marL="457200" lvl="1" indent="0" algn="ctr">
              <a:buNone/>
              <a:defRPr/>
            </a:lvl2pPr>
            <a:lvl3pPr marL="914400" lvl="2" indent="0" algn="ctr">
              <a:buNone/>
              <a:defRPr/>
            </a:lvl3pPr>
            <a:lvl4pPr marL="1371600" lvl="3" indent="0" algn="ctr">
              <a:buNone/>
              <a:defRPr/>
            </a:lvl4pPr>
            <a:lvl5pPr marL="1828800" lvl="4" indent="0" algn="ctr">
              <a:buNone/>
              <a:defRPr/>
            </a:lvl5pPr>
          </a:lstStyle>
          <a:p>
            <a:pPr lvl="0"/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2053" name="日期占位符 2052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>
              <a:defRPr sz="1400"/>
            </a:lvl1pPr>
          </a:lstStyle>
          <a:p>
            <a:pPr marL="0" marR="0" indent="0" defTabSz="4572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b="0" i="0" strike="noStrike" kern="1200" cap="none" spc="0" normalizeH="0" baseline="0" noProof="0">
              <a:latin typeface="+mn-lt"/>
              <a:ea typeface="+mn-ea"/>
              <a:cs typeface="+mn-cs"/>
            </a:endParaRPr>
          </a:p>
        </p:txBody>
      </p:sp>
      <p:sp>
        <p:nvSpPr>
          <p:cNvPr id="2054" name="页脚占位符 2053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algn="ctr">
              <a:defRPr sz="1400"/>
            </a:lvl1pPr>
          </a:lstStyle>
          <a:p>
            <a:pPr marL="0" marR="0" indent="0" defTabSz="4572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b="0" i="0" strike="noStrike" kern="1200" cap="all" spc="0" normalizeH="0" baseline="0" noProof="0">
              <a:latin typeface="+mn-lt"/>
              <a:ea typeface="+mn-ea"/>
              <a:cs typeface="+mn-cs"/>
            </a:endParaRPr>
          </a:p>
        </p:txBody>
      </p:sp>
      <p:sp>
        <p:nvSpPr>
          <p:cNvPr id="2055" name="灯片编号占位符 2054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algn="r">
              <a:defRPr sz="1400"/>
            </a:lvl1pPr>
          </a:lstStyle>
          <a:p>
            <a:pPr marL="0" marR="0" indent="0" defTabSz="4572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532768F-1381-43FF-B449-9A12C562F070}" type="slidenum">
              <a:rPr kumimoji="0" lang="zh-CN" altLang="en-US" sz="1050" b="0" i="0" strike="noStrike" kern="1200" cap="none" spc="0" normalizeH="0" baseline="0" noProof="0" smtClean="0">
                <a:latin typeface="+mn-lt"/>
                <a:ea typeface="+mn-ea"/>
                <a:cs typeface="+mn-cs"/>
              </a:rPr>
            </a:fld>
            <a:endParaRPr kumimoji="0" lang="en-US" altLang="zh-CN" b="0" i="0" strike="noStrike" kern="1200" cap="none" spc="0" normalizeH="0" baseline="0" noProof="0"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>
    <p:zoom/>
  </p:transition>
  <p:hf sldNum="0" hdr="0" ftr="0" dt="0"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9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900" b="0" i="0" u="none" strike="noStrike" kern="1200" cap="all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800945B3-C566-431D-BDC8-7D67BF53B44A}" type="slidenum">
              <a:rPr kumimoji="0" lang="zh-CN" altLang="en-US" sz="105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en-US" altLang="zh-CN" sz="105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>
    <p:zoom/>
  </p:transition>
  <p:hf sldNum="0" hdr="0" ftr="0" dt="0"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indent="0" defTabSz="4572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b="0" i="0" strike="noStrike" kern="1200" cap="none" spc="0" normalizeH="0" baseline="0" noProof="0"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indent="0" defTabSz="4572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b="0" i="0" strike="noStrike" kern="1200" cap="all" spc="0" normalizeH="0" baseline="0" noProof="0"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indent="0" defTabSz="4572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A8F03060-60D2-4FC9-BF9C-1845D24565F3}" type="slidenum">
              <a:rPr kumimoji="0" lang="zh-CN" altLang="en-US" sz="1050" b="0" i="0" strike="noStrike" kern="1200" cap="none" spc="0" normalizeH="0" baseline="0" noProof="0" smtClean="0">
                <a:latin typeface="+mn-lt"/>
                <a:ea typeface="+mn-ea"/>
                <a:cs typeface="+mn-cs"/>
              </a:rPr>
            </a:fld>
            <a:endParaRPr kumimoji="0" lang="en-US" altLang="zh-CN" b="0" i="0" strike="noStrike" kern="1200" cap="none" spc="0" normalizeH="0" baseline="0" noProof="0"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>
    <p:zoom/>
  </p:transition>
  <p:hf sldNum="0" hdr="0" ftr="0" dt="0"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174750"/>
            <a:ext cx="4032504" cy="49530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174750"/>
            <a:ext cx="4032504" cy="49530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9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900" b="0" i="0" u="none" strike="noStrike" kern="1200" cap="all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800945B3-C566-431D-BDC8-7D67BF53B44A}" type="slidenum">
              <a:rPr kumimoji="0" lang="zh-CN" altLang="en-US" sz="105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en-US" altLang="zh-CN" sz="105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>
    <p:zoom/>
  </p:transition>
  <p:hf sldNum="0" hdr="0" ftr="0" dt="0"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9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900" b="0" i="0" u="none" strike="noStrike" kern="1200" cap="all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800945B3-C566-431D-BDC8-7D67BF53B44A}" type="slidenum">
              <a:rPr kumimoji="0" lang="zh-CN" altLang="en-US" sz="105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en-US" altLang="zh-CN" sz="105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>
    <p:zoom/>
  </p:transition>
  <p:hf sldNum="0" hdr="0" ftr="0" dt="0"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9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900" b="0" i="0" u="none" strike="noStrike" kern="1200" cap="all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800945B3-C566-431D-BDC8-7D67BF53B44A}" type="slidenum">
              <a:rPr kumimoji="0" lang="zh-CN" altLang="en-US" sz="105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en-US" altLang="zh-CN" sz="105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>
    <p:zoom/>
  </p:transition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822960" y="286604"/>
            <a:ext cx="7543800" cy="1450757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en-US" strike="noStrike" noProof="1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822960" y="1845734"/>
            <a:ext cx="3703320" cy="4023360"/>
          </a:xfrm>
        </p:spPr>
        <p:txBody>
          <a:bodyPr/>
          <a:lstStyle/>
          <a:p>
            <a:pPr lvl="0" fontAlgn="auto"/>
            <a:r>
              <a:rPr lang="zh-CN" altLang="en-US" strike="noStrike" noProof="1"/>
              <a:t>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auto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trike="noStrike" noProof="1"/>
              <a:t>第五级</a:t>
            </a:r>
            <a:endParaRPr lang="en-US" strike="noStrike" noProof="1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4663440" y="1845736"/>
            <a:ext cx="3703320" cy="4023359"/>
          </a:xfrm>
        </p:spPr>
        <p:txBody>
          <a:bodyPr/>
          <a:lstStyle/>
          <a:p>
            <a:pPr lvl="0" fontAlgn="auto"/>
            <a:r>
              <a:rPr lang="zh-CN" altLang="en-US" strike="noStrike" noProof="1"/>
              <a:t>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auto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trike="noStrike" noProof="1"/>
              <a:t>第五级</a:t>
            </a:r>
            <a:endParaRPr lang="en-US" strike="noStrike" noProof="1" dirty="0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4572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9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4572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900" b="0" i="0" u="none" strike="noStrike" kern="1200" cap="all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4572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800945B3-C566-431D-BDC8-7D67BF53B44A}" type="slidenum">
              <a:rPr kumimoji="0" lang="zh-CN" altLang="en-US" sz="105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en-US" altLang="zh-CN" sz="105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>
    <p:zoom/>
  </p:transition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indent="0" defTabSz="4572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b="0" i="0" strike="noStrike" kern="1200" cap="none" spc="0" normalizeH="0" baseline="0" noProof="0"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indent="0" defTabSz="4572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b="0" i="0" strike="noStrike" kern="1200" cap="all" spc="0" normalizeH="0" baseline="0" noProof="0"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indent="0" defTabSz="4572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3AB2BA6B-6849-44A5-BDD6-1326B4D50433}" type="slidenum">
              <a:rPr kumimoji="0" lang="zh-CN" altLang="en-US" sz="1050" b="0" i="0" strike="noStrike" kern="1200" cap="none" spc="0" normalizeH="0" baseline="0" noProof="0" smtClean="0">
                <a:latin typeface="+mn-lt"/>
                <a:ea typeface="+mn-ea"/>
                <a:cs typeface="+mn-cs"/>
              </a:rPr>
            </a:fld>
            <a:endParaRPr kumimoji="0" lang="en-US" altLang="zh-CN" b="0" i="0" strike="noStrike" kern="1200" cap="none" spc="0" normalizeH="0" baseline="0" noProof="0"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>
    <p:zoom/>
  </p:transition>
  <p:hf sldNum="0" hdr="0" ftr="0" dt="0"/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indent="0" defTabSz="4572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b="0" i="0" strike="noStrike" kern="1200" cap="none" spc="0" normalizeH="0" baseline="0" noProof="0"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indent="0" defTabSz="4572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b="0" i="0" strike="noStrike" kern="1200" cap="all" spc="0" normalizeH="0" baseline="0" noProof="0"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indent="0" defTabSz="4572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55369004-17CC-4003-858B-3041AEB6F5B5}" type="slidenum">
              <a:rPr kumimoji="0" lang="zh-CN" altLang="en-US" sz="1050" b="0" i="0" strike="noStrike" kern="1200" cap="none" spc="0" normalizeH="0" baseline="0" noProof="0" smtClean="0">
                <a:latin typeface="+mn-lt"/>
                <a:ea typeface="+mn-ea"/>
                <a:cs typeface="+mn-cs"/>
              </a:rPr>
            </a:fld>
            <a:endParaRPr kumimoji="0" lang="en-US" altLang="zh-CN" b="0" i="0" strike="noStrike" kern="1200" cap="none" spc="0" normalizeH="0" baseline="0" noProof="0"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>
    <p:zoom/>
  </p:transition>
  <p:hf sldNum="0" hdr="0" ftr="0" dt="0"/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indent="0" defTabSz="4572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b="0" i="0" strike="noStrike" kern="1200" cap="none" spc="0" normalizeH="0" baseline="0" noProof="0"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indent="0" defTabSz="4572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b="0" i="0" strike="noStrike" kern="1200" cap="all" spc="0" normalizeH="0" baseline="0" noProof="0"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indent="0" defTabSz="4572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CE376569-6ACC-4189-90E5-509218720430}" type="slidenum">
              <a:rPr kumimoji="0" lang="zh-CN" altLang="en-US" sz="1050" b="0" i="0" strike="noStrike" kern="1200" cap="none" spc="0" normalizeH="0" baseline="0" noProof="0" smtClean="0">
                <a:latin typeface="+mn-lt"/>
                <a:ea typeface="+mn-ea"/>
                <a:cs typeface="+mn-cs"/>
              </a:rPr>
            </a:fld>
            <a:endParaRPr kumimoji="0" lang="en-US" altLang="zh-CN" b="0" i="0" strike="noStrike" kern="1200" cap="none" spc="0" normalizeH="0" baseline="0" noProof="0"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>
    <p:zoom/>
  </p:transition>
  <p:hf sldNum="0" hdr="0" ftr="0" dt="0"/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9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900" b="0" i="0" u="none" strike="noStrike" kern="1200" cap="all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800945B3-C566-431D-BDC8-7D67BF53B44A}" type="slidenum">
              <a:rPr kumimoji="0" lang="zh-CN" altLang="en-US" sz="105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en-US" altLang="zh-CN" sz="105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>
    <p:zoom/>
  </p:transition>
  <p:hf sldNum="0" hdr="0" ftr="0" dt="0"/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3112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3112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indent="0" defTabSz="4572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b="0" i="0" strike="noStrike" kern="1200" cap="none" spc="0" normalizeH="0" baseline="0" noProof="0"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indent="0" defTabSz="4572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b="0" i="0" strike="noStrike" kern="1200" cap="all" spc="0" normalizeH="0" baseline="0" noProof="0"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indent="0" defTabSz="4572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800945B3-C566-431D-BDC8-7D67BF53B44A}" type="slidenum">
              <a:rPr kumimoji="0" lang="zh-CN" altLang="en-US" sz="1050" b="0" i="0" strike="noStrike" kern="1200" cap="none" spc="0" normalizeH="0" baseline="0" noProof="0" smtClean="0">
                <a:latin typeface="+mn-lt"/>
                <a:ea typeface="+mn-ea"/>
                <a:cs typeface="+mn-cs"/>
              </a:rPr>
            </a:fld>
            <a:endParaRPr kumimoji="0" lang="en-US" altLang="zh-CN" b="0" i="0" strike="noStrike" kern="1200" cap="none" spc="0" normalizeH="0" baseline="0" noProof="0"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>
    <p:zoom/>
  </p:transition>
  <p:hf sldNum="0" hdr="0" ftr="0" dt="0"/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 showMasterSp="0">
  <p:cSld name="标题幻灯片"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2050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51" name="标题 2050"/>
          <p:cNvSpPr>
            <a:spLocks noGrp="1"/>
          </p:cNvSpPr>
          <p:nvPr>
            <p:ph type="ctrTitle"/>
          </p:nvPr>
        </p:nvSpPr>
        <p:spPr>
          <a:xfrm>
            <a:off x="612775" y="1703388"/>
            <a:ext cx="7845425" cy="108267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lvl="0" algn="l"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2052" name="副标题 2051"/>
          <p:cNvSpPr>
            <a:spLocks noGrp="1"/>
          </p:cNvSpPr>
          <p:nvPr>
            <p:ph type="subTitle" idx="1"/>
          </p:nvPr>
        </p:nvSpPr>
        <p:spPr>
          <a:xfrm>
            <a:off x="612775" y="2927350"/>
            <a:ext cx="7848600" cy="17526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0" lvl="0" indent="0" algn="l">
              <a:buNone/>
              <a:defRPr>
                <a:solidFill>
                  <a:schemeClr val="tx1"/>
                </a:solidFill>
              </a:defRPr>
            </a:lvl1pPr>
            <a:lvl2pPr marL="457200" lvl="1" indent="0" algn="ctr">
              <a:buNone/>
              <a:defRPr>
                <a:solidFill>
                  <a:schemeClr val="tx1"/>
                </a:solidFill>
              </a:defRPr>
            </a:lvl2pPr>
            <a:lvl3pPr marL="914400" lvl="2" indent="0" algn="ctr">
              <a:buNone/>
              <a:defRPr>
                <a:solidFill>
                  <a:schemeClr val="tx1"/>
                </a:solidFill>
              </a:defRPr>
            </a:lvl3pPr>
            <a:lvl4pPr marL="1371600" lvl="3" indent="0" algn="ctr">
              <a:buNone/>
              <a:defRPr>
                <a:solidFill>
                  <a:schemeClr val="tx1"/>
                </a:solidFill>
              </a:defRPr>
            </a:lvl4pPr>
            <a:lvl5pPr marL="1828800" lvl="4" indent="0" algn="ctr">
              <a:buNone/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2053" name="日期占位符 2052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>
              <a:defRPr sz="1400"/>
            </a:lvl1pPr>
          </a:lstStyle>
          <a:p>
            <a:pPr marL="0" marR="0" indent="0" defTabSz="4572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b="0" i="0" strike="noStrike" kern="1200" cap="none" spc="0" normalizeH="0" baseline="0" noProof="0">
              <a:latin typeface="+mn-lt"/>
              <a:ea typeface="+mn-ea"/>
              <a:cs typeface="+mn-cs"/>
            </a:endParaRPr>
          </a:p>
        </p:txBody>
      </p:sp>
      <p:sp>
        <p:nvSpPr>
          <p:cNvPr id="2054" name="页脚占位符 2053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algn="ctr">
              <a:defRPr sz="1400"/>
            </a:lvl1pPr>
          </a:lstStyle>
          <a:p>
            <a:pPr marL="0" marR="0" indent="0" defTabSz="4572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b="0" i="0" strike="noStrike" kern="1200" cap="all" spc="0" normalizeH="0" baseline="0" noProof="0">
              <a:latin typeface="+mn-lt"/>
              <a:ea typeface="+mn-ea"/>
              <a:cs typeface="+mn-cs"/>
            </a:endParaRPr>
          </a:p>
        </p:txBody>
      </p:sp>
      <p:sp>
        <p:nvSpPr>
          <p:cNvPr id="2055" name="灯片编号占位符 2054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algn="r">
              <a:defRPr sz="1400"/>
            </a:lvl1pPr>
          </a:lstStyle>
          <a:p>
            <a:pPr marL="0" marR="0" indent="0" defTabSz="4572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532768F-1381-43FF-B449-9A12C562F070}" type="slidenum">
              <a:rPr kumimoji="0" lang="zh-CN" altLang="en-US" sz="1050" b="0" i="0" strike="noStrike" kern="1200" cap="none" spc="0" normalizeH="0" baseline="0" noProof="0" smtClean="0">
                <a:latin typeface="+mn-lt"/>
                <a:ea typeface="+mn-ea"/>
                <a:cs typeface="+mn-cs"/>
              </a:rPr>
            </a:fld>
            <a:endParaRPr kumimoji="0" lang="en-US" altLang="zh-CN" b="0" i="0" strike="noStrike" kern="1200" cap="none" spc="0" normalizeH="0" baseline="0" noProof="0"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>
    <p:zoom/>
  </p:transition>
  <p:hf sldNum="0" hdr="0" ftr="0" dt="0"/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9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900" b="0" i="0" u="none" strike="noStrike" kern="1200" cap="all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800945B3-C566-431D-BDC8-7D67BF53B44A}" type="slidenum">
              <a:rPr kumimoji="0" lang="zh-CN" altLang="en-US" sz="105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en-US" altLang="zh-CN" sz="105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>
    <p:zoom/>
  </p:transition>
  <p:hf sldNum="0" hdr="0" ftr="0" dt="0"/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indent="0" defTabSz="4572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b="0" i="0" strike="noStrike" kern="1200" cap="none" spc="0" normalizeH="0" baseline="0" noProof="0"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indent="0" defTabSz="4572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b="0" i="0" strike="noStrike" kern="1200" cap="all" spc="0" normalizeH="0" baseline="0" noProof="0"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indent="0" defTabSz="4572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A8F03060-60D2-4FC9-BF9C-1845D24565F3}" type="slidenum">
              <a:rPr kumimoji="0" lang="zh-CN" altLang="en-US" sz="1050" b="0" i="0" strike="noStrike" kern="1200" cap="none" spc="0" normalizeH="0" baseline="0" noProof="0" smtClean="0">
                <a:latin typeface="+mn-lt"/>
                <a:ea typeface="+mn-ea"/>
                <a:cs typeface="+mn-cs"/>
              </a:rPr>
            </a:fld>
            <a:endParaRPr kumimoji="0" lang="en-US" altLang="zh-CN" b="0" i="0" strike="noStrike" kern="1200" cap="none" spc="0" normalizeH="0" baseline="0" noProof="0"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>
    <p:zoom/>
  </p:transition>
  <p:hf sldNum="0" hdr="0" ftr="0" dt="0"/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174750"/>
            <a:ext cx="4032504" cy="49530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174750"/>
            <a:ext cx="4032504" cy="49530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9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900" b="0" i="0" u="none" strike="noStrike" kern="1200" cap="all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800945B3-C566-431D-BDC8-7D67BF53B44A}" type="slidenum">
              <a:rPr kumimoji="0" lang="zh-CN" altLang="en-US" sz="105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en-US" altLang="zh-CN" sz="105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>
    <p:zoom/>
  </p:transition>
  <p:hf sldNum="0" hdr="0" ftr="0" dt="0"/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9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900" b="0" i="0" u="none" strike="noStrike" kern="1200" cap="all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800945B3-C566-431D-BDC8-7D67BF53B44A}" type="slidenum">
              <a:rPr kumimoji="0" lang="zh-CN" altLang="en-US" sz="105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en-US" altLang="zh-CN" sz="105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>
    <p:zoom/>
  </p:transition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822960" y="286604"/>
            <a:ext cx="7543800" cy="1450757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en-US" strike="noStrike" noProof="1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822960" y="1846052"/>
            <a:ext cx="370332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auto"/>
            <a:r>
              <a:rPr lang="zh-CN" altLang="en-US" strike="noStrike" noProof="1"/>
              <a:t>编辑母版文本样式</a:t>
            </a:r>
            <a:endParaRPr lang="zh-CN" altLang="en-US" strike="noStrike" noProof="1"/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822960" y="2582334"/>
            <a:ext cx="3703320" cy="3286760"/>
          </a:xfrm>
        </p:spPr>
        <p:txBody>
          <a:bodyPr/>
          <a:lstStyle/>
          <a:p>
            <a:pPr lvl="0" fontAlgn="auto"/>
            <a:r>
              <a:rPr lang="zh-CN" altLang="en-US" strike="noStrike" noProof="1"/>
              <a:t>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auto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trike="noStrike" noProof="1"/>
              <a:t>第五级</a:t>
            </a:r>
            <a:endParaRPr lang="en-US" strike="noStrike" noProof="1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63440" y="1846052"/>
            <a:ext cx="370332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auto"/>
            <a:r>
              <a:rPr lang="zh-CN" altLang="en-US" strike="noStrike" noProof="1"/>
              <a:t>编辑母版文本样式</a:t>
            </a:r>
            <a:endParaRPr lang="zh-CN" altLang="en-US" strike="noStrike" noProof="1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 hasCustomPrompt="1"/>
          </p:nvPr>
        </p:nvSpPr>
        <p:spPr>
          <a:xfrm>
            <a:off x="4663440" y="2582334"/>
            <a:ext cx="3703320" cy="3286760"/>
          </a:xfrm>
        </p:spPr>
        <p:txBody>
          <a:bodyPr/>
          <a:lstStyle/>
          <a:p>
            <a:pPr lvl="0" fontAlgn="auto"/>
            <a:r>
              <a:rPr lang="zh-CN" altLang="en-US" strike="noStrike" noProof="1"/>
              <a:t>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auto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trike="noStrike" noProof="1"/>
              <a:t>第五级</a:t>
            </a:r>
            <a:endParaRPr lang="en-US" strike="noStrike" noProof="1" dirty="0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4572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9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4572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900" b="0" i="0" u="none" strike="noStrike" kern="1200" cap="all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4572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800945B3-C566-431D-BDC8-7D67BF53B44A}" type="slidenum">
              <a:rPr kumimoji="0" lang="zh-CN" altLang="en-US" sz="105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en-US" altLang="zh-CN" sz="105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>
    <p:zoom/>
  </p:transition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9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900" b="0" i="0" u="none" strike="noStrike" kern="1200" cap="all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800945B3-C566-431D-BDC8-7D67BF53B44A}" type="slidenum">
              <a:rPr kumimoji="0" lang="zh-CN" altLang="en-US" sz="105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en-US" altLang="zh-CN" sz="105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>
    <p:zoom/>
  </p:transition>
  <p:hf sldNum="0" hdr="0" ftr="0" dt="0"/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indent="0" defTabSz="4572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b="0" i="0" strike="noStrike" kern="1200" cap="none" spc="0" normalizeH="0" baseline="0" noProof="0"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indent="0" defTabSz="4572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b="0" i="0" strike="noStrike" kern="1200" cap="all" spc="0" normalizeH="0" baseline="0" noProof="0"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indent="0" defTabSz="4572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3AB2BA6B-6849-44A5-BDD6-1326B4D50433}" type="slidenum">
              <a:rPr kumimoji="0" lang="zh-CN" altLang="en-US" sz="1050" b="0" i="0" strike="noStrike" kern="1200" cap="none" spc="0" normalizeH="0" baseline="0" noProof="0" smtClean="0">
                <a:latin typeface="+mn-lt"/>
                <a:ea typeface="+mn-ea"/>
                <a:cs typeface="+mn-cs"/>
              </a:rPr>
            </a:fld>
            <a:endParaRPr kumimoji="0" lang="en-US" altLang="zh-CN" b="0" i="0" strike="noStrike" kern="1200" cap="none" spc="0" normalizeH="0" baseline="0" noProof="0"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>
    <p:zoom/>
  </p:transition>
  <p:hf sldNum="0" hdr="0" ftr="0" dt="0"/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indent="0" defTabSz="4572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b="0" i="0" strike="noStrike" kern="1200" cap="none" spc="0" normalizeH="0" baseline="0" noProof="0"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indent="0" defTabSz="4572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b="0" i="0" strike="noStrike" kern="1200" cap="all" spc="0" normalizeH="0" baseline="0" noProof="0"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indent="0" defTabSz="4572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55369004-17CC-4003-858B-3041AEB6F5B5}" type="slidenum">
              <a:rPr kumimoji="0" lang="zh-CN" altLang="en-US" sz="1050" b="0" i="0" strike="noStrike" kern="1200" cap="none" spc="0" normalizeH="0" baseline="0" noProof="0" smtClean="0">
                <a:latin typeface="+mn-lt"/>
                <a:ea typeface="+mn-ea"/>
                <a:cs typeface="+mn-cs"/>
              </a:rPr>
            </a:fld>
            <a:endParaRPr kumimoji="0" lang="en-US" altLang="zh-CN" b="0" i="0" strike="noStrike" kern="1200" cap="none" spc="0" normalizeH="0" baseline="0" noProof="0"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>
    <p:zoom/>
  </p:transition>
  <p:hf sldNum="0" hdr="0" ftr="0" dt="0"/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indent="0" defTabSz="4572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b="0" i="0" strike="noStrike" kern="1200" cap="none" spc="0" normalizeH="0" baseline="0" noProof="0"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indent="0" defTabSz="4572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b="0" i="0" strike="noStrike" kern="1200" cap="all" spc="0" normalizeH="0" baseline="0" noProof="0"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indent="0" defTabSz="4572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CE376569-6ACC-4189-90E5-509218720430}" type="slidenum">
              <a:rPr kumimoji="0" lang="zh-CN" altLang="en-US" sz="1050" b="0" i="0" strike="noStrike" kern="1200" cap="none" spc="0" normalizeH="0" baseline="0" noProof="0" smtClean="0">
                <a:latin typeface="+mn-lt"/>
                <a:ea typeface="+mn-ea"/>
                <a:cs typeface="+mn-cs"/>
              </a:rPr>
            </a:fld>
            <a:endParaRPr kumimoji="0" lang="en-US" altLang="zh-CN" b="0" i="0" strike="noStrike" kern="1200" cap="none" spc="0" normalizeH="0" baseline="0" noProof="0"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>
    <p:zoom/>
  </p:transition>
  <p:hf sldNum="0" hdr="0" ftr="0" dt="0"/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9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900" b="0" i="0" u="none" strike="noStrike" kern="1200" cap="all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800945B3-C566-431D-BDC8-7D67BF53B44A}" type="slidenum">
              <a:rPr kumimoji="0" lang="zh-CN" altLang="en-US" sz="105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en-US" altLang="zh-CN" sz="105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>
    <p:zoom/>
  </p:transition>
  <p:hf sldNum="0" hdr="0" ftr="0" dt="0"/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90500"/>
            <a:ext cx="2057400" cy="593725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90500"/>
            <a:ext cx="6052930" cy="593725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indent="0" defTabSz="4572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b="0" i="0" strike="noStrike" kern="1200" cap="none" spc="0" normalizeH="0" baseline="0" noProof="0"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indent="0" defTabSz="4572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b="0" i="0" strike="noStrike" kern="1200" cap="all" spc="0" normalizeH="0" baseline="0" noProof="0"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indent="0" defTabSz="4572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800945B3-C566-431D-BDC8-7D67BF53B44A}" type="slidenum">
              <a:rPr kumimoji="0" lang="zh-CN" altLang="en-US" sz="1050" b="0" i="0" strike="noStrike" kern="1200" cap="none" spc="0" normalizeH="0" baseline="0" noProof="0" smtClean="0">
                <a:latin typeface="+mn-lt"/>
                <a:ea typeface="+mn-ea"/>
                <a:cs typeface="+mn-cs"/>
              </a:rPr>
            </a:fld>
            <a:endParaRPr kumimoji="0" lang="en-US" altLang="zh-CN" b="0" i="0" strike="noStrike" kern="1200" cap="none" spc="0" normalizeH="0" baseline="0" noProof="0"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>
    <p:zoom/>
  </p:transition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en-US" strike="noStrike" noProof="1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4572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9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4572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900" b="0" i="0" u="none" strike="noStrike" kern="1200" cap="all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4572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800945B3-C566-431D-BDC8-7D67BF53B44A}" type="slidenum">
              <a:rPr kumimoji="0" lang="zh-CN" altLang="en-US" sz="105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en-US" altLang="zh-CN" sz="105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>
    <p:zo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4"/>
          <p:cNvSpPr/>
          <p:nvPr/>
        </p:nvSpPr>
        <p:spPr>
          <a:xfrm>
            <a:off x="3175" y="6400800"/>
            <a:ext cx="9140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2" name="Rectangle 5"/>
          <p:cNvSpPr/>
          <p:nvPr/>
        </p:nvSpPr>
        <p:spPr>
          <a:xfrm>
            <a:off x="0" y="6334125"/>
            <a:ext cx="9142413" cy="635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3" name="Date Placeholder 6"/>
          <p:cNvSpPr>
            <a:spLocks noGrp="1"/>
          </p:cNvSpPr>
          <p:nvPr>
            <p:ph type="dt" sz="half" idx="2"/>
          </p:nvPr>
        </p:nvSpPr>
        <p:spPr>
          <a:xfrm>
            <a:off x="822325" y="6459538"/>
            <a:ext cx="1854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indent="0" defTabSz="4572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b="0" i="0" strike="noStrike" kern="1200" cap="none" spc="0" normalizeH="0" baseline="0" noProof="0">
              <a:latin typeface="+mn-lt"/>
              <a:ea typeface="+mn-ea"/>
              <a:cs typeface="+mn-cs"/>
            </a:endParaRPr>
          </a:p>
        </p:txBody>
      </p:sp>
      <p:sp>
        <p:nvSpPr>
          <p:cNvPr id="14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2765425" y="6459538"/>
            <a:ext cx="36163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 marL="0" marR="0" indent="0" defTabSz="4572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b="0" i="0" strike="noStrike" kern="1200" cap="all" spc="0" normalizeH="0" baseline="0" noProof="0">
              <a:latin typeface="+mn-lt"/>
              <a:ea typeface="+mn-ea"/>
              <a:cs typeface="+mn-cs"/>
            </a:endParaRPr>
          </a:p>
        </p:txBody>
      </p:sp>
      <p:sp>
        <p:nvSpPr>
          <p:cNvPr id="15" name="Slide Number Placeholder 8"/>
          <p:cNvSpPr>
            <a:spLocks noGrp="1"/>
          </p:cNvSpPr>
          <p:nvPr>
            <p:ph type="sldNum" sz="quarter" idx="4"/>
          </p:nvPr>
        </p:nvSpPr>
        <p:spPr>
          <a:xfrm>
            <a:off x="7424738" y="6459538"/>
            <a:ext cx="9842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indent="0" defTabSz="4572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3AB2BA6B-6849-44A5-BDD6-1326B4D50433}" type="slidenum">
              <a:rPr kumimoji="0" lang="zh-CN" altLang="en-US" sz="1050" b="0" i="0" strike="noStrike" kern="1200" cap="none" spc="0" normalizeH="0" baseline="0" noProof="0" smtClean="0">
                <a:latin typeface="+mn-lt"/>
                <a:ea typeface="+mn-ea"/>
                <a:cs typeface="+mn-cs"/>
              </a:rPr>
            </a:fld>
            <a:endParaRPr kumimoji="0" lang="en-US" altLang="zh-CN" b="0" i="0" strike="noStrike" kern="1200" cap="none" spc="0" normalizeH="0" baseline="0" noProof="0"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>
    <p:zo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7"/>
          <p:cNvSpPr/>
          <p:nvPr/>
        </p:nvSpPr>
        <p:spPr>
          <a:xfrm>
            <a:off x="0" y="0"/>
            <a:ext cx="3038475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2" name="Rectangle 8"/>
          <p:cNvSpPr/>
          <p:nvPr/>
        </p:nvSpPr>
        <p:spPr>
          <a:xfrm>
            <a:off x="3030538" y="0"/>
            <a:ext cx="47625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594359"/>
            <a:ext cx="24003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pPr fontAlgn="auto"/>
            <a:r>
              <a:rPr lang="zh-CN" altLang="en-US" strike="noStrike" noProof="1"/>
              <a:t>单击此处编辑母版标题样式</a:t>
            </a:r>
            <a:endParaRPr lang="en-US" strike="noStrike" noProof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460237" y="731520"/>
            <a:ext cx="5009393" cy="5257800"/>
          </a:xfrm>
        </p:spPr>
        <p:txBody>
          <a:bodyPr/>
          <a:lstStyle/>
          <a:p>
            <a:pPr lvl="0" fontAlgn="auto"/>
            <a:r>
              <a:rPr lang="zh-CN" altLang="en-US" strike="noStrike" noProof="1"/>
              <a:t>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auto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trike="noStrike" noProof="1"/>
              <a:t>第五级</a:t>
            </a:r>
            <a:endParaRPr lang="en-US" strike="noStrike" noProof="1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342900" y="2926080"/>
            <a:ext cx="24003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auto"/>
            <a:r>
              <a:rPr lang="zh-CN" altLang="en-US" strike="noStrike" noProof="1"/>
              <a:t>编辑母版文本样式</a:t>
            </a:r>
            <a:endParaRPr lang="zh-CN" altLang="en-US" strike="noStrike" noProof="1"/>
          </a:p>
        </p:txBody>
      </p:sp>
      <p:sp>
        <p:nvSpPr>
          <p:cNvPr id="13" name="Date Placeholder 4"/>
          <p:cNvSpPr>
            <a:spLocks noGrp="1"/>
          </p:cNvSpPr>
          <p:nvPr>
            <p:ph type="dt" sz="half" idx="12"/>
          </p:nvPr>
        </p:nvSpPr>
        <p:spPr>
          <a:xfrm>
            <a:off x="349250" y="6459538"/>
            <a:ext cx="196373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/>
            </a:lvl1pPr>
          </a:lstStyle>
          <a:p>
            <a:pPr marL="0" marR="0" indent="0" defTabSz="4572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b="0" i="0" strike="noStrike" kern="1200" cap="none" spc="0" normalizeH="0" baseline="0" noProof="0">
              <a:latin typeface="+mn-lt"/>
              <a:ea typeface="+mn-ea"/>
              <a:cs typeface="+mn-cs"/>
            </a:endParaRPr>
          </a:p>
        </p:txBody>
      </p:sp>
      <p:sp>
        <p:nvSpPr>
          <p:cNvPr id="14" name="Footer Placeholder 5"/>
          <p:cNvSpPr>
            <a:spLocks noGrp="1"/>
          </p:cNvSpPr>
          <p:nvPr>
            <p:ph type="ftr" sz="quarter" idx="3"/>
          </p:nvPr>
        </p:nvSpPr>
        <p:spPr>
          <a:xfrm>
            <a:off x="3600450" y="6459538"/>
            <a:ext cx="34861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pPr marL="0" marR="0" indent="0" defTabSz="4572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b="0" i="0" strike="noStrike" kern="1200" cap="all" spc="0" normalizeH="0" baseline="0" noProof="0">
              <a:latin typeface="+mn-lt"/>
              <a:ea typeface="+mn-ea"/>
              <a:cs typeface="+mn-cs"/>
            </a:endParaRPr>
          </a:p>
        </p:txBody>
      </p:sp>
      <p:sp>
        <p:nvSpPr>
          <p:cNvPr id="15" name="Slide Number Placeholder 6"/>
          <p:cNvSpPr>
            <a:spLocks noGrp="1"/>
          </p:cNvSpPr>
          <p:nvPr>
            <p:ph type="sldNum" sz="quarter" idx="4"/>
          </p:nvPr>
        </p:nvSpPr>
        <p:spPr>
          <a:xfrm>
            <a:off x="7424738" y="6459538"/>
            <a:ext cx="9842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marL="0" marR="0" indent="0" defTabSz="4572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55369004-17CC-4003-858B-3041AEB6F5B5}" type="slidenum">
              <a:rPr kumimoji="0" lang="zh-CN" altLang="en-US" sz="1050" b="0" i="0" strike="noStrike" kern="1200" cap="none" spc="0" normalizeH="0" baseline="0" noProof="0" smtClean="0">
                <a:latin typeface="+mn-lt"/>
                <a:ea typeface="+mn-ea"/>
                <a:cs typeface="+mn-cs"/>
              </a:rPr>
            </a:fld>
            <a:endParaRPr kumimoji="0" lang="en-US" altLang="zh-CN" b="0" i="0" strike="noStrike" kern="1200" cap="none" spc="0" normalizeH="0" baseline="0" noProof="0"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>
    <p:zo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7"/>
          <p:cNvSpPr/>
          <p:nvPr/>
        </p:nvSpPr>
        <p:spPr>
          <a:xfrm>
            <a:off x="0" y="4953000"/>
            <a:ext cx="9142413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2" name="Rectangle 8"/>
          <p:cNvSpPr/>
          <p:nvPr/>
        </p:nvSpPr>
        <p:spPr>
          <a:xfrm>
            <a:off x="0" y="4914900"/>
            <a:ext cx="9142413" cy="635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2960" y="5074920"/>
            <a:ext cx="7589520" cy="822960"/>
          </a:xfrm>
        </p:spPr>
        <p:txBody>
          <a:bodyPr tIns="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pPr fontAlgn="auto"/>
            <a:r>
              <a:rPr lang="zh-CN" altLang="en-US" strike="noStrike" noProof="1"/>
              <a:t>单击此处编辑母版标题样式</a:t>
            </a:r>
            <a:endParaRPr lang="en-US" strike="noStrike" noProof="1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2" y="0"/>
            <a:ext cx="9143989" cy="4915076"/>
          </a:xfrm>
          <a:blipFill>
            <a:blip r:embed="rId2"/>
            <a:stretch>
              <a:fillRect/>
            </a:stretch>
          </a:blipFill>
        </p:spPr>
        <p:txBody>
          <a:bodyPr vert="horz" lIns="457200" tIns="457200" rIns="0" bIns="45720" rtlCol="0" anchor="t">
            <a:normAutofit/>
          </a:bodyPr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None/>
              <a:defRPr/>
            </a:pPr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单击图标添加图片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822959" y="5907024"/>
            <a:ext cx="7589520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auto"/>
            <a:r>
              <a:rPr lang="zh-CN" altLang="en-US" strike="noStrike" noProof="1"/>
              <a:t>编辑母版文本样式</a:t>
            </a:r>
            <a:endParaRPr lang="zh-CN" altLang="en-US" strike="noStrike" noProof="1"/>
          </a:p>
        </p:txBody>
      </p:sp>
      <p:sp>
        <p:nvSpPr>
          <p:cNvPr id="13" name="Date Placeholder 4"/>
          <p:cNvSpPr>
            <a:spLocks noGrp="1"/>
          </p:cNvSpPr>
          <p:nvPr>
            <p:ph type="dt" sz="half" idx="12"/>
          </p:nvPr>
        </p:nvSpPr>
        <p:spPr>
          <a:xfrm>
            <a:off x="822325" y="6459538"/>
            <a:ext cx="1854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indent="0" defTabSz="4572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b="0" i="0" strike="noStrike" kern="1200" cap="none" spc="0" normalizeH="0" baseline="0" noProof="0">
              <a:latin typeface="+mn-lt"/>
              <a:ea typeface="+mn-ea"/>
              <a:cs typeface="+mn-cs"/>
            </a:endParaRPr>
          </a:p>
        </p:txBody>
      </p:sp>
      <p:sp>
        <p:nvSpPr>
          <p:cNvPr id="14" name="Footer Placeholder 5"/>
          <p:cNvSpPr>
            <a:spLocks noGrp="1"/>
          </p:cNvSpPr>
          <p:nvPr>
            <p:ph type="ftr" sz="quarter" idx="3"/>
          </p:nvPr>
        </p:nvSpPr>
        <p:spPr>
          <a:xfrm>
            <a:off x="2765425" y="6459538"/>
            <a:ext cx="36163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indent="0" defTabSz="4572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b="0" i="0" strike="noStrike" kern="1200" cap="all" spc="0" normalizeH="0" baseline="0" noProof="0">
              <a:latin typeface="+mn-lt"/>
              <a:ea typeface="+mn-ea"/>
              <a:cs typeface="+mn-cs"/>
            </a:endParaRPr>
          </a:p>
        </p:txBody>
      </p:sp>
      <p:sp>
        <p:nvSpPr>
          <p:cNvPr id="15" name="Slide Number Placeholder 6"/>
          <p:cNvSpPr>
            <a:spLocks noGrp="1"/>
          </p:cNvSpPr>
          <p:nvPr>
            <p:ph type="sldNum" sz="quarter" idx="4"/>
          </p:nvPr>
        </p:nvSpPr>
        <p:spPr>
          <a:xfrm>
            <a:off x="7424738" y="6459538"/>
            <a:ext cx="9842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indent="0" defTabSz="4572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CE376569-6ACC-4189-90E5-509218720430}" type="slidenum">
              <a:rPr kumimoji="0" lang="zh-CN" altLang="en-US" sz="1050" b="0" i="0" strike="noStrike" kern="1200" cap="none" spc="0" normalizeH="0" baseline="0" noProof="0" smtClean="0">
                <a:latin typeface="+mn-lt"/>
                <a:ea typeface="+mn-ea"/>
                <a:cs typeface="+mn-cs"/>
              </a:rPr>
            </a:fld>
            <a:endParaRPr kumimoji="0" lang="en-US" altLang="zh-CN" b="0" i="0" strike="noStrike" kern="1200" cap="none" spc="0" normalizeH="0" baseline="0" noProof="0"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>
    <p:zoom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3" Type="http://schemas.openxmlformats.org/officeDocument/2006/relationships/theme" Target="../theme/theme2.xml"/><Relationship Id="rId12" Type="http://schemas.openxmlformats.org/officeDocument/2006/relationships/image" Target="../media/image3.jpeg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1.xml"/><Relationship Id="rId8" Type="http://schemas.openxmlformats.org/officeDocument/2006/relationships/slideLayout" Target="../slideLayouts/slideLayout30.xml"/><Relationship Id="rId7" Type="http://schemas.openxmlformats.org/officeDocument/2006/relationships/slideLayout" Target="../slideLayouts/slideLayout29.xml"/><Relationship Id="rId6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6.xml"/><Relationship Id="rId3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4.xml"/><Relationship Id="rId13" Type="http://schemas.openxmlformats.org/officeDocument/2006/relationships/theme" Target="../theme/theme3.xml"/><Relationship Id="rId12" Type="http://schemas.openxmlformats.org/officeDocument/2006/relationships/image" Target="../media/image5.jpeg"/><Relationship Id="rId11" Type="http://schemas.openxmlformats.org/officeDocument/2006/relationships/slideLayout" Target="../slideLayouts/slideLayout33.xml"/><Relationship Id="rId10" Type="http://schemas.openxmlformats.org/officeDocument/2006/relationships/slideLayout" Target="../slideLayouts/slideLayout32.xml"/><Relationship Id="rId1" Type="http://schemas.openxmlformats.org/officeDocument/2006/relationships/slideLayout" Target="../slideLayouts/slideLayout23.xml"/></Relationships>
</file>

<file path=ppt/slideMasters/_rels/slideMaster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2.xml"/><Relationship Id="rId8" Type="http://schemas.openxmlformats.org/officeDocument/2006/relationships/slideLayout" Target="../slideLayouts/slideLayout41.xml"/><Relationship Id="rId7" Type="http://schemas.openxmlformats.org/officeDocument/2006/relationships/slideLayout" Target="../slideLayouts/slideLayout40.xml"/><Relationship Id="rId6" Type="http://schemas.openxmlformats.org/officeDocument/2006/relationships/slideLayout" Target="../slideLayouts/slideLayout39.xml"/><Relationship Id="rId5" Type="http://schemas.openxmlformats.org/officeDocument/2006/relationships/slideLayout" Target="../slideLayouts/slideLayout38.xml"/><Relationship Id="rId4" Type="http://schemas.openxmlformats.org/officeDocument/2006/relationships/slideLayout" Target="../slideLayouts/slideLayout37.xml"/><Relationship Id="rId3" Type="http://schemas.openxmlformats.org/officeDocument/2006/relationships/slideLayout" Target="../slideLayouts/slideLayout36.xml"/><Relationship Id="rId2" Type="http://schemas.openxmlformats.org/officeDocument/2006/relationships/slideLayout" Target="../slideLayouts/slideLayout35.xml"/><Relationship Id="rId13" Type="http://schemas.openxmlformats.org/officeDocument/2006/relationships/theme" Target="../theme/theme4.xml"/><Relationship Id="rId12" Type="http://schemas.openxmlformats.org/officeDocument/2006/relationships/image" Target="../media/image7.jpeg"/><Relationship Id="rId11" Type="http://schemas.openxmlformats.org/officeDocument/2006/relationships/slideLayout" Target="../slideLayouts/slideLayout44.xml"/><Relationship Id="rId10" Type="http://schemas.openxmlformats.org/officeDocument/2006/relationships/slideLayout" Target="../slideLayouts/slideLayout43.xml"/><Relationship Id="rId1" Type="http://schemas.openxmlformats.org/officeDocument/2006/relationships/slideLayout" Target="../slideLayouts/slideLayout34.xml"/></Relationships>
</file>

<file path=ppt/slideMasters/_rels/slideMaster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53.xml"/><Relationship Id="rId8" Type="http://schemas.openxmlformats.org/officeDocument/2006/relationships/slideLayout" Target="../slideLayouts/slideLayout52.xml"/><Relationship Id="rId7" Type="http://schemas.openxmlformats.org/officeDocument/2006/relationships/slideLayout" Target="../slideLayouts/slideLayout51.xml"/><Relationship Id="rId6" Type="http://schemas.openxmlformats.org/officeDocument/2006/relationships/slideLayout" Target="../slideLayouts/slideLayout50.xml"/><Relationship Id="rId5" Type="http://schemas.openxmlformats.org/officeDocument/2006/relationships/slideLayout" Target="../slideLayouts/slideLayout49.xml"/><Relationship Id="rId4" Type="http://schemas.openxmlformats.org/officeDocument/2006/relationships/slideLayout" Target="../slideLayouts/slideLayout48.xml"/><Relationship Id="rId3" Type="http://schemas.openxmlformats.org/officeDocument/2006/relationships/slideLayout" Target="../slideLayouts/slideLayout47.xml"/><Relationship Id="rId2" Type="http://schemas.openxmlformats.org/officeDocument/2006/relationships/slideLayout" Target="../slideLayouts/slideLayout46.xml"/><Relationship Id="rId13" Type="http://schemas.openxmlformats.org/officeDocument/2006/relationships/theme" Target="../theme/theme5.xml"/><Relationship Id="rId12" Type="http://schemas.openxmlformats.org/officeDocument/2006/relationships/image" Target="../media/image5.jpeg"/><Relationship Id="rId11" Type="http://schemas.openxmlformats.org/officeDocument/2006/relationships/slideLayout" Target="../slideLayouts/slideLayout55.xml"/><Relationship Id="rId10" Type="http://schemas.openxmlformats.org/officeDocument/2006/relationships/slideLayout" Target="../slideLayouts/slideLayout54.xml"/><Relationship Id="rId1" Type="http://schemas.openxmlformats.org/officeDocument/2006/relationships/slideLayout" Target="../slideLayouts/slideLayout4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7" name="Rectangle 6"/>
          <p:cNvSpPr/>
          <p:nvPr/>
        </p:nvSpPr>
        <p:spPr>
          <a:xfrm>
            <a:off x="0" y="6400800"/>
            <a:ext cx="9144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125"/>
            <a:ext cx="9144000" cy="6667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28" name="Title Placeholder 1"/>
          <p:cNvSpPr>
            <a:spLocks noGrp="1"/>
          </p:cNvSpPr>
          <p:nvPr>
            <p:ph type="title"/>
          </p:nvPr>
        </p:nvSpPr>
        <p:spPr>
          <a:xfrm>
            <a:off x="822325" y="287338"/>
            <a:ext cx="7543800" cy="144938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b"/>
          <a:p>
            <a:pPr lvl="0"/>
            <a:r>
              <a:rPr lang="zh-CN" altLang="en-US"/>
              <a:t>单击此处编辑母版标题样式</a:t>
            </a:r>
            <a:endParaRPr lang="en-US" altLang="en-US" dirty="0"/>
          </a:p>
        </p:txBody>
      </p:sp>
      <p:sp>
        <p:nvSpPr>
          <p:cNvPr id="1029" name="Text Placeholder 2"/>
          <p:cNvSpPr>
            <a:spLocks noGrp="1"/>
          </p:cNvSpPr>
          <p:nvPr>
            <p:ph type="body"/>
          </p:nvPr>
        </p:nvSpPr>
        <p:spPr>
          <a:xfrm>
            <a:off x="822325" y="1846263"/>
            <a:ext cx="7543800" cy="4022725"/>
          </a:xfrm>
          <a:prstGeom prst="rect">
            <a:avLst/>
          </a:prstGeom>
          <a:noFill/>
          <a:ln w="9525">
            <a:noFill/>
          </a:ln>
        </p:spPr>
        <p:txBody>
          <a:bodyPr lIns="0" rIns="0" anchor="t"/>
          <a:p>
            <a:pPr lvl="0" indent="-91440"/>
            <a:r>
              <a:rPr lang="zh-CN" altLang="en-US" dirty="0"/>
              <a:t>编辑母版文本样式</a:t>
            </a:r>
            <a:endParaRPr lang="zh-CN" altLang="en-US" dirty="0"/>
          </a:p>
          <a:p>
            <a:pPr lvl="1" indent="-182245"/>
            <a:r>
              <a:rPr lang="zh-CN" altLang="en-US" dirty="0"/>
              <a:t>第二级</a:t>
            </a:r>
            <a:endParaRPr lang="zh-CN" altLang="en-US" dirty="0"/>
          </a:p>
          <a:p>
            <a:pPr lvl="2" indent="-182880"/>
            <a:r>
              <a:rPr lang="zh-CN" altLang="en-US" dirty="0"/>
              <a:t>第三级</a:t>
            </a:r>
            <a:endParaRPr lang="zh-CN" altLang="en-US" dirty="0"/>
          </a:p>
          <a:p>
            <a:pPr lvl="3" indent="-182880"/>
            <a:r>
              <a:rPr lang="zh-CN" altLang="en-US" dirty="0"/>
              <a:t>第四级</a:t>
            </a:r>
            <a:endParaRPr lang="zh-CN" altLang="en-US" dirty="0"/>
          </a:p>
          <a:p>
            <a:pPr lvl="4" indent="-183515"/>
            <a:r>
              <a:rPr lang="zh-CN" altLang="en-US" dirty="0"/>
              <a:t>第五级</a:t>
            </a:r>
            <a:endParaRPr lang="en-US" altLang="zh-CN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22325" y="6459538"/>
            <a:ext cx="1854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pPr marL="0" marR="0" lvl="0" indent="0" algn="l" defTabSz="4572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9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765425" y="6459538"/>
            <a:ext cx="36163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pPr marL="0" marR="0" lvl="0" indent="0" algn="ctr" defTabSz="4572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900" b="0" i="0" u="none" strike="noStrike" kern="1200" cap="all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424738" y="6459538"/>
            <a:ext cx="9842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pPr marL="0" marR="0" lvl="0" indent="0" algn="r" defTabSz="4572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800945B3-C566-431D-BDC8-7D67BF53B44A}" type="slidenum">
              <a:rPr kumimoji="0" lang="zh-CN" altLang="en-US" sz="105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en-US" altLang="zh-CN" sz="105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10" name="Straight Connector 9"/>
          <p:cNvCxnSpPr/>
          <p:nvPr/>
        </p:nvCxnSpPr>
        <p:spPr>
          <a:xfrm>
            <a:off x="895350" y="1738313"/>
            <a:ext cx="7475538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zoom/>
  </p:transition>
  <p:hf sldNum="0" hdr="0" ftr="0" dt="0"/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175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anose="020F0502020204030204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7055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anose="020F0502020204030204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935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anose="020F0502020204030204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815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anose="020F0502020204030204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09982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anose="020F0502020204030204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299845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anose="020F0502020204030204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49987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anose="020F0502020204030204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699895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anose="020F0502020204030204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1026" name="Picture 16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7" name="标题 1026"/>
          <p:cNvSpPr>
            <a:spLocks noGrp="1"/>
          </p:cNvSpPr>
          <p:nvPr>
            <p:ph type="title"/>
          </p:nvPr>
        </p:nvSpPr>
        <p:spPr>
          <a:xfrm>
            <a:off x="457200" y="190500"/>
            <a:ext cx="8229600" cy="582613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8" name="文本占位符 1027"/>
          <p:cNvSpPr>
            <a:spLocks noGrp="1"/>
          </p:cNvSpPr>
          <p:nvPr>
            <p:ph type="body" idx="1"/>
          </p:nvPr>
        </p:nvSpPr>
        <p:spPr>
          <a:xfrm>
            <a:off x="457200" y="1174750"/>
            <a:ext cx="8229600" cy="49530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9" name="日期占位符 1028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marL="0" marR="0" lvl="0" indent="0" algn="l" defTabSz="4572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9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30" name="页脚占位符 1029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marL="0" marR="0" lvl="0" indent="0" algn="ctr" defTabSz="4572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900" b="0" i="0" u="none" strike="noStrike" kern="1200" cap="all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31" name="灯片编号占位符 1030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marL="0" marR="0" lvl="0" indent="0" algn="r" defTabSz="4572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800945B3-C566-431D-BDC8-7D67BF53B44A}" type="slidenum">
              <a:rPr kumimoji="0" lang="zh-CN" altLang="en-US" sz="105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en-US" altLang="zh-CN" sz="105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>
    <p:zoom/>
  </p:transition>
  <p:hf sldNum="0" hdr="0" ftr="0" dt="0"/>
  <p:txStyles>
    <p:title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600" b="0" i="0" u="none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1026" name="Picture 2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-19050" y="-11112"/>
            <a:ext cx="9159875" cy="68691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7" name="标题 1026"/>
          <p:cNvSpPr>
            <a:spLocks noGrp="1"/>
          </p:cNvSpPr>
          <p:nvPr>
            <p:ph type="title"/>
          </p:nvPr>
        </p:nvSpPr>
        <p:spPr>
          <a:xfrm>
            <a:off x="457200" y="190500"/>
            <a:ext cx="8229600" cy="582613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8" name="文本占位符 1027"/>
          <p:cNvSpPr>
            <a:spLocks noGrp="1"/>
          </p:cNvSpPr>
          <p:nvPr>
            <p:ph type="body" idx="1"/>
          </p:nvPr>
        </p:nvSpPr>
        <p:spPr>
          <a:xfrm>
            <a:off x="457200" y="1174750"/>
            <a:ext cx="8229600" cy="49530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9" name="日期占位符 1028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marL="0" marR="0" lvl="0" indent="0" algn="l" defTabSz="4572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9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30" name="页脚占位符 1029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marL="0" marR="0" lvl="0" indent="0" algn="ctr" defTabSz="4572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900" b="0" i="0" u="none" strike="noStrike" kern="1200" cap="all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31" name="灯片编号占位符 1030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marL="0" marR="0" lvl="0" indent="0" algn="r" defTabSz="4572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800945B3-C566-431D-BDC8-7D67BF53B44A}" type="slidenum">
              <a:rPr kumimoji="0" lang="zh-CN" altLang="en-US" sz="105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en-US" altLang="zh-CN" sz="105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>
    <p:zoom/>
  </p:transition>
  <p:hf sldNum="0" hdr="0" ftr="0" dt="0"/>
  <p:txStyles>
    <p:title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600" b="0" i="0" u="none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1026" name="Picture 17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7" name="标题 1026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0645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8" name="文本占位符 1027"/>
          <p:cNvSpPr>
            <a:spLocks noGrp="1"/>
          </p:cNvSpPr>
          <p:nvPr>
            <p:ph type="body" idx="1"/>
          </p:nvPr>
        </p:nvSpPr>
        <p:spPr>
          <a:xfrm>
            <a:off x="457200" y="1174750"/>
            <a:ext cx="8229600" cy="49530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9" name="日期占位符 1028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marL="0" marR="0" lvl="0" indent="0" algn="l" defTabSz="4572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9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30" name="页脚占位符 1029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marL="0" marR="0" lvl="0" indent="0" algn="ctr" defTabSz="4572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900" b="0" i="0" u="none" strike="noStrike" kern="1200" cap="all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31" name="灯片编号占位符 1030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marL="0" marR="0" lvl="0" indent="0" algn="r" defTabSz="4572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800945B3-C566-431D-BDC8-7D67BF53B44A}" type="slidenum">
              <a:rPr kumimoji="0" lang="zh-CN" altLang="en-US" sz="105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en-US" altLang="zh-CN" sz="105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ransition>
    <p:zoom/>
  </p:transition>
  <p:hf sldNum="0" hdr="0" ftr="0" dt="0"/>
  <p:txStyles>
    <p:title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6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1026" name="Picture 2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-19050" y="-11112"/>
            <a:ext cx="9159875" cy="68691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7" name="标题 1026"/>
          <p:cNvSpPr>
            <a:spLocks noGrp="1"/>
          </p:cNvSpPr>
          <p:nvPr>
            <p:ph type="title"/>
          </p:nvPr>
        </p:nvSpPr>
        <p:spPr>
          <a:xfrm>
            <a:off x="457200" y="190500"/>
            <a:ext cx="8229600" cy="582613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8" name="文本占位符 1027"/>
          <p:cNvSpPr>
            <a:spLocks noGrp="1"/>
          </p:cNvSpPr>
          <p:nvPr>
            <p:ph type="body" idx="1"/>
          </p:nvPr>
        </p:nvSpPr>
        <p:spPr>
          <a:xfrm>
            <a:off x="457200" y="1174750"/>
            <a:ext cx="8229600" cy="49530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9" name="日期占位符 1028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marL="0" marR="0" lvl="0" indent="0" algn="l" defTabSz="4572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9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30" name="页脚占位符 1029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marL="0" marR="0" lvl="0" indent="0" algn="ctr" defTabSz="4572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900" b="0" i="0" u="none" strike="noStrike" kern="1200" cap="all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31" name="灯片编号占位符 1030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marL="0" marR="0" lvl="0" indent="0" algn="r" defTabSz="4572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800945B3-C566-431D-BDC8-7D67BF53B44A}" type="slidenum">
              <a:rPr kumimoji="0" lang="zh-CN" altLang="en-US" sz="105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en-US" altLang="zh-CN" sz="105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ransition>
    <p:zoom/>
  </p:transition>
  <p:hf sldNum="0" hdr="0" ftr="0" dt="0"/>
  <p:txStyles>
    <p:title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600" b="0" i="0" u="none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2.GIF"/><Relationship Id="rId1" Type="http://schemas.openxmlformats.org/officeDocument/2006/relationships/image" Target="../media/image11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Text Box 2"/>
          <p:cNvSpPr txBox="1"/>
          <p:nvPr/>
        </p:nvSpPr>
        <p:spPr>
          <a:xfrm>
            <a:off x="990600" y="2438400"/>
            <a:ext cx="6019800" cy="457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>
              <a:spcBef>
                <a:spcPct val="50000"/>
              </a:spcBef>
            </a:pPr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9218" name="Picture 3" descr="油画-62"/>
          <p:cNvPicPr>
            <a:picLocks noChangeAspect="1"/>
          </p:cNvPicPr>
          <p:nvPr/>
        </p:nvPicPr>
        <p:blipFill>
          <a:blip r:embed="rId1">
            <a:clrChange>
              <a:clrFrom>
                <a:srgbClr val="AE898C"/>
              </a:clrFrom>
              <a:clrTo>
                <a:srgbClr val="AE898C">
                  <a:alpha val="0"/>
                </a:srgbClr>
              </a:clrTo>
            </a:clrChange>
            <a:lum bright="48001"/>
          </a:blip>
          <a:srcRect b="7692"/>
          <a:stretch>
            <a:fillRect/>
          </a:stretch>
        </p:blipFill>
        <p:spPr>
          <a:xfrm>
            <a:off x="0" y="476250"/>
            <a:ext cx="9144000" cy="5943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8372" name="Rectangle 4"/>
          <p:cNvSpPr/>
          <p:nvPr/>
        </p:nvSpPr>
        <p:spPr>
          <a:xfrm>
            <a:off x="1028700" y="1700213"/>
            <a:ext cx="3903663" cy="1311275"/>
          </a:xfrm>
          <a:prstGeom prst="rect">
            <a:avLst/>
          </a:prstGeom>
          <a:noFill/>
          <a:ln w="9525">
            <a:noFill/>
          </a:ln>
          <a:effectLst>
            <a:outerShdw dist="107763" dir="13499999" algn="ctr" rotWithShape="0">
              <a:schemeClr val="bg2"/>
            </a:outerShdw>
          </a:effectLst>
        </p:spPr>
        <p:txBody>
          <a:bodyPr anchor="t">
            <a:spAutoFit/>
          </a:bodyPr>
          <a:p>
            <a:pPr algn="ctr"/>
            <a:r>
              <a:rPr lang="zh-CN" altLang="en-US" sz="8000" b="1" dirty="0">
                <a:solidFill>
                  <a:srgbClr val="FF9900"/>
                </a:solidFill>
                <a:latin typeface="华文行楷" pitchFamily="2" charset="-122"/>
                <a:ea typeface="华文行楷" pitchFamily="2" charset="-122"/>
              </a:rPr>
              <a:t>中国人</a:t>
            </a:r>
            <a:endParaRPr lang="zh-CN" altLang="en-US" sz="8000" b="1" dirty="0">
              <a:solidFill>
                <a:srgbClr val="FF9900"/>
              </a:solidFill>
              <a:latin typeface="华文行楷" pitchFamily="2" charset="-122"/>
              <a:ea typeface="华文行楷" pitchFamily="2" charset="-122"/>
            </a:endParaRPr>
          </a:p>
        </p:txBody>
      </p:sp>
      <p:sp>
        <p:nvSpPr>
          <p:cNvPr id="58373" name="Rectangle 5"/>
          <p:cNvSpPr/>
          <p:nvPr/>
        </p:nvSpPr>
        <p:spPr>
          <a:xfrm rot="981305">
            <a:off x="4643438" y="1700213"/>
            <a:ext cx="2016125" cy="1189037"/>
          </a:xfrm>
          <a:prstGeom prst="rect">
            <a:avLst/>
          </a:prstGeom>
          <a:noFill/>
          <a:ln w="9525">
            <a:noFill/>
          </a:ln>
          <a:effectLst>
            <a:outerShdw dist="107763" dir="13499999" algn="ctr" rotWithShape="0">
              <a:schemeClr val="bg2"/>
            </a:outerShdw>
          </a:effectLst>
        </p:spPr>
        <p:txBody>
          <a:bodyPr wrap="none" anchor="t">
            <a:spAutoFit/>
          </a:bodyPr>
          <a:p>
            <a:pPr algn="ctr"/>
            <a:r>
              <a:rPr lang="zh-CN" altLang="en-US" sz="7200" b="1" dirty="0">
                <a:solidFill>
                  <a:schemeClr val="accent2"/>
                </a:solidFill>
                <a:latin typeface="华文行楷" pitchFamily="2" charset="-122"/>
                <a:ea typeface="华文行楷" pitchFamily="2" charset="-122"/>
              </a:rPr>
              <a:t>失掉</a:t>
            </a:r>
            <a:endParaRPr lang="zh-CN" altLang="en-US" sz="7200" b="1" dirty="0">
              <a:solidFill>
                <a:schemeClr val="accent2"/>
              </a:solidFill>
              <a:latin typeface="华文行楷" pitchFamily="2" charset="-122"/>
              <a:ea typeface="华文行楷" pitchFamily="2" charset="-122"/>
            </a:endParaRPr>
          </a:p>
        </p:txBody>
      </p:sp>
      <p:sp>
        <p:nvSpPr>
          <p:cNvPr id="58374" name="Rectangle 6"/>
          <p:cNvSpPr/>
          <p:nvPr/>
        </p:nvSpPr>
        <p:spPr>
          <a:xfrm>
            <a:off x="2627313" y="2852738"/>
            <a:ext cx="5943600" cy="1295400"/>
          </a:xfrm>
          <a:prstGeom prst="rect">
            <a:avLst/>
          </a:prstGeom>
          <a:noFill/>
          <a:ln w="9525">
            <a:noFill/>
          </a:ln>
          <a:effectLst>
            <a:outerShdw dist="107763" dir="13499999" algn="ctr" rotWithShape="0">
              <a:schemeClr val="bg2"/>
            </a:outerShdw>
          </a:effectLst>
        </p:spPr>
        <p:txBody>
          <a:bodyPr anchor="ctr"/>
          <a:p>
            <a:r>
              <a:rPr lang="zh-CN" altLang="en-US" sz="8000" b="1" dirty="0">
                <a:solidFill>
                  <a:srgbClr val="FF0000"/>
                </a:solidFill>
                <a:latin typeface="华文行楷" pitchFamily="2" charset="-122"/>
                <a:ea typeface="华文行楷" pitchFamily="2" charset="-122"/>
              </a:rPr>
              <a:t>自信力</a:t>
            </a:r>
            <a:r>
              <a:rPr lang="zh-CN" altLang="en-US" sz="8000" b="1" dirty="0">
                <a:solidFill>
                  <a:srgbClr val="003366"/>
                </a:solidFill>
                <a:latin typeface="华文行楷" pitchFamily="2" charset="-122"/>
                <a:ea typeface="华文行楷" pitchFamily="2" charset="-122"/>
              </a:rPr>
              <a:t>了吗</a:t>
            </a:r>
            <a:r>
              <a:rPr lang="zh-CN" altLang="en-US" sz="6300" b="1" dirty="0">
                <a:solidFill>
                  <a:srgbClr val="003366"/>
                </a:solidFill>
                <a:latin typeface="华文行楷" pitchFamily="2" charset="-122"/>
                <a:ea typeface="华文行楷" pitchFamily="2" charset="-122"/>
              </a:rPr>
              <a:t> </a:t>
            </a:r>
            <a:endParaRPr lang="zh-CN" altLang="en-US" sz="6300" b="1" dirty="0">
              <a:solidFill>
                <a:srgbClr val="003366"/>
              </a:solidFill>
              <a:latin typeface="华文行楷" pitchFamily="2" charset="-122"/>
              <a:ea typeface="华文行楷" pitchFamily="2" charset="-122"/>
            </a:endParaRPr>
          </a:p>
        </p:txBody>
      </p:sp>
      <p:sp>
        <p:nvSpPr>
          <p:cNvPr id="58375" name="Rectangle 7"/>
          <p:cNvSpPr>
            <a:spLocks noChangeArrowheads="1"/>
          </p:cNvSpPr>
          <p:nvPr/>
        </p:nvSpPr>
        <p:spPr bwMode="auto">
          <a:xfrm>
            <a:off x="1476375" y="4365625"/>
            <a:ext cx="7667625" cy="792163"/>
          </a:xfrm>
          <a:prstGeom prst="rect">
            <a:avLst/>
          </a:prstGeom>
          <a:noFill/>
          <a:ln>
            <a:noFill/>
          </a:ln>
          <a:effectLst>
            <a:outerShdw dist="107763" dir="135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p>
            <a:pPr marL="342900" indent="-342900" eaLnBrk="0" fontAlgn="base" hangingPunct="0"/>
            <a:r>
              <a:rPr lang="zh-CN" altLang="en-US" sz="5400" strike="noStrike" noProof="1" dirty="0">
                <a:solidFill>
                  <a:srgbClr val="000000"/>
                </a:solidFill>
                <a:latin typeface="Times New Roman" panose="02020603050405020304" pitchFamily="18" charset="0"/>
                <a:ea typeface="华文行楷" pitchFamily="2" charset="-122"/>
                <a:cs typeface="+mn-cs"/>
              </a:rPr>
              <a:t>《且介亭杂文》</a:t>
            </a:r>
            <a:endParaRPr lang="zh-CN" altLang="en-US" sz="5400" strike="noStrike" noProof="1" dirty="0">
              <a:solidFill>
                <a:srgbClr val="000000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  <a:ea typeface="华文行楷" pitchFamily="2" charset="-122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83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1" dur="500"/>
                                        <p:tgtEl>
                                          <p:spTgt spid="583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83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837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83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83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583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372" grpId="0"/>
      <p:bldP spid="58373" grpId="0"/>
      <p:bldP spid="58374" grpId="0"/>
      <p:bldP spid="5837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Text Box 2"/>
          <p:cNvSpPr txBox="1"/>
          <p:nvPr/>
        </p:nvSpPr>
        <p:spPr>
          <a:xfrm>
            <a:off x="228600" y="304800"/>
            <a:ext cx="8915400" cy="63976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3600" b="1" dirty="0">
                <a:solidFill>
                  <a:srgbClr val="FF3300"/>
                </a:solidFill>
                <a:latin typeface="Arial" panose="020B0604020202020204" pitchFamily="34" charset="0"/>
                <a:ea typeface="华文中宋" pitchFamily="2" charset="-122"/>
              </a:rPr>
              <a:t>☆</a:t>
            </a:r>
            <a:r>
              <a:rPr lang="zh-CN" altLang="en-US" sz="3200">
                <a:latin typeface="Calibri" panose="020F050202020403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鲁迅是</a:t>
            </a:r>
            <a:r>
              <a:rPr lang="zh-CN" altLang="en-US" sz="3200" b="1" dirty="0">
                <a:solidFill>
                  <a:schemeClr val="accent2"/>
                </a:solidFill>
                <a:latin typeface="Times New Roman" panose="02020603050405020304" pitchFamily="18" charset="0"/>
                <a:ea typeface="华文中宋" pitchFamily="2" charset="-122"/>
              </a:rPr>
              <a:t>如何找批驳的</a:t>
            </a:r>
            <a:r>
              <a:rPr lang="zh-CN" altLang="en-US" sz="3200" b="1" dirty="0">
                <a:solidFill>
                  <a:schemeClr val="accent2"/>
                </a:solidFill>
                <a:latin typeface="华文中宋" pitchFamily="2" charset="-122"/>
                <a:ea typeface="华文中宋" pitchFamily="2" charset="-122"/>
              </a:rPr>
              <a:t>“</a:t>
            </a:r>
            <a:r>
              <a:rPr lang="zh-CN" altLang="en-US" sz="3200" b="1" dirty="0">
                <a:solidFill>
                  <a:schemeClr val="accent2"/>
                </a:solidFill>
                <a:latin typeface="Times New Roman" panose="02020603050405020304" pitchFamily="18" charset="0"/>
                <a:ea typeface="华文中宋" pitchFamily="2" charset="-122"/>
              </a:rPr>
              <a:t>突破口</a:t>
            </a:r>
            <a:r>
              <a:rPr lang="zh-CN" altLang="en-US" sz="3200" b="1" dirty="0">
                <a:solidFill>
                  <a:schemeClr val="accent2"/>
                </a:solidFill>
                <a:latin typeface="华文中宋" pitchFamily="2" charset="-122"/>
                <a:ea typeface="华文中宋" pitchFamily="2" charset="-122"/>
              </a:rPr>
              <a:t>”</a:t>
            </a:r>
            <a:r>
              <a:rPr lang="zh-CN" altLang="en-US" sz="3200" b="1" dirty="0">
                <a:solidFill>
                  <a:schemeClr val="tx2"/>
                </a:solidFill>
                <a:latin typeface="Times New Roman" panose="02020603050405020304" pitchFamily="18" charset="0"/>
                <a:ea typeface="华文中宋" pitchFamily="2" charset="-122"/>
              </a:rPr>
              <a:t>（齐读</a:t>
            </a:r>
            <a:r>
              <a:rPr lang="en-US" altLang="zh-CN" sz="3200" b="1" dirty="0">
                <a:solidFill>
                  <a:schemeClr val="tx2"/>
                </a:solidFill>
                <a:latin typeface="Times New Roman" panose="02020603050405020304" pitchFamily="18" charset="0"/>
                <a:ea typeface="华文中宋" pitchFamily="2" charset="-122"/>
              </a:rPr>
              <a:t>3~5</a:t>
            </a:r>
            <a:r>
              <a:rPr lang="zh-CN" altLang="en-US" sz="3200" b="1" dirty="0">
                <a:solidFill>
                  <a:schemeClr val="tx2"/>
                </a:solidFill>
                <a:latin typeface="Times New Roman" panose="02020603050405020304" pitchFamily="18" charset="0"/>
                <a:ea typeface="华文中宋" pitchFamily="2" charset="-122"/>
              </a:rPr>
              <a:t>段）</a:t>
            </a:r>
            <a:endParaRPr lang="zh-CN" altLang="en-US" sz="3200" b="1" dirty="0">
              <a:solidFill>
                <a:schemeClr val="tx2"/>
              </a:solidFill>
              <a:latin typeface="Times New Roman" panose="02020603050405020304" pitchFamily="18" charset="0"/>
              <a:ea typeface="华文中宋" pitchFamily="2" charset="-122"/>
            </a:endParaRPr>
          </a:p>
        </p:txBody>
      </p:sp>
      <p:sp>
        <p:nvSpPr>
          <p:cNvPr id="344067" name="Text Box 3"/>
          <p:cNvSpPr txBox="1"/>
          <p:nvPr/>
        </p:nvSpPr>
        <p:spPr>
          <a:xfrm>
            <a:off x="250825" y="1052513"/>
            <a:ext cx="3048000" cy="57943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自夸“地大物博”</a:t>
            </a:r>
            <a:endParaRPr lang="zh-CN" altLang="en-US" sz="3200" b="1" dirty="0">
              <a:solidFill>
                <a:schemeClr val="tx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44068" name="Text Box 4"/>
          <p:cNvSpPr txBox="1"/>
          <p:nvPr/>
        </p:nvSpPr>
        <p:spPr>
          <a:xfrm>
            <a:off x="381000" y="2362200"/>
            <a:ext cx="1828800" cy="5794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希望国联 </a:t>
            </a:r>
            <a:endParaRPr lang="zh-CN" altLang="en-US" sz="3200" b="1" dirty="0">
              <a:solidFill>
                <a:schemeClr val="tx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44069" name="Text Box 5"/>
          <p:cNvSpPr txBox="1"/>
          <p:nvPr/>
        </p:nvSpPr>
        <p:spPr>
          <a:xfrm>
            <a:off x="304800" y="3657600"/>
            <a:ext cx="1828800" cy="5794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求神拜佛</a:t>
            </a:r>
            <a:endParaRPr lang="zh-CN" altLang="en-US" sz="3200" b="1" dirty="0">
              <a:solidFill>
                <a:schemeClr val="tx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44070" name="AutoShape 6"/>
          <p:cNvSpPr/>
          <p:nvPr/>
        </p:nvSpPr>
        <p:spPr>
          <a:xfrm>
            <a:off x="5638800" y="1600200"/>
            <a:ext cx="381000" cy="2667000"/>
          </a:xfrm>
          <a:prstGeom prst="rightBrace">
            <a:avLst>
              <a:gd name="adj1" fmla="val 58268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p>
            <a:pPr algn="ctr"/>
            <a:endParaRPr lang="zh-CN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44072" name="AutoShape 8"/>
          <p:cNvSpPr/>
          <p:nvPr/>
        </p:nvSpPr>
        <p:spPr>
          <a:xfrm rot="5416560">
            <a:off x="6961188" y="3733800"/>
            <a:ext cx="685800" cy="1447800"/>
          </a:xfrm>
          <a:prstGeom prst="rightArrow">
            <a:avLst>
              <a:gd name="adj1" fmla="val 50000"/>
              <a:gd name="adj2" fmla="val 25000"/>
            </a:avLst>
          </a:prstGeom>
          <a:solidFill>
            <a:srgbClr val="FF00FF"/>
          </a:solidFill>
          <a:ln w="9525" cap="flat" cmpd="sng">
            <a:solidFill>
              <a:srgbClr val="00FFFF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44073" name="Text Box 9"/>
          <p:cNvSpPr txBox="1"/>
          <p:nvPr/>
        </p:nvSpPr>
        <p:spPr>
          <a:xfrm>
            <a:off x="6156325" y="4797425"/>
            <a:ext cx="2362200" cy="10668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论据不能证明其论点</a:t>
            </a:r>
            <a:endParaRPr lang="zh-CN" altLang="en-US" sz="3200" b="1" u="sng" dirty="0">
              <a:solidFill>
                <a:schemeClr val="tx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44074" name="Text Box 10"/>
          <p:cNvSpPr txBox="1"/>
          <p:nvPr/>
        </p:nvSpPr>
        <p:spPr>
          <a:xfrm>
            <a:off x="3708400" y="5373688"/>
            <a:ext cx="1905000" cy="7620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4400" b="1" dirty="0">
                <a:solidFill>
                  <a:srgbClr val="FF006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突破口</a:t>
            </a:r>
            <a:endParaRPr lang="zh-CN" altLang="en-US" sz="4400" b="1" dirty="0">
              <a:solidFill>
                <a:srgbClr val="FF0066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44075" name="Text Box 11"/>
          <p:cNvSpPr txBox="1"/>
          <p:nvPr/>
        </p:nvSpPr>
        <p:spPr>
          <a:xfrm>
            <a:off x="3886200" y="1371600"/>
            <a:ext cx="1838325" cy="10668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CC006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是信“地”信“物”</a:t>
            </a:r>
            <a:endParaRPr lang="zh-CN" altLang="en-US" sz="3200" b="1" dirty="0">
              <a:solidFill>
                <a:srgbClr val="CC0066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44076" name="Text Box 12"/>
          <p:cNvSpPr txBox="1"/>
          <p:nvPr/>
        </p:nvSpPr>
        <p:spPr>
          <a:xfrm>
            <a:off x="3851275" y="2565400"/>
            <a:ext cx="1828800" cy="5794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CC006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是“他信”</a:t>
            </a:r>
            <a:endParaRPr lang="zh-CN" altLang="en-US" sz="3200" b="1" dirty="0">
              <a:solidFill>
                <a:srgbClr val="CC0066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44077" name="Text Box 13"/>
          <p:cNvSpPr txBox="1"/>
          <p:nvPr/>
        </p:nvSpPr>
        <p:spPr>
          <a:xfrm>
            <a:off x="3733800" y="3886200"/>
            <a:ext cx="1828800" cy="5794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CC006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是“自欺”</a:t>
            </a:r>
            <a:endParaRPr lang="zh-CN" altLang="en-US" sz="3200" b="1" dirty="0">
              <a:solidFill>
                <a:srgbClr val="CC0066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44078" name="Text Box 14"/>
          <p:cNvSpPr txBox="1"/>
          <p:nvPr/>
        </p:nvSpPr>
        <p:spPr>
          <a:xfrm>
            <a:off x="1676400" y="1524000"/>
            <a:ext cx="1447800" cy="5794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是事实</a:t>
            </a:r>
            <a:endParaRPr lang="zh-CN" altLang="en-US" sz="2400" b="1" dirty="0">
              <a:solidFill>
                <a:schemeClr val="tx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44079" name="Text Box 15"/>
          <p:cNvSpPr txBox="1"/>
          <p:nvPr/>
        </p:nvSpPr>
        <p:spPr>
          <a:xfrm>
            <a:off x="1258888" y="2781300"/>
            <a:ext cx="1828800" cy="5794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也是事实</a:t>
            </a:r>
            <a:endParaRPr lang="zh-CN" altLang="en-US" sz="2400" b="1" dirty="0">
              <a:solidFill>
                <a:schemeClr val="tx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44080" name="Text Box 16"/>
          <p:cNvSpPr txBox="1"/>
          <p:nvPr/>
        </p:nvSpPr>
        <p:spPr>
          <a:xfrm>
            <a:off x="838200" y="4038600"/>
            <a:ext cx="2286000" cy="5794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却也是事实</a:t>
            </a:r>
            <a:endParaRPr lang="zh-CN" altLang="en-US" sz="2400" b="1" dirty="0">
              <a:solidFill>
                <a:schemeClr val="tx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44081" name="AutoShape 17"/>
          <p:cNvSpPr/>
          <p:nvPr/>
        </p:nvSpPr>
        <p:spPr>
          <a:xfrm>
            <a:off x="3124200" y="1447800"/>
            <a:ext cx="838200" cy="381000"/>
          </a:xfrm>
          <a:prstGeom prst="chevron">
            <a:avLst>
              <a:gd name="adj" fmla="val 55000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44082" name="AutoShape 18"/>
          <p:cNvSpPr/>
          <p:nvPr/>
        </p:nvSpPr>
        <p:spPr>
          <a:xfrm>
            <a:off x="3048000" y="2667000"/>
            <a:ext cx="838200" cy="381000"/>
          </a:xfrm>
          <a:prstGeom prst="chevron">
            <a:avLst>
              <a:gd name="adj" fmla="val 55000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44083" name="AutoShape 19"/>
          <p:cNvSpPr/>
          <p:nvPr/>
        </p:nvSpPr>
        <p:spPr>
          <a:xfrm>
            <a:off x="2971800" y="3962400"/>
            <a:ext cx="838200" cy="381000"/>
          </a:xfrm>
          <a:prstGeom prst="chevron">
            <a:avLst>
              <a:gd name="adj" fmla="val 55000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21522" name="Picture 20" descr="HC_00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7200" y="5715000"/>
            <a:ext cx="838200" cy="6667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44086" name="Rectangle 22"/>
          <p:cNvSpPr/>
          <p:nvPr/>
        </p:nvSpPr>
        <p:spPr>
          <a:xfrm>
            <a:off x="5834063" y="5805488"/>
            <a:ext cx="2986087" cy="7620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4400" b="1" u="sng" dirty="0">
                <a:solidFill>
                  <a:srgbClr val="FF33CC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（驳论证）</a:t>
            </a:r>
            <a:endParaRPr lang="zh-CN" altLang="en-US" sz="4400" b="1" u="sng" dirty="0">
              <a:solidFill>
                <a:srgbClr val="FF33CC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344087" name="Text Box 23"/>
          <p:cNvSpPr txBox="1"/>
          <p:nvPr/>
        </p:nvSpPr>
        <p:spPr>
          <a:xfrm>
            <a:off x="5795963" y="1916113"/>
            <a:ext cx="3581400" cy="9461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b="1" dirty="0">
                <a:solidFill>
                  <a:srgbClr val="993300"/>
                </a:solidFill>
                <a:latin typeface="Times New Roman" panose="02020603050405020304" pitchFamily="18" charset="0"/>
                <a:ea typeface="华文中宋" pitchFamily="2" charset="-122"/>
              </a:rPr>
              <a:t>失掉的是</a:t>
            </a:r>
            <a:r>
              <a:rPr lang="zh-CN" altLang="en-US" b="1" dirty="0">
                <a:solidFill>
                  <a:srgbClr val="993300"/>
                </a:solidFill>
                <a:latin typeface="华文中宋" pitchFamily="2" charset="-122"/>
                <a:ea typeface="华文中宋" pitchFamily="2" charset="-122"/>
              </a:rPr>
              <a:t>“</a:t>
            </a:r>
            <a:r>
              <a:rPr lang="zh-CN" altLang="en-US" b="1" dirty="0">
                <a:solidFill>
                  <a:srgbClr val="993300"/>
                </a:solidFill>
                <a:latin typeface="Times New Roman" panose="02020603050405020304" pitchFamily="18" charset="0"/>
                <a:ea typeface="华文中宋" pitchFamily="2" charset="-122"/>
              </a:rPr>
              <a:t>他信力</a:t>
            </a:r>
            <a:r>
              <a:rPr lang="zh-CN" altLang="en-US" b="1" dirty="0">
                <a:solidFill>
                  <a:srgbClr val="993300"/>
                </a:solidFill>
                <a:latin typeface="华文中宋" pitchFamily="2" charset="-122"/>
                <a:ea typeface="华文中宋" pitchFamily="2" charset="-122"/>
              </a:rPr>
              <a:t>”</a:t>
            </a:r>
            <a:r>
              <a:rPr lang="zh-CN" altLang="en-US" b="1" dirty="0">
                <a:solidFill>
                  <a:srgbClr val="993300"/>
                </a:solidFill>
                <a:latin typeface="Times New Roman" panose="02020603050405020304" pitchFamily="18" charset="0"/>
                <a:ea typeface="华文中宋" pitchFamily="2" charset="-122"/>
              </a:rPr>
              <a:t>发展着</a:t>
            </a:r>
            <a:r>
              <a:rPr lang="zh-CN" altLang="en-US" b="1" dirty="0">
                <a:solidFill>
                  <a:srgbClr val="993300"/>
                </a:solidFill>
                <a:latin typeface="华文中宋" pitchFamily="2" charset="-122"/>
                <a:ea typeface="华文中宋" pitchFamily="2" charset="-122"/>
              </a:rPr>
              <a:t>“</a:t>
            </a:r>
            <a:r>
              <a:rPr lang="zh-CN" altLang="en-US" b="1" dirty="0">
                <a:solidFill>
                  <a:srgbClr val="993300"/>
                </a:solidFill>
                <a:latin typeface="Times New Roman" panose="02020603050405020304" pitchFamily="18" charset="0"/>
                <a:ea typeface="华文中宋" pitchFamily="2" charset="-122"/>
              </a:rPr>
              <a:t>自欺力</a:t>
            </a:r>
            <a:r>
              <a:rPr lang="zh-CN" altLang="en-US" b="1" dirty="0">
                <a:solidFill>
                  <a:srgbClr val="993300"/>
                </a:solidFill>
                <a:latin typeface="华文中宋" pitchFamily="2" charset="-122"/>
                <a:ea typeface="华文中宋" pitchFamily="2" charset="-122"/>
              </a:rPr>
              <a:t>”</a:t>
            </a:r>
            <a:endParaRPr lang="zh-CN" altLang="en-US" b="1" dirty="0">
              <a:solidFill>
                <a:srgbClr val="993300"/>
              </a:solidFill>
              <a:latin typeface="Times New Roman" panose="02020603050405020304" pitchFamily="18" charset="0"/>
              <a:ea typeface="华文中宋" pitchFamily="2" charset="-122"/>
            </a:endParaRPr>
          </a:p>
        </p:txBody>
      </p:sp>
      <p:sp>
        <p:nvSpPr>
          <p:cNvPr id="344089" name="Text Box 25"/>
          <p:cNvSpPr txBox="1"/>
          <p:nvPr/>
        </p:nvSpPr>
        <p:spPr>
          <a:xfrm>
            <a:off x="6084888" y="2781300"/>
            <a:ext cx="1152525" cy="1311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8000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≠</a:t>
            </a:r>
            <a:endParaRPr lang="en-US" altLang="zh-CN" sz="8000" b="1" dirty="0">
              <a:solidFill>
                <a:srgbClr val="FF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44090" name="Text Box 26"/>
          <p:cNvSpPr txBox="1"/>
          <p:nvPr/>
        </p:nvSpPr>
        <p:spPr>
          <a:xfrm>
            <a:off x="7164388" y="3141663"/>
            <a:ext cx="1712912" cy="701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4000" b="1" dirty="0">
                <a:solidFill>
                  <a:srgbClr val="FF33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自信力</a:t>
            </a:r>
            <a:endParaRPr lang="zh-CN" altLang="en-US" sz="4000" b="1" dirty="0">
              <a:solidFill>
                <a:srgbClr val="FF33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40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" fill="hold"/>
                                        <p:tgtEl>
                                          <p:spTgt spid="3440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" fill="hold"/>
                                        <p:tgtEl>
                                          <p:spTgt spid="3440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4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440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440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44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4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440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440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4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44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44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40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75" fill="hold"/>
                                        <p:tgtEl>
                                          <p:spTgt spid="3440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75" fill="hold"/>
                                        <p:tgtEl>
                                          <p:spTgt spid="3440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4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440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440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44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4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440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440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4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44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44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40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75" fill="hold"/>
                                        <p:tgtEl>
                                          <p:spTgt spid="3440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75" fill="hold"/>
                                        <p:tgtEl>
                                          <p:spTgt spid="3440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4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440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3440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44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4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3440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3440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00"/>
                            </p:stCondLst>
                            <p:childTnLst>
                              <p:par>
                                <p:cTn id="68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4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3440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3440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40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3440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3440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40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3440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40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7" dur="500"/>
                                        <p:tgtEl>
                                          <p:spTgt spid="3440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40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0" dur="500"/>
                                        <p:tgtEl>
                                          <p:spTgt spid="3440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40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3440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3440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4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1" dur="500"/>
                                        <p:tgtEl>
                                          <p:spTgt spid="344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40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6" dur="500"/>
                                        <p:tgtEl>
                                          <p:spTgt spid="3440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4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1" dur="500"/>
                                        <p:tgtEl>
                                          <p:spTgt spid="3440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4067" grpId="0"/>
      <p:bldP spid="344068" grpId="0"/>
      <p:bldP spid="344069" grpId="0"/>
      <p:bldP spid="344070" grpId="0" animBg="1"/>
      <p:bldP spid="344072" grpId="0" animBg="1"/>
      <p:bldP spid="344073" grpId="0"/>
      <p:bldP spid="344074" grpId="0"/>
      <p:bldP spid="344075" grpId="0"/>
      <p:bldP spid="344076" grpId="0"/>
      <p:bldP spid="344077" grpId="0"/>
      <p:bldP spid="344078" grpId="0"/>
      <p:bldP spid="344079" grpId="0"/>
      <p:bldP spid="344080" grpId="0"/>
      <p:bldP spid="344081" grpId="0" animBg="1"/>
      <p:bldP spid="344082" grpId="0" animBg="1"/>
      <p:bldP spid="344083" grpId="0" animBg="1"/>
      <p:bldP spid="344086" grpId="0"/>
      <p:bldP spid="344087" grpId="0"/>
      <p:bldP spid="344089" grpId="0"/>
      <p:bldP spid="34409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653415" y="511175"/>
            <a:ext cx="657352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800"/>
              <a:t>驳论文的写作思路：</a:t>
            </a:r>
            <a:endParaRPr lang="zh-CN" altLang="zh-CN" sz="2800"/>
          </a:p>
        </p:txBody>
      </p:sp>
      <p:sp>
        <p:nvSpPr>
          <p:cNvPr id="344081" name="AutoShape 17"/>
          <p:cNvSpPr/>
          <p:nvPr/>
        </p:nvSpPr>
        <p:spPr>
          <a:xfrm>
            <a:off x="245110" y="1512570"/>
            <a:ext cx="3201670" cy="1521460"/>
          </a:xfrm>
          <a:prstGeom prst="chevron">
            <a:avLst>
              <a:gd name="adj" fmla="val 55000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188085" y="2012315"/>
            <a:ext cx="17506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/>
              <a:t>树靶子</a:t>
            </a:r>
            <a:endParaRPr lang="zh-CN" altLang="en-US" sz="2800"/>
          </a:p>
        </p:txBody>
      </p:sp>
      <p:sp>
        <p:nvSpPr>
          <p:cNvPr id="344082" name="AutoShape 18"/>
          <p:cNvSpPr/>
          <p:nvPr/>
        </p:nvSpPr>
        <p:spPr>
          <a:xfrm>
            <a:off x="3187065" y="1454150"/>
            <a:ext cx="2933700" cy="1638935"/>
          </a:xfrm>
          <a:prstGeom prst="chevron">
            <a:avLst>
              <a:gd name="adj" fmla="val 55000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099560" y="1967230"/>
            <a:ext cx="155257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/>
              <a:t>打靶子</a:t>
            </a:r>
            <a:endParaRPr lang="zh-CN" altLang="en-US" sz="2800"/>
          </a:p>
        </p:txBody>
      </p:sp>
      <p:sp>
        <p:nvSpPr>
          <p:cNvPr id="344083" name="AutoShape 19"/>
          <p:cNvSpPr/>
          <p:nvPr/>
        </p:nvSpPr>
        <p:spPr>
          <a:xfrm>
            <a:off x="6028055" y="1513205"/>
            <a:ext cx="2781935" cy="1579245"/>
          </a:xfrm>
          <a:prstGeom prst="chevron">
            <a:avLst>
              <a:gd name="adj" fmla="val 55000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940550" y="2012950"/>
            <a:ext cx="152019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/>
              <a:t>立观点</a:t>
            </a:r>
            <a:endParaRPr lang="zh-CN" altLang="en-US" sz="2800"/>
          </a:p>
        </p:txBody>
      </p:sp>
      <p:sp>
        <p:nvSpPr>
          <p:cNvPr id="8" name="文本框 7"/>
          <p:cNvSpPr txBox="1"/>
          <p:nvPr/>
        </p:nvSpPr>
        <p:spPr>
          <a:xfrm>
            <a:off x="759460" y="3923030"/>
            <a:ext cx="664781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/>
              <a:t>那本文的写作思路呢？（写一写）</a:t>
            </a:r>
            <a:endParaRPr lang="zh-CN" altLang="en-US" sz="3200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4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440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440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4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440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440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4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440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440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4081" grpId="0" bldLvl="0" animBg="1"/>
      <p:bldP spid="344082" grpId="0" bldLvl="0" animBg="1"/>
      <p:bldP spid="344083" grpId="0" bldLvl="0" animBg="1"/>
      <p:bldP spid="2" grpId="0"/>
      <p:bldP spid="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2226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822325" y="287338"/>
            <a:ext cx="7543800" cy="1449388"/>
          </a:xfrm>
        </p:spPr>
        <p:txBody>
          <a:bodyPr vert="horz" lIns="91440" tIns="45720" rIns="91440" bIns="45720" rtlCol="0" anchor="b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85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0" i="0" u="none" strike="noStrike" kern="1200" cap="none" spc="-5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结      论</a:t>
            </a:r>
            <a:endParaRPr kumimoji="0" lang="zh-CN" altLang="en-US" sz="4800" b="0" i="0" u="none" strike="noStrike" kern="1200" cap="none" spc="-5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52227" name="Rectangle 3"/>
          <p:cNvSpPr>
            <a:spLocks noGrp="1" noRot="1"/>
          </p:cNvSpPr>
          <p:nvPr>
            <p:ph idx="1" hasCustomPrompt="1"/>
          </p:nvPr>
        </p:nvSpPr>
        <p:spPr/>
        <p:txBody>
          <a:bodyPr wrap="square" lIns="0" tIns="45720" rIns="0" bIns="45720" anchor="t"/>
          <a:p>
            <a:r>
              <a:rPr lang="zh-CN" altLang="en-US" sz="2800" b="1" dirty="0">
                <a:ea typeface="宋体" panose="02010600030101010101" pitchFamily="2" charset="-122"/>
              </a:rPr>
              <a:t>阅读最后一段，思考：1、本文的结论是什么？2、本段在全文中的作用？</a:t>
            </a:r>
            <a:endParaRPr lang="zh-CN" altLang="en-US" b="1" dirty="0">
              <a:ea typeface="宋体" panose="02010600030101010101" pitchFamily="2" charset="-122"/>
            </a:endParaRPr>
          </a:p>
          <a:p>
            <a:r>
              <a:rPr lang="zh-CN" altLang="en-US" sz="2400" dirty="0">
                <a:solidFill>
                  <a:srgbClr val="FF0000"/>
                </a:solidFill>
                <a:ea typeface="隶书" pitchFamily="49" charset="-122"/>
              </a:rPr>
              <a:t>结论：自信力的有无，</a:t>
            </a:r>
            <a:r>
              <a:rPr lang="zh-CN" altLang="en-US" sz="2400" u="sng" dirty="0">
                <a:solidFill>
                  <a:srgbClr val="FF0000"/>
                </a:solidFill>
                <a:ea typeface="隶书" pitchFamily="49" charset="-122"/>
              </a:rPr>
              <a:t>状元宰相</a:t>
            </a:r>
            <a:r>
              <a:rPr lang="zh-CN" altLang="en-US" sz="2400" dirty="0">
                <a:solidFill>
                  <a:srgbClr val="FF0000"/>
                </a:solidFill>
                <a:ea typeface="隶书" pitchFamily="49" charset="-122"/>
              </a:rPr>
              <a:t>的文章不足为据，要看</a:t>
            </a:r>
            <a:r>
              <a:rPr lang="zh-CN" altLang="en-US" sz="2400" u="sng" dirty="0">
                <a:solidFill>
                  <a:srgbClr val="FF0000"/>
                </a:solidFill>
                <a:ea typeface="隶书" pitchFamily="49" charset="-122"/>
              </a:rPr>
              <a:t>地底下</a:t>
            </a:r>
            <a:endParaRPr lang="zh-CN" altLang="en-US" u="sng" dirty="0">
              <a:solidFill>
                <a:srgbClr val="FF0000"/>
              </a:solidFill>
              <a:ea typeface="隶书" pitchFamily="49" charset="-122"/>
            </a:endParaRPr>
          </a:p>
          <a:p>
            <a:r>
              <a:rPr lang="zh-CN" altLang="en-US" sz="3600" dirty="0">
                <a:solidFill>
                  <a:srgbClr val="FF0000"/>
                </a:solidFill>
                <a:ea typeface="方正舒体" pitchFamily="2" charset="-122"/>
              </a:rPr>
              <a:t>作用：照应题目，作出回答</a:t>
            </a:r>
            <a:endParaRPr lang="zh-CN" altLang="en-US" sz="3600" dirty="0">
              <a:solidFill>
                <a:srgbClr val="FF0000"/>
              </a:solidFill>
              <a:ea typeface="方正舒体" pitchFamily="2" charset="-122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2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>
                                            <p:txEl>
                                              <p:charRg st="0" end="3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500"/>
                                        <p:tgtEl>
                                          <p:spTgt spid="52227">
                                            <p:txEl>
                                              <p:charRg st="0" end="3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>
                                            <p:txEl>
                                              <p:charRg st="34" end="6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7" dur="500"/>
                                        <p:tgtEl>
                                          <p:spTgt spid="52227">
                                            <p:txEl>
                                              <p:charRg st="34" end="6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>
                                            <p:txEl>
                                              <p:charRg st="62" end="7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2" dur="500"/>
                                        <p:tgtEl>
                                          <p:spTgt spid="52227">
                                            <p:txEl>
                                              <p:charRg st="62" end="7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226" grpId="0"/>
      <p:bldP spid="52227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354" name="Text Box 2"/>
          <p:cNvSpPr txBox="1"/>
          <p:nvPr/>
        </p:nvSpPr>
        <p:spPr>
          <a:xfrm>
            <a:off x="0" y="1157288"/>
            <a:ext cx="3429000" cy="9461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摆敌论点论据</a:t>
            </a:r>
            <a:endParaRPr lang="zh-CN" altLang="en-US"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ctr"/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1—2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）</a:t>
            </a:r>
            <a:endParaRPr lang="zh-CN" altLang="en-US" sz="28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00355" name="AutoShape 3"/>
          <p:cNvSpPr/>
          <p:nvPr/>
        </p:nvSpPr>
        <p:spPr>
          <a:xfrm>
            <a:off x="3124200" y="1066800"/>
            <a:ext cx="152400" cy="1066800"/>
          </a:xfrm>
          <a:prstGeom prst="leftBrace">
            <a:avLst>
              <a:gd name="adj1" fmla="val 58268"/>
              <a:gd name="adj2" fmla="val 37056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p>
            <a:pPr algn="ctr"/>
            <a:endParaRPr lang="zh-CN" altLang="en-US"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00356" name="Text Box 4"/>
          <p:cNvSpPr txBox="1"/>
          <p:nvPr/>
        </p:nvSpPr>
        <p:spPr>
          <a:xfrm>
            <a:off x="3200400" y="762000"/>
            <a:ext cx="990600" cy="5191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论据</a:t>
            </a:r>
            <a:endParaRPr lang="zh-CN" altLang="en-US"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00357" name="Text Box 5"/>
          <p:cNvSpPr txBox="1"/>
          <p:nvPr/>
        </p:nvSpPr>
        <p:spPr>
          <a:xfrm>
            <a:off x="3200400" y="1828800"/>
            <a:ext cx="990600" cy="5191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论点</a:t>
            </a:r>
            <a:endParaRPr lang="zh-CN" altLang="en-US"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00358" name="Text Box 6"/>
          <p:cNvSpPr txBox="1"/>
          <p:nvPr/>
        </p:nvSpPr>
        <p:spPr>
          <a:xfrm>
            <a:off x="4114800" y="623888"/>
            <a:ext cx="1828800" cy="51911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两年前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:</a:t>
            </a:r>
            <a:endParaRPr lang="en-US" altLang="zh-CN"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00359" name="Text Box 7"/>
          <p:cNvSpPr txBox="1"/>
          <p:nvPr/>
        </p:nvSpPr>
        <p:spPr>
          <a:xfrm>
            <a:off x="4114800" y="1081088"/>
            <a:ext cx="1524000" cy="51911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不    久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:</a:t>
            </a:r>
            <a:endParaRPr lang="en-US" altLang="zh-CN"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00360" name="Text Box 8"/>
          <p:cNvSpPr txBox="1"/>
          <p:nvPr/>
        </p:nvSpPr>
        <p:spPr>
          <a:xfrm>
            <a:off x="4114800" y="1538288"/>
            <a:ext cx="1371600" cy="51911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现    在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: </a:t>
            </a:r>
            <a:endParaRPr lang="en-US" altLang="zh-CN"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00361" name="Text Box 9"/>
          <p:cNvSpPr txBox="1"/>
          <p:nvPr/>
        </p:nvSpPr>
        <p:spPr>
          <a:xfrm>
            <a:off x="5410200" y="623888"/>
            <a:ext cx="3429000" cy="51911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自夸“地大物博”</a:t>
            </a:r>
            <a:endParaRPr lang="zh-CN" altLang="en-US" sz="2800" b="1" dirty="0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00362" name="Text Box 10"/>
          <p:cNvSpPr txBox="1"/>
          <p:nvPr/>
        </p:nvSpPr>
        <p:spPr>
          <a:xfrm>
            <a:off x="5410200" y="1081088"/>
            <a:ext cx="2362200" cy="51911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希望国联</a:t>
            </a:r>
            <a:endParaRPr lang="zh-CN" altLang="en-US"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00363" name="Text Box 11"/>
          <p:cNvSpPr txBox="1"/>
          <p:nvPr/>
        </p:nvSpPr>
        <p:spPr>
          <a:xfrm>
            <a:off x="5410200" y="1524000"/>
            <a:ext cx="1905000" cy="5191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求神拜佛</a:t>
            </a:r>
            <a:endParaRPr lang="zh-CN" altLang="en-US"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00364" name="Text Box 12"/>
          <p:cNvSpPr txBox="1"/>
          <p:nvPr/>
        </p:nvSpPr>
        <p:spPr>
          <a:xfrm>
            <a:off x="3962400" y="1905000"/>
            <a:ext cx="4114800" cy="5191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zh-CN" altLang="en-US" sz="2800" b="1" dirty="0">
                <a:solidFill>
                  <a:srgbClr val="C43728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中国人失掉自信力了</a:t>
            </a:r>
            <a:endParaRPr lang="zh-CN" altLang="en-US" sz="2800" b="1" dirty="0">
              <a:solidFill>
                <a:srgbClr val="C43728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00365" name="Text Box 13"/>
          <p:cNvSpPr txBox="1"/>
          <p:nvPr/>
        </p:nvSpPr>
        <p:spPr>
          <a:xfrm>
            <a:off x="-152400" y="3276600"/>
            <a:ext cx="1676400" cy="5191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反驳</a:t>
            </a:r>
            <a:endParaRPr lang="zh-CN" altLang="en-US"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00366" name="AutoShape 14"/>
          <p:cNvSpPr/>
          <p:nvPr/>
        </p:nvSpPr>
        <p:spPr>
          <a:xfrm>
            <a:off x="1219200" y="2743200"/>
            <a:ext cx="228600" cy="1676400"/>
          </a:xfrm>
          <a:prstGeom prst="leftBrace">
            <a:avLst>
              <a:gd name="adj1" fmla="val 61043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p>
            <a:pPr algn="ctr"/>
            <a:endParaRPr lang="zh-CN" altLang="en-US"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00367" name="Text Box 15"/>
          <p:cNvSpPr txBox="1"/>
          <p:nvPr/>
        </p:nvSpPr>
        <p:spPr>
          <a:xfrm>
            <a:off x="1447800" y="2514600"/>
            <a:ext cx="1905000" cy="9461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直接反驳</a:t>
            </a:r>
            <a:endParaRPr lang="zh-CN" altLang="en-US"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3—5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）</a:t>
            </a:r>
            <a:endParaRPr lang="zh-CN" altLang="en-US" sz="28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00368" name="Text Box 16"/>
          <p:cNvSpPr txBox="1"/>
          <p:nvPr/>
        </p:nvSpPr>
        <p:spPr>
          <a:xfrm>
            <a:off x="3124200" y="2376488"/>
            <a:ext cx="3581400" cy="51911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99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失掉的是“他信力”</a:t>
            </a:r>
            <a:endParaRPr lang="zh-CN" altLang="en-US" sz="2800" b="1" dirty="0">
              <a:solidFill>
                <a:srgbClr val="9933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00369" name="Text Box 17"/>
          <p:cNvSpPr txBox="1"/>
          <p:nvPr/>
        </p:nvSpPr>
        <p:spPr>
          <a:xfrm>
            <a:off x="3124200" y="2819400"/>
            <a:ext cx="3200400" cy="5191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99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发展着“自欺力”</a:t>
            </a:r>
            <a:endParaRPr lang="zh-CN" altLang="en-US" sz="2800" b="1" dirty="0">
              <a:solidFill>
                <a:srgbClr val="9933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00370" name="Text Box 18"/>
          <p:cNvSpPr txBox="1"/>
          <p:nvPr/>
        </p:nvSpPr>
        <p:spPr>
          <a:xfrm>
            <a:off x="1295400" y="4205288"/>
            <a:ext cx="1905000" cy="9461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间接反驳</a:t>
            </a:r>
            <a:endParaRPr lang="zh-CN" altLang="en-US"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6—8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）</a:t>
            </a:r>
            <a:endParaRPr lang="zh-CN" altLang="en-US" sz="28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00371" name="Text Box 19"/>
          <p:cNvSpPr txBox="1"/>
          <p:nvPr/>
        </p:nvSpPr>
        <p:spPr>
          <a:xfrm>
            <a:off x="2743200" y="3200400"/>
            <a:ext cx="1295400" cy="5191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  论点 </a:t>
            </a:r>
            <a:endParaRPr lang="zh-CN" altLang="en-US"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00372" name="Text Box 20"/>
          <p:cNvSpPr txBox="1"/>
          <p:nvPr/>
        </p:nvSpPr>
        <p:spPr>
          <a:xfrm>
            <a:off x="3810000" y="3200400"/>
            <a:ext cx="4953000" cy="5191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有并不失掉自信力的中国人在    </a:t>
            </a:r>
            <a:endParaRPr lang="zh-CN" altLang="en-US" sz="2800" b="1" dirty="0">
              <a:solidFill>
                <a:srgbClr val="FF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00373" name="Text Box 21"/>
          <p:cNvSpPr txBox="1"/>
          <p:nvPr/>
        </p:nvSpPr>
        <p:spPr>
          <a:xfrm>
            <a:off x="2971800" y="4724400"/>
            <a:ext cx="990600" cy="5191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论据</a:t>
            </a:r>
            <a:endParaRPr lang="zh-CN" altLang="en-US"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00374" name="AutoShape 22"/>
          <p:cNvSpPr/>
          <p:nvPr/>
        </p:nvSpPr>
        <p:spPr>
          <a:xfrm>
            <a:off x="3886200" y="4343400"/>
            <a:ext cx="228600" cy="1371600"/>
          </a:xfrm>
          <a:prstGeom prst="leftBrace">
            <a:avLst>
              <a:gd name="adj1" fmla="val 50000"/>
              <a:gd name="adj2" fmla="val 43519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0375" name="Text Box 23"/>
          <p:cNvSpPr txBox="1"/>
          <p:nvPr/>
        </p:nvSpPr>
        <p:spPr>
          <a:xfrm>
            <a:off x="4038600" y="4114800"/>
            <a:ext cx="457200" cy="5191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古</a:t>
            </a:r>
            <a:endParaRPr lang="zh-CN" altLang="en-US"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00376" name="Text Box 24"/>
          <p:cNvSpPr txBox="1"/>
          <p:nvPr/>
        </p:nvSpPr>
        <p:spPr>
          <a:xfrm>
            <a:off x="4038600" y="5410200"/>
            <a:ext cx="457200" cy="5191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今</a:t>
            </a:r>
            <a:endParaRPr lang="zh-CN" altLang="en-US"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00377" name="AutoShape 25"/>
          <p:cNvSpPr/>
          <p:nvPr/>
        </p:nvSpPr>
        <p:spPr>
          <a:xfrm>
            <a:off x="4572000" y="3733800"/>
            <a:ext cx="228600" cy="1524000"/>
          </a:xfrm>
          <a:prstGeom prst="leftBrace">
            <a:avLst>
              <a:gd name="adj1" fmla="val 55493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0378" name="Text Box 26"/>
          <p:cNvSpPr txBox="1"/>
          <p:nvPr/>
        </p:nvSpPr>
        <p:spPr>
          <a:xfrm>
            <a:off x="4876800" y="3581400"/>
            <a:ext cx="2667000" cy="5191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埋头苦干的人</a:t>
            </a:r>
            <a:endParaRPr lang="zh-CN" altLang="en-US"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00379" name="Text Box 27"/>
          <p:cNvSpPr txBox="1"/>
          <p:nvPr/>
        </p:nvSpPr>
        <p:spPr>
          <a:xfrm>
            <a:off x="4648200" y="5334000"/>
            <a:ext cx="2743200" cy="5191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00666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有确信</a:t>
            </a:r>
            <a:r>
              <a:rPr lang="en-US" altLang="zh-CN" sz="2800" b="1" dirty="0">
                <a:solidFill>
                  <a:srgbClr val="00666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, </a:t>
            </a:r>
            <a:r>
              <a:rPr lang="zh-CN" altLang="en-US" sz="2800" b="1" dirty="0">
                <a:solidFill>
                  <a:srgbClr val="00666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不自欺  </a:t>
            </a:r>
            <a:endParaRPr lang="zh-CN" altLang="en-US" sz="2800" b="1" dirty="0">
              <a:solidFill>
                <a:srgbClr val="006666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00380" name="Text Box 28"/>
          <p:cNvSpPr txBox="1"/>
          <p:nvPr/>
        </p:nvSpPr>
        <p:spPr>
          <a:xfrm>
            <a:off x="4876800" y="4038600"/>
            <a:ext cx="2819400" cy="5191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拼命硬干的人</a:t>
            </a:r>
            <a:endParaRPr lang="zh-CN" altLang="en-US"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00381" name="Text Box 29"/>
          <p:cNvSpPr txBox="1"/>
          <p:nvPr/>
        </p:nvSpPr>
        <p:spPr>
          <a:xfrm>
            <a:off x="4876800" y="4525963"/>
            <a:ext cx="2819400" cy="51911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为民请命的人</a:t>
            </a:r>
            <a:endParaRPr lang="zh-CN" altLang="en-US"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00382" name="Text Box 30"/>
          <p:cNvSpPr txBox="1"/>
          <p:nvPr/>
        </p:nvSpPr>
        <p:spPr>
          <a:xfrm>
            <a:off x="4648200" y="5715000"/>
            <a:ext cx="3352800" cy="5191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00666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前仆后继的战斗</a:t>
            </a:r>
            <a:endParaRPr lang="zh-CN" altLang="en-US" sz="2800" b="1" dirty="0">
              <a:solidFill>
                <a:srgbClr val="006666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00383" name="Text Box 31"/>
          <p:cNvSpPr txBox="1"/>
          <p:nvPr/>
        </p:nvSpPr>
        <p:spPr>
          <a:xfrm>
            <a:off x="4876800" y="4953000"/>
            <a:ext cx="2667000" cy="5191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舍身求法的人</a:t>
            </a:r>
            <a:endParaRPr lang="zh-CN" altLang="en-US"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00384" name="AutoShape 32"/>
          <p:cNvSpPr/>
          <p:nvPr/>
        </p:nvSpPr>
        <p:spPr>
          <a:xfrm>
            <a:off x="4495800" y="5410200"/>
            <a:ext cx="152400" cy="762000"/>
          </a:xfrm>
          <a:prstGeom prst="leftBrace">
            <a:avLst>
              <a:gd name="adj1" fmla="val 41620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3824" name="Text Box 33"/>
          <p:cNvSpPr txBox="1"/>
          <p:nvPr/>
        </p:nvSpPr>
        <p:spPr>
          <a:xfrm>
            <a:off x="0" y="0"/>
            <a:ext cx="6629400" cy="7620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4400" b="1" dirty="0">
                <a:solidFill>
                  <a:srgbClr val="0000FF"/>
                </a:solidFill>
                <a:latin typeface="Times New Roman" panose="02020603050405020304" pitchFamily="18" charset="0"/>
                <a:ea typeface="华文新魏" pitchFamily="2" charset="-122"/>
              </a:rPr>
              <a:t>文章结构内容</a:t>
            </a:r>
            <a:endParaRPr lang="zh-CN" altLang="en-US" sz="4400" b="1" dirty="0">
              <a:solidFill>
                <a:srgbClr val="0000FF"/>
              </a:solidFill>
              <a:latin typeface="Times New Roman" panose="02020603050405020304" pitchFamily="18" charset="0"/>
              <a:ea typeface="华文新魏" pitchFamily="2" charset="-122"/>
            </a:endParaRPr>
          </a:p>
        </p:txBody>
      </p:sp>
      <p:sp>
        <p:nvSpPr>
          <p:cNvPr id="100386" name="Text Box 34"/>
          <p:cNvSpPr txBox="1"/>
          <p:nvPr/>
        </p:nvSpPr>
        <p:spPr>
          <a:xfrm>
            <a:off x="0" y="5911850"/>
            <a:ext cx="1692275" cy="9461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r"/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三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结论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:        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9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）</a:t>
            </a:r>
            <a:endParaRPr lang="zh-CN" altLang="en-US" sz="28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00387" name="Text Box 35"/>
          <p:cNvSpPr txBox="1"/>
          <p:nvPr/>
        </p:nvSpPr>
        <p:spPr>
          <a:xfrm>
            <a:off x="1258888" y="6165850"/>
            <a:ext cx="7391400" cy="457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自信力的有无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,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状元宰相的文章不足为据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,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看地底下</a:t>
            </a:r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00388" name="Text Box 36"/>
          <p:cNvSpPr txBox="1"/>
          <p:nvPr/>
        </p:nvSpPr>
        <p:spPr>
          <a:xfrm>
            <a:off x="7542213" y="4267200"/>
            <a:ext cx="611187" cy="1066800"/>
          </a:xfrm>
          <a:prstGeom prst="rect">
            <a:avLst/>
          </a:prstGeom>
          <a:noFill/>
          <a:ln w="9525">
            <a:noFill/>
          </a:ln>
        </p:spPr>
        <p:txBody>
          <a:bodyPr vert="eaVert"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脊  梁</a:t>
            </a:r>
            <a:endParaRPr lang="zh-CN" altLang="en-US"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00389" name="AutoShape 37"/>
          <p:cNvSpPr/>
          <p:nvPr/>
        </p:nvSpPr>
        <p:spPr>
          <a:xfrm rot="5373261" flipV="1">
            <a:off x="6627813" y="1747838"/>
            <a:ext cx="768350" cy="2290762"/>
          </a:xfrm>
          <a:custGeom>
            <a:avLst/>
            <a:gdLst/>
            <a:ahLst/>
            <a:cxnLst>
              <a:cxn ang="17694720">
                <a:pos x="23426707" y="0"/>
              </a:cxn>
              <a:cxn ang="11796480">
                <a:pos x="19521817" y="80767743"/>
              </a:cxn>
              <a:cxn ang="11796480">
                <a:pos x="0" y="242944219"/>
              </a:cxn>
              <a:cxn ang="5898240">
                <a:pos x="11713353" y="242944219"/>
              </a:cxn>
              <a:cxn ang="0">
                <a:pos x="23426707" y="168598778"/>
              </a:cxn>
              <a:cxn ang="0">
                <a:pos x="27331561" y="80767743"/>
              </a:cxn>
            </a:cxnLst>
            <a:pathLst>
              <a:path w="21600" h="21600">
                <a:moveTo>
                  <a:pt x="18514" y="0"/>
                </a:moveTo>
                <a:lnTo>
                  <a:pt x="15428" y="7181"/>
                </a:lnTo>
                <a:lnTo>
                  <a:pt x="18514" y="7181"/>
                </a:lnTo>
                <a:lnTo>
                  <a:pt x="18514" y="21600"/>
                </a:lnTo>
                <a:lnTo>
                  <a:pt x="0" y="21600"/>
                </a:lnTo>
                <a:lnTo>
                  <a:pt x="18514" y="21600"/>
                </a:lnTo>
                <a:lnTo>
                  <a:pt x="18514" y="7181"/>
                </a:lnTo>
                <a:lnTo>
                  <a:pt x="21600" y="7181"/>
                </a:lnTo>
                <a:lnTo>
                  <a:pt x="18514" y="0"/>
                </a:lnTo>
                <a:close/>
              </a:path>
            </a:pathLst>
          </a:cu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00390" name="AutoShape 38"/>
          <p:cNvSpPr/>
          <p:nvPr/>
        </p:nvSpPr>
        <p:spPr>
          <a:xfrm rot="-5373261">
            <a:off x="7747000" y="1800225"/>
            <a:ext cx="909638" cy="1423988"/>
          </a:xfrm>
          <a:custGeom>
            <a:avLst/>
            <a:gdLst/>
            <a:ahLst/>
            <a:cxnLst>
              <a:cxn ang="17694720">
                <a:pos x="32834479" y="0"/>
              </a:cxn>
              <a:cxn ang="11796480">
                <a:pos x="27361448" y="31209730"/>
              </a:cxn>
              <a:cxn ang="11796480">
                <a:pos x="0" y="93876936"/>
              </a:cxn>
              <a:cxn ang="5898240">
                <a:pos x="16417239" y="93876936"/>
              </a:cxn>
              <a:cxn ang="0">
                <a:pos x="32834479" y="65148835"/>
              </a:cxn>
              <a:cxn ang="0">
                <a:pos x="38307467" y="31209730"/>
              </a:cxn>
            </a:cxnLst>
            <a:pathLst>
              <a:path w="21600" h="21600">
                <a:moveTo>
                  <a:pt x="18514" y="0"/>
                </a:moveTo>
                <a:lnTo>
                  <a:pt x="15428" y="7181"/>
                </a:lnTo>
                <a:lnTo>
                  <a:pt x="18514" y="7181"/>
                </a:lnTo>
                <a:lnTo>
                  <a:pt x="18514" y="21600"/>
                </a:lnTo>
                <a:lnTo>
                  <a:pt x="0" y="21600"/>
                </a:lnTo>
                <a:lnTo>
                  <a:pt x="18514" y="21600"/>
                </a:lnTo>
                <a:lnTo>
                  <a:pt x="18514" y="7181"/>
                </a:lnTo>
                <a:lnTo>
                  <a:pt x="21600" y="7181"/>
                </a:lnTo>
                <a:lnTo>
                  <a:pt x="18514" y="0"/>
                </a:lnTo>
                <a:close/>
              </a:path>
            </a:pathLst>
          </a:cu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00391" name="AutoShape 39"/>
          <p:cNvSpPr/>
          <p:nvPr/>
        </p:nvSpPr>
        <p:spPr>
          <a:xfrm rot="5373261" flipV="1">
            <a:off x="8150225" y="5718175"/>
            <a:ext cx="615950" cy="914400"/>
          </a:xfrm>
          <a:custGeom>
            <a:avLst/>
            <a:gdLst/>
            <a:ahLst/>
            <a:cxnLst>
              <a:cxn ang="17694720">
                <a:pos x="15055101" y="0"/>
              </a:cxn>
              <a:cxn ang="11796480">
                <a:pos x="12545647" y="12869164"/>
              </a:cxn>
              <a:cxn ang="11796480">
                <a:pos x="0" y="38709600"/>
              </a:cxn>
              <a:cxn ang="5898240">
                <a:pos x="7527536" y="38709600"/>
              </a:cxn>
              <a:cxn ang="0">
                <a:pos x="15055101" y="26863760"/>
              </a:cxn>
              <a:cxn ang="0">
                <a:pos x="17564556" y="12869164"/>
              </a:cxn>
            </a:cxnLst>
            <a:pathLst>
              <a:path w="21600" h="21600">
                <a:moveTo>
                  <a:pt x="18514" y="0"/>
                </a:moveTo>
                <a:lnTo>
                  <a:pt x="15428" y="7181"/>
                </a:lnTo>
                <a:lnTo>
                  <a:pt x="18514" y="7181"/>
                </a:lnTo>
                <a:lnTo>
                  <a:pt x="18514" y="21600"/>
                </a:lnTo>
                <a:lnTo>
                  <a:pt x="0" y="21600"/>
                </a:lnTo>
                <a:lnTo>
                  <a:pt x="18514" y="21600"/>
                </a:lnTo>
                <a:lnTo>
                  <a:pt x="18514" y="7181"/>
                </a:lnTo>
                <a:lnTo>
                  <a:pt x="21600" y="7181"/>
                </a:lnTo>
                <a:lnTo>
                  <a:pt x="18514" y="0"/>
                </a:lnTo>
                <a:close/>
              </a:path>
            </a:pathLst>
          </a:cu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00392" name="AutoShape 40"/>
          <p:cNvSpPr/>
          <p:nvPr/>
        </p:nvSpPr>
        <p:spPr>
          <a:xfrm rot="5373261" flipV="1">
            <a:off x="7202488" y="1177925"/>
            <a:ext cx="611187" cy="2366963"/>
          </a:xfrm>
          <a:custGeom>
            <a:avLst/>
            <a:gdLst/>
            <a:ahLst/>
            <a:cxnLst>
              <a:cxn ang="17694720">
                <a:pos x="14823152" y="0"/>
              </a:cxn>
              <a:cxn ang="11796480">
                <a:pos x="12352372" y="86230435"/>
              </a:cxn>
              <a:cxn ang="11796480">
                <a:pos x="0" y="259375641"/>
              </a:cxn>
              <a:cxn ang="5898240">
                <a:pos x="7411576" y="259375641"/>
              </a:cxn>
              <a:cxn ang="0">
                <a:pos x="14823152" y="180001838"/>
              </a:cxn>
              <a:cxn ang="0">
                <a:pos x="17293961" y="86230435"/>
              </a:cxn>
            </a:cxnLst>
            <a:pathLst>
              <a:path w="21600" h="21600">
                <a:moveTo>
                  <a:pt x="18514" y="0"/>
                </a:moveTo>
                <a:lnTo>
                  <a:pt x="15428" y="7181"/>
                </a:lnTo>
                <a:lnTo>
                  <a:pt x="18514" y="7181"/>
                </a:lnTo>
                <a:lnTo>
                  <a:pt x="18514" y="21600"/>
                </a:lnTo>
                <a:lnTo>
                  <a:pt x="0" y="21600"/>
                </a:lnTo>
                <a:lnTo>
                  <a:pt x="18514" y="21600"/>
                </a:lnTo>
                <a:lnTo>
                  <a:pt x="18514" y="7181"/>
                </a:lnTo>
                <a:lnTo>
                  <a:pt x="21600" y="7181"/>
                </a:lnTo>
                <a:lnTo>
                  <a:pt x="18514" y="0"/>
                </a:lnTo>
                <a:close/>
              </a:path>
            </a:pathLst>
          </a:cu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00393" name="Line 41"/>
          <p:cNvSpPr/>
          <p:nvPr/>
        </p:nvSpPr>
        <p:spPr>
          <a:xfrm>
            <a:off x="8229600" y="1143000"/>
            <a:ext cx="45720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00394" name="Line 42"/>
          <p:cNvSpPr/>
          <p:nvPr/>
        </p:nvSpPr>
        <p:spPr>
          <a:xfrm>
            <a:off x="8686800" y="1143000"/>
            <a:ext cx="0" cy="9906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00395" name="Line 43"/>
          <p:cNvSpPr/>
          <p:nvPr/>
        </p:nvSpPr>
        <p:spPr>
          <a:xfrm>
            <a:off x="8001000" y="4724400"/>
            <a:ext cx="91440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00396" name="Line 44"/>
          <p:cNvSpPr/>
          <p:nvPr/>
        </p:nvSpPr>
        <p:spPr>
          <a:xfrm flipV="1">
            <a:off x="8915400" y="5867400"/>
            <a:ext cx="0" cy="762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00397" name="Line 45"/>
          <p:cNvSpPr/>
          <p:nvPr/>
        </p:nvSpPr>
        <p:spPr>
          <a:xfrm>
            <a:off x="8915400" y="4724400"/>
            <a:ext cx="0" cy="11430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00398" name="Line 46"/>
          <p:cNvSpPr/>
          <p:nvPr/>
        </p:nvSpPr>
        <p:spPr>
          <a:xfrm>
            <a:off x="7086600" y="1828800"/>
            <a:ext cx="106680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00399" name="Line 47"/>
          <p:cNvSpPr/>
          <p:nvPr/>
        </p:nvSpPr>
        <p:spPr>
          <a:xfrm>
            <a:off x="8153400" y="1828800"/>
            <a:ext cx="0" cy="6858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00400" name="Line 48"/>
          <p:cNvSpPr/>
          <p:nvPr/>
        </p:nvSpPr>
        <p:spPr>
          <a:xfrm>
            <a:off x="8458200" y="3505200"/>
            <a:ext cx="45720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00401" name="Line 49"/>
          <p:cNvSpPr/>
          <p:nvPr/>
        </p:nvSpPr>
        <p:spPr>
          <a:xfrm flipV="1">
            <a:off x="8915400" y="2971800"/>
            <a:ext cx="0" cy="5334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00402" name="AutoShape 50"/>
          <p:cNvSpPr/>
          <p:nvPr/>
        </p:nvSpPr>
        <p:spPr>
          <a:xfrm>
            <a:off x="7315200" y="3810000"/>
            <a:ext cx="304800" cy="2209800"/>
          </a:xfrm>
          <a:prstGeom prst="rightBrace">
            <a:avLst>
              <a:gd name="adj1" fmla="val 60349"/>
              <a:gd name="adj2" fmla="val 41810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0403" name="AutoShape 51"/>
          <p:cNvSpPr/>
          <p:nvPr/>
        </p:nvSpPr>
        <p:spPr>
          <a:xfrm>
            <a:off x="2819400" y="3505200"/>
            <a:ext cx="228600" cy="1600200"/>
          </a:xfrm>
          <a:prstGeom prst="leftBrace">
            <a:avLst>
              <a:gd name="adj1" fmla="val 58268"/>
              <a:gd name="adj2" fmla="val 57736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0404" name="AutoShape 52"/>
          <p:cNvSpPr/>
          <p:nvPr/>
        </p:nvSpPr>
        <p:spPr>
          <a:xfrm>
            <a:off x="2971800" y="2590800"/>
            <a:ext cx="228600" cy="533400"/>
          </a:xfrm>
          <a:prstGeom prst="leftBrace">
            <a:avLst>
              <a:gd name="adj1" fmla="val 19422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0405" name="AutoShape 53"/>
          <p:cNvSpPr/>
          <p:nvPr/>
        </p:nvSpPr>
        <p:spPr>
          <a:xfrm>
            <a:off x="3962400" y="838200"/>
            <a:ext cx="228600" cy="990600"/>
          </a:xfrm>
          <a:prstGeom prst="leftBrace">
            <a:avLst>
              <a:gd name="adj1" fmla="val 36070"/>
              <a:gd name="adj2" fmla="val 28528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0406" name="AutoShape 54"/>
          <p:cNvSpPr/>
          <p:nvPr/>
        </p:nvSpPr>
        <p:spPr>
          <a:xfrm>
            <a:off x="8001000" y="838200"/>
            <a:ext cx="152400" cy="609600"/>
          </a:xfrm>
          <a:prstGeom prst="rightBrace">
            <a:avLst>
              <a:gd name="adj1" fmla="val 33296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03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03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003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4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004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003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003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003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00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300"/>
                                        <p:tgtEl>
                                          <p:spTgt spid="1003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00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003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100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100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100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500"/>
                            </p:stCondLst>
                            <p:childTnLst>
                              <p:par>
                                <p:cTn id="7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100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1004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2" dur="500"/>
                                        <p:tgtEl>
                                          <p:spTgt spid="1004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500"/>
                            </p:stCondLst>
                            <p:childTnLst>
                              <p:par>
                                <p:cTn id="8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6" dur="500"/>
                                        <p:tgtEl>
                                          <p:spTgt spid="10039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1000"/>
                            </p:stCondLst>
                            <p:childTnLst>
                              <p:par>
                                <p:cTn id="8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0" dur="500"/>
                                        <p:tgtEl>
                                          <p:spTgt spid="10039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1500"/>
                            </p:stCondLst>
                            <p:childTnLst>
                              <p:par>
                                <p:cTn id="92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4" dur="500"/>
                                        <p:tgtEl>
                                          <p:spTgt spid="10039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500"/>
                                        <p:tgtEl>
                                          <p:spTgt spid="1003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4" dur="500"/>
                                        <p:tgtEl>
                                          <p:spTgt spid="10039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500"/>
                            </p:stCondLst>
                            <p:childTnLst>
                              <p:par>
                                <p:cTn id="10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8" dur="500"/>
                                        <p:tgtEl>
                                          <p:spTgt spid="10039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1000"/>
                            </p:stCondLst>
                            <p:childTnLst>
                              <p:par>
                                <p:cTn id="110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2" dur="500"/>
                                        <p:tgtEl>
                                          <p:spTgt spid="10038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7" dur="500"/>
                                        <p:tgtEl>
                                          <p:spTgt spid="1003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2" dur="500"/>
                                        <p:tgtEl>
                                          <p:spTgt spid="100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7" dur="500"/>
                                        <p:tgtEl>
                                          <p:spTgt spid="1004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500"/>
                            </p:stCondLst>
                            <p:childTnLst>
                              <p:par>
                                <p:cTn id="1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1" dur="500"/>
                                        <p:tgtEl>
                                          <p:spTgt spid="1003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6" dur="300"/>
                                        <p:tgtEl>
                                          <p:spTgt spid="1003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1" dur="500"/>
                                        <p:tgtEl>
                                          <p:spTgt spid="10040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500"/>
                            </p:stCondLst>
                            <p:childTnLst>
                              <p:par>
                                <p:cTn id="14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5" dur="500"/>
                                        <p:tgtEl>
                                          <p:spTgt spid="10040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>
                            <p:stCondLst>
                              <p:cond delay="1000"/>
                            </p:stCondLst>
                            <p:childTnLst>
                              <p:par>
                                <p:cTn id="14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9" dur="500"/>
                                        <p:tgtEl>
                                          <p:spTgt spid="10039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4" dur="500"/>
                                        <p:tgtEl>
                                          <p:spTgt spid="1003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9" dur="500"/>
                                        <p:tgtEl>
                                          <p:spTgt spid="1003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0" fill="hold">
                            <p:stCondLst>
                              <p:cond delay="500"/>
                            </p:stCondLst>
                            <p:childTnLst>
                              <p:par>
                                <p:cTn id="16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3" dur="300"/>
                                        <p:tgtEl>
                                          <p:spTgt spid="1003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8" dur="500"/>
                                        <p:tgtEl>
                                          <p:spTgt spid="1003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9" fill="hold">
                            <p:stCondLst>
                              <p:cond delay="500"/>
                            </p:stCondLst>
                            <p:childTnLst>
                              <p:par>
                                <p:cTn id="17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2" dur="500"/>
                                        <p:tgtEl>
                                          <p:spTgt spid="1003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>
                      <p:stCondLst>
                        <p:cond delay="indefinite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7" dur="500"/>
                                        <p:tgtEl>
                                          <p:spTgt spid="1003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2" dur="500"/>
                                        <p:tgtEl>
                                          <p:spTgt spid="1003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7" dur="500"/>
                                        <p:tgtEl>
                                          <p:spTgt spid="1003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8" fill="hold">
                      <p:stCondLst>
                        <p:cond delay="indefinite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2" dur="300"/>
                                        <p:tgtEl>
                                          <p:spTgt spid="1003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3" fill="hold">
                      <p:stCondLst>
                        <p:cond delay="indefinite"/>
                      </p:stCondLst>
                      <p:childTnLst>
                        <p:par>
                          <p:cTn id="194" fill="hold">
                            <p:stCondLst>
                              <p:cond delay="0"/>
                            </p:stCondLst>
                            <p:childTnLst>
                              <p:par>
                                <p:cTn id="19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7" dur="500"/>
                                        <p:tgtEl>
                                          <p:spTgt spid="1003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8" fill="hold">
                            <p:stCondLst>
                              <p:cond delay="500"/>
                            </p:stCondLst>
                            <p:childTnLst>
                              <p:par>
                                <p:cTn id="19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1" dur="500"/>
                                        <p:tgtEl>
                                          <p:spTgt spid="1003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2" fill="hold">
                      <p:stCondLst>
                        <p:cond delay="indefinite"/>
                      </p:stCondLst>
                      <p:childTnLst>
                        <p:par>
                          <p:cTn id="203" fill="hold">
                            <p:stCondLst>
                              <p:cond delay="0"/>
                            </p:stCondLst>
                            <p:childTnLst>
                              <p:par>
                                <p:cTn id="20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6" dur="500"/>
                                        <p:tgtEl>
                                          <p:spTgt spid="1003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7" fill="hold">
                      <p:stCondLst>
                        <p:cond delay="indefinite"/>
                      </p:stCondLst>
                      <p:childTnLst>
                        <p:par>
                          <p:cTn id="208" fill="hold">
                            <p:stCondLst>
                              <p:cond delay="0"/>
                            </p:stCondLst>
                            <p:childTnLst>
                              <p:par>
                                <p:cTn id="209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1" dur="500"/>
                                        <p:tgtEl>
                                          <p:spTgt spid="1004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2" fill="hold">
                            <p:stCondLst>
                              <p:cond delay="500"/>
                            </p:stCondLst>
                            <p:childTnLst>
                              <p:par>
                                <p:cTn id="21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5" dur="300"/>
                                        <p:tgtEl>
                                          <p:spTgt spid="100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6" fill="hold">
                      <p:stCondLst>
                        <p:cond delay="indefinite"/>
                      </p:stCondLst>
                      <p:childTnLst>
                        <p:par>
                          <p:cTn id="217" fill="hold">
                            <p:stCondLst>
                              <p:cond delay="0"/>
                            </p:stCondLst>
                            <p:childTnLst>
                              <p:par>
                                <p:cTn id="2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0" dur="500"/>
                                        <p:tgtEl>
                                          <p:spTgt spid="10039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4" dur="500"/>
                                        <p:tgtEl>
                                          <p:spTgt spid="10039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26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8" dur="500"/>
                                        <p:tgtEl>
                                          <p:spTgt spid="10039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29" fill="hold">
                            <p:stCondLst>
                              <p:cond delay="1500"/>
                            </p:stCondLst>
                            <p:childTnLst>
                              <p:par>
                                <p:cTn id="2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2" dur="300"/>
                                        <p:tgtEl>
                                          <p:spTgt spid="100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3" fill="hold">
                      <p:stCondLst>
                        <p:cond delay="indefinite"/>
                      </p:stCondLst>
                      <p:childTnLst>
                        <p:par>
                          <p:cTn id="234" fill="hold">
                            <p:stCondLst>
                              <p:cond delay="0"/>
                            </p:stCondLst>
                            <p:childTnLst>
                              <p:par>
                                <p:cTn id="2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7" dur="300"/>
                                        <p:tgtEl>
                                          <p:spTgt spid="100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8" fill="hold">
                      <p:stCondLst>
                        <p:cond delay="indefinite"/>
                      </p:stCondLst>
                      <p:childTnLst>
                        <p:par>
                          <p:cTn id="239" fill="hold">
                            <p:stCondLst>
                              <p:cond delay="0"/>
                            </p:stCondLst>
                            <p:childTnLst>
                              <p:par>
                                <p:cTn id="24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2" dur="500"/>
                                        <p:tgtEl>
                                          <p:spTgt spid="10039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354" grpId="0"/>
      <p:bldP spid="100355" grpId="0" animBg="1"/>
      <p:bldP spid="100356" grpId="0"/>
      <p:bldP spid="100357" grpId="0"/>
      <p:bldP spid="100358" grpId="0"/>
      <p:bldP spid="100359" grpId="0"/>
      <p:bldP spid="100360" grpId="0"/>
      <p:bldP spid="100361" grpId="0"/>
      <p:bldP spid="100362" grpId="0"/>
      <p:bldP spid="100363" grpId="0"/>
      <p:bldP spid="100364" grpId="0"/>
      <p:bldP spid="100365" grpId="0"/>
      <p:bldP spid="100366" grpId="0" animBg="1"/>
      <p:bldP spid="100367" grpId="0"/>
      <p:bldP spid="100368" grpId="0"/>
      <p:bldP spid="100369" grpId="0"/>
      <p:bldP spid="100370" grpId="0"/>
      <p:bldP spid="100371" grpId="0"/>
      <p:bldP spid="100372" grpId="0"/>
      <p:bldP spid="100373" grpId="0"/>
      <p:bldP spid="100374" grpId="0" animBg="1"/>
      <p:bldP spid="100375" grpId="0"/>
      <p:bldP spid="100376" grpId="0"/>
      <p:bldP spid="100377" grpId="0" animBg="1"/>
      <p:bldP spid="100378" grpId="0"/>
      <p:bldP spid="100379" grpId="0"/>
      <p:bldP spid="100380" grpId="0"/>
      <p:bldP spid="100381" grpId="0"/>
      <p:bldP spid="100382" grpId="0"/>
      <p:bldP spid="100383" grpId="0"/>
      <p:bldP spid="100384" grpId="0" animBg="1"/>
      <p:bldP spid="100386" grpId="0"/>
      <p:bldP spid="100387" grpId="0"/>
      <p:bldP spid="100388" grpId="0"/>
      <p:bldP spid="100402" grpId="0" animBg="1"/>
      <p:bldP spid="100403" grpId="0" animBg="1"/>
      <p:bldP spid="100404" grpId="0" animBg="1"/>
      <p:bldP spid="100405" grpId="0" animBg="1"/>
      <p:bldP spid="10040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6865" name="Picture 2" descr="gw02"/>
          <p:cNvPicPr>
            <a:picLocks noChangeAspect="1"/>
          </p:cNvPicPr>
          <p:nvPr/>
        </p:nvPicPr>
        <p:blipFill>
          <a:blip r:embed="rId1">
            <a:lum bright="54001" contrast="29999"/>
          </a:blip>
          <a:stretch>
            <a:fillRect/>
          </a:stretch>
        </p:blipFill>
        <p:spPr>
          <a:xfrm>
            <a:off x="0" y="609600"/>
            <a:ext cx="9144000" cy="56578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6866" name="Rectangle 3"/>
          <p:cNvSpPr/>
          <p:nvPr/>
        </p:nvSpPr>
        <p:spPr>
          <a:xfrm>
            <a:off x="382588" y="1412875"/>
            <a:ext cx="7321550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algn="ctr"/>
            <a:r>
              <a:rPr lang="en-US" altLang="zh-CN" sz="3200" b="1" dirty="0">
                <a:solidFill>
                  <a:schemeClr val="tx2"/>
                </a:solidFill>
                <a:latin typeface="华文行楷" pitchFamily="2" charset="-122"/>
                <a:ea typeface="黑体" panose="02010609060101010101" pitchFamily="49" charset="-122"/>
              </a:rPr>
              <a:t>1</a:t>
            </a:r>
            <a:r>
              <a:rPr lang="zh-CN" altLang="en-US" sz="3200" b="1" dirty="0">
                <a:solidFill>
                  <a:schemeClr val="tx2"/>
                </a:solidFill>
                <a:latin typeface="华文行楷" pitchFamily="2" charset="-122"/>
                <a:ea typeface="黑体" panose="02010609060101010101" pitchFamily="49" charset="-122"/>
              </a:rPr>
              <a:t>、鲁迅为什么反复强调</a:t>
            </a:r>
            <a:r>
              <a:rPr lang="zh-CN" altLang="en-US" sz="3200" b="1" dirty="0">
                <a:solidFill>
                  <a:schemeClr val="tx2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“</a:t>
            </a:r>
            <a:r>
              <a:rPr lang="zh-CN" altLang="en-US" sz="3200" b="1" dirty="0">
                <a:solidFill>
                  <a:schemeClr val="tx2"/>
                </a:solidFill>
                <a:latin typeface="华文行楷" pitchFamily="2" charset="-122"/>
                <a:ea typeface="黑体" panose="02010609060101010101" pitchFamily="49" charset="-122"/>
              </a:rPr>
              <a:t>中国的脊梁</a:t>
            </a:r>
            <a:r>
              <a:rPr lang="zh-CN" altLang="en-US" sz="3200" b="1" dirty="0">
                <a:solidFill>
                  <a:schemeClr val="tx2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”</a:t>
            </a:r>
            <a:r>
              <a:rPr lang="zh-CN" altLang="en-US" sz="3200" b="1" dirty="0">
                <a:solidFill>
                  <a:schemeClr val="tx2"/>
                </a:solidFill>
                <a:latin typeface="华文行楷" pitchFamily="2" charset="-122"/>
                <a:ea typeface="黑体" panose="02010609060101010101" pitchFamily="49" charset="-122"/>
              </a:rPr>
              <a:t>？</a:t>
            </a:r>
            <a:endParaRPr lang="zh-CN" altLang="en-US" sz="3200" b="1" dirty="0">
              <a:solidFill>
                <a:schemeClr val="tx2"/>
              </a:solidFill>
              <a:latin typeface="华文行楷" pitchFamily="2" charset="-122"/>
              <a:ea typeface="黑体" panose="02010609060101010101" pitchFamily="49" charset="-122"/>
            </a:endParaRPr>
          </a:p>
        </p:txBody>
      </p:sp>
      <p:sp>
        <p:nvSpPr>
          <p:cNvPr id="137220" name="AutoShape 4"/>
          <p:cNvSpPr>
            <a:spLocks noChangeArrowheads="1"/>
          </p:cNvSpPr>
          <p:nvPr/>
        </p:nvSpPr>
        <p:spPr bwMode="auto">
          <a:xfrm>
            <a:off x="374650" y="1527175"/>
            <a:ext cx="381000" cy="304800"/>
          </a:xfrm>
          <a:prstGeom prst="star5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l" defTabSz="4572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6868" name="Rectangle 5"/>
          <p:cNvSpPr/>
          <p:nvPr/>
        </p:nvSpPr>
        <p:spPr>
          <a:xfrm>
            <a:off x="838200" y="4997450"/>
            <a:ext cx="8305800" cy="5191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endParaRPr lang="zh-CN" altLang="en-US" sz="2800" b="1" dirty="0">
              <a:solidFill>
                <a:schemeClr val="tx2"/>
              </a:solidFill>
              <a:latin typeface="华文行楷" pitchFamily="2" charset="-122"/>
              <a:ea typeface="黑体" panose="02010609060101010101" pitchFamily="49" charset="-122"/>
            </a:endParaRPr>
          </a:p>
        </p:txBody>
      </p:sp>
      <p:sp>
        <p:nvSpPr>
          <p:cNvPr id="137222" name="AutoShape 6"/>
          <p:cNvSpPr>
            <a:spLocks noChangeArrowheads="1"/>
          </p:cNvSpPr>
          <p:nvPr/>
        </p:nvSpPr>
        <p:spPr bwMode="auto">
          <a:xfrm>
            <a:off x="381000" y="5080000"/>
            <a:ext cx="381000" cy="304800"/>
          </a:xfrm>
          <a:prstGeom prst="star5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l" defTabSz="4572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6870" name="WordArt 7"/>
          <p:cNvSpPr>
            <a:spLocks noTextEdit="1"/>
          </p:cNvSpPr>
          <p:nvPr/>
        </p:nvSpPr>
        <p:spPr>
          <a:xfrm>
            <a:off x="611188" y="333375"/>
            <a:ext cx="4321175" cy="792163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0"/>
              </a:avLst>
            </a:prstTxWarp>
            <a:normAutofit/>
          </a:bodyPr>
          <a:p>
            <a:pPr algn="ctr"/>
            <a:r>
              <a:rPr lang="zh-CN" altLang="en-US" sz="3600" b="1">
                <a:ln w="9525" cap="flat" cmpd="sng">
                  <a:solidFill>
                    <a:srgbClr val="CC0000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CC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自主、合作与探究</a:t>
            </a:r>
            <a:endParaRPr lang="zh-CN" altLang="en-US" sz="3600" b="1">
              <a:ln w="9525" cap="flat" cmpd="sng">
                <a:solidFill>
                  <a:srgbClr val="CC0000"/>
                </a:solidFill>
                <a:prstDash val="solid"/>
                <a:round/>
                <a:headEnd type="none" w="med" len="med"/>
                <a:tailEnd type="none" w="med" len="med"/>
              </a:ln>
              <a:solidFill>
                <a:srgbClr val="CC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6871" name="Picture 8" descr="2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76825" y="476250"/>
            <a:ext cx="1304925" cy="6858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7225" name="Rectangle 9"/>
          <p:cNvSpPr/>
          <p:nvPr/>
        </p:nvSpPr>
        <p:spPr>
          <a:xfrm>
            <a:off x="611188" y="2133600"/>
            <a:ext cx="7993062" cy="2303463"/>
          </a:xfrm>
          <a:prstGeom prst="rect">
            <a:avLst/>
          </a:prstGeom>
          <a:solidFill>
            <a:schemeClr val="bg1">
              <a:alpha val="38823"/>
            </a:schemeClr>
          </a:solidFill>
          <a:ln w="15875" cap="flat" cmpd="sng">
            <a:solidFill>
              <a:srgbClr val="008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p>
            <a:pPr>
              <a:spcBef>
                <a:spcPct val="20000"/>
              </a:spcBef>
              <a:buClr>
                <a:schemeClr val="hlink"/>
              </a:buClr>
              <a:buSzPct val="75000"/>
              <a:buFont typeface="Wingdings" panose="05000000000000000000" pitchFamily="2" charset="2"/>
              <a:buNone/>
            </a:pPr>
            <a:r>
              <a:rPr lang="zh-CN" altLang="en-US" sz="2800" b="1" dirty="0">
                <a:solidFill>
                  <a:srgbClr val="3333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只有称得上“脊梁”的人才算是真正意义的中国人，为人民着想，代表最广大人民的利益，永远也不会失掉自信力。评价中国人应该去评价这部分人，在当时只有中国共产党和广大的抗日军民才能算是“中国的脊梁”，而不是开头提到的哪些</a:t>
            </a:r>
            <a:endParaRPr lang="zh-CN" altLang="en-US" sz="2800" b="1" dirty="0">
              <a:solidFill>
                <a:srgbClr val="3333FF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372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372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372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722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1618" name="Rectangle 2" descr="轮廓式菱形"/>
          <p:cNvSpPr/>
          <p:nvPr/>
        </p:nvSpPr>
        <p:spPr>
          <a:xfrm>
            <a:off x="395288" y="1557338"/>
            <a:ext cx="792162" cy="3168650"/>
          </a:xfrm>
          <a:prstGeom prst="rect">
            <a:avLst/>
          </a:prstGeom>
          <a:pattFill prst="openDmnd">
            <a:fgClr>
              <a:srgbClr val="FF00FF"/>
            </a:fgClr>
            <a:bgClr>
              <a:schemeClr val="bg1"/>
            </a:bgClr>
          </a:patt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  <a:effectLst>
            <a:outerShdw dist="35921" dir="2699999" algn="ctr" rotWithShape="0">
              <a:srgbClr val="66FF33"/>
            </a:outerShdw>
          </a:effectLst>
        </p:spPr>
        <p:txBody>
          <a:bodyPr wrap="none" anchor="ctr"/>
          <a:p>
            <a:pPr algn="ctr"/>
            <a:r>
              <a:rPr lang="zh-CN" altLang="en-US" sz="4800" b="1" dirty="0">
                <a:solidFill>
                  <a:srgbClr val="FF33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拓</a:t>
            </a:r>
            <a:endParaRPr lang="zh-CN" altLang="en-US" sz="4800" b="1" dirty="0">
              <a:solidFill>
                <a:srgbClr val="FF33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  <a:p>
            <a:pPr algn="ctr"/>
            <a:r>
              <a:rPr lang="zh-CN" altLang="en-US" sz="4800" b="1" dirty="0">
                <a:solidFill>
                  <a:srgbClr val="FF33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展</a:t>
            </a:r>
            <a:endParaRPr lang="zh-CN" altLang="en-US" sz="4800" b="1" dirty="0">
              <a:solidFill>
                <a:srgbClr val="FF33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  <a:p>
            <a:pPr algn="ctr"/>
            <a:r>
              <a:rPr lang="zh-CN" altLang="en-US" sz="4800" b="1" dirty="0">
                <a:solidFill>
                  <a:srgbClr val="FF33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延</a:t>
            </a:r>
            <a:endParaRPr lang="zh-CN" altLang="en-US" sz="4800" b="1" dirty="0">
              <a:solidFill>
                <a:srgbClr val="FF33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  <a:p>
            <a:pPr algn="ctr"/>
            <a:r>
              <a:rPr lang="zh-CN" altLang="en-US" sz="4800" b="1" dirty="0">
                <a:solidFill>
                  <a:srgbClr val="FF33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伸</a:t>
            </a:r>
            <a:endParaRPr lang="zh-CN" altLang="en-US" sz="4800" b="1" dirty="0">
              <a:solidFill>
                <a:srgbClr val="FF33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11619" name="Text Box 3"/>
          <p:cNvSpPr txBox="1"/>
          <p:nvPr/>
        </p:nvSpPr>
        <p:spPr>
          <a:xfrm>
            <a:off x="1403350" y="836613"/>
            <a:ext cx="7451725" cy="946150"/>
          </a:xfrm>
          <a:prstGeom prst="rect">
            <a:avLst/>
          </a:prstGeom>
          <a:noFill/>
          <a:ln w="9525">
            <a:noFill/>
          </a:ln>
          <a:effectLst>
            <a:outerShdw dist="35921" dir="2699999" algn="ctr" rotWithShape="0">
              <a:schemeClr val="bg2"/>
            </a:outerShdw>
          </a:effectLst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历史新时期，我们应该怎样做好“中国的脊梁”？</a:t>
            </a:r>
            <a:endParaRPr lang="zh-CN" altLang="en-US" sz="2800" b="1" dirty="0">
              <a:solidFill>
                <a:srgbClr val="3333FF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111620" name="Text Box 4"/>
          <p:cNvSpPr txBox="1"/>
          <p:nvPr/>
        </p:nvSpPr>
        <p:spPr>
          <a:xfrm>
            <a:off x="1403350" y="2852738"/>
            <a:ext cx="7416800" cy="3140075"/>
          </a:xfrm>
          <a:prstGeom prst="rect">
            <a:avLst/>
          </a:prstGeom>
          <a:noFill/>
          <a:ln w="9525">
            <a:noFill/>
          </a:ln>
          <a:effectLst>
            <a:outerShdw dist="35921" dir="2699999" algn="ctr" rotWithShape="0">
              <a:schemeClr val="bg2"/>
            </a:outerShdw>
          </a:effectLst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我们作为中学生，应当扩大知识面，深入了解从古到今具有民族气节的英雄人物事迹，在伟大精神熏陶下塑造心灵，并且不断丰富知识，增长才干等。</a:t>
            </a:r>
            <a:endParaRPr lang="zh-CN" altLang="en-US" sz="4000" b="1" dirty="0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116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1116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1116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1618" grpId="0" animBg="1"/>
      <p:bldP spid="111619" grpId="0"/>
      <p:bldP spid="11162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0961" name="Picture 2" descr="背景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07950" y="0"/>
            <a:ext cx="925195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0962" name="Text Box 3"/>
          <p:cNvSpPr txBox="1"/>
          <p:nvPr/>
        </p:nvSpPr>
        <p:spPr>
          <a:xfrm>
            <a:off x="755650" y="2276475"/>
            <a:ext cx="7561263" cy="641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3600" b="1" dirty="0">
                <a:solidFill>
                  <a:srgbClr val="3333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600" b="1" dirty="0">
                <a:solidFill>
                  <a:srgbClr val="3333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、完成课后的</a:t>
            </a:r>
            <a:r>
              <a:rPr lang="zh-CN" altLang="en-US" sz="3600" b="1" dirty="0">
                <a:solidFill>
                  <a:srgbClr val="3333FF"/>
                </a:solidFill>
                <a:latin typeface="_x000B__x000C_" charset="0"/>
                <a:ea typeface="黑体" panose="02010609060101010101" pitchFamily="49" charset="-122"/>
              </a:rPr>
              <a:t>“</a:t>
            </a:r>
            <a:r>
              <a:rPr lang="zh-CN" altLang="en-US" sz="3600" b="1" dirty="0">
                <a:solidFill>
                  <a:srgbClr val="3333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思考与练习</a:t>
            </a:r>
            <a:r>
              <a:rPr lang="zh-CN" altLang="en-US" sz="3600" b="1" dirty="0">
                <a:solidFill>
                  <a:srgbClr val="3333FF"/>
                </a:solidFill>
                <a:latin typeface="_x000B__x000C_" charset="0"/>
                <a:ea typeface="黑体" panose="02010609060101010101" pitchFamily="49" charset="-122"/>
              </a:rPr>
              <a:t>”</a:t>
            </a:r>
            <a:r>
              <a:rPr lang="zh-CN" altLang="en-US" sz="3600" b="1" dirty="0">
                <a:solidFill>
                  <a:srgbClr val="3333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r>
              <a:rPr lang="zh-CN" altLang="en-US" sz="3600" dirty="0">
                <a:solidFill>
                  <a:srgbClr val="3333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endParaRPr lang="zh-CN" altLang="en-US" sz="3600" dirty="0">
              <a:solidFill>
                <a:srgbClr val="3333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0963" name="WordArt 4"/>
          <p:cNvSpPr>
            <a:spLocks noTextEdit="1"/>
          </p:cNvSpPr>
          <p:nvPr/>
        </p:nvSpPr>
        <p:spPr>
          <a:xfrm>
            <a:off x="2268538" y="1052513"/>
            <a:ext cx="4824412" cy="863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ln w="9525" cap="flat" cmpd="sng">
                  <a:solidFill>
                    <a:srgbClr val="CC99FF"/>
                  </a:solidFill>
                  <a:prstDash val="solid"/>
                  <a:round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  <a:tileRect/>
                </a:gradFill>
                <a:effectLst>
                  <a:outerShdw dist="53882" dir="2699999" algn="ctr" rotWithShape="0">
                    <a:srgbClr val="9999FF">
                      <a:alpha val="79999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布置      作业 </a:t>
            </a:r>
            <a:endParaRPr lang="zh-CN" altLang="en-US" sz="3600" b="1">
              <a:ln w="9525" cap="flat" cmpd="sng">
                <a:solidFill>
                  <a:srgbClr val="CC99FF"/>
                </a:solidFill>
                <a:prstDash val="solid"/>
                <a:round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  <a:tileRect/>
              </a:gradFill>
              <a:effectLst>
                <a:outerShdw dist="53882" dir="2699999" algn="ctr" rotWithShape="0">
                  <a:srgbClr val="9999FF">
                    <a:alpha val="79999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0964" name="Text Box 5"/>
          <p:cNvSpPr txBox="1"/>
          <p:nvPr/>
        </p:nvSpPr>
        <p:spPr>
          <a:xfrm>
            <a:off x="1260475" y="3644900"/>
            <a:ext cx="6696075" cy="579438"/>
          </a:xfrm>
          <a:prstGeom prst="rect">
            <a:avLst/>
          </a:prstGeom>
          <a:solidFill>
            <a:schemeClr val="accent1">
              <a:alpha val="50195"/>
            </a:schemeClr>
          </a:solidFill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①</a:t>
            </a:r>
            <a:r>
              <a:rPr lang="zh-CN" altLang="en-US" sz="3200" b="1" dirty="0">
                <a:solidFill>
                  <a:srgbClr val="FF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各人自扫门前雪，哪管他人瓦上霜</a:t>
            </a:r>
            <a:endParaRPr lang="zh-CN" altLang="en-US" sz="3200" b="1" dirty="0">
              <a:solidFill>
                <a:srgbClr val="FF00FF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40965" name="Text Box 6"/>
          <p:cNvSpPr txBox="1"/>
          <p:nvPr/>
        </p:nvSpPr>
        <p:spPr>
          <a:xfrm>
            <a:off x="755650" y="2924175"/>
            <a:ext cx="7753350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algn="ctr"/>
            <a:r>
              <a:rPr lang="en-US" altLang="zh-CN" sz="3600" b="1" dirty="0">
                <a:solidFill>
                  <a:srgbClr val="3333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r>
              <a:rPr lang="zh-CN" altLang="en-US" sz="3600" b="1" dirty="0">
                <a:solidFill>
                  <a:srgbClr val="3333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、运用事实和道理论证驳斥以下论点</a:t>
            </a:r>
            <a:endParaRPr lang="zh-CN" altLang="en-US" sz="3600" b="1" dirty="0">
              <a:solidFill>
                <a:srgbClr val="3333FF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40966" name="Text Box 7"/>
          <p:cNvSpPr txBox="1"/>
          <p:nvPr/>
        </p:nvSpPr>
        <p:spPr>
          <a:xfrm>
            <a:off x="1763713" y="4433888"/>
            <a:ext cx="5616575" cy="579437"/>
          </a:xfrm>
          <a:prstGeom prst="rect">
            <a:avLst/>
          </a:prstGeom>
          <a:solidFill>
            <a:schemeClr val="accent1"/>
          </a:solidFill>
          <a:ln w="9525">
            <a:noFill/>
          </a:ln>
        </p:spPr>
        <p:txBody>
          <a:bodyPr anchor="t">
            <a:spAutoFit/>
          </a:bodyPr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②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读书不如经商　打麻将益智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grpSp>
        <p:nvGrpSpPr>
          <p:cNvPr id="40967" name="Group 8"/>
          <p:cNvGrpSpPr/>
          <p:nvPr/>
        </p:nvGrpSpPr>
        <p:grpSpPr>
          <a:xfrm>
            <a:off x="3924300" y="333375"/>
            <a:ext cx="1368425" cy="985838"/>
            <a:chOff x="2472" y="210"/>
            <a:chExt cx="862" cy="621"/>
          </a:xfrm>
        </p:grpSpPr>
        <p:sp>
          <p:nvSpPr>
            <p:cNvPr id="40968" name="Oval 9"/>
            <p:cNvSpPr/>
            <p:nvPr/>
          </p:nvSpPr>
          <p:spPr>
            <a:xfrm>
              <a:off x="2472" y="210"/>
              <a:ext cx="862" cy="621"/>
            </a:xfrm>
            <a:prstGeom prst="ellipse">
              <a:avLst/>
            </a:prstGeom>
            <a:solidFill>
              <a:schemeClr val="bg1"/>
            </a:solidFill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40969" name="WordArt 10"/>
            <p:cNvSpPr>
              <a:spLocks noTextEdit="1"/>
            </p:cNvSpPr>
            <p:nvPr/>
          </p:nvSpPr>
          <p:spPr>
            <a:xfrm>
              <a:off x="2653" y="300"/>
              <a:ext cx="499" cy="408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normAutofit/>
            </a:bodyPr>
            <a:p>
              <a:pPr algn="ctr"/>
              <a:r>
                <a:rPr lang="zh-CN" altLang="en-US" sz="3600" b="1">
                  <a:ln w="12700" cap="flat" cmpd="sng">
                    <a:solidFill>
                      <a:srgbClr val="FF0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solidFill>
                    <a:schemeClr val="bg1">
                      <a:alpha val="50195"/>
                    </a:schemeClr>
                  </a:solidFill>
                  <a:effectLst>
                    <a:outerShdw dist="45791" dir="2021404" algn="ctr" rotWithShape="0">
                      <a:srgbClr val="9999FF"/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6</a:t>
              </a:r>
              <a:endParaRPr lang="zh-CN" altLang="en-US" sz="3600" b="1">
                <a:ln w="12700" cap="flat" cmpd="sng">
                  <a:solidFill>
                    <a:srgbClr val="FF0000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chemeClr val="bg1">
                    <a:alpha val="50195"/>
                  </a:scheme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43017" name="WordArt 11"/>
          <p:cNvSpPr>
            <a:spLocks noTextEdit="1"/>
          </p:cNvSpPr>
          <p:nvPr/>
        </p:nvSpPr>
        <p:spPr>
          <a:xfrm>
            <a:off x="3492500" y="5229225"/>
            <a:ext cx="2016125" cy="647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ln w="12700" cap="flat" cmpd="sng">
                  <a:solidFill>
                    <a:srgbClr val="EAEAEA"/>
                  </a:solidFill>
                  <a:prstDash val="solid"/>
                  <a:round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outerShdw dist="35921" dir="2699999" sy="50000" kx="2115830" algn="bl" rotWithShape="0">
                    <a:srgbClr val="C0C0C0">
                      <a:alpha val="79999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再见！</a:t>
            </a:r>
            <a:endParaRPr lang="zh-CN" altLang="en-US" sz="3600" b="1">
              <a:ln w="12700" cap="flat" cmpd="sng">
                <a:solidFill>
                  <a:srgbClr val="EAEAEA"/>
                </a:solidFill>
                <a:prstDash val="solid"/>
                <a:round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  <a:tileRect/>
              </a:gradFill>
              <a:effectLst>
                <a:outerShdw dist="35921" dir="2699999" sy="50000" kx="2115830" algn="bl" rotWithShape="0">
                  <a:srgbClr val="C0C0C0">
                    <a:alpha val="79999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430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43017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3017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430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30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430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30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5" name="Text Box 2"/>
          <p:cNvSpPr txBox="1"/>
          <p:nvPr/>
        </p:nvSpPr>
        <p:spPr>
          <a:xfrm>
            <a:off x="457200" y="304800"/>
            <a:ext cx="4835525" cy="1098550"/>
          </a:xfrm>
          <a:prstGeom prst="rect">
            <a:avLst/>
          </a:prstGeom>
          <a:solidFill>
            <a:srgbClr val="FF3300"/>
          </a:solidFill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zh-CN" sz="6600" b="1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时代背景：</a:t>
            </a:r>
            <a:endParaRPr lang="zh-CN" altLang="zh-CN" sz="66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1266" name="Text Box 3"/>
          <p:cNvSpPr txBox="1"/>
          <p:nvPr/>
        </p:nvSpPr>
        <p:spPr>
          <a:xfrm>
            <a:off x="457200" y="1676400"/>
            <a:ext cx="8001000" cy="3937000"/>
          </a:xfrm>
          <a:prstGeom prst="rect">
            <a:avLst/>
          </a:prstGeom>
          <a:solidFill>
            <a:schemeClr val="accent2"/>
          </a:solidFill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zh-CN" sz="3600" b="1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   这篇文章写于1934年9月25日，正是“九·一八”事变三周年后。当时，有些人散布对抗日前途的悲观论调，指责中国人失掉了自信力，他们这样做只能瓦解斗志，甘做亡国奴。鲁迅这篇文章，就是为批驳这种错误论调，鼓舞民族的自信心而写的。</a:t>
            </a:r>
            <a:endParaRPr lang="zh-CN" altLang="zh-CN" sz="2800" b="1" dirty="0">
              <a:solidFill>
                <a:schemeClr val="bg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1267" name="AutoShape 4">
            <a:hlinkClick r:id="" action="ppaction://hlinkshowjump?jump=firstslide"/>
          </p:cNvPr>
          <p:cNvSpPr/>
          <p:nvPr/>
        </p:nvSpPr>
        <p:spPr>
          <a:xfrm>
            <a:off x="6934200" y="6096000"/>
            <a:ext cx="762000" cy="381000"/>
          </a:xfrm>
          <a:prstGeom prst="actionButtonHome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268" name="AutoShape 5">
            <a:hlinkClick r:id="" action="ppaction://hlinkshowjump?jump=nextslide"/>
          </p:cNvPr>
          <p:cNvSpPr/>
          <p:nvPr/>
        </p:nvSpPr>
        <p:spPr>
          <a:xfrm>
            <a:off x="7848600" y="6096000"/>
            <a:ext cx="685800" cy="381000"/>
          </a:xfrm>
          <a:prstGeom prst="actionButtonForwardNext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17" name="Rectangle 17"/>
          <p:cNvSpPr/>
          <p:nvPr/>
        </p:nvSpPr>
        <p:spPr>
          <a:xfrm>
            <a:off x="588963" y="830263"/>
            <a:ext cx="3000375" cy="990600"/>
          </a:xfrm>
          <a:prstGeom prst="rect">
            <a:avLst/>
          </a:prstGeom>
          <a:gradFill rotWithShape="0">
            <a:gsLst>
              <a:gs pos="0">
                <a:srgbClr val="FEE7F2">
                  <a:alpha val="100000"/>
                </a:srgbClr>
              </a:gs>
              <a:gs pos="17999">
                <a:srgbClr val="FBD49C">
                  <a:alpha val="100000"/>
                </a:srgbClr>
              </a:gs>
              <a:gs pos="39000">
                <a:srgbClr val="FBA97D">
                  <a:alpha val="100000"/>
                </a:srgbClr>
              </a:gs>
              <a:gs pos="64000">
                <a:srgbClr val="FAC77D">
                  <a:alpha val="100000"/>
                </a:srgbClr>
              </a:gs>
              <a:gs pos="82001">
                <a:srgbClr val="FEE7F2">
                  <a:alpha val="100000"/>
                </a:srgbClr>
              </a:gs>
              <a:gs pos="100000">
                <a:srgbClr val="FBEAC7">
                  <a:alpha val="100000"/>
                </a:srgbClr>
              </a:gs>
            </a:gsLst>
            <a:lin ang="18900000" scaled="1"/>
            <a:tileRect/>
          </a:gradFill>
          <a:ln w="9525" cap="flat" cmpd="sng">
            <a:solidFill>
              <a:srgbClr val="FF00FF"/>
            </a:solidFill>
            <a:prstDash val="solid"/>
            <a:miter/>
            <a:headEnd type="none" w="med" len="med"/>
            <a:tailEnd type="none" w="med" len="med"/>
          </a:ln>
          <a:effectLst>
            <a:outerShdw dist="35921" dir="2699999" algn="ctr" rotWithShape="0">
              <a:schemeClr val="bg2"/>
            </a:outerShdw>
          </a:effectLst>
        </p:spPr>
        <p:txBody>
          <a:bodyPr wrap="none" anchor="ctr"/>
          <a:p>
            <a:pPr algn="ctr"/>
            <a:r>
              <a:rPr lang="zh-CN" altLang="zh-CN" sz="4800" b="1" dirty="0">
                <a:solidFill>
                  <a:srgbClr val="0033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驳论文</a:t>
            </a:r>
            <a:endParaRPr lang="zh-CN" altLang="zh-CN" sz="4800" b="1" dirty="0">
              <a:solidFill>
                <a:srgbClr val="0033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35710" y="2862898"/>
            <a:ext cx="7280275" cy="1383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2800">
                <a:latin typeface="Calibri" panose="020F0502020204030204" pitchFamily="34" charset="0"/>
              </a:rPr>
              <a:t>         </a:t>
            </a:r>
            <a:r>
              <a:rPr lang="zh-CN" altLang="en-US" sz="2800">
                <a:latin typeface="Calibri" panose="020F0502020204030204" pitchFamily="34" charset="0"/>
                <a:ea typeface="宋体" panose="02010600030101010101" pitchFamily="2" charset="-122"/>
              </a:rPr>
              <a:t>驳论一般是</a:t>
            </a:r>
            <a:r>
              <a:rPr lang="zh-CN" altLang="en-US" sz="2800" b="1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先反驳</a:t>
            </a:r>
            <a:r>
              <a:rPr lang="zh-CN" altLang="en-US" sz="2800">
                <a:latin typeface="Calibri" panose="020F0502020204030204" pitchFamily="34" charset="0"/>
                <a:ea typeface="宋体" panose="02010600030101010101" pitchFamily="2" charset="-122"/>
              </a:rPr>
              <a:t>错误的观点，</a:t>
            </a:r>
            <a:r>
              <a:rPr lang="zh-CN" altLang="en-US" sz="2800" b="1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然后树立自己的观点</a:t>
            </a:r>
            <a:r>
              <a:rPr lang="zh-CN" altLang="en-US" sz="2800">
                <a:latin typeface="Calibri" panose="020F0502020204030204" pitchFamily="34" charset="0"/>
                <a:ea typeface="宋体" panose="02010600030101010101" pitchFamily="2" charset="-122"/>
              </a:rPr>
              <a:t>。反驳错误观点时，可以针对错误观点，也可以针对论据和论证过程。</a:t>
            </a:r>
            <a:endParaRPr lang="zh-CN" altLang="en-US" sz="28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" fill="hold"/>
                                        <p:tgtEl>
                                          <p:spTgt spid="10241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24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17" grpId="0" bldLvl="0" animBg="1"/>
      <p:bldP spid="102417" grpId="1" bldLvl="0" animBg="1"/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09" name="文本框 1"/>
          <p:cNvSpPr txBox="1"/>
          <p:nvPr/>
        </p:nvSpPr>
        <p:spPr>
          <a:xfrm>
            <a:off x="615950" y="682625"/>
            <a:ext cx="7661275" cy="677863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eaLnBrk="0" hangingPunct="0"/>
            <a:r>
              <a:rPr lang="zh-CN" altLang="en-US" sz="3600">
                <a:latin typeface="Calibri" panose="020F0502020204030204" pitchFamily="34" charset="0"/>
                <a:ea typeface="宋体" panose="02010600030101010101" pitchFamily="2" charset="-122"/>
              </a:rPr>
              <a:t>作者批驳的观点是什么？</a:t>
            </a:r>
            <a:endParaRPr lang="zh-CN" altLang="en-US" sz="36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7410" name="文本框 2"/>
          <p:cNvSpPr txBox="1"/>
          <p:nvPr/>
        </p:nvSpPr>
        <p:spPr>
          <a:xfrm>
            <a:off x="539750" y="3141663"/>
            <a:ext cx="6467475" cy="63976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eaLnBrk="0" hangingPunct="0"/>
            <a:r>
              <a:rPr lang="zh-CN" altLang="en-US" sz="3600">
                <a:latin typeface="Calibri" panose="020F050202020403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作者主张的观点又是什么？</a:t>
            </a:r>
            <a:endParaRPr lang="zh-CN" altLang="en-US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7411" name="文本框 3"/>
          <p:cNvSpPr txBox="1"/>
          <p:nvPr/>
        </p:nvSpPr>
        <p:spPr>
          <a:xfrm>
            <a:off x="755650" y="1628775"/>
            <a:ext cx="5832475" cy="57943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eaLnBrk="0" hangingPunct="0"/>
            <a:r>
              <a:rPr lang="zh-CN" altLang="en-US" sz="3200" b="1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中国人失掉自信了</a:t>
            </a:r>
            <a:endParaRPr lang="zh-CN" altLang="en-US" sz="3200" b="1">
              <a:solidFill>
                <a:srgbClr val="FF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7412" name="文本框 5"/>
          <p:cNvSpPr txBox="1"/>
          <p:nvPr/>
        </p:nvSpPr>
        <p:spPr>
          <a:xfrm>
            <a:off x="1046163" y="3789363"/>
            <a:ext cx="6621462" cy="57943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eaLnBrk="0" hangingPunct="0"/>
            <a:r>
              <a:rPr lang="zh-CN" altLang="en-US" sz="3200" b="1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我们有并不失掉自信力的中国人在</a:t>
            </a:r>
            <a:endParaRPr lang="zh-CN" altLang="en-US" sz="3200" b="1">
              <a:solidFill>
                <a:srgbClr val="FF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4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2000"/>
                                        <p:tgtEl>
                                          <p:spTgt spid="17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20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09" grpId="0"/>
      <p:bldP spid="17410" grpId="0"/>
      <p:bldP spid="17411" grpId="0"/>
      <p:bldP spid="174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11" name="文本框 3"/>
          <p:cNvSpPr txBox="1"/>
          <p:nvPr/>
        </p:nvSpPr>
        <p:spPr>
          <a:xfrm>
            <a:off x="525463" y="360363"/>
            <a:ext cx="5832475" cy="58261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eaLnBrk="0" hangingPunct="0"/>
            <a:r>
              <a:rPr lang="zh-CN" altLang="en-US" sz="3200" b="1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批驳观点：中国人失掉自信了</a:t>
            </a:r>
            <a:endParaRPr lang="zh-CN" altLang="en-US" sz="3200" b="1">
              <a:solidFill>
                <a:srgbClr val="FF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25463" y="1431925"/>
            <a:ext cx="8223250" cy="25527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3200">
                <a:latin typeface="宋体" panose="02010600030101010101" pitchFamily="2" charset="-122"/>
              </a:rPr>
              <a:t> </a:t>
            </a: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</a:rPr>
              <a:t>论据：从公开的文字上看起来：两年以前，我们总自夸着“地大物博”，是事实;不久就不再自夸了，只希望着国联，也是事实;现在是既不夸自己，也不信国联，改为一味求神拜佛，怀古伤今了</a:t>
            </a:r>
            <a:r>
              <a:rPr lang="zh-CN" altLang="en-US" sz="3200">
                <a:latin typeface="微软雅黑" panose="020B0503020204020204" charset="-122"/>
                <a:ea typeface="宋体" panose="02010600030101010101" pitchFamily="2" charset="-122"/>
              </a:rPr>
              <a:t>——</a:t>
            </a: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</a:rPr>
              <a:t>却也是事实。</a:t>
            </a:r>
            <a:endParaRPr lang="zh-CN" altLang="en-US" sz="32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17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1" grpId="0"/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2" name="Text Box 2"/>
          <p:cNvSpPr txBox="1"/>
          <p:nvPr/>
        </p:nvSpPr>
        <p:spPr>
          <a:xfrm>
            <a:off x="250825" y="333375"/>
            <a:ext cx="8534400" cy="1176338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zh-CN" altLang="zh-CN" sz="3600" b="1" dirty="0">
                <a:latin typeface="Times New Roman" panose="02020603050405020304" pitchFamily="18" charset="0"/>
                <a:ea typeface="楷体_GB2312" pitchFamily="49" charset="-122"/>
              </a:rPr>
              <a:t>“</a:t>
            </a:r>
            <a:r>
              <a:rPr lang="zh-CN" altLang="zh-CN" sz="3600" b="1" dirty="0">
                <a:latin typeface="楷体_GB2312" pitchFamily="49" charset="-122"/>
                <a:ea typeface="楷体_GB2312" pitchFamily="49" charset="-122"/>
              </a:rPr>
              <a:t>我中国地大物博，人口众多</a:t>
            </a:r>
            <a:r>
              <a:rPr lang="zh-CN" altLang="zh-CN" sz="3600" b="1" dirty="0">
                <a:latin typeface="Times New Roman" panose="02020603050405020304" pitchFamily="18" charset="0"/>
                <a:ea typeface="楷体_GB2312" pitchFamily="49" charset="-122"/>
              </a:rPr>
              <a:t>”</a:t>
            </a:r>
            <a:endParaRPr lang="zh-CN" altLang="zh-CN" sz="3600" b="1" dirty="0">
              <a:latin typeface="楷体_GB2312" pitchFamily="49" charset="-122"/>
              <a:ea typeface="楷体_GB2312" pitchFamily="49" charset="-122"/>
            </a:endParaRPr>
          </a:p>
          <a:p>
            <a:pPr algn="r">
              <a:lnSpc>
                <a:spcPct val="80000"/>
              </a:lnSpc>
              <a:spcBef>
                <a:spcPct val="50000"/>
              </a:spcBef>
            </a:pPr>
            <a:r>
              <a:rPr lang="zh-CN" altLang="zh-CN" sz="3200" b="1" dirty="0">
                <a:latin typeface="楷体_GB2312" pitchFamily="49" charset="-122"/>
                <a:ea typeface="楷体_GB2312" pitchFamily="49" charset="-122"/>
              </a:rPr>
              <a:t>--选自30年代的御用报纸</a:t>
            </a:r>
            <a:endParaRPr lang="zh-CN" altLang="zh-CN" sz="32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5363" name="Text Box 3"/>
          <p:cNvSpPr txBox="1">
            <a:spLocks noChangeArrowheads="1"/>
          </p:cNvSpPr>
          <p:nvPr/>
        </p:nvSpPr>
        <p:spPr bwMode="auto">
          <a:xfrm>
            <a:off x="250825" y="1773238"/>
            <a:ext cx="8610600" cy="1563688"/>
          </a:xfrm>
          <a:prstGeom prst="rect">
            <a:avLst/>
          </a:prstGeom>
          <a:noFill/>
          <a:ln w="9525" cmpd="sng">
            <a:solidFill>
              <a:schemeClr val="tx1"/>
            </a:solidFill>
            <a:miter lim="800000"/>
          </a:ln>
          <a:effectLst/>
        </p:spPr>
        <p:txBody>
          <a:bodyPr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0" lang="zh-CN" altLang="zh-CN" sz="3200" b="1" kern="1200" cap="none" spc="0" normalizeH="0" baseline="0" noProof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仿宋_GB2312" pitchFamily="49" charset="-122"/>
                <a:cs typeface="+mn-cs"/>
              </a:rPr>
              <a:t>“</a:t>
            </a:r>
            <a:r>
              <a:rPr kumimoji="0" lang="zh-CN" sz="3200" b="1" kern="1200" cap="none" spc="0" normalizeH="0" baseline="0" noProof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仿宋_GB2312" pitchFamily="49" charset="-122"/>
                <a:cs typeface="+mn-cs"/>
              </a:rPr>
              <a:t>忍辱含愤，暂取逆来顺受态度，以待国联公理自判决” </a:t>
            </a:r>
            <a:r>
              <a:rPr kumimoji="0" lang="zh-CN" altLang="zh-CN" sz="3200" b="1" kern="1200" cap="none" spc="0" normalizeH="0" baseline="0" noProof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仿宋_GB2312" pitchFamily="49" charset="-122"/>
                <a:cs typeface="+mn-cs"/>
              </a:rPr>
              <a:t>--</a:t>
            </a:r>
            <a:r>
              <a:rPr kumimoji="0" lang="zh-CN" sz="3200" b="1" kern="1200" cap="none" spc="0" normalizeH="0" baseline="0" noProof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仿宋_GB2312" pitchFamily="49" charset="-122"/>
                <a:cs typeface="+mn-cs"/>
              </a:rPr>
              <a:t>选自蒋介石在“九一八”事件发生后的演讲            </a:t>
            </a:r>
            <a:endParaRPr kumimoji="0" lang="zh-CN" sz="3200" b="1" kern="1200" cap="none" spc="0" normalizeH="0" baseline="0" noProof="0"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ea typeface="仿宋_GB2312" pitchFamily="49" charset="-122"/>
              <a:cs typeface="+mn-cs"/>
            </a:endParaRPr>
          </a:p>
        </p:txBody>
      </p:sp>
      <p:sp>
        <p:nvSpPr>
          <p:cNvPr id="15364" name="Text Box 4"/>
          <p:cNvSpPr txBox="1"/>
          <p:nvPr/>
        </p:nvSpPr>
        <p:spPr>
          <a:xfrm>
            <a:off x="250825" y="3500438"/>
            <a:ext cx="8458200" cy="1416050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p>
            <a:pPr>
              <a:lnSpc>
                <a:spcPct val="90000"/>
              </a:lnSpc>
              <a:spcBef>
                <a:spcPct val="50000"/>
              </a:spcBef>
            </a:pPr>
            <a:r>
              <a:rPr lang="zh-CN" altLang="zh-CN" sz="3200" b="1" dirty="0">
                <a:latin typeface="Times New Roman" panose="02020603050405020304" pitchFamily="18" charset="0"/>
                <a:ea typeface="仿宋_GB2312" pitchFamily="49" charset="-122"/>
              </a:rPr>
              <a:t>1934年 ，由反动政客戴季陶和军阀段祺瑞发起，一些国民党官僚在杭州灵隐寺举行法会，请班禅大师求佛保佑。</a:t>
            </a:r>
            <a:endParaRPr lang="zh-CN" altLang="zh-CN" sz="3200" b="1" dirty="0">
              <a:latin typeface="Times New Roman" panose="02020603050405020304" pitchFamily="18" charset="0"/>
              <a:ea typeface="仿宋_GB2312" pitchFamily="49" charset="-122"/>
            </a:endParaRPr>
          </a:p>
        </p:txBody>
      </p:sp>
      <p:sp>
        <p:nvSpPr>
          <p:cNvPr id="15365" name="Text Box 5"/>
          <p:cNvSpPr txBox="1"/>
          <p:nvPr/>
        </p:nvSpPr>
        <p:spPr>
          <a:xfrm>
            <a:off x="250825" y="5084763"/>
            <a:ext cx="8458200" cy="1406525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p>
            <a:pPr>
              <a:lnSpc>
                <a:spcPct val="85000"/>
              </a:lnSpc>
              <a:spcBef>
                <a:spcPct val="50000"/>
              </a:spcBef>
            </a:pPr>
            <a:r>
              <a:rPr lang="zh-CN" altLang="zh-CN" sz="2800" b="1" dirty="0">
                <a:latin typeface="幼圆" pitchFamily="49" charset="-122"/>
                <a:ea typeface="幼圆" pitchFamily="49" charset="-122"/>
              </a:rPr>
              <a:t>   </a:t>
            </a:r>
            <a:r>
              <a:rPr lang="zh-CN" altLang="zh-CN" sz="2800" b="1" dirty="0">
                <a:latin typeface="Times New Roman" panose="02020603050405020304" pitchFamily="18" charset="0"/>
                <a:ea typeface="幼圆" pitchFamily="49" charset="-122"/>
              </a:rPr>
              <a:t>“</a:t>
            </a:r>
            <a:r>
              <a:rPr lang="zh-CN" altLang="zh-CN" sz="2800" b="1" dirty="0">
                <a:latin typeface="幼圆" pitchFamily="49" charset="-122"/>
                <a:ea typeface="幼圆" pitchFamily="49" charset="-122"/>
              </a:rPr>
              <a:t>民族之自尊心与自信心，既已荡然无存，不待外侮之来，国家固早已濒于精神幻灭之域</a:t>
            </a:r>
            <a:r>
              <a:rPr lang="zh-CN" altLang="zh-CN" sz="2800" b="1" dirty="0">
                <a:latin typeface="Times New Roman" panose="02020603050405020304" pitchFamily="18" charset="0"/>
                <a:ea typeface="幼圆" pitchFamily="49" charset="-122"/>
              </a:rPr>
              <a:t>”</a:t>
            </a:r>
            <a:r>
              <a:rPr lang="zh-CN" altLang="zh-CN" sz="2800" b="1" dirty="0">
                <a:latin typeface="幼圆" pitchFamily="49" charset="-122"/>
                <a:ea typeface="幼圆" pitchFamily="49" charset="-122"/>
              </a:rPr>
              <a:t>      </a:t>
            </a:r>
            <a:endParaRPr lang="zh-CN" altLang="zh-CN" sz="2800" b="1" dirty="0">
              <a:latin typeface="幼圆" pitchFamily="49" charset="-122"/>
              <a:ea typeface="幼圆" pitchFamily="49" charset="-122"/>
            </a:endParaRPr>
          </a:p>
          <a:p>
            <a:pPr algn="r">
              <a:lnSpc>
                <a:spcPct val="85000"/>
              </a:lnSpc>
              <a:spcBef>
                <a:spcPct val="50000"/>
              </a:spcBef>
            </a:pPr>
            <a:r>
              <a:rPr lang="zh-CN" altLang="zh-CN" sz="2800" b="1" dirty="0">
                <a:latin typeface="Times New Roman" panose="02020603050405020304" pitchFamily="18" charset="0"/>
                <a:ea typeface="幼圆" pitchFamily="49" charset="-122"/>
              </a:rPr>
              <a:t>—</a:t>
            </a:r>
            <a:r>
              <a:rPr lang="zh-CN" altLang="zh-CN" sz="2800" b="1" dirty="0">
                <a:latin typeface="幼圆" pitchFamily="49" charset="-122"/>
                <a:ea typeface="幼圆" pitchFamily="49" charset="-122"/>
              </a:rPr>
              <a:t>选自《大公报》1934年8月24日的社论</a:t>
            </a:r>
            <a:endParaRPr lang="zh-CN" altLang="zh-CN" sz="2800" b="1" dirty="0">
              <a:latin typeface="幼圆" pitchFamily="49" charset="-122"/>
              <a:ea typeface="幼圆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5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2" grpId="0" bldLvl="0" animBg="1"/>
      <p:bldP spid="15363" grpId="0" bldLvl="0" animBg="1"/>
      <p:bldP spid="15364" grpId="0" bldLvl="0" animBg="1"/>
      <p:bldP spid="1536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11" name="文本框 3"/>
          <p:cNvSpPr txBox="1"/>
          <p:nvPr/>
        </p:nvSpPr>
        <p:spPr>
          <a:xfrm>
            <a:off x="328295" y="325755"/>
            <a:ext cx="848741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eaLnBrk="0" hangingPunct="0"/>
            <a:r>
              <a:rPr lang="zh-CN" altLang="en-US" sz="3200" b="1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鲁迅观点：我们有并不失掉自信力的中国人在</a:t>
            </a:r>
            <a:endParaRPr lang="zh-CN" altLang="en-US" sz="3200" b="1">
              <a:solidFill>
                <a:srgbClr val="FF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76275" y="1140460"/>
            <a:ext cx="8000365" cy="439991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论据：</a:t>
            </a:r>
            <a:r>
              <a:rPr lang="zh-CN" altLang="en-US" sz="2800"/>
              <a:t>我们从古以来，就有埋头苦干的人，有拚命硬干的人，有为民请命的人，有舍身求法的人，……虽是等于为帝王将相作家谱的所谓“正史”，也往往掩不住他们的光耀，这就是中国的脊梁。</a:t>
            </a:r>
            <a:endParaRPr lang="zh-CN" altLang="en-US" sz="2800"/>
          </a:p>
          <a:p>
            <a:r>
              <a:rPr lang="zh-CN" altLang="en-US" sz="2800"/>
              <a:t>         这一类的人们，就是现在也何尝少呢? 他们有确信，不自欺;他们在前仆后继的战斗，不过一面总在被摧残，被抹杀，消灭于黑暗中，不能为大家所知道罢了。说中国人失掉了自信力，用以指一部分人则可，倘若加于全体，那简直是诬蔑。</a:t>
            </a:r>
            <a:endParaRPr lang="zh-CN" altLang="en-US" sz="2800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17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8433" name="Picture 2" descr="背影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07950" y="-28575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6196" name="Rectangle 4"/>
          <p:cNvSpPr/>
          <p:nvPr/>
        </p:nvSpPr>
        <p:spPr>
          <a:xfrm>
            <a:off x="323850" y="620713"/>
            <a:ext cx="7296150" cy="118903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、指默默无闻、努力工作的不畏艰险奋斗不息的人。</a:t>
            </a:r>
            <a:endParaRPr lang="zh-CN" altLang="en-US" sz="24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zh-CN" altLang="en-US" sz="48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6197" name="Rectangle 5"/>
          <p:cNvSpPr/>
          <p:nvPr/>
        </p:nvSpPr>
        <p:spPr>
          <a:xfrm>
            <a:off x="323850" y="1844675"/>
            <a:ext cx="7010400" cy="11890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、指那些不怕牺牲、不计得失、忠于祖国的民族英雄。</a:t>
            </a:r>
            <a:endParaRPr lang="zh-CN" altLang="en-US" sz="24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zh-CN" altLang="en-US" sz="24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6198" name="Rectangle 6"/>
          <p:cNvSpPr/>
          <p:nvPr/>
        </p:nvSpPr>
        <p:spPr>
          <a:xfrm>
            <a:off x="323850" y="3140075"/>
            <a:ext cx="7677150" cy="823913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、指同情人民，为人民鸣不平、伸张正义的人。</a:t>
            </a:r>
            <a:endParaRPr lang="zh-CN" altLang="en-US" sz="24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zh-CN" altLang="en-US" sz="24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6199" name="Rectangle 7"/>
          <p:cNvSpPr/>
          <p:nvPr/>
        </p:nvSpPr>
        <p:spPr>
          <a:xfrm>
            <a:off x="466725" y="4364038"/>
            <a:ext cx="6553200" cy="118903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、指历尽艰辛、英勇献身、追求真理的人。</a:t>
            </a:r>
            <a:endParaRPr lang="zh-CN" altLang="en-US" sz="24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zh-CN" altLang="en-US" sz="48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8438" name="Rectangle 8"/>
          <p:cNvSpPr/>
          <p:nvPr/>
        </p:nvSpPr>
        <p:spPr>
          <a:xfrm>
            <a:off x="4903788" y="1339850"/>
            <a:ext cx="2643187" cy="519113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ctr"/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“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埋头苦干的人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”</a:t>
            </a:r>
            <a:endParaRPr lang="zh-CN" altLang="en-US" sz="24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8439" name="Rectangle 9"/>
          <p:cNvSpPr/>
          <p:nvPr/>
        </p:nvSpPr>
        <p:spPr>
          <a:xfrm>
            <a:off x="4941888" y="2492375"/>
            <a:ext cx="3027362" cy="51752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“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拼命硬干的人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”</a:t>
            </a:r>
            <a:endParaRPr lang="zh-CN" altLang="en-US" sz="2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8440" name="Rectangle 10"/>
          <p:cNvSpPr/>
          <p:nvPr/>
        </p:nvSpPr>
        <p:spPr>
          <a:xfrm>
            <a:off x="5157788" y="3644900"/>
            <a:ext cx="3027362" cy="51752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“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为民请命的人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”</a:t>
            </a:r>
            <a:endParaRPr lang="zh-CN" altLang="en-US" sz="2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8441" name="Rectangle 11"/>
          <p:cNvSpPr/>
          <p:nvPr/>
        </p:nvSpPr>
        <p:spPr>
          <a:xfrm>
            <a:off x="5292725" y="4940300"/>
            <a:ext cx="2925763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algn="ctr"/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“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舍身求法的人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”</a:t>
            </a:r>
            <a:endParaRPr lang="zh-CN" altLang="en-US" sz="24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8442" name="文本框 1"/>
          <p:cNvSpPr txBox="1"/>
          <p:nvPr/>
        </p:nvSpPr>
        <p:spPr>
          <a:xfrm>
            <a:off x="395288" y="5372100"/>
            <a:ext cx="8647112" cy="5842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eaLnBrk="0" hangingPunct="0"/>
            <a:endParaRPr lang="zh-CN" altLang="en-US" sz="3200" b="1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61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61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36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36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361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361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361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361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361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361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361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361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84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84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7" dur="2000"/>
                                        <p:tgtEl>
                                          <p:spTgt spid="184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2" dur="2000"/>
                                        <p:tgtEl>
                                          <p:spTgt spid="184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6196" grpId="0"/>
      <p:bldP spid="136197" grpId="0"/>
      <p:bldP spid="136198" grpId="0"/>
      <p:bldP spid="136199" grpId="0"/>
      <p:bldP spid="18438" grpId="0"/>
      <p:bldP spid="18439" grpId="0"/>
      <p:bldP spid="18440" grpId="0"/>
      <p:bldP spid="1844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1" name="文本框 1"/>
          <p:cNvSpPr txBox="1"/>
          <p:nvPr/>
        </p:nvSpPr>
        <p:spPr>
          <a:xfrm>
            <a:off x="468313" y="404813"/>
            <a:ext cx="7904162" cy="57943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/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Arial" panose="020B0604020202020204" pitchFamily="34" charset="0"/>
              </a:rPr>
              <a:t>请你列举一些可以称为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sym typeface="Arial" panose="020B0604020202020204" pitchFamily="34" charset="0"/>
              </a:rPr>
              <a:t>“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Arial" panose="020B0604020202020204" pitchFamily="34" charset="0"/>
              </a:rPr>
              <a:t>中国的脊梁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sym typeface="Arial" panose="020B0604020202020204" pitchFamily="34" charset="0"/>
              </a:rPr>
              <a:t>”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Arial" panose="020B0604020202020204" pitchFamily="34" charset="0"/>
              </a:rPr>
              <a:t>人。</a:t>
            </a:r>
            <a:endParaRPr lang="zh-CN" altLang="en-US" sz="32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0482" name="文本框 2"/>
          <p:cNvSpPr txBox="1"/>
          <p:nvPr/>
        </p:nvSpPr>
        <p:spPr>
          <a:xfrm>
            <a:off x="684213" y="1196975"/>
            <a:ext cx="801052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eaLnBrk="0" hangingPunct="0"/>
            <a:r>
              <a:rPr lang="zh-CN" altLang="en-US" sz="2400" b="1">
                <a:latin typeface="Calibri" panose="020F0502020204030204" pitchFamily="34" charset="0"/>
                <a:ea typeface="宋体" panose="02010600030101010101" pitchFamily="2" charset="-122"/>
              </a:rPr>
              <a:t>如：</a:t>
            </a:r>
            <a:r>
              <a:rPr lang="zh-CN" altLang="en-US" sz="2400" b="1">
                <a:solidFill>
                  <a:srgbClr val="3333FF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我们有</a:t>
            </a:r>
            <a:r>
              <a:rPr lang="zh-CN" altLang="en-US" sz="2400" b="1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愚公</a:t>
            </a:r>
            <a:r>
              <a:rPr lang="zh-CN" altLang="en-US" sz="2400" b="1">
                <a:solidFill>
                  <a:srgbClr val="3333FF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一样，</a:t>
            </a:r>
            <a:r>
              <a:rPr lang="zh-CN" altLang="en-US" sz="2400" b="1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直面困难</a:t>
            </a:r>
            <a:r>
              <a:rPr lang="zh-CN" altLang="en-US" sz="2400" b="1">
                <a:solidFill>
                  <a:srgbClr val="3333FF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埋头苦干的人</a:t>
            </a:r>
            <a:r>
              <a:rPr lang="zh-CN" altLang="en-US" sz="3200" b="1">
                <a:solidFill>
                  <a:srgbClr val="3333FF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。</a:t>
            </a:r>
            <a:endParaRPr lang="zh-CN" altLang="en-US" sz="3200" b="1">
              <a:solidFill>
                <a:srgbClr val="3333FF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0483" name="文本框 3"/>
          <p:cNvSpPr txBox="1"/>
          <p:nvPr/>
        </p:nvSpPr>
        <p:spPr>
          <a:xfrm>
            <a:off x="900113" y="2060575"/>
            <a:ext cx="7810500" cy="301783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eaLnBrk="0" hangingPunct="0">
              <a:lnSpc>
                <a:spcPct val="150000"/>
              </a:lnSpc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我们有像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...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一样，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......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埋头苦干的人。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sym typeface="Arial" panose="020B0604020202020204" pitchFamily="34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Arial" panose="020B0604020202020204" pitchFamily="34" charset="0"/>
              </a:rPr>
              <a:t>我们有像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sym typeface="Arial" panose="020B0604020202020204" pitchFamily="34" charset="0"/>
              </a:rPr>
              <a:t>...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Arial" panose="020B0604020202020204" pitchFamily="34" charset="0"/>
              </a:rPr>
              <a:t>一样，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sym typeface="Arial" panose="020B0604020202020204" pitchFamily="34" charset="0"/>
              </a:rPr>
              <a:t>......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Arial" panose="020B0604020202020204" pitchFamily="34" charset="0"/>
              </a:rPr>
              <a:t>拼命硬干的人。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sym typeface="Arial" panose="020B0604020202020204" pitchFamily="34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Arial" panose="020B0604020202020204" pitchFamily="34" charset="0"/>
              </a:rPr>
              <a:t>我们有像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sym typeface="Arial" panose="020B0604020202020204" pitchFamily="34" charset="0"/>
              </a:rPr>
              <a:t>...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Arial" panose="020B0604020202020204" pitchFamily="34" charset="0"/>
              </a:rPr>
              <a:t>一样，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sym typeface="Arial" panose="020B0604020202020204" pitchFamily="34" charset="0"/>
              </a:rPr>
              <a:t>......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Arial" panose="020B0604020202020204" pitchFamily="34" charset="0"/>
              </a:rPr>
              <a:t>为民请命的人。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Arial" panose="020B0604020202020204" pitchFamily="34" charset="0"/>
              </a:rPr>
              <a:t>我们有像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sym typeface="Arial" panose="020B0604020202020204" pitchFamily="34" charset="0"/>
              </a:rPr>
              <a:t>...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Arial" panose="020B0604020202020204" pitchFamily="34" charset="0"/>
              </a:rPr>
              <a:t>一样，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sym typeface="Arial" panose="020B0604020202020204" pitchFamily="34" charset="0"/>
              </a:rPr>
              <a:t>......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Arial" panose="020B0604020202020204" pitchFamily="34" charset="0"/>
              </a:rPr>
              <a:t>舍身求法的人</a:t>
            </a:r>
            <a:r>
              <a:rPr lang="zh-CN" altLang="en-US" sz="3200" b="1">
                <a:latin typeface="Calibri" panose="020F050202020403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。</a:t>
            </a:r>
            <a:endParaRPr lang="zh-CN" altLang="en-US" sz="3200" b="1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zoom/>
  </p:transition>
</p:sld>
</file>

<file path=ppt/theme/theme1.xml><?xml version="1.0" encoding="utf-8"?>
<a:theme xmlns:a="http://schemas.openxmlformats.org/drawingml/2006/main" name="回顾">
  <a:themeElements>
    <a:clrScheme name="回顾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回顾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回顾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书籍进步">
  <a:themeElements>
    <a:clrScheme name="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216606"/>
      </a:accent1>
      <a:accent2>
        <a:srgbClr val="669900"/>
      </a:accent2>
      <a:accent3>
        <a:srgbClr val="FFFFFF"/>
      </a:accent3>
      <a:accent4>
        <a:srgbClr val="000000"/>
      </a:accent4>
      <a:accent5>
        <a:srgbClr val="ABB9AA"/>
      </a:accent5>
      <a:accent6>
        <a:srgbClr val="5B8900"/>
      </a:accent6>
      <a:hlink>
        <a:srgbClr val="CC3300"/>
      </a:hlink>
      <a:folHlink>
        <a:srgbClr val="9966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216606"/>
        </a:accent1>
        <a:accent2>
          <a:srgbClr val="669900"/>
        </a:accent2>
        <a:accent3>
          <a:srgbClr val="FFFFFF"/>
        </a:accent3>
        <a:accent4>
          <a:srgbClr val="000000"/>
        </a:accent4>
        <a:accent5>
          <a:srgbClr val="ABB9AA"/>
        </a:accent5>
        <a:accent6>
          <a:srgbClr val="5B8900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上升箭头">
  <a:themeElements>
    <a:clrScheme name="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008080"/>
      </a:accent1>
      <a:accent2>
        <a:srgbClr val="009999"/>
      </a:accent2>
      <a:accent3>
        <a:srgbClr val="FFFFFF"/>
      </a:accent3>
      <a:accent4>
        <a:srgbClr val="000000"/>
      </a:accent4>
      <a:accent5>
        <a:srgbClr val="AAC1C1"/>
      </a:accent5>
      <a:accent6>
        <a:srgbClr val="008989"/>
      </a:accent6>
      <a:hlink>
        <a:srgbClr val="CC3300"/>
      </a:hlink>
      <a:folHlink>
        <a:srgbClr val="9966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008080"/>
        </a:accent1>
        <a:accent2>
          <a:srgbClr val="009999"/>
        </a:accent2>
        <a:accent3>
          <a:srgbClr val="FFFFFF"/>
        </a:accent3>
        <a:accent4>
          <a:srgbClr val="000000"/>
        </a:accent4>
        <a:accent5>
          <a:srgbClr val="AAC1C1"/>
        </a:accent5>
        <a:accent6>
          <a:srgbClr val="008989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新型能源">
  <a:themeElements>
    <a:clrScheme name="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8093D0"/>
      </a:accent1>
      <a:accent2>
        <a:srgbClr val="518AC5"/>
      </a:accent2>
      <a:accent3>
        <a:srgbClr val="FFFFFF"/>
      </a:accent3>
      <a:accent4>
        <a:srgbClr val="000000"/>
      </a:accent4>
      <a:accent5>
        <a:srgbClr val="C1C8E4"/>
      </a:accent5>
      <a:accent6>
        <a:srgbClr val="487BB0"/>
      </a:accent6>
      <a:hlink>
        <a:srgbClr val="CC3300"/>
      </a:hlink>
      <a:folHlink>
        <a:srgbClr val="9966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8093D0"/>
        </a:accent1>
        <a:accent2>
          <a:srgbClr val="518AC5"/>
        </a:accent2>
        <a:accent3>
          <a:srgbClr val="FFFFFF"/>
        </a:accent3>
        <a:accent4>
          <a:srgbClr val="000000"/>
        </a:accent4>
        <a:accent5>
          <a:srgbClr val="C1C8E4"/>
        </a:accent5>
        <a:accent6>
          <a:srgbClr val="487BB0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1_上升箭头">
  <a:themeElements>
    <a:clrScheme name="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008080"/>
      </a:accent1>
      <a:accent2>
        <a:srgbClr val="009999"/>
      </a:accent2>
      <a:accent3>
        <a:srgbClr val="FFFFFF"/>
      </a:accent3>
      <a:accent4>
        <a:srgbClr val="000000"/>
      </a:accent4>
      <a:accent5>
        <a:srgbClr val="AAC1C1"/>
      </a:accent5>
      <a:accent6>
        <a:srgbClr val="008989"/>
      </a:accent6>
      <a:hlink>
        <a:srgbClr val="CC3300"/>
      </a:hlink>
      <a:folHlink>
        <a:srgbClr val="9966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008080"/>
        </a:accent1>
        <a:accent2>
          <a:srgbClr val="009999"/>
        </a:accent2>
        <a:accent3>
          <a:srgbClr val="FFFFFF"/>
        </a:accent3>
        <a:accent4>
          <a:srgbClr val="000000"/>
        </a:accent4>
        <a:accent5>
          <a:srgbClr val="AAC1C1"/>
        </a:accent5>
        <a:accent6>
          <a:srgbClr val="008989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0</TotalTime>
  <Words>1795</Words>
  <Application>WPS 演示</Application>
  <PresentationFormat>全屏显示(4:3)</PresentationFormat>
  <Paragraphs>212</Paragraphs>
  <Slides>16</Slides>
  <Notes>4</Notes>
  <HiddenSlides>1</HiddenSlides>
  <MMClips>0</MMClips>
  <ScaleCrop>false</ScaleCrop>
  <HeadingPairs>
    <vt:vector size="6" baseType="variant">
      <vt:variant>
        <vt:lpstr>已用的字体</vt:lpstr>
      </vt:variant>
      <vt:variant>
        <vt:i4>21</vt:i4>
      </vt:variant>
      <vt:variant>
        <vt:lpstr>主题</vt:lpstr>
      </vt:variant>
      <vt:variant>
        <vt:i4>5</vt:i4>
      </vt:variant>
      <vt:variant>
        <vt:lpstr>幻灯片标题</vt:lpstr>
      </vt:variant>
      <vt:variant>
        <vt:i4>16</vt:i4>
      </vt:variant>
    </vt:vector>
  </HeadingPairs>
  <TitlesOfParts>
    <vt:vector size="42" baseType="lpstr">
      <vt:lpstr>Arial</vt:lpstr>
      <vt:lpstr>宋体</vt:lpstr>
      <vt:lpstr>Wingdings</vt:lpstr>
      <vt:lpstr>Calibri</vt:lpstr>
      <vt:lpstr>Times New Roman</vt:lpstr>
      <vt:lpstr>华文行楷</vt:lpstr>
      <vt:lpstr>微软雅黑</vt:lpstr>
      <vt:lpstr>华文新魏</vt:lpstr>
      <vt:lpstr>黑体</vt:lpstr>
      <vt:lpstr>华文中宋</vt:lpstr>
      <vt:lpstr>_x000B__x000C_</vt:lpstr>
      <vt:lpstr>隶书</vt:lpstr>
      <vt:lpstr>方正舒体</vt:lpstr>
      <vt:lpstr>楷体_GB2312</vt:lpstr>
      <vt:lpstr>Arial Unicode MS</vt:lpstr>
      <vt:lpstr>Calibri Light</vt:lpstr>
      <vt:lpstr>新宋体</vt:lpstr>
      <vt:lpstr>Segoe Print</vt:lpstr>
      <vt:lpstr>仿宋_GB2312</vt:lpstr>
      <vt:lpstr>幼圆</vt:lpstr>
      <vt:lpstr>仿宋</vt:lpstr>
      <vt:lpstr>回顾</vt:lpstr>
      <vt:lpstr>书籍进步</vt:lpstr>
      <vt:lpstr>上升箭头</vt:lpstr>
      <vt:lpstr>新型能源</vt:lpstr>
      <vt:lpstr>1_上升箭头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结      论</vt:lpstr>
      <vt:lpstr>PowerPoint 演示文稿</vt:lpstr>
      <vt:lpstr>PowerPoint 演示文稿</vt:lpstr>
      <vt:lpstr>PowerPoint 演示文稿</vt:lpstr>
      <vt:lpstr>PowerPoint 演示文稿</vt:lpstr>
    </vt:vector>
  </TitlesOfParts>
  <Company>东海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中国人失掉自信力了吗</dc:title>
  <dc:creator>龙渊生</dc:creator>
  <cp:lastModifiedBy>Administrator</cp:lastModifiedBy>
  <cp:revision>71</cp:revision>
  <dcterms:created xsi:type="dcterms:W3CDTF">2002-10-25T02:51:00Z</dcterms:created>
  <dcterms:modified xsi:type="dcterms:W3CDTF">2019-06-13T05:27:56Z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2052-10.8.2.6726</vt:lpwstr>
  </property>
</Properties>
</file>