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205" y="3067050"/>
            <a:ext cx="789495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642110"/>
            <a:ext cx="11355070" cy="3573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365" y="2601595"/>
            <a:ext cx="11180445" cy="10502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65" y="4679315"/>
            <a:ext cx="11180445" cy="10502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544195"/>
            <a:ext cx="11416030" cy="5768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215" y="2236470"/>
            <a:ext cx="9258935" cy="2385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458595"/>
            <a:ext cx="9289415" cy="39401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1878330"/>
            <a:ext cx="9548495" cy="31013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527175"/>
            <a:ext cx="9396095" cy="38030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551815"/>
            <a:ext cx="9441815" cy="57537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612775"/>
            <a:ext cx="9350375" cy="56318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1477010"/>
            <a:ext cx="9380220" cy="3108325"/>
            <a:chOff x="2214" y="1183"/>
            <a:chExt cx="14772" cy="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4" y="1183"/>
              <a:ext cx="14773" cy="27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0" y="4266"/>
              <a:ext cx="13837" cy="181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33880" y="1965325"/>
            <a:ext cx="8952230" cy="26200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870710"/>
            <a:ext cx="9365615" cy="3116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480" y="3059430"/>
            <a:ext cx="8843010" cy="19284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7695" y="1790700"/>
            <a:ext cx="843597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574675"/>
            <a:ext cx="9396095" cy="5708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000" y="2466975"/>
            <a:ext cx="79521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345" y="4457700"/>
            <a:ext cx="9213850" cy="18980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863090"/>
            <a:ext cx="9319895" cy="3131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090" y="3145155"/>
            <a:ext cx="8968740" cy="2021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932815"/>
            <a:ext cx="9373235" cy="49917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6285" y="1534795"/>
            <a:ext cx="8138795" cy="378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540" y="4721860"/>
            <a:ext cx="407670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955" y="1840230"/>
            <a:ext cx="8847455" cy="3177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295" y="3166110"/>
            <a:ext cx="8644255" cy="1851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664970"/>
            <a:ext cx="1134745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153795"/>
            <a:ext cx="11271250" cy="454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9270" y="21774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680210"/>
            <a:ext cx="11377930" cy="3497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3720" y="168021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887095"/>
            <a:ext cx="11454130" cy="508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0860" y="96012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26085" y="826135"/>
            <a:ext cx="11339830" cy="5048885"/>
            <a:chOff x="671" y="1407"/>
            <a:chExt cx="17858" cy="7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71" y="1407"/>
              <a:ext cx="17858" cy="30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1" y="4642"/>
              <a:ext cx="17378" cy="471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91495" y="82613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376555"/>
            <a:ext cx="11362690" cy="6104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5945" y="25654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271905"/>
            <a:ext cx="11454130" cy="4313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435" y="3340735"/>
            <a:ext cx="59747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105" y="4937125"/>
            <a:ext cx="105086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Arial Unicode MS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2</cp:revision>
  <dcterms:created xsi:type="dcterms:W3CDTF">2015-05-05T08:02:00Z</dcterms:created>
  <dcterms:modified xsi:type="dcterms:W3CDTF">2018-01-06T02:47:23Z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