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3" r:id="rId2"/>
    <p:sldMasterId id="2147483672" r:id="rId3"/>
    <p:sldMasterId id="2147483691" r:id="rId4"/>
  </p:sldMasterIdLst>
  <p:notesMasterIdLst>
    <p:notesMasterId r:id="rId5"/>
  </p:notesMasterIdLst>
  <p:handoutMasterIdLst>
    <p:handoutMasterId r:id="rId6"/>
  </p:handoutMasterIdLst>
  <p:sldIdLst>
    <p:sldId id="345" r:id="rId7"/>
    <p:sldId id="346" r:id="rId8"/>
    <p:sldId id="347" r:id="rId9"/>
    <p:sldId id="365" r:id="rId10"/>
    <p:sldId id="348" r:id="rId11"/>
    <p:sldId id="349" r:id="rId12"/>
    <p:sldId id="350" r:id="rId13"/>
    <p:sldId id="351" r:id="rId14"/>
    <p:sldId id="352" r:id="rId15"/>
    <p:sldId id="367" r:id="rId16"/>
    <p:sldId id="368" r:id="rId17"/>
    <p:sldId id="369" r:id="rId18"/>
    <p:sldId id="417" r:id="rId19"/>
    <p:sldId id="353" r:id="rId20"/>
    <p:sldId id="354" r:id="rId21"/>
    <p:sldId id="355" r:id="rId22"/>
    <p:sldId id="356" r:id="rId23"/>
    <p:sldId id="357" r:id="rId24"/>
    <p:sldId id="358" r:id="rId25"/>
    <p:sldId id="389" r:id="rId26"/>
    <p:sldId id="385" r:id="rId27"/>
    <p:sldId id="372" r:id="rId28"/>
    <p:sldId id="373" r:id="rId29"/>
    <p:sldId id="374" r:id="rId30"/>
    <p:sldId id="375" r:id="rId31"/>
    <p:sldId id="411" r:id="rId32"/>
    <p:sldId id="388" r:id="rId33"/>
    <p:sldId id="386" r:id="rId34"/>
    <p:sldId id="387" r:id="rId35"/>
    <p:sldId id="362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5" autoAdjust="0"/>
    <p:restoredTop sz="87779" autoAdjust="0"/>
  </p:normalViewPr>
  <p:slideViewPr>
    <p:cSldViewPr snapToGrid="0">
      <p:cViewPr varScale="1">
        <p:scale>
          <a:sx n="37" d="100"/>
          <a:sy n="37" d="100"/>
        </p:scale>
        <p:origin x="968" y="40"/>
      </p:cViewPr>
      <p:guideLst>
        <p:guide orient="horz" pos="3974"/>
        <p:guide pos="225"/>
        <p:guide pos="5448"/>
        <p:guide orient="horz" pos="8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slide" Target="slides/slide30.xml" /><Relationship Id="rId37" Type="http://schemas.openxmlformats.org/officeDocument/2006/relationships/tags" Target="tags/tag545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Master" Target="slideMasters/slideMaster4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notesMaster" Target="notesMasters/notesMaster1.xml" /><Relationship Id="rId6" Type="http://schemas.openxmlformats.org/officeDocument/2006/relationships/handoutMaster" Target="handoutMasters/handout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/>
              <a:t>请注意：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/>
              <a:t>1. </a:t>
            </a:r>
            <a:r>
              <a:rPr lang="zh-CN" altLang="en-US"/>
              <a:t>课名：微软雅黑</a:t>
            </a:r>
            <a:r>
              <a:rPr lang="en-US" altLang="zh-CN"/>
              <a:t>48</a:t>
            </a:r>
            <a:r>
              <a:rPr lang="zh-CN" altLang="en-US"/>
              <a:t>号字；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 sz="1200" b="0"/>
              <a:t>（第一课时）</a:t>
            </a:r>
            <a:r>
              <a:rPr lang="zh-CN" altLang="en-US"/>
              <a:t>：微软雅黑</a:t>
            </a:r>
            <a:r>
              <a:rPr lang="en-US" altLang="zh-CN"/>
              <a:t>32</a:t>
            </a:r>
            <a:r>
              <a:rPr lang="zh-CN" altLang="en-US"/>
              <a:t>号字；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3.</a:t>
            </a:r>
            <a:r>
              <a:rPr lang="zh-CN" altLang="en-US"/>
              <a:t>学校名称：请填写全称；</a:t>
            </a:r>
            <a:endParaRPr lang="en-US" altLang="zh-CN" b="1"/>
          </a:p>
          <a:p>
            <a:r>
              <a:rPr lang="en-US" altLang="zh-CN"/>
              <a:t>4.</a:t>
            </a:r>
            <a:r>
              <a:rPr lang="zh-CN" altLang="en-US"/>
              <a:t>学科、年级、主讲人、学校：华文楷体</a:t>
            </a:r>
            <a:r>
              <a:rPr lang="en-US" altLang="zh-CN"/>
              <a:t>28</a:t>
            </a:r>
            <a:r>
              <a:rPr lang="zh-CN" altLang="en-US"/>
              <a:t>号字（具体根据文字量可适当调整）。</a:t>
            </a:r>
            <a:endParaRPr lang="en-US" altLang="zh-CN"/>
          </a:p>
          <a:p>
            <a:endParaRPr lang="en-US" altLang="zh-CN"/>
          </a:p>
          <a:p>
            <a:r>
              <a:rPr lang="zh-CN" altLang="en-US"/>
              <a:t>英文</a:t>
            </a:r>
            <a:endParaRPr lang="en-US" altLang="zh-CN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课名：字体以</a:t>
            </a:r>
            <a:r>
              <a:rPr lang="en-US" altLang="zh-CN"/>
              <a:t>Times New Roman</a:t>
            </a:r>
            <a:r>
              <a:rPr lang="zh-CN" altLang="en-US"/>
              <a:t>为主，字号一般使用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号；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（</a:t>
            </a:r>
            <a:r>
              <a:rPr lang="en-US" altLang="zh-CN"/>
              <a:t>Period</a:t>
            </a:r>
            <a:r>
              <a:rPr lang="en-US" altLang="zh-CN" baseline="0"/>
              <a:t> 1</a:t>
            </a:r>
            <a:r>
              <a:rPr lang="zh-CN" altLang="en-US"/>
              <a:t>）：字体使用</a:t>
            </a:r>
            <a:r>
              <a:rPr lang="en-US" altLang="zh-CN"/>
              <a:t>Arial</a:t>
            </a:r>
            <a:r>
              <a:rPr lang="zh-CN" altLang="en-US"/>
              <a:t>，字号为</a:t>
            </a:r>
            <a:r>
              <a:rPr lang="en-US" altLang="zh-CN"/>
              <a:t>28</a:t>
            </a:r>
            <a:r>
              <a:rPr lang="zh-CN" altLang="en-US"/>
              <a:t>；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正文一般用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endParaRPr lang="en-US" altLang="zh-CN"/>
          </a:p>
          <a:p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image" Target="../media/image3.jpeg" /><Relationship Id="rId4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file:////1V994W2/Documents/Tencent%20Files/574576071/FileRecv/&#25340;&#35013;&#32032;&#26448;/&#20845;&#21313;//10/subject_holdleft_166,111,80_0_staid_full_0.png" TargetMode="External" /><Relationship Id="rId10" Type="http://schemas.openxmlformats.org/officeDocument/2006/relationships/tags" Target="../tags/tag48.xml" /><Relationship Id="rId11" Type="http://schemas.openxmlformats.org/officeDocument/2006/relationships/tags" Target="../tags/tag49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5.png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tags" Target="../tags/tag47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10" Type="http://schemas.openxmlformats.org/officeDocument/2006/relationships/tags" Target="../tags/tag58.xml" /><Relationship Id="rId11" Type="http://schemas.openxmlformats.org/officeDocument/2006/relationships/tags" Target="../tags/tag59.xml" /><Relationship Id="rId12" Type="http://schemas.openxmlformats.org/officeDocument/2006/relationships/tags" Target="../tags/tag60.xml" /><Relationship Id="rId13" Type="http://schemas.openxmlformats.org/officeDocument/2006/relationships/tags" Target="../tags/tag61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5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55.xml" /><Relationship Id="rId8" Type="http://schemas.openxmlformats.org/officeDocument/2006/relationships/tags" Target="../tags/tag56.xml" /><Relationship Id="rId9" Type="http://schemas.openxmlformats.org/officeDocument/2006/relationships/tags" Target="../tags/tag57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10" Type="http://schemas.openxmlformats.org/officeDocument/2006/relationships/tags" Target="../tags/tag67.xml" /><Relationship Id="rId11" Type="http://schemas.openxmlformats.org/officeDocument/2006/relationships/tags" Target="../tags/tag68.xml" /><Relationship Id="rId12" Type="http://schemas.openxmlformats.org/officeDocument/2006/relationships/tags" Target="../tags/tag69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6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64.xml" /><Relationship Id="rId8" Type="http://schemas.openxmlformats.org/officeDocument/2006/relationships/tags" Target="../tags/tag65.xml" /><Relationship Id="rId9" Type="http://schemas.openxmlformats.org/officeDocument/2006/relationships/tags" Target="../tags/tag66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10" Type="http://schemas.openxmlformats.org/officeDocument/2006/relationships/tags" Target="../tags/tag75.xml" /><Relationship Id="rId11" Type="http://schemas.openxmlformats.org/officeDocument/2006/relationships/tags" Target="../tags/tag76.xml" /><Relationship Id="rId12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71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tags" Target="../tags/tag74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10" Type="http://schemas.openxmlformats.org/officeDocument/2006/relationships/tags" Target="../tags/tag84.xml" /><Relationship Id="rId11" Type="http://schemas.openxmlformats.org/officeDocument/2006/relationships/tags" Target="../tags/tag85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0.png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left_up.png" TargetMode="External" /><Relationship Id="rId10" Type="http://schemas.openxmlformats.org/officeDocument/2006/relationships/tags" Target="../tags/tag9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1.png" /><Relationship Id="rId3" Type="http://schemas.openxmlformats.org/officeDocument/2006/relationships/tags" Target="../tags/tag86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2.png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tags" Target="../tags/tag97.xml" /><Relationship Id="rId11" Type="http://schemas.openxmlformats.org/officeDocument/2006/relationships/tags" Target="../tags/tag98.xml" /><Relationship Id="rId12" Type="http://schemas.openxmlformats.org/officeDocument/2006/relationships/tags" Target="../tags/tag99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9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94.xml" /><Relationship Id="rId8" Type="http://schemas.openxmlformats.org/officeDocument/2006/relationships/tags" Target="../tags/tag95.xml" /><Relationship Id="rId9" Type="http://schemas.openxmlformats.org/officeDocument/2006/relationships/tags" Target="../tags/tag96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10" Type="http://schemas.openxmlformats.org/officeDocument/2006/relationships/tags" Target="../tags/tag107.xml" /><Relationship Id="rId11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tags" Target="../tags/tag106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10" Type="http://schemas.openxmlformats.org/officeDocument/2006/relationships/tags" Target="../tags/tag113.xml" /><Relationship Id="rId11" Type="http://schemas.openxmlformats.org/officeDocument/2006/relationships/tags" Target="../tags/tag114.xml" /><Relationship Id="rId12" Type="http://schemas.openxmlformats.org/officeDocument/2006/relationships/tags" Target="../tags/tag115.xml" /><Relationship Id="rId13" Type="http://schemas.openxmlformats.org/officeDocument/2006/relationships/tags" Target="../tags/tag116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10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10" Type="http://schemas.openxmlformats.org/officeDocument/2006/relationships/tags" Target="../tags/tag122.xml" /><Relationship Id="rId11" Type="http://schemas.openxmlformats.org/officeDocument/2006/relationships/tags" Target="../tags/tag123.xml" /><Relationship Id="rId12" Type="http://schemas.openxmlformats.org/officeDocument/2006/relationships/tags" Target="../tags/tag124.xml" /><Relationship Id="rId13" Type="http://schemas.openxmlformats.org/officeDocument/2006/relationships/tags" Target="../tags/tag125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11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119.xml" /><Relationship Id="rId8" Type="http://schemas.openxmlformats.org/officeDocument/2006/relationships/tags" Target="../tags/tag120.xml" /><Relationship Id="rId9" Type="http://schemas.openxmlformats.org/officeDocument/2006/relationships/tags" Target="../tags/tag12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10" Type="http://schemas.openxmlformats.org/officeDocument/2006/relationships/tags" Target="../tags/tag131.xml" /><Relationship Id="rId11" Type="http://schemas.openxmlformats.org/officeDocument/2006/relationships/tags" Target="../tags/tag132.xml" /><Relationship Id="rId12" Type="http://schemas.openxmlformats.org/officeDocument/2006/relationships/tags" Target="../tags/tag133.xml" /><Relationship Id="rId13" Type="http://schemas.openxmlformats.org/officeDocument/2006/relationships/tags" Target="../tags/tag134.xml" /><Relationship Id="rId14" Type="http://schemas.openxmlformats.org/officeDocument/2006/relationships/tags" Target="../tags/tag135.xml" /><Relationship Id="rId15" Type="http://schemas.openxmlformats.org/officeDocument/2006/relationships/tags" Target="../tags/tag136.xml" /><Relationship Id="rId16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127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tags" Target="../tags/tag130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.xml" /><Relationship Id="rId10" Type="http://schemas.openxmlformats.org/officeDocument/2006/relationships/tags" Target="../tags/tag142.xml" /><Relationship Id="rId11" Type="http://schemas.openxmlformats.org/officeDocument/2006/relationships/tags" Target="../tags/tag143.xml" /><Relationship Id="rId12" Type="http://schemas.openxmlformats.org/officeDocument/2006/relationships/tags" Target="../tags/tag144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138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0.png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Relationship Id="rId7" Type="http://schemas.openxmlformats.org/officeDocument/2006/relationships/tags" Target="../tags/tag155.xml" /><Relationship Id="rId8" Type="http://schemas.openxmlformats.org/officeDocument/2006/relationships/tags" Target="../tags/tag156.xml" /><Relationship Id="rId9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10" Type="http://schemas.openxmlformats.org/officeDocument/2006/relationships/tags" Target="../tags/tag162.xml" /><Relationship Id="rId11" Type="http://schemas.openxmlformats.org/officeDocument/2006/relationships/tags" Target="../tags/tag163.xml" /><Relationship Id="rId12" Type="http://schemas.openxmlformats.org/officeDocument/2006/relationships/tags" Target="../tags/tag164.xml" /><Relationship Id="rId13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15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left.png" TargetMode="External" /><Relationship Id="rId10" Type="http://schemas.openxmlformats.org/officeDocument/2006/relationships/tags" Target="../tags/tag170.xml" /><Relationship Id="rId11" Type="http://schemas.openxmlformats.org/officeDocument/2006/relationships/tags" Target="../tags/tag171.xml" /><Relationship Id="rId12" Type="http://schemas.openxmlformats.org/officeDocument/2006/relationships/tags" Target="../tags/tag172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13.png" /><Relationship Id="rId3" Type="http://schemas.openxmlformats.org/officeDocument/2006/relationships/tags" Target="../tags/tag165.xml" /><Relationship Id="rId4" Type="http://schemas.openxmlformats.org/officeDocument/2006/relationships/image" Target="file:///C:\Users\1V994W2\PycharmProjects\PPT_Background_Generation/pic_temp/pic_half_right.png" TargetMode="External" /><Relationship Id="rId5" Type="http://schemas.openxmlformats.org/officeDocument/2006/relationships/image" Target="../media/image14.png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tags" Target="../tags/tag169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10" Type="http://schemas.openxmlformats.org/officeDocument/2006/relationships/tags" Target="../tags/tag178.xml" /><Relationship Id="rId11" Type="http://schemas.openxmlformats.org/officeDocument/2006/relationships/tags" Target="../tags/tag179.xml" /><Relationship Id="rId12" Type="http://schemas.openxmlformats.org/officeDocument/2006/relationships/tags" Target="../tags/tag180.xml" /><Relationship Id="rId13" Type="http://schemas.openxmlformats.org/officeDocument/2006/relationships/tags" Target="../tags/tag181.xml" /><Relationship Id="rId14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17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tags" Target="../tags/tag177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2.xml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12" Type="http://schemas.openxmlformats.org/officeDocument/2006/relationships/tags" Target="../tags/tag189.xml" /><Relationship Id="rId13" Type="http://schemas.openxmlformats.org/officeDocument/2006/relationships/tags" Target="../tags/tag190.xml" /><Relationship Id="rId14" Type="http://schemas.openxmlformats.org/officeDocument/2006/relationships/tags" Target="../tags/tag191.xml" /><Relationship Id="rId15" Type="http://schemas.openxmlformats.org/officeDocument/2006/relationships/tags" Target="../tags/tag192.xml" /><Relationship Id="rId16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18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file:////1V994W2/Documents/Tencent%20Files/574576071/FileRecv/&#25340;&#35013;&#32032;&#26448;/&#20845;&#21313;//10/subject_holdleft_166,111,80_0_staid_full_0.png" TargetMode="External" /><Relationship Id="rId10" Type="http://schemas.openxmlformats.org/officeDocument/2006/relationships/tags" Target="../tags/tag198.xml" /><Relationship Id="rId11" Type="http://schemas.openxmlformats.org/officeDocument/2006/relationships/tags" Target="../tags/tag199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15.png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0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3.xml" /><Relationship Id="rId10" Type="http://schemas.openxmlformats.org/officeDocument/2006/relationships/tags" Target="../tags/tag208.xml" /><Relationship Id="rId11" Type="http://schemas.openxmlformats.org/officeDocument/2006/relationships/tags" Target="../tags/tag209.xml" /><Relationship Id="rId12" Type="http://schemas.openxmlformats.org/officeDocument/2006/relationships/tags" Target="../tags/tag210.xml" /><Relationship Id="rId13" Type="http://schemas.openxmlformats.org/officeDocument/2006/relationships/tags" Target="../tags/tag211.xml" /><Relationship Id="rId14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0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205.xml" /><Relationship Id="rId8" Type="http://schemas.openxmlformats.org/officeDocument/2006/relationships/tags" Target="../tags/tag206.xml" /><Relationship Id="rId9" Type="http://schemas.openxmlformats.org/officeDocument/2006/relationships/tags" Target="../tags/tag207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2.xml" /><Relationship Id="rId10" Type="http://schemas.openxmlformats.org/officeDocument/2006/relationships/tags" Target="../tags/tag217.xml" /><Relationship Id="rId11" Type="http://schemas.openxmlformats.org/officeDocument/2006/relationships/tags" Target="../tags/tag218.xml" /><Relationship Id="rId12" Type="http://schemas.openxmlformats.org/officeDocument/2006/relationships/tags" Target="../tags/tag219.xml" /><Relationship Id="rId13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1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214.xml" /><Relationship Id="rId8" Type="http://schemas.openxmlformats.org/officeDocument/2006/relationships/tags" Target="../tags/tag215.xml" /><Relationship Id="rId9" Type="http://schemas.openxmlformats.org/officeDocument/2006/relationships/tags" Target="../tags/tag216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0.xml" /><Relationship Id="rId10" Type="http://schemas.openxmlformats.org/officeDocument/2006/relationships/tags" Target="../tags/tag225.xml" /><Relationship Id="rId11" Type="http://schemas.openxmlformats.org/officeDocument/2006/relationships/tags" Target="../tags/tag226.xml" /><Relationship Id="rId12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21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10" Type="http://schemas.openxmlformats.org/officeDocument/2006/relationships/tags" Target="../tags/tag234.xml" /><Relationship Id="rId11" Type="http://schemas.openxmlformats.org/officeDocument/2006/relationships/tags" Target="../tags/tag235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10.png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left_up.png" TargetMode="External" /><Relationship Id="rId10" Type="http://schemas.openxmlformats.org/officeDocument/2006/relationships/tags" Target="../tags/tag241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1.png" /><Relationship Id="rId3" Type="http://schemas.openxmlformats.org/officeDocument/2006/relationships/tags" Target="../tags/tag236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2.png" /><Relationship Id="rId6" Type="http://schemas.openxmlformats.org/officeDocument/2006/relationships/tags" Target="../tags/tag237.xml" /><Relationship Id="rId7" Type="http://schemas.openxmlformats.org/officeDocument/2006/relationships/tags" Target="../tags/tag238.xml" /><Relationship Id="rId8" Type="http://schemas.openxmlformats.org/officeDocument/2006/relationships/tags" Target="../tags/tag239.xml" /><Relationship Id="rId9" Type="http://schemas.openxmlformats.org/officeDocument/2006/relationships/tags" Target="../tags/tag240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2.xml" /><Relationship Id="rId10" Type="http://schemas.openxmlformats.org/officeDocument/2006/relationships/tags" Target="../tags/tag247.xml" /><Relationship Id="rId11" Type="http://schemas.openxmlformats.org/officeDocument/2006/relationships/tags" Target="../tags/tag248.xml" /><Relationship Id="rId12" Type="http://schemas.openxmlformats.org/officeDocument/2006/relationships/tags" Target="../tags/tag249.xml" /><Relationship Id="rId13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4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244.xml" /><Relationship Id="rId8" Type="http://schemas.openxmlformats.org/officeDocument/2006/relationships/tags" Target="../tags/tag245.xml" /><Relationship Id="rId9" Type="http://schemas.openxmlformats.org/officeDocument/2006/relationships/tags" Target="../tags/tag246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0.xml" /><Relationship Id="rId10" Type="http://schemas.openxmlformats.org/officeDocument/2006/relationships/tags" Target="../tags/tag257.xml" /><Relationship Id="rId11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8.xml" /><Relationship Id="rId10" Type="http://schemas.openxmlformats.org/officeDocument/2006/relationships/tags" Target="../tags/tag263.xml" /><Relationship Id="rId11" Type="http://schemas.openxmlformats.org/officeDocument/2006/relationships/tags" Target="../tags/tag264.xml" /><Relationship Id="rId12" Type="http://schemas.openxmlformats.org/officeDocument/2006/relationships/tags" Target="../tags/tag265.xml" /><Relationship Id="rId13" Type="http://schemas.openxmlformats.org/officeDocument/2006/relationships/tags" Target="../tags/tag266.xml" /><Relationship Id="rId14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5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7.xml" /><Relationship Id="rId10" Type="http://schemas.openxmlformats.org/officeDocument/2006/relationships/tags" Target="../tags/tag272.xml" /><Relationship Id="rId11" Type="http://schemas.openxmlformats.org/officeDocument/2006/relationships/tags" Target="../tags/tag273.xml" /><Relationship Id="rId12" Type="http://schemas.openxmlformats.org/officeDocument/2006/relationships/tags" Target="../tags/tag274.xml" /><Relationship Id="rId13" Type="http://schemas.openxmlformats.org/officeDocument/2006/relationships/tags" Target="../tags/tag275.xml" /><Relationship Id="rId14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6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269.xml" /><Relationship Id="rId8" Type="http://schemas.openxmlformats.org/officeDocument/2006/relationships/tags" Target="../tags/tag270.xml" /><Relationship Id="rId9" Type="http://schemas.openxmlformats.org/officeDocument/2006/relationships/tags" Target="../tags/tag27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6.xml" /><Relationship Id="rId10" Type="http://schemas.openxmlformats.org/officeDocument/2006/relationships/tags" Target="../tags/tag281.xml" /><Relationship Id="rId11" Type="http://schemas.openxmlformats.org/officeDocument/2006/relationships/tags" Target="../tags/tag282.xml" /><Relationship Id="rId12" Type="http://schemas.openxmlformats.org/officeDocument/2006/relationships/tags" Target="../tags/tag283.xml" /><Relationship Id="rId13" Type="http://schemas.openxmlformats.org/officeDocument/2006/relationships/tags" Target="../tags/tag284.xml" /><Relationship Id="rId14" Type="http://schemas.openxmlformats.org/officeDocument/2006/relationships/tags" Target="../tags/tag285.xml" /><Relationship Id="rId15" Type="http://schemas.openxmlformats.org/officeDocument/2006/relationships/tags" Target="../tags/tag286.xml" /><Relationship Id="rId16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77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278.xml" /><Relationship Id="rId8" Type="http://schemas.openxmlformats.org/officeDocument/2006/relationships/tags" Target="../tags/tag279.xml" /><Relationship Id="rId9" Type="http://schemas.openxmlformats.org/officeDocument/2006/relationships/tags" Target="../tags/tag280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jpeg" /><Relationship Id="rId2" Type="http://schemas.openxmlformats.org/officeDocument/2006/relationships/image" Target="../media/image7.jpeg" /><Relationship Id="rId3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7.xml" /><Relationship Id="rId10" Type="http://schemas.openxmlformats.org/officeDocument/2006/relationships/tags" Target="../tags/tag292.xml" /><Relationship Id="rId11" Type="http://schemas.openxmlformats.org/officeDocument/2006/relationships/tags" Target="../tags/tag293.xml" /><Relationship Id="rId12" Type="http://schemas.openxmlformats.org/officeDocument/2006/relationships/tags" Target="../tags/tag294.xml" /><Relationship Id="rId13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288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289.xml" /><Relationship Id="rId8" Type="http://schemas.openxmlformats.org/officeDocument/2006/relationships/tags" Target="../tags/tag290.xml" /><Relationship Id="rId9" Type="http://schemas.openxmlformats.org/officeDocument/2006/relationships/tags" Target="../tags/tag29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0.png" /><Relationship Id="rId3" Type="http://schemas.openxmlformats.org/officeDocument/2006/relationships/tags" Target="../tags/tag301.xml" /><Relationship Id="rId4" Type="http://schemas.openxmlformats.org/officeDocument/2006/relationships/tags" Target="../tags/tag302.xml" /><Relationship Id="rId5" Type="http://schemas.openxmlformats.org/officeDocument/2006/relationships/tags" Target="../tags/tag303.xml" /><Relationship Id="rId6" Type="http://schemas.openxmlformats.org/officeDocument/2006/relationships/tags" Target="../tags/tag304.xml" /><Relationship Id="rId7" Type="http://schemas.openxmlformats.org/officeDocument/2006/relationships/tags" Target="../tags/tag305.xml" /><Relationship Id="rId8" Type="http://schemas.openxmlformats.org/officeDocument/2006/relationships/tags" Target="../tags/tag306.xml" /><Relationship Id="rId9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7.xml" /><Relationship Id="rId10" Type="http://schemas.openxmlformats.org/officeDocument/2006/relationships/tags" Target="../tags/tag312.xml" /><Relationship Id="rId11" Type="http://schemas.openxmlformats.org/officeDocument/2006/relationships/tags" Target="../tags/tag313.xml" /><Relationship Id="rId12" Type="http://schemas.openxmlformats.org/officeDocument/2006/relationships/tags" Target="../tags/tag314.xml" /><Relationship Id="rId13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30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309.xml" /><Relationship Id="rId8" Type="http://schemas.openxmlformats.org/officeDocument/2006/relationships/tags" Target="../tags/tag310.xml" /><Relationship Id="rId9" Type="http://schemas.openxmlformats.org/officeDocument/2006/relationships/tags" Target="../tags/tag31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left.png" TargetMode="External" /><Relationship Id="rId10" Type="http://schemas.openxmlformats.org/officeDocument/2006/relationships/tags" Target="../tags/tag320.xml" /><Relationship Id="rId11" Type="http://schemas.openxmlformats.org/officeDocument/2006/relationships/tags" Target="../tags/tag321.xml" /><Relationship Id="rId12" Type="http://schemas.openxmlformats.org/officeDocument/2006/relationships/tags" Target="../tags/tag322.xml" /><Relationship Id="rId13" Type="http://schemas.openxmlformats.org/officeDocument/2006/relationships/slideMaster" Target="../slideMasters/slideMaster4.xml" /><Relationship Id="rId2" Type="http://schemas.openxmlformats.org/officeDocument/2006/relationships/image" Target="../media/image13.png" /><Relationship Id="rId3" Type="http://schemas.openxmlformats.org/officeDocument/2006/relationships/tags" Target="../tags/tag315.xml" /><Relationship Id="rId4" Type="http://schemas.openxmlformats.org/officeDocument/2006/relationships/image" Target="file:///C:\Users\1V994W2\PycharmProjects\PPT_Background_Generation/pic_temp/pic_half_right.png" TargetMode="External" /><Relationship Id="rId5" Type="http://schemas.openxmlformats.org/officeDocument/2006/relationships/image" Target="../media/image14.png" /><Relationship Id="rId6" Type="http://schemas.openxmlformats.org/officeDocument/2006/relationships/tags" Target="../tags/tag316.xml" /><Relationship Id="rId7" Type="http://schemas.openxmlformats.org/officeDocument/2006/relationships/tags" Target="../tags/tag317.xml" /><Relationship Id="rId8" Type="http://schemas.openxmlformats.org/officeDocument/2006/relationships/tags" Target="../tags/tag318.xml" /><Relationship Id="rId9" Type="http://schemas.openxmlformats.org/officeDocument/2006/relationships/tags" Target="../tags/tag319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3.xml" /><Relationship Id="rId10" Type="http://schemas.openxmlformats.org/officeDocument/2006/relationships/tags" Target="../tags/tag328.xml" /><Relationship Id="rId11" Type="http://schemas.openxmlformats.org/officeDocument/2006/relationships/tags" Target="../tags/tag329.xml" /><Relationship Id="rId12" Type="http://schemas.openxmlformats.org/officeDocument/2006/relationships/tags" Target="../tags/tag330.xml" /><Relationship Id="rId13" Type="http://schemas.openxmlformats.org/officeDocument/2006/relationships/tags" Target="../tags/tag331.xml" /><Relationship Id="rId14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32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325.xml" /><Relationship Id="rId8" Type="http://schemas.openxmlformats.org/officeDocument/2006/relationships/tags" Target="../tags/tag326.xml" /><Relationship Id="rId9" Type="http://schemas.openxmlformats.org/officeDocument/2006/relationships/tags" Target="../tags/tag327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2.xml" /><Relationship Id="rId10" Type="http://schemas.openxmlformats.org/officeDocument/2006/relationships/tags" Target="../tags/tag337.xml" /><Relationship Id="rId11" Type="http://schemas.openxmlformats.org/officeDocument/2006/relationships/tags" Target="../tags/tag338.xml" /><Relationship Id="rId12" Type="http://schemas.openxmlformats.org/officeDocument/2006/relationships/tags" Target="../tags/tag339.xml" /><Relationship Id="rId13" Type="http://schemas.openxmlformats.org/officeDocument/2006/relationships/tags" Target="../tags/tag340.xml" /><Relationship Id="rId14" Type="http://schemas.openxmlformats.org/officeDocument/2006/relationships/tags" Target="../tags/tag341.xml" /><Relationship Id="rId15" Type="http://schemas.openxmlformats.org/officeDocument/2006/relationships/tags" Target="../tags/tag342.xml" /><Relationship Id="rId16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33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image" Target="file:////1V994W2/Documents/Tencent%20Files/574576071/FileRecv/&#25340;&#35013;&#32032;&#26448;/&#20845;&#21313;//10/subject_holdleft_166,111,80_0_staid_full_0.png" TargetMode="External" /><Relationship Id="rId10" Type="http://schemas.openxmlformats.org/officeDocument/2006/relationships/tags" Target="../tags/tag348.xml" /><Relationship Id="rId11" Type="http://schemas.openxmlformats.org/officeDocument/2006/relationships/tags" Target="../tags/tag349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15.png" /><Relationship Id="rId3" Type="http://schemas.openxmlformats.org/officeDocument/2006/relationships/tags" Target="../tags/tag343.xml" /><Relationship Id="rId4" Type="http://schemas.openxmlformats.org/officeDocument/2006/relationships/tags" Target="../tags/tag34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345.xml" /><Relationship Id="rId8" Type="http://schemas.openxmlformats.org/officeDocument/2006/relationships/tags" Target="../tags/tag346.xml" /><Relationship Id="rId9" Type="http://schemas.openxmlformats.org/officeDocument/2006/relationships/tags" Target="../tags/tag347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0.xml" /><Relationship Id="rId2" Type="http://schemas.openxmlformats.org/officeDocument/2006/relationships/tags" Target="../tags/tag351.xml" /><Relationship Id="rId3" Type="http://schemas.openxmlformats.org/officeDocument/2006/relationships/tags" Target="../tags/tag352.xml" /><Relationship Id="rId4" Type="http://schemas.openxmlformats.org/officeDocument/2006/relationships/slideMaster" Target="../slideMasters/slideMaster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3.xml" /><Relationship Id="rId10" Type="http://schemas.openxmlformats.org/officeDocument/2006/relationships/tags" Target="../tags/tag358.xml" /><Relationship Id="rId11" Type="http://schemas.openxmlformats.org/officeDocument/2006/relationships/tags" Target="../tags/tag359.xml" /><Relationship Id="rId12" Type="http://schemas.openxmlformats.org/officeDocument/2006/relationships/tags" Target="../tags/tag360.xml" /><Relationship Id="rId13" Type="http://schemas.openxmlformats.org/officeDocument/2006/relationships/tags" Target="../tags/tag361.xml" /><Relationship Id="rId14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35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355.xml" /><Relationship Id="rId8" Type="http://schemas.openxmlformats.org/officeDocument/2006/relationships/tags" Target="../tags/tag356.xml" /><Relationship Id="rId9" Type="http://schemas.openxmlformats.org/officeDocument/2006/relationships/tags" Target="../tags/tag357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2.xml" /><Relationship Id="rId10" Type="http://schemas.openxmlformats.org/officeDocument/2006/relationships/tags" Target="../tags/tag367.xml" /><Relationship Id="rId11" Type="http://schemas.openxmlformats.org/officeDocument/2006/relationships/tags" Target="../tags/tag368.xml" /><Relationship Id="rId12" Type="http://schemas.openxmlformats.org/officeDocument/2006/relationships/tags" Target="../tags/tag369.xml" /><Relationship Id="rId13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36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364.xml" /><Relationship Id="rId8" Type="http://schemas.openxmlformats.org/officeDocument/2006/relationships/tags" Target="../tags/tag365.xml" /><Relationship Id="rId9" Type="http://schemas.openxmlformats.org/officeDocument/2006/relationships/tags" Target="../tags/tag366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0.png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slideMaster" Target="../slideMasters/slideMaster2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0.xml" /><Relationship Id="rId10" Type="http://schemas.openxmlformats.org/officeDocument/2006/relationships/tags" Target="../tags/tag375.xml" /><Relationship Id="rId11" Type="http://schemas.openxmlformats.org/officeDocument/2006/relationships/tags" Target="../tags/tag376.xml" /><Relationship Id="rId12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371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372.xml" /><Relationship Id="rId8" Type="http://schemas.openxmlformats.org/officeDocument/2006/relationships/tags" Target="../tags/tag373.xml" /><Relationship Id="rId9" Type="http://schemas.openxmlformats.org/officeDocument/2006/relationships/tags" Target="../tags/tag374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10" Type="http://schemas.openxmlformats.org/officeDocument/2006/relationships/tags" Target="../tags/tag384.xml" /><Relationship Id="rId11" Type="http://schemas.openxmlformats.org/officeDocument/2006/relationships/tags" Target="../tags/tag385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10.png" /><Relationship Id="rId3" Type="http://schemas.openxmlformats.org/officeDocument/2006/relationships/tags" Target="../tags/tag377.xml" /><Relationship Id="rId4" Type="http://schemas.openxmlformats.org/officeDocument/2006/relationships/tags" Target="../tags/tag378.xml" /><Relationship Id="rId5" Type="http://schemas.openxmlformats.org/officeDocument/2006/relationships/tags" Target="../tags/tag379.xml" /><Relationship Id="rId6" Type="http://schemas.openxmlformats.org/officeDocument/2006/relationships/tags" Target="../tags/tag380.xml" /><Relationship Id="rId7" Type="http://schemas.openxmlformats.org/officeDocument/2006/relationships/tags" Target="../tags/tag381.xml" /><Relationship Id="rId8" Type="http://schemas.openxmlformats.org/officeDocument/2006/relationships/tags" Target="../tags/tag382.xml" /><Relationship Id="rId9" Type="http://schemas.openxmlformats.org/officeDocument/2006/relationships/tags" Target="../tags/tag383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left_up.png" TargetMode="External" /><Relationship Id="rId10" Type="http://schemas.openxmlformats.org/officeDocument/2006/relationships/tags" Target="../tags/tag391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11.png" /><Relationship Id="rId3" Type="http://schemas.openxmlformats.org/officeDocument/2006/relationships/tags" Target="../tags/tag386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2.png" /><Relationship Id="rId6" Type="http://schemas.openxmlformats.org/officeDocument/2006/relationships/tags" Target="../tags/tag387.xml" /><Relationship Id="rId7" Type="http://schemas.openxmlformats.org/officeDocument/2006/relationships/tags" Target="../tags/tag388.xml" /><Relationship Id="rId8" Type="http://schemas.openxmlformats.org/officeDocument/2006/relationships/tags" Target="../tags/tag389.xml" /><Relationship Id="rId9" Type="http://schemas.openxmlformats.org/officeDocument/2006/relationships/tags" Target="../tags/tag390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2.xml" /><Relationship Id="rId10" Type="http://schemas.openxmlformats.org/officeDocument/2006/relationships/tags" Target="../tags/tag397.xml" /><Relationship Id="rId11" Type="http://schemas.openxmlformats.org/officeDocument/2006/relationships/tags" Target="../tags/tag398.xml" /><Relationship Id="rId12" Type="http://schemas.openxmlformats.org/officeDocument/2006/relationships/tags" Target="../tags/tag399.xml" /><Relationship Id="rId13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39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394.xml" /><Relationship Id="rId8" Type="http://schemas.openxmlformats.org/officeDocument/2006/relationships/tags" Target="../tags/tag395.xml" /><Relationship Id="rId9" Type="http://schemas.openxmlformats.org/officeDocument/2006/relationships/tags" Target="../tags/tag396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0.xml" /><Relationship Id="rId10" Type="http://schemas.openxmlformats.org/officeDocument/2006/relationships/tags" Target="../tags/tag407.xml" /><Relationship Id="rId11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401.xml" /><Relationship Id="rId5" Type="http://schemas.openxmlformats.org/officeDocument/2006/relationships/tags" Target="../tags/tag402.xml" /><Relationship Id="rId6" Type="http://schemas.openxmlformats.org/officeDocument/2006/relationships/tags" Target="../tags/tag403.xml" /><Relationship Id="rId7" Type="http://schemas.openxmlformats.org/officeDocument/2006/relationships/tags" Target="../tags/tag404.xml" /><Relationship Id="rId8" Type="http://schemas.openxmlformats.org/officeDocument/2006/relationships/tags" Target="../tags/tag405.xml" /><Relationship Id="rId9" Type="http://schemas.openxmlformats.org/officeDocument/2006/relationships/tags" Target="../tags/tag406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8.xml" /><Relationship Id="rId10" Type="http://schemas.openxmlformats.org/officeDocument/2006/relationships/tags" Target="../tags/tag413.xml" /><Relationship Id="rId11" Type="http://schemas.openxmlformats.org/officeDocument/2006/relationships/tags" Target="../tags/tag414.xml" /><Relationship Id="rId12" Type="http://schemas.openxmlformats.org/officeDocument/2006/relationships/tags" Target="../tags/tag415.xml" /><Relationship Id="rId13" Type="http://schemas.openxmlformats.org/officeDocument/2006/relationships/tags" Target="../tags/tag416.xml" /><Relationship Id="rId14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40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410.xml" /><Relationship Id="rId8" Type="http://schemas.openxmlformats.org/officeDocument/2006/relationships/tags" Target="../tags/tag411.xml" /><Relationship Id="rId9" Type="http://schemas.openxmlformats.org/officeDocument/2006/relationships/tags" Target="../tags/tag412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7.xml" /><Relationship Id="rId10" Type="http://schemas.openxmlformats.org/officeDocument/2006/relationships/tags" Target="../tags/tag422.xml" /><Relationship Id="rId11" Type="http://schemas.openxmlformats.org/officeDocument/2006/relationships/tags" Target="../tags/tag423.xml" /><Relationship Id="rId12" Type="http://schemas.openxmlformats.org/officeDocument/2006/relationships/tags" Target="../tags/tag424.xml" /><Relationship Id="rId13" Type="http://schemas.openxmlformats.org/officeDocument/2006/relationships/tags" Target="../tags/tag425.xml" /><Relationship Id="rId14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41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419.xml" /><Relationship Id="rId8" Type="http://schemas.openxmlformats.org/officeDocument/2006/relationships/tags" Target="../tags/tag420.xml" /><Relationship Id="rId9" Type="http://schemas.openxmlformats.org/officeDocument/2006/relationships/tags" Target="../tags/tag42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6.xml" /><Relationship Id="rId10" Type="http://schemas.openxmlformats.org/officeDocument/2006/relationships/tags" Target="../tags/tag431.xml" /><Relationship Id="rId11" Type="http://schemas.openxmlformats.org/officeDocument/2006/relationships/tags" Target="../tags/tag432.xml" /><Relationship Id="rId12" Type="http://schemas.openxmlformats.org/officeDocument/2006/relationships/tags" Target="../tags/tag433.xml" /><Relationship Id="rId13" Type="http://schemas.openxmlformats.org/officeDocument/2006/relationships/tags" Target="../tags/tag434.xml" /><Relationship Id="rId14" Type="http://schemas.openxmlformats.org/officeDocument/2006/relationships/tags" Target="../tags/tag435.xml" /><Relationship Id="rId15" Type="http://schemas.openxmlformats.org/officeDocument/2006/relationships/tags" Target="../tags/tag436.xml" /><Relationship Id="rId16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427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428.xml" /><Relationship Id="rId8" Type="http://schemas.openxmlformats.org/officeDocument/2006/relationships/tags" Target="../tags/tag429.xml" /><Relationship Id="rId9" Type="http://schemas.openxmlformats.org/officeDocument/2006/relationships/tags" Target="../tags/tag430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7.xml" /><Relationship Id="rId10" Type="http://schemas.openxmlformats.org/officeDocument/2006/relationships/tags" Target="../tags/tag442.xml" /><Relationship Id="rId11" Type="http://schemas.openxmlformats.org/officeDocument/2006/relationships/tags" Target="../tags/tag443.xml" /><Relationship Id="rId12" Type="http://schemas.openxmlformats.org/officeDocument/2006/relationships/tags" Target="../tags/tag444.xml" /><Relationship Id="rId13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438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439.xml" /><Relationship Id="rId8" Type="http://schemas.openxmlformats.org/officeDocument/2006/relationships/tags" Target="../tags/tag440.xml" /><Relationship Id="rId9" Type="http://schemas.openxmlformats.org/officeDocument/2006/relationships/tags" Target="../tags/tag44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10" Type="http://schemas.openxmlformats.org/officeDocument/2006/relationships/tags" Target="../tags/tag12.xml" /><Relationship Id="rId11" Type="http://schemas.openxmlformats.org/officeDocument/2006/relationships/tags" Target="../tags/tag13.xml" /><Relationship Id="rId12" Type="http://schemas.openxmlformats.org/officeDocument/2006/relationships/tags" Target="../tags/tag14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9.xml" /><Relationship Id="rId8" Type="http://schemas.openxmlformats.org/officeDocument/2006/relationships/tags" Target="../tags/tag10.xml" /><Relationship Id="rId9" Type="http://schemas.openxmlformats.org/officeDocument/2006/relationships/tags" Target="../tags/tag1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left.png" TargetMode="External" /><Relationship Id="rId10" Type="http://schemas.openxmlformats.org/officeDocument/2006/relationships/tags" Target="../tags/tag20.xml" /><Relationship Id="rId11" Type="http://schemas.openxmlformats.org/officeDocument/2006/relationships/tags" Target="../tags/tag21.xml" /><Relationship Id="rId12" Type="http://schemas.openxmlformats.org/officeDocument/2006/relationships/tags" Target="../tags/tag22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15.xml" /><Relationship Id="rId4" Type="http://schemas.openxmlformats.org/officeDocument/2006/relationships/image" Target="file:///C:\Users\1V994W2\PycharmProjects\PPT_Background_Generation/pic_temp/pic_half_right.png" TargetMode="External" /><Relationship Id="rId5" Type="http://schemas.openxmlformats.org/officeDocument/2006/relationships/image" Target="../media/image14.png" /><Relationship Id="rId6" Type="http://schemas.openxmlformats.org/officeDocument/2006/relationships/tags" Target="../tags/tag16.xml" /><Relationship Id="rId7" Type="http://schemas.openxmlformats.org/officeDocument/2006/relationships/tags" Target="../tags/tag17.xml" /><Relationship Id="rId8" Type="http://schemas.openxmlformats.org/officeDocument/2006/relationships/tags" Target="../tags/tag18.xml" /><Relationship Id="rId9" Type="http://schemas.openxmlformats.org/officeDocument/2006/relationships/tags" Target="../tags/tag19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.xml" /><Relationship Id="rId10" Type="http://schemas.openxmlformats.org/officeDocument/2006/relationships/tags" Target="../tags/tag28.xml" /><Relationship Id="rId11" Type="http://schemas.openxmlformats.org/officeDocument/2006/relationships/tags" Target="../tags/tag29.xml" /><Relationship Id="rId12" Type="http://schemas.openxmlformats.org/officeDocument/2006/relationships/tags" Target="../tags/tag30.xml" /><Relationship Id="rId13" Type="http://schemas.openxmlformats.org/officeDocument/2006/relationships/tags" Target="../tags/tag31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25.xml" /><Relationship Id="rId8" Type="http://schemas.openxmlformats.org/officeDocument/2006/relationships/tags" Target="../tags/tag26.xml" /><Relationship Id="rId9" Type="http://schemas.openxmlformats.org/officeDocument/2006/relationships/tags" Target="../tags/tag27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10" Type="http://schemas.openxmlformats.org/officeDocument/2006/relationships/tags" Target="../tags/tag37.xml" /><Relationship Id="rId11" Type="http://schemas.openxmlformats.org/officeDocument/2006/relationships/tags" Target="../tags/tag38.xml" /><Relationship Id="rId12" Type="http://schemas.openxmlformats.org/officeDocument/2006/relationships/tags" Target="../tags/tag39.xml" /><Relationship Id="rId13" Type="http://schemas.openxmlformats.org/officeDocument/2006/relationships/tags" Target="../tags/tag40.xml" /><Relationship Id="rId14" Type="http://schemas.openxmlformats.org/officeDocument/2006/relationships/tags" Target="../tags/tag41.xml" /><Relationship Id="rId15" Type="http://schemas.openxmlformats.org/officeDocument/2006/relationships/tags" Target="../tags/tag42.xml" /><Relationship Id="rId16" Type="http://schemas.openxmlformats.org/officeDocument/2006/relationships/slideMaster" Target="../slideMasters/slideMaster2.xml" /><Relationship Id="rId2" Type="http://schemas.openxmlformats.org/officeDocument/2006/relationships/image" Target="file:///C:\Users\1V994W2\PycharmProjects\PPT_Background_Generation/pic_temp/0_pic_quater_left_up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3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2.png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tags" Target="../tags/tag36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dpi="0" rotWithShape="1">
          <a:blip r:embed="rId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标题 1"/>
          <p:cNvSpPr txBox="1"/>
          <p:nvPr userDrawn="1"/>
        </p:nvSpPr>
        <p:spPr>
          <a:xfrm>
            <a:off x="1762653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3600">
                <a:solidFill>
                  <a:schemeClr val="bg1"/>
                </a:solidFill>
              </a:rPr>
              <a:t>国家中小学课程资源</a:t>
            </a:r>
            <a:endParaRPr lang="zh-CN" altLang="en-US" sz="360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7498080" y="2055205"/>
            <a:ext cx="4389120" cy="2747589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4"/>
            </p:custDataLst>
          </p:nvPr>
        </p:nvSpPr>
        <p:spPr>
          <a:xfrm flipH="1">
            <a:off x="0" y="0"/>
            <a:ext cx="7313295" cy="6858000"/>
          </a:xfrm>
          <a:custGeom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080149"/>
            <a:ext cx="720090" cy="7778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all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6" name="图片 5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7"/>
            </p:custDataLst>
          </p:nvPr>
        </p:nvSpPr>
        <p:spPr>
          <a:xfrm>
            <a:off x="3413125" y="1909763"/>
            <a:ext cx="536575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3442335" y="3618547"/>
            <a:ext cx="5314315" cy="1104900"/>
          </a:xfrm>
        </p:spPr>
        <p:txBody>
          <a:bodyPr vert="horz" wrap="square" lIns="0" tIns="0" rIns="0" bIns="0" rtlCol="0" anchor="ctr" anchorCtr="0">
            <a:normAutofit/>
          </a:bodyPr>
          <a:lstStyle>
            <a:lvl1pPr algn="ctr">
              <a:defRPr lang="zh-CN" altLang="en-US" sz="18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2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9"/>
            </p:custDataLst>
          </p:nvPr>
        </p:nvGrpSpPr>
        <p:grpSpPr>
          <a:xfrm>
            <a:off x="3442335" y="3520758"/>
            <a:ext cx="5307330" cy="1300480"/>
            <a:chOff x="4991" y="5402"/>
            <a:chExt cx="9414" cy="2048"/>
          </a:xfrm>
        </p:grpSpPr>
        <p:cxnSp>
          <p:nvCxnSpPr>
            <p:cNvPr id="9" name="直接连接符 8"/>
            <p:cNvCxnSpPr/>
            <p:nvPr>
              <p:custDataLst>
                <p:tags r:id="rId10"/>
              </p:custDataLst>
            </p:nvPr>
          </p:nvCxnSpPr>
          <p:spPr>
            <a:xfrm>
              <a:off x="4991" y="5402"/>
              <a:ext cx="94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>
              <a:off x="4991" y="7450"/>
              <a:ext cx="94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514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910" y="0"/>
            <a:ext cx="720090" cy="5253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514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标题 1"/>
          <p:cNvSpPr txBox="1"/>
          <p:nvPr userDrawn="1"/>
        </p:nvSpPr>
        <p:spPr>
          <a:xfrm>
            <a:off x="7433737" y="166687"/>
            <a:ext cx="4062182" cy="5429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algn="r"/>
            <a:r>
              <a:rPr lang="zh-CN" altLang="en-US" sz="2400" b="1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小学语文</a:t>
            </a:r>
            <a:endParaRPr lang="zh-CN" altLang="en-US" sz="2400" b="1" kern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标题 1"/>
          <p:cNvSpPr txBox="1"/>
          <p:nvPr userDrawn="1"/>
        </p:nvSpPr>
        <p:spPr>
          <a:xfrm>
            <a:off x="279627" y="5922169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charset="-122"/>
                <a:ea typeface="微软雅黑" panose="020b0503020204020204" charset="-122"/>
              </a:rPr>
              <a:t>高中语文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514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910" y="6332855"/>
            <a:ext cx="720090" cy="52514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080125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0571480" y="5676265"/>
            <a:ext cx="1619885" cy="118173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5107940"/>
            <a:ext cx="1619885" cy="17500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7"/>
            </p:custDataLst>
          </p:nvPr>
        </p:nvSpPr>
        <p:spPr>
          <a:xfrm>
            <a:off x="2921000" y="2583816"/>
            <a:ext cx="635000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ctr"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2921000" y="4185921"/>
            <a:ext cx="6350000" cy="36131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1397000"/>
            <a:ext cx="3246006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8945993" y="1397000"/>
            <a:ext cx="3246006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7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3312160" y="4251961"/>
            <a:ext cx="5567680" cy="73469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kumimoji="0" lang="zh-CN" altLang="en-US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2"/>
            </p:custDataLst>
          </p:nvPr>
        </p:nvSpPr>
        <p:spPr>
          <a:xfrm>
            <a:off x="3312160" y="3213100"/>
            <a:ext cx="5567680" cy="835660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kumimoji="0" lang="zh-CN" altLang="en-US" sz="4000" b="0" i="0" spc="4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marR="0" lvl="0" indent="0" algn="dist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11" name="图片 10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7498080" y="2055205"/>
            <a:ext cx="4389120" cy="2747589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4"/>
            </p:custDataLst>
          </p:nvPr>
        </p:nvSpPr>
        <p:spPr>
          <a:xfrm flipH="1">
            <a:off x="0" y="0"/>
            <a:ext cx="7313295" cy="6858000"/>
          </a:xfrm>
          <a:custGeom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080149"/>
            <a:ext cx="720090" cy="7778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charset="-122"/>
                <a:ea typeface="微软雅黑" panose="020b0503020204020204" charset="-122"/>
              </a:rPr>
              <a:t>高中语文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all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6" name="图片 5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7"/>
            </p:custDataLst>
          </p:nvPr>
        </p:nvSpPr>
        <p:spPr>
          <a:xfrm>
            <a:off x="3413125" y="1909763"/>
            <a:ext cx="536575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3442335" y="3618547"/>
            <a:ext cx="5314315" cy="1104900"/>
          </a:xfrm>
        </p:spPr>
        <p:txBody>
          <a:bodyPr vert="horz" wrap="square" lIns="0" tIns="0" rIns="0" bIns="0" rtlCol="0" anchor="ctr" anchorCtr="0">
            <a:normAutofit/>
          </a:bodyPr>
          <a:lstStyle>
            <a:lvl1pPr algn="ctr">
              <a:defRPr lang="zh-CN" altLang="en-US" sz="18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2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9"/>
            </p:custDataLst>
          </p:nvPr>
        </p:nvGrpSpPr>
        <p:grpSpPr>
          <a:xfrm>
            <a:off x="3442335" y="3520758"/>
            <a:ext cx="5307330" cy="1300480"/>
            <a:chOff x="4991" y="5402"/>
            <a:chExt cx="9414" cy="2048"/>
          </a:xfrm>
        </p:grpSpPr>
        <p:cxnSp>
          <p:nvCxnSpPr>
            <p:cNvPr id="9" name="直接连接符 8"/>
            <p:cNvCxnSpPr/>
            <p:nvPr>
              <p:custDataLst>
                <p:tags r:id="rId10"/>
              </p:custDataLst>
            </p:nvPr>
          </p:nvCxnSpPr>
          <p:spPr>
            <a:xfrm>
              <a:off x="4991" y="5402"/>
              <a:ext cx="94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>
              <a:off x="4991" y="7450"/>
              <a:ext cx="94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514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910" y="0"/>
            <a:ext cx="720090" cy="5253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514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514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910" y="6332855"/>
            <a:ext cx="720090" cy="52514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080125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3_仅标题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279627" y="5922169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charset="-122"/>
                <a:ea typeface="微软雅黑" panose="020b0503020204020204" charset="-122"/>
              </a:rPr>
              <a:t>初中语文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0571480" y="5676265"/>
            <a:ext cx="1619885" cy="118173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5107940"/>
            <a:ext cx="1619885" cy="17500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7"/>
            </p:custDataLst>
          </p:nvPr>
        </p:nvSpPr>
        <p:spPr>
          <a:xfrm>
            <a:off x="2921000" y="2583816"/>
            <a:ext cx="635000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ctr"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2921000" y="4185921"/>
            <a:ext cx="6350000" cy="36131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1397000"/>
            <a:ext cx="3246006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8945993" y="1397000"/>
            <a:ext cx="3246006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7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3312160" y="4251961"/>
            <a:ext cx="5567680" cy="73469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kumimoji="0" lang="zh-CN" altLang="en-US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2"/>
            </p:custDataLst>
          </p:nvPr>
        </p:nvSpPr>
        <p:spPr>
          <a:xfrm>
            <a:off x="3312160" y="3213100"/>
            <a:ext cx="5567680" cy="835660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kumimoji="0" lang="zh-CN" altLang="en-US" sz="4000" b="0" i="0" spc="4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marR="0" lvl="0" indent="0" algn="dist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11" name="图片 10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7498080" y="2055205"/>
            <a:ext cx="4389120" cy="2747589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4"/>
            </p:custDataLst>
          </p:nvPr>
        </p:nvSpPr>
        <p:spPr>
          <a:xfrm flipH="1">
            <a:off x="0" y="0"/>
            <a:ext cx="7313295" cy="6858000"/>
          </a:xfrm>
          <a:custGeom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080149"/>
            <a:ext cx="720090" cy="77785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all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7"/>
            </p:custDataLst>
          </p:nvPr>
        </p:nvSpPr>
        <p:spPr>
          <a:xfrm>
            <a:off x="2921000" y="2583816"/>
            <a:ext cx="635000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ctr"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2921000" y="4185921"/>
            <a:ext cx="6350000" cy="36131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6" name="图片 5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7"/>
            </p:custDataLst>
          </p:nvPr>
        </p:nvSpPr>
        <p:spPr>
          <a:xfrm>
            <a:off x="3413125" y="1909763"/>
            <a:ext cx="536575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3442335" y="3618547"/>
            <a:ext cx="5314315" cy="1104900"/>
          </a:xfrm>
        </p:spPr>
        <p:txBody>
          <a:bodyPr vert="horz" wrap="square" lIns="0" tIns="0" rIns="0" bIns="0" rtlCol="0" anchor="ctr" anchorCtr="0">
            <a:normAutofit/>
          </a:bodyPr>
          <a:lstStyle>
            <a:lvl1pPr algn="ctr">
              <a:defRPr lang="zh-CN" altLang="en-US" sz="18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2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9"/>
            </p:custDataLst>
          </p:nvPr>
        </p:nvGrpSpPr>
        <p:grpSpPr>
          <a:xfrm>
            <a:off x="3442335" y="3520758"/>
            <a:ext cx="5307330" cy="1300480"/>
            <a:chOff x="4991" y="5402"/>
            <a:chExt cx="9414" cy="2048"/>
          </a:xfrm>
        </p:grpSpPr>
        <p:cxnSp>
          <p:nvCxnSpPr>
            <p:cNvPr id="9" name="直接连接符 8"/>
            <p:cNvCxnSpPr/>
            <p:nvPr>
              <p:custDataLst>
                <p:tags r:id="rId10"/>
              </p:custDataLst>
            </p:nvPr>
          </p:nvCxnSpPr>
          <p:spPr>
            <a:xfrm>
              <a:off x="4991" y="5402"/>
              <a:ext cx="94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>
              <a:off x="4991" y="7450"/>
              <a:ext cx="94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514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910" y="0"/>
            <a:ext cx="720090" cy="5253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514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52514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910" y="6332855"/>
            <a:ext cx="720090" cy="52514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080125"/>
            <a:ext cx="720090" cy="7778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0571480" y="5676265"/>
            <a:ext cx="1619885" cy="118173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5107940"/>
            <a:ext cx="1619885" cy="17500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8" name="图片 7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1397000"/>
            <a:ext cx="3246006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8945993" y="1397000"/>
            <a:ext cx="3246006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7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3312160" y="4251961"/>
            <a:ext cx="5567680" cy="734695"/>
          </a:xfrm>
        </p:spPr>
        <p:txBody>
          <a:bodyPr vert="horz" wrap="square" lIns="0" tIns="0" rIns="0" bIns="0" rtlCol="0" anchor="t" anchorCtr="0">
            <a:normAutofit/>
          </a:bodyPr>
          <a:lstStyle>
            <a:lvl1pPr algn="ctr">
              <a:defRPr kumimoji="0" lang="zh-CN" altLang="en-US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2"/>
            </p:custDataLst>
          </p:nvPr>
        </p:nvSpPr>
        <p:spPr>
          <a:xfrm>
            <a:off x="3312160" y="3213100"/>
            <a:ext cx="5567680" cy="835660"/>
          </a:xfrm>
        </p:spPr>
        <p:txBody>
          <a:bodyPr vert="horz" wrap="square" lIns="0" tIns="0" rIns="0" bIns="0" rtlCol="0" anchor="b" anchorCtr="0">
            <a:normAutofit/>
          </a:bodyPr>
          <a:lstStyle>
            <a:lvl1pPr algn="dist">
              <a:defRPr kumimoji="0" lang="zh-CN" altLang="en-US" sz="4000" b="0" i="0" spc="4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marR="0" lvl="0" indent="0" algn="dist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9" name="图片 8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8" name="图片 7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777851"/>
            <a:chExt cx="12192000" cy="777851"/>
          </a:xfrm>
        </p:grpSpPr>
        <p:pic>
          <p:nvPicPr>
            <p:cNvPr id="11" name="图片 10"/>
            <p:cNvPicPr/>
            <p:nvPr userDrawn="1">
              <p:custDataLst>
                <p:tags r:id="rId4"/>
              </p:custDataLst>
            </p:nvPr>
          </p:nvPicPr>
          <p:blipFill>
            <a:blip r:embed="rId3" r:link="rId2"/>
            <a:stretch>
              <a:fillRect/>
            </a:stretch>
          </p:blipFill>
          <p:spPr>
            <a:xfrm>
              <a:off x="0" y="0"/>
              <a:ext cx="720090" cy="525338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 userDrawn="1">
              <p:custDataLst>
                <p:tags r:id="rId7"/>
              </p:custDataLst>
            </p:nvPr>
          </p:nvPicPr>
          <p:blipFill>
            <a:blip r:embed="rId6" r:link="rId5"/>
            <a:stretch>
              <a:fillRect/>
            </a:stretch>
          </p:blipFill>
          <p:spPr>
            <a:xfrm>
              <a:off x="11471910" y="0"/>
              <a:ext cx="720090" cy="77785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image" Target="../media/image1.jpeg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8.png" /><Relationship Id="rId8" Type="http://schemas.openxmlformats.org/officeDocument/2006/relationships/image" Target="../media/image9.jpeg" /><Relationship Id="rId9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4.xml" /><Relationship Id="rId11" Type="http://schemas.openxmlformats.org/officeDocument/2006/relationships/slideLayout" Target="../slideLayouts/slideLayout15.xml" /><Relationship Id="rId12" Type="http://schemas.openxmlformats.org/officeDocument/2006/relationships/slideLayout" Target="../slideLayouts/slideLayout16.xml" /><Relationship Id="rId13" Type="http://schemas.openxmlformats.org/officeDocument/2006/relationships/slideLayout" Target="../slideLayouts/slideLayout17.xml" /><Relationship Id="rId14" Type="http://schemas.openxmlformats.org/officeDocument/2006/relationships/slideLayout" Target="../slideLayouts/slideLayout18.xml" /><Relationship Id="rId15" Type="http://schemas.openxmlformats.org/officeDocument/2006/relationships/slideLayout" Target="../slideLayouts/slideLayout19.xml" /><Relationship Id="rId16" Type="http://schemas.openxmlformats.org/officeDocument/2006/relationships/slideLayout" Target="../slideLayouts/slideLayout20.xml" /><Relationship Id="rId17" Type="http://schemas.openxmlformats.org/officeDocument/2006/relationships/slideLayout" Target="../slideLayouts/slideLayout21.xml" /><Relationship Id="rId18" Type="http://schemas.openxmlformats.org/officeDocument/2006/relationships/slideLayout" Target="../slideLayouts/slideLayout22.xml" /><Relationship Id="rId19" Type="http://schemas.openxmlformats.org/officeDocument/2006/relationships/tags" Target="../tags/tag145.xml" /><Relationship Id="rId2" Type="http://schemas.openxmlformats.org/officeDocument/2006/relationships/slideLayout" Target="../slideLayouts/slideLayout6.xml" /><Relationship Id="rId20" Type="http://schemas.openxmlformats.org/officeDocument/2006/relationships/tags" Target="../tags/tag146.xml" /><Relationship Id="rId21" Type="http://schemas.openxmlformats.org/officeDocument/2006/relationships/tags" Target="../tags/tag147.xml" /><Relationship Id="rId22" Type="http://schemas.openxmlformats.org/officeDocument/2006/relationships/tags" Target="../tags/tag148.xml" /><Relationship Id="rId23" Type="http://schemas.openxmlformats.org/officeDocument/2006/relationships/tags" Target="../tags/tag149.xml" /><Relationship Id="rId24" Type="http://schemas.openxmlformats.org/officeDocument/2006/relationships/tags" Target="../tags/tag150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8.png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7.xml" /><Relationship Id="rId4" Type="http://schemas.openxmlformats.org/officeDocument/2006/relationships/slideLayout" Target="../slideLayouts/slideLayout8.xml" /><Relationship Id="rId5" Type="http://schemas.openxmlformats.org/officeDocument/2006/relationships/slideLayout" Target="../slideLayouts/slideLayout9.xml" /><Relationship Id="rId6" Type="http://schemas.openxmlformats.org/officeDocument/2006/relationships/slideLayout" Target="../slideLayouts/slideLayout10.xml" /><Relationship Id="rId7" Type="http://schemas.openxmlformats.org/officeDocument/2006/relationships/slideLayout" Target="../slideLayouts/slideLayout11.xml" /><Relationship Id="rId8" Type="http://schemas.openxmlformats.org/officeDocument/2006/relationships/slideLayout" Target="../slideLayouts/slideLayout12.xml" /><Relationship Id="rId9" Type="http://schemas.openxmlformats.org/officeDocument/2006/relationships/slideLayout" Target="../slideLayouts/slideLayout13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slideLayout" Target="../slideLayouts/slideLayout34.xml" /><Relationship Id="rId13" Type="http://schemas.openxmlformats.org/officeDocument/2006/relationships/slideLayout" Target="../slideLayouts/slideLayout35.xml" /><Relationship Id="rId14" Type="http://schemas.openxmlformats.org/officeDocument/2006/relationships/slideLayout" Target="../slideLayouts/slideLayout36.xml" /><Relationship Id="rId15" Type="http://schemas.openxmlformats.org/officeDocument/2006/relationships/slideLayout" Target="../slideLayouts/slideLayout37.xml" /><Relationship Id="rId16" Type="http://schemas.openxmlformats.org/officeDocument/2006/relationships/slideLayout" Target="../slideLayouts/slideLayout38.xml" /><Relationship Id="rId17" Type="http://schemas.openxmlformats.org/officeDocument/2006/relationships/slideLayout" Target="../slideLayouts/slideLayout39.xml" /><Relationship Id="rId18" Type="http://schemas.openxmlformats.org/officeDocument/2006/relationships/slideLayout" Target="../slideLayouts/slideLayout40.xml" /><Relationship Id="rId19" Type="http://schemas.openxmlformats.org/officeDocument/2006/relationships/tags" Target="../tags/tag295.xml" /><Relationship Id="rId2" Type="http://schemas.openxmlformats.org/officeDocument/2006/relationships/slideLayout" Target="../slideLayouts/slideLayout24.xml" /><Relationship Id="rId20" Type="http://schemas.openxmlformats.org/officeDocument/2006/relationships/tags" Target="../tags/tag296.xml" /><Relationship Id="rId21" Type="http://schemas.openxmlformats.org/officeDocument/2006/relationships/tags" Target="../tags/tag297.xml" /><Relationship Id="rId22" Type="http://schemas.openxmlformats.org/officeDocument/2006/relationships/tags" Target="../tags/tag298.xml" /><Relationship Id="rId23" Type="http://schemas.openxmlformats.org/officeDocument/2006/relationships/tags" Target="../tags/tag299.xml" /><Relationship Id="rId24" Type="http://schemas.openxmlformats.org/officeDocument/2006/relationships/tags" Target="../tags/tag300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8.png" /><Relationship Id="rId27" Type="http://schemas.openxmlformats.org/officeDocument/2006/relationships/theme" Target="../theme/theme3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slideLayout" Target="../slideLayouts/slideLayout50.xml" /><Relationship Id="rId11" Type="http://schemas.openxmlformats.org/officeDocument/2006/relationships/slideLayout" Target="../slideLayouts/slideLayout51.xml" /><Relationship Id="rId12" Type="http://schemas.openxmlformats.org/officeDocument/2006/relationships/slideLayout" Target="../slideLayouts/slideLayout52.xml" /><Relationship Id="rId13" Type="http://schemas.openxmlformats.org/officeDocument/2006/relationships/slideLayout" Target="../slideLayouts/slideLayout53.xml" /><Relationship Id="rId14" Type="http://schemas.openxmlformats.org/officeDocument/2006/relationships/slideLayout" Target="../slideLayouts/slideLayout54.xml" /><Relationship Id="rId15" Type="http://schemas.openxmlformats.org/officeDocument/2006/relationships/slideLayout" Target="../slideLayouts/slideLayout55.xml" /><Relationship Id="rId16" Type="http://schemas.openxmlformats.org/officeDocument/2006/relationships/slideLayout" Target="../slideLayouts/slideLayout56.xml" /><Relationship Id="rId17" Type="http://schemas.openxmlformats.org/officeDocument/2006/relationships/slideLayout" Target="../slideLayouts/slideLayout57.xml" /><Relationship Id="rId18" Type="http://schemas.openxmlformats.org/officeDocument/2006/relationships/slideLayout" Target="../slideLayouts/slideLayout58.xml" /><Relationship Id="rId19" Type="http://schemas.openxmlformats.org/officeDocument/2006/relationships/tags" Target="../tags/tag445.xml" /><Relationship Id="rId2" Type="http://schemas.openxmlformats.org/officeDocument/2006/relationships/slideLayout" Target="../slideLayouts/slideLayout42.xml" /><Relationship Id="rId20" Type="http://schemas.openxmlformats.org/officeDocument/2006/relationships/tags" Target="../tags/tag446.xml" /><Relationship Id="rId21" Type="http://schemas.openxmlformats.org/officeDocument/2006/relationships/tags" Target="../tags/tag447.xml" /><Relationship Id="rId22" Type="http://schemas.openxmlformats.org/officeDocument/2006/relationships/tags" Target="../tags/tag448.xml" /><Relationship Id="rId23" Type="http://schemas.openxmlformats.org/officeDocument/2006/relationships/tags" Target="../tags/tag449.xml" /><Relationship Id="rId24" Type="http://schemas.openxmlformats.org/officeDocument/2006/relationships/tags" Target="../tags/tag450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8.png" /><Relationship Id="rId27" Type="http://schemas.openxmlformats.org/officeDocument/2006/relationships/theme" Target="../theme/theme4.xml" /><Relationship Id="rId3" Type="http://schemas.openxmlformats.org/officeDocument/2006/relationships/slideLayout" Target="../slideLayouts/slideLayout43.xml" /><Relationship Id="rId4" Type="http://schemas.openxmlformats.org/officeDocument/2006/relationships/slideLayout" Target="../slideLayouts/slideLayout44.xml" /><Relationship Id="rId5" Type="http://schemas.openxmlformats.org/officeDocument/2006/relationships/slideLayout" Target="../slideLayouts/slideLayout45.xml" /><Relationship Id="rId6" Type="http://schemas.openxmlformats.org/officeDocument/2006/relationships/slideLayout" Target="../slideLayouts/slideLayout46.xml" /><Relationship Id="rId7" Type="http://schemas.openxmlformats.org/officeDocument/2006/relationships/slideLayout" Target="../slideLayouts/slideLayout47.xml" /><Relationship Id="rId8" Type="http://schemas.openxmlformats.org/officeDocument/2006/relationships/slideLayout" Target="../slideLayouts/slideLayout48.xml" /><Relationship Id="rId9" Type="http://schemas.openxmlformats.org/officeDocument/2006/relationships/slideLayout" Target="../slideLayouts/slideLayout4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073743875" descr="学科网 zxxk.com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451.xml" /><Relationship Id="rId4" Type="http://schemas.openxmlformats.org/officeDocument/2006/relationships/tags" Target="../tags/tag452.xml" /><Relationship Id="rId5" Type="http://schemas.openxmlformats.org/officeDocument/2006/relationships/tags" Target="../tags/tag45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1.png" /><Relationship Id="rId4" Type="http://schemas.openxmlformats.org/officeDocument/2006/relationships/tags" Target="../tags/tag477.xml" /><Relationship Id="rId5" Type="http://schemas.openxmlformats.org/officeDocument/2006/relationships/image" Target="../media/image12.png" /><Relationship Id="rId6" Type="http://schemas.openxmlformats.org/officeDocument/2006/relationships/tags" Target="../tags/tag478.xml" /><Relationship Id="rId7" Type="http://schemas.openxmlformats.org/officeDocument/2006/relationships/tags" Target="../tags/tag47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1.png" /><Relationship Id="rId4" Type="http://schemas.openxmlformats.org/officeDocument/2006/relationships/tags" Target="../tags/tag480.xml" /><Relationship Id="rId5" Type="http://schemas.openxmlformats.org/officeDocument/2006/relationships/image" Target="../media/image12.png" /><Relationship Id="rId6" Type="http://schemas.openxmlformats.org/officeDocument/2006/relationships/tags" Target="../tags/tag481.xml" /><Relationship Id="rId7" Type="http://schemas.openxmlformats.org/officeDocument/2006/relationships/tags" Target="../tags/tag48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1.png" /><Relationship Id="rId4" Type="http://schemas.openxmlformats.org/officeDocument/2006/relationships/tags" Target="../tags/tag483.xml" /><Relationship Id="rId5" Type="http://schemas.openxmlformats.org/officeDocument/2006/relationships/image" Target="../media/image12.png" /><Relationship Id="rId6" Type="http://schemas.openxmlformats.org/officeDocument/2006/relationships/tags" Target="../tags/tag484.xml" /><Relationship Id="rId7" Type="http://schemas.openxmlformats.org/officeDocument/2006/relationships/tags" Target="../tags/tag48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1.png" /><Relationship Id="rId4" Type="http://schemas.openxmlformats.org/officeDocument/2006/relationships/tags" Target="../tags/tag486.xml" /><Relationship Id="rId5" Type="http://schemas.openxmlformats.org/officeDocument/2006/relationships/image" Target="../media/image12.png" /><Relationship Id="rId6" Type="http://schemas.openxmlformats.org/officeDocument/2006/relationships/tags" Target="../tags/tag487.xml" /><Relationship Id="rId7" Type="http://schemas.openxmlformats.org/officeDocument/2006/relationships/tags" Target="../tags/tag48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1.png" /><Relationship Id="rId4" Type="http://schemas.openxmlformats.org/officeDocument/2006/relationships/tags" Target="../tags/tag489.xml" /><Relationship Id="rId5" Type="http://schemas.openxmlformats.org/officeDocument/2006/relationships/image" Target="../media/image12.png" /><Relationship Id="rId6" Type="http://schemas.openxmlformats.org/officeDocument/2006/relationships/tags" Target="../tags/tag490.xml" /><Relationship Id="rId7" Type="http://schemas.openxmlformats.org/officeDocument/2006/relationships/tags" Target="../tags/tag49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1.png" /><Relationship Id="rId4" Type="http://schemas.openxmlformats.org/officeDocument/2006/relationships/tags" Target="../tags/tag492.xml" /><Relationship Id="rId5" Type="http://schemas.openxmlformats.org/officeDocument/2006/relationships/image" Target="../media/image12.png" /><Relationship Id="rId6" Type="http://schemas.openxmlformats.org/officeDocument/2006/relationships/tags" Target="../tags/tag493.xml" /><Relationship Id="rId7" Type="http://schemas.openxmlformats.org/officeDocument/2006/relationships/tags" Target="../tags/tag49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10" Type="http://schemas.openxmlformats.org/officeDocument/2006/relationships/tags" Target="../tags/tag500.xml" /><Relationship Id="rId11" Type="http://schemas.openxmlformats.org/officeDocument/2006/relationships/tags" Target="../tags/tag501.xml" /><Relationship Id="rId12" Type="http://schemas.openxmlformats.org/officeDocument/2006/relationships/tags" Target="../tags/tag502.xml" /><Relationship Id="rId13" Type="http://schemas.openxmlformats.org/officeDocument/2006/relationships/tags" Target="../tags/tag503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1.png" /><Relationship Id="rId4" Type="http://schemas.openxmlformats.org/officeDocument/2006/relationships/tags" Target="../tags/tag495.xml" /><Relationship Id="rId5" Type="http://schemas.openxmlformats.org/officeDocument/2006/relationships/image" Target="../media/image12.png" /><Relationship Id="rId6" Type="http://schemas.openxmlformats.org/officeDocument/2006/relationships/tags" Target="../tags/tag496.xml" /><Relationship Id="rId7" Type="http://schemas.openxmlformats.org/officeDocument/2006/relationships/tags" Target="../tags/tag497.xml" /><Relationship Id="rId8" Type="http://schemas.openxmlformats.org/officeDocument/2006/relationships/tags" Target="../tags/tag498.xml" /><Relationship Id="rId9" Type="http://schemas.openxmlformats.org/officeDocument/2006/relationships/tags" Target="../tags/tag49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10" Type="http://schemas.openxmlformats.org/officeDocument/2006/relationships/tags" Target="../tags/tag509.xml" /><Relationship Id="rId11" Type="http://schemas.openxmlformats.org/officeDocument/2006/relationships/tags" Target="../tags/tag510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1.png" /><Relationship Id="rId4" Type="http://schemas.openxmlformats.org/officeDocument/2006/relationships/tags" Target="../tags/tag504.xml" /><Relationship Id="rId5" Type="http://schemas.openxmlformats.org/officeDocument/2006/relationships/image" Target="../media/image12.png" /><Relationship Id="rId6" Type="http://schemas.openxmlformats.org/officeDocument/2006/relationships/tags" Target="../tags/tag505.xml" /><Relationship Id="rId7" Type="http://schemas.openxmlformats.org/officeDocument/2006/relationships/tags" Target="../tags/tag506.xml" /><Relationship Id="rId8" Type="http://schemas.openxmlformats.org/officeDocument/2006/relationships/tags" Target="../tags/tag507.xml" /><Relationship Id="rId9" Type="http://schemas.openxmlformats.org/officeDocument/2006/relationships/tags" Target="../tags/tag50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1.png" /><Relationship Id="rId4" Type="http://schemas.openxmlformats.org/officeDocument/2006/relationships/tags" Target="../tags/tag511.xml" /><Relationship Id="rId5" Type="http://schemas.openxmlformats.org/officeDocument/2006/relationships/image" Target="../media/image12.png" /><Relationship Id="rId6" Type="http://schemas.openxmlformats.org/officeDocument/2006/relationships/tags" Target="../tags/tag512.xml" /><Relationship Id="rId7" Type="http://schemas.openxmlformats.org/officeDocument/2006/relationships/tags" Target="../tags/tag5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1.png" /><Relationship Id="rId4" Type="http://schemas.openxmlformats.org/officeDocument/2006/relationships/tags" Target="../tags/tag514.xml" /><Relationship Id="rId5" Type="http://schemas.openxmlformats.org/officeDocument/2006/relationships/image" Target="../media/image12.png" /><Relationship Id="rId6" Type="http://schemas.openxmlformats.org/officeDocument/2006/relationships/tags" Target="../tags/tag515.xml" /><Relationship Id="rId7" Type="http://schemas.openxmlformats.org/officeDocument/2006/relationships/tags" Target="../tags/tag51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1.png" /><Relationship Id="rId4" Type="http://schemas.openxmlformats.org/officeDocument/2006/relationships/tags" Target="../tags/tag454.xml" /><Relationship Id="rId5" Type="http://schemas.openxmlformats.org/officeDocument/2006/relationships/image" Target="../media/image12.png" /><Relationship Id="rId6" Type="http://schemas.openxmlformats.org/officeDocument/2006/relationships/tags" Target="../tags/tag455.xml" /><Relationship Id="rId7" Type="http://schemas.openxmlformats.org/officeDocument/2006/relationships/tags" Target="../tags/tag45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1.png" /><Relationship Id="rId4" Type="http://schemas.openxmlformats.org/officeDocument/2006/relationships/tags" Target="../tags/tag517.xml" /><Relationship Id="rId5" Type="http://schemas.openxmlformats.org/officeDocument/2006/relationships/image" Target="../media/image12.png" /><Relationship Id="rId6" Type="http://schemas.openxmlformats.org/officeDocument/2006/relationships/tags" Target="../tags/tag518.xml" /><Relationship Id="rId7" Type="http://schemas.openxmlformats.org/officeDocument/2006/relationships/tags" Target="../tags/tag51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520.xml" /><Relationship Id="rId4" Type="http://schemas.openxmlformats.org/officeDocument/2006/relationships/tags" Target="../tags/tag521.xml" /><Relationship Id="rId5" Type="http://schemas.openxmlformats.org/officeDocument/2006/relationships/tags" Target="../tags/tag522.xml" /><Relationship Id="rId6" Type="http://schemas.openxmlformats.org/officeDocument/2006/relationships/tags" Target="../tags/tag52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1.png" /><Relationship Id="rId4" Type="http://schemas.openxmlformats.org/officeDocument/2006/relationships/tags" Target="../tags/tag524.xml" /><Relationship Id="rId5" Type="http://schemas.openxmlformats.org/officeDocument/2006/relationships/image" Target="../media/image12.png" /><Relationship Id="rId6" Type="http://schemas.openxmlformats.org/officeDocument/2006/relationships/tags" Target="../tags/tag525.xml" /><Relationship Id="rId7" Type="http://schemas.openxmlformats.org/officeDocument/2006/relationships/tags" Target="../tags/tag52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527.xml" /><Relationship Id="rId4" Type="http://schemas.openxmlformats.org/officeDocument/2006/relationships/tags" Target="../tags/tag528.xml" /><Relationship Id="rId5" Type="http://schemas.openxmlformats.org/officeDocument/2006/relationships/tags" Target="../tags/tag529.xml" /><Relationship Id="rId6" Type="http://schemas.openxmlformats.org/officeDocument/2006/relationships/tags" Target="../tags/tag530.xml" /><Relationship Id="rId7" Type="http://schemas.openxmlformats.org/officeDocument/2006/relationships/tags" Target="../tags/tag53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1.png" /><Relationship Id="rId4" Type="http://schemas.openxmlformats.org/officeDocument/2006/relationships/tags" Target="../tags/tag532.xml" /><Relationship Id="rId5" Type="http://schemas.openxmlformats.org/officeDocument/2006/relationships/image" Target="../media/image12.png" /><Relationship Id="rId6" Type="http://schemas.openxmlformats.org/officeDocument/2006/relationships/tags" Target="../tags/tag533.xml" /><Relationship Id="rId7" Type="http://schemas.openxmlformats.org/officeDocument/2006/relationships/tags" Target="../tags/tag53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1.png" /><Relationship Id="rId4" Type="http://schemas.openxmlformats.org/officeDocument/2006/relationships/tags" Target="../tags/tag535.xml" /><Relationship Id="rId5" Type="http://schemas.openxmlformats.org/officeDocument/2006/relationships/image" Target="../media/image12.png" /><Relationship Id="rId6" Type="http://schemas.openxmlformats.org/officeDocument/2006/relationships/tags" Target="../tags/tag536.xml" /><Relationship Id="rId7" Type="http://schemas.openxmlformats.org/officeDocument/2006/relationships/tags" Target="../tags/tag53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11.png" /><Relationship Id="rId4" Type="http://schemas.openxmlformats.org/officeDocument/2006/relationships/tags" Target="../tags/tag538.xml" /><Relationship Id="rId5" Type="http://schemas.openxmlformats.org/officeDocument/2006/relationships/image" Target="../media/image12.png" /><Relationship Id="rId6" Type="http://schemas.openxmlformats.org/officeDocument/2006/relationships/tags" Target="../tags/tag539.xml" /><Relationship Id="rId7" Type="http://schemas.openxmlformats.org/officeDocument/2006/relationships/tags" Target="../tags/tag54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20.jpeg" /><Relationship Id="rId3" Type="http://schemas.openxmlformats.org/officeDocument/2006/relationships/image" Target="../media/image21.jpeg" /><Relationship Id="rId4" Type="http://schemas.openxmlformats.org/officeDocument/2006/relationships/image" Target="../media/image2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1.png" /><Relationship Id="rId4" Type="http://schemas.openxmlformats.org/officeDocument/2006/relationships/tags" Target="../tags/tag457.xml" /><Relationship Id="rId5" Type="http://schemas.openxmlformats.org/officeDocument/2006/relationships/image" Target="../media/image12.png" /><Relationship Id="rId6" Type="http://schemas.openxmlformats.org/officeDocument/2006/relationships/tags" Target="../tags/tag458.xml" /><Relationship Id="rId7" Type="http://schemas.openxmlformats.org/officeDocument/2006/relationships/tags" Target="../tags/tag45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11.png" /><Relationship Id="rId4" Type="http://schemas.openxmlformats.org/officeDocument/2006/relationships/tags" Target="../tags/tag541.xml" /><Relationship Id="rId5" Type="http://schemas.openxmlformats.org/officeDocument/2006/relationships/image" Target="../media/image12.png" /><Relationship Id="rId6" Type="http://schemas.openxmlformats.org/officeDocument/2006/relationships/tags" Target="../tags/tag542.xml" /><Relationship Id="rId7" Type="http://schemas.openxmlformats.org/officeDocument/2006/relationships/tags" Target="../tags/tag543.xml" /><Relationship Id="rId8" Type="http://schemas.openxmlformats.org/officeDocument/2006/relationships/image" Target="../media/image23.png" /><Relationship Id="rId9" Type="http://schemas.openxmlformats.org/officeDocument/2006/relationships/tags" Target="../tags/tag54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1.png" /><Relationship Id="rId4" Type="http://schemas.openxmlformats.org/officeDocument/2006/relationships/tags" Target="../tags/tag460.xml" /><Relationship Id="rId5" Type="http://schemas.openxmlformats.org/officeDocument/2006/relationships/image" Target="../media/image12.png" /><Relationship Id="rId6" Type="http://schemas.openxmlformats.org/officeDocument/2006/relationships/tags" Target="../tags/tag461.xml" /><Relationship Id="rId7" Type="http://schemas.openxmlformats.org/officeDocument/2006/relationships/tags" Target="../tags/tag46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463.xml" /><Relationship Id="rId4" Type="http://schemas.openxmlformats.org/officeDocument/2006/relationships/tags" Target="../tags/tag46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1.png" /><Relationship Id="rId4" Type="http://schemas.openxmlformats.org/officeDocument/2006/relationships/tags" Target="../tags/tag465.xml" /><Relationship Id="rId5" Type="http://schemas.openxmlformats.org/officeDocument/2006/relationships/image" Target="../media/image12.png" /><Relationship Id="rId6" Type="http://schemas.openxmlformats.org/officeDocument/2006/relationships/tags" Target="../tags/tag466.xml" /><Relationship Id="rId7" Type="http://schemas.openxmlformats.org/officeDocument/2006/relationships/tags" Target="../tags/tag46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1.png" /><Relationship Id="rId4" Type="http://schemas.openxmlformats.org/officeDocument/2006/relationships/tags" Target="../tags/tag468.xml" /><Relationship Id="rId5" Type="http://schemas.openxmlformats.org/officeDocument/2006/relationships/image" Target="../media/image12.png" /><Relationship Id="rId6" Type="http://schemas.openxmlformats.org/officeDocument/2006/relationships/tags" Target="../tags/tag469.xml" /><Relationship Id="rId7" Type="http://schemas.openxmlformats.org/officeDocument/2006/relationships/tags" Target="../tags/tag47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1.png" /><Relationship Id="rId4" Type="http://schemas.openxmlformats.org/officeDocument/2006/relationships/tags" Target="../tags/tag471.xml" /><Relationship Id="rId5" Type="http://schemas.openxmlformats.org/officeDocument/2006/relationships/image" Target="../media/image12.png" /><Relationship Id="rId6" Type="http://schemas.openxmlformats.org/officeDocument/2006/relationships/tags" Target="../tags/tag472.xml" /><Relationship Id="rId7" Type="http://schemas.openxmlformats.org/officeDocument/2006/relationships/tags" Target="../tags/tag47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1.png" /><Relationship Id="rId4" Type="http://schemas.openxmlformats.org/officeDocument/2006/relationships/tags" Target="../tags/tag474.xml" /><Relationship Id="rId5" Type="http://schemas.openxmlformats.org/officeDocument/2006/relationships/image" Target="../media/image12.png" /><Relationship Id="rId6" Type="http://schemas.openxmlformats.org/officeDocument/2006/relationships/tags" Target="../tags/tag475.xml" /><Relationship Id="rId7" Type="http://schemas.openxmlformats.org/officeDocument/2006/relationships/tags" Target="../tags/tag47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7"/>
          <p:cNvSpPr>
            <a:spLocks noGrp="1"/>
          </p:cNvSpPr>
          <p:nvPr>
            <p:ph type="ctrTitle" idx="13"/>
            <p:custDataLst>
              <p:tags r:id="rId3"/>
            </p:custDataLst>
          </p:nvPr>
        </p:nvSpPr>
        <p:spPr>
          <a:xfrm>
            <a:off x="0" y="1596390"/>
            <a:ext cx="11910060" cy="1765300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7200">
                <a:solidFill>
                  <a:schemeClr val="accent1"/>
                </a:solidFill>
              </a:rPr>
              <a:t>《劝学》《师说》比较阅读</a:t>
            </a:r>
            <a:endParaRPr lang="en-US" altLang="zh-CN" sz="7200">
              <a:solidFill>
                <a:schemeClr val="accent1"/>
              </a:solidFill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4"/>
            <p:custDataLst>
              <p:tags r:id="rId4"/>
            </p:custDataLst>
          </p:nvPr>
        </p:nvSpPr>
        <p:spPr>
          <a:xfrm>
            <a:off x="1919605" y="4185920"/>
            <a:ext cx="9242425" cy="361315"/>
          </a:xfrm>
        </p:spPr>
        <p:txBody>
          <a:bodyPr>
            <a:noAutofit/>
          </a:bodyPr>
          <a:lstStyle/>
          <a:p>
            <a:pPr marL="0" indent="0"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en-US" altLang="zh-CN" sz="4000" u="none" strike="noStrike" baseline="0">
                <a:solidFill>
                  <a:schemeClr val="dk1">
                    <a:lumMod val="65000"/>
                    <a:lumOff val="35000"/>
                  </a:schemeClr>
                </a:solidFill>
                <a:uLnTx/>
                <a:uFillTx/>
              </a:rPr>
              <a:t>——闻先师之言，悟学习之道</a:t>
            </a:r>
            <a:endParaRPr lang="en-US" altLang="zh-CN" sz="4000" u="none" strike="noStrike" baseline="0">
              <a:solidFill>
                <a:schemeClr val="dk1">
                  <a:lumMod val="65000"/>
                  <a:lumOff val="35000"/>
                </a:schemeClr>
              </a:solidFill>
              <a:uLnTx/>
              <a:uFillTx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873142" y="21117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10431" y="18531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10431" y="1299119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师说</a:t>
            </a:r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08797" y="2285242"/>
            <a:ext cx="788125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请给下列标红的字注音。</a:t>
            </a:r>
            <a:endParaRPr lang="zh-CN" altLang="en-US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句读</a:t>
            </a:r>
            <a:r>
              <a:rPr lang="en-US" altLang="zh-CN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)                  </a:t>
            </a:r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孔子师郯</a:t>
            </a:r>
            <a:r>
              <a:rPr lang="en-US" altLang="zh-CN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)</a:t>
            </a:r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子、苌</a:t>
            </a:r>
            <a:r>
              <a:rPr lang="en-US" altLang="zh-CN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)</a:t>
            </a:r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弘、师襄、老聃</a:t>
            </a:r>
            <a:r>
              <a:rPr lang="en-US" altLang="zh-CN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)</a:t>
            </a:r>
            <a:endParaRPr lang="en-US" altLang="zh-CN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李氏子蟠</a:t>
            </a:r>
            <a:r>
              <a:rPr lang="en-US" altLang="zh-CN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)          </a:t>
            </a:r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六艺经传</a:t>
            </a:r>
            <a:r>
              <a:rPr lang="en-US" altLang="zh-CN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 )      </a:t>
            </a:r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或不</a:t>
            </a:r>
            <a:r>
              <a:rPr lang="en-US" altLang="zh-CN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)</a:t>
            </a:r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焉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08797" y="3331562"/>
            <a:ext cx="9076038" cy="101473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buAutoNum type="arabicPeriod" startAt="2"/>
            </a:pPr>
            <a:r>
              <a:rPr lang="zh-CN" altLang="en-US" sz="20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解释下列标红的字词</a:t>
            </a:r>
            <a:endParaRPr lang="en-US" altLang="zh-CN" sz="20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圣人无常师（     ） 于其身（     ）也   不拘（     ）于时  余嘉（     ）其能行古道</a:t>
            </a:r>
            <a:endParaRPr lang="zh-CN" altLang="en-US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37902" y="4932828"/>
            <a:ext cx="91481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sz="2000" b="1" kern="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000" b="1" kern="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翻译句子</a:t>
            </a:r>
            <a:endParaRPr lang="en-US" altLang="zh-CN" sz="2000" b="1" kern="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zh-CN" altLang="en-US" sz="2000" kern="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kern="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）是故无贵无贱，无长无少，道之所存，师之所存也。</a:t>
            </a:r>
            <a:endParaRPr lang="zh-CN" altLang="en-US" sz="2000" kern="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zh-CN" altLang="en-US" sz="2000" kern="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kern="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kern="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）句读之不知，惑之不解，或师焉，或不焉，小学而大遗，吾未见其明也。</a:t>
            </a:r>
            <a:endParaRPr lang="zh-CN" altLang="en-US" sz="2000" kern="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37902" y="4132195"/>
            <a:ext cx="961782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sz="2000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 </a:t>
            </a:r>
            <a:r>
              <a:rPr lang="zh-CN" altLang="en-US" sz="2000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下列选项中“乎”意思是“比”的一项是：（      ）</a:t>
            </a:r>
            <a:endParaRPr lang="zh-CN" altLang="en-US" sz="2000" b="1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sz="20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生乎吾前   </a:t>
            </a:r>
            <a:r>
              <a:rPr lang="en-US" altLang="zh-CN" sz="20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其闻道也固先乎吾  </a:t>
            </a:r>
            <a:r>
              <a:rPr lang="en-US" altLang="zh-CN" sz="20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夫庸知其年之先后生于吾乎   </a:t>
            </a:r>
            <a:r>
              <a:rPr lang="en-US" altLang="zh-CN" sz="20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sz="20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其皆出于此乎</a:t>
            </a:r>
            <a:endParaRPr lang="zh-CN" altLang="en-US" sz="20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873142" y="21117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10431" y="18531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10431" y="1299119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师说</a:t>
            </a:r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72927" y="2407115"/>
            <a:ext cx="10420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句读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dòu)                  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孔子师郯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(tán)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子、苌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(cháng)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弘、师襄、老聃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(dān)</a:t>
            </a: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李氏子蟠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(pán)         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六艺经传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(zhuàn)    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或不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(fǒu)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焉</a:t>
            </a: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72927" y="3305887"/>
            <a:ext cx="10719073" cy="82994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圣人无常师（ 固定的 ）      于其身（自己）也   </a:t>
            </a: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不拘（限制）于时               余嘉（嘉奖、褒扬）其能行古道</a:t>
            </a: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72927" y="4204659"/>
            <a:ext cx="909567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B</a:t>
            </a:r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项： </a:t>
            </a:r>
            <a:endParaRPr lang="en-US" altLang="zh-CN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A  </a:t>
            </a:r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生乎吾前（介词，在）                     </a:t>
            </a:r>
            <a:endParaRPr lang="en-US" altLang="zh-CN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B  </a:t>
            </a:r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其闻道也固先乎吾（比） </a:t>
            </a:r>
            <a:endParaRPr lang="zh-CN" altLang="en-US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spcAft>
                <a:spcPct val="0"/>
              </a:spcAft>
            </a:pP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C  </a:t>
            </a:r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夫庸知其年之先后生于吾乎（表示反问的语气词）</a:t>
            </a:r>
            <a:endParaRPr lang="en-US" altLang="zh-CN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  </a:t>
            </a:r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其皆出于此乎（表示揣测的语气词）</a:t>
            </a:r>
            <a:endParaRPr lang="zh-CN" altLang="en-US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873142" y="21117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10431" y="18531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10431" y="1299119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师说</a:t>
            </a:r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27578" y="2344454"/>
            <a:ext cx="9969292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sz="2400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400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翻译句子</a:t>
            </a:r>
            <a:endParaRPr lang="en-US" altLang="zh-CN" sz="2400" b="1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endParaRPr lang="en-US" altLang="zh-CN" sz="2400" b="1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zh-CN" altLang="en-US" sz="2400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）是故无贵无贱，无长无少，道之所存，师之所存也。</a:t>
            </a:r>
            <a:endParaRPr lang="en-US" altLang="zh-CN" sz="2400" b="1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/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因此，无论（地位）显贵还是低下，无论（年龄）大还是小，道理存在的地方，就是老师存在的地方。</a:t>
            </a:r>
            <a:endParaRPr lang="zh-CN" altLang="en-US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endParaRPr lang="zh-CN" altLang="en-US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zh-CN" altLang="en-US" sz="2400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）句读之不知，惑之不解，或师焉，或不焉，小学而大遗，吾未见其明也。</a:t>
            </a:r>
            <a:endParaRPr lang="en-US" altLang="zh-CN" sz="2400" b="1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不会断句，有人向老师学习，不能解决疑惑，有人却不向老师求教，小的方面学习了，大的方面却丢弃了，我看不出他们有什么明智的地方。</a:t>
            </a:r>
            <a:endParaRPr lang="zh-CN" altLang="en-US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061162" y="1880569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98451" y="162197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61162" y="1236403"/>
            <a:ext cx="593043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分析论证思路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604199" y="2208817"/>
          <a:ext cx="10659546" cy="3840480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2142485"/>
                <a:gridCol w="4970978"/>
                <a:gridCol w="3546083"/>
              </a:tblGrid>
              <a:tr h="440354">
                <a:tc gridSpan="3"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《劝学》结构表</a:t>
                      </a:r>
                      <a:endParaRPr lang="zh-CN" sz="24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454347">
                <a:tc gridSpan="3">
                  <a:txBody>
                    <a:bodyPr vert="horz" wrap="square"/>
                    <a:lstStyle/>
                    <a:p>
                      <a:pPr marL="0" indent="127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</a:t>
                      </a:r>
                      <a:r>
                        <a:rPr lang="en-US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 中心论点：学不可以已</a:t>
                      </a:r>
                      <a:endParaRPr lang="zh-CN" sz="24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454347">
                <a:tc>
                  <a:txBody>
                    <a:bodyPr vert="horz" wrap="square"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4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3048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分论点（原文）</a:t>
                      </a:r>
                      <a:endParaRPr lang="zh-CN" sz="24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3048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分论点（自行概括）</a:t>
                      </a:r>
                      <a:endParaRPr lang="zh-CN" sz="24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317">
                <a:tc>
                  <a:txBody>
                    <a:bodyPr vert="horz" wrap="square"/>
                    <a:lstStyle/>
                    <a:p>
                      <a:pPr marL="0" indent="127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</a:t>
                      </a:r>
                      <a:r>
                        <a:rPr lang="en-US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段分论点</a:t>
                      </a:r>
                      <a:r>
                        <a:rPr lang="en-US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endParaRPr lang="zh-CN" sz="24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marR="0" lvl="0" indent="508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君子博学而日参省乎己</a:t>
                      </a:r>
                      <a:r>
                        <a:rPr lang="en-US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 </a:t>
                      </a:r>
                      <a:endParaRPr lang="zh-CN" sz="24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508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zh-CN" sz="24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学习的意义：提升自我</a:t>
                      </a:r>
                      <a:endParaRPr lang="zh-CN" altLang="zh-CN" sz="24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anchor="ctr"/>
                </a:tc>
              </a:tr>
              <a:tr h="462317">
                <a:tc>
                  <a:txBody>
                    <a:bodyPr vert="horz" wrap="square"/>
                    <a:lstStyle/>
                    <a:p>
                      <a:pPr marL="0" indent="127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</a:t>
                      </a:r>
                      <a:r>
                        <a:rPr lang="en-US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lang="zh-CN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段分论点</a:t>
                      </a:r>
                      <a:r>
                        <a:rPr lang="en-US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zh-CN" sz="24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marR="0" lvl="0" indent="508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君子生非异也，善假于物也</a:t>
                      </a:r>
                      <a:endParaRPr lang="zh-CN" altLang="zh-CN" sz="24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zh-CN" sz="24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学习的本质：假借外物</a:t>
                      </a:r>
                      <a:endParaRPr lang="zh-CN" altLang="zh-CN" sz="24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2317">
                <a:tc>
                  <a:txBody>
                    <a:bodyPr vert="horz" wrap="square"/>
                    <a:lstStyle/>
                    <a:p>
                      <a:pPr marL="0" indent="127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</a:t>
                      </a:r>
                      <a:r>
                        <a:rPr lang="en-US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</a:t>
                      </a:r>
                      <a:r>
                        <a:rPr lang="zh-CN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段分论点</a:t>
                      </a:r>
                      <a:r>
                        <a:rPr lang="en-US" sz="24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endParaRPr lang="zh-CN" sz="24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marR="0" lvl="0" indent="508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积善成德，而神明自得，圣心备焉</a:t>
                      </a:r>
                      <a:endParaRPr lang="zh-CN" altLang="zh-CN" sz="24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9080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zh-CN" sz="24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学习的方法</a:t>
                      </a:r>
                      <a:r>
                        <a:rPr lang="en-US" altLang="zh-CN" sz="24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zh-CN" sz="24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态度：</a:t>
                      </a:r>
                      <a:endParaRPr lang="en-US" altLang="zh-CN" sz="24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marL="0" indent="9080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zh-CN" sz="24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积累 坚持 专一</a:t>
                      </a:r>
                      <a:endParaRPr lang="zh-CN" altLang="zh-CN" sz="24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061162" y="1880569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98451" y="162197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61163" y="1236403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三、比喻探究 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327818" y="2021861"/>
          <a:ext cx="9977492" cy="4328612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3604400"/>
                <a:gridCol w="3345410"/>
                <a:gridCol w="1734790"/>
                <a:gridCol w="1292892"/>
              </a:tblGrid>
              <a:tr h="181417">
                <a:tc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比喻句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比喻意义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gridSpan="2"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比喻的类型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 marL="0" marR="0" marT="0" marB="0" anchor="ctr"/>
                </a:tc>
              </a:tr>
              <a:tr h="524780"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青，取之于蓝，而青于蓝；冰，水为之，而寒于水。</a:t>
                      </a:r>
                      <a:endParaRPr lang="zh-CN" sz="18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人经过学习，本性就会发生变化，知识就会丰富，能力就会提高。</a:t>
                      </a:r>
                      <a:endParaRPr lang="zh-CN" sz="18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gridSpan="2"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  <a:endParaRPr lang="en-US" alt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7162" marR="57162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 marL="0" marR="0" marT="0" marB="0" anchor="ctr"/>
                </a:tc>
              </a:tr>
              <a:tr h="449806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gridSpan="2"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  <a:endParaRPr lang="en-US" altLang="zh-CN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7162" marR="57162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 marL="0" marR="0" marT="0" marB="0" anchor="ctr"/>
                </a:tc>
              </a:tr>
              <a:tr h="291637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连续设喻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zh-CN" altLang="en-US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0" marB="0" anchor="ctr"/>
                </a:tc>
              </a:tr>
              <a:tr h="291637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rowSpan="2"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rowSpan="2">
                  <a:txBody>
                    <a:bodyPr vert="horz" wrap="square"/>
                    <a:lstStyle/>
                    <a:p>
                      <a:pPr marL="0" indent="53975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对</a:t>
                      </a: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比设喻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</a:tr>
              <a:tr h="316339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反面设喻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291637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rowSpan="2"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marL="0" indent="53975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正</a:t>
                      </a:r>
                      <a:r>
                        <a:rPr lang="en-US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反面设喻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7162" marR="57162" marT="0" marB="0" anchor="ctr"/>
                </a:tc>
                <a:tc rowSpan="2"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</a:tr>
              <a:tr h="316339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449806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rowSpan="2"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rowSpan="2"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</a:tr>
              <a:tr h="291637"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061162" y="1880569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98451" y="162197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61163" y="1236403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三、比喻探究 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47057" y="2100429"/>
          <a:ext cx="11336415" cy="4022080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5256000"/>
                <a:gridCol w="3168324"/>
                <a:gridCol w="1724091"/>
                <a:gridCol w="1188000"/>
              </a:tblGrid>
              <a:tr h="181417">
                <a:tc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比喻句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比喻意义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gridSpan="2"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比喻的类型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 marL="0" marR="0" marT="0" marB="0" anchor="ctr"/>
                </a:tc>
              </a:tr>
              <a:tr h="524780"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青，取之于蓝，而青于蓝；冰，水为之，而寒于水。</a:t>
                      </a:r>
                      <a:endParaRPr lang="zh-CN" sz="18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人经过学习，本性就会发生变化，知识就会丰富，能力就会提高。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gridSpan="2"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r>
                        <a:rPr lang="en-US" alt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 marL="0" marR="0" marT="0" marB="0" anchor="ctr"/>
                </a:tc>
              </a:tr>
              <a:tr h="449806"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木直中绳，輮以为轮，其曲中规，虽又槁暴，不复挺者，輮使之然也。</a:t>
                      </a:r>
                      <a:endParaRPr lang="zh-CN" sz="18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学习对于本性的改变有着决定的不可逆转的作用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gridSpan="2">
                  <a:txBody>
                    <a:bodyPr vert="horz" wrap="square"/>
                    <a:lstStyle/>
                    <a:p>
                      <a:pPr marL="0" marR="0" lvl="0" indent="2667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r>
                        <a:rPr lang="en-US" alt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—</a:t>
                      </a:r>
                      <a:endParaRPr lang="zh-CN" alt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 marL="0" marR="0" marT="0" marB="0" anchor="ctr"/>
                </a:tc>
              </a:tr>
              <a:tr h="291637"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见者远、闻者彰、致千里、绝江河</a:t>
                      </a:r>
                      <a:endParaRPr lang="zh-CN" sz="18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借外界条件，能帮助弥补不足。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gridSpan="2"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连续设喻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 marL="0" marR="0" marT="0" marB="0" anchor="ctr"/>
                </a:tc>
              </a:tr>
              <a:tr h="291637"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积土成山，风雨兴焉；积水成渊，蛟龙生焉。</a:t>
                      </a:r>
                      <a:endParaRPr lang="zh-CN" sz="18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rowSpan="2"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学习要善于积累。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正面</a:t>
                      </a:r>
                      <a:r>
                        <a:rPr lang="zh-CN" alt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设喻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rowSpan="2">
                  <a:txBody>
                    <a:bodyPr vert="horz" wrap="square"/>
                    <a:lstStyle/>
                    <a:p>
                      <a:pPr marL="0" indent="53975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对</a:t>
                      </a: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比设喻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</a:tr>
              <a:tr h="316339"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不积跬步，无以至千里；不积小流，无以成江海。</a:t>
                      </a:r>
                      <a:endParaRPr lang="zh-CN" sz="18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indent="3048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反面设喻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291637"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骐骥一跃，不能十步；驽马十驾，功在不舍。</a:t>
                      </a:r>
                      <a:endParaRPr lang="zh-CN" sz="18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rowSpan="2"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客观条件的优劣不是成功的唯一条件，只要坚持就能取得成功。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>
                  <a:txBody>
                    <a:bodyPr vert="horz" wrap="square"/>
                    <a:lstStyle/>
                    <a:p>
                      <a:pPr marL="0" indent="53975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正</a:t>
                      </a:r>
                      <a:r>
                        <a:rPr lang="en-US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反面设喻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7162" marR="57162" marT="0" marB="0" anchor="ctr"/>
                </a:tc>
                <a:tc rowSpan="2">
                  <a:txBody>
                    <a:bodyPr vert="horz" wrap="square"/>
                    <a:lstStyle/>
                    <a:p>
                      <a:pPr marL="0" marR="0" lvl="0" indent="5397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对</a:t>
                      </a:r>
                      <a:r>
                        <a:rPr lang="zh-CN" alt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比设喻</a:t>
                      </a:r>
                      <a:endParaRPr lang="zh-CN" alt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</a:tr>
              <a:tr h="316339"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锲而舍之，朽木不折；锲而不舍，金石可镂。</a:t>
                      </a:r>
                      <a:endParaRPr lang="zh-CN" sz="18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3048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正</a:t>
                      </a:r>
                      <a:r>
                        <a:rPr lang="en-US" alt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反面设喻</a:t>
                      </a:r>
                      <a:endParaRPr lang="zh-CN" alt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336550"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蚓无爪牙之利，</a:t>
                      </a:r>
                      <a:r>
                        <a:rPr lang="en-US" alt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……</a:t>
                      </a: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用心一也。</a:t>
                      </a:r>
                      <a:endParaRPr lang="zh-CN" sz="18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7162" marR="57162" marT="0" marB="0" anchor="ctr"/>
                </a:tc>
                <a:tc rowSpan="3"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学习要专心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rowSpan="2">
                  <a:txBody>
                    <a:bodyPr vert="horz" wrap="square"/>
                    <a:lstStyle/>
                    <a:p>
                      <a:pPr marL="0" marR="0" lvl="0" indent="3048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正面设喻</a:t>
                      </a:r>
                      <a:endParaRPr lang="zh-CN" alt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  <a:tc rowSpan="3">
                  <a:txBody>
                    <a:bodyPr vert="horz" wrap="square"/>
                    <a:lstStyle/>
                    <a:p>
                      <a:pPr marL="0" marR="0" lvl="0" indent="127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对</a:t>
                      </a:r>
                      <a:r>
                        <a:rPr lang="zh-CN" alt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比设喻</a:t>
                      </a:r>
                      <a:endParaRPr lang="zh-CN" alt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57162" marR="57162" marT="0" marB="0" anchor="ctr"/>
                </a:tc>
              </a:tr>
              <a:tr h="0">
                <a:tc rowSpan="2"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蟹六跪而二螯，</a:t>
                      </a:r>
                      <a:r>
                        <a:rPr lang="en-US" alt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……</a:t>
                      </a:r>
                      <a:r>
                        <a:rPr lang="zh-CN" sz="1800" b="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用心躁也。</a:t>
                      </a:r>
                      <a:endParaRPr lang="zh-CN" sz="1800" b="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291637">
                <a:tc vMerge="1">
                  <a:txBody>
                    <a:bodyPr vert="horz" wrap="square"/>
                    <a:lstStyle/>
                    <a:p/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3048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反面设喻</a:t>
                      </a:r>
                      <a:endParaRPr lang="zh-CN" alt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7162" marR="57162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191434" y="19482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628723" y="16896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91435" y="1304048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三、比喻探究 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718" y="2644245"/>
            <a:ext cx="10226487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比喻与比喻论证的区别？</a:t>
            </a:r>
            <a:endParaRPr lang="zh-CN" altLang="zh-CN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）夏天的太阳好像一个奔跑的孩子，从东边跑到西边，用了整整一天。</a:t>
            </a:r>
            <a:endParaRPr lang="en-US" altLang="zh-CN" sz="2400" kern="100"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翠翠在风日里长养着，故把皮肤变得黑黑的，触目为青山绿水，故眸子清明如水晶。自然既长养她且教育她，为人天真活泼，处处俨然如一只小兽。人又那么乖，如山头黄麂一样，从不想到残忍事情，从不发愁，从不动气。</a:t>
            </a:r>
            <a:endParaRPr lang="zh-CN" altLang="zh-CN" sz="2400" kern="100"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941280" y="4800600"/>
            <a:ext cx="2359973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9074515" y="4737847"/>
            <a:ext cx="186915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>
            <a:off x="4100653" y="5316069"/>
            <a:ext cx="2226188" cy="11207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11228295" y="3228945"/>
            <a:ext cx="860611" cy="46037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shade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比喻</a:t>
            </a:r>
            <a:endParaRPr lang="zh-CN" altLang="en-US" sz="24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2577520" y="5355967"/>
            <a:ext cx="829235" cy="46037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shade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比喻</a:t>
            </a:r>
            <a:endParaRPr lang="zh-CN" altLang="en-US" sz="24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12"/>
            </p:custDataLst>
          </p:nvPr>
        </p:nvCxnSpPr>
        <p:spPr>
          <a:xfrm>
            <a:off x="941280" y="5327276"/>
            <a:ext cx="1179986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191434" y="19482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628723" y="16896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91435" y="1304048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三、比喻探究 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718" y="2644245"/>
            <a:ext cx="10226487" cy="3846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比喻与比喻论证的区别？</a:t>
            </a:r>
            <a:endParaRPr lang="zh-CN" altLang="zh-CN" sz="20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）如果一个人几乎整天大量阅读，空闲的时候则只稍作不动脑筋的消遣，长此以往就会逐渐失去自己独立思考的能力，就像一个总是骑在马背上的人最终就会失去走路的能力一样。</a:t>
            </a:r>
            <a:endParaRPr lang="en-US" altLang="zh-CN" sz="2400" kern="100"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zh-CN" sz="2400" kern="100"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）按锁配钥匙，锁锈先膏油。把思想问题比做锁，是先有锁，后配钥匙。对很落后、很难办的人，转化得有个过程，得先点一点儿油，慢慢再捅。不然，不是把锁捅坏了，就是把钥匙弄断了。</a:t>
            </a:r>
            <a:endParaRPr lang="zh-CN" altLang="zh-CN" sz="2400" kern="100"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941280" y="4800600"/>
            <a:ext cx="4995596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6326841" y="4338935"/>
            <a:ext cx="860611" cy="460375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shade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比喻</a:t>
            </a:r>
            <a:endParaRPr lang="zh-CN" altLang="en-US" sz="24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9"/>
            </p:custDataLst>
          </p:nvPr>
        </p:nvCxnSpPr>
        <p:spPr>
          <a:xfrm>
            <a:off x="7913594" y="4240306"/>
            <a:ext cx="3144551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11139147" y="5101262"/>
            <a:ext cx="699247" cy="70675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比喻论证</a:t>
            </a:r>
            <a:endParaRPr lang="zh-CN" altLang="en-US" sz="20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191434" y="19482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628723" y="16896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91435" y="1304048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三、比喻探究 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718" y="2644245"/>
            <a:ext cx="10710582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比喻与比喻论证的区别？</a:t>
            </a:r>
            <a:endParaRPr lang="en-US" altLang="zh-CN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比喻重在使具象的人和事生动化，使抽象的事物形象化；</a:t>
            </a: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比喻论证重在使复杂的道理简单化，即关系的相似或是道理的相通。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191434" y="19482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628723" y="16896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91435" y="1304048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三、比喻探究 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718" y="2644245"/>
            <a:ext cx="10710582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使用比喻论证有哪些注意事项呢？</a:t>
            </a:r>
            <a:endParaRPr lang="en-US" altLang="zh-CN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）喻体应当是为大家所熟悉的、具体的、浅显的。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）比喻应当贴切、自然，要能恰到好处地说明被论证事物的特点，不可“引喻失义”。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）任何比喻其实都是有缺陷的。要完整、深刻地论述一个问题，不能仅靠比喻论证，必须同其他论证方式结合起来。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061162" y="1880569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98451" y="162197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09486" y="2315015"/>
            <a:ext cx="94197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作者简介：</a:t>
            </a: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荀子是我国古代的思想家、教育家，是先秦儒家最后的代表，朴素唯物主义思想的集大成者。</a:t>
            </a: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主张“性恶论”，认为后天环境可以改变人的恶的本性，主张“明礼义而化之” 。</a:t>
            </a: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61163" y="1236403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一、</a:t>
            </a:r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劝学</a:t>
            </a:r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与荀子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191434" y="19482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628723" y="16896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91435" y="1304048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三、比喻探究 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718" y="2415641"/>
            <a:ext cx="10710582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试一试：使用比喻论证论述应当将学到的知识化为己用。</a:t>
            </a:r>
            <a:endParaRPr lang="en-US" altLang="zh-CN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大概看前人已成的书，仿佛是借钱一样，借了来，会做买卖，赢得许多利息，本钱虽则要还债主，赢利是自己所有。若不会做买卖，把借来的钱，死屯在窖子里头，后来钱还是要还债主，自己却没有一个赢余。那么就求了一千年的学，施了一千年的教，一千年后的见解，还是和一千年前一样，终究是向别人借来的，何曾有一分自己的呢！</a:t>
            </a: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辜鸿铭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6"/>
          <p:cNvSpPr txBox="1"/>
          <p:nvPr>
            <p:custDataLst>
              <p:tags r:id="rId3"/>
            </p:custDataLst>
          </p:nvPr>
        </p:nvSpPr>
        <p:spPr>
          <a:xfrm>
            <a:off x="357505" y="638810"/>
            <a:ext cx="11087100" cy="2574290"/>
          </a:xfrm>
          <a:prstGeom prst="rect">
            <a:avLst/>
          </a:prstGeom>
          <a:noFill/>
        </p:spPr>
        <p:txBody>
          <a:bodyPr wrap="square" rtlCol="0" anchor="b" anchorCtr="0">
            <a:normAutofit fontScale="35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6000" b="1" spc="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第一段：</a:t>
            </a:r>
            <a:endParaRPr lang="zh-CN" altLang="en-US" sz="6000" b="1" spc="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6000" b="1" spc="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师者的历史</a:t>
            </a:r>
            <a:endParaRPr lang="zh-CN" altLang="en-US" sz="6000" b="1" spc="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6000" b="1" spc="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师者的作用          </a:t>
            </a:r>
            <a:endParaRPr lang="zh-CN" altLang="en-US" sz="6000" b="1" spc="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6000" b="1" spc="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师者的标准：道之所存，师之所存</a:t>
            </a:r>
            <a:endParaRPr lang="zh-CN" altLang="en-US" sz="6000" b="1" spc="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6000" b="1" spc="6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副标题 15"/>
          <p:cNvSpPr>
            <a:spLocks noGrp="1"/>
          </p:cNvSpPr>
          <p:nvPr>
            <p:ph type="subTitle" idx="13"/>
            <p:custDataLst>
              <p:tags r:id="rId4"/>
            </p:custDataLst>
          </p:nvPr>
        </p:nvSpPr>
        <p:spPr>
          <a:xfrm>
            <a:off x="1548130" y="4406900"/>
            <a:ext cx="7331710" cy="1694180"/>
          </a:xfrm>
        </p:spPr>
        <p:txBody>
          <a:bodyPr/>
          <a:lstStyle/>
          <a:p>
            <a:pPr marL="0" indent="0"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4000">
                <a:solidFill>
                  <a:schemeClr val="dk1">
                    <a:lumMod val="65000"/>
                    <a:lumOff val="35000"/>
                  </a:schemeClr>
                </a:solidFill>
              </a:rPr>
              <a:t>二、文章结构梳理 </a:t>
            </a:r>
            <a:endParaRPr lang="zh-CN" altLang="en-US" sz="4000">
              <a:solidFill>
                <a:schemeClr val="dk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ctrTitle" idx="14"/>
            <p:custDataLst>
              <p:tags r:id="rId5"/>
            </p:custDataLst>
          </p:nvPr>
        </p:nvSpPr>
        <p:spPr/>
        <p:txBody>
          <a:bodyPr/>
          <a:lstStyle/>
          <a:p>
            <a:pPr mar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>
                <a:solidFill>
                  <a:schemeClr val="accent1"/>
                </a:solidFill>
              </a:rPr>
              <a:t>立</a:t>
            </a:r>
            <a:endParaRPr lang="zh-CN" altLang="en-US" sz="4000">
              <a:solidFill>
                <a:schemeClr val="accent1"/>
              </a:solidFill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873142" y="21117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10431" y="18531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10431" y="1299119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二、文章结构梳理 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593599" y="3044944"/>
          <a:ext cx="8141235" cy="317196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859429"/>
                <a:gridCol w="1518275"/>
                <a:gridCol w="1047189"/>
                <a:gridCol w="3359586"/>
                <a:gridCol w="1356756"/>
              </a:tblGrid>
              <a:tr h="0">
                <a:tc rowSpan="2">
                  <a:txBody>
                    <a:bodyPr vert="horz" wrap="square"/>
                    <a:lstStyle/>
                    <a:p>
                      <a:pPr marL="0" indent="508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组别</a:t>
                      </a:r>
                      <a:endParaRPr lang="zh-CN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 vert="horz" wrap="square"/>
                    <a:lstStyle/>
                    <a:p>
                      <a:pPr marL="0" indent="508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对象</a:t>
                      </a:r>
                      <a:endParaRPr lang="zh-CN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对比点</a:t>
                      </a:r>
                      <a:endParaRPr lang="zh-CN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49852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indent="12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现状</a:t>
                      </a:r>
                      <a:endParaRPr lang="zh-CN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3048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对从师的态度和做法</a:t>
                      </a:r>
                      <a:endParaRPr lang="zh-CN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结果</a:t>
                      </a:r>
                      <a:endParaRPr lang="zh-CN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8520">
                <a:tc rowSpan="2">
                  <a:txBody>
                    <a:bodyPr vert="horz" wrap="square"/>
                    <a:lstStyle/>
                    <a:p>
                      <a:pPr marL="0" indent="508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古之圣人</a:t>
                      </a:r>
                      <a:endParaRPr lang="zh-CN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852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indent="508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今之众人</a:t>
                      </a:r>
                      <a:endParaRPr lang="zh-CN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9495">
                <a:tc rowSpan="2">
                  <a:txBody>
                    <a:bodyPr vert="horz" wrap="square"/>
                    <a:lstStyle/>
                    <a:p>
                      <a:pPr marL="0" indent="12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9495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 rowSpan="2">
                  <a:txBody>
                    <a:bodyPr vert="horz" wrap="square"/>
                    <a:lstStyle/>
                    <a:p>
                      <a:pPr marL="0" indent="508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9495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 </a:t>
                      </a:r>
                      <a:endParaRPr lang="en-US" sz="20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2593599" y="2359220"/>
            <a:ext cx="683628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第二段：</a:t>
            </a: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339165" y="2407115"/>
          <a:ext cx="9819165" cy="387507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585126"/>
                <a:gridCol w="2462179"/>
                <a:gridCol w="1728809"/>
                <a:gridCol w="3303536"/>
                <a:gridCol w="1739515"/>
              </a:tblGrid>
              <a:tr h="0">
                <a:tc rowSpan="2">
                  <a:txBody>
                    <a:bodyPr vert="horz" wrap="square"/>
                    <a:lstStyle/>
                    <a:p>
                      <a:pPr marL="0" indent="508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Songti SC" panose="02010600040101010101" pitchFamily="2" charset="-122"/>
                          <a:ea typeface="Songti SC" panose="02010600040101010101" pitchFamily="2" charset="-122"/>
                        </a:rPr>
                        <a:t>组别</a:t>
                      </a:r>
                      <a:endParaRPr lang="zh-CN" sz="1800" kern="100">
                        <a:effectLst/>
                        <a:latin typeface="Songti SC" panose="02010600040101010101" pitchFamily="2" charset="-122"/>
                        <a:ea typeface="Songti SC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 vert="horz" wrap="square"/>
                    <a:lstStyle/>
                    <a:p>
                      <a:pPr marL="0" indent="508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Songti SC" panose="02010600040101010101" pitchFamily="2" charset="-122"/>
                          <a:ea typeface="Songti SC" panose="02010600040101010101" pitchFamily="2" charset="-122"/>
                        </a:rPr>
                        <a:t>对象</a:t>
                      </a:r>
                      <a:endParaRPr lang="zh-CN" sz="1800" kern="100">
                        <a:effectLst/>
                        <a:latin typeface="Songti SC" panose="02010600040101010101" pitchFamily="2" charset="-122"/>
                        <a:ea typeface="Songti SC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 vert="horz" wrap="square"/>
                    <a:lstStyle/>
                    <a:p>
                      <a:pPr indent="266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Songti SC" panose="02010600040101010101" pitchFamily="2" charset="-122"/>
                          <a:ea typeface="Songti SC" panose="02010600040101010101" pitchFamily="2" charset="-122"/>
                        </a:rPr>
                        <a:t>对比点</a:t>
                      </a:r>
                      <a:endParaRPr lang="zh-CN" sz="1800" kern="100">
                        <a:effectLst/>
                        <a:latin typeface="Songti SC" panose="02010600040101010101" pitchFamily="2" charset="-122"/>
                        <a:ea typeface="Songti SC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49852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indent="12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Songti SC" panose="02010600040101010101" pitchFamily="2" charset="-122"/>
                          <a:ea typeface="Songti SC" panose="02010600040101010101" pitchFamily="2" charset="-122"/>
                        </a:rPr>
                        <a:t>现状</a:t>
                      </a:r>
                      <a:endParaRPr lang="zh-CN" sz="1800" kern="100">
                        <a:effectLst/>
                        <a:latin typeface="Songti SC" panose="02010600040101010101" pitchFamily="2" charset="-122"/>
                        <a:ea typeface="Songti SC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508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Songti SC" panose="02010600040101010101" pitchFamily="2" charset="-122"/>
                          <a:ea typeface="Songti SC" panose="02010600040101010101" pitchFamily="2" charset="-122"/>
                        </a:rPr>
                        <a:t>对从师的态度和做法</a:t>
                      </a:r>
                      <a:endParaRPr lang="zh-CN" sz="1800" kern="100">
                        <a:effectLst/>
                        <a:latin typeface="Songti SC" panose="02010600040101010101" pitchFamily="2" charset="-122"/>
                        <a:ea typeface="Songti SC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Songti SC" panose="02010600040101010101" pitchFamily="2" charset="-122"/>
                          <a:ea typeface="Songti SC" panose="02010600040101010101" pitchFamily="2" charset="-122"/>
                        </a:rPr>
                        <a:t>结果</a:t>
                      </a:r>
                      <a:endParaRPr lang="zh-CN" sz="1800" kern="100">
                        <a:effectLst/>
                        <a:latin typeface="Songti SC" panose="02010600040101010101" pitchFamily="2" charset="-122"/>
                        <a:ea typeface="Songti SC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8475">
                <a:tc rowSpan="2">
                  <a:txBody>
                    <a:bodyPr vert="horz" wrap="square"/>
                    <a:lstStyle/>
                    <a:p>
                      <a:pPr marL="0" indent="508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Songti SC" panose="02010600040101010101" pitchFamily="2" charset="-122"/>
                          <a:ea typeface="Songti SC" panose="02010600040101010101" pitchFamily="2" charset="-122"/>
                        </a:rPr>
                        <a:t>1</a:t>
                      </a:r>
                      <a:endParaRPr lang="zh-CN" sz="1800" kern="100">
                        <a:effectLst/>
                        <a:latin typeface="Songti SC" panose="02010600040101010101" pitchFamily="2" charset="-122"/>
                        <a:ea typeface="Songti SC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古之圣人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出人远矣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从师而问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圣益圣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8475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今之众人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下圣人远矣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508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耻学于师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508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愚益愚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9495">
                <a:tc rowSpan="2">
                  <a:txBody>
                    <a:bodyPr vert="horz" wrap="square"/>
                    <a:lstStyle/>
                    <a:p>
                      <a:pPr marL="0" indent="127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Songti SC" panose="02010600040101010101" pitchFamily="2" charset="-122"/>
                          <a:ea typeface="Songti SC" panose="02010600040101010101" pitchFamily="2" charset="-122"/>
                        </a:rPr>
                        <a:t>2</a:t>
                      </a:r>
                      <a:endParaRPr lang="zh-CN" sz="1800" kern="100">
                        <a:effectLst/>
                        <a:latin typeface="Songti SC" panose="02010600040101010101" pitchFamily="2" charset="-122"/>
                        <a:ea typeface="Songti SC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（今之众人）于其子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句读之不知，师焉</a:t>
                      </a:r>
                      <a:endParaRPr lang="en-US" alt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择师而教之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 vert="horz" wrap="square"/>
                    <a:lstStyle/>
                    <a:p>
                      <a:pPr marL="0" indent="12700"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zh-CN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小学而大遗</a:t>
                      </a:r>
                      <a:r>
                        <a:rPr lang="zh-CN" alt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，</a:t>
                      </a:r>
                      <a:r>
                        <a:rPr lang="en-US" altLang="zh-CN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zh-CN" altLang="zh-CN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吾未见其明也</a:t>
                      </a:r>
                      <a:r>
                        <a:rPr lang="zh-CN" altLang="zh-CN">
                          <a:effectLst/>
                        </a:rPr>
                        <a:t> </a:t>
                      </a:r>
                      <a:r>
                        <a:rPr lang="zh-CN" altLang="en-US" sz="1800" kern="100">
                          <a:effectLst/>
                          <a:latin typeface="Songti SC" panose="02010600040101010101" pitchFamily="2" charset="-122"/>
                          <a:ea typeface="Songti SC" panose="02010600040101010101" pitchFamily="2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1800" kern="100">
                        <a:effectLst/>
                        <a:latin typeface="Songti SC" panose="02010600040101010101" pitchFamily="2" charset="-122"/>
                        <a:ea typeface="Songti SC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800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indent="508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（今之众人）于其身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508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耻师</a:t>
                      </a:r>
                      <a:r>
                        <a:rPr lang="en-US" alt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惑之不解，不焉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 marL="68580" marR="68580" marT="0" marB="0" anchor="ctr"/>
                </a:tc>
              </a:tr>
              <a:tr h="0">
                <a:tc rowSpan="2">
                  <a:txBody>
                    <a:bodyPr vert="horz" wrap="square"/>
                    <a:lstStyle/>
                    <a:p>
                      <a:pPr marL="0" indent="50800"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Songti SC" panose="02010600040101010101" pitchFamily="2" charset="-122"/>
                          <a:ea typeface="Songti SC" panose="02010600040101010101" pitchFamily="2" charset="-122"/>
                        </a:rPr>
                        <a:t>3</a:t>
                      </a:r>
                      <a:endParaRPr lang="zh-CN" sz="1800" kern="100">
                        <a:effectLst/>
                        <a:latin typeface="Songti SC" panose="02010600040101010101" pitchFamily="2" charset="-122"/>
                        <a:ea typeface="Songti SC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508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巫医乐师</a:t>
                      </a:r>
                      <a:endParaRPr lang="en-US" alt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508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百工之人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508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不耻相师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 vert="horz" wrap="square"/>
                    <a:lstStyle/>
                    <a:p>
                      <a:pPr marL="0" indent="12700"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zh-CN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今其智乃反不能及</a:t>
                      </a:r>
                      <a:r>
                        <a:rPr lang="zh-CN" altLang="zh-CN">
                          <a:effectLst/>
                        </a:rPr>
                        <a:t> </a:t>
                      </a:r>
                      <a:r>
                        <a:rPr lang="en-US" sz="1800" kern="100">
                          <a:effectLst/>
                          <a:latin typeface="Songti SC" panose="02010600040101010101" pitchFamily="2" charset="-122"/>
                          <a:ea typeface="Songti SC" panose="02010600040101010101" pitchFamily="2" charset="-122"/>
                        </a:rPr>
                        <a:t> </a:t>
                      </a:r>
                      <a:endParaRPr lang="zh-CN" sz="1800" kern="100">
                        <a:effectLst/>
                        <a:latin typeface="Songti SC" panose="02010600040101010101" pitchFamily="2" charset="-122"/>
                        <a:ea typeface="Songti SC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4000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indent="12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士大夫之族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indent="2667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en-US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 vert="horz" wrap="square"/>
                    <a:lstStyle/>
                    <a:p>
                      <a:pPr marL="0" indent="50800" algn="just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群聚而笑之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5" name="文本框 6"/>
          <p:cNvSpPr txBox="1"/>
          <p:nvPr>
            <p:custDataLst>
              <p:tags r:id="rId4"/>
            </p:custDataLst>
          </p:nvPr>
        </p:nvSpPr>
        <p:spPr>
          <a:xfrm>
            <a:off x="4519295" y="526415"/>
            <a:ext cx="3154045" cy="809625"/>
          </a:xfrm>
          <a:prstGeom prst="rect">
            <a:avLst/>
          </a:prstGeom>
          <a:noFill/>
        </p:spPr>
        <p:txBody>
          <a:bodyPr wrap="square" rtlCol="0" anchor="b" anchorCtr="0">
            <a:normAutofit fontScale="7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00000"/>
              </a:lnSpc>
            </a:pPr>
            <a:r>
              <a:rPr lang="zh-CN" altLang="en-US" sz="6000" b="1" spc="60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第一章</a:t>
            </a:r>
            <a:endParaRPr lang="zh-CN" altLang="en-US" sz="6000" b="1" spc="600">
              <a:solidFill>
                <a:schemeClr val="accent1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3"/>
            <p:custDataLst>
              <p:tags r:id="rId5"/>
            </p:custDataLst>
          </p:nvPr>
        </p:nvSpPr>
        <p:spPr>
          <a:xfrm>
            <a:off x="1872615" y="1678940"/>
            <a:ext cx="8573135" cy="728980"/>
          </a:xfrm>
        </p:spPr>
        <p:txBody>
          <a:bodyPr/>
          <a:lstStyle/>
          <a:p>
            <a:pPr marL="0" indent="0"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800" b="1">
                <a:solidFill>
                  <a:schemeClr val="dk1">
                    <a:lumMod val="65000"/>
                    <a:lumOff val="35000"/>
                  </a:schemeClr>
                </a:solidFill>
              </a:rPr>
              <a:t>二、文章结构梳理 </a:t>
            </a:r>
            <a:endParaRPr lang="zh-CN" altLang="en-US" sz="2800" b="1">
              <a:solidFill>
                <a:schemeClr val="dk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ctrTitle" idx="14"/>
            <p:custDataLst>
              <p:tags r:id="rId6"/>
            </p:custDataLst>
          </p:nvPr>
        </p:nvSpPr>
        <p:spPr>
          <a:xfrm>
            <a:off x="3312160" y="1139190"/>
            <a:ext cx="5567680" cy="539750"/>
          </a:xfrm>
        </p:spPr>
        <p:txBody>
          <a:bodyPr>
            <a:normAutofit fontScale="90000"/>
          </a:bodyPr>
          <a:lstStyle/>
          <a:p>
            <a:pPr mar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>
                <a:solidFill>
                  <a:schemeClr val="accent1"/>
                </a:solidFill>
              </a:rPr>
              <a:t>破</a:t>
            </a:r>
            <a:endParaRPr lang="zh-CN" altLang="en-US" sz="4000">
              <a:solidFill>
                <a:schemeClr val="accent1"/>
              </a:solidFill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873142" y="21117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10431" y="18531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10431" y="1299119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二、文章结构梳理 </a:t>
            </a:r>
            <a:endParaRPr lang="zh-CN" altLang="en-US" sz="30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15021" y="2475129"/>
            <a:ext cx="8414439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第三段：</a:t>
            </a: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圣人无常师。孔子师郯子、苌弘、师襄、老聃。郯子之徒，其贤不及孔子。孔子曰：“三人行，则必有我师”。是故弟子不必不如师，师不必贤于弟子。闻道有先后，术业有专攻，如是而已。</a:t>
            </a: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98326" y="5268423"/>
            <a:ext cx="180490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论证方法？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70152" y="5247875"/>
            <a:ext cx="180490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举例论证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4289" y="3631721"/>
            <a:ext cx="868680" cy="922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立</a:t>
            </a:r>
            <a:endParaRPr lang="zh-CN" alt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chemeClr val="accent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873142" y="21117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10431" y="18531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10431" y="1299119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二、文章结构梳理 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42743" y="2581327"/>
            <a:ext cx="9196317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第四段：</a:t>
            </a:r>
            <a:endParaRPr lang="en-US" altLang="zh-CN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李氏子蟠，年十七，好古文，六艺经传皆通习之，不拘于时，学于余。余嘉其能行古道，作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师说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以贻之。</a:t>
            </a: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38656" y="4661249"/>
            <a:ext cx="817650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写作目的：</a:t>
            </a:r>
            <a:r>
              <a:rPr lang="zh-CN" altLang="zh-CN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鼓励后生，愿意从师，以示嘉奖。</a:t>
            </a:r>
            <a:endParaRPr lang="zh-CN" altLang="zh-CN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873142" y="21117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10431" y="18531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219891" y="2546160"/>
            <a:ext cx="9858926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写作背景：世人耻于学师</a:t>
            </a:r>
            <a:endParaRPr lang="en-US" altLang="zh-CN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“由魏晋氏以下，人益不事师。今之世不闻有师，有，辄哗笑之，以为狂人。独韩愈奋不顾流俗，犯笑侮，收召后学，作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师说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，因抗颜而为师。世果群怪聚骂，指目牵引，而增与为言辞。愈以是得狂名。”</a:t>
            </a:r>
            <a:endParaRPr lang="en-US" altLang="zh-CN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柳宗元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答韦中立论师道书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-635" y="84455"/>
            <a:ext cx="1219200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据海外的一份调查资料显示，美国人平均每人每年阅读21本书，日本人平均每人每年阅读17本书，而我国平均每人每年阅读不到3本。这绝不仅仅是读书量和阅读效率的差距，更是知识资产和国民素质的悬殊！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世界平均每年每人读书最多的民族是犹太人，为64本；其次是俄罗斯，为55本；美国现在正在开展平均每年每人读书达50本的计划。而我国的九年义务教育语文课程标准中规定，九年期间学生课外读书量要达到400万字，如果每本书是10万字，就是九年读书量也只有40本，平均每人每年读书不足5本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位哲人说：“一个人的精神发育史实质上就是一个人的阅读史；一个民族的精神境界，在很大程度上取决于全民族的阅读水平。”总而言之，去阅读吧，不管用怎样的介质、用什么姿势，读进去的，都是构建你人生的钢结构与砖石，它们不消散，意义恒久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5714" name="Picture 7" descr="付莹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970" y="0"/>
            <a:ext cx="579596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5" name="Picture 8" descr="付莹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100" y="0"/>
            <a:ext cx="47879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6" name="Text Box 9"/>
          <p:cNvSpPr txBox="1"/>
          <p:nvPr/>
        </p:nvSpPr>
        <p:spPr>
          <a:xfrm>
            <a:off x="2180273" y="260350"/>
            <a:ext cx="459740" cy="60483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最美外交官：付莹</a:t>
            </a: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14965" y="157480"/>
            <a:ext cx="1567815" cy="6539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/>
              <a:t>满头青丝渐斑白，燃不尽的是落落大方、气质如虹。 不卑不亢是武器，处变不惊是战壕，付莹：</a:t>
            </a:r>
            <a:r>
              <a:rPr lang="en-US" altLang="zh-CN"/>
              <a:t>16</a:t>
            </a:r>
            <a:r>
              <a:rPr lang="zh-CN" altLang="en-US"/>
              <a:t>岁辍学，</a:t>
            </a:r>
            <a:r>
              <a:rPr lang="en-US" altLang="zh-CN"/>
              <a:t>35</a:t>
            </a:r>
            <a:r>
              <a:rPr lang="zh-CN" altLang="en-US"/>
              <a:t>岁成了邓小平的贴身翻译，</a:t>
            </a:r>
            <a:r>
              <a:rPr lang="en-US" altLang="zh-CN"/>
              <a:t>64</a:t>
            </a:r>
            <a:r>
              <a:rPr lang="zh-CN" altLang="en-US"/>
              <a:t>岁在谈笑间力战洪流。能将刀光剑影化为无形，也毫不客气的绵里藏针，因为一有时间她总是书不离手，她的生命是不断学习的生命。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8786" name="Picture 4" descr="201702101149187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50038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87" name="Picture 5" descr="bk1G-fyafqxp63931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225" y="0"/>
            <a:ext cx="4168775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88" name="Picture 6" descr="201702101151264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363" y="3644900"/>
            <a:ext cx="4211637" cy="321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789" name="Text Box 7"/>
          <p:cNvSpPr txBox="1"/>
          <p:nvPr/>
        </p:nvSpPr>
        <p:spPr>
          <a:xfrm>
            <a:off x="1524000" y="3573463"/>
            <a:ext cx="5508625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也许我们不记得孩童时吃下的饭，但它们，却渐渐的成长为了我们的血肉和骨骼，读书也是一样，也许你不会完全记得你读过的书但是它会慢慢塑造你，塑造你的思想、你的灵魂</a:t>
            </a:r>
            <a:r>
              <a:rPr lang="zh-CN" altLang="en-US" sz="28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061162" y="1880569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98451" y="162197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09486" y="2315015"/>
            <a:ext cx="94197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《劝学》是《荀子》的第一篇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“劝”是“勉励”的意思；</a:t>
            </a:r>
            <a:endParaRPr lang="en-US" altLang="zh-CN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“劝学”</a:t>
            </a:r>
            <a:r>
              <a:rPr lang="zh-CN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zh-CN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勉励学习，强调学习的重要性。</a:t>
            </a:r>
            <a:endParaRPr lang="zh-CN" altLang="zh-CN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61163" y="1236403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一、</a:t>
            </a:r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劝学</a:t>
            </a:r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与荀子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061162" y="1880569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98451" y="162197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61163" y="1236403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作业布置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757872" y="2251687"/>
            <a:ext cx="10976927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《劝学》、《师说》新续</a:t>
            </a:r>
            <a:endParaRPr lang="zh-CN" altLang="zh-CN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借鉴《劝学》比喻论证方法或</a:t>
            </a:r>
            <a:r>
              <a:rPr lang="zh-CN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《师说》中对比论证的方法</a:t>
            </a:r>
            <a:r>
              <a:rPr lang="zh-CN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，就学习方面的感悟，自选一个切入点，写一段文字。</a:t>
            </a:r>
            <a:r>
              <a:rPr lang="en-US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字左右。</a:t>
            </a:r>
            <a:endParaRPr lang="en-US" altLang="zh-CN" sz="24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背诵《劝学》、《师说》全文</a:t>
            </a:r>
            <a:endParaRPr lang="zh-CN" altLang="zh-CN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zh-CN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根据每组翻译情况完成译文笔记。</a:t>
            </a:r>
            <a:endParaRPr lang="zh-CN" altLang="zh-CN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zh-CN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zh-CN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1760200" y="11785600"/>
            <a:ext cx="355600" cy="2540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873142" y="2111714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10431" y="185311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09074" y="2581327"/>
            <a:ext cx="11025117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作者简介：</a:t>
            </a: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韩愈，字退之，世称“韩昌黎”“昌黎先生”。唐代中期文学家、思想家、哲学家。</a:t>
            </a: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韩愈是唐代古文运动的倡导者，强调文章应当言之有物，反对六朝以来只求形式而内容贫乏的骈体文，被后人尊为“唐宋八大家”之首，与柳宗元并称“韩柳”。</a:t>
            </a: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10431" y="1299119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师说</a:t>
            </a:r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与韩愈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标题 13"/>
          <p:cNvSpPr>
            <a:spLocks noGrp="1"/>
          </p:cNvSpPr>
          <p:nvPr>
            <p:ph type="ctrTitle" idx="14"/>
            <p:custDataLst>
              <p:tags r:id="rId3"/>
            </p:custDataLst>
          </p:nvPr>
        </p:nvSpPr>
        <p:spPr/>
        <p:txBody>
          <a:bodyPr/>
          <a:lstStyle/>
          <a:p>
            <a:pPr mar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>
                <a:solidFill>
                  <a:schemeClr val="accent1"/>
                </a:solidFill>
              </a:rPr>
              <a:t>二、读写解意 </a:t>
            </a:r>
            <a:endParaRPr lang="zh-CN" altLang="en-US" sz="4000">
              <a:solidFill>
                <a:schemeClr val="accent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061162" y="1880569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98451" y="162197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61163" y="1236403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劝学</a:t>
            </a:r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1200" y="2233525"/>
            <a:ext cx="7881257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请给下列标红的字注音。</a:t>
            </a: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輮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以为轮   其曲中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  槁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)   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跂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而望矣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假舟楫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者   不积跬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  锲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而不舍，金石可镂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)   </a:t>
            </a:r>
            <a:endParaRPr lang="en-US" altLang="zh-CN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1199" y="3163582"/>
            <a:ext cx="9471892" cy="92202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buAutoNum type="arabicPeriod" startAt="2"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解释下列标红的字词</a:t>
            </a:r>
            <a:endParaRPr lang="en-US" altLang="zh-CN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金就砺则利（     ）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假舆马者（    ）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64114" y="3601753"/>
            <a:ext cx="22697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故不积跬步（   ）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无以至千里（    ）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49409" y="3610161"/>
            <a:ext cx="189420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而绝江河（     ）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7084" y="4194577"/>
            <a:ext cx="99335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zh-CN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下列选项中</a:t>
            </a:r>
            <a:r>
              <a:rPr lang="en-US" altLang="zh-CN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zh-CN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</a:t>
            </a:r>
            <a:r>
              <a:rPr lang="en-US" altLang="zh-CN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zh-CN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的用法与其他项不同的一项是：（</a:t>
            </a:r>
            <a:r>
              <a:rPr lang="en-US" altLang="zh-CN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zh-CN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zh-CN" b="1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吾尝跂而望矣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B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吾尝终日而思矣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C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顺风而呼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D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君子博学而日参省乎已</a:t>
            </a:r>
            <a:endParaRPr lang="zh-CN" altLang="zh-CN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7083" y="5522594"/>
            <a:ext cx="1139240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 </a:t>
            </a:r>
            <a:r>
              <a:rPr lang="zh-CN" altLang="en-US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下列选项中没有出现活用用法的一项是：（      ）</a:t>
            </a:r>
            <a:endParaRPr lang="zh-CN" altLang="en-US" b="1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君子博学而日参省乎己       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假舟楫者，非能水也     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上食埃土       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学不可以已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7082" y="4866405"/>
            <a:ext cx="10768953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 </a:t>
            </a:r>
            <a:r>
              <a:rPr lang="zh-CN" altLang="en-US" b="1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下列选项中没有出现通假字的一项是：（      ）</a:t>
            </a:r>
            <a:endParaRPr lang="zh-CN" altLang="en-US" b="1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则知明而行无过矣             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君子生非异也                 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假舟楫者，非能水也 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虽有槁暴 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061162" y="1880569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98451" y="162197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61163" y="1236403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劝学</a:t>
            </a:r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61128" y="2208817"/>
            <a:ext cx="788125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輮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(róu)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中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(zhòng) 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槁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(găo)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(pù)   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跂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(qǐ)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楫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(jí)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跬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(kuĭ)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锲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(qiè)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镂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(lòu)   </a:t>
            </a:r>
            <a:endParaRPr lang="en-US" altLang="zh-CN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61128" y="2671147"/>
            <a:ext cx="7171559" cy="64516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金就砺则利（接近） 假舆马者（借助）故不积跬步（ 跨出一脚  ）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无以至千里（ 没有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的办法   ）而绝江河（横渡）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17012" y="3427534"/>
            <a:ext cx="99335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 ：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B C 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表示修饰；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表示递进</a:t>
            </a:r>
            <a:endParaRPr lang="en-US" altLang="zh-CN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吾尝跂而望矣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B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吾尝终日而思矣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C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顺风而呼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D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君子博学而日参省乎已</a:t>
            </a:r>
            <a:endParaRPr lang="zh-CN" altLang="zh-CN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17012" y="5218959"/>
            <a:ext cx="7762516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项：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“日”名词作状语，每天；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“水”名词作动词，游泳；</a:t>
            </a:r>
            <a:endParaRPr lang="en-US" altLang="zh-CN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C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“上”名词作状语，向上。</a:t>
            </a:r>
            <a:endParaRPr lang="en-US" altLang="zh-CN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君子博学而日参省乎己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假舟楫者，非能水也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上食埃土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学不可以已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17012" y="4309393"/>
            <a:ext cx="90716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C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项：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“知”通“智”；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“生”通“性”；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“有”通“又”</a:t>
            </a:r>
            <a:endParaRPr lang="en-US" altLang="zh-CN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则知明而行无过矣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君子生非异也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假舟楫者，非能水也 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虽有槁暴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061162" y="1880569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98451" y="162197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61163" y="1236403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重点虚词“而”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2000" y="2208817"/>
            <a:ext cx="11429999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连词，表转折</a:t>
            </a:r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而青于蓝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而寒于水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而见者远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而闻者彰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而致千里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而绝江河</a:t>
            </a:r>
            <a:endParaRPr lang="en-US" altLang="zh-CN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连词，表修饰</a:t>
            </a:r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吾尝跂而望矣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吾尝终日而思矣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顺风而呼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登高而招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altLang="zh-CN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连词，表并列</a:t>
            </a:r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则知明而行无过矣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蟹六跪而二螯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altLang="zh-CN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连词，表递进</a:t>
            </a:r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君子博学而日参省乎已</a:t>
            </a:r>
            <a:endParaRPr lang="zh-CN" altLang="zh-CN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连词，表顺承</a:t>
            </a:r>
            <a:r>
              <a:rPr lang="zh-CN" altLang="en-US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积善成德，而神明自得</a:t>
            </a:r>
            <a:r>
              <a:rPr lang="en-US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zh-CN" sz="2400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锲而不舍</a:t>
            </a:r>
            <a:endParaRPr lang="zh-CN" altLang="zh-CN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endParaRPr lang="zh-CN" altLang="zh-CN" sz="2400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65" y="0"/>
            <a:ext cx="720090" cy="525145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522075" y="0"/>
            <a:ext cx="720090" cy="777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061162" y="1880569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98451" y="1621972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61163" y="1236403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劝学</a:t>
            </a:r>
            <a:r>
              <a:rPr lang="en-US" altLang="zh-CN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0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endParaRPr lang="zh-CN" altLang="en-US" sz="300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61128" y="2208817"/>
            <a:ext cx="788125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輮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(róu)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中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(zhòng) 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槁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(găo)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(pù)   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跂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(qǐ)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楫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(jí)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跬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(kuĭ)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锲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(qiè)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镂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(lòu)   </a:t>
            </a:r>
            <a:endParaRPr lang="en-US" altLang="zh-CN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61128" y="2671147"/>
            <a:ext cx="7171559" cy="64516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金就砺则利（接近） 假舆马者（借助）故不积跬步（ 跨出一脚  ）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无以至千里（ 没有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的办法   ）而绝江河（横渡）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17012" y="3427534"/>
            <a:ext cx="993352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 ：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B C 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表示修饰；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表示递进</a:t>
            </a:r>
            <a:endParaRPr lang="en-US" altLang="zh-CN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吾尝跂而望矣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B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吾尝终日而思矣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C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顺风而呼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D</a:t>
            </a:r>
            <a:r>
              <a:rPr lang="zh-CN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君子博学而日参省乎已</a:t>
            </a:r>
            <a:endParaRPr lang="zh-CN" altLang="zh-CN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17012" y="5218959"/>
            <a:ext cx="7762516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项：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“日”名词作状语，每天；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“水”名词作动词，游泳；</a:t>
            </a:r>
            <a:endParaRPr lang="en-US" altLang="zh-CN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C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“上”名词作状语，向上。</a:t>
            </a:r>
            <a:endParaRPr lang="en-US" altLang="zh-CN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君子博学而日参省乎己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假舟楫者，非能水也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上食埃土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学不可以已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17012" y="4309393"/>
            <a:ext cx="90716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C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项：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“知”通“智”；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“生”通“性”；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“有”通“又”</a:t>
            </a:r>
            <a:endParaRPr lang="en-US" altLang="zh-CN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spcAft>
                <a:spcPct val="0"/>
              </a:spcAft>
            </a:pP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则知明而行无过矣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君子生非异也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假舟楫者，非能水也    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虽有槁暴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313"/>
  <p:tag name="KSO_WM_TEMPLATE_MASTER_THUMB_INDEX" val="12"/>
  <p:tag name="KSO_WM_TEMPLATE_MASTER_TYPE" val="1"/>
  <p:tag name="KSO_WM_TEMPLATE_SUBCATEGORY" val="0"/>
  <p:tag name="KSO_WM_TEMPLATE_THUMBS_INDEX" val="1、4、7、9、12、15、17、18、19、20、21、24、28、31、35"/>
</p:tagLst>
</file>

<file path=ppt/tags/tag15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25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26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2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313"/>
  <p:tag name="KSO_WM_TEMPLATE_MASTER_THUMB_INDEX" val="12"/>
  <p:tag name="KSO_WM_TEMPLATE_MASTER_TYPE" val="1"/>
  <p:tag name="KSO_WM_TEMPLATE_SUBCATEGORY" val="0"/>
  <p:tag name="KSO_WM_TEMPLATE_THUMBS_INDEX" val="1、4、7、9、12、15、17、18、19、20、21、24、28、31、35"/>
</p:tagLst>
</file>

<file path=ppt/tags/tag30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3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3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4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4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4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4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313"/>
  <p:tag name="KSO_WM_TEMPLATE_MASTER_THUMB_INDEX" val="12"/>
  <p:tag name="KSO_WM_TEMPLATE_MASTER_TYPE" val="1"/>
  <p:tag name="KSO_WM_TEMPLATE_SUBCATEGORY" val="0"/>
  <p:tag name="KSO_WM_TEMPLATE_THUMBS_INDEX" val="1、4、7、9、12、15、17、18、19、20、21、24、28、31、35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custom20204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简约风汇报"/>
  <p:tag name="KSO_WM_UNIT_TYPE" val="a"/>
  <p:tag name="KSO_WM_UNIT_VALUE" val="7"/>
</p:tagLst>
</file>

<file path=ppt/tags/tag4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custom20204313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5"/>
</p:tagLst>
</file>

<file path=ppt/tags/tag453.xml><?xml version="1.0" encoding="utf-8"?>
<p:tagLst xmlns:p="http://schemas.openxmlformats.org/presentationml/2006/main">
  <p:tag name="KSO_WM_BEAUTIFY_FLAG" val="#wm#"/>
  <p:tag name="KSO_WM_SLIDE_ID" val="custom20204313_1"/>
  <p:tag name="KSO_WM_SLIDE_INDEX" val="1"/>
  <p:tag name="KSO_WM_SLIDE_ITEM_CNT" val="0"/>
  <p:tag name="KSO_WM_SLIDE_LAYOUT" val="a_b_y"/>
  <p:tag name="KSO_WM_SLIDE_LAYOUT_CNT" val="1_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313"/>
  <p:tag name="KSO_WM_TEMPLATE_MASTER_THUMB_INDEX" val="12"/>
  <p:tag name="KSO_WM_TEMPLATE_MASTER_TYPE" val="1"/>
  <p:tag name="KSO_WM_TEMPLATE_SUBCATEGORY" val="0"/>
  <p:tag name="KSO_WM_TEMPLATE_THUMBS_INDEX" val="1、4、7、9、12、15、17、18、19、20、21、24、28、31、35"/>
</p:tagLst>
</file>

<file path=ppt/tags/tag4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e8c5a20-b9ca-458a-8c99-9c191c8a10a9}"/>
</p:tagLst>
</file>

<file path=ppt/tags/tag4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514f25e-df7a-4a88-bf4f-06884090ed6c}"/>
</p:tagLst>
</file>

<file path=ppt/tags/tag45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cbfd883-ddb4-49c2-ab8a-ea0dd5281cef}"/>
</p:tagLst>
</file>

<file path=ppt/tags/tag4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218b19c-1cf2-45f6-890f-fbd30fb16062}"/>
</p:tagLst>
</file>

<file path=ppt/tags/tag45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5054167-a733-4552-9b08-ac776304bc9b}"/>
</p:tagLst>
</file>

<file path=ppt/tags/tag4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d3f2f3a-0ac4-4a3c-810b-05ebe8fd0406}"/>
</p:tagLst>
</file>

<file path=ppt/tags/tag46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custom20204313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464.xml><?xml version="1.0" encoding="utf-8"?>
<p:tagLst xmlns:p="http://schemas.openxmlformats.org/presentationml/2006/main">
  <p:tag name="KSO_WM_BEAUTIFY_FLAG" val="#wm#"/>
  <p:tag name="KSO_WM_SLIDE_ID" val="custom20204313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313"/>
  <p:tag name="KSO_WM_TEMPLATE_MASTER_TYPE" val="1"/>
  <p:tag name="KSO_WM_TEMPLATE_SUBCATEGORY" val="0"/>
</p:tagLst>
</file>

<file path=ppt/tags/tag4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7cdf32a-dea2-488c-81c6-b727941b3afb}"/>
</p:tagLst>
</file>

<file path=ppt/tags/tag4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fe4e6e7-c7d2-4fa0-8f24-e7ff5f88b544}"/>
</p:tagLst>
</file>

<file path=ppt/tags/tag46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02eee8c-7972-4a92-9860-d37e85ee046f}"/>
</p:tagLst>
</file>

<file path=ppt/tags/tag4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13575bd-1d47-4b8d-9f3c-253bb3ef43b9}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9a3a7e7-8dfa-4452-bcce-9f76b863bfa5}"/>
</p:tagLst>
</file>

<file path=ppt/tags/tag4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e4c860c-501e-4b2f-affa-c3df8cbd12b1}"/>
</p:tagLst>
</file>

<file path=ppt/tags/tag47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fee658f-6410-472b-916a-0152f83d2c13}"/>
</p:tagLst>
</file>

<file path=ppt/tags/tag4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b8f81f6-27f7-4e9f-acd8-7a2abcd54469}"/>
</p:tagLst>
</file>

<file path=ppt/tags/tag47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6946990-67bc-4aa6-9866-3618f4be0113}"/>
</p:tagLst>
</file>

<file path=ppt/tags/tag4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167d054-0e1b-4b20-9e9e-10f7e6458d5f}"/>
</p:tagLst>
</file>

<file path=ppt/tags/tag47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2845dc1-a86b-4da4-8644-f3ba83dffbcf}"/>
</p:tagLst>
</file>

<file path=ppt/tags/tag4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f0ae092-0446-47f5-92a3-2eaee37e95e8}"/>
</p:tagLst>
</file>

<file path=ppt/tags/tag48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28711e6-344a-44ed-9798-f9682c93349b}"/>
</p:tagLst>
</file>

<file path=ppt/tags/tag4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e05fa36-4df7-4cb5-b57f-9f1dea215cfd}"/>
</p:tagLst>
</file>

<file path=ppt/tags/tag48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80b7452-7a3a-48e7-8334-0c6297c38259}"/>
</p:tagLst>
</file>

<file path=ppt/tags/tag4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154c50b-b328-48b8-ada6-d640d781a206}"/>
</p:tagLst>
</file>

<file path=ppt/tags/tag48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75ae3b9-753d-40da-b8b9-ab3a1594337c}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94770346-deb7-48d8-95e8-dd4892278264}"/>
</p:tagLst>
</file>

<file path=ppt/tags/tag49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38adb17-05ed-47bb-95dc-58796d6f6f91}"/>
</p:tagLst>
</file>

<file path=ppt/tags/tag4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229a115-eee6-4172-9b46-cae620d2986a}"/>
</p:tagLst>
</file>

<file path=ppt/tags/tag49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4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7514458-8979-4430-bb86-1d07c9229d02}"/>
</p:tagLst>
</file>

<file path=ppt/tags/tag4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54807f0-a35b-46c2-a2a9-9af75b6e5b92}"/>
</p:tagLst>
</file>

<file path=ppt/tags/tag497.xml><?xml version="1.0" encoding="utf-8"?>
<p:tagLst xmlns:p="http://schemas.openxmlformats.org/presentationml/2006/main">
  <p:tag name="KSO_WM_UNIT_LINE_FILL_TYPE" val="2"/>
  <p:tag name="KSO_WM_UNIT_LINE_FORE_SCHEMECOLOR_INDEX" val="10"/>
  <p:tag name="KSO_WM_UNIT_LINE_FORE_SCHEMECOLOR_INDEX_BRIGHTNESS" val="0"/>
</p:tagLst>
</file>

<file path=ppt/tags/tag498.xml><?xml version="1.0" encoding="utf-8"?>
<p:tagLst xmlns:p="http://schemas.openxmlformats.org/presentationml/2006/main">
  <p:tag name="KSO_WM_UNIT_LINE_FILL_TYPE" val="2"/>
  <p:tag name="KSO_WM_UNIT_LINE_FORE_SCHEMECOLOR_INDEX" val="10"/>
  <p:tag name="KSO_WM_UNIT_LINE_FORE_SCHEMECOLOR_INDEX_BRIGHTNESS" val="0"/>
</p:tagLst>
</file>

<file path=ppt/tags/tag499.xml><?xml version="1.0" encoding="utf-8"?>
<p:tagLst xmlns:p="http://schemas.openxmlformats.org/presentationml/2006/main">
  <p:tag name="KSO_WM_UNIT_LINE_FILL_TYPE" val="2"/>
  <p:tag name="KSO_WM_UNIT_LINE_FORE_SCHEMECOLOR_INDEX" val="10"/>
  <p:tag name="KSO_WM_UNIT_LINE_FORE_SCHEMECOLOR_INDEX_BRIGHTNESS" val="0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00.xml><?xml version="1.0" encoding="utf-8"?>
<p:tagLst xmlns:p="http://schemas.openxmlformats.org/presentationml/2006/main">
  <p:tag name="KSO_WM_UNIT_FILL_FORE_SCHEMECOLOR_INDEX" val="10"/>
  <p:tag name="KSO_WM_UNIT_FILL_FORE_SCHEMECOLOR_INDEX_BRIGHTNESS" val="0"/>
  <p:tag name="KSO_WM_UNIT_FILL_TYPE" val="1"/>
  <p:tag name="KSO_WM_UNIT_LINE_FILL_TYPE" val="2"/>
  <p:tag name="KSO_WM_UNIT_LINE_FORE_SCHEMECOLOR_INDEX" val="10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</p:tagLst>
</file>

<file path=ppt/tags/tag501.xml><?xml version="1.0" encoding="utf-8"?>
<p:tagLst xmlns:p="http://schemas.openxmlformats.org/presentationml/2006/main">
  <p:tag name="KSO_WM_UNIT_FILL_FORE_SCHEMECOLOR_INDEX" val="10"/>
  <p:tag name="KSO_WM_UNIT_FILL_FORE_SCHEMECOLOR_INDEX_BRIGHTNESS" val="0"/>
  <p:tag name="KSO_WM_UNIT_FILL_TYPE" val="1"/>
  <p:tag name="KSO_WM_UNIT_LINE_FILL_TYPE" val="2"/>
  <p:tag name="KSO_WM_UNIT_LINE_FORE_SCHEMECOLOR_INDEX" val="10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</p:tagLst>
</file>

<file path=ppt/tags/tag502.xml><?xml version="1.0" encoding="utf-8"?>
<p:tagLst xmlns:p="http://schemas.openxmlformats.org/presentationml/2006/main">
  <p:tag name="KSO_WM_UNIT_LINE_FILL_TYPE" val="2"/>
  <p:tag name="KSO_WM_UNIT_LINE_FORE_SCHEMECOLOR_INDEX" val="10"/>
  <p:tag name="KSO_WM_UNIT_LINE_FORE_SCHEMECOLOR_INDEX_BRIGHTNESS" val="0"/>
</p:tagLst>
</file>

<file path=ppt/tags/tag50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d8e010c-b9a3-48b4-9b90-2c9097038975}"/>
</p:tagLst>
</file>

<file path=ppt/tags/tag5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fbbaca7-890c-45ff-9c80-a6c66e93d9d2}"/>
</p:tagLst>
</file>

<file path=ppt/tags/tag506.xml><?xml version="1.0" encoding="utf-8"?>
<p:tagLst xmlns:p="http://schemas.openxmlformats.org/presentationml/2006/main">
  <p:tag name="KSO_WM_UNIT_LINE_FILL_TYPE" val="2"/>
  <p:tag name="KSO_WM_UNIT_LINE_FORE_SCHEMECOLOR_INDEX" val="10"/>
  <p:tag name="KSO_WM_UNIT_LINE_FORE_SCHEMECOLOR_INDEX_BRIGHTNESS" val="0"/>
</p:tagLst>
</file>

<file path=ppt/tags/tag507.xml><?xml version="1.0" encoding="utf-8"?>
<p:tagLst xmlns:p="http://schemas.openxmlformats.org/presentationml/2006/main">
  <p:tag name="KSO_WM_UNIT_FILL_FORE_SCHEMECOLOR_INDEX" val="10"/>
  <p:tag name="KSO_WM_UNIT_FILL_FORE_SCHEMECOLOR_INDEX_BRIGHTNESS" val="0"/>
  <p:tag name="KSO_WM_UNIT_FILL_TYPE" val="1"/>
  <p:tag name="KSO_WM_UNIT_LINE_FILL_TYPE" val="2"/>
  <p:tag name="KSO_WM_UNIT_LINE_FORE_SCHEMECOLOR_INDEX" val="10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</p:tagLst>
</file>

<file path=ppt/tags/tag508.xml><?xml version="1.0" encoding="utf-8"?>
<p:tagLst xmlns:p="http://schemas.openxmlformats.org/presentationml/2006/main">
  <p:tag name="KSO_WM_UNIT_LINE_FILL_TYPE" val="2"/>
  <p:tag name="KSO_WM_UNIT_LINE_FORE_SCHEMECOLOR_INDEX" val="10"/>
  <p:tag name="KSO_WM_UNIT_LINE_FORE_SCHEMECOLOR_INDEX_BRIGHTNESS" val="0"/>
</p:tagLst>
</file>

<file path=ppt/tags/tag509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1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324f773-902d-492a-853d-f2ba1e97625e}"/>
</p:tagLst>
</file>

<file path=ppt/tags/tag5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3a878a3-2441-465d-8dcc-28e2cad6c260}"/>
</p:tagLst>
</file>

<file path=ppt/tags/tag51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33549c3-ce85-4ab4-bf04-21014be572a8}"/>
</p:tagLst>
</file>

<file path=ppt/tags/tag5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4770b98-00e5-4338-b8f8-f9a76ba0e784}"/>
</p:tagLst>
</file>

<file path=ppt/tags/tag51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eca7ae0-12e9-4edc-89c5-9004e5594aa8}"/>
</p:tagLst>
</file>

<file path=ppt/tags/tag5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de04abf-9100-4836-9c52-e0cf3c76e3b7}"/>
</p:tagLst>
</file>

<file path=ppt/tags/tag51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1"/>
  <p:tag name="KSO_WM_UNIT_DIAGRAM_ISNUMVISUAL" val="0"/>
  <p:tag name="KSO_WM_UNIT_DIAGRAM_ISREFERUNIT" val="0"/>
  <p:tag name="KSO_WM_UNIT_HIGHLIGHT" val="0"/>
  <p:tag name="KSO_WM_UNIT_ID" val="custom20204313_7*e*1"/>
  <p:tag name="KSO_WM_UNIT_INDEX" val="1"/>
  <p:tag name="KSO_WM_UNIT_LAYERLEVEL" val="1"/>
  <p:tag name="KSO_WM_UNIT_NOCLEAR" val="0"/>
  <p:tag name="KSO_WM_UNIT_PRESET_TEXT" val="第一章"/>
  <p:tag name="KSO_WM_UNIT_TEXT_FILL_FORE_SCHEMECOLOR_INDEX" val="5"/>
  <p:tag name="KSO_WM_UNIT_TEXT_FILL_FORE_SCHEMECOLOR_INDEX_BRIGHTNESS" val="0"/>
  <p:tag name="KSO_WM_UNIT_TEXT_FILL_TYPE" val="1"/>
  <p:tag name="KSO_WM_UNIT_TYPE" val="e"/>
  <p:tag name="KSO_WM_UNIT_VALUE" val="3"/>
</p:tagLst>
</file>

<file path=ppt/tags/tag5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custom20204313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，文字是您思想的提炼，请尽量言简意赅的阐述观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50"/>
</p:tagLst>
</file>

<file path=ppt/tags/tag5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custom20204313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23.xml><?xml version="1.0" encoding="utf-8"?>
<p:tagLst xmlns:p="http://schemas.openxmlformats.org/presentationml/2006/main">
  <p:tag name="KSO_WM_BEAUTIFY_FLAG" val="#wm#"/>
  <p:tag name="KSO_WM_SLIDE_ID" val="custom20204313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313"/>
  <p:tag name="KSO_WM_TEMPLATE_MASTER_TYPE" val="1"/>
  <p:tag name="KSO_WM_TEMPLATE_SUBCATEGORY" val="0"/>
</p:tagLst>
</file>

<file path=ppt/tags/tag5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6ae726f-37ba-4ec3-9c00-df7475877d6a}"/>
</p:tagLst>
</file>

<file path=ppt/tags/tag5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5c1f5cc-83a2-40ff-b3b1-dd3a7070fbfc}"/>
</p:tagLst>
</file>

<file path=ppt/tags/tag52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27.xml><?xml version="1.0" encoding="utf-8"?>
<p:tagLst xmlns:p="http://schemas.openxmlformats.org/presentationml/2006/main">
  <p:tag name="KSO_WM_UNIT_TABLE_BEAUTIFY" val="smartTable{785c0ee6-864d-4eff-920e-47c1130218a6}"/>
</p:tagLst>
</file>

<file path=ppt/tags/tag5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1"/>
  <p:tag name="KSO_WM_UNIT_DIAGRAM_ISNUMVISUAL" val="0"/>
  <p:tag name="KSO_WM_UNIT_DIAGRAM_ISREFERUNIT" val="0"/>
  <p:tag name="KSO_WM_UNIT_HIGHLIGHT" val="0"/>
  <p:tag name="KSO_WM_UNIT_ID" val="custom20204313_7*e*1"/>
  <p:tag name="KSO_WM_UNIT_INDEX" val="1"/>
  <p:tag name="KSO_WM_UNIT_LAYERLEVEL" val="1"/>
  <p:tag name="KSO_WM_UNIT_NOCLEAR" val="0"/>
  <p:tag name="KSO_WM_UNIT_PRESET_TEXT" val="第一章"/>
  <p:tag name="KSO_WM_UNIT_TEXT_FILL_FORE_SCHEMECOLOR_INDEX" val="5"/>
  <p:tag name="KSO_WM_UNIT_TEXT_FILL_FORE_SCHEMECOLOR_INDEX_BRIGHTNESS" val="0"/>
  <p:tag name="KSO_WM_UNIT_TEXT_FILL_TYPE" val="1"/>
  <p:tag name="KSO_WM_UNIT_TYPE" val="e"/>
  <p:tag name="KSO_WM_UNIT_VALUE" val="3"/>
</p:tagLst>
</file>

<file path=ppt/tags/tag5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custom20204313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，文字是您思想的提炼，请尽量言简意赅的阐述观点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50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13"/>
  <p:tag name="KSO_WM_UNIT_COMPATIBLE" val="0"/>
  <p:tag name="KSO_WM_UNIT_DIAGRAM_ISNUMVISUAL" val="0"/>
  <p:tag name="KSO_WM_UNIT_DIAGRAM_ISREFERUNIT" val="0"/>
  <p:tag name="KSO_WM_UNIT_HIGHLIGHT" val="0"/>
  <p:tag name="KSO_WM_UNIT_ID" val="custom20204313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9"/>
</p:tagLst>
</file>

<file path=ppt/tags/tag531.xml><?xml version="1.0" encoding="utf-8"?>
<p:tagLst xmlns:p="http://schemas.openxmlformats.org/presentationml/2006/main">
  <p:tag name="KSO_WM_BEAUTIFY_FLAG" val="#wm#"/>
  <p:tag name="KSO_WM_SLIDE_ID" val="custom20204313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4313"/>
  <p:tag name="KSO_WM_TEMPLATE_MASTER_TYPE" val="1"/>
  <p:tag name="KSO_WM_TEMPLATE_SUBCATEGORY" val="0"/>
</p:tagLst>
</file>

<file path=ppt/tags/tag5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c8e963b-bb61-49b8-a37f-951530db0b5e}"/>
</p:tagLst>
</file>

<file path=ppt/tags/tag5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9670700-dd14-4e03-984e-9ead26dc09ae}"/>
</p:tagLst>
</file>

<file path=ppt/tags/tag53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c46850a-dd00-4d6c-a721-538121ba7040}"/>
</p:tagLst>
</file>

<file path=ppt/tags/tag5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66d85df-0105-4927-8c6c-1d86f99306e6}"/>
</p:tagLst>
</file>

<file path=ppt/tags/tag53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0ee17bb-5138-4c02-a8bb-245fd9f9ed81}"/>
</p:tagLst>
</file>

<file path=ppt/tags/tag5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28f4a5b-8587-4098-938c-54d41970a782}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080fbd7-c2ba-4c58-820d-309d8b19f5cf}"/>
</p:tagLst>
</file>

<file path=ppt/tags/tag5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a320667-a7ec-42f3-9838-feed7f00af65}"/>
</p:tagLst>
</file>

<file path=ppt/tags/tag54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54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WPS主题色">
      <a:dk1>
        <a:srgbClr val="000000"/>
      </a:dk1>
      <a:lt1>
        <a:srgbClr val="FFFFFF"/>
      </a:lt1>
      <a:dk2>
        <a:srgbClr val="EFEDEC"/>
      </a:dk2>
      <a:lt2>
        <a:srgbClr val="FDFCFC"/>
      </a:lt2>
      <a:accent1>
        <a:srgbClr val="A66F4F"/>
      </a:accent1>
      <a:accent2>
        <a:srgbClr val="967A4E"/>
      </a:accent2>
      <a:accent3>
        <a:srgbClr val="818754"/>
      </a:accent3>
      <a:accent4>
        <a:srgbClr val="6C9362"/>
      </a:accent4>
      <a:accent5>
        <a:srgbClr val="5A9D7A"/>
      </a:accent5>
      <a:accent6>
        <a:srgbClr val="50A598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WPS主题色">
      <a:dk1>
        <a:srgbClr val="000000"/>
      </a:dk1>
      <a:lt1>
        <a:srgbClr val="FFFFFF"/>
      </a:lt1>
      <a:dk2>
        <a:srgbClr val="EFEDEC"/>
      </a:dk2>
      <a:lt2>
        <a:srgbClr val="FDFCFC"/>
      </a:lt2>
      <a:accent1>
        <a:srgbClr val="A66F4F"/>
      </a:accent1>
      <a:accent2>
        <a:srgbClr val="967A4E"/>
      </a:accent2>
      <a:accent3>
        <a:srgbClr val="818754"/>
      </a:accent3>
      <a:accent4>
        <a:srgbClr val="6C9362"/>
      </a:accent4>
      <a:accent5>
        <a:srgbClr val="5A9D7A"/>
      </a:accent5>
      <a:accent6>
        <a:srgbClr val="50A598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WPS主题色">
      <a:dk1>
        <a:srgbClr val="000000"/>
      </a:dk1>
      <a:lt1>
        <a:srgbClr val="FFFFFF"/>
      </a:lt1>
      <a:dk2>
        <a:srgbClr val="EFEDEC"/>
      </a:dk2>
      <a:lt2>
        <a:srgbClr val="FDFCFC"/>
      </a:lt2>
      <a:accent1>
        <a:srgbClr val="A66F4F"/>
      </a:accent1>
      <a:accent2>
        <a:srgbClr val="967A4E"/>
      </a:accent2>
      <a:accent3>
        <a:srgbClr val="818754"/>
      </a:accent3>
      <a:accent4>
        <a:srgbClr val="6C9362"/>
      </a:accent4>
      <a:accent5>
        <a:srgbClr val="5A9D7A"/>
      </a:accent5>
      <a:accent6>
        <a:srgbClr val="50A598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149</Paragraphs>
  <Slides>30</Slides>
  <Notes>27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3">
      <vt:lpstr>Arial</vt:lpstr>
      <vt:lpstr>Calibri Light</vt:lpstr>
      <vt:lpstr>Calibri</vt:lpstr>
      <vt:lpstr>黑体</vt:lpstr>
      <vt:lpstr>华文楷体</vt:lpstr>
      <vt:lpstr>微软雅黑</vt:lpstr>
      <vt:lpstr>汉仪旗黑-85S</vt:lpstr>
      <vt:lpstr>宋体</vt:lpstr>
      <vt:lpstr>Times New Roman</vt:lpstr>
      <vt:lpstr>Wingdings</vt:lpstr>
      <vt:lpstr>Songti SC</vt:lpstr>
      <vt:lpstr>楷体_GB2312</vt:lpstr>
      <vt:lpstr>Office 主题</vt:lpstr>
      <vt:lpstr>《劝学》《师说》比较阅读</vt:lpstr>
      <vt:lpstr>PowerPoint Presentation</vt:lpstr>
      <vt:lpstr>PowerPoint Presentation</vt:lpstr>
      <vt:lpstr>PowerPoint Presentation</vt:lpstr>
      <vt:lpstr>二、读写解意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立</vt:lpstr>
      <vt:lpstr>PowerPoint Presentation</vt:lpstr>
      <vt:lpstr>破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2022-06-23T11:47:15.016</cp:lastPrinted>
  <dcterms:created xsi:type="dcterms:W3CDTF">2022-06-23T11:47:15Z</dcterms:created>
  <dcterms:modified xsi:type="dcterms:W3CDTF">2022-06-23T03:47:16Z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