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71" r:id="rId4"/>
    <p:sldId id="270" r:id="rId5"/>
    <p:sldId id="272" r:id="rId6"/>
    <p:sldId id="273" r:id="rId7"/>
    <p:sldId id="274" r:id="rId8"/>
    <p:sldId id="284" r:id="rId9"/>
    <p:sldId id="285" r:id="rId10"/>
    <p:sldId id="296" r:id="rId11"/>
    <p:sldId id="275" r:id="rId12"/>
    <p:sldId id="276" r:id="rId13"/>
    <p:sldId id="277" r:id="rId14"/>
    <p:sldId id="298" r:id="rId15"/>
    <p:sldId id="300" r:id="rId16"/>
    <p:sldId id="299" r:id="rId17"/>
    <p:sldId id="313" r:id="rId18"/>
    <p:sldId id="306" r:id="rId19"/>
    <p:sldId id="305" r:id="rId20"/>
    <p:sldId id="278" r:id="rId21"/>
    <p:sldId id="279" r:id="rId22"/>
    <p:sldId id="309" r:id="rId23"/>
    <p:sldId id="257" r:id="rId24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5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243.xml"/><Relationship Id="rId28" Type="http://schemas.openxmlformats.org/officeDocument/2006/relationships/commentAuthors" Target="commentAuthors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70.xml"/><Relationship Id="rId8" Type="http://schemas.openxmlformats.org/officeDocument/2006/relationships/tags" Target="../tags/tag69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5" Type="http://schemas.openxmlformats.org/officeDocument/2006/relationships/tags" Target="../tags/tag76.xml"/><Relationship Id="rId14" Type="http://schemas.openxmlformats.org/officeDocument/2006/relationships/tags" Target="../tags/tag75.xml"/><Relationship Id="rId13" Type="http://schemas.openxmlformats.org/officeDocument/2006/relationships/tags" Target="../tags/tag74.xml"/><Relationship Id="rId12" Type="http://schemas.openxmlformats.org/officeDocument/2006/relationships/tags" Target="../tags/tag73.xml"/><Relationship Id="rId11" Type="http://schemas.openxmlformats.org/officeDocument/2006/relationships/tags" Target="../tags/tag72.xml"/><Relationship Id="rId10" Type="http://schemas.openxmlformats.org/officeDocument/2006/relationships/tags" Target="../tags/tag71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84.xml"/><Relationship Id="rId8" Type="http://schemas.openxmlformats.org/officeDocument/2006/relationships/tags" Target="../tags/tag83.xml"/><Relationship Id="rId7" Type="http://schemas.openxmlformats.org/officeDocument/2006/relationships/tags" Target="../tags/tag82.xml"/><Relationship Id="rId6" Type="http://schemas.openxmlformats.org/officeDocument/2006/relationships/tags" Target="../tags/tag81.xml"/><Relationship Id="rId5" Type="http://schemas.openxmlformats.org/officeDocument/2006/relationships/tags" Target="../tags/tag80.xml"/><Relationship Id="rId4" Type="http://schemas.openxmlformats.org/officeDocument/2006/relationships/tags" Target="../tags/tag79.xml"/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92.xml"/><Relationship Id="rId8" Type="http://schemas.openxmlformats.org/officeDocument/2006/relationships/tags" Target="../tags/tag91.xml"/><Relationship Id="rId7" Type="http://schemas.openxmlformats.org/officeDocument/2006/relationships/tags" Target="../tags/tag90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9" Type="http://schemas.openxmlformats.org/officeDocument/2006/relationships/tags" Target="../tags/tag102.xml"/><Relationship Id="rId18" Type="http://schemas.openxmlformats.org/officeDocument/2006/relationships/tags" Target="../tags/tag101.xml"/><Relationship Id="rId17" Type="http://schemas.openxmlformats.org/officeDocument/2006/relationships/tags" Target="../tags/tag100.xml"/><Relationship Id="rId16" Type="http://schemas.openxmlformats.org/officeDocument/2006/relationships/tags" Target="../tags/tag99.xml"/><Relationship Id="rId15" Type="http://schemas.openxmlformats.org/officeDocument/2006/relationships/tags" Target="../tags/tag98.xml"/><Relationship Id="rId14" Type="http://schemas.openxmlformats.org/officeDocument/2006/relationships/tags" Target="../tags/tag97.xml"/><Relationship Id="rId13" Type="http://schemas.openxmlformats.org/officeDocument/2006/relationships/tags" Target="../tags/tag96.xml"/><Relationship Id="rId12" Type="http://schemas.openxmlformats.org/officeDocument/2006/relationships/tags" Target="../tags/tag95.xml"/><Relationship Id="rId11" Type="http://schemas.openxmlformats.org/officeDocument/2006/relationships/tags" Target="../tags/tag94.xml"/><Relationship Id="rId10" Type="http://schemas.openxmlformats.org/officeDocument/2006/relationships/tags" Target="../tags/tag93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110.xml"/><Relationship Id="rId8" Type="http://schemas.openxmlformats.org/officeDocument/2006/relationships/tags" Target="../tags/tag109.xml"/><Relationship Id="rId7" Type="http://schemas.openxmlformats.org/officeDocument/2006/relationships/tags" Target="../tags/tag108.xml"/><Relationship Id="rId6" Type="http://schemas.openxmlformats.org/officeDocument/2006/relationships/tags" Target="../tags/tag107.xml"/><Relationship Id="rId5" Type="http://schemas.openxmlformats.org/officeDocument/2006/relationships/tags" Target="../tags/tag106.xml"/><Relationship Id="rId4" Type="http://schemas.openxmlformats.org/officeDocument/2006/relationships/tags" Target="../tags/tag105.xml"/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0" Type="http://schemas.openxmlformats.org/officeDocument/2006/relationships/tags" Target="../tags/tag111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19.xml"/><Relationship Id="rId8" Type="http://schemas.openxmlformats.org/officeDocument/2006/relationships/tags" Target="../tags/tag118.xml"/><Relationship Id="rId7" Type="http://schemas.openxmlformats.org/officeDocument/2006/relationships/tags" Target="../tags/tag117.xml"/><Relationship Id="rId6" Type="http://schemas.openxmlformats.org/officeDocument/2006/relationships/tags" Target="../tags/tag116.xml"/><Relationship Id="rId5" Type="http://schemas.openxmlformats.org/officeDocument/2006/relationships/tags" Target="../tags/tag115.xml"/><Relationship Id="rId4" Type="http://schemas.openxmlformats.org/officeDocument/2006/relationships/tags" Target="../tags/tag114.xml"/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tags" Target="../tags/tag123.xml"/><Relationship Id="rId4" Type="http://schemas.openxmlformats.org/officeDocument/2006/relationships/tags" Target="../tags/tag122.xml"/><Relationship Id="rId3" Type="http://schemas.openxmlformats.org/officeDocument/2006/relationships/tags" Target="../tags/tag121.xml"/><Relationship Id="rId2" Type="http://schemas.openxmlformats.org/officeDocument/2006/relationships/tags" Target="../tags/tag120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7" Type="http://schemas.openxmlformats.org/officeDocument/2006/relationships/tags" Target="../tags/tag129.xml"/><Relationship Id="rId6" Type="http://schemas.openxmlformats.org/officeDocument/2006/relationships/tags" Target="../tags/tag128.xml"/><Relationship Id="rId5" Type="http://schemas.openxmlformats.org/officeDocument/2006/relationships/tags" Target="../tags/tag127.xml"/><Relationship Id="rId4" Type="http://schemas.openxmlformats.org/officeDocument/2006/relationships/tags" Target="../tags/tag126.xml"/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137.xml"/><Relationship Id="rId8" Type="http://schemas.openxmlformats.org/officeDocument/2006/relationships/tags" Target="../tags/tag136.xml"/><Relationship Id="rId7" Type="http://schemas.openxmlformats.org/officeDocument/2006/relationships/tags" Target="../tags/tag135.xml"/><Relationship Id="rId6" Type="http://schemas.openxmlformats.org/officeDocument/2006/relationships/tags" Target="../tags/tag134.xml"/><Relationship Id="rId5" Type="http://schemas.openxmlformats.org/officeDocument/2006/relationships/tags" Target="../tags/tag133.xml"/><Relationship Id="rId4" Type="http://schemas.openxmlformats.org/officeDocument/2006/relationships/tags" Target="../tags/tag132.xml"/><Relationship Id="rId3" Type="http://schemas.openxmlformats.org/officeDocument/2006/relationships/tags" Target="../tags/tag131.xml"/><Relationship Id="rId2" Type="http://schemas.openxmlformats.org/officeDocument/2006/relationships/tags" Target="../tags/tag130.xml"/><Relationship Id="rId10" Type="http://schemas.openxmlformats.org/officeDocument/2006/relationships/tags" Target="../tags/tag138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146.xml"/><Relationship Id="rId8" Type="http://schemas.openxmlformats.org/officeDocument/2006/relationships/tags" Target="../tags/tag145.xml"/><Relationship Id="rId7" Type="http://schemas.openxmlformats.org/officeDocument/2006/relationships/tags" Target="../tags/tag144.xml"/><Relationship Id="rId6" Type="http://schemas.openxmlformats.org/officeDocument/2006/relationships/tags" Target="../tags/tag143.xml"/><Relationship Id="rId5" Type="http://schemas.openxmlformats.org/officeDocument/2006/relationships/tags" Target="../tags/tag142.xml"/><Relationship Id="rId4" Type="http://schemas.openxmlformats.org/officeDocument/2006/relationships/tags" Target="../tags/tag141.xml"/><Relationship Id="rId3" Type="http://schemas.openxmlformats.org/officeDocument/2006/relationships/tags" Target="../tags/tag140.xml"/><Relationship Id="rId2" Type="http://schemas.openxmlformats.org/officeDocument/2006/relationships/tags" Target="../tags/tag139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tags" Target="../tags/tag153.xml"/><Relationship Id="rId7" Type="http://schemas.openxmlformats.org/officeDocument/2006/relationships/tags" Target="../tags/tag152.xml"/><Relationship Id="rId6" Type="http://schemas.openxmlformats.org/officeDocument/2006/relationships/tags" Target="../tags/tag151.xml"/><Relationship Id="rId5" Type="http://schemas.openxmlformats.org/officeDocument/2006/relationships/tags" Target="../tags/tag150.xml"/><Relationship Id="rId4" Type="http://schemas.openxmlformats.org/officeDocument/2006/relationships/tags" Target="../tags/tag149.xml"/><Relationship Id="rId3" Type="http://schemas.openxmlformats.org/officeDocument/2006/relationships/tags" Target="../tags/tag148.xml"/><Relationship Id="rId2" Type="http://schemas.openxmlformats.org/officeDocument/2006/relationships/tags" Target="../tags/tag147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61.xml"/><Relationship Id="rId8" Type="http://schemas.openxmlformats.org/officeDocument/2006/relationships/tags" Target="../tags/tag160.xml"/><Relationship Id="rId7" Type="http://schemas.openxmlformats.org/officeDocument/2006/relationships/tags" Target="../tags/tag159.xml"/><Relationship Id="rId6" Type="http://schemas.openxmlformats.org/officeDocument/2006/relationships/tags" Target="../tags/tag158.xml"/><Relationship Id="rId5" Type="http://schemas.openxmlformats.org/officeDocument/2006/relationships/tags" Target="../tags/tag157.xml"/><Relationship Id="rId4" Type="http://schemas.openxmlformats.org/officeDocument/2006/relationships/tags" Target="../tags/tag156.xml"/><Relationship Id="rId3" Type="http://schemas.openxmlformats.org/officeDocument/2006/relationships/tags" Target="../tags/tag155.xml"/><Relationship Id="rId2" Type="http://schemas.openxmlformats.org/officeDocument/2006/relationships/tags" Target="../tags/tag154.xml"/><Relationship Id="rId15" Type="http://schemas.openxmlformats.org/officeDocument/2006/relationships/tags" Target="../tags/tag167.xml"/><Relationship Id="rId14" Type="http://schemas.openxmlformats.org/officeDocument/2006/relationships/tags" Target="../tags/tag166.xml"/><Relationship Id="rId13" Type="http://schemas.openxmlformats.org/officeDocument/2006/relationships/tags" Target="../tags/tag165.xml"/><Relationship Id="rId12" Type="http://schemas.openxmlformats.org/officeDocument/2006/relationships/tags" Target="../tags/tag164.xml"/><Relationship Id="rId11" Type="http://schemas.openxmlformats.org/officeDocument/2006/relationships/tags" Target="../tags/tag163.xml"/><Relationship Id="rId10" Type="http://schemas.openxmlformats.org/officeDocument/2006/relationships/tags" Target="../tags/tag162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6" Type="http://schemas.openxmlformats.org/officeDocument/2006/relationships/tags" Target="../tags/tag171.xml"/><Relationship Id="rId5" Type="http://schemas.openxmlformats.org/officeDocument/2006/relationships/tags" Target="../tags/tag170.xml"/><Relationship Id="rId4" Type="http://schemas.openxmlformats.org/officeDocument/2006/relationships/tags" Target="../tags/tag169.xml"/><Relationship Id="rId3" Type="http://schemas.openxmlformats.org/officeDocument/2006/relationships/tags" Target="../tags/tag168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tags" Target="../tags/tag177.xml"/><Relationship Id="rId7" Type="http://schemas.openxmlformats.org/officeDocument/2006/relationships/tags" Target="../tags/tag176.xml"/><Relationship Id="rId6" Type="http://schemas.openxmlformats.org/officeDocument/2006/relationships/tags" Target="../tags/tag175.xml"/><Relationship Id="rId5" Type="http://schemas.openxmlformats.org/officeDocument/2006/relationships/tags" Target="../tags/tag174.xml"/><Relationship Id="rId4" Type="http://schemas.openxmlformats.org/officeDocument/2006/relationships/tags" Target="../tags/tag173.xml"/><Relationship Id="rId3" Type="http://schemas.openxmlformats.org/officeDocument/2006/relationships/image" Target="../media/image1.jpeg"/><Relationship Id="rId2" Type="http://schemas.openxmlformats.org/officeDocument/2006/relationships/tags" Target="../tags/tag172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84.xml"/><Relationship Id="rId8" Type="http://schemas.openxmlformats.org/officeDocument/2006/relationships/tags" Target="../tags/tag183.xml"/><Relationship Id="rId7" Type="http://schemas.openxmlformats.org/officeDocument/2006/relationships/tags" Target="../tags/tag182.xml"/><Relationship Id="rId6" Type="http://schemas.openxmlformats.org/officeDocument/2006/relationships/tags" Target="../tags/tag181.xml"/><Relationship Id="rId5" Type="http://schemas.openxmlformats.org/officeDocument/2006/relationships/tags" Target="../tags/tag180.xml"/><Relationship Id="rId4" Type="http://schemas.openxmlformats.org/officeDocument/2006/relationships/tags" Target="../tags/tag179.xml"/><Relationship Id="rId3" Type="http://schemas.openxmlformats.org/officeDocument/2006/relationships/tags" Target="../tags/tag178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91.xml"/><Relationship Id="rId8" Type="http://schemas.openxmlformats.org/officeDocument/2006/relationships/tags" Target="../tags/tag190.xml"/><Relationship Id="rId7" Type="http://schemas.openxmlformats.org/officeDocument/2006/relationships/tags" Target="../tags/tag189.xml"/><Relationship Id="rId6" Type="http://schemas.openxmlformats.org/officeDocument/2006/relationships/tags" Target="../tags/tag188.xml"/><Relationship Id="rId5" Type="http://schemas.openxmlformats.org/officeDocument/2006/relationships/tags" Target="../tags/tag187.xml"/><Relationship Id="rId4" Type="http://schemas.openxmlformats.org/officeDocument/2006/relationships/tags" Target="../tags/tag186.xml"/><Relationship Id="rId3" Type="http://schemas.openxmlformats.org/officeDocument/2006/relationships/tags" Target="../tags/tag185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98.xml"/><Relationship Id="rId8" Type="http://schemas.openxmlformats.org/officeDocument/2006/relationships/tags" Target="../tags/tag197.xml"/><Relationship Id="rId7" Type="http://schemas.openxmlformats.org/officeDocument/2006/relationships/tags" Target="../tags/tag196.xml"/><Relationship Id="rId6" Type="http://schemas.openxmlformats.org/officeDocument/2006/relationships/tags" Target="../tags/tag195.xml"/><Relationship Id="rId5" Type="http://schemas.openxmlformats.org/officeDocument/2006/relationships/tags" Target="../tags/tag194.xml"/><Relationship Id="rId4" Type="http://schemas.openxmlformats.org/officeDocument/2006/relationships/tags" Target="../tags/tag193.xml"/><Relationship Id="rId3" Type="http://schemas.openxmlformats.org/officeDocument/2006/relationships/tags" Target="../tags/tag192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205.xml"/><Relationship Id="rId8" Type="http://schemas.openxmlformats.org/officeDocument/2006/relationships/tags" Target="../tags/tag204.xml"/><Relationship Id="rId7" Type="http://schemas.openxmlformats.org/officeDocument/2006/relationships/tags" Target="../tags/tag203.xml"/><Relationship Id="rId6" Type="http://schemas.openxmlformats.org/officeDocument/2006/relationships/tags" Target="../tags/tag202.xml"/><Relationship Id="rId5" Type="http://schemas.openxmlformats.org/officeDocument/2006/relationships/tags" Target="../tags/tag201.xml"/><Relationship Id="rId4" Type="http://schemas.openxmlformats.org/officeDocument/2006/relationships/tags" Target="../tags/tag200.xml"/><Relationship Id="rId3" Type="http://schemas.openxmlformats.org/officeDocument/2006/relationships/tags" Target="../tags/tag199.xml"/><Relationship Id="rId2" Type="http://schemas.openxmlformats.org/officeDocument/2006/relationships/image" Target="../media/image1.jpeg"/><Relationship Id="rId11" Type="http://schemas.openxmlformats.org/officeDocument/2006/relationships/tags" Target="../tags/tag207.xml"/><Relationship Id="rId10" Type="http://schemas.openxmlformats.org/officeDocument/2006/relationships/tags" Target="../tags/tag206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8" Type="http://schemas.openxmlformats.org/officeDocument/2006/relationships/tags" Target="../tags/tag213.xml"/><Relationship Id="rId7" Type="http://schemas.openxmlformats.org/officeDocument/2006/relationships/tags" Target="../tags/tag212.xml"/><Relationship Id="rId6" Type="http://schemas.openxmlformats.org/officeDocument/2006/relationships/tags" Target="../tags/tag211.xml"/><Relationship Id="rId5" Type="http://schemas.openxmlformats.org/officeDocument/2006/relationships/tags" Target="../tags/tag210.xml"/><Relationship Id="rId4" Type="http://schemas.openxmlformats.org/officeDocument/2006/relationships/tags" Target="../tags/tag209.xml"/><Relationship Id="rId3" Type="http://schemas.openxmlformats.org/officeDocument/2006/relationships/tags" Target="../tags/tag208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889865" y="3911226"/>
            <a:ext cx="4265537" cy="338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dist"/>
            <a:endParaRPr lang="zh-CN" altLang="en-US" sz="1600" dirty="0">
              <a:solidFill>
                <a:srgbClr val="00B050"/>
              </a:solidFill>
              <a:latin typeface="Impact MT Std" pitchFamily="34" charset="0"/>
            </a:endParaRPr>
          </a:p>
        </p:txBody>
      </p:sp>
      <p:cxnSp>
        <p:nvCxnSpPr>
          <p:cNvPr id="28" name="直接连接符 27"/>
          <p:cNvCxnSpPr/>
          <p:nvPr>
            <p:custDataLst>
              <p:tags r:id="rId3"/>
            </p:custDataLst>
          </p:nvPr>
        </p:nvCxnSpPr>
        <p:spPr bwMode="auto">
          <a:xfrm>
            <a:off x="3011305" y="4050890"/>
            <a:ext cx="1717109" cy="0"/>
          </a:xfrm>
          <a:prstGeom prst="line">
            <a:avLst/>
          </a:prstGeom>
          <a:noFill/>
          <a:ln w="12700" cap="flat" cmpd="sng" algn="ctr">
            <a:solidFill>
              <a:schemeClr val="accent2">
                <a:lumMod val="50000"/>
              </a:schemeClr>
            </a:solidFill>
            <a:prstDash val="solid"/>
          </a:ln>
          <a:effectLst/>
        </p:spPr>
      </p:cxnSp>
      <p:cxnSp>
        <p:nvCxnSpPr>
          <p:cNvPr id="29" name="直接连接符 28"/>
          <p:cNvCxnSpPr/>
          <p:nvPr>
            <p:custDataLst>
              <p:tags r:id="rId4"/>
            </p:custDataLst>
          </p:nvPr>
        </p:nvCxnSpPr>
        <p:spPr bwMode="auto">
          <a:xfrm>
            <a:off x="7464005" y="4050890"/>
            <a:ext cx="1717108" cy="0"/>
          </a:xfrm>
          <a:prstGeom prst="line">
            <a:avLst/>
          </a:prstGeom>
          <a:noFill/>
          <a:ln w="12700" cap="flat" cmpd="sng" algn="ctr">
            <a:solidFill>
              <a:schemeClr val="accent2">
                <a:lumMod val="50000"/>
              </a:schemeClr>
            </a:solidFill>
            <a:prstDash val="solid"/>
          </a:ln>
          <a:effectLst/>
        </p:spPr>
      </p:cxnSp>
      <p:cxnSp>
        <p:nvCxnSpPr>
          <p:cNvPr id="19" name="直接连接符 18"/>
          <p:cNvCxnSpPr/>
          <p:nvPr>
            <p:custDataLst>
              <p:tags r:id="rId5"/>
            </p:custDataLst>
          </p:nvPr>
        </p:nvCxnSpPr>
        <p:spPr>
          <a:xfrm>
            <a:off x="3000669" y="2610661"/>
            <a:ext cx="6191076" cy="0"/>
          </a:xfrm>
          <a:prstGeom prst="lin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>
            <p:custDataLst>
              <p:tags r:id="rId6"/>
            </p:custDataLst>
          </p:nvPr>
        </p:nvCxnSpPr>
        <p:spPr>
          <a:xfrm>
            <a:off x="3000669" y="2667846"/>
            <a:ext cx="6191076" cy="0"/>
          </a:xfrm>
          <a:prstGeom prst="line">
            <a:avLst/>
          </a:prstGeom>
          <a:ln w="571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>
            <p:custDataLst>
              <p:tags r:id="rId7"/>
            </p:custDataLst>
          </p:nvPr>
        </p:nvCxnSpPr>
        <p:spPr>
          <a:xfrm>
            <a:off x="3000669" y="3531717"/>
            <a:ext cx="619107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>
            <p:custDataLst>
              <p:tags r:id="rId8"/>
            </p:custDataLst>
          </p:nvPr>
        </p:nvCxnSpPr>
        <p:spPr>
          <a:xfrm>
            <a:off x="3000669" y="3588901"/>
            <a:ext cx="6191076" cy="0"/>
          </a:xfrm>
          <a:prstGeom prst="line">
            <a:avLst/>
          </a:prstGeom>
          <a:ln w="571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圆角矩形 23"/>
          <p:cNvSpPr/>
          <p:nvPr>
            <p:custDataLst>
              <p:tags r:id="rId9"/>
            </p:custDataLst>
          </p:nvPr>
        </p:nvSpPr>
        <p:spPr>
          <a:xfrm>
            <a:off x="4916586" y="3808563"/>
            <a:ext cx="2359242" cy="48465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431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5" name="圆角矩形 24"/>
          <p:cNvSpPr/>
          <p:nvPr>
            <p:custDataLst>
              <p:tags r:id="rId10"/>
            </p:custDataLst>
          </p:nvPr>
        </p:nvSpPr>
        <p:spPr>
          <a:xfrm>
            <a:off x="5018013" y="3847004"/>
            <a:ext cx="2156388" cy="40777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1"/>
            </p:custDataLst>
          </p:nvPr>
        </p:nvSpPr>
        <p:spPr>
          <a:xfrm>
            <a:off x="3005986" y="2734554"/>
            <a:ext cx="6180443" cy="763163"/>
          </a:xfrm>
        </p:spPr>
        <p:txBody>
          <a:bodyPr anchor="ctr">
            <a:normAutofit/>
          </a:bodyPr>
          <a:lstStyle>
            <a:lvl1pPr algn="dist">
              <a:defRPr sz="44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2"/>
            </p:custDataLst>
          </p:nvPr>
        </p:nvSpPr>
        <p:spPr>
          <a:xfrm>
            <a:off x="5034204" y="3847004"/>
            <a:ext cx="2124006" cy="39946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编辑副标题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>
            <p:custDataLst>
              <p:tags r:id="rId2"/>
            </p:custDataLst>
          </p:nvPr>
        </p:nvGrpSpPr>
        <p:grpSpPr>
          <a:xfrm>
            <a:off x="-3" y="6524538"/>
            <a:ext cx="12192003" cy="360417"/>
            <a:chOff x="-3" y="6524538"/>
            <a:chExt cx="12192003" cy="360417"/>
          </a:xfrm>
        </p:grpSpPr>
        <p:sp>
          <p:nvSpPr>
            <p:cNvPr id="11" name="矩形 10"/>
            <p:cNvSpPr/>
            <p:nvPr>
              <p:custDataLst>
                <p:tags r:id="rId3"/>
              </p:custDataLst>
            </p:nvPr>
          </p:nvSpPr>
          <p:spPr>
            <a:xfrm flipH="1">
              <a:off x="-2" y="6524538"/>
              <a:ext cx="12192002" cy="360417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2" name="矩形 11"/>
            <p:cNvSpPr/>
            <p:nvPr>
              <p:custDataLst>
                <p:tags r:id="rId4"/>
              </p:custDataLst>
            </p:nvPr>
          </p:nvSpPr>
          <p:spPr>
            <a:xfrm flipH="1">
              <a:off x="-3" y="6595585"/>
              <a:ext cx="12192002" cy="288899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6"/>
            </p:custDataLst>
          </p:nvPr>
        </p:nvSpPr>
        <p:spPr/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2"/>
            </p:custDataLst>
          </p:nvPr>
        </p:nvGrpSpPr>
        <p:grpSpPr>
          <a:xfrm>
            <a:off x="3978530" y="2403054"/>
            <a:ext cx="5543172" cy="1200194"/>
            <a:chOff x="4838820" y="2375552"/>
            <a:chExt cx="5544616" cy="1200507"/>
          </a:xfrm>
        </p:grpSpPr>
        <p:sp>
          <p:nvSpPr>
            <p:cNvPr id="8" name="矩形 3"/>
            <p:cNvSpPr/>
            <p:nvPr>
              <p:custDataLst>
                <p:tags r:id="rId3"/>
              </p:custDataLst>
            </p:nvPr>
          </p:nvSpPr>
          <p:spPr>
            <a:xfrm>
              <a:off x="4838820" y="2375552"/>
              <a:ext cx="5544616" cy="1200507"/>
            </a:xfrm>
            <a:custGeom>
              <a:avLst/>
              <a:gdLst/>
              <a:ahLst/>
              <a:cxnLst/>
              <a:rect l="l" t="t" r="r" b="b"/>
              <a:pathLst>
                <a:path w="6025861" h="1158747">
                  <a:moveTo>
                    <a:pt x="575194" y="0"/>
                  </a:moveTo>
                  <a:lnTo>
                    <a:pt x="1992514" y="0"/>
                  </a:lnTo>
                  <a:lnTo>
                    <a:pt x="4154179" y="0"/>
                  </a:lnTo>
                  <a:lnTo>
                    <a:pt x="5571499" y="0"/>
                  </a:lnTo>
                  <a:lnTo>
                    <a:pt x="5571499" y="474"/>
                  </a:lnTo>
                  <a:lnTo>
                    <a:pt x="5639364" y="474"/>
                  </a:lnTo>
                  <a:cubicBezTo>
                    <a:pt x="5661410" y="0"/>
                    <a:pt x="5683924" y="5211"/>
                    <a:pt x="5704562" y="17528"/>
                  </a:cubicBezTo>
                  <a:cubicBezTo>
                    <a:pt x="5723793" y="28424"/>
                    <a:pt x="5739272" y="44057"/>
                    <a:pt x="5749591" y="62533"/>
                  </a:cubicBezTo>
                  <a:lnTo>
                    <a:pt x="6008038" y="514473"/>
                  </a:lnTo>
                  <a:cubicBezTo>
                    <a:pt x="6019294" y="533422"/>
                    <a:pt x="6025861" y="555687"/>
                    <a:pt x="6025861" y="579374"/>
                  </a:cubicBezTo>
                  <a:cubicBezTo>
                    <a:pt x="6025861" y="603534"/>
                    <a:pt x="6019294" y="625799"/>
                    <a:pt x="6007568" y="644749"/>
                  </a:cubicBezTo>
                  <a:lnTo>
                    <a:pt x="5749591" y="1096688"/>
                  </a:lnTo>
                  <a:cubicBezTo>
                    <a:pt x="5738803" y="1114690"/>
                    <a:pt x="5723793" y="1130324"/>
                    <a:pt x="5704562" y="1141693"/>
                  </a:cubicBezTo>
                  <a:cubicBezTo>
                    <a:pt x="5684393" y="1153536"/>
                    <a:pt x="5662348" y="1158747"/>
                    <a:pt x="5640302" y="1158273"/>
                  </a:cubicBezTo>
                  <a:lnTo>
                    <a:pt x="5571499" y="1158273"/>
                  </a:lnTo>
                  <a:lnTo>
                    <a:pt x="5571499" y="1158747"/>
                  </a:lnTo>
                  <a:lnTo>
                    <a:pt x="4154179" y="1158747"/>
                  </a:lnTo>
                  <a:lnTo>
                    <a:pt x="1992514" y="1158747"/>
                  </a:lnTo>
                  <a:lnTo>
                    <a:pt x="575194" y="1158747"/>
                  </a:lnTo>
                  <a:lnTo>
                    <a:pt x="575194" y="1158273"/>
                  </a:lnTo>
                  <a:lnTo>
                    <a:pt x="382745" y="1158273"/>
                  </a:lnTo>
                  <a:cubicBezTo>
                    <a:pt x="362107" y="1158273"/>
                    <a:pt x="340530" y="1153062"/>
                    <a:pt x="321299" y="1141693"/>
                  </a:cubicBezTo>
                  <a:cubicBezTo>
                    <a:pt x="302069" y="1130324"/>
                    <a:pt x="286590" y="1114690"/>
                    <a:pt x="276270" y="1096215"/>
                  </a:cubicBezTo>
                  <a:lnTo>
                    <a:pt x="16886" y="642380"/>
                  </a:lnTo>
                  <a:cubicBezTo>
                    <a:pt x="6098" y="623904"/>
                    <a:pt x="0" y="602587"/>
                    <a:pt x="0" y="579374"/>
                  </a:cubicBezTo>
                  <a:cubicBezTo>
                    <a:pt x="0" y="556161"/>
                    <a:pt x="6098" y="534843"/>
                    <a:pt x="16886" y="515894"/>
                  </a:cubicBezTo>
                  <a:lnTo>
                    <a:pt x="275332" y="63954"/>
                  </a:lnTo>
                  <a:cubicBezTo>
                    <a:pt x="286120" y="45478"/>
                    <a:pt x="301599" y="28898"/>
                    <a:pt x="321299" y="17528"/>
                  </a:cubicBezTo>
                  <a:cubicBezTo>
                    <a:pt x="339592" y="6633"/>
                    <a:pt x="359762" y="948"/>
                    <a:pt x="379930" y="474"/>
                  </a:cubicBezTo>
                  <a:lnTo>
                    <a:pt x="575194" y="47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9" name="矩形 3"/>
            <p:cNvSpPr/>
            <p:nvPr>
              <p:custDataLst>
                <p:tags r:id="rId4"/>
              </p:custDataLst>
            </p:nvPr>
          </p:nvSpPr>
          <p:spPr>
            <a:xfrm>
              <a:off x="4945460" y="2471749"/>
              <a:ext cx="5328592" cy="1008112"/>
            </a:xfrm>
            <a:custGeom>
              <a:avLst/>
              <a:gdLst/>
              <a:ahLst/>
              <a:cxnLst/>
              <a:rect l="l" t="t" r="r" b="b"/>
              <a:pathLst>
                <a:path w="6025861" h="1158747">
                  <a:moveTo>
                    <a:pt x="575194" y="0"/>
                  </a:moveTo>
                  <a:lnTo>
                    <a:pt x="1992514" y="0"/>
                  </a:lnTo>
                  <a:lnTo>
                    <a:pt x="4154179" y="0"/>
                  </a:lnTo>
                  <a:lnTo>
                    <a:pt x="5571499" y="0"/>
                  </a:lnTo>
                  <a:lnTo>
                    <a:pt x="5571499" y="474"/>
                  </a:lnTo>
                  <a:lnTo>
                    <a:pt x="5639364" y="474"/>
                  </a:lnTo>
                  <a:cubicBezTo>
                    <a:pt x="5661410" y="0"/>
                    <a:pt x="5683924" y="5211"/>
                    <a:pt x="5704562" y="17528"/>
                  </a:cubicBezTo>
                  <a:cubicBezTo>
                    <a:pt x="5723793" y="28424"/>
                    <a:pt x="5739272" y="44057"/>
                    <a:pt x="5749591" y="62533"/>
                  </a:cubicBezTo>
                  <a:lnTo>
                    <a:pt x="6008038" y="514473"/>
                  </a:lnTo>
                  <a:cubicBezTo>
                    <a:pt x="6019294" y="533422"/>
                    <a:pt x="6025861" y="555687"/>
                    <a:pt x="6025861" y="579374"/>
                  </a:cubicBezTo>
                  <a:cubicBezTo>
                    <a:pt x="6025861" y="603534"/>
                    <a:pt x="6019294" y="625799"/>
                    <a:pt x="6007568" y="644749"/>
                  </a:cubicBezTo>
                  <a:lnTo>
                    <a:pt x="5749591" y="1096688"/>
                  </a:lnTo>
                  <a:cubicBezTo>
                    <a:pt x="5738803" y="1114690"/>
                    <a:pt x="5723793" y="1130324"/>
                    <a:pt x="5704562" y="1141693"/>
                  </a:cubicBezTo>
                  <a:cubicBezTo>
                    <a:pt x="5684393" y="1153536"/>
                    <a:pt x="5662348" y="1158747"/>
                    <a:pt x="5640302" y="1158273"/>
                  </a:cubicBezTo>
                  <a:lnTo>
                    <a:pt x="5571499" y="1158273"/>
                  </a:lnTo>
                  <a:lnTo>
                    <a:pt x="5571499" y="1158747"/>
                  </a:lnTo>
                  <a:lnTo>
                    <a:pt x="4154179" y="1158747"/>
                  </a:lnTo>
                  <a:lnTo>
                    <a:pt x="1992514" y="1158747"/>
                  </a:lnTo>
                  <a:lnTo>
                    <a:pt x="575194" y="1158747"/>
                  </a:lnTo>
                  <a:lnTo>
                    <a:pt x="575194" y="1158273"/>
                  </a:lnTo>
                  <a:lnTo>
                    <a:pt x="382745" y="1158273"/>
                  </a:lnTo>
                  <a:cubicBezTo>
                    <a:pt x="362107" y="1158273"/>
                    <a:pt x="340530" y="1153062"/>
                    <a:pt x="321299" y="1141693"/>
                  </a:cubicBezTo>
                  <a:cubicBezTo>
                    <a:pt x="302069" y="1130324"/>
                    <a:pt x="286590" y="1114690"/>
                    <a:pt x="276270" y="1096215"/>
                  </a:cubicBezTo>
                  <a:lnTo>
                    <a:pt x="16886" y="642380"/>
                  </a:lnTo>
                  <a:cubicBezTo>
                    <a:pt x="6098" y="623904"/>
                    <a:pt x="0" y="602587"/>
                    <a:pt x="0" y="579374"/>
                  </a:cubicBezTo>
                  <a:cubicBezTo>
                    <a:pt x="0" y="556161"/>
                    <a:pt x="6098" y="534843"/>
                    <a:pt x="16886" y="515894"/>
                  </a:cubicBezTo>
                  <a:lnTo>
                    <a:pt x="275332" y="63954"/>
                  </a:lnTo>
                  <a:cubicBezTo>
                    <a:pt x="286120" y="45478"/>
                    <a:pt x="301599" y="28898"/>
                    <a:pt x="321299" y="17528"/>
                  </a:cubicBezTo>
                  <a:cubicBezTo>
                    <a:pt x="339592" y="6633"/>
                    <a:pt x="359762" y="948"/>
                    <a:pt x="379930" y="474"/>
                  </a:cubicBezTo>
                  <a:lnTo>
                    <a:pt x="575194" y="474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/>
            </a:p>
          </p:txBody>
        </p:sp>
      </p:grpSp>
      <p:grpSp>
        <p:nvGrpSpPr>
          <p:cNvPr id="10" name="组合 9"/>
          <p:cNvGrpSpPr/>
          <p:nvPr>
            <p:custDataLst>
              <p:tags r:id="rId5"/>
            </p:custDataLst>
          </p:nvPr>
        </p:nvGrpSpPr>
        <p:grpSpPr>
          <a:xfrm>
            <a:off x="2280569" y="2241900"/>
            <a:ext cx="1610405" cy="1451957"/>
            <a:chOff x="2713211" y="1988840"/>
            <a:chExt cx="1610824" cy="1452335"/>
          </a:xfrm>
        </p:grpSpPr>
        <p:sp>
          <p:nvSpPr>
            <p:cNvPr id="11" name="Freeform 5"/>
            <p:cNvSpPr/>
            <p:nvPr>
              <p:custDataLst>
                <p:tags r:id="rId6"/>
              </p:custDataLst>
            </p:nvPr>
          </p:nvSpPr>
          <p:spPr bwMode="auto">
            <a:xfrm>
              <a:off x="2713211" y="1988840"/>
              <a:ext cx="1610824" cy="145233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 cap="flat">
              <a:solidFill>
                <a:schemeClr val="accent1">
                  <a:lumMod val="50000"/>
                </a:schemeClr>
              </a:solidFill>
              <a:prstDash val="solid"/>
              <a:miter lim="800000"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12" name="Freeform 5"/>
            <p:cNvSpPr/>
            <p:nvPr>
              <p:custDataLst>
                <p:tags r:id="rId7"/>
              </p:custDataLst>
            </p:nvPr>
          </p:nvSpPr>
          <p:spPr bwMode="auto">
            <a:xfrm>
              <a:off x="2838739" y="2087520"/>
              <a:ext cx="1359768" cy="125497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solidFill>
                <a:schemeClr val="accent3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/>
            </a:p>
          </p:txBody>
        </p:sp>
      </p:grpSp>
      <p:grpSp>
        <p:nvGrpSpPr>
          <p:cNvPr id="13" name="Group 4"/>
          <p:cNvGrpSpPr>
            <a:grpSpLocks noChangeAspect="1"/>
          </p:cNvGrpSpPr>
          <p:nvPr>
            <p:custDataLst>
              <p:tags r:id="rId8"/>
            </p:custDataLst>
          </p:nvPr>
        </p:nvGrpSpPr>
        <p:grpSpPr bwMode="auto">
          <a:xfrm>
            <a:off x="2763283" y="2565130"/>
            <a:ext cx="644977" cy="755838"/>
            <a:chOff x="1776" y="1776"/>
            <a:chExt cx="64" cy="75"/>
          </a:xfrm>
          <a:solidFill>
            <a:schemeClr val="accent1">
              <a:lumMod val="50000"/>
            </a:schemeClr>
          </a:solidFill>
          <a:effectLst/>
        </p:grpSpPr>
        <p:sp>
          <p:nvSpPr>
            <p:cNvPr id="14" name="Freeform 5"/>
            <p:cNvSpPr/>
            <p:nvPr>
              <p:custDataLst>
                <p:tags r:id="rId9"/>
              </p:custDataLst>
            </p:nvPr>
          </p:nvSpPr>
          <p:spPr bwMode="auto">
            <a:xfrm>
              <a:off x="1795" y="1779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" name="Freeform 6"/>
            <p:cNvSpPr/>
            <p:nvPr>
              <p:custDataLst>
                <p:tags r:id="rId10"/>
              </p:custDataLst>
            </p:nvPr>
          </p:nvSpPr>
          <p:spPr bwMode="auto">
            <a:xfrm>
              <a:off x="1776" y="1810"/>
              <a:ext cx="64" cy="41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6" name="Freeform 7"/>
            <p:cNvSpPr/>
            <p:nvPr>
              <p:custDataLst>
                <p:tags r:id="rId11"/>
              </p:custDataLst>
            </p:nvPr>
          </p:nvSpPr>
          <p:spPr bwMode="auto">
            <a:xfrm>
              <a:off x="1795" y="1776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7" name="Freeform 8"/>
            <p:cNvSpPr/>
            <p:nvPr>
              <p:custDataLst>
                <p:tags r:id="rId12"/>
              </p:custDataLst>
            </p:nvPr>
          </p:nvSpPr>
          <p:spPr bwMode="auto">
            <a:xfrm>
              <a:off x="1776" y="1807"/>
              <a:ext cx="64" cy="42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sp>
        <p:nvSpPr>
          <p:cNvPr id="18" name="矩形 17"/>
          <p:cNvSpPr/>
          <p:nvPr>
            <p:custDataLst>
              <p:tags r:id="rId13"/>
            </p:custDataLst>
          </p:nvPr>
        </p:nvSpPr>
        <p:spPr>
          <a:xfrm flipH="1">
            <a:off x="-2" y="6524538"/>
            <a:ext cx="12192002" cy="360417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9" name="矩形 18"/>
          <p:cNvSpPr/>
          <p:nvPr>
            <p:custDataLst>
              <p:tags r:id="rId14"/>
            </p:custDataLst>
          </p:nvPr>
        </p:nvSpPr>
        <p:spPr>
          <a:xfrm flipH="1">
            <a:off x="-3" y="6595585"/>
            <a:ext cx="12192002" cy="288899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5"/>
            </p:custDataLst>
          </p:nvPr>
        </p:nvSpPr>
        <p:spPr>
          <a:xfrm>
            <a:off x="4371325" y="2499226"/>
            <a:ext cx="4721875" cy="1007849"/>
          </a:xfrm>
        </p:spPr>
        <p:txBody>
          <a:bodyPr anchor="ctr">
            <a:normAutofit/>
          </a:bodyPr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4387806" y="3668457"/>
            <a:ext cx="4721876" cy="617537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-3" y="6524538"/>
            <a:ext cx="12192003" cy="360417"/>
            <a:chOff x="-3" y="6524538"/>
            <a:chExt cx="12192003" cy="360417"/>
          </a:xfrm>
        </p:grpSpPr>
        <p:sp>
          <p:nvSpPr>
            <p:cNvPr id="9" name="矩形 8"/>
            <p:cNvSpPr/>
            <p:nvPr>
              <p:custDataLst>
                <p:tags r:id="rId3"/>
              </p:custDataLst>
            </p:nvPr>
          </p:nvSpPr>
          <p:spPr>
            <a:xfrm flipH="1">
              <a:off x="-2" y="6524538"/>
              <a:ext cx="12192002" cy="360417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0" name="矩形 9"/>
            <p:cNvSpPr/>
            <p:nvPr>
              <p:custDataLst>
                <p:tags r:id="rId4"/>
              </p:custDataLst>
            </p:nvPr>
          </p:nvSpPr>
          <p:spPr>
            <a:xfrm flipH="1">
              <a:off x="-3" y="6595585"/>
              <a:ext cx="12192002" cy="288899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6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73649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73649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>
            <p:custDataLst>
              <p:tags r:id="rId2"/>
            </p:custDataLst>
          </p:nvPr>
        </p:nvGrpSpPr>
        <p:grpSpPr>
          <a:xfrm>
            <a:off x="-3" y="6524538"/>
            <a:ext cx="12192003" cy="360417"/>
            <a:chOff x="-3" y="6524538"/>
            <a:chExt cx="12192003" cy="360417"/>
          </a:xfrm>
        </p:grpSpPr>
        <p:sp>
          <p:nvSpPr>
            <p:cNvPr id="6" name="矩形 5"/>
            <p:cNvSpPr/>
            <p:nvPr>
              <p:custDataLst>
                <p:tags r:id="rId3"/>
              </p:custDataLst>
            </p:nvPr>
          </p:nvSpPr>
          <p:spPr>
            <a:xfrm flipH="1">
              <a:off x="-2" y="6524538"/>
              <a:ext cx="12192002" cy="360417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7" name="矩形 6"/>
            <p:cNvSpPr/>
            <p:nvPr>
              <p:custDataLst>
                <p:tags r:id="rId4"/>
              </p:custDataLst>
            </p:nvPr>
          </p:nvSpPr>
          <p:spPr>
            <a:xfrm flipH="1">
              <a:off x="-3" y="6595585"/>
              <a:ext cx="12192002" cy="288899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-3" y="6524538"/>
            <a:ext cx="12192003" cy="360417"/>
            <a:chOff x="-3" y="6524538"/>
            <a:chExt cx="12192003" cy="360417"/>
          </a:xfrm>
        </p:grpSpPr>
        <p:sp>
          <p:nvSpPr>
            <p:cNvPr id="9" name="矩形 8"/>
            <p:cNvSpPr/>
            <p:nvPr>
              <p:custDataLst>
                <p:tags r:id="rId3"/>
              </p:custDataLst>
            </p:nvPr>
          </p:nvSpPr>
          <p:spPr>
            <a:xfrm flipH="1">
              <a:off x="-2" y="6524538"/>
              <a:ext cx="12192002" cy="360417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0" name="矩形 9"/>
            <p:cNvSpPr/>
            <p:nvPr>
              <p:custDataLst>
                <p:tags r:id="rId4"/>
              </p:custDataLst>
            </p:nvPr>
          </p:nvSpPr>
          <p:spPr>
            <a:xfrm flipH="1">
              <a:off x="-3" y="6595585"/>
              <a:ext cx="12192002" cy="288899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839787" y="674910"/>
            <a:ext cx="4165200" cy="1600200"/>
          </a:xfrm>
        </p:spPr>
        <p:txBody>
          <a:bodyPr anchor="t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  <p:custDataLst>
              <p:tags r:id="rId6"/>
            </p:custDataLst>
          </p:nvPr>
        </p:nvSpPr>
        <p:spPr>
          <a:xfrm>
            <a:off x="5184000" y="674910"/>
            <a:ext cx="6170400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7"/>
            </p:custDataLst>
          </p:nvPr>
        </p:nvSpPr>
        <p:spPr>
          <a:xfrm>
            <a:off x="839787" y="2343192"/>
            <a:ext cx="4165200" cy="373531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2"/>
            </p:custDataLst>
          </p:nvPr>
        </p:nvGrpSpPr>
        <p:grpSpPr>
          <a:xfrm>
            <a:off x="-3" y="6524538"/>
            <a:ext cx="12192003" cy="360417"/>
            <a:chOff x="-3" y="6524538"/>
            <a:chExt cx="12192003" cy="360417"/>
          </a:xfrm>
        </p:grpSpPr>
        <p:sp>
          <p:nvSpPr>
            <p:cNvPr id="8" name="矩形 7"/>
            <p:cNvSpPr/>
            <p:nvPr>
              <p:custDataLst>
                <p:tags r:id="rId3"/>
              </p:custDataLst>
            </p:nvPr>
          </p:nvSpPr>
          <p:spPr>
            <a:xfrm flipH="1">
              <a:off x="-2" y="6524538"/>
              <a:ext cx="12192002" cy="360417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9" name="矩形 8"/>
            <p:cNvSpPr/>
            <p:nvPr>
              <p:custDataLst>
                <p:tags r:id="rId4"/>
              </p:custDataLst>
            </p:nvPr>
          </p:nvSpPr>
          <p:spPr>
            <a:xfrm flipH="1">
              <a:off x="-3" y="6595585"/>
              <a:ext cx="12192002" cy="288899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5"/>
            </p:custDataLst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6"/>
            </p:custDataLst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-3" y="6524538"/>
            <a:ext cx="12192003" cy="360417"/>
            <a:chOff x="-3" y="6524538"/>
            <a:chExt cx="12192003" cy="360417"/>
          </a:xfrm>
        </p:grpSpPr>
        <p:sp>
          <p:nvSpPr>
            <p:cNvPr id="8" name="矩形 7"/>
            <p:cNvSpPr/>
            <p:nvPr>
              <p:custDataLst>
                <p:tags r:id="rId3"/>
              </p:custDataLst>
            </p:nvPr>
          </p:nvSpPr>
          <p:spPr>
            <a:xfrm flipH="1">
              <a:off x="-2" y="6524538"/>
              <a:ext cx="12192002" cy="360417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9" name="矩形 8"/>
            <p:cNvSpPr/>
            <p:nvPr>
              <p:custDataLst>
                <p:tags r:id="rId4"/>
              </p:custDataLst>
            </p:nvPr>
          </p:nvSpPr>
          <p:spPr>
            <a:xfrm flipH="1">
              <a:off x="-3" y="6595585"/>
              <a:ext cx="12192002" cy="288899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-3" y="6524538"/>
            <a:ext cx="12192003" cy="360417"/>
            <a:chOff x="-3" y="6524538"/>
            <a:chExt cx="12192003" cy="360417"/>
          </a:xfrm>
        </p:grpSpPr>
        <p:sp>
          <p:nvSpPr>
            <p:cNvPr id="7" name="矩形 6"/>
            <p:cNvSpPr/>
            <p:nvPr>
              <p:custDataLst>
                <p:tags r:id="rId3"/>
              </p:custDataLst>
            </p:nvPr>
          </p:nvSpPr>
          <p:spPr>
            <a:xfrm flipH="1">
              <a:off x="-2" y="6524538"/>
              <a:ext cx="12192002" cy="360417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8" name="矩形 7"/>
            <p:cNvSpPr/>
            <p:nvPr>
              <p:custDataLst>
                <p:tags r:id="rId4"/>
              </p:custDataLst>
            </p:nvPr>
          </p:nvSpPr>
          <p:spPr>
            <a:xfrm flipH="1">
              <a:off x="-3" y="6595585"/>
              <a:ext cx="12192002" cy="288899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9" name="矩形 8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931784" y="3609524"/>
            <a:ext cx="4265537" cy="338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dist"/>
            <a:endParaRPr lang="zh-CN" altLang="en-US" sz="1600" dirty="0">
              <a:solidFill>
                <a:srgbClr val="00B050"/>
              </a:solidFill>
              <a:latin typeface="Impact MT Std" pitchFamily="34" charset="0"/>
            </a:endParaRPr>
          </a:p>
        </p:txBody>
      </p:sp>
      <p:cxnSp>
        <p:nvCxnSpPr>
          <p:cNvPr id="10" name="直接连接符 9"/>
          <p:cNvCxnSpPr/>
          <p:nvPr>
            <p:custDataLst>
              <p:tags r:id="rId6"/>
            </p:custDataLst>
          </p:nvPr>
        </p:nvCxnSpPr>
        <p:spPr bwMode="auto">
          <a:xfrm>
            <a:off x="3053224" y="3749188"/>
            <a:ext cx="1717109" cy="0"/>
          </a:xfrm>
          <a:prstGeom prst="line">
            <a:avLst/>
          </a:prstGeom>
          <a:noFill/>
          <a:ln w="12700" cap="flat" cmpd="sng" algn="ctr">
            <a:solidFill>
              <a:schemeClr val="accent1">
                <a:lumMod val="50000"/>
              </a:schemeClr>
            </a:solidFill>
            <a:prstDash val="solid"/>
          </a:ln>
          <a:effectLst/>
        </p:spPr>
      </p:cxnSp>
      <p:cxnSp>
        <p:nvCxnSpPr>
          <p:cNvPr id="11" name="直接连接符 10"/>
          <p:cNvCxnSpPr/>
          <p:nvPr>
            <p:custDataLst>
              <p:tags r:id="rId7"/>
            </p:custDataLst>
          </p:nvPr>
        </p:nvCxnSpPr>
        <p:spPr bwMode="auto">
          <a:xfrm>
            <a:off x="7433935" y="3749188"/>
            <a:ext cx="1717108" cy="0"/>
          </a:xfrm>
          <a:prstGeom prst="line">
            <a:avLst/>
          </a:prstGeom>
          <a:noFill/>
          <a:ln w="12700" cap="flat" cmpd="sng" algn="ctr">
            <a:solidFill>
              <a:schemeClr val="accent1">
                <a:lumMod val="50000"/>
              </a:schemeClr>
            </a:solidFill>
            <a:prstDash val="solid"/>
          </a:ln>
          <a:effectLst/>
        </p:spPr>
      </p:cxnSp>
      <p:grpSp>
        <p:nvGrpSpPr>
          <p:cNvPr id="12" name="组合 11"/>
          <p:cNvGrpSpPr/>
          <p:nvPr>
            <p:custDataLst>
              <p:tags r:id="rId8"/>
            </p:custDataLst>
          </p:nvPr>
        </p:nvGrpSpPr>
        <p:grpSpPr>
          <a:xfrm>
            <a:off x="4903467" y="3507793"/>
            <a:ext cx="2358000" cy="484653"/>
            <a:chOff x="2713211" y="2267658"/>
            <a:chExt cx="1584176" cy="484779"/>
          </a:xfrm>
        </p:grpSpPr>
        <p:sp>
          <p:nvSpPr>
            <p:cNvPr id="13" name="圆角矩形 12"/>
            <p:cNvSpPr/>
            <p:nvPr>
              <p:custDataLst>
                <p:tags r:id="rId9"/>
              </p:custDataLst>
            </p:nvPr>
          </p:nvSpPr>
          <p:spPr>
            <a:xfrm>
              <a:off x="2713211" y="2267658"/>
              <a:ext cx="1584176" cy="484779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4" name="圆角矩形 13"/>
            <p:cNvSpPr/>
            <p:nvPr>
              <p:custDataLst>
                <p:tags r:id="rId10"/>
              </p:custDataLst>
            </p:nvPr>
          </p:nvSpPr>
          <p:spPr>
            <a:xfrm>
              <a:off x="2781317" y="2306109"/>
              <a:ext cx="1447964" cy="407876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37" name="副标题 2"/>
          <p:cNvSpPr>
            <a:spLocks noGrp="1"/>
          </p:cNvSpPr>
          <p:nvPr>
            <p:ph type="subTitle" idx="1" hasCustomPrompt="1"/>
            <p:custDataLst>
              <p:tags r:id="rId11"/>
            </p:custDataLst>
          </p:nvPr>
        </p:nvSpPr>
        <p:spPr>
          <a:xfrm>
            <a:off x="5020464" y="3550589"/>
            <a:ext cx="2124006" cy="399466"/>
          </a:xfrm>
          <a:noFill/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tx2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编辑副标题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2"/>
            </p:custDataLst>
          </p:nvPr>
        </p:nvSpPr>
        <p:spPr>
          <a:xfrm>
            <a:off x="2635926" y="2282367"/>
            <a:ext cx="7177170" cy="1155041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dist" defTabSz="914400" rtl="0" eaLnBrk="1" fontAlgn="auto" latinLnBrk="0" hangingPunct="1">
              <a:lnSpc>
                <a:spcPct val="90000"/>
              </a:lnSpc>
              <a:buNone/>
              <a:defRPr kumimoji="0" lang="zh-CN" altLang="en-US" sz="6000" b="1" i="0" u="none" strike="noStrike" kern="1200" cap="none" spc="0" normalizeH="0" baseline="0" noProof="1" dirty="0">
                <a:solidFill>
                  <a:schemeClr val="accent1">
                    <a:lumMod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1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6" Type="http://schemas.openxmlformats.org/officeDocument/2006/relationships/theme" Target="../theme/theme2.xml"/><Relationship Id="rId25" Type="http://schemas.openxmlformats.org/officeDocument/2006/relationships/tags" Target="../tags/tag219.xml"/><Relationship Id="rId24" Type="http://schemas.openxmlformats.org/officeDocument/2006/relationships/tags" Target="../tags/tag218.xml"/><Relationship Id="rId23" Type="http://schemas.openxmlformats.org/officeDocument/2006/relationships/tags" Target="../tags/tag217.xml"/><Relationship Id="rId22" Type="http://schemas.openxmlformats.org/officeDocument/2006/relationships/tags" Target="../tags/tag216.xml"/><Relationship Id="rId21" Type="http://schemas.openxmlformats.org/officeDocument/2006/relationships/tags" Target="../tags/tag215.xml"/><Relationship Id="rId20" Type="http://schemas.openxmlformats.org/officeDocument/2006/relationships/tags" Target="../tags/tag214.xml"/><Relationship Id="rId2" Type="http://schemas.openxmlformats.org/officeDocument/2006/relationships/slideLayout" Target="../slideLayouts/slideLayout13.xml"/><Relationship Id="rId19" Type="http://schemas.openxmlformats.org/officeDocument/2006/relationships/image" Target="../media/image1.jpeg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82CA6133-07D1-4376-BD60-86FFD2FD74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4E565A4-AEFE-4006-87D9-031085B86A67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18.xml"/><Relationship Id="rId5" Type="http://schemas.openxmlformats.org/officeDocument/2006/relationships/tags" Target="../tags/tag220.xml"/><Relationship Id="rId4" Type="http://schemas.openxmlformats.org/officeDocument/2006/relationships/image" Target="../media/image2.emf"/><Relationship Id="rId3" Type="http://schemas.openxmlformats.org/officeDocument/2006/relationships/oleObject" Target="../embeddings/oleObject1.bin"/><Relationship Id="rId2" Type="http://schemas.openxmlformats.org/officeDocument/2006/relationships/hyperlink" Target="file:///G:\&#20061;&#24180;&#32423;&#25945;&#23398;&#35838;&#20214;\&#31532;&#21313;&#19968;&#21608;\&#33539;&#36827;&#20013;&#20030;\&#33539;&#36827;&#20013;&#20030;-&#39640;&#28165;480P.qsv" TargetMode="Externa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30.xml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31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tags" Target="../tags/tag233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tags" Target="../tags/tag232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tags" Target="../tags/tag234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audio" Target="../media/audio1.wav"/><Relationship Id="rId4" Type="http://schemas.openxmlformats.org/officeDocument/2006/relationships/tags" Target="../tags/tag235.xml"/><Relationship Id="rId3" Type="http://schemas.openxmlformats.org/officeDocument/2006/relationships/slide" Target="slide4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tags" Target="../tags/tag236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tags" Target="../tags/tag237.xml"/><Relationship Id="rId2" Type="http://schemas.openxmlformats.org/officeDocument/2006/relationships/image" Target="../media/image13.png"/><Relationship Id="rId1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tags" Target="../tags/tag238.xml"/><Relationship Id="rId2" Type="http://schemas.openxmlformats.org/officeDocument/2006/relationships/image" Target="../media/image14.png"/><Relationship Id="rId1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39.xml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40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21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41.xml"/><Relationship Id="rId1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tags" Target="../tags/tag222.xml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23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24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tags" Target="../tags/tag226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tags" Target="../tags/tag225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tags" Target="../tags/tag227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audio" Target="../media/audio1.wav"/><Relationship Id="rId4" Type="http://schemas.openxmlformats.org/officeDocument/2006/relationships/tags" Target="../tags/tag228.xml"/><Relationship Id="rId3" Type="http://schemas.openxmlformats.org/officeDocument/2006/relationships/slide" Target="slide4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29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rId2" action="ppaction://hlinkfile"/>
          </p:cNvPr>
          <p:cNvGraphicFramePr>
            <a:graphicFrameLocks noChangeAspect="1"/>
          </p:cNvGraphicFramePr>
          <p:nvPr/>
        </p:nvGraphicFramePr>
        <p:xfrm>
          <a:off x="3271520" y="1276033"/>
          <a:ext cx="5452745" cy="24885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3" imgW="2044700" imgH="723900" progId="Package">
                  <p:embed/>
                </p:oleObj>
              </mc:Choice>
              <mc:Fallback>
                <p:oleObj name="" r:id="rId3" imgW="2044700" imgH="723900" progId="Package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71520" y="1276033"/>
                        <a:ext cx="5452745" cy="24885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5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10185" y="314960"/>
            <a:ext cx="1181608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chemeClr val="bg1"/>
                </a:solidFill>
              </a:rPr>
              <a:t>例句1：亲贤臣，远小人，此先汉所以兴隆也；亲小人，远贤臣，此后汉所以倾颓也。《出师表》</a:t>
            </a:r>
            <a:endParaRPr lang="zh-CN" altLang="en-US" sz="4000">
              <a:solidFill>
                <a:schemeClr val="bg1"/>
              </a:solidFill>
            </a:endParaRPr>
          </a:p>
          <a:p>
            <a:endParaRPr lang="zh-CN" altLang="en-US" sz="4000">
              <a:solidFill>
                <a:schemeClr val="bg1"/>
              </a:solidFill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24180" y="3009265"/>
            <a:ext cx="11343005" cy="187452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endParaRPr lang="zh-CN" altLang="en-US" sz="4000" b="1">
              <a:solidFill>
                <a:srgbClr val="FF0000"/>
              </a:solidFill>
              <a:sym typeface="+mn-ea"/>
            </a:endParaRPr>
          </a:p>
          <a:p>
            <a:pPr algn="l"/>
            <a:r>
              <a:rPr lang="zh-CN" altLang="en-US" sz="4000" b="1">
                <a:solidFill>
                  <a:srgbClr val="FF0000"/>
                </a:solidFill>
                <a:sym typeface="+mn-ea"/>
              </a:rPr>
              <a:t>明确：将先汉兴隆、后汉倾颓的原因作对比，</a:t>
            </a:r>
            <a:r>
              <a:rPr lang="zh-CN" altLang="en-US" sz="4000" b="1" u="sng">
                <a:solidFill>
                  <a:srgbClr val="FF0000"/>
                </a:solidFill>
                <a:sym typeface="+mn-ea"/>
              </a:rPr>
              <a:t>强调了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王朝要想兴盛就必须亲贤臣，远小人。</a:t>
            </a:r>
            <a:endParaRPr lang="zh-CN" altLang="en-US" sz="2000">
              <a:solidFill>
                <a:srgbClr val="FF0000"/>
              </a:solidFill>
            </a:endParaRPr>
          </a:p>
          <a:p>
            <a:pPr algn="ctr"/>
            <a:endParaRPr lang="zh-CN" altLang="en-US" sz="2000">
              <a:solidFill>
                <a:srgbClr val="FF0000"/>
              </a:solidFill>
            </a:endParaRPr>
          </a:p>
          <a:p>
            <a:pPr algn="ctr"/>
            <a:endParaRPr lang="zh-CN" altLang="en-US" sz="2000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46710" y="269240"/>
            <a:ext cx="1106233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solidFill>
                  <a:schemeClr val="bg1"/>
                </a:solidFill>
                <a:sym typeface="+mn-ea"/>
              </a:rPr>
              <a:t>例句2：范进因没有盘费，走去同丈人商议，被胡屠户一口啐在脸上，骂了一个狗血喷头道：“不要失了你的时了！你自己只觉得中了一个相公，就‘癞虾蟆想吃起天鹅肉’来！……〞</a:t>
            </a:r>
            <a:endParaRPr lang="zh-CN" altLang="en-US" sz="3200">
              <a:solidFill>
                <a:schemeClr val="bg1"/>
              </a:solidFill>
            </a:endParaRPr>
          </a:p>
          <a:p>
            <a:r>
              <a:rPr lang="zh-CN" altLang="en-US" sz="3200">
                <a:solidFill>
                  <a:schemeClr val="bg1"/>
                </a:solidFill>
                <a:sym typeface="+mn-ea"/>
              </a:rPr>
              <a:t>胡屠户道：“我那里还杀猪！有我这贤婿，还怕后半世靠不着也怎的？我每常说，我的这个贤婿，才学又高，品貌又好，就是城里头那张府、周府这些老爷，也没有我女婿这样一个体面的相貌……〞《范进中举》</a:t>
            </a:r>
            <a:endParaRPr lang="zh-CN" altLang="en-US" sz="3200">
              <a:solidFill>
                <a:schemeClr val="bg1"/>
              </a:solidFill>
            </a:endParaRPr>
          </a:p>
          <a:p>
            <a:endParaRPr lang="zh-CN" altLang="en-US" sz="3200">
              <a:solidFill>
                <a:schemeClr val="bg1"/>
              </a:solidFill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206375" y="4284345"/>
            <a:ext cx="11343005" cy="22606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4000">
                <a:solidFill>
                  <a:srgbClr val="FF0000"/>
                </a:solidFill>
                <a:sym typeface="+mn-ea"/>
              </a:rPr>
              <a:t>明确：将胡屠户对中举前后的范进态度的变化作对比，</a:t>
            </a:r>
            <a:r>
              <a:rPr lang="zh-CN" altLang="en-US" sz="4000" b="1" u="sng">
                <a:solidFill>
                  <a:srgbClr val="FF0000"/>
                </a:solidFill>
                <a:sym typeface="+mn-ea"/>
              </a:rPr>
              <a:t>突出了</a:t>
            </a:r>
            <a:r>
              <a:rPr lang="zh-CN" altLang="en-US" sz="4000">
                <a:solidFill>
                  <a:srgbClr val="FF0000"/>
                </a:solidFill>
                <a:sym typeface="+mn-ea"/>
              </a:rPr>
              <a:t>胡屠户嫌贫爱富、前倨后恭、趋炎附势的市侩</a:t>
            </a:r>
            <a:r>
              <a:rPr lang="zh-CN" altLang="en-US" sz="4000" u="sng">
                <a:solidFill>
                  <a:srgbClr val="FF0000"/>
                </a:solidFill>
                <a:sym typeface="+mn-ea"/>
              </a:rPr>
              <a:t>形象</a:t>
            </a:r>
            <a:r>
              <a:rPr lang="zh-CN" altLang="en-US" sz="4000">
                <a:solidFill>
                  <a:srgbClr val="FF0000"/>
                </a:solidFill>
                <a:sym typeface="+mn-ea"/>
              </a:rPr>
              <a:t>，</a:t>
            </a:r>
            <a:r>
              <a:rPr lang="zh-CN" altLang="en-US" sz="4000" u="sng">
                <a:solidFill>
                  <a:srgbClr val="FF0000"/>
                </a:solidFill>
                <a:sym typeface="+mn-ea"/>
              </a:rPr>
              <a:t>讽刺了</a:t>
            </a:r>
            <a:r>
              <a:rPr lang="zh-CN" altLang="en-US" sz="4000">
                <a:solidFill>
                  <a:srgbClr val="FF0000"/>
                </a:solidFill>
                <a:sym typeface="+mn-ea"/>
              </a:rPr>
              <a:t>科举制度下的世态炎凉。</a:t>
            </a:r>
            <a:endParaRPr lang="zh-CN" altLang="en-US" sz="2000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86" name="Picture 18" descr="D:\成欣凤\hxx7.jp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39240" y="431165"/>
            <a:ext cx="3872865" cy="27578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7" name="Picture 19" descr="D:\成欣凤\hxx3.jpg"/>
          <p:cNvPicPr>
            <a:picLocks noChangeAspect="1"/>
          </p:cNvPicPr>
          <p:nvPr/>
        </p:nvPicPr>
        <p:blipFill>
          <a:blip r:embed="rId3">
            <a:lum bright="23999" contrast="-36000"/>
          </a:blip>
          <a:stretch>
            <a:fillRect/>
          </a:stretch>
        </p:blipFill>
        <p:spPr>
          <a:xfrm>
            <a:off x="6490970" y="456565"/>
            <a:ext cx="3939540" cy="27324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 Box 22"/>
          <p:cNvSpPr txBox="1"/>
          <p:nvPr/>
        </p:nvSpPr>
        <p:spPr>
          <a:xfrm>
            <a:off x="846455" y="4196715"/>
            <a:ext cx="1049909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3600" b="1" dirty="0">
                <a:solidFill>
                  <a:srgbClr val="0066FF"/>
                </a:solidFill>
                <a:latin typeface="Arial" panose="020B0604020202020204" pitchFamily="34" charset="0"/>
                <a:sym typeface="+mn-ea"/>
              </a:rPr>
              <a:t>将鲁迅记忆中儿时的故乡与眼前的故乡作对比</a:t>
            </a:r>
            <a:endParaRPr lang="zh-CN" altLang="en-US" sz="3600" b="1" dirty="0">
              <a:solidFill>
                <a:srgbClr val="0066FF"/>
              </a:solidFill>
              <a:latin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3600" b="1" dirty="0">
                <a:solidFill>
                  <a:srgbClr val="CC0066"/>
                </a:solidFill>
                <a:latin typeface="Arial" panose="020B0604020202020204" pitchFamily="34" charset="0"/>
              </a:rPr>
              <a:t>，揭示了</a:t>
            </a:r>
            <a:r>
              <a:rPr lang="zh-CN" altLang="en-US" sz="3600" b="1" dirty="0">
                <a:solidFill>
                  <a:srgbClr val="0066FF"/>
                </a:solidFill>
                <a:latin typeface="Arial" panose="020B0604020202020204" pitchFamily="34" charset="0"/>
              </a:rPr>
              <a:t>辛亥革命前后中国农村经济破产的悲惨现实。</a:t>
            </a:r>
            <a:endParaRPr lang="zh-CN" altLang="en-US" sz="3600" b="1" dirty="0">
              <a:solidFill>
                <a:srgbClr val="0066FF"/>
              </a:solidFill>
              <a:latin typeface="Arial" panose="020B0604020202020204" pitchFamily="34" charset="0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Group 10"/>
          <p:cNvGrpSpPr>
            <a:grpSpLocks noChangeAspect="1"/>
          </p:cNvGrpSpPr>
          <p:nvPr/>
        </p:nvGrpSpPr>
        <p:grpSpPr>
          <a:xfrm>
            <a:off x="1405890" y="498475"/>
            <a:ext cx="9649460" cy="3032760"/>
            <a:chOff x="0" y="0"/>
            <a:chExt cx="4320" cy="2448"/>
          </a:xfrm>
        </p:grpSpPr>
        <p:pic>
          <p:nvPicPr>
            <p:cNvPr id="1041" name="Picture 11" descr="D:\成欣凤\hxx6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920" cy="2448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042" name="Group 12"/>
            <p:cNvGrpSpPr>
              <a:grpSpLocks noChangeAspect="1"/>
            </p:cNvGrpSpPr>
            <p:nvPr/>
          </p:nvGrpSpPr>
          <p:grpSpPr>
            <a:xfrm>
              <a:off x="11" y="0"/>
              <a:ext cx="4309" cy="2448"/>
              <a:chOff x="0" y="0"/>
              <a:chExt cx="4309" cy="2448"/>
            </a:xfrm>
          </p:grpSpPr>
          <p:pic>
            <p:nvPicPr>
              <p:cNvPr id="1043" name="Picture 13" descr="D:\成欣凤\hxx5.jp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0" y="1473"/>
                <a:ext cx="775" cy="96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044" name="Picture 14" descr="D:\成欣凤\hxx8.jpg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389" y="0"/>
                <a:ext cx="1920" cy="24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4120" name="Text Box 24"/>
          <p:cNvSpPr txBox="1"/>
          <p:nvPr/>
        </p:nvSpPr>
        <p:spPr>
          <a:xfrm>
            <a:off x="1231583" y="3645218"/>
            <a:ext cx="483044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CC0066"/>
                </a:solidFill>
                <a:latin typeface="宋体" panose="02010600030101010101" pitchFamily="2" charset="-122"/>
              </a:rPr>
              <a:t>少年闰土——健康、朝气蓬勃</a:t>
            </a:r>
            <a:endParaRPr lang="zh-CN" altLang="en-US" sz="2800" b="1" dirty="0">
              <a:solidFill>
                <a:srgbClr val="CC0066"/>
              </a:solidFill>
              <a:latin typeface="宋体" panose="02010600030101010101" pitchFamily="2" charset="-122"/>
            </a:endParaRPr>
          </a:p>
        </p:txBody>
      </p:sp>
      <p:sp>
        <p:nvSpPr>
          <p:cNvPr id="4111" name="Text Box 15"/>
          <p:cNvSpPr txBox="1"/>
          <p:nvPr/>
        </p:nvSpPr>
        <p:spPr>
          <a:xfrm>
            <a:off x="6899275" y="3645535"/>
            <a:ext cx="47320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CC0066"/>
                </a:solidFill>
                <a:latin typeface="宋体" panose="02010600030101010101" pitchFamily="2" charset="-122"/>
              </a:rPr>
              <a:t>中年闰土——苍老、贫困</a:t>
            </a:r>
            <a:endParaRPr lang="zh-CN" altLang="en-US" sz="2800" b="1" dirty="0">
              <a:solidFill>
                <a:srgbClr val="CC0066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47115" y="4431665"/>
            <a:ext cx="1009840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将鲁迅记忆中少年闰土与眼前的中年闰土作对比，表现了中年闰土的贫苦麻木，揭露了辛亥革命后农村经济的破败带给人民的深重苦难。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20" grpId="0" bldLvl="0"/>
      <p:bldP spid="4111" grpId="0" animBg="1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4" name="Picture 2" descr="惊慌失措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66205" y="891540"/>
            <a:ext cx="4321175" cy="3022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5" name="Picture 3" descr="热切盼望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8925" y="894398"/>
            <a:ext cx="4105275" cy="3019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6" name="Text Box 4"/>
          <p:cNvSpPr txBox="1"/>
          <p:nvPr/>
        </p:nvSpPr>
        <p:spPr>
          <a:xfrm>
            <a:off x="6772275" y="4051300"/>
            <a:ext cx="45281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惊慌、躲避（穷困的于勒）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8677" name="Text Box 5"/>
          <p:cNvSpPr txBox="1"/>
          <p:nvPr/>
        </p:nvSpPr>
        <p:spPr>
          <a:xfrm>
            <a:off x="1666875" y="4051300"/>
            <a:ext cx="38893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热切盼望（有钱的于勒）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8678" name="Rectangle 6"/>
          <p:cNvSpPr>
            <a:spLocks noGrp="1" noRot="1"/>
          </p:cNvSpPr>
          <p:nvPr>
            <p:ph type="title"/>
          </p:nvPr>
        </p:nvSpPr>
        <p:spPr>
          <a:xfrm>
            <a:off x="0" y="-167322"/>
            <a:ext cx="854075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dirty="0"/>
              <a:t>《我的叔叔于勒》</a:t>
            </a:r>
            <a:endParaRPr lang="zh-CN" altLang="en-US" dirty="0"/>
          </a:p>
        </p:txBody>
      </p:sp>
      <p:sp>
        <p:nvSpPr>
          <p:cNvPr id="28679" name="AutoShape 7">
            <a:hlinkClick r:id="rId3" action="ppaction://hlinksldjump"/>
          </p:cNvPr>
          <p:cNvSpPr/>
          <p:nvPr/>
        </p:nvSpPr>
        <p:spPr>
          <a:xfrm>
            <a:off x="10056813" y="6454775"/>
            <a:ext cx="576262" cy="358775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3365" y="4710430"/>
            <a:ext cx="1168590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dirty="0">
                <a:solidFill>
                  <a:schemeClr val="hlink"/>
                </a:solidFill>
                <a:latin typeface="Arial" panose="020B0604020202020204" pitchFamily="34" charset="0"/>
                <a:sym typeface="+mn-ea"/>
              </a:rPr>
              <a:t>菲力普夫妇对于勒前后态度的变化作对比，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表现了他们的嫌贫爱富、唯利是图、自私、冷漠，揭示了金钱社会中人与人之间的冷酷关系。</a:t>
            </a:r>
            <a:endParaRPr lang="zh-CN" altLang="en-US" sz="4000" dirty="0">
              <a:solidFill>
                <a:schemeClr val="hlink"/>
              </a:solidFill>
              <a:latin typeface="Arial" panose="020B0604020202020204" pitchFamily="34" charset="0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>
    <p:zoom/>
    <p:sndAc>
      <p:stSnd>
        <p:snd r:embed="rId5" name="type.wav"/>
      </p:stSnd>
    </p:sndAc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243" name="Group 2"/>
          <p:cNvGrpSpPr/>
          <p:nvPr/>
        </p:nvGrpSpPr>
        <p:grpSpPr>
          <a:xfrm>
            <a:off x="1104900" y="478367"/>
            <a:ext cx="10653184" cy="152400"/>
            <a:chOff x="0" y="0"/>
            <a:chExt cx="12583" cy="180"/>
          </a:xfrm>
        </p:grpSpPr>
        <p:sp>
          <p:nvSpPr>
            <p:cNvPr id="10258" name="矩形 35"/>
            <p:cNvSpPr/>
            <p:nvPr/>
          </p:nvSpPr>
          <p:spPr>
            <a:xfrm>
              <a:off x="0" y="0"/>
              <a:ext cx="11793" cy="170"/>
            </a:xfrm>
            <a:prstGeom prst="rect">
              <a:avLst/>
            </a:prstGeom>
            <a:solidFill>
              <a:srgbClr val="008080"/>
            </a:solidFill>
            <a:ln w="9525">
              <a:noFill/>
            </a:ln>
          </p:spPr>
          <p:txBody>
            <a:bodyPr lIns="120226" tIns="62653" rIns="120226" bIns="62653" anchor="ctr" anchorCtr="0"/>
            <a:p>
              <a:pPr algn="ctr" eaLnBrk="0" hangingPunct="0"/>
              <a:endParaRPr lang="zh-CN" altLang="en-US" sz="2400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259" name="分段箭头1 464"/>
            <p:cNvSpPr/>
            <p:nvPr/>
          </p:nvSpPr>
          <p:spPr>
            <a:xfrm>
              <a:off x="11791" y="0"/>
              <a:ext cx="792" cy="181"/>
            </a:xfrm>
            <a:custGeom>
              <a:avLst/>
              <a:gdLst>
                <a:gd name="txL" fmla="*/ 0 w 1437086"/>
                <a:gd name="txT" fmla="*/ 0 h 619125"/>
                <a:gd name="txR" fmla="*/ 1437086 w 1437086"/>
                <a:gd name="txB" fmla="*/ 619125 h 619125"/>
              </a:gdLst>
              <a:ahLst/>
              <a:cxnLst>
                <a:cxn ang="0">
                  <a:pos x="462" y="0"/>
                </a:cxn>
                <a:cxn ang="0">
                  <a:pos x="622" y="0"/>
                </a:cxn>
                <a:cxn ang="0">
                  <a:pos x="792" y="92"/>
                </a:cxn>
                <a:cxn ang="0">
                  <a:pos x="621" y="181"/>
                </a:cxn>
                <a:cxn ang="0">
                  <a:pos x="461" y="181"/>
                </a:cxn>
                <a:cxn ang="0">
                  <a:pos x="632" y="92"/>
                </a:cxn>
                <a:cxn ang="0">
                  <a:pos x="462" y="0"/>
                </a:cxn>
                <a:cxn ang="0">
                  <a:pos x="262" y="0"/>
                </a:cxn>
                <a:cxn ang="0">
                  <a:pos x="423" y="0"/>
                </a:cxn>
                <a:cxn ang="0">
                  <a:pos x="593" y="92"/>
                </a:cxn>
                <a:cxn ang="0">
                  <a:pos x="421" y="181"/>
                </a:cxn>
                <a:cxn ang="0">
                  <a:pos x="262" y="181"/>
                </a:cxn>
                <a:cxn ang="0">
                  <a:pos x="433" y="92"/>
                </a:cxn>
                <a:cxn ang="0">
                  <a:pos x="262" y="0"/>
                </a:cxn>
                <a:cxn ang="0">
                  <a:pos x="0" y="0"/>
                </a:cxn>
                <a:cxn ang="0">
                  <a:pos x="224" y="0"/>
                </a:cxn>
                <a:cxn ang="0">
                  <a:pos x="394" y="92"/>
                </a:cxn>
                <a:cxn ang="0">
                  <a:pos x="222" y="181"/>
                </a:cxn>
                <a:cxn ang="0">
                  <a:pos x="0" y="181"/>
                </a:cxn>
                <a:cxn ang="0">
                  <a:pos x="0" y="0"/>
                </a:cxn>
              </a:cxnLst>
              <a:rect l="txL" t="txT" r="txR" b="txB"/>
              <a:pathLst>
                <a:path w="1437086" h="619125">
                  <a:moveTo>
                    <a:pt x="837769" y="0"/>
                  </a:moveTo>
                  <a:lnTo>
                    <a:pt x="1129014" y="2"/>
                  </a:lnTo>
                  <a:lnTo>
                    <a:pt x="1437086" y="314833"/>
                  </a:lnTo>
                  <a:lnTo>
                    <a:pt x="1126115" y="619125"/>
                  </a:lnTo>
                  <a:lnTo>
                    <a:pt x="836416" y="619125"/>
                  </a:lnTo>
                  <a:lnTo>
                    <a:pt x="1146598" y="315604"/>
                  </a:lnTo>
                  <a:lnTo>
                    <a:pt x="837769" y="0"/>
                  </a:lnTo>
                  <a:close/>
                  <a:moveTo>
                    <a:pt x="476241" y="0"/>
                  </a:moveTo>
                  <a:lnTo>
                    <a:pt x="767481" y="0"/>
                  </a:lnTo>
                  <a:lnTo>
                    <a:pt x="1075554" y="314833"/>
                  </a:lnTo>
                  <a:lnTo>
                    <a:pt x="764585" y="619125"/>
                  </a:lnTo>
                  <a:lnTo>
                    <a:pt x="474886" y="619125"/>
                  </a:lnTo>
                  <a:lnTo>
                    <a:pt x="785067" y="315602"/>
                  </a:lnTo>
                  <a:lnTo>
                    <a:pt x="476241" y="0"/>
                  </a:lnTo>
                  <a:close/>
                  <a:moveTo>
                    <a:pt x="0" y="0"/>
                  </a:moveTo>
                  <a:lnTo>
                    <a:pt x="405948" y="0"/>
                  </a:lnTo>
                  <a:lnTo>
                    <a:pt x="714025" y="314832"/>
                  </a:lnTo>
                  <a:lnTo>
                    <a:pt x="403054" y="619125"/>
                  </a:lnTo>
                  <a:lnTo>
                    <a:pt x="0" y="619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>
                <a:alpha val="100000"/>
              </a:srgbClr>
            </a:solidFill>
            <a:ln w="9525" cap="flat" cmpd="sng">
              <a:solidFill>
                <a:schemeClr val="bg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2400"/>
            </a:p>
          </p:txBody>
        </p:sp>
      </p:grpSp>
      <p:pic>
        <p:nvPicPr>
          <p:cNvPr id="10244" name="Picture 2" descr="gradien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433" y="5829300"/>
            <a:ext cx="11425767" cy="104986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245" name="Group 7"/>
          <p:cNvGrpSpPr/>
          <p:nvPr/>
        </p:nvGrpSpPr>
        <p:grpSpPr>
          <a:xfrm>
            <a:off x="334433" y="6405033"/>
            <a:ext cx="11423651" cy="152400"/>
            <a:chOff x="0" y="0"/>
            <a:chExt cx="13494" cy="180"/>
          </a:xfrm>
        </p:grpSpPr>
        <p:sp>
          <p:nvSpPr>
            <p:cNvPr id="10256" name="矩形 35"/>
            <p:cNvSpPr/>
            <p:nvPr/>
          </p:nvSpPr>
          <p:spPr>
            <a:xfrm>
              <a:off x="794" y="0"/>
              <a:ext cx="12700" cy="170"/>
            </a:xfrm>
            <a:prstGeom prst="rect">
              <a:avLst/>
            </a:prstGeom>
            <a:solidFill>
              <a:srgbClr val="008080"/>
            </a:solidFill>
            <a:ln w="9525">
              <a:noFill/>
            </a:ln>
          </p:spPr>
          <p:txBody>
            <a:bodyPr lIns="120226" tIns="62653" rIns="120226" bIns="62653" anchor="ctr" anchorCtr="0"/>
            <a:p>
              <a:pPr algn="ctr" eaLnBrk="0" hangingPunct="0"/>
              <a:endParaRPr lang="zh-CN" altLang="en-US" sz="2400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257" name="分段箭头1 464"/>
            <p:cNvSpPr/>
            <p:nvPr/>
          </p:nvSpPr>
          <p:spPr>
            <a:xfrm rot="10800000">
              <a:off x="0" y="0"/>
              <a:ext cx="792" cy="181"/>
            </a:xfrm>
            <a:custGeom>
              <a:avLst/>
              <a:gdLst>
                <a:gd name="txL" fmla="*/ 0 w 1437086"/>
                <a:gd name="txT" fmla="*/ 0 h 619125"/>
                <a:gd name="txR" fmla="*/ 1437086 w 1437086"/>
                <a:gd name="txB" fmla="*/ 619125 h 619125"/>
              </a:gdLst>
              <a:ahLst/>
              <a:cxnLst>
                <a:cxn ang="0">
                  <a:pos x="462" y="0"/>
                </a:cxn>
                <a:cxn ang="0">
                  <a:pos x="622" y="0"/>
                </a:cxn>
                <a:cxn ang="0">
                  <a:pos x="792" y="92"/>
                </a:cxn>
                <a:cxn ang="0">
                  <a:pos x="621" y="181"/>
                </a:cxn>
                <a:cxn ang="0">
                  <a:pos x="461" y="181"/>
                </a:cxn>
                <a:cxn ang="0">
                  <a:pos x="632" y="92"/>
                </a:cxn>
                <a:cxn ang="0">
                  <a:pos x="462" y="0"/>
                </a:cxn>
                <a:cxn ang="0">
                  <a:pos x="262" y="0"/>
                </a:cxn>
                <a:cxn ang="0">
                  <a:pos x="423" y="0"/>
                </a:cxn>
                <a:cxn ang="0">
                  <a:pos x="593" y="92"/>
                </a:cxn>
                <a:cxn ang="0">
                  <a:pos x="421" y="181"/>
                </a:cxn>
                <a:cxn ang="0">
                  <a:pos x="262" y="181"/>
                </a:cxn>
                <a:cxn ang="0">
                  <a:pos x="433" y="92"/>
                </a:cxn>
                <a:cxn ang="0">
                  <a:pos x="262" y="0"/>
                </a:cxn>
                <a:cxn ang="0">
                  <a:pos x="0" y="0"/>
                </a:cxn>
                <a:cxn ang="0">
                  <a:pos x="224" y="0"/>
                </a:cxn>
                <a:cxn ang="0">
                  <a:pos x="394" y="92"/>
                </a:cxn>
                <a:cxn ang="0">
                  <a:pos x="222" y="181"/>
                </a:cxn>
                <a:cxn ang="0">
                  <a:pos x="0" y="181"/>
                </a:cxn>
                <a:cxn ang="0">
                  <a:pos x="0" y="0"/>
                </a:cxn>
              </a:cxnLst>
              <a:rect l="txL" t="txT" r="txR" b="txB"/>
              <a:pathLst>
                <a:path w="1437086" h="619125">
                  <a:moveTo>
                    <a:pt x="837769" y="0"/>
                  </a:moveTo>
                  <a:lnTo>
                    <a:pt x="1129014" y="2"/>
                  </a:lnTo>
                  <a:lnTo>
                    <a:pt x="1437086" y="314833"/>
                  </a:lnTo>
                  <a:lnTo>
                    <a:pt x="1126115" y="619125"/>
                  </a:lnTo>
                  <a:lnTo>
                    <a:pt x="836416" y="619125"/>
                  </a:lnTo>
                  <a:lnTo>
                    <a:pt x="1146598" y="315604"/>
                  </a:lnTo>
                  <a:lnTo>
                    <a:pt x="837769" y="0"/>
                  </a:lnTo>
                  <a:close/>
                  <a:moveTo>
                    <a:pt x="476241" y="0"/>
                  </a:moveTo>
                  <a:lnTo>
                    <a:pt x="767481" y="0"/>
                  </a:lnTo>
                  <a:lnTo>
                    <a:pt x="1075554" y="314833"/>
                  </a:lnTo>
                  <a:lnTo>
                    <a:pt x="764585" y="619125"/>
                  </a:lnTo>
                  <a:lnTo>
                    <a:pt x="474886" y="619125"/>
                  </a:lnTo>
                  <a:lnTo>
                    <a:pt x="785067" y="315602"/>
                  </a:lnTo>
                  <a:lnTo>
                    <a:pt x="476241" y="0"/>
                  </a:lnTo>
                  <a:close/>
                  <a:moveTo>
                    <a:pt x="0" y="0"/>
                  </a:moveTo>
                  <a:lnTo>
                    <a:pt x="405948" y="0"/>
                  </a:lnTo>
                  <a:lnTo>
                    <a:pt x="714025" y="314832"/>
                  </a:lnTo>
                  <a:lnTo>
                    <a:pt x="403054" y="619125"/>
                  </a:lnTo>
                  <a:lnTo>
                    <a:pt x="0" y="619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>
                <a:alpha val="100000"/>
              </a:srgbClr>
            </a:solidFill>
            <a:ln w="9525" cap="flat" cmpd="sng">
              <a:solidFill>
                <a:schemeClr val="bg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2400"/>
            </a:p>
          </p:txBody>
        </p:sp>
      </p:grpSp>
      <p:sp>
        <p:nvSpPr>
          <p:cNvPr id="13322" name="Text Box 10" descr="pane_woven"/>
          <p:cNvSpPr txBox="1"/>
          <p:nvPr/>
        </p:nvSpPr>
        <p:spPr>
          <a:xfrm>
            <a:off x="1777789" y="2270760"/>
            <a:ext cx="9025467" cy="1849755"/>
          </a:xfrm>
          <a:prstGeom prst="rect">
            <a:avLst/>
          </a:prstGeom>
          <a:blipFill rotWithShape="0">
            <a:blip r:embed="rId2">
              <a:alphaModFix amt="12000"/>
            </a:blip>
          </a:blipFill>
          <a:ln w="9525" cap="flat" cmpd="sng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20226" tIns="62653" rIns="120226" bIns="62653">
            <a:spAutoFit/>
          </a:bodyPr>
          <a:p>
            <a:r>
              <a:rPr lang="zh-CN" altLang="en-US" sz="3200" b="1" dirty="0">
                <a:solidFill>
                  <a:srgbClr val="CC0066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 </a:t>
            </a:r>
            <a:r>
              <a:rPr lang="zh-CN" altLang="en-US" sz="3735" b="1" dirty="0">
                <a:solidFill>
                  <a:srgbClr val="0066FF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 </a:t>
            </a:r>
            <a:r>
              <a:rPr lang="zh-CN" altLang="en-US" sz="3735" b="1" dirty="0">
                <a:solidFill>
                  <a:srgbClr val="CC0066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通过</a:t>
            </a:r>
            <a:r>
              <a:rPr lang="zh-CN" altLang="en-US" sz="3735" b="1" dirty="0">
                <a:solidFill>
                  <a:srgbClr val="0066FF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......与......对比，</a:t>
            </a:r>
            <a:r>
              <a:rPr lang="zh-CN" altLang="en-US" sz="3735" b="1" dirty="0">
                <a:solidFill>
                  <a:srgbClr val="CC0066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突出了</a:t>
            </a:r>
            <a:r>
              <a:rPr lang="zh-CN" altLang="en-US" sz="3735" b="1" dirty="0">
                <a:solidFill>
                  <a:srgbClr val="0066FF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......变化（或......人物形象），</a:t>
            </a:r>
            <a:r>
              <a:rPr lang="zh-CN" altLang="en-US" sz="3735" b="1" dirty="0">
                <a:solidFill>
                  <a:srgbClr val="CC0066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表现（或揭示）出</a:t>
            </a:r>
            <a:r>
              <a:rPr lang="zh-CN" altLang="en-US" sz="3735" b="1" dirty="0">
                <a:solidFill>
                  <a:srgbClr val="0066FF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......主题或思想感情。</a:t>
            </a:r>
            <a:r>
              <a:rPr lang="zh-CN" altLang="en-US" sz="3735" b="1" dirty="0">
                <a:solidFill>
                  <a:srgbClr val="CC0066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 </a:t>
            </a:r>
            <a:r>
              <a:rPr lang="zh-CN" altLang="en-US" sz="3735" b="1" dirty="0">
                <a:latin typeface="宋体" panose="02010600030101010101" pitchFamily="2" charset="-122"/>
                <a:sym typeface="微软雅黑" panose="020B0503020204020204" pitchFamily="34" charset="-122"/>
              </a:rPr>
              <a:t> </a:t>
            </a:r>
            <a:endParaRPr lang="zh-CN" altLang="en-US" sz="3735" b="1" dirty="0">
              <a:latin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13323" name="AutoShape 11"/>
          <p:cNvSpPr/>
          <p:nvPr/>
        </p:nvSpPr>
        <p:spPr>
          <a:xfrm>
            <a:off x="4751917" y="918422"/>
            <a:ext cx="2690283" cy="1056217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FFCCCC">
                  <a:alpha val="28000"/>
                </a:srgbClr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800000"/>
            </a:solidFill>
            <a:prstDash val="solid"/>
            <a:headEnd type="none" w="med" len="med"/>
            <a:tailEnd type="none" w="med" len="med"/>
          </a:ln>
        </p:spPr>
        <p:txBody>
          <a:bodyPr wrap="none" lIns="120226" tIns="62653" rIns="120226" bIns="62653" anchor="ctr" anchorCtr="0"/>
          <a:p>
            <a:pPr algn="ctr"/>
            <a:r>
              <a:rPr lang="zh-CN" altLang="en-US" sz="4265" b="1" dirty="0">
                <a:solidFill>
                  <a:srgbClr val="0066FF"/>
                </a:solidFill>
                <a:latin typeface="Arial" panose="020B0604020202020204" pitchFamily="34" charset="0"/>
              </a:rPr>
              <a:t>答题模式</a:t>
            </a:r>
            <a:endParaRPr lang="zh-CN" altLang="en-US" sz="4265" b="1" dirty="0">
              <a:solidFill>
                <a:srgbClr val="0066FF"/>
              </a:solidFill>
              <a:latin typeface="Arial" panose="020B0604020202020204" pitchFamily="34" charset="0"/>
            </a:endParaRPr>
          </a:p>
        </p:txBody>
      </p:sp>
      <p:sp>
        <p:nvSpPr>
          <p:cNvPr id="13324" name="Text Box 12"/>
          <p:cNvSpPr txBox="1"/>
          <p:nvPr/>
        </p:nvSpPr>
        <p:spPr>
          <a:xfrm>
            <a:off x="1778000" y="4462357"/>
            <a:ext cx="9023351" cy="1601470"/>
          </a:xfrm>
          <a:prstGeom prst="rect">
            <a:avLst/>
          </a:prstGeom>
          <a:noFill/>
          <a:ln w="9525" cap="flat" cmpd="sng">
            <a:solidFill>
              <a:srgbClr val="8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20226" tIns="62653" rIns="120226" bIns="62653">
            <a:spAutoFit/>
          </a:bodyPr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3200" b="1" dirty="0">
                <a:solidFill>
                  <a:srgbClr val="CC0066"/>
                </a:solidFill>
                <a:latin typeface="宋体" panose="02010600030101010101" pitchFamily="2" charset="-122"/>
              </a:rPr>
              <a:t>答题步骤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：先找出文中</a:t>
            </a:r>
            <a:r>
              <a:rPr lang="zh-CN" altLang="en-US" sz="3200" b="1" dirty="0">
                <a:solidFill>
                  <a:srgbClr val="CC0066"/>
                </a:solidFill>
                <a:latin typeface="宋体" panose="02010600030101010101" pitchFamily="2" charset="-122"/>
              </a:rPr>
              <a:t>对比的内容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，然后结合对比的“</a:t>
            </a:r>
            <a:r>
              <a:rPr lang="zh-CN" altLang="en-US" sz="3200" b="1" dirty="0">
                <a:solidFill>
                  <a:srgbClr val="CC0066"/>
                </a:solidFill>
                <a:latin typeface="宋体" panose="02010600030101010101" pitchFamily="2" charset="-122"/>
              </a:rPr>
              <a:t>突出”作用</a:t>
            </a:r>
            <a:r>
              <a:rPr lang="zh-CN" altLang="en-US" sz="3200" b="1" dirty="0">
                <a:solidFill>
                  <a:schemeClr val="bg1"/>
                </a:solidFill>
                <a:effectLst/>
                <a:latin typeface="宋体" panose="02010600030101010101" pitchFamily="2" charset="-122"/>
              </a:rPr>
              <a:t>，最后</a:t>
            </a:r>
            <a:r>
              <a:rPr lang="zh-CN" altLang="en-US" sz="3200" b="1" dirty="0">
                <a:solidFill>
                  <a:srgbClr val="CC0066"/>
                </a:solidFill>
                <a:latin typeface="宋体" panose="02010600030101010101" pitchFamily="2" charset="-122"/>
              </a:rPr>
              <a:t>联系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文中使用</a:t>
            </a:r>
            <a:r>
              <a:rPr lang="zh-CN" altLang="en-US" sz="3200" b="1" dirty="0">
                <a:solidFill>
                  <a:srgbClr val="CC0066"/>
                </a:solidFill>
                <a:latin typeface="宋体" panose="02010600030101010101" pitchFamily="2" charset="-122"/>
              </a:rPr>
              <a:t>对比的语句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具体回答即可。</a:t>
            </a:r>
            <a:endParaRPr lang="zh-CN" altLang="en-US" sz="32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grpSp>
        <p:nvGrpSpPr>
          <p:cNvPr id="4" name="Group 10"/>
          <p:cNvGrpSpPr/>
          <p:nvPr/>
        </p:nvGrpSpPr>
        <p:grpSpPr>
          <a:xfrm>
            <a:off x="108373" y="632037"/>
            <a:ext cx="2741084" cy="846667"/>
            <a:chOff x="0" y="0"/>
            <a:chExt cx="3236" cy="998"/>
          </a:xfrm>
        </p:grpSpPr>
        <p:grpSp>
          <p:nvGrpSpPr>
            <p:cNvPr id="10250" name="Group 11"/>
            <p:cNvGrpSpPr/>
            <p:nvPr/>
          </p:nvGrpSpPr>
          <p:grpSpPr>
            <a:xfrm>
              <a:off x="0" y="8"/>
              <a:ext cx="3236" cy="940"/>
              <a:chOff x="0" y="0"/>
              <a:chExt cx="3236" cy="940"/>
            </a:xfrm>
          </p:grpSpPr>
          <p:sp>
            <p:nvSpPr>
              <p:cNvPr id="10252" name="MH_Other_2"/>
              <p:cNvSpPr/>
              <p:nvPr/>
            </p:nvSpPr>
            <p:spPr>
              <a:xfrm>
                <a:off x="186" y="205"/>
                <a:ext cx="2890" cy="601"/>
              </a:xfrm>
              <a:custGeom>
                <a:avLst/>
                <a:gdLst>
                  <a:gd name="txL" fmla="*/ 0 w 3244"/>
                  <a:gd name="txT" fmla="*/ 0 h 675"/>
                  <a:gd name="txR" fmla="*/ 3244 w 3244"/>
                  <a:gd name="txB" fmla="*/ 675 h 675"/>
                </a:gdLst>
                <a:ahLst/>
                <a:cxnLst>
                  <a:cxn ang="0">
                    <a:pos x="2590" y="601"/>
                  </a:cxn>
                  <a:cxn ang="0">
                    <a:pos x="2890" y="300"/>
                  </a:cxn>
                  <a:cxn ang="0">
                    <a:pos x="2590" y="0"/>
                  </a:cxn>
                  <a:cxn ang="0">
                    <a:pos x="300" y="0"/>
                  </a:cxn>
                  <a:cxn ang="0">
                    <a:pos x="0" y="300"/>
                  </a:cxn>
                  <a:cxn ang="0">
                    <a:pos x="300" y="601"/>
                  </a:cxn>
                  <a:cxn ang="0">
                    <a:pos x="2590" y="601"/>
                  </a:cxn>
                </a:cxnLst>
                <a:rect l="txL" t="txT" r="txR" b="txB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00808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 sz="2800"/>
              </a:p>
            </p:txBody>
          </p:sp>
          <p:pic>
            <p:nvPicPr>
              <p:cNvPr id="10253" name="MH_Other_8"/>
              <p:cNvPicPr preferRelativeResize="0"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0" y="0"/>
                <a:ext cx="3237" cy="94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0254" name="MH_Other_9"/>
              <p:cNvSpPr>
                <a:spLocks noEditPoints="1"/>
              </p:cNvSpPr>
              <p:nvPr/>
            </p:nvSpPr>
            <p:spPr>
              <a:xfrm>
                <a:off x="348" y="329"/>
                <a:ext cx="349" cy="340"/>
              </a:xfrm>
              <a:custGeom>
                <a:avLst/>
                <a:gdLst>
                  <a:gd name="txL" fmla="*/ 0 w 108"/>
                  <a:gd name="txT" fmla="*/ 0 h 107"/>
                  <a:gd name="txR" fmla="*/ 108 w 108"/>
                  <a:gd name="txB" fmla="*/ 107 h 107"/>
                </a:gdLst>
                <a:ahLst/>
                <a:cxnLst>
                  <a:cxn ang="0">
                    <a:pos x="339" y="302"/>
                  </a:cxn>
                  <a:cxn ang="0">
                    <a:pos x="246" y="210"/>
                  </a:cxn>
                  <a:cxn ang="0">
                    <a:pos x="268" y="133"/>
                  </a:cxn>
                  <a:cxn ang="0">
                    <a:pos x="136" y="0"/>
                  </a:cxn>
                  <a:cxn ang="0">
                    <a:pos x="0" y="133"/>
                  </a:cxn>
                  <a:cxn ang="0">
                    <a:pos x="136" y="264"/>
                  </a:cxn>
                  <a:cxn ang="0">
                    <a:pos x="213" y="241"/>
                  </a:cxn>
                  <a:cxn ang="0">
                    <a:pos x="307" y="334"/>
                  </a:cxn>
                  <a:cxn ang="0">
                    <a:pos x="323" y="340"/>
                  </a:cxn>
                  <a:cxn ang="0">
                    <a:pos x="339" y="334"/>
                  </a:cxn>
                  <a:cxn ang="0">
                    <a:pos x="339" y="302"/>
                  </a:cxn>
                  <a:cxn ang="0">
                    <a:pos x="23" y="133"/>
                  </a:cxn>
                  <a:cxn ang="0">
                    <a:pos x="136" y="22"/>
                  </a:cxn>
                  <a:cxn ang="0">
                    <a:pos x="246" y="133"/>
                  </a:cxn>
                  <a:cxn ang="0">
                    <a:pos x="136" y="241"/>
                  </a:cxn>
                  <a:cxn ang="0">
                    <a:pos x="23" y="133"/>
                  </a:cxn>
                </a:cxnLst>
                <a:rect l="txL" t="txT" r="txR" b="tx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 sz="2800"/>
              </a:p>
            </p:txBody>
          </p:sp>
          <p:sp>
            <p:nvSpPr>
              <p:cNvPr id="10255" name="MH_Other_10"/>
              <p:cNvSpPr/>
              <p:nvPr/>
            </p:nvSpPr>
            <p:spPr>
              <a:xfrm>
                <a:off x="428" y="404"/>
                <a:ext cx="140" cy="140"/>
              </a:xfrm>
              <a:custGeom>
                <a:avLst/>
                <a:gdLst>
                  <a:gd name="txL" fmla="*/ 0 w 43"/>
                  <a:gd name="txT" fmla="*/ 0 h 44"/>
                  <a:gd name="txR" fmla="*/ 43 w 43"/>
                  <a:gd name="txB" fmla="*/ 44 h 44"/>
                </a:gdLst>
                <a:ahLst/>
                <a:cxnLst>
                  <a:cxn ang="0">
                    <a:pos x="127" y="57"/>
                  </a:cxn>
                  <a:cxn ang="0">
                    <a:pos x="81" y="57"/>
                  </a:cxn>
                  <a:cxn ang="0">
                    <a:pos x="81" y="13"/>
                  </a:cxn>
                  <a:cxn ang="0">
                    <a:pos x="68" y="0"/>
                  </a:cxn>
                  <a:cxn ang="0">
                    <a:pos x="59" y="13"/>
                  </a:cxn>
                  <a:cxn ang="0">
                    <a:pos x="59" y="57"/>
                  </a:cxn>
                  <a:cxn ang="0">
                    <a:pos x="10" y="57"/>
                  </a:cxn>
                  <a:cxn ang="0">
                    <a:pos x="0" y="70"/>
                  </a:cxn>
                  <a:cxn ang="0">
                    <a:pos x="10" y="83"/>
                  </a:cxn>
                  <a:cxn ang="0">
                    <a:pos x="59" y="83"/>
                  </a:cxn>
                  <a:cxn ang="0">
                    <a:pos x="59" y="127"/>
                  </a:cxn>
                  <a:cxn ang="0">
                    <a:pos x="68" y="140"/>
                  </a:cxn>
                  <a:cxn ang="0">
                    <a:pos x="81" y="127"/>
                  </a:cxn>
                  <a:cxn ang="0">
                    <a:pos x="81" y="83"/>
                  </a:cxn>
                  <a:cxn ang="0">
                    <a:pos x="127" y="83"/>
                  </a:cxn>
                  <a:cxn ang="0">
                    <a:pos x="140" y="70"/>
                  </a:cxn>
                  <a:cxn ang="0">
                    <a:pos x="127" y="57"/>
                  </a:cxn>
                </a:cxnLst>
                <a:rect l="txL" t="txT" r="txR" b="txB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 sz="2800"/>
              </a:p>
            </p:txBody>
          </p:sp>
        </p:grpSp>
        <p:sp>
          <p:nvSpPr>
            <p:cNvPr id="10251" name="MH_SubTitle_4"/>
            <p:cNvSpPr txBox="1"/>
            <p:nvPr/>
          </p:nvSpPr>
          <p:spPr>
            <a:xfrm>
              <a:off x="1022" y="0"/>
              <a:ext cx="2043" cy="99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120226" tIns="62653" rIns="120226" bIns="62653" anchor="ctr" anchorCtr="0"/>
            <a:p>
              <a:pPr>
                <a:lnSpc>
                  <a:spcPct val="110000"/>
                </a:lnSpc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方法归纳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>
                                            <p:txEl>
                                              <p:charRg st="0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322">
                                            <p:txEl>
                                              <p:charRg st="0" end="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3" grpId="0" bldLvl="0" animBg="1"/>
      <p:bldP spid="1332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195" name="Group 2"/>
          <p:cNvGrpSpPr/>
          <p:nvPr/>
        </p:nvGrpSpPr>
        <p:grpSpPr>
          <a:xfrm>
            <a:off x="1104900" y="478367"/>
            <a:ext cx="10653184" cy="152400"/>
            <a:chOff x="0" y="0"/>
            <a:chExt cx="12583" cy="180"/>
          </a:xfrm>
        </p:grpSpPr>
        <p:sp>
          <p:nvSpPr>
            <p:cNvPr id="8208" name="矩形 35"/>
            <p:cNvSpPr/>
            <p:nvPr/>
          </p:nvSpPr>
          <p:spPr>
            <a:xfrm>
              <a:off x="0" y="0"/>
              <a:ext cx="11793" cy="170"/>
            </a:xfrm>
            <a:prstGeom prst="rect">
              <a:avLst/>
            </a:prstGeom>
            <a:solidFill>
              <a:srgbClr val="008080"/>
            </a:solidFill>
            <a:ln w="9525">
              <a:noFill/>
            </a:ln>
          </p:spPr>
          <p:txBody>
            <a:bodyPr lIns="120226" tIns="62653" rIns="120226" bIns="62653" anchor="ctr" anchorCtr="0"/>
            <a:p>
              <a:pPr algn="ctr" eaLnBrk="0" hangingPunct="0"/>
              <a:endParaRPr lang="zh-CN" altLang="en-US" sz="2400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209" name="分段箭头1 464"/>
            <p:cNvSpPr/>
            <p:nvPr/>
          </p:nvSpPr>
          <p:spPr>
            <a:xfrm>
              <a:off x="11791" y="0"/>
              <a:ext cx="792" cy="181"/>
            </a:xfrm>
            <a:custGeom>
              <a:avLst/>
              <a:gdLst>
                <a:gd name="txL" fmla="*/ 0 w 1437086"/>
                <a:gd name="txT" fmla="*/ 0 h 619125"/>
                <a:gd name="txR" fmla="*/ 1437086 w 1437086"/>
                <a:gd name="txB" fmla="*/ 619125 h 619125"/>
              </a:gdLst>
              <a:ahLst/>
              <a:cxnLst>
                <a:cxn ang="0">
                  <a:pos x="462" y="0"/>
                </a:cxn>
                <a:cxn ang="0">
                  <a:pos x="622" y="0"/>
                </a:cxn>
                <a:cxn ang="0">
                  <a:pos x="792" y="92"/>
                </a:cxn>
                <a:cxn ang="0">
                  <a:pos x="621" y="181"/>
                </a:cxn>
                <a:cxn ang="0">
                  <a:pos x="461" y="181"/>
                </a:cxn>
                <a:cxn ang="0">
                  <a:pos x="632" y="92"/>
                </a:cxn>
                <a:cxn ang="0">
                  <a:pos x="462" y="0"/>
                </a:cxn>
                <a:cxn ang="0">
                  <a:pos x="262" y="0"/>
                </a:cxn>
                <a:cxn ang="0">
                  <a:pos x="423" y="0"/>
                </a:cxn>
                <a:cxn ang="0">
                  <a:pos x="593" y="92"/>
                </a:cxn>
                <a:cxn ang="0">
                  <a:pos x="421" y="181"/>
                </a:cxn>
                <a:cxn ang="0">
                  <a:pos x="262" y="181"/>
                </a:cxn>
                <a:cxn ang="0">
                  <a:pos x="433" y="92"/>
                </a:cxn>
                <a:cxn ang="0">
                  <a:pos x="262" y="0"/>
                </a:cxn>
                <a:cxn ang="0">
                  <a:pos x="0" y="0"/>
                </a:cxn>
                <a:cxn ang="0">
                  <a:pos x="224" y="0"/>
                </a:cxn>
                <a:cxn ang="0">
                  <a:pos x="394" y="92"/>
                </a:cxn>
                <a:cxn ang="0">
                  <a:pos x="222" y="181"/>
                </a:cxn>
                <a:cxn ang="0">
                  <a:pos x="0" y="181"/>
                </a:cxn>
                <a:cxn ang="0">
                  <a:pos x="0" y="0"/>
                </a:cxn>
              </a:cxnLst>
              <a:rect l="txL" t="txT" r="txR" b="txB"/>
              <a:pathLst>
                <a:path w="1437086" h="619125">
                  <a:moveTo>
                    <a:pt x="837769" y="0"/>
                  </a:moveTo>
                  <a:lnTo>
                    <a:pt x="1129014" y="2"/>
                  </a:lnTo>
                  <a:lnTo>
                    <a:pt x="1437086" y="314833"/>
                  </a:lnTo>
                  <a:lnTo>
                    <a:pt x="1126115" y="619125"/>
                  </a:lnTo>
                  <a:lnTo>
                    <a:pt x="836416" y="619125"/>
                  </a:lnTo>
                  <a:lnTo>
                    <a:pt x="1146598" y="315604"/>
                  </a:lnTo>
                  <a:lnTo>
                    <a:pt x="837769" y="0"/>
                  </a:lnTo>
                  <a:close/>
                  <a:moveTo>
                    <a:pt x="476241" y="0"/>
                  </a:moveTo>
                  <a:lnTo>
                    <a:pt x="767481" y="0"/>
                  </a:lnTo>
                  <a:lnTo>
                    <a:pt x="1075554" y="314833"/>
                  </a:lnTo>
                  <a:lnTo>
                    <a:pt x="764585" y="619125"/>
                  </a:lnTo>
                  <a:lnTo>
                    <a:pt x="474886" y="619125"/>
                  </a:lnTo>
                  <a:lnTo>
                    <a:pt x="785067" y="315602"/>
                  </a:lnTo>
                  <a:lnTo>
                    <a:pt x="476241" y="0"/>
                  </a:lnTo>
                  <a:close/>
                  <a:moveTo>
                    <a:pt x="0" y="0"/>
                  </a:moveTo>
                  <a:lnTo>
                    <a:pt x="405948" y="0"/>
                  </a:lnTo>
                  <a:lnTo>
                    <a:pt x="714025" y="314832"/>
                  </a:lnTo>
                  <a:lnTo>
                    <a:pt x="403054" y="619125"/>
                  </a:lnTo>
                  <a:lnTo>
                    <a:pt x="0" y="619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>
                <a:alpha val="100000"/>
              </a:srgbClr>
            </a:solidFill>
            <a:ln w="9525" cap="flat" cmpd="sng">
              <a:solidFill>
                <a:schemeClr val="bg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2400"/>
            </a:p>
          </p:txBody>
        </p:sp>
      </p:grpSp>
      <p:pic>
        <p:nvPicPr>
          <p:cNvPr id="8196" name="Picture 2" descr="gradien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667" y="5833533"/>
            <a:ext cx="11423651" cy="104986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197" name="Group 7"/>
          <p:cNvGrpSpPr/>
          <p:nvPr/>
        </p:nvGrpSpPr>
        <p:grpSpPr>
          <a:xfrm>
            <a:off x="336551" y="6311900"/>
            <a:ext cx="11423649" cy="152400"/>
            <a:chOff x="0" y="0"/>
            <a:chExt cx="13494" cy="180"/>
          </a:xfrm>
        </p:grpSpPr>
        <p:sp>
          <p:nvSpPr>
            <p:cNvPr id="8206" name="矩形 35"/>
            <p:cNvSpPr/>
            <p:nvPr/>
          </p:nvSpPr>
          <p:spPr>
            <a:xfrm>
              <a:off x="794" y="0"/>
              <a:ext cx="12700" cy="170"/>
            </a:xfrm>
            <a:prstGeom prst="rect">
              <a:avLst/>
            </a:prstGeom>
            <a:solidFill>
              <a:srgbClr val="008080"/>
            </a:solidFill>
            <a:ln w="9525">
              <a:noFill/>
            </a:ln>
          </p:spPr>
          <p:txBody>
            <a:bodyPr lIns="120226" tIns="62653" rIns="120226" bIns="62653" anchor="ctr" anchorCtr="0"/>
            <a:p>
              <a:pPr algn="ctr" eaLnBrk="0" hangingPunct="0"/>
              <a:endParaRPr lang="zh-CN" altLang="en-US" sz="2400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207" name="分段箭头1 464"/>
            <p:cNvSpPr/>
            <p:nvPr/>
          </p:nvSpPr>
          <p:spPr>
            <a:xfrm rot="10800000">
              <a:off x="0" y="0"/>
              <a:ext cx="792" cy="181"/>
            </a:xfrm>
            <a:custGeom>
              <a:avLst/>
              <a:gdLst>
                <a:gd name="txL" fmla="*/ 0 w 1437086"/>
                <a:gd name="txT" fmla="*/ 0 h 619125"/>
                <a:gd name="txR" fmla="*/ 1437086 w 1437086"/>
                <a:gd name="txB" fmla="*/ 619125 h 619125"/>
              </a:gdLst>
              <a:ahLst/>
              <a:cxnLst>
                <a:cxn ang="0">
                  <a:pos x="462" y="0"/>
                </a:cxn>
                <a:cxn ang="0">
                  <a:pos x="622" y="0"/>
                </a:cxn>
                <a:cxn ang="0">
                  <a:pos x="792" y="92"/>
                </a:cxn>
                <a:cxn ang="0">
                  <a:pos x="621" y="181"/>
                </a:cxn>
                <a:cxn ang="0">
                  <a:pos x="461" y="181"/>
                </a:cxn>
                <a:cxn ang="0">
                  <a:pos x="632" y="92"/>
                </a:cxn>
                <a:cxn ang="0">
                  <a:pos x="462" y="0"/>
                </a:cxn>
                <a:cxn ang="0">
                  <a:pos x="262" y="0"/>
                </a:cxn>
                <a:cxn ang="0">
                  <a:pos x="423" y="0"/>
                </a:cxn>
                <a:cxn ang="0">
                  <a:pos x="593" y="92"/>
                </a:cxn>
                <a:cxn ang="0">
                  <a:pos x="421" y="181"/>
                </a:cxn>
                <a:cxn ang="0">
                  <a:pos x="262" y="181"/>
                </a:cxn>
                <a:cxn ang="0">
                  <a:pos x="433" y="92"/>
                </a:cxn>
                <a:cxn ang="0">
                  <a:pos x="262" y="0"/>
                </a:cxn>
                <a:cxn ang="0">
                  <a:pos x="0" y="0"/>
                </a:cxn>
                <a:cxn ang="0">
                  <a:pos x="224" y="0"/>
                </a:cxn>
                <a:cxn ang="0">
                  <a:pos x="394" y="92"/>
                </a:cxn>
                <a:cxn ang="0">
                  <a:pos x="222" y="181"/>
                </a:cxn>
                <a:cxn ang="0">
                  <a:pos x="0" y="181"/>
                </a:cxn>
                <a:cxn ang="0">
                  <a:pos x="0" y="0"/>
                </a:cxn>
              </a:cxnLst>
              <a:rect l="txL" t="txT" r="txR" b="txB"/>
              <a:pathLst>
                <a:path w="1437086" h="619125">
                  <a:moveTo>
                    <a:pt x="837769" y="0"/>
                  </a:moveTo>
                  <a:lnTo>
                    <a:pt x="1129014" y="2"/>
                  </a:lnTo>
                  <a:lnTo>
                    <a:pt x="1437086" y="314833"/>
                  </a:lnTo>
                  <a:lnTo>
                    <a:pt x="1126115" y="619125"/>
                  </a:lnTo>
                  <a:lnTo>
                    <a:pt x="836416" y="619125"/>
                  </a:lnTo>
                  <a:lnTo>
                    <a:pt x="1146598" y="315604"/>
                  </a:lnTo>
                  <a:lnTo>
                    <a:pt x="837769" y="0"/>
                  </a:lnTo>
                  <a:close/>
                  <a:moveTo>
                    <a:pt x="476241" y="0"/>
                  </a:moveTo>
                  <a:lnTo>
                    <a:pt x="767481" y="0"/>
                  </a:lnTo>
                  <a:lnTo>
                    <a:pt x="1075554" y="314833"/>
                  </a:lnTo>
                  <a:lnTo>
                    <a:pt x="764585" y="619125"/>
                  </a:lnTo>
                  <a:lnTo>
                    <a:pt x="474886" y="619125"/>
                  </a:lnTo>
                  <a:lnTo>
                    <a:pt x="785067" y="315602"/>
                  </a:lnTo>
                  <a:lnTo>
                    <a:pt x="476241" y="0"/>
                  </a:lnTo>
                  <a:close/>
                  <a:moveTo>
                    <a:pt x="0" y="0"/>
                  </a:moveTo>
                  <a:lnTo>
                    <a:pt x="405948" y="0"/>
                  </a:lnTo>
                  <a:lnTo>
                    <a:pt x="714025" y="314832"/>
                  </a:lnTo>
                  <a:lnTo>
                    <a:pt x="403054" y="619125"/>
                  </a:lnTo>
                  <a:lnTo>
                    <a:pt x="0" y="619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>
                <a:alpha val="100000"/>
              </a:srgbClr>
            </a:solidFill>
            <a:ln w="9525" cap="flat" cmpd="sng">
              <a:solidFill>
                <a:schemeClr val="bg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2400"/>
            </a:p>
          </p:txBody>
        </p:sp>
      </p:grpSp>
      <p:sp>
        <p:nvSpPr>
          <p:cNvPr id="11274" name="Text Box 10"/>
          <p:cNvSpPr txBox="1"/>
          <p:nvPr/>
        </p:nvSpPr>
        <p:spPr>
          <a:xfrm>
            <a:off x="1104689" y="1556597"/>
            <a:ext cx="10369549" cy="4309745"/>
          </a:xfrm>
          <a:prstGeom prst="rect">
            <a:avLst/>
          </a:prstGeom>
          <a:noFill/>
          <a:ln w="6350" cap="flat" cmpd="sng">
            <a:solidFill>
              <a:schemeClr val="accent2">
                <a:lumMod val="20000"/>
                <a:lumOff val="80000"/>
              </a:schemeClr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txBody>
          <a:bodyPr lIns="120226" tIns="62653" rIns="120226" bIns="62653">
            <a:spAutoFit/>
          </a:bodyPr>
          <a:p>
            <a:r>
              <a:rPr lang="zh-CN" altLang="en-US" sz="3200" b="1" dirty="0">
                <a:solidFill>
                  <a:srgbClr val="0066FF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阅读记叙文《五猖会》，回答22题。（</a:t>
            </a:r>
            <a:r>
              <a:rPr lang="en-US" altLang="zh-CN" sz="3200" b="1" dirty="0">
                <a:solidFill>
                  <a:srgbClr val="0066FF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3</a:t>
            </a:r>
            <a:r>
              <a:rPr lang="zh-CN" altLang="en-US" sz="3200" b="1" dirty="0">
                <a:solidFill>
                  <a:srgbClr val="0066FF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分）</a:t>
            </a:r>
            <a:endParaRPr lang="zh-CN" altLang="en-US" sz="3200" b="1" dirty="0">
              <a:solidFill>
                <a:srgbClr val="0066FF"/>
              </a:solidFill>
              <a:latin typeface="宋体" panose="02010600030101010101" pitchFamily="2" charset="-122"/>
              <a:sym typeface="微软雅黑" panose="020B0503020204020204" pitchFamily="34" charset="-122"/>
            </a:endParaRPr>
          </a:p>
          <a:p>
            <a:r>
              <a:rPr lang="zh-CN" altLang="en-US" sz="2665" b="1" dirty="0">
                <a:latin typeface="宋体" panose="02010600030101010101" pitchFamily="2" charset="-122"/>
                <a:sym typeface="微软雅黑" panose="020B0503020204020204" pitchFamily="34" charset="-122"/>
              </a:rPr>
              <a:t>   </a:t>
            </a:r>
            <a:r>
              <a:rPr lang="zh-CN" altLang="en-US" sz="2665" b="1" dirty="0">
                <a:solidFill>
                  <a:schemeClr val="bg1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 孩子们所盼望的，过年过节之外，大概要数迎神赛会的时候了。......我却并没有他们那么高兴。开船以后，水路中的风景，盒子里的点心，以及到了东关的五猖会的热闹，对于我似乎都没有什么大意思。</a:t>
            </a:r>
            <a:endParaRPr lang="zh-CN" altLang="en-US" sz="2665" b="1" dirty="0">
              <a:solidFill>
                <a:schemeClr val="bg1"/>
              </a:solidFill>
              <a:latin typeface="宋体" panose="02010600030101010101" pitchFamily="2" charset="-122"/>
              <a:sym typeface="微软雅黑" panose="020B0503020204020204" pitchFamily="34" charset="-122"/>
            </a:endParaRPr>
          </a:p>
          <a:p>
            <a:r>
              <a:rPr lang="zh-CN" altLang="en-US" sz="2665" b="1" dirty="0">
                <a:solidFill>
                  <a:schemeClr val="bg1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   直到现在，别的完全忘却，不留一点痕迹了，只有背诵《鉴略》这一段，却还分明如昨日事。 </a:t>
            </a:r>
            <a:endParaRPr lang="zh-CN" altLang="en-US" sz="2665" b="1" dirty="0">
              <a:solidFill>
                <a:schemeClr val="bg1"/>
              </a:solidFill>
              <a:latin typeface="宋体" panose="02010600030101010101" pitchFamily="2" charset="-122"/>
              <a:sym typeface="微软雅黑" panose="020B0503020204020204" pitchFamily="34" charset="-122"/>
            </a:endParaRPr>
          </a:p>
          <a:p>
            <a:r>
              <a:rPr lang="zh-CN" altLang="en-US" sz="2665" b="1" dirty="0">
                <a:solidFill>
                  <a:schemeClr val="bg1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   我至今一想起，还诧异我的父亲何以要在那时候叫我来背书。</a:t>
            </a:r>
            <a:endParaRPr lang="zh-CN" altLang="en-US" sz="2665" b="1" dirty="0">
              <a:solidFill>
                <a:schemeClr val="bg1"/>
              </a:solidFill>
              <a:latin typeface="宋体" panose="02010600030101010101" pitchFamily="2" charset="-122"/>
              <a:sym typeface="微软雅黑" panose="020B0503020204020204" pitchFamily="34" charset="-122"/>
            </a:endParaRPr>
          </a:p>
          <a:p>
            <a:endParaRPr lang="zh-CN" altLang="en-US" sz="2665" b="1" dirty="0">
              <a:solidFill>
                <a:schemeClr val="bg1"/>
              </a:solidFill>
              <a:latin typeface="宋体" panose="02010600030101010101" pitchFamily="2" charset="-122"/>
              <a:sym typeface="微软雅黑" panose="020B0503020204020204" pitchFamily="34" charset="-122"/>
            </a:endParaRPr>
          </a:p>
          <a:p>
            <a:r>
              <a:rPr lang="zh-CN" altLang="en-US" sz="2665" b="1" dirty="0">
                <a:solidFill>
                  <a:schemeClr val="bg1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22．选文运用了对比的写作方法，请找出一例，并简要分析。（3分）</a:t>
            </a:r>
            <a:endParaRPr lang="zh-CN" altLang="en-US" sz="2665" b="1" dirty="0">
              <a:solidFill>
                <a:schemeClr val="bg1"/>
              </a:solidFill>
              <a:latin typeface="宋体" panose="02010600030101010101" pitchFamily="2" charset="-122"/>
              <a:sym typeface="微软雅黑" panose="020B0503020204020204" pitchFamily="34" charset="-122"/>
            </a:endParaRPr>
          </a:p>
        </p:txBody>
      </p:sp>
      <p:grpSp>
        <p:nvGrpSpPr>
          <p:cNvPr id="4" name="Group 10"/>
          <p:cNvGrpSpPr/>
          <p:nvPr/>
        </p:nvGrpSpPr>
        <p:grpSpPr>
          <a:xfrm>
            <a:off x="338243" y="720302"/>
            <a:ext cx="2741084" cy="846667"/>
            <a:chOff x="0" y="0"/>
            <a:chExt cx="3236" cy="998"/>
          </a:xfrm>
        </p:grpSpPr>
        <p:grpSp>
          <p:nvGrpSpPr>
            <p:cNvPr id="8200" name="Group 11"/>
            <p:cNvGrpSpPr/>
            <p:nvPr/>
          </p:nvGrpSpPr>
          <p:grpSpPr>
            <a:xfrm>
              <a:off x="0" y="8"/>
              <a:ext cx="3236" cy="940"/>
              <a:chOff x="0" y="0"/>
              <a:chExt cx="3236" cy="940"/>
            </a:xfrm>
          </p:grpSpPr>
          <p:sp>
            <p:nvSpPr>
              <p:cNvPr id="8202" name="MH_Other_2"/>
              <p:cNvSpPr/>
              <p:nvPr/>
            </p:nvSpPr>
            <p:spPr>
              <a:xfrm>
                <a:off x="186" y="205"/>
                <a:ext cx="2890" cy="601"/>
              </a:xfrm>
              <a:custGeom>
                <a:avLst/>
                <a:gdLst>
                  <a:gd name="txL" fmla="*/ 0 w 3244"/>
                  <a:gd name="txT" fmla="*/ 0 h 675"/>
                  <a:gd name="txR" fmla="*/ 3244 w 3244"/>
                  <a:gd name="txB" fmla="*/ 675 h 675"/>
                </a:gdLst>
                <a:ahLst/>
                <a:cxnLst>
                  <a:cxn ang="0">
                    <a:pos x="2590" y="601"/>
                  </a:cxn>
                  <a:cxn ang="0">
                    <a:pos x="2890" y="300"/>
                  </a:cxn>
                  <a:cxn ang="0">
                    <a:pos x="2590" y="0"/>
                  </a:cxn>
                  <a:cxn ang="0">
                    <a:pos x="300" y="0"/>
                  </a:cxn>
                  <a:cxn ang="0">
                    <a:pos x="0" y="300"/>
                  </a:cxn>
                  <a:cxn ang="0">
                    <a:pos x="300" y="601"/>
                  </a:cxn>
                  <a:cxn ang="0">
                    <a:pos x="2590" y="601"/>
                  </a:cxn>
                </a:cxnLst>
                <a:rect l="txL" t="txT" r="txR" b="txB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00808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 sz="2400"/>
              </a:p>
            </p:txBody>
          </p:sp>
          <p:pic>
            <p:nvPicPr>
              <p:cNvPr id="8203" name="MH_Other_8"/>
              <p:cNvPicPr preferRelativeResize="0"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0" y="0"/>
                <a:ext cx="3237" cy="94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8204" name="MH_Other_9"/>
              <p:cNvSpPr>
                <a:spLocks noEditPoints="1"/>
              </p:cNvSpPr>
              <p:nvPr/>
            </p:nvSpPr>
            <p:spPr>
              <a:xfrm>
                <a:off x="348" y="329"/>
                <a:ext cx="349" cy="340"/>
              </a:xfrm>
              <a:custGeom>
                <a:avLst/>
                <a:gdLst>
                  <a:gd name="txL" fmla="*/ 0 w 108"/>
                  <a:gd name="txT" fmla="*/ 0 h 107"/>
                  <a:gd name="txR" fmla="*/ 108 w 108"/>
                  <a:gd name="txB" fmla="*/ 107 h 107"/>
                </a:gdLst>
                <a:ahLst/>
                <a:cxnLst>
                  <a:cxn ang="0">
                    <a:pos x="339" y="302"/>
                  </a:cxn>
                  <a:cxn ang="0">
                    <a:pos x="246" y="210"/>
                  </a:cxn>
                  <a:cxn ang="0">
                    <a:pos x="268" y="133"/>
                  </a:cxn>
                  <a:cxn ang="0">
                    <a:pos x="136" y="0"/>
                  </a:cxn>
                  <a:cxn ang="0">
                    <a:pos x="0" y="133"/>
                  </a:cxn>
                  <a:cxn ang="0">
                    <a:pos x="136" y="264"/>
                  </a:cxn>
                  <a:cxn ang="0">
                    <a:pos x="213" y="241"/>
                  </a:cxn>
                  <a:cxn ang="0">
                    <a:pos x="307" y="334"/>
                  </a:cxn>
                  <a:cxn ang="0">
                    <a:pos x="323" y="340"/>
                  </a:cxn>
                  <a:cxn ang="0">
                    <a:pos x="339" y="334"/>
                  </a:cxn>
                  <a:cxn ang="0">
                    <a:pos x="339" y="302"/>
                  </a:cxn>
                  <a:cxn ang="0">
                    <a:pos x="23" y="133"/>
                  </a:cxn>
                  <a:cxn ang="0">
                    <a:pos x="136" y="22"/>
                  </a:cxn>
                  <a:cxn ang="0">
                    <a:pos x="246" y="133"/>
                  </a:cxn>
                  <a:cxn ang="0">
                    <a:pos x="136" y="241"/>
                  </a:cxn>
                  <a:cxn ang="0">
                    <a:pos x="23" y="133"/>
                  </a:cxn>
                </a:cxnLst>
                <a:rect l="txL" t="txT" r="txR" b="tx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 sz="2400"/>
              </a:p>
            </p:txBody>
          </p:sp>
          <p:sp>
            <p:nvSpPr>
              <p:cNvPr id="8205" name="MH_Other_10"/>
              <p:cNvSpPr/>
              <p:nvPr/>
            </p:nvSpPr>
            <p:spPr>
              <a:xfrm>
                <a:off x="428" y="404"/>
                <a:ext cx="140" cy="140"/>
              </a:xfrm>
              <a:custGeom>
                <a:avLst/>
                <a:gdLst>
                  <a:gd name="txL" fmla="*/ 0 w 43"/>
                  <a:gd name="txT" fmla="*/ 0 h 44"/>
                  <a:gd name="txR" fmla="*/ 43 w 43"/>
                  <a:gd name="txB" fmla="*/ 44 h 44"/>
                </a:gdLst>
                <a:ahLst/>
                <a:cxnLst>
                  <a:cxn ang="0">
                    <a:pos x="127" y="57"/>
                  </a:cxn>
                  <a:cxn ang="0">
                    <a:pos x="81" y="57"/>
                  </a:cxn>
                  <a:cxn ang="0">
                    <a:pos x="81" y="13"/>
                  </a:cxn>
                  <a:cxn ang="0">
                    <a:pos x="68" y="0"/>
                  </a:cxn>
                  <a:cxn ang="0">
                    <a:pos x="59" y="13"/>
                  </a:cxn>
                  <a:cxn ang="0">
                    <a:pos x="59" y="57"/>
                  </a:cxn>
                  <a:cxn ang="0">
                    <a:pos x="10" y="57"/>
                  </a:cxn>
                  <a:cxn ang="0">
                    <a:pos x="0" y="70"/>
                  </a:cxn>
                  <a:cxn ang="0">
                    <a:pos x="10" y="83"/>
                  </a:cxn>
                  <a:cxn ang="0">
                    <a:pos x="59" y="83"/>
                  </a:cxn>
                  <a:cxn ang="0">
                    <a:pos x="59" y="127"/>
                  </a:cxn>
                  <a:cxn ang="0">
                    <a:pos x="68" y="140"/>
                  </a:cxn>
                  <a:cxn ang="0">
                    <a:pos x="81" y="127"/>
                  </a:cxn>
                  <a:cxn ang="0">
                    <a:pos x="81" y="83"/>
                  </a:cxn>
                  <a:cxn ang="0">
                    <a:pos x="127" y="83"/>
                  </a:cxn>
                  <a:cxn ang="0">
                    <a:pos x="140" y="70"/>
                  </a:cxn>
                  <a:cxn ang="0">
                    <a:pos x="127" y="57"/>
                  </a:cxn>
                </a:cxnLst>
                <a:rect l="txL" t="txT" r="txR" b="txB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 sz="2400"/>
              </a:p>
            </p:txBody>
          </p:sp>
        </p:grpSp>
        <p:sp>
          <p:nvSpPr>
            <p:cNvPr id="8201" name="MH_SubTitle_4"/>
            <p:cNvSpPr txBox="1"/>
            <p:nvPr/>
          </p:nvSpPr>
          <p:spPr>
            <a:xfrm>
              <a:off x="1022" y="0"/>
              <a:ext cx="2043" cy="99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120226" tIns="62653" rIns="120226" bIns="62653" anchor="ctr" anchorCtr="0"/>
            <a:p>
              <a:pPr>
                <a:lnSpc>
                  <a:spcPct val="110000"/>
                </a:lnSpc>
              </a:pPr>
              <a:r>
                <a:rPr lang="zh-CN" altLang="en-US" sz="266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考题探究</a:t>
              </a:r>
              <a:endParaRPr lang="zh-CN" altLang="en-US" sz="26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219" name="Group 2"/>
          <p:cNvGrpSpPr/>
          <p:nvPr/>
        </p:nvGrpSpPr>
        <p:grpSpPr>
          <a:xfrm>
            <a:off x="1104900" y="478367"/>
            <a:ext cx="10653184" cy="152400"/>
            <a:chOff x="0" y="0"/>
            <a:chExt cx="12583" cy="180"/>
          </a:xfrm>
        </p:grpSpPr>
        <p:sp>
          <p:nvSpPr>
            <p:cNvPr id="9226" name="矩形 35"/>
            <p:cNvSpPr/>
            <p:nvPr/>
          </p:nvSpPr>
          <p:spPr>
            <a:xfrm>
              <a:off x="0" y="0"/>
              <a:ext cx="11793" cy="170"/>
            </a:xfrm>
            <a:prstGeom prst="rect">
              <a:avLst/>
            </a:prstGeom>
            <a:solidFill>
              <a:srgbClr val="008080"/>
            </a:solidFill>
            <a:ln w="9525">
              <a:noFill/>
            </a:ln>
          </p:spPr>
          <p:txBody>
            <a:bodyPr lIns="120226" tIns="62653" rIns="120226" bIns="62653" anchor="ctr" anchorCtr="0"/>
            <a:p>
              <a:pPr algn="ctr" eaLnBrk="0" hangingPunct="0"/>
              <a:endParaRPr lang="zh-CN" altLang="en-US" sz="2400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9227" name="分段箭头1 464"/>
            <p:cNvSpPr/>
            <p:nvPr/>
          </p:nvSpPr>
          <p:spPr>
            <a:xfrm>
              <a:off x="11791" y="0"/>
              <a:ext cx="792" cy="181"/>
            </a:xfrm>
            <a:custGeom>
              <a:avLst/>
              <a:gdLst>
                <a:gd name="txL" fmla="*/ 0 w 1437086"/>
                <a:gd name="txT" fmla="*/ 0 h 619125"/>
                <a:gd name="txR" fmla="*/ 1437086 w 1437086"/>
                <a:gd name="txB" fmla="*/ 619125 h 619125"/>
              </a:gdLst>
              <a:ahLst/>
              <a:cxnLst>
                <a:cxn ang="0">
                  <a:pos x="462" y="0"/>
                </a:cxn>
                <a:cxn ang="0">
                  <a:pos x="622" y="0"/>
                </a:cxn>
                <a:cxn ang="0">
                  <a:pos x="792" y="92"/>
                </a:cxn>
                <a:cxn ang="0">
                  <a:pos x="621" y="181"/>
                </a:cxn>
                <a:cxn ang="0">
                  <a:pos x="461" y="181"/>
                </a:cxn>
                <a:cxn ang="0">
                  <a:pos x="632" y="92"/>
                </a:cxn>
                <a:cxn ang="0">
                  <a:pos x="462" y="0"/>
                </a:cxn>
                <a:cxn ang="0">
                  <a:pos x="262" y="0"/>
                </a:cxn>
                <a:cxn ang="0">
                  <a:pos x="423" y="0"/>
                </a:cxn>
                <a:cxn ang="0">
                  <a:pos x="593" y="92"/>
                </a:cxn>
                <a:cxn ang="0">
                  <a:pos x="421" y="181"/>
                </a:cxn>
                <a:cxn ang="0">
                  <a:pos x="262" y="181"/>
                </a:cxn>
                <a:cxn ang="0">
                  <a:pos x="433" y="92"/>
                </a:cxn>
                <a:cxn ang="0">
                  <a:pos x="262" y="0"/>
                </a:cxn>
                <a:cxn ang="0">
                  <a:pos x="0" y="0"/>
                </a:cxn>
                <a:cxn ang="0">
                  <a:pos x="224" y="0"/>
                </a:cxn>
                <a:cxn ang="0">
                  <a:pos x="394" y="92"/>
                </a:cxn>
                <a:cxn ang="0">
                  <a:pos x="222" y="181"/>
                </a:cxn>
                <a:cxn ang="0">
                  <a:pos x="0" y="181"/>
                </a:cxn>
                <a:cxn ang="0">
                  <a:pos x="0" y="0"/>
                </a:cxn>
              </a:cxnLst>
              <a:rect l="txL" t="txT" r="txR" b="txB"/>
              <a:pathLst>
                <a:path w="1437086" h="619125">
                  <a:moveTo>
                    <a:pt x="837769" y="0"/>
                  </a:moveTo>
                  <a:lnTo>
                    <a:pt x="1129014" y="2"/>
                  </a:lnTo>
                  <a:lnTo>
                    <a:pt x="1437086" y="314833"/>
                  </a:lnTo>
                  <a:lnTo>
                    <a:pt x="1126115" y="619125"/>
                  </a:lnTo>
                  <a:lnTo>
                    <a:pt x="836416" y="619125"/>
                  </a:lnTo>
                  <a:lnTo>
                    <a:pt x="1146598" y="315604"/>
                  </a:lnTo>
                  <a:lnTo>
                    <a:pt x="837769" y="0"/>
                  </a:lnTo>
                  <a:close/>
                  <a:moveTo>
                    <a:pt x="476241" y="0"/>
                  </a:moveTo>
                  <a:lnTo>
                    <a:pt x="767481" y="0"/>
                  </a:lnTo>
                  <a:lnTo>
                    <a:pt x="1075554" y="314833"/>
                  </a:lnTo>
                  <a:lnTo>
                    <a:pt x="764585" y="619125"/>
                  </a:lnTo>
                  <a:lnTo>
                    <a:pt x="474886" y="619125"/>
                  </a:lnTo>
                  <a:lnTo>
                    <a:pt x="785067" y="315602"/>
                  </a:lnTo>
                  <a:lnTo>
                    <a:pt x="476241" y="0"/>
                  </a:lnTo>
                  <a:close/>
                  <a:moveTo>
                    <a:pt x="0" y="0"/>
                  </a:moveTo>
                  <a:lnTo>
                    <a:pt x="405948" y="0"/>
                  </a:lnTo>
                  <a:lnTo>
                    <a:pt x="714025" y="314832"/>
                  </a:lnTo>
                  <a:lnTo>
                    <a:pt x="403054" y="619125"/>
                  </a:lnTo>
                  <a:lnTo>
                    <a:pt x="0" y="619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>
                <a:alpha val="100000"/>
              </a:srgbClr>
            </a:solidFill>
            <a:ln w="9525" cap="flat" cmpd="sng">
              <a:solidFill>
                <a:schemeClr val="bg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2400"/>
            </a:p>
          </p:txBody>
        </p:sp>
      </p:grpSp>
      <p:pic>
        <p:nvPicPr>
          <p:cNvPr id="9220" name="Picture 2" descr="gradien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667" y="5833533"/>
            <a:ext cx="11423651" cy="104986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221" name="Group 7"/>
          <p:cNvGrpSpPr/>
          <p:nvPr/>
        </p:nvGrpSpPr>
        <p:grpSpPr>
          <a:xfrm>
            <a:off x="336551" y="6311900"/>
            <a:ext cx="11423649" cy="152400"/>
            <a:chOff x="0" y="0"/>
            <a:chExt cx="13494" cy="180"/>
          </a:xfrm>
        </p:grpSpPr>
        <p:sp>
          <p:nvSpPr>
            <p:cNvPr id="9224" name="矩形 35"/>
            <p:cNvSpPr/>
            <p:nvPr/>
          </p:nvSpPr>
          <p:spPr>
            <a:xfrm>
              <a:off x="794" y="0"/>
              <a:ext cx="12700" cy="170"/>
            </a:xfrm>
            <a:prstGeom prst="rect">
              <a:avLst/>
            </a:prstGeom>
            <a:solidFill>
              <a:srgbClr val="008080"/>
            </a:solidFill>
            <a:ln w="9525">
              <a:noFill/>
            </a:ln>
          </p:spPr>
          <p:txBody>
            <a:bodyPr lIns="120226" tIns="62653" rIns="120226" bIns="62653" anchor="ctr" anchorCtr="0"/>
            <a:p>
              <a:pPr algn="ctr" eaLnBrk="0" hangingPunct="0"/>
              <a:endParaRPr lang="zh-CN" altLang="en-US" sz="2400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9225" name="分段箭头1 464"/>
            <p:cNvSpPr/>
            <p:nvPr/>
          </p:nvSpPr>
          <p:spPr>
            <a:xfrm rot="10800000">
              <a:off x="0" y="0"/>
              <a:ext cx="792" cy="181"/>
            </a:xfrm>
            <a:custGeom>
              <a:avLst/>
              <a:gdLst>
                <a:gd name="txL" fmla="*/ 0 w 1437086"/>
                <a:gd name="txT" fmla="*/ 0 h 619125"/>
                <a:gd name="txR" fmla="*/ 1437086 w 1437086"/>
                <a:gd name="txB" fmla="*/ 619125 h 619125"/>
              </a:gdLst>
              <a:ahLst/>
              <a:cxnLst>
                <a:cxn ang="0">
                  <a:pos x="462" y="0"/>
                </a:cxn>
                <a:cxn ang="0">
                  <a:pos x="622" y="0"/>
                </a:cxn>
                <a:cxn ang="0">
                  <a:pos x="792" y="92"/>
                </a:cxn>
                <a:cxn ang="0">
                  <a:pos x="621" y="181"/>
                </a:cxn>
                <a:cxn ang="0">
                  <a:pos x="461" y="181"/>
                </a:cxn>
                <a:cxn ang="0">
                  <a:pos x="632" y="92"/>
                </a:cxn>
                <a:cxn ang="0">
                  <a:pos x="462" y="0"/>
                </a:cxn>
                <a:cxn ang="0">
                  <a:pos x="262" y="0"/>
                </a:cxn>
                <a:cxn ang="0">
                  <a:pos x="423" y="0"/>
                </a:cxn>
                <a:cxn ang="0">
                  <a:pos x="593" y="92"/>
                </a:cxn>
                <a:cxn ang="0">
                  <a:pos x="421" y="181"/>
                </a:cxn>
                <a:cxn ang="0">
                  <a:pos x="262" y="181"/>
                </a:cxn>
                <a:cxn ang="0">
                  <a:pos x="433" y="92"/>
                </a:cxn>
                <a:cxn ang="0">
                  <a:pos x="262" y="0"/>
                </a:cxn>
                <a:cxn ang="0">
                  <a:pos x="0" y="0"/>
                </a:cxn>
                <a:cxn ang="0">
                  <a:pos x="224" y="0"/>
                </a:cxn>
                <a:cxn ang="0">
                  <a:pos x="394" y="92"/>
                </a:cxn>
                <a:cxn ang="0">
                  <a:pos x="222" y="181"/>
                </a:cxn>
                <a:cxn ang="0">
                  <a:pos x="0" y="181"/>
                </a:cxn>
                <a:cxn ang="0">
                  <a:pos x="0" y="0"/>
                </a:cxn>
              </a:cxnLst>
              <a:rect l="txL" t="txT" r="txR" b="txB"/>
              <a:pathLst>
                <a:path w="1437086" h="619125">
                  <a:moveTo>
                    <a:pt x="837769" y="0"/>
                  </a:moveTo>
                  <a:lnTo>
                    <a:pt x="1129014" y="2"/>
                  </a:lnTo>
                  <a:lnTo>
                    <a:pt x="1437086" y="314833"/>
                  </a:lnTo>
                  <a:lnTo>
                    <a:pt x="1126115" y="619125"/>
                  </a:lnTo>
                  <a:lnTo>
                    <a:pt x="836416" y="619125"/>
                  </a:lnTo>
                  <a:lnTo>
                    <a:pt x="1146598" y="315604"/>
                  </a:lnTo>
                  <a:lnTo>
                    <a:pt x="837769" y="0"/>
                  </a:lnTo>
                  <a:close/>
                  <a:moveTo>
                    <a:pt x="476241" y="0"/>
                  </a:moveTo>
                  <a:lnTo>
                    <a:pt x="767481" y="0"/>
                  </a:lnTo>
                  <a:lnTo>
                    <a:pt x="1075554" y="314833"/>
                  </a:lnTo>
                  <a:lnTo>
                    <a:pt x="764585" y="619125"/>
                  </a:lnTo>
                  <a:lnTo>
                    <a:pt x="474886" y="619125"/>
                  </a:lnTo>
                  <a:lnTo>
                    <a:pt x="785067" y="315602"/>
                  </a:lnTo>
                  <a:lnTo>
                    <a:pt x="476241" y="0"/>
                  </a:lnTo>
                  <a:close/>
                  <a:moveTo>
                    <a:pt x="0" y="0"/>
                  </a:moveTo>
                  <a:lnTo>
                    <a:pt x="405948" y="0"/>
                  </a:lnTo>
                  <a:lnTo>
                    <a:pt x="714025" y="314832"/>
                  </a:lnTo>
                  <a:lnTo>
                    <a:pt x="403054" y="619125"/>
                  </a:lnTo>
                  <a:lnTo>
                    <a:pt x="0" y="619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>
                <a:alpha val="100000"/>
              </a:srgbClr>
            </a:solidFill>
            <a:ln w="9525" cap="flat" cmpd="sng">
              <a:solidFill>
                <a:schemeClr val="bg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2400"/>
            </a:p>
          </p:txBody>
        </p:sp>
      </p:grpSp>
      <p:sp>
        <p:nvSpPr>
          <p:cNvPr id="12298" name="Text Box 10" descr="paper2"/>
          <p:cNvSpPr txBox="1"/>
          <p:nvPr/>
        </p:nvSpPr>
        <p:spPr>
          <a:xfrm>
            <a:off x="1583267" y="1892300"/>
            <a:ext cx="9505951" cy="1601470"/>
          </a:xfrm>
          <a:prstGeom prst="rect">
            <a:avLst/>
          </a:prstGeom>
          <a:blipFill rotWithShape="0">
            <a:blip r:embed="rId2"/>
          </a:blip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20226" tIns="62653" rIns="120226" bIns="62653">
            <a:spAutoFit/>
          </a:bodyPr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解析思路：本题考察写作手法的分析。解答格式：先列举出对比内容，再联系对比手法的“突出”作用，结合选文答出其具体的作用。</a:t>
            </a:r>
            <a:endParaRPr lang="zh-CN" altLang="en-US" sz="3200" b="1" dirty="0">
              <a:solidFill>
                <a:schemeClr val="bg1"/>
              </a:solidFill>
              <a:latin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12299" name="Text Box 11"/>
          <p:cNvSpPr txBox="1"/>
          <p:nvPr/>
        </p:nvSpPr>
        <p:spPr>
          <a:xfrm>
            <a:off x="1583267" y="4004733"/>
            <a:ext cx="9505951" cy="1601470"/>
          </a:xfrm>
          <a:prstGeom prst="rect">
            <a:avLst/>
          </a:prstGeom>
          <a:noFill/>
          <a:ln w="9525" cap="flat" cmpd="sng">
            <a:prstDash val="solid"/>
            <a:miter/>
            <a:headEnd type="none" w="med" len="med"/>
            <a:tailEnd type="none" w="med" len="med"/>
          </a:ln>
          <a:scene3d>
            <a:camera prst="legacyObliqueFront">
              <a:rot lat="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CFFFF">
                        <a:alpha val="48000"/>
                      </a:srgbClr>
                    </a:gs>
                    <a:gs pos="100000">
                      <a:schemeClr val="bg1"/>
                    </a:gs>
                  </a:gsLst>
                  <a:lin ang="5400000" scaled="1"/>
                  <a:tileRect/>
                </a:gradFill>
              </a14:hiddenFill>
            </a:ext>
          </a:extLst>
        </p:spPr>
        <p:txBody>
          <a:bodyPr lIns="120226" tIns="62653" rIns="120226" bIns="62653">
            <a:spAutoFit/>
            <a:flatTx/>
          </a:bodyPr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答案</a:t>
            </a:r>
            <a:r>
              <a:rPr lang="zh-CN" altLang="en-US" sz="3200" b="1" dirty="0">
                <a:solidFill>
                  <a:srgbClr val="0066FF"/>
                </a:solidFill>
                <a:latin typeface="宋体" panose="02010600030101010101" pitchFamily="2" charset="-122"/>
              </a:rPr>
              <a:t>示例：“我”在</a:t>
            </a:r>
            <a:r>
              <a:rPr lang="zh-CN" altLang="en-US" sz="3200" b="1" dirty="0">
                <a:solidFill>
                  <a:srgbClr val="CC0066"/>
                </a:solidFill>
                <a:latin typeface="宋体" panose="02010600030101010101" pitchFamily="2" charset="-122"/>
              </a:rPr>
              <a:t>背书前盼望观看五猖会的兴奋心情，</a:t>
            </a:r>
            <a:r>
              <a:rPr lang="zh-CN" altLang="en-US" sz="3200" b="1" dirty="0">
                <a:solidFill>
                  <a:srgbClr val="0066FF"/>
                </a:solidFill>
                <a:latin typeface="宋体" panose="02010600030101010101" pitchFamily="2" charset="-122"/>
              </a:rPr>
              <a:t>与</a:t>
            </a:r>
            <a:r>
              <a:rPr lang="zh-CN" altLang="en-US" sz="3200" b="1" dirty="0">
                <a:solidFill>
                  <a:srgbClr val="CC0066"/>
                </a:solidFill>
                <a:latin typeface="宋体" panose="02010600030101010101" pitchFamily="2" charset="-122"/>
              </a:rPr>
              <a:t>背书后的扫兴</a:t>
            </a:r>
            <a:r>
              <a:rPr lang="zh-CN" altLang="en-US" sz="3200" b="1" dirty="0">
                <a:solidFill>
                  <a:srgbClr val="0066FF"/>
                </a:solidFill>
                <a:latin typeface="宋体" panose="02010600030101010101" pitchFamily="2" charset="-122"/>
              </a:rPr>
              <a:t>形成了鲜明的</a:t>
            </a:r>
            <a:r>
              <a:rPr lang="zh-CN" altLang="en-US" sz="3200" b="1" dirty="0">
                <a:solidFill>
                  <a:srgbClr val="CC0066"/>
                </a:solidFill>
                <a:latin typeface="宋体" panose="02010600030101010101" pitchFamily="2" charset="-122"/>
              </a:rPr>
              <a:t>对比</a:t>
            </a:r>
            <a:r>
              <a:rPr lang="zh-CN" altLang="en-US" sz="3200" b="1" dirty="0">
                <a:solidFill>
                  <a:srgbClr val="0066FF"/>
                </a:solidFill>
                <a:latin typeface="宋体" panose="02010600030101010101" pitchFamily="2" charset="-122"/>
              </a:rPr>
              <a:t>，批评了强制教育对儿童天性的压制和摧残。</a:t>
            </a:r>
            <a:endParaRPr lang="zh-CN" altLang="en-US" sz="3200" dirty="0">
              <a:solidFill>
                <a:srgbClr val="0066FF"/>
              </a:solidFill>
              <a:latin typeface="Arial" panose="020B0604020202020204" pitchFamily="34" charset="0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8" grpId="0" bldLvl="0"/>
      <p:bldP spid="12298" grpId="1" bldLvl="0" animBg="1"/>
      <p:bldP spid="1229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圆角矩形 2"/>
          <p:cNvSpPr/>
          <p:nvPr/>
        </p:nvSpPr>
        <p:spPr>
          <a:xfrm>
            <a:off x="315595" y="254635"/>
            <a:ext cx="2780665" cy="7816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4000" b="1"/>
              <a:t>链接中考</a:t>
            </a:r>
            <a:endParaRPr lang="zh-CN" altLang="en-US" sz="4000" b="1"/>
          </a:p>
        </p:txBody>
      </p:sp>
      <p:sp>
        <p:nvSpPr>
          <p:cNvPr id="100" name="文本框 99"/>
          <p:cNvSpPr txBox="1"/>
          <p:nvPr/>
        </p:nvSpPr>
        <p:spPr>
          <a:xfrm>
            <a:off x="544195" y="1240155"/>
            <a:ext cx="1164780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3200" b="1">
                <a:solidFill>
                  <a:srgbClr val="222222"/>
                </a:solidFill>
                <a:latin typeface="宋体" panose="02010600030101010101" pitchFamily="2" charset="-122"/>
              </a:rPr>
              <a:t>1. </a:t>
            </a:r>
            <a:r>
              <a:rPr lang="zh-CN" sz="3200" b="1">
                <a:solidFill>
                  <a:srgbClr val="222222"/>
                </a:solidFill>
                <a:ea typeface="宋体" panose="02010600030101010101" pitchFamily="2" charset="-122"/>
              </a:rPr>
              <a:t>文章第⑧段写道：</a:t>
            </a:r>
            <a:r>
              <a:rPr lang="en-US" sz="3200" b="1">
                <a:solidFill>
                  <a:srgbClr val="222222"/>
                </a:solidFill>
                <a:latin typeface="宋体" panose="02010600030101010101" pitchFamily="2" charset="-122"/>
              </a:rPr>
              <a:t>“</a:t>
            </a:r>
            <a:r>
              <a:rPr lang="zh-CN" sz="3200" b="1">
                <a:solidFill>
                  <a:srgbClr val="222222"/>
                </a:solidFill>
                <a:ea typeface="宋体" panose="02010600030101010101" pitchFamily="2" charset="-122"/>
              </a:rPr>
              <a:t>我刚走到半路时，原本温柔细腻的雨丝变成了瓢泼狂暴的大雨。</a:t>
            </a:r>
            <a:r>
              <a:rPr lang="en-US" sz="3200" b="1">
                <a:solidFill>
                  <a:srgbClr val="222222"/>
                </a:solidFill>
                <a:latin typeface="宋体" panose="02010600030101010101" pitchFamily="2" charset="-122"/>
              </a:rPr>
              <a:t>”</a:t>
            </a:r>
            <a:r>
              <a:rPr lang="zh-CN" sz="3200" b="1">
                <a:solidFill>
                  <a:srgbClr val="222222"/>
                </a:solidFill>
                <a:ea typeface="宋体" panose="02010600030101010101" pitchFamily="2" charset="-122"/>
              </a:rPr>
              <a:t>这句话在文中有什么作用？</a:t>
            </a:r>
            <a:r>
              <a:rPr lang="zh-CN" sz="3200" b="1">
                <a:solidFill>
                  <a:srgbClr val="333333"/>
                </a:solidFill>
                <a:ea typeface="宋体" panose="02010600030101010101" pitchFamily="2" charset="-122"/>
              </a:rPr>
              <a:t>（</a:t>
            </a:r>
            <a:r>
              <a:rPr lang="en-US" sz="3200" b="1">
                <a:solidFill>
                  <a:srgbClr val="333333"/>
                </a:solidFill>
                <a:latin typeface="宋体" panose="02010600030101010101" pitchFamily="2" charset="-122"/>
              </a:rPr>
              <a:t>3</a:t>
            </a:r>
            <a:r>
              <a:rPr lang="zh-CN" sz="3200" b="1">
                <a:solidFill>
                  <a:srgbClr val="333333"/>
                </a:solidFill>
                <a:ea typeface="宋体" panose="02010600030101010101" pitchFamily="2" charset="-122"/>
              </a:rPr>
              <a:t>分）</a:t>
            </a:r>
            <a:r>
              <a:rPr lang="en-US" sz="3200" b="1">
                <a:solidFill>
                  <a:srgbClr val="222222"/>
                </a:solidFill>
                <a:latin typeface="宋体" panose="02010600030101010101" pitchFamily="2" charset="-122"/>
              </a:rPr>
              <a:t> </a:t>
            </a:r>
            <a:endParaRPr lang="en-US" sz="3200" b="1">
              <a:solidFill>
                <a:srgbClr val="222222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200" b="0">
                <a:solidFill>
                  <a:srgbClr val="222222"/>
                </a:solidFill>
                <a:latin typeface="楷体" panose="02010609060101010101" charset="-122"/>
                <a:cs typeface="Arial" panose="020B0604020202020204" pitchFamily="34" charset="0"/>
              </a:rPr>
              <a:t> </a:t>
            </a:r>
            <a:endParaRPr lang="zh-CN" altLang="en-US" sz="3200" b="1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0105" y="2967990"/>
            <a:ext cx="1003046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明确：</a:t>
            </a:r>
            <a:r>
              <a:rPr lang="en-US" sz="32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 </a:t>
            </a:r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①景物（环境）描写，温柔细腻的雨丝变成飘泊狂暴的大雨，让“我”庆幸雨伞买的及时，免遭大雨浇淋，让“我”感受到有雨伞的温暖、安全以及小姑娘的温柔美好；②推动故事情节发展，瓢泼大雨为下文小姑娘在暴雨中等待失主做铺垫。</a:t>
            </a:r>
            <a:endParaRPr lang="zh-CN" altLang="en-US" sz="3200" b="1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8950" y="239395"/>
            <a:ext cx="10694670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3600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2. </a:t>
            </a:r>
            <a:r>
              <a:rPr lang="zh-CN" sz="3600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赏析句子（4分）</a:t>
            </a:r>
            <a:endParaRPr lang="zh-CN" sz="28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sz="32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（1）每当缠绵的细雨裹住这个城市的时候，这种思念就如同四处弥漫的细雨一样，无边无际。</a:t>
            </a:r>
            <a:endParaRPr lang="zh-CN" sz="32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endParaRPr lang="zh-CN" sz="32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endParaRPr lang="zh-CN" sz="32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endParaRPr lang="zh-CN" sz="32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endParaRPr lang="zh-CN" sz="32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zh-CN" sz="32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（2）“一用就卖不出去了，这是我这学期的生活费……”姑娘说了半截，止住了话头。</a:t>
            </a:r>
            <a:endParaRPr lang="en-US" sz="28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lang="en-US" altLang="en-US" sz="28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8950" y="1871345"/>
            <a:ext cx="1140650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明确：示例1：比喻的修辞，将无形的思念化作有形的雨，将抽象的感情具体化，生动形象的表达了“我”对小姑娘强烈的思念之情。示例2：一个“裹”字，运用拟人的修辞，生动形象的写出了雨的细腻缠绵的特点。</a:t>
            </a:r>
            <a:endParaRPr 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7865" y="5255260"/>
            <a:ext cx="1098867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明确：语言描写，交代了小姑娘卖伞的原因，突出了小姑娘的自尊，自强。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99335" y="1803400"/>
            <a:ext cx="862774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文学类文本阅读之</a:t>
            </a:r>
            <a:endParaRPr lang="zh-CN" altLang="en-US" sz="8000" b="1">
              <a:solidFill>
                <a:schemeClr val="bg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r>
              <a:rPr lang="zh-CN" altLang="en-US" sz="8000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 </a:t>
            </a:r>
            <a:r>
              <a:rPr lang="en-US" altLang="zh-CN" sz="8000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    </a:t>
            </a:r>
            <a:r>
              <a:rPr lang="zh-CN" altLang="en-US" sz="8000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对比的作用</a:t>
            </a:r>
            <a:endParaRPr lang="zh-CN" altLang="en-US" sz="8000" b="1">
              <a:solidFill>
                <a:schemeClr val="bg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40360" y="431800"/>
            <a:ext cx="1115822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3600" b="1">
                <a:solidFill>
                  <a:srgbClr val="333333"/>
                </a:solidFill>
                <a:latin typeface="宋体" panose="02010600030101010101" pitchFamily="2" charset="-122"/>
                <a:sym typeface="+mn-ea"/>
              </a:rPr>
              <a:t>3.</a:t>
            </a:r>
            <a:r>
              <a:rPr lang="zh-CN" sz="3600" b="1">
                <a:solidFill>
                  <a:srgbClr val="333333"/>
                </a:solidFill>
                <a:ea typeface="宋体" panose="02010600030101010101" pitchFamily="2" charset="-122"/>
                <a:sym typeface="+mn-ea"/>
              </a:rPr>
              <a:t>作者在文中多处运用了对比手法，请你写出其中两组来，并分析其作用（4分）</a:t>
            </a:r>
            <a:endParaRPr lang="zh-CN" sz="3600" b="1">
              <a:ea typeface="宋体" panose="02010600030101010101" pitchFamily="2" charset="-122"/>
              <a:sym typeface="+mn-ea"/>
            </a:endParaRPr>
          </a:p>
          <a:p>
            <a:endParaRPr lang="zh-CN" altLang="en-US" sz="3600" b="1"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0400" y="1760220"/>
            <a:ext cx="10165715" cy="3107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/>
            <a:endParaRPr lang="en-US" sz="2800" b="1">
              <a:solidFill>
                <a:schemeClr val="bg1"/>
              </a:solidFill>
              <a:latin typeface="宋体" panose="02010600030101010101" pitchFamily="2" charset="-122"/>
              <a:sym typeface="+mn-ea"/>
            </a:endParaRPr>
          </a:p>
          <a:p>
            <a:pPr indent="0"/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【答案】①小姑娘为挣生活费雨夜卖伞与冒着暴雨等待丢失400元的顾客进行对比；②街头小贩的弄虚作假与卖伞姑娘极有耐心的服务形成对比；③“我”买伞的刻意挑拣与小姑娘极有耐心的服务形成对比。突出了姑娘拾金不昧、耐心细致、诚信善良的美好品质。</a:t>
            </a:r>
            <a:endParaRPr lang="en-US" sz="2800" b="1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  <a:p>
            <a:endParaRPr lang="en-US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0130" y="1233240"/>
            <a:ext cx="10969200" cy="705600"/>
          </a:xfrm>
        </p:spPr>
        <p:txBody>
          <a:bodyPr>
            <a:normAutofit fontScale="90000"/>
          </a:bodyPr>
          <a:p>
            <a:r>
              <a:rPr lang="en-US">
                <a:solidFill>
                  <a:schemeClr val="bg1"/>
                </a:solidFill>
                <a:latin typeface="宋体" panose="02010600030101010101" pitchFamily="2" charset="-122"/>
                <a:sym typeface="+mn-ea"/>
              </a:rPr>
              <a:t>4.“</a:t>
            </a:r>
            <a:r>
              <a:rPr lang="zh-CN">
                <a:solidFill>
                  <a:schemeClr val="bg1"/>
                </a:solidFill>
                <a:ea typeface="宋体" panose="02010600030101010101" pitchFamily="2" charset="-122"/>
                <a:sym typeface="+mn-ea"/>
              </a:rPr>
              <a:t>此时的我没有雨伞，但我总觉得头顶有一把粉红色</a:t>
            </a:r>
            <a:r>
              <a:rPr lang="zh-CN">
                <a:solidFill>
                  <a:schemeClr val="tx1"/>
                </a:solidFill>
                <a:ea typeface="宋体" panose="02010600030101010101" pitchFamily="2" charset="-122"/>
                <a:sym typeface="+mn-ea"/>
              </a:rPr>
              <a:t>4.“此时的我没有雨伞，但我总觉得头顶有一把粉红色的雨伞，伴我在每一个雨天里……”请谈谈你对文章最后一句话的理解。（5分）</a:t>
            </a:r>
            <a:br>
              <a:rPr lang="zh-CN">
                <a:solidFill>
                  <a:schemeClr val="tx1"/>
                </a:solidFill>
                <a:ea typeface="宋体" panose="02010600030101010101" pitchFamily="2" charset="-122"/>
                <a:sym typeface="+mn-ea"/>
              </a:rPr>
            </a:br>
            <a:endParaRPr lang="zh-CN">
              <a:solidFill>
                <a:schemeClr val="tx1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0060" y="2804795"/>
            <a:ext cx="10968990" cy="2949575"/>
          </a:xfrm>
        </p:spPr>
        <p:txBody>
          <a:bodyPr/>
          <a:p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明确：①“粉红色的伞”象征着小女孩纯洁美好的心灵，她的精神品质感化了别人，更美丽了世界。②小姑娘的善良温柔让“我”感到无比温馨，伴“我”走过每一天。</a:t>
            </a:r>
            <a:endParaRPr lang="zh-CN" altLang="en-US" sz="3200" b="1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-210185" y="224155"/>
            <a:ext cx="595249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chemeClr val="bg1"/>
                </a:solidFill>
              </a:rPr>
              <a:t>（一）定义讲解</a:t>
            </a:r>
            <a:endParaRPr lang="zh-CN" altLang="en-US" sz="5400" b="1">
              <a:solidFill>
                <a:schemeClr val="bg1"/>
              </a:solidFill>
            </a:endParaRPr>
          </a:p>
        </p:txBody>
      </p:sp>
      <p:pic>
        <p:nvPicPr>
          <p:cNvPr id="5138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115" y="1470660"/>
            <a:ext cx="11113770" cy="36601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391285" y="2367915"/>
            <a:ext cx="9651365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solidFill>
                  <a:schemeClr val="bg1"/>
                </a:solidFill>
              </a:rPr>
              <a:t>是把</a:t>
            </a:r>
            <a:r>
              <a:rPr lang="zh-CN" altLang="en-US" sz="4400" u="sng">
                <a:solidFill>
                  <a:srgbClr val="FF0000"/>
                </a:solidFill>
              </a:rPr>
              <a:t>两种不同事物、情况（A---B）</a:t>
            </a:r>
            <a:r>
              <a:rPr lang="zh-CN" altLang="en-US" sz="4400">
                <a:solidFill>
                  <a:schemeClr val="bg1"/>
                </a:solidFill>
              </a:rPr>
              <a:t>或者同一事物</a:t>
            </a:r>
            <a:r>
              <a:rPr lang="zh-CN" altLang="en-US" sz="4400" u="sng">
                <a:solidFill>
                  <a:srgbClr val="FF0000"/>
                </a:solidFill>
              </a:rPr>
              <a:t>两个相对的方面(A---a)</a:t>
            </a:r>
            <a:r>
              <a:rPr lang="zh-CN" altLang="en-US" sz="4400">
                <a:solidFill>
                  <a:schemeClr val="bg1"/>
                </a:solidFill>
              </a:rPr>
              <a:t>，放在一起相互比较的一种表现手法。</a:t>
            </a:r>
            <a:endParaRPr lang="zh-CN" altLang="en-US" sz="4400">
              <a:solidFill>
                <a:schemeClr val="bg1"/>
              </a:solidFill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315595" y="254635"/>
            <a:ext cx="2780665" cy="7816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4000" b="1"/>
              <a:t>例句分析</a:t>
            </a:r>
            <a:endParaRPr lang="zh-CN" altLang="en-US" sz="4000" b="1"/>
          </a:p>
        </p:txBody>
      </p:sp>
      <p:sp>
        <p:nvSpPr>
          <p:cNvPr id="3" name="文本框 2"/>
          <p:cNvSpPr txBox="1"/>
          <p:nvPr/>
        </p:nvSpPr>
        <p:spPr>
          <a:xfrm>
            <a:off x="165100" y="1216660"/>
            <a:ext cx="12027535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chemeClr val="bg1"/>
                </a:solidFill>
              </a:rPr>
              <a:t>①　朱门酒肉臭，路有冻死骨。《自京赴奉先县咏怀五百字》</a:t>
            </a:r>
            <a:endParaRPr lang="zh-CN" altLang="en-US" sz="3600">
              <a:solidFill>
                <a:schemeClr val="bg1"/>
              </a:solidFill>
            </a:endParaRPr>
          </a:p>
          <a:p>
            <a:endParaRPr lang="zh-CN" altLang="en-US" sz="3600">
              <a:solidFill>
                <a:schemeClr val="bg1"/>
              </a:solidFill>
            </a:endParaRPr>
          </a:p>
          <a:p>
            <a:endParaRPr lang="zh-CN" altLang="en-US" sz="3600">
              <a:solidFill>
                <a:schemeClr val="bg1"/>
              </a:solidFill>
            </a:endParaRPr>
          </a:p>
          <a:p>
            <a:r>
              <a:rPr lang="zh-CN" altLang="en-US" sz="3600">
                <a:solidFill>
                  <a:schemeClr val="bg1"/>
                </a:solidFill>
              </a:rPr>
              <a:t>②　亲贤臣，远小人，此先汉所以兴隆也；亲小人，远贤臣，此后汉所以倾颓也。《出师表》</a:t>
            </a:r>
            <a:endParaRPr lang="zh-CN" altLang="en-US" sz="3600">
              <a:solidFill>
                <a:schemeClr val="bg1"/>
              </a:solidFill>
            </a:endParaRPr>
          </a:p>
          <a:p>
            <a:endParaRPr lang="zh-CN" altLang="en-US" sz="3600">
              <a:solidFill>
                <a:schemeClr val="bg1"/>
              </a:solidFill>
            </a:endParaRPr>
          </a:p>
          <a:p>
            <a:endParaRPr lang="zh-CN" altLang="en-US" sz="2800">
              <a:solidFill>
                <a:schemeClr val="bg1"/>
              </a:solidFill>
            </a:endParaRPr>
          </a:p>
          <a:p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16230" y="2368550"/>
            <a:ext cx="11746865" cy="102489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4000" b="1">
                <a:solidFill>
                  <a:srgbClr val="FF0000"/>
                </a:solidFill>
              </a:rPr>
              <a:t>将权势者的淫逸生活与贫苦百姓的悲惨遭遇作对比。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71475" y="4725670"/>
            <a:ext cx="11615420" cy="102489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4000" b="1">
                <a:solidFill>
                  <a:srgbClr val="FF0000"/>
                </a:solidFill>
              </a:rPr>
              <a:t>将先汉兴隆和后汉倾颓的原因作对比。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5270" y="269875"/>
            <a:ext cx="11605895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chemeClr val="bg1"/>
                </a:solidFill>
                <a:sym typeface="+mn-ea"/>
              </a:rPr>
              <a:t>③</a:t>
            </a:r>
            <a:r>
              <a:rPr lang="zh-CN" altLang="en-US" sz="3600">
                <a:solidFill>
                  <a:schemeClr val="bg1"/>
                </a:solidFill>
                <a:sym typeface="+mn-ea"/>
              </a:rPr>
              <a:t>　范进因没有盘费，走去同丈人商议，被胡屠户一口啐在脸上，骂了一个狗血喷头道：“不要失了你的时了！你自己只觉得中了一个相公，就‘癞虾蟆想吃起天鹅肉’来！……〞</a:t>
            </a:r>
            <a:endParaRPr lang="zh-CN" altLang="en-US" sz="3600">
              <a:solidFill>
                <a:schemeClr val="bg1"/>
              </a:solidFill>
            </a:endParaRPr>
          </a:p>
          <a:p>
            <a:r>
              <a:rPr lang="zh-CN" altLang="en-US" sz="3600">
                <a:solidFill>
                  <a:schemeClr val="bg1"/>
                </a:solidFill>
                <a:sym typeface="+mn-ea"/>
              </a:rPr>
              <a:t>胡屠户道：“我那里还杀猪！有我这贤婿，还怕后半世靠不着也怎的？我每常说，我的这个贤婿，才学又高，品貌又好，就是城里头那张府、周府这些老爷，也没有我女婿这样一个体面的相貌……〞《范进中举》</a:t>
            </a:r>
            <a:endParaRPr lang="zh-CN" altLang="en-US" sz="3600">
              <a:solidFill>
                <a:schemeClr val="bg1"/>
              </a:solidFill>
            </a:endParaRPr>
          </a:p>
          <a:p>
            <a:endParaRPr lang="zh-CN" altLang="en-US" sz="3600">
              <a:solidFill>
                <a:schemeClr val="bg1"/>
              </a:solidFill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255270" y="4884420"/>
            <a:ext cx="11746865" cy="102489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4000" b="1">
                <a:solidFill>
                  <a:srgbClr val="FF0000"/>
                </a:solidFill>
              </a:rPr>
              <a:t>将胡屠户对中举前后范进的态度作对比。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86" name="Picture 18" descr="D:\成欣凤\hxx7.jp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02690" y="1591310"/>
            <a:ext cx="3872865" cy="27578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7" name="Picture 19" descr="D:\成欣凤\hxx3.jpg"/>
          <p:cNvPicPr>
            <a:picLocks noChangeAspect="1"/>
          </p:cNvPicPr>
          <p:nvPr/>
        </p:nvPicPr>
        <p:blipFill>
          <a:blip r:embed="rId3">
            <a:lum bright="23999" contrast="-36000"/>
          </a:blip>
          <a:stretch>
            <a:fillRect/>
          </a:stretch>
        </p:blipFill>
        <p:spPr>
          <a:xfrm>
            <a:off x="6106160" y="1591310"/>
            <a:ext cx="3939540" cy="27324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91" name="Text Box 23"/>
          <p:cNvSpPr txBox="1"/>
          <p:nvPr/>
        </p:nvSpPr>
        <p:spPr>
          <a:xfrm>
            <a:off x="898525" y="596900"/>
            <a:ext cx="375666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CC0066"/>
                </a:solidFill>
                <a:latin typeface="Arial" panose="020B0604020202020204" pitchFamily="34" charset="0"/>
              </a:rPr>
              <a:t>《故乡》例析：</a:t>
            </a:r>
            <a:endParaRPr lang="zh-CN" altLang="en-US" sz="4000" b="1" dirty="0">
              <a:solidFill>
                <a:srgbClr val="CC0066"/>
              </a:solidFill>
              <a:latin typeface="Arial" panose="020B0604020202020204" pitchFamily="34" charset="0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89280" y="4636770"/>
            <a:ext cx="11746865" cy="102489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4000" b="1" dirty="0">
              <a:solidFill>
                <a:srgbClr val="0066FF"/>
              </a:solidFill>
              <a:latin typeface="Arial" panose="020B0604020202020204" pitchFamily="34" charset="0"/>
              <a:sym typeface="+mn-ea"/>
            </a:endParaRPr>
          </a:p>
          <a:p>
            <a:pPr algn="ctr"/>
            <a:r>
              <a:rPr lang="zh-CN" altLang="en-US" sz="4000" b="1" dirty="0">
                <a:solidFill>
                  <a:srgbClr val="0066FF"/>
                </a:solidFill>
                <a:latin typeface="Arial" panose="020B0604020202020204" pitchFamily="34" charset="0"/>
                <a:sym typeface="+mn-ea"/>
              </a:rPr>
              <a:t>将鲁迅记忆中儿时的故乡与眼前的故乡作对比</a:t>
            </a:r>
            <a:endParaRPr lang="zh-CN" altLang="en-US" sz="4000" b="1" dirty="0">
              <a:solidFill>
                <a:srgbClr val="0066FF"/>
              </a:solidFill>
              <a:latin typeface="Arial" panose="020B0604020202020204" pitchFamily="34" charset="0"/>
            </a:endParaRPr>
          </a:p>
          <a:p>
            <a:pPr algn="ctr"/>
            <a:endParaRPr lang="zh-CN" altLang="en-US" sz="4000" b="1">
              <a:solidFill>
                <a:srgbClr val="FF0000"/>
              </a:solidFill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91" grpId="0" bldLvl="0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Group 10"/>
          <p:cNvGrpSpPr>
            <a:grpSpLocks noChangeAspect="1"/>
          </p:cNvGrpSpPr>
          <p:nvPr/>
        </p:nvGrpSpPr>
        <p:grpSpPr>
          <a:xfrm>
            <a:off x="1271270" y="1203325"/>
            <a:ext cx="9649460" cy="3032760"/>
            <a:chOff x="0" y="0"/>
            <a:chExt cx="4320" cy="2448"/>
          </a:xfrm>
        </p:grpSpPr>
        <p:pic>
          <p:nvPicPr>
            <p:cNvPr id="1041" name="Picture 11" descr="D:\成欣凤\hxx6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920" cy="2448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042" name="Group 12"/>
            <p:cNvGrpSpPr>
              <a:grpSpLocks noChangeAspect="1"/>
            </p:cNvGrpSpPr>
            <p:nvPr/>
          </p:nvGrpSpPr>
          <p:grpSpPr>
            <a:xfrm>
              <a:off x="11" y="0"/>
              <a:ext cx="4309" cy="2448"/>
              <a:chOff x="0" y="0"/>
              <a:chExt cx="4309" cy="2448"/>
            </a:xfrm>
          </p:grpSpPr>
          <p:pic>
            <p:nvPicPr>
              <p:cNvPr id="1043" name="Picture 13" descr="D:\成欣凤\hxx5.jp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0" y="1473"/>
                <a:ext cx="775" cy="96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044" name="Picture 14" descr="D:\成欣凤\hxx8.jpg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389" y="0"/>
                <a:ext cx="1920" cy="24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3" name="圆角矩形 2"/>
          <p:cNvSpPr/>
          <p:nvPr/>
        </p:nvSpPr>
        <p:spPr>
          <a:xfrm>
            <a:off x="445135" y="5200650"/>
            <a:ext cx="11746865" cy="102489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4000">
                <a:solidFill>
                  <a:srgbClr val="FF0000"/>
                </a:solidFill>
                <a:sym typeface="+mn-ea"/>
              </a:rPr>
              <a:t>将鲁迅记忆中少年闰土与眼前的中年闰土作对比</a:t>
            </a:r>
            <a:endParaRPr lang="zh-CN" altLang="en-US" sz="4000" b="1">
              <a:solidFill>
                <a:srgbClr val="FF0000"/>
              </a:solidFill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4" name="Picture 2" descr="惊慌失措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94475" y="1332230"/>
            <a:ext cx="4321175" cy="3022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5" name="Picture 3" descr="热切盼望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8925" y="1331913"/>
            <a:ext cx="4105275" cy="3019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6" name="Text Box 4"/>
          <p:cNvSpPr txBox="1"/>
          <p:nvPr/>
        </p:nvSpPr>
        <p:spPr>
          <a:xfrm>
            <a:off x="6804025" y="4707890"/>
            <a:ext cx="47688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惊慌、躲避（穷困的于勒）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8677" name="Text Box 5"/>
          <p:cNvSpPr txBox="1"/>
          <p:nvPr/>
        </p:nvSpPr>
        <p:spPr>
          <a:xfrm>
            <a:off x="1558925" y="4707890"/>
            <a:ext cx="38893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热切盼望（有钱的于勒）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8678" name="Rectangle 6"/>
          <p:cNvSpPr>
            <a:spLocks noGrp="1" noRot="1"/>
          </p:cNvSpPr>
          <p:nvPr>
            <p:ph type="title"/>
          </p:nvPr>
        </p:nvSpPr>
        <p:spPr>
          <a:xfrm>
            <a:off x="1825625" y="189230"/>
            <a:ext cx="5288915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dirty="0"/>
              <a:t>《我的叔叔于勒》</a:t>
            </a:r>
            <a:endParaRPr lang="zh-CN" altLang="en-US" dirty="0"/>
          </a:p>
        </p:txBody>
      </p:sp>
      <p:sp>
        <p:nvSpPr>
          <p:cNvPr id="28679" name="AutoShape 7">
            <a:hlinkClick r:id="rId3" action="ppaction://hlinksldjump"/>
          </p:cNvPr>
          <p:cNvSpPr/>
          <p:nvPr/>
        </p:nvSpPr>
        <p:spPr>
          <a:xfrm>
            <a:off x="10056813" y="6454775"/>
            <a:ext cx="576262" cy="358775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749300" y="5330190"/>
            <a:ext cx="11203305" cy="102489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将菲力普夫妇对于勒前后态度的变化作对比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>
    <p:zoom/>
    <p:sndAc>
      <p:stSnd>
        <p:snd r:embed="rId5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8677" grpId="0"/>
      <p:bldP spid="28676" grpId="0"/>
      <p:bldP spid="2867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-210185" y="224155"/>
            <a:ext cx="595249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chemeClr val="bg1"/>
                </a:solidFill>
              </a:rPr>
              <a:t>（二）作用分析</a:t>
            </a:r>
            <a:endParaRPr lang="zh-CN" altLang="en-US" sz="5400" b="1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6445" y="1247775"/>
            <a:ext cx="10659110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solidFill>
                  <a:schemeClr val="bg1"/>
                </a:solidFill>
              </a:rPr>
              <a:t>对比的作用：</a:t>
            </a:r>
            <a:endParaRPr lang="zh-CN" altLang="en-US" sz="4400">
              <a:solidFill>
                <a:schemeClr val="bg1"/>
              </a:solidFill>
            </a:endParaRPr>
          </a:p>
          <a:p>
            <a:r>
              <a:rPr lang="zh-CN" altLang="en-US" sz="4400" u="sng">
                <a:solidFill>
                  <a:srgbClr val="FF0000"/>
                </a:solidFill>
              </a:rPr>
              <a:t>有利于充分显示事物的矛盾</a:t>
            </a:r>
            <a:endParaRPr lang="zh-CN" altLang="en-US" sz="4400" u="sng">
              <a:solidFill>
                <a:srgbClr val="FF0000"/>
              </a:solidFill>
            </a:endParaRPr>
          </a:p>
          <a:p>
            <a:endParaRPr lang="zh-CN" altLang="en-US" sz="4400" u="sng">
              <a:solidFill>
                <a:schemeClr val="bg1"/>
              </a:solidFill>
            </a:endParaRPr>
          </a:p>
          <a:p>
            <a:r>
              <a:rPr lang="zh-CN" altLang="en-US" sz="4400" u="sng">
                <a:solidFill>
                  <a:srgbClr val="FF0000"/>
                </a:solidFill>
              </a:rPr>
              <a:t>突出被表现事物的本质特征</a:t>
            </a:r>
            <a:r>
              <a:rPr lang="zh-CN" altLang="en-US" sz="4400" u="sng">
                <a:solidFill>
                  <a:schemeClr val="bg1"/>
                </a:solidFill>
              </a:rPr>
              <a:t>（使得好的显得更好，坏的显得更坏）</a:t>
            </a:r>
            <a:endParaRPr lang="zh-CN" altLang="en-US" sz="4400" u="sng">
              <a:solidFill>
                <a:schemeClr val="bg1"/>
              </a:solidFill>
            </a:endParaRPr>
          </a:p>
          <a:p>
            <a:endParaRPr lang="zh-CN" altLang="en-US" sz="4400" u="sng">
              <a:solidFill>
                <a:schemeClr val="bg1"/>
              </a:solidFill>
            </a:endParaRPr>
          </a:p>
          <a:p>
            <a:r>
              <a:rPr lang="zh-CN" altLang="en-US" sz="4400" u="sng">
                <a:solidFill>
                  <a:srgbClr val="FF0000"/>
                </a:solidFill>
              </a:rPr>
              <a:t>加强文章的艺术效果和感染力</a:t>
            </a:r>
            <a:endParaRPr lang="zh-CN" altLang="en-US" sz="4400" u="sng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16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17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172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</p:tagLst>
</file>

<file path=ppt/tags/tag173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7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7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76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77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78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2"/>
  <p:tag name="KSO_WM_UNIT_LAYERLEVEL" val="1"/>
  <p:tag name="KSO_WM_TAG_VERSION" val="1.0"/>
  <p:tag name="KSO_WM_BEAUTIFY_FLAG" val="#wm#"/>
</p:tagLst>
</file>

<file path=ppt/tags/tag17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8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8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83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8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8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2"/>
  <p:tag name="KSO_WM_UNIT_LAYERLEVEL" val="1"/>
  <p:tag name="KSO_WM_TAG_VERSION" val="1.0"/>
  <p:tag name="KSO_WM_BEAUTIFY_FLAG" val="#wm#"/>
</p:tagLst>
</file>

<file path=ppt/tags/tag186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87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8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8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9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9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2"/>
  <p:tag name="KSO_WM_UNIT_LAYERLEVEL" val="1"/>
  <p:tag name="KSO_WM_TAG_VERSION" val="1.0"/>
  <p:tag name="KSO_WM_BEAUTIFY_FLAG" val="#wm#"/>
</p:tagLst>
</file>

<file path=ppt/tags/tag193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94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95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96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9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98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9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2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0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0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0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0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0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0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0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08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</p:tagLst>
</file>

<file path=ppt/tags/tag20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211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212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213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77184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77184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19.xml><?xml version="1.0" encoding="utf-8"?>
<p:tagLst xmlns:p="http://schemas.openxmlformats.org/presentationml/2006/main">
  <p:tag name="KSO_WM_COMBINE_RELATE_SLIDE_ID" val="background20176457_1"/>
  <p:tag name="KSO_WM_TEMPLATE_SUBCATEGORY" val="0"/>
  <p:tag name="KSO_WM_TEMPLATE_THUMBS_INDEX" val="1、3、5、6、12、13、19、26、31、32"/>
  <p:tag name="KSO_WM_TEMPLATE_TOPIC_ID" val="2869567"/>
  <p:tag name="KSO_WM_TEMPLATE_OUTLINE_ID" val="6"/>
  <p:tag name="KSO_WM_TEMPLATE_SCENE_ID" val="1"/>
  <p:tag name="KSO_WM_TEMPLATE_JOB_ID" val="6"/>
  <p:tag name="KSO_WM_TEMPLATE_TOPIC_DEFAULT" val="0"/>
  <p:tag name="KSO_WM_TAG_VERSION" val="1.0"/>
  <p:tag name="KSO_WM_BEAUTIFY_FLAG" val="#wm#"/>
  <p:tag name="KSO_WM_TEMPLATE_CATEGORY" val="custom"/>
  <p:tag name="KSO_WM_TEMPLATE_INDEX" val="20177184"/>
  <p:tag name="KSO_WM_TEMPLATE_MASTER_TYPE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LIDE_BK_DARK_LIGHT" val="2"/>
  <p:tag name="KSO_WM_SLIDE_BACKGROUND_TYPE" val="general"/>
  <p:tag name="KSO_WM_SPECIAL_SOURCE" val="bdnull"/>
</p:tagLst>
</file>

<file path=ppt/tags/tag22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KSO_WM_SLIDE_BK_DARK_LIGHT" val="2"/>
  <p:tag name="KSO_WM_SLIDE_BACKGROUND_TYPE" val="general"/>
  <p:tag name="KSO_WM_SPECIAL_SOURCE" val="bdnull"/>
</p:tagLst>
</file>

<file path=ppt/tags/tag22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LIDE_BK_DARK_LIGHT" val="2"/>
  <p:tag name="KSO_WM_SLIDE_BACKGROUND_TYPE" val="general"/>
  <p:tag name="KSO_WM_SPECIAL_SOURCE" val="bdnull"/>
</p:tagLst>
</file>

<file path=ppt/tags/tag22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LIDE_BK_DARK_LIGHT" val="2"/>
  <p:tag name="KSO_WM_SLIDE_BACKGROUND_TYPE" val="general"/>
  <p:tag name="KSO_WM_SPECIAL_SOURCE" val="bdnull"/>
</p:tagLst>
</file>

<file path=ppt/tags/tag22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LIDE_BK_DARK_LIGHT" val="2"/>
  <p:tag name="KSO_WM_SLIDE_BACKGROUND_TYPE" val="general"/>
  <p:tag name="KSO_WM_SPECIAL_SOURCE" val="bdnull"/>
</p:tagLst>
</file>

<file path=ppt/tags/tag225.xml><?xml version="1.0" encoding="utf-8"?>
<p:tagLst xmlns:p="http://schemas.openxmlformats.org/presentationml/2006/main">
  <p:tag name="KSO_WM_UNIT_PLACING_PICTURE_USER_VIEWPORT" val="{&quot;height&quot;:2947.499212598425,&quot;width&quot;:5437.499212598425}"/>
</p:tagLst>
</file>

<file path=ppt/tags/tag22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22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228.xml><?xml version="1.0" encoding="utf-8"?>
<p:tagLst xmlns:p="http://schemas.openxmlformats.org/presentationml/2006/main">
  <p:tag name="KSO_WM_SPECIAL_SOURCE" val="bdnull"/>
</p:tagLst>
</file>

<file path=ppt/tags/tag22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LIDE_BK_DARK_LIGHT" val="2"/>
  <p:tag name="KSO_WM_SLIDE_BACKGROUND_TYPE" val="general"/>
  <p:tag name="KSO_WM_SPECIAL_SOURCE" val="bdnull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LIDE_BK_DARK_LIGHT" val="2"/>
  <p:tag name="KSO_WM_SLIDE_BACKGROUND_TYPE" val="general"/>
  <p:tag name="KSO_WM_SPECIAL_SOURCE" val="bdnull"/>
</p:tagLst>
</file>

<file path=ppt/tags/tag23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LIDE_BK_DARK_LIGHT" val="2"/>
  <p:tag name="KSO_WM_SLIDE_BACKGROUND_TYPE" val="general"/>
  <p:tag name="KSO_WM_SPECIAL_SOURCE" val="bdnull"/>
</p:tagLst>
</file>

<file path=ppt/tags/tag232.xml><?xml version="1.0" encoding="utf-8"?>
<p:tagLst xmlns:p="http://schemas.openxmlformats.org/presentationml/2006/main">
  <p:tag name="KSO_WM_UNIT_PLACING_PICTURE_USER_VIEWPORT" val="{&quot;height&quot;:2947.499212598425,&quot;width&quot;:5437.499212598425}"/>
</p:tagLst>
</file>

<file path=ppt/tags/tag23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23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235.xml><?xml version="1.0" encoding="utf-8"?>
<p:tagLst xmlns:p="http://schemas.openxmlformats.org/presentationml/2006/main">
  <p:tag name="KSO_WM_SPECIAL_SOURCE" val="bdnull"/>
</p:tagLst>
</file>

<file path=ppt/tags/tag236.xml><?xml version="1.0" encoding="utf-8"?>
<p:tagLst xmlns:p="http://schemas.openxmlformats.org/presentationml/2006/main">
  <p:tag name="KSO_WM_SPECIAL_SOURCE" val="bdnull"/>
</p:tagLst>
</file>

<file path=ppt/tags/tag237.xml><?xml version="1.0" encoding="utf-8"?>
<p:tagLst xmlns:p="http://schemas.openxmlformats.org/presentationml/2006/main">
  <p:tag name="KSO_WM_SPECIAL_SOURCE" val="bdnull"/>
</p:tagLst>
</file>

<file path=ppt/tags/tag238.xml><?xml version="1.0" encoding="utf-8"?>
<p:tagLst xmlns:p="http://schemas.openxmlformats.org/presentationml/2006/main">
  <p:tag name="KSO_WM_SPECIAL_SOURCE" val="bdnull"/>
</p:tagLst>
</file>

<file path=ppt/tags/tag23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LIDE_BK_DARK_LIGHT" val="2"/>
  <p:tag name="KSO_WM_SLIDE_BACKGROUND_TYPE" val="general"/>
  <p:tag name="KSO_WM_SPECIAL_SOURCE" val="bdnull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LIDE_BK_DARK_LIGHT" val="2"/>
  <p:tag name="KSO_WM_SLIDE_BACKGROUND_TYPE" val="general"/>
  <p:tag name="KSO_WM_SPECIAL_SOURCE" val="bdnull"/>
</p:tagLst>
</file>

<file path=ppt/tags/tag24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LIDE_BK_DARK_LIGHT" val="2"/>
  <p:tag name="KSO_WM_SLIDE_BACKGROUND_TYPE" val="general"/>
  <p:tag name="KSO_WM_SPECIAL_SOURCE" val="bdnull"/>
</p:tagLst>
</file>

<file path=ppt/tags/tag24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243.xml><?xml version="1.0" encoding="utf-8"?>
<p:tagLst xmlns:p="http://schemas.openxmlformats.org/presentationml/2006/main">
  <p:tag name="KSO_DOCER_TEMPLATE_OPEN_ONCE_MARK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20177184">
      <a:dk1>
        <a:srgbClr val="FFFFFF"/>
      </a:dk1>
      <a:lt1>
        <a:srgbClr val="000000"/>
      </a:lt1>
      <a:dk2>
        <a:srgbClr val="CFF3F0"/>
      </a:dk2>
      <a:lt2>
        <a:srgbClr val="F8F7F7"/>
      </a:lt2>
      <a:accent1>
        <a:srgbClr val="2DB2A4"/>
      </a:accent1>
      <a:accent2>
        <a:srgbClr val="5D996D"/>
      </a:accent2>
      <a:accent3>
        <a:srgbClr val="83BF5B"/>
      </a:accent3>
      <a:accent4>
        <a:srgbClr val="AAC248"/>
      </a:accent4>
      <a:accent5>
        <a:srgbClr val="D1A133"/>
      </a:accent5>
      <a:accent6>
        <a:srgbClr val="F27808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2274</Words>
  <Application>WPS 演示</Application>
  <PresentationFormat>宽屏</PresentationFormat>
  <Paragraphs>135</Paragraphs>
  <Slides>21</Slides>
  <Notes>4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Wingdings</vt:lpstr>
      <vt:lpstr>Calibri</vt:lpstr>
      <vt:lpstr>Impact MT Std</vt:lpstr>
      <vt:lpstr>方正粗黑宋简体</vt:lpstr>
      <vt:lpstr>Arial Unicode MS</vt:lpstr>
      <vt:lpstr>黑体</vt:lpstr>
      <vt:lpstr>楷体</vt:lpstr>
      <vt:lpstr>Office 主题​​</vt:lpstr>
      <vt:lpstr>Office 主题</vt:lpstr>
      <vt:lpstr>Package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《我的叔叔于勒》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《我的叔叔于勒》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4.“此时的我没有雨伞，但我总觉得头顶有一把粉红色4.“此时的我没有雨伞，但我总觉得头顶有一把粉红色的雨伞，伴我在每一个雨天里……”请谈谈你对文章最后一句话的理解。（5分）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Administrator</dc:creator>
  <cp:lastModifiedBy>축하합니다 </cp:lastModifiedBy>
  <cp:revision>157</cp:revision>
  <dcterms:created xsi:type="dcterms:W3CDTF">2019-06-19T02:08:00Z</dcterms:created>
  <dcterms:modified xsi:type="dcterms:W3CDTF">2021-11-12T02:51:50Z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A7DEBC171FA3464284ABF85DE4358021</vt:lpwstr>
  </property>
</Properties>
</file>