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  <p:cmAuthor id="3" name="王 纯洁" initials="王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6000" b="0" i="0">
                <a:solidFill>
                  <a:srgbClr val="11111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追求卓越与健康快乐</a:t>
            </a:r>
            <a:endParaRPr lang="en-US" altLang="zh-CN" sz="6000" b="0" i="0">
              <a:solidFill>
                <a:srgbClr val="11111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altLang="zh-CN" sz="6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en-US" sz="6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sz="6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卓越与快乐</a:t>
            </a:r>
            <a:r>
              <a:rPr lang="en-US" altLang="zh-CN" sz="6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”</a:t>
            </a:r>
            <a:r>
              <a:rPr lang="zh-CN" altLang="en-US" sz="6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作文导写</a:t>
            </a:r>
            <a:endParaRPr lang="zh-CN" altLang="en-US" sz="600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2910" y="1010285"/>
            <a:ext cx="8298815" cy="2286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范文展示</a:t>
            </a:r>
            <a:r>
              <a:rPr lang="en-US" altLang="zh-CN">
                <a:solidFill>
                  <a:srgbClr val="FF0000"/>
                </a:solidFill>
              </a:rPr>
              <a:t>2</a:t>
            </a:r>
            <a:br>
              <a:rPr lang="en-US" altLang="zh-CN">
                <a:solidFill>
                  <a:srgbClr val="FF0000"/>
                </a:solidFill>
              </a:rPr>
            </a:br>
            <a:endParaRPr lang="zh-CN" altLang="en-US" sz="2665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740" y="1127760"/>
            <a:ext cx="11986260" cy="5660390"/>
          </a:xfrm>
        </p:spPr>
        <p:txBody>
          <a:bodyPr>
            <a:normAutofit fontScale="80000" lnSpcReduction="10000"/>
          </a:bodyPr>
          <a:lstStyle/>
          <a:p>
            <a:pPr algn="ctr"/>
            <a:r>
              <a:rPr lang="zh-CN" altLang="en-US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调和卓越与康乐（</a:t>
            </a:r>
            <a:r>
              <a:rPr lang="en-US" altLang="zh-CN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65</a:t>
            </a:r>
            <a:r>
              <a:rPr lang="zh-CN" altLang="en-US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b="1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自古以来，追求卓越，拒绝平庸一直是为人称赞的精神，但也有人希望孩子能够健康快乐就好。在我看来，这两者并不矛盾。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诚然，父母都希望孩子能够健康快乐，这是天下父母共同的愿望。健康与快 乐确实是人类生命中最重要，也是最基础的一部分。但正如亚里士多德所言：“人类生存的意义不仅限于身体的健康与心理的快感，更在于对自我价值的实现与追求。”我们需要明确的是，父母的愿望是出于他们对自己孩子的疼爱，难免具有极强的个人主观情感与理想主义色彩。而作为孩子的青少年，如果心安理得地接受这种溺爱与偏袒，必然会陷入惰性安逸的金丝笼而丧失展翅高飞的冲动和能力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在追求卓越的道路上需要付出极大的努力，而人类惯有的惰性会成为最大的阻力，同时也是接受父母庇护的怂恿者，孩子会因父母的爱护而为自己的惰性找到借口。久而久之，卓越的追求被忘却，平庸成了每个孩子最终的归宿。对于自我价值的实现和理想的追求丧失了热情，甚至模糊了概念，产生一种只要自己健康快乐的低级的利己主义思想。 </a:t>
            </a: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纵观整个社会，产生这两种声音的背后似乎有着更深层的原因。即孩子们被过于崇高的价值追求压迫后而导致了健康快乐的消失。社会上常有孩子因过大的 学习压力而自杀的新闻流传，这无疑会引起家长的担忧，潜移默化中降低了群众对青少年价值取向的要求。实际上是混淆了追求卓越与健康快乐两者关系的本质，两者似乎因此而被割裂开来，成为两个互不相容的价值取向。然而，健康快乐是追求卓越的基石，追求卓越也能带来健康快乐的保障。</a:t>
            </a:r>
            <a:endParaRPr lang="zh-CN" altLang="en-US" b="0" i="0">
              <a:effectLst/>
              <a:latin typeface="-apple-system"/>
            </a:endParaRPr>
          </a:p>
          <a:p>
            <a:endParaRPr lang="zh-CN" altLang="en-US" sz="274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714375"/>
            <a:ext cx="12191365" cy="5909945"/>
          </a:xfrm>
        </p:spPr>
        <p:txBody>
          <a:bodyPr>
            <a:normAutofit/>
          </a:bodyPr>
          <a:lstStyle/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那么如何纠正这个谬误，使得两者相互促进，得以并存呢？首先，从孩子个体而言，要克服内在的惰性，拒绝以父母的爱意为自己逃避付出的理由，孩子应当感谢父母伟大的愿望，而不是对此加以利用。同样的，父母也不应将健康快乐 作为孩子成长的唯一标准，家庭对孩子的影响巨大，在孩子的成长中，父母应该重视各方面的引导与教育，决不能给孩子设限，纵容青少年贪玩的本性。再者，社会上应当倡导合理的价值观，重新审视对青少年的要求标准，在保障其健康快乐成长的同时，给予他们更大的空间去追寻自己的价值，实现多样化的卓越。</a:t>
            </a:r>
            <a:endParaRPr lang="zh-CN" altLang="en-US" sz="2600" b="0" i="0">
              <a:effectLst/>
              <a:latin typeface="-apple-system"/>
            </a:endParaRPr>
          </a:p>
          <a:p>
            <a:pPr algn="just"/>
            <a:r>
              <a:rPr lang="zh-CN" altLang="en-US" sz="2600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愿健康快乐与卓越不凡，能在青少年成长的土壤中开花结果。</a:t>
            </a:r>
            <a:endParaRPr lang="zh-CN" altLang="en-US" sz="2600" b="0" i="0">
              <a:effectLst/>
              <a:latin typeface="-apple-system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500" y="751205"/>
            <a:ext cx="8339455" cy="67627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范文展示</a:t>
            </a:r>
            <a:r>
              <a:rPr lang="en-US" altLang="zh-CN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11801475" cy="4779010"/>
          </a:xfrm>
        </p:spPr>
        <p:txBody>
          <a:bodyPr>
            <a:normAutofit fontScale="90000" lnSpcReduction="10000"/>
          </a:bodyPr>
          <a:lstStyle/>
          <a:p>
            <a:pPr algn="ctr"/>
            <a:r>
              <a:rPr lang="zh-CN" altLang="en-US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卓越与健康快乐共生（</a:t>
            </a:r>
            <a:r>
              <a:rPr lang="en-US" altLang="zh-CN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63</a:t>
            </a:r>
            <a:r>
              <a:rPr lang="zh-CN" altLang="en-US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b="1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当今时代，我们总是鼓励年轻人追求卓越，拒绝平庸。而同时也有人只希望自己的孩子健康快乐就好。这种观点间的差异来源于身份的不同。“我们”对于年轻人来说，多是没有亲缘关系的外人，而这里的有人，是年轻人的亲生父母。其中蕴含的两种不同情感，其情感深度完全无法相比。父母对孩子的爱，又岂是外人的期许所能相比！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而且，追求卓越，拒绝平庸与快乐健康的人生观间并无矛盾。一个人追求卓越的同时，同样可以健康快乐。苏轼接连遭贬，仕途不顺，但他仍旧追求卓越。不仅做到平生功绩尽在黄州惠州儋州的政治成就，更是在风雨之中“一蓑烟雨任平生”的贬谪之处“日啖荔枝三百颗”的快乐与洒脱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但一味的追求快乐与健康，会导致人生堕向平庸，平庸并非平凡。而是一种混沌的生活状态。平凡与普通仍能使生活自然进展，而平庸会拉扯我们，使我们脱离健康快乐的生活状态，变为“为生存而活”的人生悲剧。</a:t>
            </a:r>
            <a:endParaRPr lang="zh-CN" altLang="en-US" b="0" i="0">
              <a:effectLst/>
              <a:latin typeface="-apple-system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980" y="915035"/>
            <a:ext cx="11841480" cy="5580380"/>
          </a:xfrm>
        </p:spPr>
        <p:txBody>
          <a:bodyPr>
            <a:normAutofit fontScale="87500"/>
          </a:bodyPr>
          <a:lstStyle/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如何自察自省，使自己免于沉沦的悲剧？最终归于追求卓越的人生态度。追求卓越，鼓舞人们向着更高的人生境界进发。在成就自己的同时，健康与快乐也会悄然而至。不论是学习孔子积极入世的功成名就，还是赞赏庄子超然世外的灵魂自由，都是追求卓越的体现。也正是有这种不断向上的精神指引，我们才会有“发愤忘食，乐以忘忧”的境界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那又是否，我们应当追求卓越而放弃健康与快乐呢？其实并不然。健康是人的基本要素，若是失去健康有何谈追求卓越？又何谈迈入更高的人生境界？至于快乐，这是驱动人们进取的源动力。正是人们从自己追求卓越的过程中感受到了快乐，才有继续向前“望尽天涯路”的雄心壮志。过分的追求卓越，无非把自己逼入死路，停滞不前罢了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不论是外人的期许还是父母“望子成龙，望女成凤”，我们都应该明白他们从崇善而始的初衷。我们要去做的，就是在千千万万的选择中选出自己的“卓越”，并不断追求。辅以正确的追求方式，相信着，卓越与健康快乐之间的共生，并顺着生活自然进展。</a:t>
            </a:r>
            <a:endParaRPr lang="zh-CN" altLang="en-US" b="0" i="0">
              <a:effectLst/>
              <a:latin typeface="-apple-system"/>
            </a:endParaRPr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160000" y="10566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作文题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当今时代，我们总是鼓励年轻人要追求卓越，拒绝平庸，而有人却说：“我的孩子，我只要她（他）健康快乐就好。</a:t>
            </a:r>
            <a:r>
              <a:rPr lang="en-US" altLang="zh-CN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对此你有怎样的认识和思考？</a:t>
            </a:r>
            <a:endParaRPr lang="zh-CN" altLang="en-US" b="0" i="0">
              <a:solidFill>
                <a:srgbClr val="3F3F3F"/>
              </a:solidFill>
              <a:effectLst/>
              <a:latin typeface="-apple-system"/>
            </a:endParaRPr>
          </a:p>
          <a:p>
            <a:pPr algn="just"/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要求：自拟题目，写一篇不少于</a:t>
            </a:r>
            <a:r>
              <a:rPr lang="en-US" altLang="zh-CN" b="0" i="0">
                <a:solidFill>
                  <a:srgbClr val="565656"/>
                </a:solidFill>
                <a:effectLst/>
                <a:latin typeface="-apple-system"/>
              </a:rPr>
              <a:t>800</a:t>
            </a:r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字的文章。</a:t>
            </a:r>
            <a:endParaRPr lang="zh-CN" altLang="en-US" b="0" i="0">
              <a:solidFill>
                <a:srgbClr val="3F3F3F"/>
              </a:solidFill>
              <a:effectLst/>
              <a:latin typeface="-apple-system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概念界定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字面意思（浅层理解）</a:t>
            </a:r>
            <a:endParaRPr lang="en-US" altLang="zh-CN" sz="4000" b="1" i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卓越：</a:t>
            </a:r>
            <a:r>
              <a:rPr lang="zh-CN" altLang="en-US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超出一般的优秀。</a:t>
            </a:r>
            <a:endParaRPr lang="en-US" altLang="zh-CN" sz="4000" b="0" i="0">
              <a:solidFill>
                <a:srgbClr val="56565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平庸：</a:t>
            </a:r>
            <a:r>
              <a:rPr lang="zh-CN" altLang="en-US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寻常且不突出，无法鹤立鸡群。</a:t>
            </a:r>
            <a:endParaRPr lang="zh-CN" altLang="en-US" sz="40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深层理解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只有傲世天下，拥有所谓的社会地位才叫“卓越”？为达目的不择手段的成功，是否要认可这样的“卓越”？</a:t>
            </a:r>
            <a:endParaRPr lang="en-US" altLang="zh-CN" b="0" i="0">
              <a:solidFill>
                <a:srgbClr val="56565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不被普遍性的虚荣观待见的“泯然众人”就是“平庸”吗？</a:t>
            </a:r>
            <a:endParaRPr lang="en-US" altLang="zh-CN" b="0" i="0">
              <a:solidFill>
                <a:srgbClr val="56565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“有人”说的“健康快乐”指的是什么？ 是注重外在物质欲望的满足，还是注重内在精神境界的体验？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2760" y="84359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立意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04950" y="1621790"/>
            <a:ext cx="9125585" cy="4961890"/>
          </a:xfrm>
        </p:spPr>
        <p:txBody>
          <a:bodyPr>
            <a:normAutofit/>
          </a:bodyPr>
          <a:lstStyle/>
          <a:p>
            <a:r>
              <a:rPr lang="zh-CN" altLang="en-US"/>
              <a:t>辩证立意：</a:t>
            </a:r>
            <a:endParaRPr lang="en-US" altLang="zh-CN"/>
          </a:p>
          <a:p>
            <a:pPr marL="0" indent="0">
              <a:buNone/>
            </a:pPr>
            <a:r>
              <a:rPr lang="zh-CN" altLang="en-US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生活中“卓越”总是少数，而“平庸”才是生活常态，每个人都会有自己的能力上限，人生不是只有“卓越”一条路才是康庄大道；平凡的生活不等于平庸，欣赏平凡人生美感是真正的健康快乐。</a:t>
            </a:r>
            <a:endParaRPr lang="zh-CN" altLang="en-US" sz="5700" u="sng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4360" y="633095"/>
            <a:ext cx="8229600" cy="56642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/>
              <a:t>名言论据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055" y="1399540"/>
            <a:ext cx="11585575" cy="545846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、人生有三次成长，一是发现自己不再是世界中心的时候，二是发现再怎么努力也无能为力的时候，三是接受自己的平凡并去享受平凡的时候。</a:t>
            </a:r>
            <a:r>
              <a:rPr lang="en-US" altLang="zh-CN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4000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周国平</a:t>
            </a:r>
            <a:endParaRPr lang="en-US" altLang="zh-CN" sz="4000" b="0" i="0">
              <a:solidFill>
                <a:srgbClr val="56565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、生活中，我们每个人都可能是“国王”或“乞丐”。我们可以在过着舒适生活的同时，感动自己依然不幸；也可以在过着一贫如洗的生活时自得其乐。说到底，幸福不过是一种心境。</a:t>
            </a:r>
            <a:endParaRPr lang="zh-CN" altLang="en-US" sz="4000">
              <a:effectLst/>
            </a:endParaRPr>
          </a:p>
          <a:p>
            <a:pPr marL="0" indent="0">
              <a:buNone/>
            </a:pPr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安东尼吉登斯</a:t>
            </a:r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现代性与自我认同</a:t>
            </a:r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>
                <a:effectLst/>
              </a:rPr>
              <a:t/>
            </a:r>
            <a:br>
              <a:rPr lang="zh-CN" altLang="en-US" sz="4000">
                <a:effectLst/>
              </a:rPr>
            </a:br>
            <a:endParaRPr lang="zh-CN" altLang="en-US" sz="4000">
              <a:effectLst/>
            </a:endParaRPr>
          </a:p>
          <a:p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、一个精神生活很充实的人，一定是一个只做物质的主人而不做物质的奴隶的人。</a:t>
            </a:r>
            <a:r>
              <a:rPr lang="zh-CN" altLang="en-US" sz="4000">
                <a:solidFill>
                  <a:srgbClr val="565656"/>
                </a:solidFill>
                <a:effectLst/>
              </a:rPr>
              <a:t>                                                                    </a:t>
            </a:r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陶铸</a:t>
            </a:r>
            <a:r>
              <a:rPr lang="zh-CN" altLang="en-US" sz="4000">
                <a:effectLst/>
              </a:rPr>
              <a:t/>
            </a:r>
            <a:br>
              <a:rPr lang="zh-CN" altLang="en-US" sz="4000">
                <a:effectLst/>
              </a:rPr>
            </a:br>
            <a:endParaRPr lang="zh-CN" altLang="en-US" sz="4000">
              <a:effectLst/>
            </a:endParaRPr>
          </a:p>
          <a:p>
            <a:pPr algn="just"/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、人生的价值，并不是用金钱地位，而是用深度去衡量的。</a:t>
            </a:r>
            <a:endParaRPr lang="zh-CN" altLang="en-US" sz="4000">
              <a:effectLst/>
            </a:endParaRPr>
          </a:p>
          <a:p>
            <a:pPr marL="0" indent="0" algn="r">
              <a:buNone/>
            </a:pPr>
            <a:r>
              <a:rPr lang="en-US" altLang="zh-CN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400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列夫托尔斯泰</a:t>
            </a:r>
            <a:endParaRPr lang="zh-CN" altLang="en-US" sz="4000">
              <a:effectLst/>
            </a:endParaRPr>
          </a:p>
          <a:p>
            <a:pPr marL="0" indent="0">
              <a:buNone/>
            </a:pPr>
            <a:r>
              <a:rPr lang="zh-CN" altLang="en-US">
                <a:effectLst/>
              </a:rPr>
              <a:t/>
            </a:r>
            <a:br>
              <a:rPr lang="zh-CN" altLang="en-US">
                <a:effectLst/>
              </a:rPr>
            </a:b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片段示例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星光灿烂是真正的人生，低下头来，柴米油盐，难道就只是上不了台面的苟且了吗？有人说，这是平庸的人生，可我想说的是，只有平庸的人生观，并没有平庸的人生。你能欣赏牡丹的大红大紫，为何无法欣赏一朵野花的恬然与静谧？万千平凡而灵动质朴的美，难道不是美好的真本吗？</a:t>
            </a:r>
            <a:r>
              <a:rPr lang="en-US" altLang="zh-CN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老人与海</a:t>
            </a:r>
            <a:r>
              <a:rPr lang="en-US" altLang="zh-CN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0" i="0">
                <a:solidFill>
                  <a:srgbClr val="56565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里，老人与大海搏斗了一整天，终于钓到一条像船一样大的鱼，老人遍体鳞伤，却幸福无比。其实，人生的尊严和胜利不在于他们取得多么伟大的功勋，而是他们在这平凡的，无畏的奋斗中所显示出的对生命的完善和超越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2290" y="871855"/>
            <a:ext cx="8229600" cy="27749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范文展示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en-US" altLang="zh-CN">
                <a:solidFill>
                  <a:srgbClr val="FF0000"/>
                </a:solidFill>
              </a:rPr>
              <a:t/>
            </a:r>
            <a:br>
              <a:rPr lang="en-US" altLang="zh-CN">
                <a:solidFill>
                  <a:srgbClr val="FF0000"/>
                </a:solidFill>
              </a:rPr>
            </a:br>
            <a:endParaRPr lang="zh-CN" altLang="en-US" sz="2665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220" y="1315085"/>
            <a:ext cx="11553825" cy="5416550"/>
          </a:xfrm>
        </p:spPr>
        <p:txBody>
          <a:bodyPr>
            <a:normAutofit fontScale="95000" lnSpcReduction="10000"/>
          </a:bodyPr>
          <a:lstStyle/>
          <a:p>
            <a:pPr algn="ctr"/>
            <a:r>
              <a:rPr lang="zh-CN" altLang="en-US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论年轻人的价值追求（</a:t>
            </a:r>
            <a:r>
              <a:rPr lang="en-US" altLang="zh-CN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68</a:t>
            </a:r>
            <a:r>
              <a:rPr lang="zh-CN" altLang="en-US" b="1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b="1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当今时代，鼓励年轻人追求卓越，拒绝平庸的呼声高涨不息。但同时，也有人表明只要年轻人健康快乐就好。这种反差之下，是现代社会心理的深刻变化。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本质上这两个观点并不完全矛盾。追求卓越不代表不追求健康快乐，而拒绝平庸也不意味着拒绝健康快乐。然而，一者的积极进取，一者的保守基础，反映 出传统的“望子成龙”的社会观念已经发生了巨大的变化，不再是“力争上游” 的积极进取的观念主导了社会舆论，成为一切年轻人的终极目标。一方面，身为鼓励者们的家长深切意识到，追求卓越，拒绝平庸之根基仍深植于健康幸福之中。另一方面，身为被鼓励者们的年轻一代的价值追求更加多元，充分意识到了追求卓越，拒绝平庸不再是不可逾越的典型模具，而是众多取向之中的一支而已。其主体性得到了充分的觉醒，从而推动了传统观念“一统天下”地位的动摇，两股 内外合力，使青年人追求的目标有了巨大变化。</a:t>
            </a:r>
            <a:endParaRPr lang="zh-CN" altLang="en-US" b="0" i="0">
              <a:effectLst/>
              <a:latin typeface="-apple-system"/>
            </a:endParaRPr>
          </a:p>
          <a:p>
            <a:r>
              <a:rPr lang="zh-CN" altLang="en-US"/>
              <a:t>     </a:t>
            </a:r>
            <a:endParaRPr lang="zh-CN" altLang="en-US" sz="274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" y="960755"/>
            <a:ext cx="11855450" cy="5713730"/>
          </a:xfrm>
        </p:spPr>
        <p:txBody>
          <a:bodyPr>
            <a:normAutofit fontScale="95000" lnSpcReduction="10000"/>
          </a:bodyPr>
          <a:lstStyle/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同时在这一过程之中，“卓越”本身的异化也为我们所见。人本身成为卓越的手段，而非卓越的目的。人为卓越而追求它，拒绝平庸，却忘却其根本目的仍落在使年轻一代能更好发展之上，“平庸”成为一种弃之若敝履的恶行。现代教育业的许多畸形现象，便来自于这种异化了的追求卓越的驱动。这种急切的推动不会使人更加卓越，反而会导致“垮掉的一代”。越来越多的人呼吁从盲目的热情之中醒悟，由“追求的热情”转向“追求的理性”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另一方面，个人才能的限制也决定许多人终将抱憾止步于“卓越”的门前，这需要极大的勇气才能给予承认。但健康快乐却是任何时代任何人都可以且极可能可以争取到的。“惟愿吾儿鲁且钝，无灾无难到公卿”，不论是如同追求卓越，拒绝平庸那样的自我实现，还是只求健康快乐，其归宿仍是相同的，即个人心中的满足感。区别只在于，对于每个人来说，达到这个终点的道路各不相同，另一条道路，也最终只能是弗洛斯特的那条“未选择的道路”了。</a:t>
            </a:r>
            <a:endParaRPr lang="zh-CN" altLang="en-US" b="0" i="0">
              <a:effectLst/>
              <a:latin typeface="-apple-system"/>
            </a:endParaRPr>
          </a:p>
          <a:p>
            <a:pPr algn="just"/>
            <a:r>
              <a:rPr lang="zh-CN" altLang="en-US" b="0" i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在卓越而非平庸，与健康快乐的两条道路之中进行选择，确实至关重要。但不能忘记一切的主体仍落于人；始终不能摒弃对人这一终极目的的关怀与实现，才能得到殊途同归的效果。</a:t>
            </a:r>
            <a:endParaRPr lang="zh-CN" altLang="en-US" b="0" i="0">
              <a:effectLst/>
              <a:latin typeface="-apple-system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1742</Words>
  <Application>Microsoft Office PowerPoint</Application>
  <PresentationFormat>自定义</PresentationFormat>
  <Paragraphs>51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作文题</vt:lpstr>
      <vt:lpstr>概念界定</vt:lpstr>
      <vt:lpstr>深层理解</vt:lpstr>
      <vt:lpstr>立意</vt:lpstr>
      <vt:lpstr>名言论据</vt:lpstr>
      <vt:lpstr>片段示例</vt:lpstr>
      <vt:lpstr>范文展示1 </vt:lpstr>
      <vt:lpstr>PowerPoint 演示文稿</vt:lpstr>
      <vt:lpstr>范文展示2 </vt:lpstr>
      <vt:lpstr>PowerPoint 演示文稿</vt:lpstr>
      <vt:lpstr>范文展示3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2022-02-22T16:49:56Z</cp:lastPrinted>
  <dcterms:created xsi:type="dcterms:W3CDTF">2022-02-22T16:49:56Z</dcterms:created>
  <dcterms:modified xsi:type="dcterms:W3CDTF">2022-03-01T03:37:07Z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