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Lst>
  <p:notesMasterIdLst>
    <p:notesMasterId r:id="rId4"/>
  </p:notesMasterIdLst>
  <p:sldIdLst>
    <p:sldId id="526" r:id="rId5"/>
    <p:sldId id="438" r:id="rId6"/>
    <p:sldId id="499" r:id="rId7"/>
    <p:sldId id="439" r:id="rId8"/>
    <p:sldId id="587" r:id="rId9"/>
    <p:sldId id="528" r:id="rId10"/>
    <p:sldId id="611" r:id="rId11"/>
    <p:sldId id="612" r:id="rId12"/>
    <p:sldId id="613" r:id="rId13"/>
    <p:sldId id="615" r:id="rId14"/>
    <p:sldId id="498" r:id="rId15"/>
    <p:sldId id="616" r:id="rId16"/>
    <p:sldId id="459" r:id="rId17"/>
    <p:sldId id="576" r:id="rId18"/>
    <p:sldId id="460" r:id="rId19"/>
    <p:sldId id="578" r:id="rId20"/>
    <p:sldId id="461" r:id="rId21"/>
    <p:sldId id="579" r:id="rId22"/>
    <p:sldId id="573" r:id="rId23"/>
    <p:sldId id="580" r:id="rId24"/>
    <p:sldId id="589" r:id="rId25"/>
    <p:sldId id="574" r:id="rId26"/>
    <p:sldId id="581" r:id="rId27"/>
    <p:sldId id="529" r:id="rId28"/>
    <p:sldId id="582" r:id="rId29"/>
    <p:sldId id="655" r:id="rId30"/>
    <p:sldId id="656" r:id="rId31"/>
    <p:sldId id="657" r:id="rId32"/>
    <p:sldId id="658" r:id="rId33"/>
    <p:sldId id="659" r:id="rId34"/>
    <p:sldId id="660" r:id="rId35"/>
    <p:sldId id="661" r:id="rId36"/>
    <p:sldId id="682"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tags" Target="tags/tag682.xml" /><Relationship Id="rId39" Type="http://schemas.openxmlformats.org/officeDocument/2006/relationships/presProps" Target="presProps.xml" /><Relationship Id="rId4" Type="http://schemas.openxmlformats.org/officeDocument/2006/relationships/notesMaster" Target="notesMasters/notesMaster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520.xml" /><Relationship Id="rId2" Type="http://schemas.openxmlformats.org/officeDocument/2006/relationships/tags" Target="../tags/tag521.xml" /><Relationship Id="rId3" Type="http://schemas.openxmlformats.org/officeDocument/2006/relationships/tags" Target="../tags/tag522.xml"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532.xml" /><Relationship Id="rId4" Type="http://schemas.openxmlformats.org/officeDocument/2006/relationships/tags" Target="../tags/tag533.xml" /><Relationship Id="rId5" Type="http://schemas.openxmlformats.org/officeDocument/2006/relationships/tags" Target="../tags/tag534.xml" /><Relationship Id="rId6" Type="http://schemas.openxmlformats.org/officeDocument/2006/relationships/tags" Target="../tags/tag53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582.xml" /><Relationship Id="rId4" Type="http://schemas.openxmlformats.org/officeDocument/2006/relationships/tags" Target="../tags/tag583.xml" /><Relationship Id="rId5" Type="http://schemas.openxmlformats.org/officeDocument/2006/relationships/tags" Target="../tags/tag584.xml" /><Relationship Id="rId6" Type="http://schemas.openxmlformats.org/officeDocument/2006/relationships/tags" Target="../tags/tag58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7421D011-EC35-498F-ADE3-3197FF1A64D5}"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7421D011-EC35-498F-ADE3-3197FF1A64D5}" type="slidenum">
              <a:rPr lang="zh-CN" altLang="en-US" smtClean="0"/>
              <a:t>12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image" Target="../media/image4.png" /><Relationship Id="rId17" Type="http://schemas.openxmlformats.org/officeDocument/2006/relationships/tags" Target="../tags/tag13.xml" /><Relationship Id="rId18" Type="http://schemas.openxmlformats.org/officeDocument/2006/relationships/image" Target="../media/image5.png" /><Relationship Id="rId19" Type="http://schemas.openxmlformats.org/officeDocument/2006/relationships/tags" Target="../tags/tag14.xml" /><Relationship Id="rId2" Type="http://schemas.openxmlformats.org/officeDocument/2006/relationships/image" Target="../media/image1.png" /><Relationship Id="rId20" Type="http://schemas.openxmlformats.org/officeDocument/2006/relationships/image" Target="../media/image6.png" /><Relationship Id="rId21" Type="http://schemas.openxmlformats.org/officeDocument/2006/relationships/tags" Target="../tags/tag15.xml" /><Relationship Id="rId22" Type="http://schemas.openxmlformats.org/officeDocument/2006/relationships/tags" Target="../tags/tag16.xml" /><Relationship Id="rId23" Type="http://schemas.openxmlformats.org/officeDocument/2006/relationships/tags" Target="../tags/tag17.xml" /><Relationship Id="rId24" Type="http://schemas.openxmlformats.org/officeDocument/2006/relationships/tags" Target="../tags/tag18.xml" /><Relationship Id="rId25" Type="http://schemas.openxmlformats.org/officeDocument/2006/relationships/tags" Target="../tags/tag19.xml" /><Relationship Id="rId26" Type="http://schemas.openxmlformats.org/officeDocument/2006/relationships/tags" Target="../tags/tag20.xml" /><Relationship Id="rId27" Type="http://schemas.openxmlformats.org/officeDocument/2006/relationships/slideMaster" Target="../slideMasters/slideMaster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image" Target="../media/image2.png"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image" Target="../media/image3.png"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52.xml" /><Relationship Id="rId10" Type="http://schemas.openxmlformats.org/officeDocument/2006/relationships/tags" Target="../tags/tag161.xml" /><Relationship Id="rId11" Type="http://schemas.openxmlformats.org/officeDocument/2006/relationships/tags" Target="../tags/tag162.xml" /><Relationship Id="rId12" Type="http://schemas.openxmlformats.org/officeDocument/2006/relationships/tags" Target="../tags/tag163.xml" /><Relationship Id="rId13" Type="http://schemas.openxmlformats.org/officeDocument/2006/relationships/tags" Target="../tags/tag164.xml" /><Relationship Id="rId14" Type="http://schemas.openxmlformats.org/officeDocument/2006/relationships/tags" Target="../tags/tag165.xml" /><Relationship Id="rId15" Type="http://schemas.openxmlformats.org/officeDocument/2006/relationships/tags" Target="../tags/tag166.xml" /><Relationship Id="rId16" Type="http://schemas.openxmlformats.org/officeDocument/2006/relationships/tags" Target="../tags/tag167.xml" /><Relationship Id="rId17" Type="http://schemas.openxmlformats.org/officeDocument/2006/relationships/tags" Target="../tags/tag168.xml" /><Relationship Id="rId18" Type="http://schemas.openxmlformats.org/officeDocument/2006/relationships/slideMaster" Target="../slideMasters/slideMaster1.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 Id="rId9" Type="http://schemas.openxmlformats.org/officeDocument/2006/relationships/tags" Target="../tags/tag160.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169.xml" /><Relationship Id="rId10" Type="http://schemas.openxmlformats.org/officeDocument/2006/relationships/image" Target="../media/image11.png" /><Relationship Id="rId11" Type="http://schemas.openxmlformats.org/officeDocument/2006/relationships/tags" Target="../tags/tag175.xml" /><Relationship Id="rId12" Type="http://schemas.openxmlformats.org/officeDocument/2006/relationships/tags" Target="../tags/tag176.xml" /><Relationship Id="rId13" Type="http://schemas.openxmlformats.org/officeDocument/2006/relationships/tags" Target="../tags/tag177.xml" /><Relationship Id="rId14" Type="http://schemas.openxmlformats.org/officeDocument/2006/relationships/tags" Target="../tags/tag178.xml" /><Relationship Id="rId15" Type="http://schemas.openxmlformats.org/officeDocument/2006/relationships/tags" Target="../tags/tag179.xml" /><Relationship Id="rId16" Type="http://schemas.openxmlformats.org/officeDocument/2006/relationships/tags" Target="../tags/tag180.xml" /><Relationship Id="rId17" Type="http://schemas.openxmlformats.org/officeDocument/2006/relationships/slideMaster" Target="../slideMasters/slideMaster1.xml" /><Relationship Id="rId2" Type="http://schemas.openxmlformats.org/officeDocument/2006/relationships/image" Target="../media/image9.png" /><Relationship Id="rId3" Type="http://schemas.openxmlformats.org/officeDocument/2006/relationships/tags" Target="../tags/tag170.xml" /><Relationship Id="rId4" Type="http://schemas.openxmlformats.org/officeDocument/2006/relationships/image" Target="../media/image10.png"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image" Target="../media/image2.png" /><Relationship Id="rId9" Type="http://schemas.openxmlformats.org/officeDocument/2006/relationships/tags" Target="../tags/tag174.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81.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tags" Target="../tags/tag194.xml" /><Relationship Id="rId15" Type="http://schemas.openxmlformats.org/officeDocument/2006/relationships/tags" Target="../tags/tag195.xml" /><Relationship Id="rId16" Type="http://schemas.openxmlformats.org/officeDocument/2006/relationships/tags" Target="../tags/tag196.xml" /><Relationship Id="rId17" Type="http://schemas.openxmlformats.org/officeDocument/2006/relationships/tags" Target="../tags/tag197.xml" /><Relationship Id="rId18" Type="http://schemas.openxmlformats.org/officeDocument/2006/relationships/tags" Target="../tags/tag198.xml" /><Relationship Id="rId19" Type="http://schemas.openxmlformats.org/officeDocument/2006/relationships/tags" Target="../tags/tag199.xml" /><Relationship Id="rId2" Type="http://schemas.openxmlformats.org/officeDocument/2006/relationships/tags" Target="../tags/tag182.xml" /><Relationship Id="rId20" Type="http://schemas.openxmlformats.org/officeDocument/2006/relationships/tags" Target="../tags/tag200.xml" /><Relationship Id="rId21" Type="http://schemas.openxmlformats.org/officeDocument/2006/relationships/tags" Target="../tags/tag201.xml" /><Relationship Id="rId22" Type="http://schemas.openxmlformats.org/officeDocument/2006/relationships/tags" Target="../tags/tag202.xml" /><Relationship Id="rId23" Type="http://schemas.openxmlformats.org/officeDocument/2006/relationships/tags" Target="../tags/tag203.xml" /><Relationship Id="rId24" Type="http://schemas.openxmlformats.org/officeDocument/2006/relationships/tags" Target="../tags/tag204.xml" /><Relationship Id="rId25" Type="http://schemas.openxmlformats.org/officeDocument/2006/relationships/tags" Target="../tags/tag205.xml" /><Relationship Id="rId26" Type="http://schemas.openxmlformats.org/officeDocument/2006/relationships/tags" Target="../tags/tag206.xml" /><Relationship Id="rId27" Type="http://schemas.openxmlformats.org/officeDocument/2006/relationships/tags" Target="../tags/tag207.xml" /><Relationship Id="rId28" Type="http://schemas.openxmlformats.org/officeDocument/2006/relationships/tags" Target="../tags/tag208.xml" /><Relationship Id="rId29" Type="http://schemas.openxmlformats.org/officeDocument/2006/relationships/tags" Target="../tags/tag209.xml" /><Relationship Id="rId3" Type="http://schemas.openxmlformats.org/officeDocument/2006/relationships/tags" Target="../tags/tag183.xml" /><Relationship Id="rId30" Type="http://schemas.openxmlformats.org/officeDocument/2006/relationships/tags" Target="../tags/tag210.xml" /><Relationship Id="rId31" Type="http://schemas.openxmlformats.org/officeDocument/2006/relationships/tags" Target="../tags/tag211.xml" /><Relationship Id="rId32" Type="http://schemas.openxmlformats.org/officeDocument/2006/relationships/tags" Target="../tags/tag212.xml" /><Relationship Id="rId33" Type="http://schemas.openxmlformats.org/officeDocument/2006/relationships/tags" Target="../tags/tag213.xml" /><Relationship Id="rId34" Type="http://schemas.openxmlformats.org/officeDocument/2006/relationships/tags" Target="../tags/tag214.xml" /><Relationship Id="rId35" Type="http://schemas.openxmlformats.org/officeDocument/2006/relationships/tags" Target="../tags/tag215.xml" /><Relationship Id="rId36" Type="http://schemas.openxmlformats.org/officeDocument/2006/relationships/tags" Target="../tags/tag216.xml" /><Relationship Id="rId37" Type="http://schemas.openxmlformats.org/officeDocument/2006/relationships/tags" Target="../tags/tag217.xml" /><Relationship Id="rId38" Type="http://schemas.openxmlformats.org/officeDocument/2006/relationships/tags" Target="../tags/tag218.xml" /><Relationship Id="rId39" Type="http://schemas.openxmlformats.org/officeDocument/2006/relationships/tags" Target="../tags/tag219.xml" /><Relationship Id="rId4" Type="http://schemas.openxmlformats.org/officeDocument/2006/relationships/tags" Target="../tags/tag184.xml" /><Relationship Id="rId40" Type="http://schemas.openxmlformats.org/officeDocument/2006/relationships/tags" Target="../tags/tag220.xml" /><Relationship Id="rId41" Type="http://schemas.openxmlformats.org/officeDocument/2006/relationships/tags" Target="../tags/tag221.xml" /><Relationship Id="rId42" Type="http://schemas.openxmlformats.org/officeDocument/2006/relationships/tags" Target="../tags/tag222.xml" /><Relationship Id="rId43" Type="http://schemas.openxmlformats.org/officeDocument/2006/relationships/tags" Target="../tags/tag223.xml" /><Relationship Id="rId44" Type="http://schemas.openxmlformats.org/officeDocument/2006/relationships/tags" Target="../tags/tag224.xml" /><Relationship Id="rId45" Type="http://schemas.openxmlformats.org/officeDocument/2006/relationships/tags" Target="../tags/tag225.xml" /><Relationship Id="rId46" Type="http://schemas.openxmlformats.org/officeDocument/2006/relationships/tags" Target="../tags/tag226.xml" /><Relationship Id="rId47" Type="http://schemas.openxmlformats.org/officeDocument/2006/relationships/tags" Target="../tags/tag227.xml" /><Relationship Id="rId48" Type="http://schemas.openxmlformats.org/officeDocument/2006/relationships/tags" Target="../tags/tag228.xml" /><Relationship Id="rId49" Type="http://schemas.openxmlformats.org/officeDocument/2006/relationships/tags" Target="../tags/tag229.xml" /><Relationship Id="rId5" Type="http://schemas.openxmlformats.org/officeDocument/2006/relationships/tags" Target="../tags/tag185.xml" /><Relationship Id="rId50" Type="http://schemas.openxmlformats.org/officeDocument/2006/relationships/tags" Target="../tags/tag230.xml" /><Relationship Id="rId51" Type="http://schemas.openxmlformats.org/officeDocument/2006/relationships/tags" Target="../tags/tag231.xml" /><Relationship Id="rId52" Type="http://schemas.openxmlformats.org/officeDocument/2006/relationships/tags" Target="../tags/tag232.xml" /><Relationship Id="rId53" Type="http://schemas.openxmlformats.org/officeDocument/2006/relationships/tags" Target="../tags/tag233.xml" /><Relationship Id="rId54" Type="http://schemas.openxmlformats.org/officeDocument/2006/relationships/tags" Target="../tags/tag234.xml" /><Relationship Id="rId55" Type="http://schemas.openxmlformats.org/officeDocument/2006/relationships/tags" Target="../tags/tag235.xml" /><Relationship Id="rId56" Type="http://schemas.openxmlformats.org/officeDocument/2006/relationships/tags" Target="../tags/tag236.xml" /><Relationship Id="rId57" Type="http://schemas.openxmlformats.org/officeDocument/2006/relationships/tags" Target="../tags/tag237.xml" /><Relationship Id="rId58" Type="http://schemas.openxmlformats.org/officeDocument/2006/relationships/tags" Target="../tags/tag238.xml" /><Relationship Id="rId59" Type="http://schemas.openxmlformats.org/officeDocument/2006/relationships/tags" Target="../tags/tag239.xml" /><Relationship Id="rId6" Type="http://schemas.openxmlformats.org/officeDocument/2006/relationships/tags" Target="../tags/tag186.xml" /><Relationship Id="rId60" Type="http://schemas.openxmlformats.org/officeDocument/2006/relationships/tags" Target="../tags/tag240.xml" /><Relationship Id="rId61" Type="http://schemas.openxmlformats.org/officeDocument/2006/relationships/tags" Target="../tags/tag241.xml" /><Relationship Id="rId62" Type="http://schemas.openxmlformats.org/officeDocument/2006/relationships/tags" Target="../tags/tag242.xml" /><Relationship Id="rId63" Type="http://schemas.openxmlformats.org/officeDocument/2006/relationships/tags" Target="../tags/tag243.xml" /><Relationship Id="rId64" Type="http://schemas.openxmlformats.org/officeDocument/2006/relationships/tags" Target="../tags/tag244.xml" /><Relationship Id="rId65" Type="http://schemas.openxmlformats.org/officeDocument/2006/relationships/tags" Target="../tags/tag245.xml" /><Relationship Id="rId66" Type="http://schemas.openxmlformats.org/officeDocument/2006/relationships/slideMaster" Target="../slideMasters/slideMaster1.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246.xml" /><Relationship Id="rId10" Type="http://schemas.openxmlformats.org/officeDocument/2006/relationships/tags" Target="../tags/tag255.xml" /><Relationship Id="rId11" Type="http://schemas.openxmlformats.org/officeDocument/2006/relationships/tags" Target="../tags/tag256.xml" /><Relationship Id="rId12" Type="http://schemas.openxmlformats.org/officeDocument/2006/relationships/tags" Target="../tags/tag257.xml" /><Relationship Id="rId13" Type="http://schemas.openxmlformats.org/officeDocument/2006/relationships/tags" Target="../tags/tag258.xml" /><Relationship Id="rId14" Type="http://schemas.openxmlformats.org/officeDocument/2006/relationships/tags" Target="../tags/tag259.xml" /><Relationship Id="rId15" Type="http://schemas.openxmlformats.org/officeDocument/2006/relationships/tags" Target="../tags/tag260.xml" /><Relationship Id="rId16" Type="http://schemas.openxmlformats.org/officeDocument/2006/relationships/tags" Target="../tags/tag261.xml" /><Relationship Id="rId17" Type="http://schemas.openxmlformats.org/officeDocument/2006/relationships/tags" Target="../tags/tag262.xml" /><Relationship Id="rId18" Type="http://schemas.openxmlformats.org/officeDocument/2006/relationships/tags" Target="../tags/tag263.xml" /><Relationship Id="rId19" Type="http://schemas.openxmlformats.org/officeDocument/2006/relationships/tags" Target="../tags/tag264.xml" /><Relationship Id="rId2" Type="http://schemas.openxmlformats.org/officeDocument/2006/relationships/tags" Target="../tags/tag247.xml" /><Relationship Id="rId20" Type="http://schemas.openxmlformats.org/officeDocument/2006/relationships/slideMaster" Target="../slideMasters/slideMaster1.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65.xml" /><Relationship Id="rId10" Type="http://schemas.openxmlformats.org/officeDocument/2006/relationships/tags" Target="../tags/tag273.xml" /><Relationship Id="rId11" Type="http://schemas.openxmlformats.org/officeDocument/2006/relationships/slideMaster" Target="../slideMasters/slideMaster1.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image" Target="../media/image12.png"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274.xml" /><Relationship Id="rId10" Type="http://schemas.openxmlformats.org/officeDocument/2006/relationships/tags" Target="../tags/tag282.xml" /><Relationship Id="rId11" Type="http://schemas.openxmlformats.org/officeDocument/2006/relationships/tags" Target="../tags/tag283.xml" /><Relationship Id="rId12" Type="http://schemas.openxmlformats.org/officeDocument/2006/relationships/tags" Target="../tags/tag284.xml" /><Relationship Id="rId13" Type="http://schemas.openxmlformats.org/officeDocument/2006/relationships/tags" Target="../tags/tag285.xml" /><Relationship Id="rId14" Type="http://schemas.openxmlformats.org/officeDocument/2006/relationships/tags" Target="../tags/tag286.xml" /><Relationship Id="rId15" Type="http://schemas.openxmlformats.org/officeDocument/2006/relationships/tags" Target="../tags/tag287.xml" /><Relationship Id="rId16" Type="http://schemas.openxmlformats.org/officeDocument/2006/relationships/tags" Target="../tags/tag288.xml" /><Relationship Id="rId17" Type="http://schemas.openxmlformats.org/officeDocument/2006/relationships/tags" Target="../tags/tag289.xml" /><Relationship Id="rId18" Type="http://schemas.openxmlformats.org/officeDocument/2006/relationships/tags" Target="../tags/tag290.xml" /><Relationship Id="rId19" Type="http://schemas.openxmlformats.org/officeDocument/2006/relationships/tags" Target="../tags/tag291.xml" /><Relationship Id="rId2" Type="http://schemas.openxmlformats.org/officeDocument/2006/relationships/tags" Target="../tags/tag275.xml" /><Relationship Id="rId20" Type="http://schemas.openxmlformats.org/officeDocument/2006/relationships/tags" Target="../tags/tag292.xml" /><Relationship Id="rId21" Type="http://schemas.openxmlformats.org/officeDocument/2006/relationships/tags" Target="../tags/tag293.xml" /><Relationship Id="rId22" Type="http://schemas.openxmlformats.org/officeDocument/2006/relationships/tags" Target="../tags/tag294.xml" /><Relationship Id="rId23" Type="http://schemas.openxmlformats.org/officeDocument/2006/relationships/slideMaster" Target="../slideMasters/slideMaster1.xml" /><Relationship Id="rId3" Type="http://schemas.openxmlformats.org/officeDocument/2006/relationships/image" Target="../media/image13.png"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tags" Target="../tags/tag279.xml" /><Relationship Id="rId8" Type="http://schemas.openxmlformats.org/officeDocument/2006/relationships/tags" Target="../tags/tag280.xml" /><Relationship Id="rId9" Type="http://schemas.openxmlformats.org/officeDocument/2006/relationships/tags" Target="../tags/tag28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95.xml" /><Relationship Id="rId10" Type="http://schemas.openxmlformats.org/officeDocument/2006/relationships/tags" Target="../tags/tag303.xml" /><Relationship Id="rId11" Type="http://schemas.openxmlformats.org/officeDocument/2006/relationships/slideMaster" Target="../slideMasters/slideMaster1.xml" /><Relationship Id="rId2" Type="http://schemas.openxmlformats.org/officeDocument/2006/relationships/tags" Target="../tags/tag296.xml" /><Relationship Id="rId3" Type="http://schemas.openxmlformats.org/officeDocument/2006/relationships/image" Target="../media/image14.png"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 Id="rId8" Type="http://schemas.openxmlformats.org/officeDocument/2006/relationships/tags" Target="../tags/tag301.xml" /><Relationship Id="rId9" Type="http://schemas.openxmlformats.org/officeDocument/2006/relationships/tags" Target="../tags/tag30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04.xml" /><Relationship Id="rId10" Type="http://schemas.openxmlformats.org/officeDocument/2006/relationships/tags" Target="../tags/tag313.xml" /><Relationship Id="rId11" Type="http://schemas.openxmlformats.org/officeDocument/2006/relationships/tags" Target="../tags/tag314.xml" /><Relationship Id="rId12" Type="http://schemas.openxmlformats.org/officeDocument/2006/relationships/tags" Target="../tags/tag315.xml" /><Relationship Id="rId13" Type="http://schemas.openxmlformats.org/officeDocument/2006/relationships/tags" Target="../tags/tag316.xml" /><Relationship Id="rId14" Type="http://schemas.openxmlformats.org/officeDocument/2006/relationships/tags" Target="../tags/tag317.xml" /><Relationship Id="rId15" Type="http://schemas.openxmlformats.org/officeDocument/2006/relationships/tags" Target="../tags/tag318.xml" /><Relationship Id="rId16" Type="http://schemas.openxmlformats.org/officeDocument/2006/relationships/tags" Target="../tags/tag319.xml" /><Relationship Id="rId17" Type="http://schemas.openxmlformats.org/officeDocument/2006/relationships/tags" Target="../tags/tag320.xml" /><Relationship Id="rId18" Type="http://schemas.openxmlformats.org/officeDocument/2006/relationships/tags" Target="../tags/tag321.xml" /><Relationship Id="rId19" Type="http://schemas.openxmlformats.org/officeDocument/2006/relationships/tags" Target="../tags/tag322.xml" /><Relationship Id="rId2" Type="http://schemas.openxmlformats.org/officeDocument/2006/relationships/tags" Target="../tags/tag305.xml" /><Relationship Id="rId20" Type="http://schemas.openxmlformats.org/officeDocument/2006/relationships/tags" Target="../tags/tag323.xml" /><Relationship Id="rId21" Type="http://schemas.openxmlformats.org/officeDocument/2006/relationships/tags" Target="../tags/tag324.xml" /><Relationship Id="rId22" Type="http://schemas.openxmlformats.org/officeDocument/2006/relationships/tags" Target="../tags/tag325.xml" /><Relationship Id="rId23" Type="http://schemas.openxmlformats.org/officeDocument/2006/relationships/slideMaster" Target="../slideMasters/slideMaster1.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 Id="rId9" Type="http://schemas.openxmlformats.org/officeDocument/2006/relationships/tags" Target="../tags/tag31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26.xml" /><Relationship Id="rId10" Type="http://schemas.openxmlformats.org/officeDocument/2006/relationships/tags" Target="../tags/tag334.xml" /><Relationship Id="rId11" Type="http://schemas.openxmlformats.org/officeDocument/2006/relationships/tags" Target="../tags/tag335.xml" /><Relationship Id="rId12" Type="http://schemas.openxmlformats.org/officeDocument/2006/relationships/tags" Target="../tags/tag336.xml" /><Relationship Id="rId13" Type="http://schemas.openxmlformats.org/officeDocument/2006/relationships/tags" Target="../tags/tag337.xml" /><Relationship Id="rId14" Type="http://schemas.openxmlformats.org/officeDocument/2006/relationships/tags" Target="../tags/tag338.xml" /><Relationship Id="rId15" Type="http://schemas.openxmlformats.org/officeDocument/2006/relationships/tags" Target="../tags/tag339.xml" /><Relationship Id="rId16" Type="http://schemas.openxmlformats.org/officeDocument/2006/relationships/tags" Target="../tags/tag340.xml" /><Relationship Id="rId17" Type="http://schemas.openxmlformats.org/officeDocument/2006/relationships/tags" Target="../tags/tag341.xml" /><Relationship Id="rId18" Type="http://schemas.openxmlformats.org/officeDocument/2006/relationships/tags" Target="../tags/tag342.xml" /><Relationship Id="rId19" Type="http://schemas.openxmlformats.org/officeDocument/2006/relationships/tags" Target="../tags/tag343.xml" /><Relationship Id="rId2" Type="http://schemas.openxmlformats.org/officeDocument/2006/relationships/tags" Target="../tags/tag327.xml" /><Relationship Id="rId20" Type="http://schemas.openxmlformats.org/officeDocument/2006/relationships/tags" Target="../tags/tag344.xml" /><Relationship Id="rId21" Type="http://schemas.openxmlformats.org/officeDocument/2006/relationships/tags" Target="../tags/tag345.xml" /><Relationship Id="rId22" Type="http://schemas.openxmlformats.org/officeDocument/2006/relationships/tags" Target="../tags/tag346.xml" /><Relationship Id="rId23" Type="http://schemas.openxmlformats.org/officeDocument/2006/relationships/tags" Target="../tags/tag347.xml" /><Relationship Id="rId24" Type="http://schemas.openxmlformats.org/officeDocument/2006/relationships/tags" Target="../tags/tag348.xml" /><Relationship Id="rId25" Type="http://schemas.openxmlformats.org/officeDocument/2006/relationships/tags" Target="../tags/tag349.xml" /><Relationship Id="rId26" Type="http://schemas.openxmlformats.org/officeDocument/2006/relationships/tags" Target="../tags/tag350.xml" /><Relationship Id="rId27" Type="http://schemas.openxmlformats.org/officeDocument/2006/relationships/slideMaster" Target="../slideMasters/slideMaster1.xml" /><Relationship Id="rId3" Type="http://schemas.openxmlformats.org/officeDocument/2006/relationships/image" Target="../media/image15.png"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 Id="rId8" Type="http://schemas.openxmlformats.org/officeDocument/2006/relationships/tags" Target="../tags/tag332.xml" /><Relationship Id="rId9" Type="http://schemas.openxmlformats.org/officeDocument/2006/relationships/tags" Target="../tags/tag333.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58.xml" /><Relationship Id="rId10" Type="http://schemas.openxmlformats.org/officeDocument/2006/relationships/tags" Target="../tags/tag365.xml" /><Relationship Id="rId11" Type="http://schemas.openxmlformats.org/officeDocument/2006/relationships/tags" Target="../tags/tag366.xml" /><Relationship Id="rId12" Type="http://schemas.openxmlformats.org/officeDocument/2006/relationships/tags" Target="../tags/tag367.xml" /><Relationship Id="rId13" Type="http://schemas.openxmlformats.org/officeDocument/2006/relationships/tags" Target="../tags/tag368.xml" /><Relationship Id="rId14" Type="http://schemas.openxmlformats.org/officeDocument/2006/relationships/slideMaster" Target="../slideMasters/slideMaster2.xml" /><Relationship Id="rId2" Type="http://schemas.openxmlformats.org/officeDocument/2006/relationships/image" Target="../media/image16.png" /><Relationship Id="rId3" Type="http://schemas.openxmlformats.org/officeDocument/2006/relationships/tags" Target="../tags/tag359.xml" /><Relationship Id="rId4" Type="http://schemas.openxmlformats.org/officeDocument/2006/relationships/image" Target="../media/image17.png"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tags" Target="../tags/tag363.xml" /><Relationship Id="rId9" Type="http://schemas.openxmlformats.org/officeDocument/2006/relationships/tags" Target="../tags/tag364.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1.xml" /><Relationship Id="rId10" Type="http://schemas.openxmlformats.org/officeDocument/2006/relationships/tags" Target="../tags/tag30.xml" /><Relationship Id="rId11" Type="http://schemas.openxmlformats.org/officeDocument/2006/relationships/tags" Target="../tags/tag31.xml" /><Relationship Id="rId12" Type="http://schemas.openxmlformats.org/officeDocument/2006/relationships/tags" Target="../tags/tag32.xml" /><Relationship Id="rId13" Type="http://schemas.openxmlformats.org/officeDocument/2006/relationships/tags" Target="../tags/tag33.xml" /><Relationship Id="rId14" Type="http://schemas.openxmlformats.org/officeDocument/2006/relationships/tags" Target="../tags/tag34.xml" /><Relationship Id="rId15" Type="http://schemas.openxmlformats.org/officeDocument/2006/relationships/tags" Target="../tags/tag35.xml" /><Relationship Id="rId16" Type="http://schemas.openxmlformats.org/officeDocument/2006/relationships/tags" Target="../tags/tag36.xml" /><Relationship Id="rId17" Type="http://schemas.openxmlformats.org/officeDocument/2006/relationships/tags" Target="../tags/tag37.xml" /><Relationship Id="rId18" Type="http://schemas.openxmlformats.org/officeDocument/2006/relationships/tags" Target="../tags/tag38.xml" /><Relationship Id="rId19" Type="http://schemas.openxmlformats.org/officeDocument/2006/relationships/slideMaster" Target="../slideMasters/slideMaster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tags" Target="../tags/tag28.xml" /><Relationship Id="rId9" Type="http://schemas.openxmlformats.org/officeDocument/2006/relationships/tags" Target="../tags/tag29.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369.xml" /><Relationship Id="rId2" Type="http://schemas.openxmlformats.org/officeDocument/2006/relationships/image" Target="../media/image18.png"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376.xml" /><Relationship Id="rId10" Type="http://schemas.openxmlformats.org/officeDocument/2006/relationships/tags" Target="../tags/tag383.xml" /><Relationship Id="rId11" Type="http://schemas.openxmlformats.org/officeDocument/2006/relationships/tags" Target="../tags/tag384.xml" /><Relationship Id="rId12" Type="http://schemas.openxmlformats.org/officeDocument/2006/relationships/tags" Target="../tags/tag385.xml" /><Relationship Id="rId13" Type="http://schemas.openxmlformats.org/officeDocument/2006/relationships/slideMaster" Target="../slideMasters/slideMaster2.xml" /><Relationship Id="rId2" Type="http://schemas.openxmlformats.org/officeDocument/2006/relationships/image" Target="../media/image16.png"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tags" Target="../tags/tag379.xml" /><Relationship Id="rId6" Type="http://schemas.openxmlformats.org/officeDocument/2006/relationships/tags" Target="../tags/tag380.xml" /><Relationship Id="rId7" Type="http://schemas.openxmlformats.org/officeDocument/2006/relationships/image" Target="../media/image17.png" /><Relationship Id="rId8" Type="http://schemas.openxmlformats.org/officeDocument/2006/relationships/tags" Target="../tags/tag381.xml" /><Relationship Id="rId9" Type="http://schemas.openxmlformats.org/officeDocument/2006/relationships/tags" Target="../tags/tag38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386.xml" /><Relationship Id="rId10" Type="http://schemas.openxmlformats.org/officeDocument/2006/relationships/slideMaster" Target="../slideMasters/slideMaster2.xml" /><Relationship Id="rId2" Type="http://schemas.openxmlformats.org/officeDocument/2006/relationships/image" Target="../media/image18.png"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 Id="rId7" Type="http://schemas.openxmlformats.org/officeDocument/2006/relationships/tags" Target="../tags/tag391.xml" /><Relationship Id="rId8" Type="http://schemas.openxmlformats.org/officeDocument/2006/relationships/tags" Target="../tags/tag392.xml" /><Relationship Id="rId9" Type="http://schemas.openxmlformats.org/officeDocument/2006/relationships/tags" Target="../tags/tag393.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394.xml" /><Relationship Id="rId10" Type="http://schemas.openxmlformats.org/officeDocument/2006/relationships/tags" Target="../tags/tag402.xml" /><Relationship Id="rId11" Type="http://schemas.openxmlformats.org/officeDocument/2006/relationships/tags" Target="../tags/tag403.xml" /><Relationship Id="rId12" Type="http://schemas.openxmlformats.org/officeDocument/2006/relationships/slideMaster" Target="../slideMasters/slideMaster2.xml" /><Relationship Id="rId2" Type="http://schemas.openxmlformats.org/officeDocument/2006/relationships/image" Target="../media/image18.png"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404.xml" /><Relationship Id="rId10" Type="http://schemas.openxmlformats.org/officeDocument/2006/relationships/tags" Target="../tags/tag410.xml" /><Relationship Id="rId11" Type="http://schemas.openxmlformats.org/officeDocument/2006/relationships/tags" Target="../tags/tag411.xml" /><Relationship Id="rId12" Type="http://schemas.openxmlformats.org/officeDocument/2006/relationships/tags" Target="../tags/tag412.xml" /><Relationship Id="rId13" Type="http://schemas.openxmlformats.org/officeDocument/2006/relationships/slideMaster" Target="../slideMasters/slideMaster2.xml" /><Relationship Id="rId2" Type="http://schemas.openxmlformats.org/officeDocument/2006/relationships/image" Target="../media/image17.png"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image" Target="../media/image19.png" /><Relationship Id="rId6" Type="http://schemas.openxmlformats.org/officeDocument/2006/relationships/tags" Target="../tags/tag407.xml" /><Relationship Id="rId7" Type="http://schemas.openxmlformats.org/officeDocument/2006/relationships/image" Target="../media/image20.png" /><Relationship Id="rId8" Type="http://schemas.openxmlformats.org/officeDocument/2006/relationships/tags" Target="../tags/tag408.xml" /><Relationship Id="rId9" Type="http://schemas.openxmlformats.org/officeDocument/2006/relationships/tags" Target="../tags/tag409.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413.xml" /><Relationship Id="rId2" Type="http://schemas.openxmlformats.org/officeDocument/2006/relationships/tags" Target="../tags/tag414.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417.xml" /><Relationship Id="rId10" Type="http://schemas.openxmlformats.org/officeDocument/2006/relationships/slideMaster" Target="../slideMasters/slideMaster2.xml" /><Relationship Id="rId2" Type="http://schemas.openxmlformats.org/officeDocument/2006/relationships/image" Target="../media/image18.png" /><Relationship Id="rId3" Type="http://schemas.openxmlformats.org/officeDocument/2006/relationships/tags" Target="../tags/tag418.xml" /><Relationship Id="rId4" Type="http://schemas.openxmlformats.org/officeDocument/2006/relationships/tags" Target="../tags/tag419.xml" /><Relationship Id="rId5" Type="http://schemas.openxmlformats.org/officeDocument/2006/relationships/tags" Target="../tags/tag420.xml" /><Relationship Id="rId6" Type="http://schemas.openxmlformats.org/officeDocument/2006/relationships/tags" Target="../tags/tag421.xml" /><Relationship Id="rId7" Type="http://schemas.openxmlformats.org/officeDocument/2006/relationships/tags" Target="../tags/tag422.xml" /><Relationship Id="rId8" Type="http://schemas.openxmlformats.org/officeDocument/2006/relationships/tags" Target="../tags/tag423.xml" /><Relationship Id="rId9" Type="http://schemas.openxmlformats.org/officeDocument/2006/relationships/tags" Target="../tags/tag424.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425.xml" /><Relationship Id="rId10" Type="http://schemas.openxmlformats.org/officeDocument/2006/relationships/tags" Target="../tags/tag433.xml" /><Relationship Id="rId11" Type="http://schemas.openxmlformats.org/officeDocument/2006/relationships/slideMaster" Target="../slideMasters/slideMaster2.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image" Target="../media/image21.png"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 Id="rId9" Type="http://schemas.openxmlformats.org/officeDocument/2006/relationships/tags" Target="../tags/tag43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434.xml" /><Relationship Id="rId10" Type="http://schemas.openxmlformats.org/officeDocument/2006/relationships/slideMaster" Target="../slideMasters/slideMaster2.xml" /><Relationship Id="rId2" Type="http://schemas.openxmlformats.org/officeDocument/2006/relationships/tags" Target="../tags/tag435.xml" /><Relationship Id="rId3" Type="http://schemas.openxmlformats.org/officeDocument/2006/relationships/tags" Target="../tags/tag436.xml" /><Relationship Id="rId4" Type="http://schemas.openxmlformats.org/officeDocument/2006/relationships/image" Target="../media/image21.png" /><Relationship Id="rId5" Type="http://schemas.openxmlformats.org/officeDocument/2006/relationships/tags" Target="../tags/tag437.xml" /><Relationship Id="rId6" Type="http://schemas.openxmlformats.org/officeDocument/2006/relationships/tags" Target="../tags/tag438.xml" /><Relationship Id="rId7" Type="http://schemas.openxmlformats.org/officeDocument/2006/relationships/tags" Target="../tags/tag439.xml" /><Relationship Id="rId8" Type="http://schemas.openxmlformats.org/officeDocument/2006/relationships/tags" Target="../tags/tag440.xml" /><Relationship Id="rId9" Type="http://schemas.openxmlformats.org/officeDocument/2006/relationships/tags" Target="../tags/tag44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442.xml" /><Relationship Id="rId10" Type="http://schemas.openxmlformats.org/officeDocument/2006/relationships/tags" Target="../tags/tag449.xml" /><Relationship Id="rId11" Type="http://schemas.openxmlformats.org/officeDocument/2006/relationships/tags" Target="../tags/tag450.xml" /><Relationship Id="rId12" Type="http://schemas.openxmlformats.org/officeDocument/2006/relationships/tags" Target="../tags/tag451.xml" /><Relationship Id="rId13" Type="http://schemas.openxmlformats.org/officeDocument/2006/relationships/slideMaster" Target="../slideMasters/slideMaster2.xml" /><Relationship Id="rId2" Type="http://schemas.openxmlformats.org/officeDocument/2006/relationships/image" Target="../media/image16.png" /><Relationship Id="rId3" Type="http://schemas.openxmlformats.org/officeDocument/2006/relationships/tags" Target="../tags/tag443.xml" /><Relationship Id="rId4" Type="http://schemas.openxmlformats.org/officeDocument/2006/relationships/image" Target="../media/image17.png" /><Relationship Id="rId5" Type="http://schemas.openxmlformats.org/officeDocument/2006/relationships/tags" Target="../tags/tag444.xml" /><Relationship Id="rId6" Type="http://schemas.openxmlformats.org/officeDocument/2006/relationships/tags" Target="../tags/tag445.xml" /><Relationship Id="rId7" Type="http://schemas.openxmlformats.org/officeDocument/2006/relationships/tags" Target="../tags/tag446.xml" /><Relationship Id="rId8" Type="http://schemas.openxmlformats.org/officeDocument/2006/relationships/tags" Target="../tags/tag447.xml" /><Relationship Id="rId9" Type="http://schemas.openxmlformats.org/officeDocument/2006/relationships/tags" Target="../tags/tag448.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39.xml" /><Relationship Id="rId10" Type="http://schemas.openxmlformats.org/officeDocument/2006/relationships/tags" Target="../tags/tag48.xml" /><Relationship Id="rId11" Type="http://schemas.openxmlformats.org/officeDocument/2006/relationships/tags" Target="../tags/tag49.xml" /><Relationship Id="rId12" Type="http://schemas.openxmlformats.org/officeDocument/2006/relationships/tags" Target="../tags/tag50.xml" /><Relationship Id="rId13" Type="http://schemas.openxmlformats.org/officeDocument/2006/relationships/tags" Target="../tags/tag51.xml" /><Relationship Id="rId14" Type="http://schemas.openxmlformats.org/officeDocument/2006/relationships/tags" Target="../tags/tag52.xml" /><Relationship Id="rId15" Type="http://schemas.openxmlformats.org/officeDocument/2006/relationships/tags" Target="../tags/tag53.xml" /><Relationship Id="rId16" Type="http://schemas.openxmlformats.org/officeDocument/2006/relationships/tags" Target="../tags/tag54.xml" /><Relationship Id="rId17" Type="http://schemas.openxmlformats.org/officeDocument/2006/relationships/tags" Target="../tags/tag55.xml" /><Relationship Id="rId18" Type="http://schemas.openxmlformats.org/officeDocument/2006/relationships/tags" Target="../tags/tag56.xml" /><Relationship Id="rId19" Type="http://schemas.openxmlformats.org/officeDocument/2006/relationships/tags" Target="../tags/tag57.xml" /><Relationship Id="rId2" Type="http://schemas.openxmlformats.org/officeDocument/2006/relationships/tags" Target="../tags/tag40.xml" /><Relationship Id="rId20" Type="http://schemas.openxmlformats.org/officeDocument/2006/relationships/tags" Target="../tags/tag58.xml" /><Relationship Id="rId21" Type="http://schemas.openxmlformats.org/officeDocument/2006/relationships/tags" Target="../tags/tag59.xml" /><Relationship Id="rId22" Type="http://schemas.openxmlformats.org/officeDocument/2006/relationships/image" Target="../media/image7.png" /><Relationship Id="rId23" Type="http://schemas.openxmlformats.org/officeDocument/2006/relationships/tags" Target="../tags/tag60.xml" /><Relationship Id="rId24" Type="http://schemas.openxmlformats.org/officeDocument/2006/relationships/tags" Target="../tags/tag61.xml" /><Relationship Id="rId25" Type="http://schemas.openxmlformats.org/officeDocument/2006/relationships/tags" Target="../tags/tag62.xml" /><Relationship Id="rId26" Type="http://schemas.openxmlformats.org/officeDocument/2006/relationships/tags" Target="../tags/tag63.xml" /><Relationship Id="rId27" Type="http://schemas.openxmlformats.org/officeDocument/2006/relationships/tags" Target="../tags/tag64.xml" /><Relationship Id="rId28" Type="http://schemas.openxmlformats.org/officeDocument/2006/relationships/slideMaster" Target="../slideMasters/slideMaster1.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452.xml" /><Relationship Id="rId2" Type="http://schemas.openxmlformats.org/officeDocument/2006/relationships/image" Target="../media/image22.png" /><Relationship Id="rId3" Type="http://schemas.openxmlformats.org/officeDocument/2006/relationships/tags" Target="../tags/tag453.xml" /><Relationship Id="rId4" Type="http://schemas.openxmlformats.org/officeDocument/2006/relationships/tags" Target="../tags/tag454.xml" /><Relationship Id="rId5" Type="http://schemas.openxmlformats.org/officeDocument/2006/relationships/tags" Target="../tags/tag455.xml" /><Relationship Id="rId6" Type="http://schemas.openxmlformats.org/officeDocument/2006/relationships/tags" Target="../tags/tag456.xml" /><Relationship Id="rId7" Type="http://schemas.openxmlformats.org/officeDocument/2006/relationships/tags" Target="../tags/tag457.xml" /><Relationship Id="rId8"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458.xml" /><Relationship Id="rId10" Type="http://schemas.openxmlformats.org/officeDocument/2006/relationships/slideMaster" Target="../slideMasters/slideMaster2.xml" /><Relationship Id="rId2" Type="http://schemas.openxmlformats.org/officeDocument/2006/relationships/tags" Target="../tags/tag459.xml" /><Relationship Id="rId3" Type="http://schemas.openxmlformats.org/officeDocument/2006/relationships/image" Target="../media/image21.png"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 Id="rId8" Type="http://schemas.openxmlformats.org/officeDocument/2006/relationships/tags" Target="../tags/tag464.xml" /><Relationship Id="rId9" Type="http://schemas.openxmlformats.org/officeDocument/2006/relationships/tags" Target="../tags/tag465.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466.xml" /><Relationship Id="rId10" Type="http://schemas.openxmlformats.org/officeDocument/2006/relationships/tags" Target="../tags/tag474.xml" /><Relationship Id="rId11" Type="http://schemas.openxmlformats.org/officeDocument/2006/relationships/slideMaster" Target="../slideMasters/slideMaster2.xml" /><Relationship Id="rId2" Type="http://schemas.openxmlformats.org/officeDocument/2006/relationships/image" Target="../media/image18.png"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tags" Target="../tags/tag470.xml" /><Relationship Id="rId7" Type="http://schemas.openxmlformats.org/officeDocument/2006/relationships/tags" Target="../tags/tag471.xml" /><Relationship Id="rId8" Type="http://schemas.openxmlformats.org/officeDocument/2006/relationships/tags" Target="../tags/tag472.xml" /><Relationship Id="rId9" Type="http://schemas.openxmlformats.org/officeDocument/2006/relationships/tags" Target="../tags/tag47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475.xml" /><Relationship Id="rId10" Type="http://schemas.openxmlformats.org/officeDocument/2006/relationships/tags" Target="../tags/tag483.xml" /><Relationship Id="rId11" Type="http://schemas.openxmlformats.org/officeDocument/2006/relationships/slideMaster" Target="../slideMasters/slideMaster2.xml" /><Relationship Id="rId2" Type="http://schemas.openxmlformats.org/officeDocument/2006/relationships/image" Target="../media/image18.png" /><Relationship Id="rId3" Type="http://schemas.openxmlformats.org/officeDocument/2006/relationships/tags" Target="../tags/tag476.xml" /><Relationship Id="rId4" Type="http://schemas.openxmlformats.org/officeDocument/2006/relationships/tags" Target="../tags/tag477.xml" /><Relationship Id="rId5" Type="http://schemas.openxmlformats.org/officeDocument/2006/relationships/tags" Target="../tags/tag478.xml" /><Relationship Id="rId6" Type="http://schemas.openxmlformats.org/officeDocument/2006/relationships/tags" Target="../tags/tag479.xml" /><Relationship Id="rId7" Type="http://schemas.openxmlformats.org/officeDocument/2006/relationships/tags" Target="../tags/tag480.xml" /><Relationship Id="rId8" Type="http://schemas.openxmlformats.org/officeDocument/2006/relationships/tags" Target="../tags/tag481.xml" /><Relationship Id="rId9" Type="http://schemas.openxmlformats.org/officeDocument/2006/relationships/tags" Target="../tags/tag482.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484.xml" /><Relationship Id="rId10" Type="http://schemas.openxmlformats.org/officeDocument/2006/relationships/tags" Target="../tags/tag492.xml" /><Relationship Id="rId11" Type="http://schemas.openxmlformats.org/officeDocument/2006/relationships/slideMaster" Target="../slideMasters/slideMaster2.xml" /><Relationship Id="rId2" Type="http://schemas.openxmlformats.org/officeDocument/2006/relationships/image" Target="../media/image22.png"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 Id="rId7" Type="http://schemas.openxmlformats.org/officeDocument/2006/relationships/tags" Target="../tags/tag489.xml" /><Relationship Id="rId8" Type="http://schemas.openxmlformats.org/officeDocument/2006/relationships/tags" Target="../tags/tag490.xml" /><Relationship Id="rId9" Type="http://schemas.openxmlformats.org/officeDocument/2006/relationships/tags" Target="../tags/tag491.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493.xml" /><Relationship Id="rId10" Type="http://schemas.openxmlformats.org/officeDocument/2006/relationships/tags" Target="../tags/tag501.xml" /><Relationship Id="rId11" Type="http://schemas.openxmlformats.org/officeDocument/2006/relationships/tags" Target="../tags/tag502.xml" /><Relationship Id="rId12" Type="http://schemas.openxmlformats.org/officeDocument/2006/relationships/tags" Target="../tags/tag503.xml" /><Relationship Id="rId13" Type="http://schemas.openxmlformats.org/officeDocument/2006/relationships/slideMaster" Target="../slideMasters/slideMaster2.xml" /><Relationship Id="rId2" Type="http://schemas.openxmlformats.org/officeDocument/2006/relationships/image" Target="../media/image18.png" /><Relationship Id="rId3" Type="http://schemas.openxmlformats.org/officeDocument/2006/relationships/tags" Target="../tags/tag494.xml" /><Relationship Id="rId4" Type="http://schemas.openxmlformats.org/officeDocument/2006/relationships/tags" Target="../tags/tag495.xml" /><Relationship Id="rId5" Type="http://schemas.openxmlformats.org/officeDocument/2006/relationships/tags" Target="../tags/tag496.xml" /><Relationship Id="rId6" Type="http://schemas.openxmlformats.org/officeDocument/2006/relationships/tags" Target="../tags/tag497.xml" /><Relationship Id="rId7" Type="http://schemas.openxmlformats.org/officeDocument/2006/relationships/tags" Target="../tags/tag498.xml" /><Relationship Id="rId8" Type="http://schemas.openxmlformats.org/officeDocument/2006/relationships/tags" Target="../tags/tag499.xml" /><Relationship Id="rId9" Type="http://schemas.openxmlformats.org/officeDocument/2006/relationships/tags" Target="../tags/tag500.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504.xml" /><Relationship Id="rId10" Type="http://schemas.openxmlformats.org/officeDocument/2006/relationships/image" Target="../media/image22.png" /><Relationship Id="rId11" Type="http://schemas.openxmlformats.org/officeDocument/2006/relationships/tags" Target="../tags/tag512.xml" /><Relationship Id="rId12" Type="http://schemas.openxmlformats.org/officeDocument/2006/relationships/slideMaster" Target="../slideMasters/slideMaster2.xml" /><Relationship Id="rId2" Type="http://schemas.openxmlformats.org/officeDocument/2006/relationships/tags" Target="../tags/tag505.xml" /><Relationship Id="rId3" Type="http://schemas.openxmlformats.org/officeDocument/2006/relationships/tags" Target="../tags/tag506.xml" /><Relationship Id="rId4" Type="http://schemas.openxmlformats.org/officeDocument/2006/relationships/tags" Target="../tags/tag507.xml" /><Relationship Id="rId5" Type="http://schemas.openxmlformats.org/officeDocument/2006/relationships/tags" Target="../tags/tag508.xml" /><Relationship Id="rId6" Type="http://schemas.openxmlformats.org/officeDocument/2006/relationships/tags" Target="../tags/tag509.xml" /><Relationship Id="rId7" Type="http://schemas.openxmlformats.org/officeDocument/2006/relationships/tags" Target="../tags/tag510.xml" /><Relationship Id="rId8" Type="http://schemas.openxmlformats.org/officeDocument/2006/relationships/image" Target="../media/image23.png" /><Relationship Id="rId9" Type="http://schemas.openxmlformats.org/officeDocument/2006/relationships/tags" Target="../tags/tag51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65.xml"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tags" Target="../tags/tag76.xml" /><Relationship Id="rId13" Type="http://schemas.openxmlformats.org/officeDocument/2006/relationships/tags" Target="../tags/tag77.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18" Type="http://schemas.openxmlformats.org/officeDocument/2006/relationships/tags" Target="../tags/tag82.xml" /><Relationship Id="rId19" Type="http://schemas.openxmlformats.org/officeDocument/2006/relationships/tags" Target="../tags/tag83.xml" /><Relationship Id="rId2" Type="http://schemas.openxmlformats.org/officeDocument/2006/relationships/tags" Target="../tags/tag66.xml" /><Relationship Id="rId20" Type="http://schemas.openxmlformats.org/officeDocument/2006/relationships/slideMaster" Target="../slideMasters/slideMaster1.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84.xml" /><Relationship Id="rId10" Type="http://schemas.openxmlformats.org/officeDocument/2006/relationships/tags" Target="../tags/tag93.xml" /><Relationship Id="rId11" Type="http://schemas.openxmlformats.org/officeDocument/2006/relationships/tags" Target="../tags/tag94.xml" /><Relationship Id="rId12" Type="http://schemas.openxmlformats.org/officeDocument/2006/relationships/tags" Target="../tags/tag95.xml" /><Relationship Id="rId13" Type="http://schemas.openxmlformats.org/officeDocument/2006/relationships/tags" Target="../tags/tag96.xml" /><Relationship Id="rId14" Type="http://schemas.openxmlformats.org/officeDocument/2006/relationships/tags" Target="../tags/tag97.xml" /><Relationship Id="rId15" Type="http://schemas.openxmlformats.org/officeDocument/2006/relationships/tags" Target="../tags/tag98.xml" /><Relationship Id="rId16" Type="http://schemas.openxmlformats.org/officeDocument/2006/relationships/tags" Target="../tags/tag99.xml" /><Relationship Id="rId17" Type="http://schemas.openxmlformats.org/officeDocument/2006/relationships/tags" Target="../tags/tag100.xml" /><Relationship Id="rId18" Type="http://schemas.openxmlformats.org/officeDocument/2006/relationships/tags" Target="../tags/tag101.xml" /><Relationship Id="rId19" Type="http://schemas.openxmlformats.org/officeDocument/2006/relationships/tags" Target="../tags/tag102.xml" /><Relationship Id="rId2" Type="http://schemas.openxmlformats.org/officeDocument/2006/relationships/tags" Target="../tags/tag85.xml" /><Relationship Id="rId20" Type="http://schemas.openxmlformats.org/officeDocument/2006/relationships/tags" Target="../tags/tag103.xml" /><Relationship Id="rId21" Type="http://schemas.openxmlformats.org/officeDocument/2006/relationships/tags" Target="../tags/tag104.xml" /><Relationship Id="rId22" Type="http://schemas.openxmlformats.org/officeDocument/2006/relationships/slideMaster" Target="../slideMasters/slideMaster1.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image" Target="../media/image8.png"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115.xml" /><Relationship Id="rId10" Type="http://schemas.openxmlformats.org/officeDocument/2006/relationships/tags" Target="../tags/tag124.xml" /><Relationship Id="rId11" Type="http://schemas.openxmlformats.org/officeDocument/2006/relationships/tags" Target="../tags/tag125.xml" /><Relationship Id="rId12" Type="http://schemas.openxmlformats.org/officeDocument/2006/relationships/tags" Target="../tags/tag126.xml" /><Relationship Id="rId13" Type="http://schemas.openxmlformats.org/officeDocument/2006/relationships/tags" Target="../tags/tag127.xml" /><Relationship Id="rId14" Type="http://schemas.openxmlformats.org/officeDocument/2006/relationships/tags" Target="../tags/tag128.xml" /><Relationship Id="rId15" Type="http://schemas.openxmlformats.org/officeDocument/2006/relationships/tags" Target="../tags/tag129.xml" /><Relationship Id="rId16" Type="http://schemas.openxmlformats.org/officeDocument/2006/relationships/tags" Target="../tags/tag130.xml" /><Relationship Id="rId17" Type="http://schemas.openxmlformats.org/officeDocument/2006/relationships/tags" Target="../tags/tag131.xml" /><Relationship Id="rId18" Type="http://schemas.openxmlformats.org/officeDocument/2006/relationships/tags" Target="../tags/tag132.xml" /><Relationship Id="rId19" Type="http://schemas.openxmlformats.org/officeDocument/2006/relationships/tags" Target="../tags/tag133.xml" /><Relationship Id="rId2" Type="http://schemas.openxmlformats.org/officeDocument/2006/relationships/tags" Target="../tags/tag116.xml" /><Relationship Id="rId20" Type="http://schemas.openxmlformats.org/officeDocument/2006/relationships/slideMaster" Target="../slideMasters/slideMaster1.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tags" Target="../tags/tag123.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34.xml" /><Relationship Id="rId10" Type="http://schemas.openxmlformats.org/officeDocument/2006/relationships/tags" Target="../tags/tag143.xml"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tags" Target="../tags/tag150.xml" /><Relationship Id="rId18" Type="http://schemas.openxmlformats.org/officeDocument/2006/relationships/tags" Target="../tags/tag151.xml" /><Relationship Id="rId19" Type="http://schemas.openxmlformats.org/officeDocument/2006/relationships/slideMaster" Target="../slideMasters/slideMaster1.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3411627" y="412585"/>
            <a:ext cx="5407621" cy="6145301"/>
          </a:xfrm>
          <a:prstGeom prst="rect">
            <a:avLst/>
          </a:prstGeom>
        </p:spPr>
      </p:pic>
      <p:sp>
        <p:nvSpPr>
          <p:cNvPr id="30" name="Freeform 379"/>
          <p:cNvSpPr>
            <a:spLocks noEditPoints="1"/>
          </p:cNvSpPr>
          <p:nvPr>
            <p:custDataLst>
              <p:tags r:id="rId4"/>
            </p:custDataLst>
          </p:nvPr>
        </p:nvSpPr>
        <p:spPr bwMode="auto">
          <a:xfrm>
            <a:off x="1304925" y="3097213"/>
            <a:ext cx="10729913" cy="3560763"/>
          </a:xfrm>
          <a:custGeom>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1" name="Freeform 380"/>
          <p:cNvSpPr>
            <a:spLocks noEditPoints="1"/>
          </p:cNvSpPr>
          <p:nvPr>
            <p:custDataLst>
              <p:tags r:id="rId5"/>
            </p:custDataLst>
          </p:nvPr>
        </p:nvSpPr>
        <p:spPr bwMode="auto">
          <a:xfrm>
            <a:off x="1304925" y="163512"/>
            <a:ext cx="10729913" cy="2981325"/>
          </a:xfrm>
          <a:custGeom>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7"/>
            </p:custDataLst>
          </p:nvPr>
        </p:nvPicPr>
        <p:blipFill>
          <a:blip r:embed="rId6"/>
          <a:stretch>
            <a:fillRect/>
          </a:stretch>
        </p:blipFill>
        <p:spPr>
          <a:xfrm>
            <a:off x="123927" y="164342"/>
            <a:ext cx="6456224" cy="6492803"/>
          </a:xfrm>
          <a:prstGeom prst="rect">
            <a:avLst/>
          </a:prstGeom>
        </p:spPr>
      </p:pic>
      <p:sp>
        <p:nvSpPr>
          <p:cNvPr id="52" name="Freeform 356"/>
          <p:cNvSpPr/>
          <p:nvPr>
            <p:custDataLst>
              <p:tags r:id="rId8"/>
            </p:custDataLst>
          </p:nvPr>
        </p:nvSpPr>
        <p:spPr bwMode="auto">
          <a:xfrm>
            <a:off x="8470900" y="4789488"/>
            <a:ext cx="11112" cy="12700"/>
          </a:xfrm>
          <a:custGeom>
            <a:gdLst>
              <a:gd name="T0" fmla="*/ 6 w 7"/>
              <a:gd name="T1" fmla="*/ 4 h 8"/>
              <a:gd name="T2" fmla="*/ 0 w 7"/>
              <a:gd name="T3" fmla="*/ 8 h 8"/>
              <a:gd name="T4" fmla="*/ 4 w 7"/>
              <a:gd name="T5" fmla="*/ 0 h 8"/>
              <a:gd name="T6" fmla="*/ 6 w 7"/>
              <a:gd name="T7" fmla="*/ 4 h 8"/>
            </a:gdLst>
            <a:cxnLst>
              <a:cxn ang="0">
                <a:pos x="T0" y="T1"/>
              </a:cxn>
              <a:cxn ang="0">
                <a:pos x="T2" y="T3"/>
              </a:cxn>
              <a:cxn ang="0">
                <a:pos x="T4" y="T5"/>
              </a:cxn>
              <a:cxn ang="0">
                <a:pos x="T6" y="T7"/>
              </a:cxn>
            </a:cxnLst>
            <a:rect l="0" t="0" r="r" b="b"/>
            <a:pathLst>
              <a:path w="7" h="8">
                <a:moveTo>
                  <a:pt x="6" y="4"/>
                </a:moveTo>
                <a:cubicBezTo>
                  <a:pt x="6" y="7"/>
                  <a:pt x="3" y="8"/>
                  <a:pt x="0" y="8"/>
                </a:cubicBezTo>
                <a:cubicBezTo>
                  <a:pt x="4" y="0"/>
                  <a:pt x="4" y="0"/>
                  <a:pt x="4" y="0"/>
                </a:cubicBezTo>
                <a:cubicBezTo>
                  <a:pt x="7" y="0"/>
                  <a:pt x="4" y="3"/>
                  <a:pt x="6" y="4"/>
                </a:cubicBezTo>
                <a:close/>
              </a:path>
            </a:pathLst>
          </a:custGeom>
          <a:solidFill>
            <a:srgbClr val="DACF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 name="图片 3"/>
          <p:cNvPicPr>
            <a:picLocks noChangeAspect="1"/>
          </p:cNvPicPr>
          <p:nvPr>
            <p:custDataLst>
              <p:tags r:id="rId10"/>
            </p:custDataLst>
          </p:nvPr>
        </p:nvPicPr>
        <p:blipFill>
          <a:blip r:embed="rId9"/>
          <a:stretch>
            <a:fillRect/>
          </a:stretch>
        </p:blipFill>
        <p:spPr>
          <a:xfrm>
            <a:off x="4464306" y="1759226"/>
            <a:ext cx="3590855" cy="3865199"/>
          </a:xfrm>
          <a:prstGeom prst="rect">
            <a:avLst/>
          </a:prstGeom>
        </p:spPr>
      </p:pic>
      <p:sp>
        <p:nvSpPr>
          <p:cNvPr id="58" name="矩形 57"/>
          <p:cNvSpPr>
            <a:spLocks noChangeAspect="1"/>
          </p:cNvSpPr>
          <p:nvPr>
            <p:custDataLst>
              <p:tags r:id="rId11"/>
            </p:custDataLst>
          </p:nvPr>
        </p:nvSpPr>
        <p:spPr>
          <a:xfrm>
            <a:off x="6461125" y="3624263"/>
            <a:ext cx="2941638" cy="2176463"/>
          </a:xfrm>
          <a:prstGeom prst="rect">
            <a:avLst/>
          </a:prstGeom>
          <a:noFill/>
          <a:ln w="9525">
            <a:noFill/>
          </a:ln>
        </p:spPr>
        <p:txBody>
          <a:bodyPr/>
          <a:lstStyle/>
          <a:p/>
        </p:txBody>
      </p:sp>
      <p:sp>
        <p:nvSpPr>
          <p:cNvPr id="59" name="Freeform 258"/>
          <p:cNvSpPr/>
          <p:nvPr>
            <p:custDataLst>
              <p:tags r:id="rId12"/>
            </p:custDataLst>
          </p:nvPr>
        </p:nvSpPr>
        <p:spPr bwMode="auto">
          <a:xfrm>
            <a:off x="1316038" y="5791201"/>
            <a:ext cx="33338" cy="20638"/>
          </a:xfrm>
          <a:custGeom>
            <a:gdLst>
              <a:gd name="T0" fmla="*/ 32 w 32"/>
              <a:gd name="T1" fmla="*/ 0 h 20"/>
              <a:gd name="T2" fmla="*/ 0 w 32"/>
              <a:gd name="T3" fmla="*/ 20 h 20"/>
              <a:gd name="T4" fmla="*/ 12 w 32"/>
              <a:gd name="T5" fmla="*/ 16 h 20"/>
              <a:gd name="T6" fmla="*/ 32 w 32"/>
              <a:gd name="T7" fmla="*/ 0 h 20"/>
            </a:gdLst>
            <a:cxnLst>
              <a:cxn ang="0">
                <a:pos x="T0" y="T1"/>
              </a:cxn>
              <a:cxn ang="0">
                <a:pos x="T2" y="T3"/>
              </a:cxn>
              <a:cxn ang="0">
                <a:pos x="T4" y="T5"/>
              </a:cxn>
              <a:cxn ang="0">
                <a:pos x="T6" y="T7"/>
              </a:cxn>
            </a:cxnLst>
            <a:rect l="0" t="0" r="r" b="b"/>
            <a:pathLst>
              <a:path w="32" h="20">
                <a:moveTo>
                  <a:pt x="32" y="0"/>
                </a:moveTo>
                <a:cubicBezTo>
                  <a:pt x="22" y="7"/>
                  <a:pt x="12" y="14"/>
                  <a:pt x="0" y="20"/>
                </a:cubicBezTo>
                <a:cubicBezTo>
                  <a:pt x="4" y="19"/>
                  <a:pt x="8" y="18"/>
                  <a:pt x="12" y="16"/>
                </a:cubicBezTo>
                <a:cubicBezTo>
                  <a:pt x="20" y="12"/>
                  <a:pt x="27" y="7"/>
                  <a:pt x="32" y="0"/>
                </a:cubicBezTo>
              </a:path>
            </a:pathLst>
          </a:custGeom>
          <a:solidFill>
            <a:srgbClr val="F3E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矩形 59"/>
          <p:cNvSpPr>
            <a:spLocks noChangeAspect="1"/>
          </p:cNvSpPr>
          <p:nvPr>
            <p:custDataLst>
              <p:tags r:id="rId13"/>
            </p:custDataLst>
          </p:nvPr>
        </p:nvSpPr>
        <p:spPr>
          <a:xfrm>
            <a:off x="3536950" y="-142875"/>
            <a:ext cx="5118100" cy="6858000"/>
          </a:xfrm>
          <a:prstGeom prst="rect">
            <a:avLst/>
          </a:prstGeom>
          <a:noFill/>
          <a:ln w="9525">
            <a:noFill/>
          </a:ln>
        </p:spPr>
        <p:txBody>
          <a:bodyPr/>
          <a:lstStyle/>
          <a:p/>
        </p:txBody>
      </p:sp>
      <p:sp>
        <p:nvSpPr>
          <p:cNvPr id="61" name="矩形 60"/>
          <p:cNvSpPr>
            <a:spLocks noChangeAspect="1"/>
          </p:cNvSpPr>
          <p:nvPr>
            <p:custDataLst>
              <p:tags r:id="rId14"/>
            </p:custDataLst>
          </p:nvPr>
        </p:nvSpPr>
        <p:spPr>
          <a:xfrm>
            <a:off x="3684588" y="438150"/>
            <a:ext cx="5156200" cy="5864225"/>
          </a:xfrm>
          <a:prstGeom prst="rect">
            <a:avLst/>
          </a:prstGeom>
          <a:noFill/>
          <a:ln w="9525">
            <a:noFill/>
          </a:ln>
        </p:spPr>
        <p:txBody>
          <a:bodyPr/>
          <a:lstStyle/>
          <a:p/>
        </p:txBody>
      </p:sp>
      <p:sp>
        <p:nvSpPr>
          <p:cNvPr id="62" name="矩形 61"/>
          <p:cNvSpPr>
            <a:spLocks noChangeAspect="1"/>
          </p:cNvSpPr>
          <p:nvPr>
            <p:custDataLst>
              <p:tags r:id="rId15"/>
            </p:custDataLst>
          </p:nvPr>
        </p:nvSpPr>
        <p:spPr>
          <a:xfrm>
            <a:off x="3081338" y="0"/>
            <a:ext cx="6029325" cy="6858000"/>
          </a:xfrm>
          <a:prstGeom prst="rect">
            <a:avLst/>
          </a:prstGeom>
          <a:noFill/>
          <a:ln w="9525">
            <a:noFill/>
          </a:ln>
        </p:spPr>
        <p:txBody>
          <a:bodyPr/>
          <a:lstStyle/>
          <a:p/>
        </p:txBody>
      </p:sp>
      <p:pic>
        <p:nvPicPr>
          <p:cNvPr id="63" name="图片 62"/>
          <p:cNvPicPr>
            <a:picLocks noChangeAspect="1"/>
          </p:cNvPicPr>
          <p:nvPr>
            <p:custDataLst>
              <p:tags r:id="rId17"/>
            </p:custDataLst>
          </p:nvPr>
        </p:nvPicPr>
        <p:blipFill>
          <a:blip r:embed="rId16"/>
          <a:stretch>
            <a:fillRect/>
          </a:stretch>
        </p:blipFill>
        <p:spPr>
          <a:xfrm>
            <a:off x="9976027" y="4515157"/>
            <a:ext cx="2215973" cy="2342843"/>
          </a:xfrm>
          <a:prstGeom prst="rect">
            <a:avLst/>
          </a:prstGeom>
        </p:spPr>
      </p:pic>
      <p:pic>
        <p:nvPicPr>
          <p:cNvPr id="64" name="图片 63"/>
          <p:cNvPicPr>
            <a:picLocks noChangeAspect="1"/>
          </p:cNvPicPr>
          <p:nvPr>
            <p:custDataLst>
              <p:tags r:id="rId19"/>
            </p:custDataLst>
          </p:nvPr>
        </p:nvPicPr>
        <p:blipFill>
          <a:blip r:embed="rId18">
            <a:extLst>
              <a:ext uri="{28A0092B-C50C-407E-A947-70E740481C1C}">
                <a14:useLocalDpi xmlns:a14="http://schemas.microsoft.com/office/drawing/2010/main" val="0"/>
              </a:ext>
            </a:extLst>
          </a:blip>
          <a:stretch>
            <a:fillRect/>
          </a:stretch>
        </p:blipFill>
        <p:spPr>
          <a:xfrm>
            <a:off x="-14515" y="0"/>
            <a:ext cx="2216948" cy="5306064"/>
          </a:xfrm>
          <a:prstGeom prst="rect">
            <a:avLst/>
          </a:prstGeom>
        </p:spPr>
      </p:pic>
      <p:pic>
        <p:nvPicPr>
          <p:cNvPr id="65" name="图片 64"/>
          <p:cNvPicPr>
            <a:picLocks noChangeAspect="1"/>
          </p:cNvPicPr>
          <p:nvPr>
            <p:custDataLst>
              <p:tags r:id="rId21"/>
            </p:custDataLst>
          </p:nvPr>
        </p:nvPicPr>
        <p:blipFill>
          <a:blip r:embed="rId20">
            <a:extLst>
              <a:ext uri="{28A0092B-C50C-407E-A947-70E740481C1C}">
                <a14:useLocalDpi xmlns:a14="http://schemas.microsoft.com/office/drawing/2010/main" val="0"/>
              </a:ext>
            </a:extLst>
          </a:blip>
          <a:stretch>
            <a:fillRect/>
          </a:stretch>
        </p:blipFill>
        <p:spPr>
          <a:xfrm>
            <a:off x="800399" y="5522337"/>
            <a:ext cx="2725148" cy="1335663"/>
          </a:xfrm>
          <a:prstGeom prst="rect">
            <a:avLst/>
          </a:prstGeom>
        </p:spPr>
      </p:pic>
      <p:sp>
        <p:nvSpPr>
          <p:cNvPr id="2" name="标题 1"/>
          <p:cNvSpPr>
            <a:spLocks noGrp="1"/>
          </p:cNvSpPr>
          <p:nvPr>
            <p:ph type="ctrTitle" hasCustomPrompt="1"/>
            <p:custDataLst>
              <p:tags r:id="rId22"/>
            </p:custDataLst>
          </p:nvPr>
        </p:nvSpPr>
        <p:spPr>
          <a:xfrm>
            <a:off x="2706959" y="2150507"/>
            <a:ext cx="7116713" cy="1161291"/>
          </a:xfrm>
        </p:spPr>
        <p:txBody>
          <a:bodyPr lIns="90000" tIns="46800" rIns="90000" bIns="0" anchor="b" anchorCtr="0">
            <a:normAutofit/>
          </a:bodyPr>
          <a:lstStyle>
            <a:lvl1pPr algn="ctr">
              <a:defRPr sz="4800" b="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3"/>
            </p:custDataLst>
          </p:nvPr>
        </p:nvSpPr>
        <p:spPr>
          <a:xfrm>
            <a:off x="3252812" y="3467470"/>
            <a:ext cx="5874061" cy="984989"/>
          </a:xfrm>
        </p:spPr>
        <p:txBody>
          <a:bodyPr lIns="90000" tIns="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2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5"/>
            </p:custDataLst>
          </p:nvPr>
        </p:nvSpPr>
        <p:spPr/>
        <p:txBody>
          <a:bodyPr/>
          <a:lstStyle/>
          <a:p>
            <a:endParaRPr lang="zh-CN" altLang="en-US"/>
          </a:p>
        </p:txBody>
      </p:sp>
      <p:sp>
        <p:nvSpPr>
          <p:cNvPr id="18" name="灯片编号占位符 17"/>
          <p:cNvSpPr>
            <a:spLocks noGrp="1"/>
          </p:cNvSpPr>
          <p:nvPr>
            <p:ph type="sldNum" sz="quarter" idx="12"/>
            <p:custDataLst>
              <p:tags r:id="rId2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grpSp>
        <p:nvGrpSpPr>
          <p:cNvPr id="6" name="组合 5"/>
          <p:cNvGrpSpPr/>
          <p:nvPr>
            <p:custDataLst>
              <p:tags r:id="rId2"/>
            </p:custDataLst>
          </p:nvPr>
        </p:nvGrpSpPr>
        <p:grpSpPr>
          <a:xfrm>
            <a:off x="10383289" y="5526523"/>
            <a:ext cx="1583448" cy="905587"/>
            <a:chOff x="4142899" y="4440771"/>
            <a:chExt cx="2836863" cy="1622425"/>
          </a:xfrm>
        </p:grpSpPr>
        <p:grpSp>
          <p:nvGrpSpPr>
            <p:cNvPr id="8" name="组合 7"/>
            <p:cNvGrpSpPr/>
            <p:nvPr>
              <p:custDataLst>
                <p:tags r:id="rId3"/>
              </p:custDataLst>
            </p:nvPr>
          </p:nvGrpSpPr>
          <p:grpSpPr>
            <a:xfrm>
              <a:off x="5009674" y="4440771"/>
              <a:ext cx="1970088" cy="1077913"/>
              <a:chOff x="1774825" y="5948363"/>
              <a:chExt cx="1970088" cy="1077913"/>
            </a:xfrm>
          </p:grpSpPr>
          <p:sp>
            <p:nvSpPr>
              <p:cNvPr id="16" name="Freeform 231"/>
              <p:cNvSpPr/>
              <p:nvPr>
                <p:custDataLst>
                  <p:tags r:id="rId4"/>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5"/>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6"/>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custDataLst>
                <p:tags r:id="rId7"/>
              </p:custDataLst>
            </p:nvPr>
          </p:nvGrpSpPr>
          <p:grpSpPr>
            <a:xfrm>
              <a:off x="4142899" y="4447121"/>
              <a:ext cx="2063750" cy="1616075"/>
              <a:chOff x="908050" y="5954713"/>
              <a:chExt cx="2063750" cy="1616075"/>
            </a:xfrm>
          </p:grpSpPr>
          <p:sp>
            <p:nvSpPr>
              <p:cNvPr id="10"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7"/>
            </p:custDataLst>
          </p:nvPr>
        </p:nvSpPr>
        <p:spPr>
          <a:xfrm>
            <a:off x="669930" y="952508"/>
            <a:ext cx="10852237" cy="5388907"/>
          </a:xfrm>
        </p:spPr>
        <p:txBody>
          <a:bodyPr/>
          <a:lstStyle>
            <a:lvl1pPr>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a:defRPr baseline="0">
                <a:solidFill>
                  <a:schemeClr val="tx1">
                    <a:lumMod val="75000"/>
                    <a:lumOff val="25000"/>
                  </a:schemeClr>
                </a:solidFill>
              </a:defRPr>
            </a:lvl4pPr>
            <a:lvl5pPr>
              <a:defRPr baseline="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custDataLst>
            <p:tags r:id="rId1"/>
          </p:custDataLst>
        </p:nvPr>
      </p:nvGrpSpPr>
      <p:grpSpPr>
        <a:xfrm>
          <a:off x="0" y="0"/>
          <a:ext cx="0" cy="0"/>
        </a:xfrm>
      </p:grpSpPr>
      <p:pic>
        <p:nvPicPr>
          <p:cNvPr id="56" name="图片 55"/>
          <p:cNvPicPr>
            <a:picLocks noChangeAspect="1"/>
          </p:cNvPicPr>
          <p:nvPr>
            <p:custDataLst>
              <p:tags r:id="rId3"/>
            </p:custDataLst>
          </p:nvPr>
        </p:nvPicPr>
        <p:blipFill>
          <a:blip r:embed="rId2"/>
          <a:stretch>
            <a:fillRect/>
          </a:stretch>
        </p:blipFill>
        <p:spPr>
          <a:xfrm>
            <a:off x="3418150" y="395223"/>
            <a:ext cx="5407621" cy="6145301"/>
          </a:xfrm>
          <a:prstGeom prst="rect">
            <a:avLst/>
          </a:prstGeom>
        </p:spPr>
      </p:pic>
      <p:pic>
        <p:nvPicPr>
          <p:cNvPr id="26" name="图片 2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382122" y="4922425"/>
            <a:ext cx="5230821" cy="1935576"/>
          </a:xfrm>
          <a:prstGeom prst="rect">
            <a:avLst/>
          </a:prstGeom>
        </p:spPr>
      </p:pic>
      <p:sp>
        <p:nvSpPr>
          <p:cNvPr id="27" name="Freeform 379"/>
          <p:cNvSpPr>
            <a:spLocks noEditPoints="1"/>
          </p:cNvSpPr>
          <p:nvPr>
            <p:custDataLst>
              <p:tags r:id="rId6"/>
            </p:custDataLst>
          </p:nvPr>
        </p:nvSpPr>
        <p:spPr bwMode="auto">
          <a:xfrm>
            <a:off x="1304925" y="3097213"/>
            <a:ext cx="10729913" cy="3560763"/>
          </a:xfrm>
          <a:custGeom>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8" name="Freeform 380"/>
          <p:cNvSpPr>
            <a:spLocks noEditPoints="1"/>
          </p:cNvSpPr>
          <p:nvPr>
            <p:custDataLst>
              <p:tags r:id="rId7"/>
            </p:custDataLst>
          </p:nvPr>
        </p:nvSpPr>
        <p:spPr bwMode="auto">
          <a:xfrm>
            <a:off x="1304925" y="163512"/>
            <a:ext cx="10729913" cy="2981325"/>
          </a:xfrm>
          <a:custGeom>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5" name="图片 54"/>
          <p:cNvPicPr>
            <a:picLocks noChangeAspect="1"/>
          </p:cNvPicPr>
          <p:nvPr>
            <p:custDataLst>
              <p:tags r:id="rId9"/>
            </p:custDataLst>
          </p:nvPr>
        </p:nvPicPr>
        <p:blipFill>
          <a:blip r:embed="rId8"/>
          <a:stretch>
            <a:fillRect/>
          </a:stretch>
        </p:blipFill>
        <p:spPr>
          <a:xfrm>
            <a:off x="109359" y="154059"/>
            <a:ext cx="6456224" cy="6492803"/>
          </a:xfrm>
          <a:prstGeom prst="rect">
            <a:avLst/>
          </a:prstGeom>
        </p:spPr>
      </p:pic>
      <p:pic>
        <p:nvPicPr>
          <p:cNvPr id="54" name="图片 53"/>
          <p:cNvPicPr>
            <a:picLocks noChangeAspect="1"/>
          </p:cNvPicPr>
          <p:nvPr>
            <p:custDataLst>
              <p:tags r:id="rId11"/>
            </p:custDataLst>
          </p:nvPr>
        </p:nvPicPr>
        <p:blipFill>
          <a:blip r:embed="rId10"/>
          <a:stretch>
            <a:fillRect/>
          </a:stretch>
        </p:blipFill>
        <p:spPr>
          <a:xfrm>
            <a:off x="4403635" y="1270376"/>
            <a:ext cx="3590855" cy="3859102"/>
          </a:xfrm>
          <a:prstGeom prst="rect">
            <a:avLst/>
          </a:prstGeom>
        </p:spPr>
      </p:pic>
      <p:sp>
        <p:nvSpPr>
          <p:cNvPr id="2" name="标题 1"/>
          <p:cNvSpPr>
            <a:spLocks noGrp="1"/>
          </p:cNvSpPr>
          <p:nvPr>
            <p:ph type="title" hasCustomPrompt="1"/>
            <p:custDataLst>
              <p:tags r:id="rId12"/>
            </p:custDataLst>
          </p:nvPr>
        </p:nvSpPr>
        <p:spPr>
          <a:xfrm>
            <a:off x="2840991" y="2246863"/>
            <a:ext cx="6510020" cy="1142861"/>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accent5"/>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57" name="文本占位符 56"/>
          <p:cNvSpPr>
            <a:spLocks noGrp="1"/>
          </p:cNvSpPr>
          <p:nvPr>
            <p:ph type="body" sz="quarter" idx="13" hasCustomPrompt="1"/>
            <p:custDataLst>
              <p:tags r:id="rId16"/>
            </p:custDataLst>
          </p:nvPr>
        </p:nvSpPr>
        <p:spPr>
          <a:xfrm>
            <a:off x="3088563" y="3483673"/>
            <a:ext cx="5877218" cy="1010937"/>
          </a:xfrm>
        </p:spPr>
        <p:txBody>
          <a:bodyPr lIns="90000" tIns="0" rIns="90000" bIns="46800">
            <a:normAutofit/>
          </a:bodyPr>
          <a:lstStyle>
            <a:lvl1pPr marL="0" indent="0" algn="ctr">
              <a:buNone/>
              <a:defRPr sz="2000" baseline="0">
                <a:latin typeface="Arial" panose="020b0604020202020204" pitchFamily="34" charset="0"/>
                <a:ea typeface="幼圆" panose="02010509060101010101" pitchFamily="49"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custDataLst>
            <p:tags r:id="rId1"/>
          </p:custDataLst>
        </p:nvPr>
      </p:nvGrpSpPr>
      <p:grpSpPr>
        <a:xfrm>
          <a:off x="0" y="0"/>
          <a:ext cx="0" cy="0"/>
        </a:xfrm>
      </p:grpSpPr>
      <p:cxnSp>
        <p:nvCxnSpPr>
          <p:cNvPr id="6" name="直接连接符 5"/>
          <p:cNvCxnSpPr/>
          <p:nvPr>
            <p:custDataLst>
              <p:tags r:id="rId2"/>
            </p:custDataLst>
          </p:nvPr>
        </p:nvCxnSpPr>
        <p:spPr>
          <a:xfrm flipV="1">
            <a:off x="5715" y="2368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3"/>
            </p:custDataLst>
          </p:nvPr>
        </p:nvCxnSpPr>
        <p:spPr>
          <a:xfrm flipV="1">
            <a:off x="6350" y="5080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4"/>
            </p:custDataLst>
          </p:nvPr>
        </p:nvCxnSpPr>
        <p:spPr>
          <a:xfrm flipV="1">
            <a:off x="17780" y="7067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flipV="1">
            <a:off x="17780" y="9779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6"/>
            </p:custDataLst>
          </p:nvPr>
        </p:nvCxnSpPr>
        <p:spPr>
          <a:xfrm flipV="1">
            <a:off x="9525" y="12490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flipV="1">
            <a:off x="10160" y="1520190"/>
            <a:ext cx="12166600"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flipV="1">
            <a:off x="21590" y="171831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flipV="1">
            <a:off x="21590" y="19894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flipV="1">
            <a:off x="3810" y="22288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1"/>
            </p:custDataLst>
          </p:nvPr>
        </p:nvCxnSpPr>
        <p:spPr>
          <a:xfrm flipV="1">
            <a:off x="3810" y="24999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2"/>
            </p:custDataLst>
          </p:nvPr>
        </p:nvCxnSpPr>
        <p:spPr>
          <a:xfrm flipV="1">
            <a:off x="15240" y="269811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3"/>
            </p:custDataLst>
          </p:nvPr>
        </p:nvCxnSpPr>
        <p:spPr>
          <a:xfrm flipV="1">
            <a:off x="15875" y="296926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4"/>
            </p:custDataLst>
          </p:nvPr>
        </p:nvCxnSpPr>
        <p:spPr>
          <a:xfrm flipV="1">
            <a:off x="7620" y="32410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5"/>
            </p:custDataLst>
          </p:nvPr>
        </p:nvCxnSpPr>
        <p:spPr>
          <a:xfrm flipV="1">
            <a:off x="7620" y="35121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6"/>
            </p:custDataLst>
          </p:nvPr>
        </p:nvCxnSpPr>
        <p:spPr>
          <a:xfrm flipV="1">
            <a:off x="19685" y="371030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7"/>
            </p:custDataLst>
          </p:nvPr>
        </p:nvCxnSpPr>
        <p:spPr>
          <a:xfrm flipV="1">
            <a:off x="19685" y="39814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flipV="1">
            <a:off x="3175" y="423862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9"/>
            </p:custDataLst>
          </p:nvPr>
        </p:nvCxnSpPr>
        <p:spPr>
          <a:xfrm flipV="1">
            <a:off x="14605" y="44367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0"/>
            </p:custDataLst>
          </p:nvPr>
        </p:nvCxnSpPr>
        <p:spPr>
          <a:xfrm flipV="1">
            <a:off x="15240" y="470789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1"/>
            </p:custDataLst>
          </p:nvPr>
        </p:nvCxnSpPr>
        <p:spPr>
          <a:xfrm flipV="1">
            <a:off x="-3175" y="49466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2"/>
            </p:custDataLst>
          </p:nvPr>
        </p:nvCxnSpPr>
        <p:spPr>
          <a:xfrm flipV="1">
            <a:off x="-3175" y="521843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3"/>
            </p:custDataLst>
          </p:nvPr>
        </p:nvCxnSpPr>
        <p:spPr>
          <a:xfrm flipV="1">
            <a:off x="8890" y="54165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4"/>
            </p:custDataLst>
          </p:nvPr>
        </p:nvCxnSpPr>
        <p:spPr>
          <a:xfrm flipV="1">
            <a:off x="8890" y="56876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5"/>
            </p:custDataLst>
          </p:nvPr>
        </p:nvCxnSpPr>
        <p:spPr>
          <a:xfrm flipV="1">
            <a:off x="635" y="59588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6"/>
            </p:custDataLst>
          </p:nvPr>
        </p:nvCxnSpPr>
        <p:spPr>
          <a:xfrm flipV="1">
            <a:off x="635" y="623062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27"/>
            </p:custDataLst>
          </p:nvPr>
        </p:nvCxnSpPr>
        <p:spPr>
          <a:xfrm flipV="1">
            <a:off x="12700" y="64287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8"/>
            </p:custDataLst>
          </p:nvPr>
        </p:nvCxnSpPr>
        <p:spPr>
          <a:xfrm flipV="1">
            <a:off x="12700" y="66998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9"/>
            </p:custDataLst>
          </p:nvPr>
        </p:nvCxnSpPr>
        <p:spPr>
          <a:xfrm>
            <a:off x="369570"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30"/>
            </p:custDataLst>
          </p:nvPr>
        </p:nvCxnSpPr>
        <p:spPr>
          <a:xfrm>
            <a:off x="730885"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31"/>
            </p:custDataLst>
          </p:nvPr>
        </p:nvCxnSpPr>
        <p:spPr>
          <a:xfrm>
            <a:off x="108521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32"/>
            </p:custDataLst>
          </p:nvPr>
        </p:nvCxnSpPr>
        <p:spPr>
          <a:xfrm>
            <a:off x="144716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33"/>
            </p:custDataLst>
          </p:nvPr>
        </p:nvCxnSpPr>
        <p:spPr>
          <a:xfrm>
            <a:off x="1838325" y="63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4"/>
            </p:custDataLst>
          </p:nvPr>
        </p:nvCxnSpPr>
        <p:spPr>
          <a:xfrm>
            <a:off x="2200275" y="63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5"/>
            </p:custDataLst>
          </p:nvPr>
        </p:nvCxnSpPr>
        <p:spPr>
          <a:xfrm>
            <a:off x="2554605"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6"/>
            </p:custDataLst>
          </p:nvPr>
        </p:nvCxnSpPr>
        <p:spPr>
          <a:xfrm>
            <a:off x="2915920"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7"/>
            </p:custDataLst>
          </p:nvPr>
        </p:nvCxnSpPr>
        <p:spPr>
          <a:xfrm>
            <a:off x="325691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8"/>
            </p:custDataLst>
          </p:nvPr>
        </p:nvCxnSpPr>
        <p:spPr>
          <a:xfrm>
            <a:off x="3618230"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9"/>
            </p:custDataLst>
          </p:nvPr>
        </p:nvCxnSpPr>
        <p:spPr>
          <a:xfrm>
            <a:off x="397256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40"/>
            </p:custDataLst>
          </p:nvPr>
        </p:nvCxnSpPr>
        <p:spPr>
          <a:xfrm>
            <a:off x="433451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1"/>
            </p:custDataLst>
          </p:nvPr>
        </p:nvCxnSpPr>
        <p:spPr>
          <a:xfrm>
            <a:off x="4725670"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2"/>
            </p:custDataLst>
          </p:nvPr>
        </p:nvCxnSpPr>
        <p:spPr>
          <a:xfrm>
            <a:off x="508762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3"/>
            </p:custDataLst>
          </p:nvPr>
        </p:nvCxnSpPr>
        <p:spPr>
          <a:xfrm>
            <a:off x="544131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4"/>
            </p:custDataLst>
          </p:nvPr>
        </p:nvCxnSpPr>
        <p:spPr>
          <a:xfrm>
            <a:off x="580326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45"/>
            </p:custDataLst>
          </p:nvPr>
        </p:nvCxnSpPr>
        <p:spPr>
          <a:xfrm>
            <a:off x="61366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46"/>
            </p:custDataLst>
          </p:nvPr>
        </p:nvCxnSpPr>
        <p:spPr>
          <a:xfrm>
            <a:off x="64985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custDataLst>
              <p:tags r:id="rId47"/>
            </p:custDataLst>
          </p:nvPr>
        </p:nvCxnSpPr>
        <p:spPr>
          <a:xfrm>
            <a:off x="685228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48"/>
            </p:custDataLst>
          </p:nvPr>
        </p:nvCxnSpPr>
        <p:spPr>
          <a:xfrm>
            <a:off x="721423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49"/>
            </p:custDataLst>
          </p:nvPr>
        </p:nvCxnSpPr>
        <p:spPr>
          <a:xfrm>
            <a:off x="760539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50"/>
            </p:custDataLst>
          </p:nvPr>
        </p:nvCxnSpPr>
        <p:spPr>
          <a:xfrm>
            <a:off x="796734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51"/>
            </p:custDataLst>
          </p:nvPr>
        </p:nvCxnSpPr>
        <p:spPr>
          <a:xfrm>
            <a:off x="832167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52"/>
            </p:custDataLst>
          </p:nvPr>
        </p:nvCxnSpPr>
        <p:spPr>
          <a:xfrm>
            <a:off x="868299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53"/>
            </p:custDataLst>
          </p:nvPr>
        </p:nvCxnSpPr>
        <p:spPr>
          <a:xfrm>
            <a:off x="9023985" y="571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54"/>
            </p:custDataLst>
          </p:nvPr>
        </p:nvCxnSpPr>
        <p:spPr>
          <a:xfrm>
            <a:off x="9385300" y="571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55"/>
            </p:custDataLst>
          </p:nvPr>
        </p:nvCxnSpPr>
        <p:spPr>
          <a:xfrm>
            <a:off x="9739630" y="508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56"/>
            </p:custDataLst>
          </p:nvPr>
        </p:nvCxnSpPr>
        <p:spPr>
          <a:xfrm>
            <a:off x="10101580" y="508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57"/>
            </p:custDataLst>
          </p:nvPr>
        </p:nvCxnSpPr>
        <p:spPr>
          <a:xfrm>
            <a:off x="104927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58"/>
            </p:custDataLst>
          </p:nvPr>
        </p:nvCxnSpPr>
        <p:spPr>
          <a:xfrm>
            <a:off x="108546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59"/>
            </p:custDataLst>
          </p:nvPr>
        </p:nvCxnSpPr>
        <p:spPr>
          <a:xfrm>
            <a:off x="11209020"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60"/>
            </p:custDataLst>
          </p:nvPr>
        </p:nvCxnSpPr>
        <p:spPr>
          <a:xfrm>
            <a:off x="1157033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61"/>
            </p:custDataLst>
          </p:nvPr>
        </p:nvCxnSpPr>
        <p:spPr>
          <a:xfrm>
            <a:off x="11908790" y="4953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62"/>
            </p:custDataLst>
          </p:nvPr>
        </p:nvSpPr>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4"/>
            </p:custDataLst>
          </p:nvPr>
        </p:nvSpPr>
        <p:spPr/>
        <p:txBody>
          <a:bodyPr/>
          <a:lstStyle/>
          <a:p>
            <a:endParaRPr lang="zh-CN" altLang="en-US"/>
          </a:p>
        </p:txBody>
      </p:sp>
      <p:sp>
        <p:nvSpPr>
          <p:cNvPr id="5" name="灯片编号占位符 4"/>
          <p:cNvSpPr>
            <a:spLocks noGrp="1"/>
          </p:cNvSpPr>
          <p:nvPr>
            <p:ph type="sldNum" sz="quarter" idx="12"/>
            <p:custDataLst>
              <p:tags r:id="rId6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custDataLst>
              <p:tags r:id="rId3"/>
            </p:custDataLst>
          </p:nvPr>
        </p:nvGrpSpPr>
        <p:grpSpPr>
          <a:xfrm>
            <a:off x="10383289" y="5526523"/>
            <a:ext cx="1583448" cy="905587"/>
            <a:chOff x="4142899" y="4440771"/>
            <a:chExt cx="2836863" cy="1622425"/>
          </a:xfrm>
        </p:grpSpPr>
        <p:grpSp>
          <p:nvGrpSpPr>
            <p:cNvPr id="21" name="组合 20"/>
            <p:cNvGrpSpPr/>
            <p:nvPr>
              <p:custDataLst>
                <p:tags r:id="rId4"/>
              </p:custDataLst>
            </p:nvPr>
          </p:nvGrpSpPr>
          <p:grpSpPr>
            <a:xfrm>
              <a:off x="5009674" y="4440771"/>
              <a:ext cx="1970088" cy="1077913"/>
              <a:chOff x="1774825" y="5948363"/>
              <a:chExt cx="1970088" cy="1077913"/>
            </a:xfrm>
          </p:grpSpPr>
          <p:sp>
            <p:nvSpPr>
              <p:cNvPr id="29" name="Freeform 231"/>
              <p:cNvSpPr/>
              <p:nvPr>
                <p:custDataLst>
                  <p:tags r:id="rId5"/>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2"/>
              <p:cNvSpPr/>
              <p:nvPr>
                <p:custDataLst>
                  <p:tags r:id="rId6"/>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3"/>
              <p:cNvSpPr/>
              <p:nvPr>
                <p:custDataLst>
                  <p:tags r:id="rId7"/>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custDataLst>
                <p:tags r:id="rId8"/>
              </p:custDataLst>
            </p:nvPr>
          </p:nvGrpSpPr>
          <p:grpSpPr>
            <a:xfrm>
              <a:off x="4142899" y="4447121"/>
              <a:ext cx="2063750" cy="1616075"/>
              <a:chOff x="908050" y="5954713"/>
              <a:chExt cx="2063750" cy="1616075"/>
            </a:xfrm>
          </p:grpSpPr>
          <p:sp>
            <p:nvSpPr>
              <p:cNvPr id="23" name="Freeform 234"/>
              <p:cNvSpPr/>
              <p:nvPr>
                <p:custDataLst>
                  <p:tags r:id="rId9"/>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5"/>
              <p:cNvSpPr/>
              <p:nvPr>
                <p:custDataLst>
                  <p:tags r:id="rId10"/>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6"/>
              <p:cNvSpPr/>
              <p:nvPr>
                <p:custDataLst>
                  <p:tags r:id="rId11"/>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7"/>
              <p:cNvSpPr/>
              <p:nvPr>
                <p:custDataLst>
                  <p:tags r:id="rId12"/>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8"/>
              <p:cNvSpPr/>
              <p:nvPr>
                <p:custDataLst>
                  <p:tags r:id="rId13"/>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9"/>
              <p:cNvSpPr/>
              <p:nvPr>
                <p:custDataLst>
                  <p:tags r:id="rId14"/>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15"/>
            </p:custDataLst>
          </p:nvPr>
        </p:nvSpPr>
        <p:spPr>
          <a:xfrm>
            <a:off x="1281600" y="1249200"/>
            <a:ext cx="9626400" cy="723600"/>
          </a:xfrm>
        </p:spPr>
        <p:txBody>
          <a:bodyPr anchor="ctr"/>
          <a:lstStyle>
            <a:lvl1pP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16"/>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8"/>
            </p:custDataLst>
          </p:nvPr>
        </p:nvSpPr>
        <p:spPr/>
        <p:txBody>
          <a:bodyPr/>
          <a:lstStyle/>
          <a:p>
            <a:endParaRPr lang="zh-CN" altLang="en-US"/>
          </a:p>
        </p:txBody>
      </p:sp>
      <p:sp>
        <p:nvSpPr>
          <p:cNvPr id="5" name="灯片编号占位符 4"/>
          <p:cNvSpPr>
            <a:spLocks noGrp="1"/>
          </p:cNvSpPr>
          <p:nvPr>
            <p:ph type="sldNum" sz="quarter" idx="12"/>
            <p:custDataLst>
              <p:tags r:id="rId1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200" normalizeH="0" baseline="0">
                <a:solidFill>
                  <a:schemeClr val="accent5"/>
                </a:solidFill>
                <a:uFillTx/>
                <a:latin typeface="Arial" panose="020b0604020202020204" pitchFamily="34" charset="0"/>
                <a:ea typeface="幼圆"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0" y="5606425"/>
            <a:ext cx="1010326" cy="1251575"/>
          </a:xfrm>
          <a:prstGeom prst="rect">
            <a:avLst/>
          </a:prstGeom>
        </p:spPr>
      </p:pic>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4"/>
            </p:custDataLst>
          </p:nvPr>
        </p:nvPicPr>
        <p:blipFill>
          <a:blip r:embed="rId3"/>
          <a:stretch>
            <a:fillRect/>
          </a:stretch>
        </p:blipFill>
        <p:spPr>
          <a:xfrm>
            <a:off x="11298676" y="-1"/>
            <a:ext cx="855607" cy="631357"/>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6" name="组合 5"/>
          <p:cNvGrpSpPr/>
          <p:nvPr>
            <p:custDataLst>
              <p:tags r:id="rId11"/>
            </p:custDataLst>
          </p:nvPr>
        </p:nvGrpSpPr>
        <p:grpSpPr>
          <a:xfrm>
            <a:off x="10374376" y="624992"/>
            <a:ext cx="1363933" cy="780045"/>
            <a:chOff x="8064042" y="127656"/>
            <a:chExt cx="2836863" cy="1622425"/>
          </a:xfrm>
        </p:grpSpPr>
        <p:grpSp>
          <p:nvGrpSpPr>
            <p:cNvPr id="128" name="组合 127"/>
            <p:cNvGrpSpPr/>
            <p:nvPr userDrawn="1">
              <p:custDataLst>
                <p:tags r:id="rId12"/>
              </p:custDataLst>
            </p:nvPr>
          </p:nvGrpSpPr>
          <p:grpSpPr>
            <a:xfrm>
              <a:off x="8930817" y="127656"/>
              <a:ext cx="1970088" cy="1077913"/>
              <a:chOff x="1774825" y="5948363"/>
              <a:chExt cx="1970088" cy="1077913"/>
            </a:xfrm>
          </p:grpSpPr>
          <p:sp>
            <p:nvSpPr>
              <p:cNvPr id="129" name="Freeform 231"/>
              <p:cNvSpPr/>
              <p:nvPr>
                <p:custDataLst>
                  <p:tags r:id="rId13"/>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2"/>
              <p:cNvSpPr/>
              <p:nvPr>
                <p:custDataLst>
                  <p:tags r:id="rId14"/>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3"/>
              <p:cNvSpPr/>
              <p:nvPr>
                <p:custDataLst>
                  <p:tags r:id="rId15"/>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2" name="组合 131"/>
            <p:cNvGrpSpPr/>
            <p:nvPr userDrawn="1">
              <p:custDataLst>
                <p:tags r:id="rId16"/>
              </p:custDataLst>
            </p:nvPr>
          </p:nvGrpSpPr>
          <p:grpSpPr>
            <a:xfrm>
              <a:off x="8064042" y="134006"/>
              <a:ext cx="2063750" cy="1616075"/>
              <a:chOff x="908050" y="5954713"/>
              <a:chExt cx="2063750" cy="1616075"/>
            </a:xfrm>
          </p:grpSpPr>
          <p:sp>
            <p:nvSpPr>
              <p:cNvPr id="133" name="Freeform 234"/>
              <p:cNvSpPr/>
              <p:nvPr>
                <p:custDataLst>
                  <p:tags r:id="rId17"/>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5"/>
              <p:cNvSpPr/>
              <p:nvPr>
                <p:custDataLst>
                  <p:tags r:id="rId18"/>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36"/>
              <p:cNvSpPr/>
              <p:nvPr>
                <p:custDataLst>
                  <p:tags r:id="rId19"/>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7"/>
              <p:cNvSpPr/>
              <p:nvPr>
                <p:custDataLst>
                  <p:tags r:id="rId20"/>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38"/>
              <p:cNvSpPr/>
              <p:nvPr>
                <p:custDataLst>
                  <p:tags r:id="rId21"/>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39"/>
              <p:cNvSpPr/>
              <p:nvPr>
                <p:custDataLst>
                  <p:tags r:id="rId22"/>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 y="0"/>
            <a:ext cx="1224055" cy="99774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3" name="组合 22"/>
          <p:cNvGrpSpPr/>
          <p:nvPr>
            <p:custDataLst>
              <p:tags r:id="rId3"/>
            </p:custDataLst>
          </p:nvPr>
        </p:nvGrpSpPr>
        <p:grpSpPr>
          <a:xfrm>
            <a:off x="10383289" y="5526523"/>
            <a:ext cx="1583448" cy="905587"/>
            <a:chOff x="4142899" y="4440771"/>
            <a:chExt cx="2836863" cy="1622425"/>
          </a:xfrm>
        </p:grpSpPr>
        <p:grpSp>
          <p:nvGrpSpPr>
            <p:cNvPr id="24" name="组合 23"/>
            <p:cNvGrpSpPr/>
            <p:nvPr>
              <p:custDataLst>
                <p:tags r:id="rId4"/>
              </p:custDataLst>
            </p:nvPr>
          </p:nvGrpSpPr>
          <p:grpSpPr>
            <a:xfrm>
              <a:off x="5009674" y="4440771"/>
              <a:ext cx="1970088" cy="1077913"/>
              <a:chOff x="1774825" y="5948363"/>
              <a:chExt cx="1970088" cy="1077913"/>
            </a:xfrm>
          </p:grpSpPr>
          <p:sp>
            <p:nvSpPr>
              <p:cNvPr id="32" name="Freeform 231"/>
              <p:cNvSpPr/>
              <p:nvPr>
                <p:custDataLst>
                  <p:tags r:id="rId5"/>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2"/>
              <p:cNvSpPr/>
              <p:nvPr>
                <p:custDataLst>
                  <p:tags r:id="rId6"/>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33"/>
              <p:cNvSpPr/>
              <p:nvPr>
                <p:custDataLst>
                  <p:tags r:id="rId7"/>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custDataLst>
                <p:tags r:id="rId8"/>
              </p:custDataLst>
            </p:nvPr>
          </p:nvGrpSpPr>
          <p:grpSpPr>
            <a:xfrm>
              <a:off x="4142899" y="4447121"/>
              <a:ext cx="2063750" cy="1616075"/>
              <a:chOff x="908050" y="5954713"/>
              <a:chExt cx="2063750" cy="1616075"/>
            </a:xfrm>
          </p:grpSpPr>
          <p:sp>
            <p:nvSpPr>
              <p:cNvPr id="26" name="Freeform 234"/>
              <p:cNvSpPr/>
              <p:nvPr>
                <p:custDataLst>
                  <p:tags r:id="rId9"/>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5"/>
              <p:cNvSpPr/>
              <p:nvPr>
                <p:custDataLst>
                  <p:tags r:id="rId10"/>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6"/>
              <p:cNvSpPr/>
              <p:nvPr>
                <p:custDataLst>
                  <p:tags r:id="rId11"/>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7"/>
              <p:cNvSpPr/>
              <p:nvPr>
                <p:custDataLst>
                  <p:tags r:id="rId12"/>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8"/>
              <p:cNvSpPr/>
              <p:nvPr>
                <p:custDataLst>
                  <p:tags r:id="rId13"/>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9"/>
              <p:cNvSpPr/>
              <p:nvPr>
                <p:custDataLst>
                  <p:tags r:id="rId14"/>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5"/>
            </p:custDataLst>
          </p:nvPr>
        </p:nvSpPr>
        <p:spPr>
          <a:xfrm>
            <a:off x="579600" y="237600"/>
            <a:ext cx="11037600" cy="441964"/>
          </a:xfrm>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9"/>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20"/>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21"/>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22"/>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400" y="0"/>
            <a:ext cx="1930522" cy="2015762"/>
          </a:xfrm>
          <a:prstGeom prst="rect">
            <a:avLst/>
          </a:prstGeom>
        </p:spPr>
      </p:pic>
      <p:grpSp>
        <p:nvGrpSpPr>
          <p:cNvPr id="45" name="组合 44"/>
          <p:cNvGrpSpPr/>
          <p:nvPr>
            <p:custDataLst>
              <p:tags r:id="rId5"/>
            </p:custDataLst>
          </p:nvPr>
        </p:nvGrpSpPr>
        <p:grpSpPr>
          <a:xfrm>
            <a:off x="10383289" y="5526523"/>
            <a:ext cx="1583448" cy="905587"/>
            <a:chOff x="4142899" y="4440771"/>
            <a:chExt cx="2836863" cy="1622425"/>
          </a:xfrm>
        </p:grpSpPr>
        <p:grpSp>
          <p:nvGrpSpPr>
            <p:cNvPr id="46" name="组合 45"/>
            <p:cNvGrpSpPr/>
            <p:nvPr>
              <p:custDataLst>
                <p:tags r:id="rId6"/>
              </p:custDataLst>
            </p:nvPr>
          </p:nvGrpSpPr>
          <p:grpSpPr>
            <a:xfrm>
              <a:off x="5009674" y="4440771"/>
              <a:ext cx="1970088" cy="1077913"/>
              <a:chOff x="1774825" y="5948363"/>
              <a:chExt cx="1970088" cy="1077913"/>
            </a:xfrm>
          </p:grpSpPr>
          <p:sp>
            <p:nvSpPr>
              <p:cNvPr id="54" name="Freeform 231"/>
              <p:cNvSpPr/>
              <p:nvPr>
                <p:custDataLst>
                  <p:tags r:id="rId7"/>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2"/>
              <p:cNvSpPr/>
              <p:nvPr>
                <p:custDataLst>
                  <p:tags r:id="rId8"/>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3"/>
              <p:cNvSpPr/>
              <p:nvPr>
                <p:custDataLst>
                  <p:tags r:id="rId9"/>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custDataLst>
                <p:tags r:id="rId10"/>
              </p:custDataLst>
            </p:nvPr>
          </p:nvGrpSpPr>
          <p:grpSpPr>
            <a:xfrm>
              <a:off x="4142899" y="4447121"/>
              <a:ext cx="2063750" cy="1616075"/>
              <a:chOff x="908050" y="5954713"/>
              <a:chExt cx="2063750" cy="1616075"/>
            </a:xfrm>
          </p:grpSpPr>
          <p:sp>
            <p:nvSpPr>
              <p:cNvPr id="48" name="Freeform 234"/>
              <p:cNvSpPr/>
              <p:nvPr>
                <p:custDataLst>
                  <p:tags r:id="rId11"/>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custDataLst>
                  <p:tags r:id="rId12"/>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custDataLst>
                  <p:tags r:id="rId13"/>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custDataLst>
                  <p:tags r:id="rId14"/>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custDataLst>
                  <p:tags r:id="rId15"/>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custDataLst>
                  <p:tags r:id="rId16"/>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17"/>
            </p:custDataLst>
          </p:nvPr>
        </p:nvSpPr>
        <p:spPr>
          <a:xfrm>
            <a:off x="1522800" y="1339200"/>
            <a:ext cx="9144000" cy="2386800"/>
          </a:xfrm>
        </p:spPr>
        <p:txBody>
          <a:bodyPr anchor="b"/>
          <a:lstStyle>
            <a:lvl1pPr algn="ctr">
              <a:defRPr sz="60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9"/>
            </p:custDataLst>
          </p:nvPr>
        </p:nvSpPr>
        <p:spPr/>
        <p:txBody>
          <a:bodyPr/>
          <a:lstStyle/>
          <a:p>
            <a:endParaRPr lang="zh-CN" altLang="en-US"/>
          </a:p>
        </p:txBody>
      </p:sp>
      <p:sp>
        <p:nvSpPr>
          <p:cNvPr id="5" name="灯片编号占位符 4"/>
          <p:cNvSpPr>
            <a:spLocks noGrp="1"/>
          </p:cNvSpPr>
          <p:nvPr>
            <p:ph type="sldNum" sz="quarter" idx="12"/>
            <p:custDataLst>
              <p:tags r:id="rId20"/>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21"/>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205" name="Freeform 352"/>
          <p:cNvSpPr/>
          <p:nvPr>
            <p:custDataLst>
              <p:tags r:id="rId22"/>
            </p:custDataLst>
          </p:nvPr>
        </p:nvSpPr>
        <p:spPr bwMode="auto">
          <a:xfrm>
            <a:off x="9852418" y="5655372"/>
            <a:ext cx="201836" cy="154931"/>
          </a:xfrm>
          <a:custGeom>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53"/>
          <p:cNvSpPr/>
          <p:nvPr>
            <p:custDataLst>
              <p:tags r:id="rId23"/>
            </p:custDataLst>
          </p:nvPr>
        </p:nvSpPr>
        <p:spPr bwMode="auto">
          <a:xfrm>
            <a:off x="389180" y="1370621"/>
            <a:ext cx="673734" cy="564288"/>
          </a:xfrm>
          <a:custGeom>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55"/>
          <p:cNvSpPr/>
          <p:nvPr>
            <p:custDataLst>
              <p:tags r:id="rId24"/>
            </p:custDataLst>
          </p:nvPr>
        </p:nvSpPr>
        <p:spPr bwMode="auto">
          <a:xfrm>
            <a:off x="1583462" y="967893"/>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custDataLst>
              <p:tags r:id="rId25"/>
            </p:custDataLst>
          </p:nvPr>
        </p:nvSpPr>
        <p:spPr bwMode="auto">
          <a:xfrm>
            <a:off x="11357975" y="4868957"/>
            <a:ext cx="520225" cy="527332"/>
          </a:xfrm>
          <a:custGeom>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55"/>
          <p:cNvSpPr/>
          <p:nvPr>
            <p:custDataLst>
              <p:tags r:id="rId26"/>
            </p:custDataLst>
          </p:nvPr>
        </p:nvSpPr>
        <p:spPr bwMode="auto">
          <a:xfrm>
            <a:off x="10852145" y="5097005"/>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5481" y="1039372"/>
            <a:ext cx="5940788" cy="4779256"/>
          </a:xfrm>
          <a:prstGeom prst="rect">
            <a:avLst/>
          </a:prstGeom>
        </p:spPr>
      </p:pic>
      <p:pic>
        <p:nvPicPr>
          <p:cNvPr id="8" name="图片 7"/>
          <p:cNvPicPr>
            <a:picLocks noChangeAspect="1"/>
          </p:cNvPicPr>
          <p:nvPr>
            <p:custDataLst>
              <p:tags r:id="rId5"/>
            </p:custDataLst>
          </p:nvPr>
        </p:nvPicPr>
        <p:blipFill>
          <a:blip r:embed="rId4"/>
          <a:stretch>
            <a:fillRect/>
          </a:stretch>
        </p:blipFill>
        <p:spPr>
          <a:xfrm>
            <a:off x="0" y="3819290"/>
            <a:ext cx="12192000" cy="3038710"/>
          </a:xfrm>
          <a:prstGeom prst="rect">
            <a:avLst/>
          </a:prstGeom>
        </p:spPr>
      </p:pic>
      <p:sp>
        <p:nvSpPr>
          <p:cNvPr id="16" name="日期占位符 15"/>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grpSp>
        <p:nvGrpSpPr>
          <p:cNvPr id="4" name="组合 3"/>
          <p:cNvGrpSpPr/>
          <p:nvPr>
            <p:custDataLst>
              <p:tags r:id="rId9"/>
            </p:custDataLst>
          </p:nvPr>
        </p:nvGrpSpPr>
        <p:grpSpPr>
          <a:xfrm>
            <a:off x="7502696" y="700465"/>
            <a:ext cx="2534965" cy="4958655"/>
            <a:chOff x="7333209" y="294065"/>
            <a:chExt cx="2936681" cy="5744453"/>
          </a:xfrm>
        </p:grpSpPr>
        <p:sp>
          <p:nvSpPr>
            <p:cNvPr id="10" name="Rectangle 23"/>
            <p:cNvSpPr>
              <a:spLocks noChangeArrowheads="1"/>
            </p:cNvSpPr>
            <p:nvPr userDrawn="1">
              <p:custDataLst>
                <p:tags r:id="rId10"/>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1" name="图文框 10"/>
            <p:cNvSpPr/>
            <p:nvPr userDrawn="1">
              <p:custDataLst>
                <p:tags r:id="rId11"/>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ctrTitle" hasCustomPrompt="1"/>
            <p:custDataLst>
              <p:tags r:id="rId12"/>
            </p:custDataLst>
          </p:nvPr>
        </p:nvSpPr>
        <p:spPr>
          <a:xfrm>
            <a:off x="8562300" y="976738"/>
            <a:ext cx="1172249" cy="4406109"/>
          </a:xfrm>
        </p:spPr>
        <p:txBody>
          <a:bodyPr vert="eaVert" lIns="90000" tIns="46800" rIns="90000" bIns="46800" anchor="ctr"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5" name="文本占位符 4"/>
          <p:cNvSpPr>
            <a:spLocks noGrp="1"/>
          </p:cNvSpPr>
          <p:nvPr>
            <p:ph type="body" sz="quarter" idx="13" hasCustomPrompt="1"/>
            <p:custDataLst>
              <p:tags r:id="rId13"/>
            </p:custDataLst>
          </p:nvPr>
        </p:nvSpPr>
        <p:spPr>
          <a:xfrm>
            <a:off x="7908779" y="976738"/>
            <a:ext cx="568325" cy="4406109"/>
          </a:xfrm>
        </p:spPr>
        <p:txBody>
          <a:bodyPr lIns="90000" tIns="46800" rIns="90000" bIns="46800" anchor="ctr" anchorCtr="0">
            <a:noAutofit/>
          </a:bodyPr>
          <a:lstStyle>
            <a:lvl1pPr marL="0" indent="0" algn="ctr">
              <a:lnSpc>
                <a:spcPct val="100000"/>
              </a:lnSpc>
              <a:spcAft>
                <a:spcPct val="0"/>
              </a:spcAft>
              <a:buNone/>
              <a:defRPr sz="2800" baseline="0">
                <a:solidFill>
                  <a:schemeClr val="bg1"/>
                </a:solidFill>
                <a:ea typeface="隶书" panose="02010509060101010101" pitchFamily="49"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grpSp>
        <p:nvGrpSpPr>
          <p:cNvPr id="7" name="组合 6"/>
          <p:cNvGrpSpPr/>
          <p:nvPr>
            <p:custDataLst>
              <p:tags r:id="rId2"/>
            </p:custDataLst>
          </p:nvPr>
        </p:nvGrpSpPr>
        <p:grpSpPr>
          <a:xfrm>
            <a:off x="10383289" y="5526523"/>
            <a:ext cx="1583448" cy="905587"/>
            <a:chOff x="4142899" y="4440771"/>
            <a:chExt cx="2836863" cy="1622425"/>
          </a:xfrm>
        </p:grpSpPr>
        <p:grpSp>
          <p:nvGrpSpPr>
            <p:cNvPr id="8" name="组合 7"/>
            <p:cNvGrpSpPr/>
            <p:nvPr>
              <p:custDataLst>
                <p:tags r:id="rId3"/>
              </p:custDataLst>
            </p:nvPr>
          </p:nvGrpSpPr>
          <p:grpSpPr>
            <a:xfrm>
              <a:off x="5009674" y="4440771"/>
              <a:ext cx="1970088" cy="1077913"/>
              <a:chOff x="1774825" y="5948363"/>
              <a:chExt cx="1970088" cy="1077913"/>
            </a:xfrm>
          </p:grpSpPr>
          <p:sp>
            <p:nvSpPr>
              <p:cNvPr id="16" name="Freeform 231"/>
              <p:cNvSpPr/>
              <p:nvPr>
                <p:custDataLst>
                  <p:tags r:id="rId4"/>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5"/>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6"/>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custDataLst>
                <p:tags r:id="rId7"/>
              </p:custDataLst>
            </p:nvPr>
          </p:nvGrpSpPr>
          <p:grpSpPr>
            <a:xfrm>
              <a:off x="4142899" y="4447121"/>
              <a:ext cx="2063750" cy="1616075"/>
              <a:chOff x="908050" y="5954713"/>
              <a:chExt cx="2063750" cy="1616075"/>
            </a:xfrm>
          </p:grpSpPr>
          <p:sp>
            <p:nvSpPr>
              <p:cNvPr id="10"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4"/>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15"/>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16"/>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7"/>
            </p:custDataLst>
          </p:nvPr>
        </p:nvSpPr>
        <p:spPr/>
        <p:txBody>
          <a:bodyPr/>
          <a:lstStyle/>
          <a:p>
            <a:endParaRPr lang="zh-CN" altLang="en-US"/>
          </a:p>
        </p:txBody>
      </p:sp>
      <p:sp>
        <p:nvSpPr>
          <p:cNvPr id="6" name="灯片编号占位符 5"/>
          <p:cNvSpPr>
            <a:spLocks noGrp="1"/>
          </p:cNvSpPr>
          <p:nvPr>
            <p:ph type="sldNum" sz="quarter" idx="12"/>
            <p:custDataLst>
              <p:tags r:id="rId1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a:off x="-5481" y="1039372"/>
            <a:ext cx="5940788" cy="4779256"/>
          </a:xfrm>
          <a:prstGeom prst="rect">
            <a:avLst/>
          </a:prstGeom>
        </p:spPr>
      </p:pic>
      <p:grpSp>
        <p:nvGrpSpPr>
          <p:cNvPr id="14" name="组合 13"/>
          <p:cNvGrpSpPr/>
          <p:nvPr>
            <p:custDataLst>
              <p:tags r:id="rId4"/>
            </p:custDataLst>
          </p:nvPr>
        </p:nvGrpSpPr>
        <p:grpSpPr>
          <a:xfrm>
            <a:off x="7937851" y="1226314"/>
            <a:ext cx="1853067" cy="3624792"/>
            <a:chOff x="7333209" y="294065"/>
            <a:chExt cx="2936681" cy="5744453"/>
          </a:xfrm>
        </p:grpSpPr>
        <p:sp>
          <p:nvSpPr>
            <p:cNvPr id="15" name="Rectangle 23"/>
            <p:cNvSpPr>
              <a:spLocks noChangeArrowheads="1"/>
            </p:cNvSpPr>
            <p:nvPr userDrawn="1">
              <p:custDataLst>
                <p:tags r:id="rId5"/>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6" name="图文框 15"/>
            <p:cNvSpPr/>
            <p:nvPr userDrawn="1">
              <p:custDataLst>
                <p:tags r:id="rId6"/>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pic>
        <p:nvPicPr>
          <p:cNvPr id="10" name="图片 9"/>
          <p:cNvPicPr>
            <a:picLocks noChangeAspect="1"/>
          </p:cNvPicPr>
          <p:nvPr>
            <p:custDataLst>
              <p:tags r:id="rId8"/>
            </p:custDataLst>
          </p:nvPr>
        </p:nvPicPr>
        <p:blipFill>
          <a:blip r:embed="rId7"/>
          <a:stretch>
            <a:fillRect/>
          </a:stretch>
        </p:blipFill>
        <p:spPr>
          <a:xfrm>
            <a:off x="0" y="3819290"/>
            <a:ext cx="12192000" cy="3038710"/>
          </a:xfrm>
          <a:prstGeom prst="rect">
            <a:avLst/>
          </a:prstGeom>
        </p:spPr>
      </p:pic>
      <p:sp>
        <p:nvSpPr>
          <p:cNvPr id="4" name="日期占位符 3"/>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2"/>
            </p:custDataLst>
          </p:nvPr>
        </p:nvSpPr>
        <p:spPr>
          <a:xfrm>
            <a:off x="8439150" y="1474731"/>
            <a:ext cx="790423" cy="3127958"/>
          </a:xfrm>
        </p:spPr>
        <p:txBody>
          <a:bodyPr vert="eaVert" lIns="90000" tIns="46800" rIns="90000" bIns="46800" anchor="ctr" anchorCtr="0">
            <a:normAutofit/>
          </a:bodyPr>
          <a:lstStyle>
            <a:lvl1pPr algn="ctr">
              <a:defRPr sz="36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0" y="3819290"/>
            <a:ext cx="12192000" cy="3038710"/>
          </a:xfrm>
          <a:prstGeom prst="rect">
            <a:avLst/>
          </a:prstGeom>
        </p:spPr>
      </p:pic>
      <p:sp>
        <p:nvSpPr>
          <p:cNvPr id="10" name="矩形 9"/>
          <p:cNvSpPr/>
          <p:nvPr>
            <p:custDataLst>
              <p:tags r:id="rId4"/>
            </p:custDataLst>
          </p:nvPr>
        </p:nvSpPr>
        <p:spPr>
          <a:xfrm>
            <a:off x="0" y="1403431"/>
            <a:ext cx="12192001" cy="4120588"/>
          </a:xfrm>
          <a:prstGeom prst="rect">
            <a:avLst/>
          </a:prstGeom>
          <a:solidFill>
            <a:schemeClr val="tx2"/>
          </a:solidFill>
          <a:ln>
            <a:noFill/>
          </a:ln>
          <a:effectLst>
            <a:outerShdw blurRad="609600" dist="38100" dir="10800000" sx="102000" sy="102000" algn="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隶书" panose="02010509060101010101" pitchFamily="49" charset="-122"/>
            </a:endParaRPr>
          </a:p>
        </p:txBody>
      </p:sp>
      <p:pic>
        <p:nvPicPr>
          <p:cNvPr id="11" name="图片 10"/>
          <p:cNvPicPr>
            <a:picLocks noChangeAspect="1"/>
          </p:cNvPicPr>
          <p:nvPr>
            <p:custDataLst>
              <p:tags r:id="rId6"/>
            </p:custDataLst>
          </p:nvPr>
        </p:nvPicPr>
        <p:blipFill>
          <a:blip r:embed="rId5"/>
          <a:stretch>
            <a:fillRect/>
          </a:stretch>
        </p:blipFill>
        <p:spPr>
          <a:xfrm>
            <a:off x="9548860" y="-250653"/>
            <a:ext cx="2643140" cy="3169267"/>
          </a:xfrm>
          <a:prstGeom prst="rect">
            <a:avLst/>
          </a:prstGeom>
        </p:spPr>
      </p:pic>
      <p:pic>
        <p:nvPicPr>
          <p:cNvPr id="12" name="图片 11"/>
          <p:cNvPicPr>
            <a:picLocks noChangeAspect="1"/>
          </p:cNvPicPr>
          <p:nvPr>
            <p:custDataLst>
              <p:tags r:id="rId8"/>
            </p:custDataLst>
          </p:nvPr>
        </p:nvPicPr>
        <p:blipFill>
          <a:blip r:embed="rId7"/>
          <a:stretch>
            <a:fillRect/>
          </a:stretch>
        </p:blipFill>
        <p:spPr>
          <a:xfrm>
            <a:off x="-8514" y="1403431"/>
            <a:ext cx="3288609" cy="4120588"/>
          </a:xfrm>
          <a:prstGeom prst="rect">
            <a:avLst/>
          </a:prstGeom>
        </p:spPr>
      </p:pic>
      <p:sp>
        <p:nvSpPr>
          <p:cNvPr id="2" name="标题 1"/>
          <p:cNvSpPr>
            <a:spLocks noGrp="1"/>
          </p:cNvSpPr>
          <p:nvPr>
            <p:ph type="title"/>
            <p:custDataLst>
              <p:tags r:id="rId9"/>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custDataLst>
            <p:tags r:id="rId1"/>
          </p:custDataLst>
        </p:nvPr>
      </p:nvGrpSpPr>
      <p:grpSpPr>
        <a:xfrm>
          <a:off x="0" y="0"/>
          <a:ext cx="0" cy="0"/>
        </a:xfrm>
      </p:grpSpPr>
      <p:grpSp>
        <p:nvGrpSpPr>
          <p:cNvPr id="8" name="组合 7"/>
          <p:cNvGrpSpPr/>
          <p:nvPr>
            <p:custDataLst>
              <p:tags r:id="rId2"/>
            </p:custDataLst>
          </p:nvPr>
        </p:nvGrpSpPr>
        <p:grpSpPr>
          <a:xfrm>
            <a:off x="287973" y="273050"/>
            <a:ext cx="11616371" cy="6311900"/>
            <a:chOff x="287973" y="273050"/>
            <a:chExt cx="11616371" cy="6311900"/>
          </a:xfrm>
        </p:grpSpPr>
        <p:sp>
          <p:nvSpPr>
            <p:cNvPr id="9" name="矩形 8"/>
            <p:cNvSpPr/>
            <p:nvPr userDrawn="1">
              <p:custDataLst>
                <p:tags r:id="rId3"/>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5"/>
              </p:custDataLst>
            </p:nvPr>
          </p:nvPicPr>
          <p:blipFill>
            <a:blip r:embed="rId4"/>
            <a:stretch>
              <a:fillRect/>
            </a:stretch>
          </p:blipFill>
          <p:spPr>
            <a:xfrm flipH="1">
              <a:off x="10395513" y="5384800"/>
              <a:ext cx="1508831" cy="1200150"/>
            </a:xfrm>
            <a:prstGeom prst="rect">
              <a:avLst/>
            </a:prstGeom>
          </p:spPr>
        </p:pic>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custDataLst>
            <p:tags r:id="rId1"/>
          </p:custDataLst>
        </p:nvPr>
      </p:nvGrpSpPr>
      <p:grpSpPr>
        <a:xfrm>
          <a:off x="0" y="0"/>
          <a:ext cx="0" cy="0"/>
        </a:xfrm>
      </p:grpSpPr>
      <p:grpSp>
        <p:nvGrpSpPr>
          <p:cNvPr id="8" name="组合 7"/>
          <p:cNvGrpSpPr/>
          <p:nvPr>
            <p:custDataLst>
              <p:tags r:id="rId2"/>
            </p:custDataLst>
          </p:nvPr>
        </p:nvGrpSpPr>
        <p:grpSpPr>
          <a:xfrm>
            <a:off x="287973" y="273050"/>
            <a:ext cx="11616371" cy="6311900"/>
            <a:chOff x="287973" y="273050"/>
            <a:chExt cx="11616371" cy="6311900"/>
          </a:xfrm>
        </p:grpSpPr>
        <p:sp>
          <p:nvSpPr>
            <p:cNvPr id="9" name="矩形 8"/>
            <p:cNvSpPr/>
            <p:nvPr userDrawn="1">
              <p:custDataLst>
                <p:tags r:id="rId3"/>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5"/>
              </p:custDataLst>
            </p:nvPr>
          </p:nvPicPr>
          <p:blipFill>
            <a:blip r:embed="rId4"/>
            <a:stretch>
              <a:fillRect/>
            </a:stretch>
          </p:blipFill>
          <p:spPr>
            <a:xfrm flipH="1">
              <a:off x="10395513" y="5384800"/>
              <a:ext cx="1508831" cy="1200150"/>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baseline="0">
                <a:ea typeface="隶书" panose="02010509060101010101" pitchFamily="49" charset="-122"/>
              </a:defRPr>
            </a:lvl1pPr>
            <a:lvl2pPr>
              <a:defRPr baseline="0">
                <a:ea typeface="隶书" panose="02010509060101010101" pitchFamily="49" charset="-122"/>
              </a:defRPr>
            </a:lvl2pPr>
            <a:lvl3pPr>
              <a:defRPr baseline="0">
                <a:ea typeface="隶书" panose="02010509060101010101" pitchFamily="49" charset="-122"/>
              </a:defRPr>
            </a:lvl3pPr>
            <a:lvl4pPr>
              <a:defRPr baseline="0">
                <a:ea typeface="隶书" panose="02010509060101010101" pitchFamily="49" charset="-122"/>
              </a:defRPr>
            </a:lvl4pPr>
            <a:lvl5pPr>
              <a:defRPr baseline="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custDataLst>
            <p:tags r:id="rId1"/>
          </p:custDataLst>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5481" y="1039372"/>
            <a:ext cx="5940788" cy="4779256"/>
          </a:xfrm>
          <a:prstGeom prst="rect">
            <a:avLst/>
          </a:prstGeom>
        </p:spPr>
      </p:pic>
      <p:pic>
        <p:nvPicPr>
          <p:cNvPr id="7" name="图片 6"/>
          <p:cNvPicPr>
            <a:picLocks noChangeAspect="1"/>
          </p:cNvPicPr>
          <p:nvPr>
            <p:custDataLst>
              <p:tags r:id="rId5"/>
            </p:custDataLst>
          </p:nvPr>
        </p:nvPicPr>
        <p:blipFill>
          <a:blip r:embed="rId4"/>
          <a:stretch>
            <a:fillRect/>
          </a:stretch>
        </p:blipFill>
        <p:spPr>
          <a:xfrm>
            <a:off x="0" y="3819290"/>
            <a:ext cx="12192000" cy="3038710"/>
          </a:xfrm>
          <a:prstGeom prst="rect">
            <a:avLst/>
          </a:prstGeom>
        </p:spPr>
      </p:pic>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grpSp>
        <p:nvGrpSpPr>
          <p:cNvPr id="11" name="组合 10"/>
          <p:cNvGrpSpPr/>
          <p:nvPr>
            <p:custDataLst>
              <p:tags r:id="rId9"/>
            </p:custDataLst>
          </p:nvPr>
        </p:nvGrpSpPr>
        <p:grpSpPr>
          <a:xfrm>
            <a:off x="7502696" y="700465"/>
            <a:ext cx="2534965" cy="4958655"/>
            <a:chOff x="7333209" y="294065"/>
            <a:chExt cx="2936681" cy="5744453"/>
          </a:xfrm>
        </p:grpSpPr>
        <p:sp>
          <p:nvSpPr>
            <p:cNvPr id="12" name="Rectangle 23"/>
            <p:cNvSpPr>
              <a:spLocks noChangeArrowheads="1"/>
            </p:cNvSpPr>
            <p:nvPr userDrawn="1">
              <p:custDataLst>
                <p:tags r:id="rId10"/>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3" name="图文框 12"/>
            <p:cNvSpPr/>
            <p:nvPr userDrawn="1">
              <p:custDataLst>
                <p:tags r:id="rId11"/>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title" hasCustomPrompt="1"/>
            <p:custDataLst>
              <p:tags r:id="rId12"/>
            </p:custDataLst>
          </p:nvPr>
        </p:nvSpPr>
        <p:spPr>
          <a:xfrm>
            <a:off x="8066475" y="916507"/>
            <a:ext cx="1474400" cy="4526569"/>
          </a:xfrm>
        </p:spPr>
        <p:txBody>
          <a:bodyPr vert="eaVert"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custDataLst>
            <p:tags r:id="rId1"/>
          </p:custDataLst>
        </p:nvPr>
      </p:nvGrpSpPr>
      <p:grpSpPr>
        <a:xfrm>
          <a:off x="0" y="0"/>
          <a:ext cx="0" cy="0"/>
        </a:xfrm>
      </p:grpSpPr>
      <p:sp>
        <p:nvSpPr>
          <p:cNvPr id="7" name="圆角矩形 19"/>
          <p:cNvSpPr/>
          <p:nvPr>
            <p:custDataLst>
              <p:tags r:id="rId2"/>
            </p:custDataLst>
          </p:nvPr>
        </p:nvSpPr>
        <p:spPr>
          <a:xfrm>
            <a:off x="2090420" y="1644015"/>
            <a:ext cx="8002905" cy="3569970"/>
          </a:xfrm>
          <a:prstGeom prst="round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accent1">
                  <a:lumMod val="75000"/>
                </a:schemeClr>
              </a:solidFill>
              <a:effectLst/>
              <a:uLnTx/>
              <a:uFillTx/>
              <a:latin typeface="Arial"/>
              <a:ea typeface="微软雅黑" panose="020b0503020204020204" pitchFamily="34" charset="-122"/>
              <a:cs typeface="+mn-cs"/>
            </a:endParaRPr>
          </a:p>
        </p:txBody>
      </p:sp>
      <p:grpSp>
        <p:nvGrpSpPr>
          <p:cNvPr id="8" name="组合 7"/>
          <p:cNvGrpSpPr/>
          <p:nvPr>
            <p:custDataLst>
              <p:tags r:id="rId3"/>
            </p:custDataLst>
          </p:nvPr>
        </p:nvGrpSpPr>
        <p:grpSpPr>
          <a:xfrm>
            <a:off x="9160700" y="4705460"/>
            <a:ext cx="1583448" cy="905587"/>
            <a:chOff x="4142899" y="4440771"/>
            <a:chExt cx="2836863" cy="1622425"/>
          </a:xfrm>
        </p:grpSpPr>
        <p:grpSp>
          <p:nvGrpSpPr>
            <p:cNvPr id="9" name="组合 8"/>
            <p:cNvGrpSpPr/>
            <p:nvPr>
              <p:custDataLst>
                <p:tags r:id="rId4"/>
              </p:custDataLst>
            </p:nvPr>
          </p:nvGrpSpPr>
          <p:grpSpPr>
            <a:xfrm>
              <a:off x="5009674" y="4440771"/>
              <a:ext cx="1970088" cy="1077913"/>
              <a:chOff x="1774825" y="5948363"/>
              <a:chExt cx="1970088" cy="1077913"/>
            </a:xfrm>
          </p:grpSpPr>
          <p:sp>
            <p:nvSpPr>
              <p:cNvPr id="17" name="Freeform 231"/>
              <p:cNvSpPr/>
              <p:nvPr>
                <p:custDataLst>
                  <p:tags r:id="rId5"/>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6"/>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7"/>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custDataLst>
                <p:tags r:id="rId8"/>
              </p:custDataLst>
            </p:nvPr>
          </p:nvGrpSpPr>
          <p:grpSpPr>
            <a:xfrm>
              <a:off x="4142899" y="4447121"/>
              <a:ext cx="2063750" cy="1616075"/>
              <a:chOff x="908050" y="5954713"/>
              <a:chExt cx="2063750" cy="1616075"/>
            </a:xfrm>
          </p:grpSpPr>
          <p:sp>
            <p:nvSpPr>
              <p:cNvPr id="11" name="Freeform 234"/>
              <p:cNvSpPr/>
              <p:nvPr>
                <p:custDataLst>
                  <p:tags r:id="rId9"/>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10"/>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1"/>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2"/>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3"/>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4"/>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Freeform 351"/>
          <p:cNvSpPr/>
          <p:nvPr>
            <p:custDataLst>
              <p:tags r:id="rId15"/>
            </p:custDataLst>
          </p:nvPr>
        </p:nvSpPr>
        <p:spPr bwMode="auto">
          <a:xfrm>
            <a:off x="9864171" y="5845910"/>
            <a:ext cx="103760" cy="100918"/>
          </a:xfrm>
          <a:custGeom>
            <a:gdLst>
              <a:gd name="T0" fmla="*/ 71 w 71"/>
              <a:gd name="T1" fmla="*/ 52 h 69"/>
              <a:gd name="T2" fmla="*/ 34 w 71"/>
              <a:gd name="T3" fmla="*/ 69 h 69"/>
              <a:gd name="T4" fmla="*/ 4 w 71"/>
              <a:gd name="T5" fmla="*/ 18 h 69"/>
              <a:gd name="T6" fmla="*/ 20 w 71"/>
              <a:gd name="T7" fmla="*/ 0 h 69"/>
              <a:gd name="T8" fmla="*/ 71 w 71"/>
              <a:gd name="T9" fmla="*/ 52 h 69"/>
            </a:gdLst>
            <a:cxnLst>
              <a:cxn ang="0">
                <a:pos x="T0" y="T1"/>
              </a:cxn>
              <a:cxn ang="0">
                <a:pos x="T2" y="T3"/>
              </a:cxn>
              <a:cxn ang="0">
                <a:pos x="T4" y="T5"/>
              </a:cxn>
              <a:cxn ang="0">
                <a:pos x="T6" y="T7"/>
              </a:cxn>
              <a:cxn ang="0">
                <a:pos x="T8" y="T9"/>
              </a:cxn>
            </a:cxnLst>
            <a:rect l="0" t="0" r="r" b="b"/>
            <a:pathLst>
              <a:path w="71" h="69">
                <a:moveTo>
                  <a:pt x="71" y="52"/>
                </a:moveTo>
                <a:cubicBezTo>
                  <a:pt x="58" y="67"/>
                  <a:pt x="42" y="46"/>
                  <a:pt x="34" y="69"/>
                </a:cubicBezTo>
                <a:cubicBezTo>
                  <a:pt x="17" y="63"/>
                  <a:pt x="0" y="39"/>
                  <a:pt x="4" y="18"/>
                </a:cubicBezTo>
                <a:cubicBezTo>
                  <a:pt x="20" y="0"/>
                  <a:pt x="20" y="0"/>
                  <a:pt x="20" y="0"/>
                </a:cubicBezTo>
                <a:cubicBezTo>
                  <a:pt x="37" y="18"/>
                  <a:pt x="69" y="28"/>
                  <a:pt x="71" y="5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2"/>
          <p:cNvSpPr/>
          <p:nvPr>
            <p:custDataLst>
              <p:tags r:id="rId16"/>
            </p:custDataLst>
          </p:nvPr>
        </p:nvSpPr>
        <p:spPr bwMode="auto">
          <a:xfrm>
            <a:off x="10928201" y="5257012"/>
            <a:ext cx="201836" cy="154931"/>
          </a:xfrm>
          <a:custGeom>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53"/>
          <p:cNvSpPr/>
          <p:nvPr>
            <p:custDataLst>
              <p:tags r:id="rId17"/>
            </p:custDataLst>
          </p:nvPr>
        </p:nvSpPr>
        <p:spPr bwMode="auto">
          <a:xfrm>
            <a:off x="1091421" y="1567498"/>
            <a:ext cx="673734" cy="564288"/>
          </a:xfrm>
          <a:custGeom>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5"/>
          <p:cNvSpPr/>
          <p:nvPr>
            <p:custDataLst>
              <p:tags r:id="rId18"/>
            </p:custDataLst>
          </p:nvPr>
        </p:nvSpPr>
        <p:spPr bwMode="auto">
          <a:xfrm>
            <a:off x="2002118" y="1270186"/>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70"/>
          <p:cNvSpPr/>
          <p:nvPr>
            <p:custDataLst>
              <p:tags r:id="rId19"/>
            </p:custDataLst>
          </p:nvPr>
        </p:nvSpPr>
        <p:spPr bwMode="auto">
          <a:xfrm>
            <a:off x="10484035" y="5615011"/>
            <a:ext cx="520225" cy="527332"/>
          </a:xfrm>
          <a:custGeom>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2"/>
          <p:cNvSpPr/>
          <p:nvPr>
            <p:custDataLst>
              <p:tags r:id="rId20"/>
            </p:custDataLst>
          </p:nvPr>
        </p:nvSpPr>
        <p:spPr bwMode="auto">
          <a:xfrm>
            <a:off x="10031923" y="6172743"/>
            <a:ext cx="201836" cy="154931"/>
          </a:xfrm>
          <a:custGeom>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5"/>
          <p:cNvSpPr/>
          <p:nvPr>
            <p:custDataLst>
              <p:tags r:id="rId21"/>
            </p:custDataLst>
          </p:nvPr>
        </p:nvSpPr>
        <p:spPr bwMode="auto">
          <a:xfrm>
            <a:off x="970574" y="2376219"/>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9" name="图片 48"/>
          <p:cNvPicPr>
            <a:picLocks noChangeAspect="1"/>
          </p:cNvPicPr>
          <p:nvPr>
            <p:custDataLst>
              <p:tags r:id="rId23"/>
            </p:custDataLst>
          </p:nvPr>
        </p:nvPicPr>
        <p:blipFill>
          <a:blip r:embed="rId22">
            <a:extLst>
              <a:ext uri="{28A0092B-C50C-407E-A947-70E740481C1C}">
                <a14:useLocalDpi xmlns:a14="http://schemas.microsoft.com/office/drawing/2010/main" val="0"/>
              </a:ext>
            </a:extLst>
          </a:blip>
          <a:stretch>
            <a:fillRect/>
          </a:stretch>
        </p:blipFill>
        <p:spPr>
          <a:xfrm>
            <a:off x="1177710" y="637933"/>
            <a:ext cx="2402032" cy="2176461"/>
          </a:xfrm>
          <a:prstGeom prst="rect">
            <a:avLst/>
          </a:prstGeom>
        </p:spPr>
      </p:pic>
      <p:sp>
        <p:nvSpPr>
          <p:cNvPr id="2" name="标题 1"/>
          <p:cNvSpPr>
            <a:spLocks noGrp="1"/>
          </p:cNvSpPr>
          <p:nvPr>
            <p:ph type="title" hasCustomPrompt="1"/>
            <p:custDataLst>
              <p:tags r:id="rId24"/>
            </p:custDataLst>
          </p:nvPr>
        </p:nvSpPr>
        <p:spPr>
          <a:xfrm>
            <a:off x="2908301" y="3514370"/>
            <a:ext cx="6385314" cy="999639"/>
          </a:xfrm>
        </p:spPr>
        <p:txBody>
          <a:bodyPr lIns="90000" tIns="0" rIns="90000" bIns="46800" anchor="t" anchorCtr="0">
            <a:normAutofit/>
          </a:bodyPr>
          <a:lstStyle>
            <a:lvl1pPr algn="ctr">
              <a:defRPr sz="2400" b="0" u="none" strike="noStrike" kern="1200" cap="none" spc="300" normalizeH="0" baseline="0">
                <a:solidFill>
                  <a:schemeClr val="tx1">
                    <a:lumMod val="75000"/>
                    <a:lumOff val="25000"/>
                  </a:schemeClr>
                </a:solidFill>
                <a:uFillTx/>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2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6"/>
            </p:custDataLst>
          </p:nvPr>
        </p:nvSpPr>
        <p:spPr/>
        <p:txBody>
          <a:bodyPr/>
          <a:lstStyle/>
          <a:p>
            <a:endParaRPr lang="zh-CN" altLang="en-US"/>
          </a:p>
        </p:txBody>
      </p:sp>
      <p:sp>
        <p:nvSpPr>
          <p:cNvPr id="6" name="灯片编号占位符 5"/>
          <p:cNvSpPr>
            <a:spLocks noGrp="1"/>
          </p:cNvSpPr>
          <p:nvPr>
            <p:ph type="sldNum" sz="quarter" idx="12"/>
            <p:custDataLst>
              <p:tags r:id="rId2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a:picLocks noChangeAspect="1"/>
          </p:cNvPicPr>
          <p:nvPr>
            <p:custDataLst>
              <p:tags r:id="rId3"/>
            </p:custDataLst>
          </p:nvPr>
        </p:nvPicPr>
        <p:blipFill>
          <a:blip r:embed="rId2"/>
          <a:stretch>
            <a:fillRect/>
          </a:stretch>
        </p:blipFill>
        <p:spPr>
          <a:xfrm flipH="1">
            <a:off x="9947572" y="5072743"/>
            <a:ext cx="2244428" cy="1785257"/>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7"/>
            </p:custDataLst>
          </p:nvPr>
        </p:nvSpPr>
        <p:spPr/>
        <p:txBody>
          <a:bodyPr>
            <a:normAutofit/>
          </a:bodyPr>
          <a:lstStyle>
            <a:lvl1pPr>
              <a:defRPr baseline="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6" name="矩形 5"/>
          <p:cNvSpPr/>
          <p:nvPr>
            <p:custDataLst>
              <p:tags r:id="rId2"/>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p:custDataLst>
              <p:tags r:id="rId4"/>
            </p:custDataLst>
          </p:nvPr>
        </p:nvPicPr>
        <p:blipFill>
          <a:blip r:embed="rId3"/>
          <a:stretch>
            <a:fillRect/>
          </a:stretch>
        </p:blipFill>
        <p:spPr>
          <a:xfrm flipH="1">
            <a:off x="10395585" y="5384800"/>
            <a:ext cx="1508760" cy="1200150"/>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8" name="矩形 7"/>
          <p:cNvSpPr/>
          <p:nvPr>
            <p:custDataLst>
              <p:tags r:id="rId4"/>
            </p:custDataLst>
          </p:nvPr>
        </p:nvSpPr>
        <p:spPr>
          <a:xfrm>
            <a:off x="0" y="-4445"/>
            <a:ext cx="4833257"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rot="10800000" flipH="1">
            <a:off x="1" y="0"/>
            <a:ext cx="2244428" cy="1785257"/>
          </a:xfrm>
          <a:prstGeom prst="rect">
            <a:avLst/>
          </a:prstGeom>
        </p:spPr>
      </p:pic>
      <p:sp>
        <p:nvSpPr>
          <p:cNvPr id="8" name="矩形 7"/>
          <p:cNvSpPr/>
          <p:nvPr>
            <p:custDataLst>
              <p:tags r:id="rId4"/>
            </p:custDataLst>
          </p:nvPr>
        </p:nvSpPr>
        <p:spPr>
          <a:xfrm>
            <a:off x="381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8003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flipH="1">
            <a:off x="10613600" y="5602514"/>
            <a:ext cx="1578399" cy="1255486"/>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pic>
        <p:nvPicPr>
          <p:cNvPr id="6" name="图片 5"/>
          <p:cNvPicPr>
            <a:picLocks noChangeAspect="1"/>
          </p:cNvPicPr>
          <p:nvPr>
            <p:custDataLst>
              <p:tags r:id="rId9"/>
            </p:custDataLst>
          </p:nvPr>
        </p:nvPicPr>
        <p:blipFill>
          <a:blip r:embed="rId8"/>
          <a:stretch>
            <a:fillRect/>
          </a:stretch>
        </p:blipFill>
        <p:spPr>
          <a:xfrm flipH="1">
            <a:off x="8940800" y="4471035"/>
            <a:ext cx="3251200" cy="2386965"/>
          </a:xfrm>
          <a:prstGeom prst="rect">
            <a:avLst/>
          </a:prstGeom>
        </p:spPr>
      </p:pic>
      <p:pic>
        <p:nvPicPr>
          <p:cNvPr id="12" name="图片 11"/>
          <p:cNvPicPr>
            <a:picLocks noChangeAspect="1"/>
          </p:cNvPicPr>
          <p:nvPr>
            <p:custDataLst>
              <p:tags r:id="rId11"/>
            </p:custDataLst>
          </p:nvPr>
        </p:nvPicPr>
        <p:blipFill>
          <a:blip r:embed="rId10"/>
          <a:stretch>
            <a:fillRect/>
          </a:stretch>
        </p:blipFill>
        <p:spPr>
          <a:xfrm rot="10800000" flipH="1">
            <a:off x="0" y="0"/>
            <a:ext cx="2244725" cy="1784985"/>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grpSp>
        <p:nvGrpSpPr>
          <p:cNvPr id="8" name="组合 7"/>
          <p:cNvGrpSpPr/>
          <p:nvPr>
            <p:custDataLst>
              <p:tags r:id="rId2"/>
            </p:custDataLst>
          </p:nvPr>
        </p:nvGrpSpPr>
        <p:grpSpPr>
          <a:xfrm>
            <a:off x="10383289" y="5526523"/>
            <a:ext cx="1583448" cy="905587"/>
            <a:chOff x="4142899" y="4440771"/>
            <a:chExt cx="2836863" cy="1622425"/>
          </a:xfrm>
        </p:grpSpPr>
        <p:grpSp>
          <p:nvGrpSpPr>
            <p:cNvPr id="9" name="组合 8"/>
            <p:cNvGrpSpPr/>
            <p:nvPr>
              <p:custDataLst>
                <p:tags r:id="rId3"/>
              </p:custDataLst>
            </p:nvPr>
          </p:nvGrpSpPr>
          <p:grpSpPr>
            <a:xfrm>
              <a:off x="5009674" y="4440771"/>
              <a:ext cx="1970088" cy="1077913"/>
              <a:chOff x="1774825" y="5948363"/>
              <a:chExt cx="1970088" cy="1077913"/>
            </a:xfrm>
          </p:grpSpPr>
          <p:sp>
            <p:nvSpPr>
              <p:cNvPr id="17" name="Freeform 231"/>
              <p:cNvSpPr/>
              <p:nvPr>
                <p:custDataLst>
                  <p:tags r:id="rId4"/>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5"/>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6"/>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custDataLst>
                <p:tags r:id="rId7"/>
              </p:custDataLst>
            </p:nvPr>
          </p:nvGrpSpPr>
          <p:grpSpPr>
            <a:xfrm>
              <a:off x="4142899" y="4447121"/>
              <a:ext cx="2063750" cy="1616075"/>
              <a:chOff x="908050" y="5954713"/>
              <a:chExt cx="2063750" cy="1616075"/>
            </a:xfrm>
          </p:grpSpPr>
          <p:sp>
            <p:nvSpPr>
              <p:cNvPr id="11"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4"/>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5"/>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6"/>
            </p:custDataLst>
          </p:nvPr>
        </p:nvSpPr>
        <p:spPr>
          <a:xfrm>
            <a:off x="6238877" y="952508"/>
            <a:ext cx="5283242" cy="5388907"/>
          </a:xfrm>
        </p:spPr>
        <p:txBody>
          <a:bodyPr lIns="90000" tIns="46800" rIns="90000" bIns="46800">
            <a:normAutofit/>
          </a:bodyPr>
          <a:lstStyle>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a:defRPr sz="1600">
                <a:solidFill>
                  <a:schemeClr val="tx1">
                    <a:lumMod val="75000"/>
                    <a:lumOff val="25000"/>
                  </a:schemeClr>
                </a:solidFill>
                <a:latin typeface="微软雅黑" panose="020b0503020204020204" pitchFamily="34" charset="-122"/>
                <a:ea typeface="微软雅黑" panose="020b0503020204020204" pitchFamily="34" charset="-122"/>
              </a:defRPr>
            </a:lvl2pPr>
            <a:lvl3pPr>
              <a:defRPr sz="1600">
                <a:solidFill>
                  <a:schemeClr val="tx1">
                    <a:lumMod val="75000"/>
                    <a:lumOff val="25000"/>
                  </a:schemeClr>
                </a:solidFill>
                <a:latin typeface="微软雅黑" panose="020b0503020204020204" pitchFamily="34" charset="-122"/>
                <a:ea typeface="微软雅黑" panose="020b0503020204020204" pitchFamily="34" charset="-122"/>
              </a:defRPr>
            </a:lvl3pPr>
            <a:lvl4pPr>
              <a:defRPr sz="1600">
                <a:solidFill>
                  <a:schemeClr val="tx1">
                    <a:lumMod val="75000"/>
                    <a:lumOff val="25000"/>
                  </a:schemeClr>
                </a:solidFill>
                <a:latin typeface="微软雅黑" panose="020b0503020204020204" pitchFamily="34" charset="-122"/>
                <a:ea typeface="微软雅黑" panose="020b0503020204020204" pitchFamily="34" charset="-122"/>
              </a:defRPr>
            </a:lvl4pPr>
            <a:lvl5pPr>
              <a:defRPr sz="160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7"/>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8"/>
            </p:custDataLst>
          </p:nvPr>
        </p:nvSpPr>
        <p:spPr/>
        <p:txBody>
          <a:bodyPr/>
          <a:lstStyle/>
          <a:p>
            <a:endParaRPr lang="zh-CN" altLang="en-US"/>
          </a:p>
        </p:txBody>
      </p:sp>
      <p:sp>
        <p:nvSpPr>
          <p:cNvPr id="7" name="灯片编号占位符 6"/>
          <p:cNvSpPr>
            <a:spLocks noGrp="1"/>
          </p:cNvSpPr>
          <p:nvPr>
            <p:ph type="sldNum" sz="quarter" idx="12"/>
            <p:custDataLst>
              <p:tags r:id="rId1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grpSp>
        <p:nvGrpSpPr>
          <p:cNvPr id="10" name="组合 9"/>
          <p:cNvGrpSpPr/>
          <p:nvPr>
            <p:custDataLst>
              <p:tags r:id="rId2"/>
            </p:custDataLst>
          </p:nvPr>
        </p:nvGrpSpPr>
        <p:grpSpPr>
          <a:xfrm>
            <a:off x="10383289" y="5526523"/>
            <a:ext cx="1583448" cy="905587"/>
            <a:chOff x="4142899" y="4440771"/>
            <a:chExt cx="2836863" cy="1622425"/>
          </a:xfrm>
        </p:grpSpPr>
        <p:grpSp>
          <p:nvGrpSpPr>
            <p:cNvPr id="11" name="组合 10"/>
            <p:cNvGrpSpPr/>
            <p:nvPr>
              <p:custDataLst>
                <p:tags r:id="rId3"/>
              </p:custDataLst>
            </p:nvPr>
          </p:nvGrpSpPr>
          <p:grpSpPr>
            <a:xfrm>
              <a:off x="5009674" y="4440771"/>
              <a:ext cx="1970088" cy="1077913"/>
              <a:chOff x="1774825" y="5948363"/>
              <a:chExt cx="1970088" cy="1077913"/>
            </a:xfrm>
          </p:grpSpPr>
          <p:sp>
            <p:nvSpPr>
              <p:cNvPr id="19" name="Freeform 231"/>
              <p:cNvSpPr/>
              <p:nvPr>
                <p:custDataLst>
                  <p:tags r:id="rId4"/>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2"/>
              <p:cNvSpPr/>
              <p:nvPr>
                <p:custDataLst>
                  <p:tags r:id="rId5"/>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3"/>
              <p:cNvSpPr/>
              <p:nvPr>
                <p:custDataLst>
                  <p:tags r:id="rId6"/>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custDataLst>
                <p:tags r:id="rId7"/>
              </p:custDataLst>
            </p:nvPr>
          </p:nvGrpSpPr>
          <p:grpSpPr>
            <a:xfrm>
              <a:off x="4142899" y="4447121"/>
              <a:ext cx="2063750" cy="1616075"/>
              <a:chOff x="908050" y="5954713"/>
              <a:chExt cx="2063750" cy="1616075"/>
            </a:xfrm>
          </p:grpSpPr>
          <p:sp>
            <p:nvSpPr>
              <p:cNvPr id="13"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4"/>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15"/>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16"/>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7"/>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8"/>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9"/>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20"/>
            </p:custDataLst>
          </p:nvPr>
        </p:nvSpPr>
        <p:spPr/>
        <p:txBody>
          <a:bodyPr/>
          <a:lstStyle/>
          <a:p>
            <a:endParaRPr lang="zh-CN" altLang="en-US"/>
          </a:p>
        </p:txBody>
      </p:sp>
      <p:sp>
        <p:nvSpPr>
          <p:cNvPr id="9" name="灯片编号占位符 8"/>
          <p:cNvSpPr>
            <a:spLocks noGrp="1"/>
          </p:cNvSpPr>
          <p:nvPr>
            <p:ph type="sldNum" sz="quarter" idx="12"/>
            <p:custDataLst>
              <p:tags r:id="rId2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8063162" y="5025993"/>
            <a:ext cx="3596952" cy="1832007"/>
          </a:xfrm>
          <a:prstGeom prst="rect">
            <a:avLst/>
          </a:prstGeom>
        </p:spPr>
      </p:pic>
      <p:sp>
        <p:nvSpPr>
          <p:cNvPr id="2" name="标题 1"/>
          <p:cNvSpPr>
            <a:spLocks noGrp="1"/>
          </p:cNvSpPr>
          <p:nvPr>
            <p:ph type="title"/>
            <p:custDataLst>
              <p:tags r:id="rId4"/>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grpSp>
        <p:nvGrpSpPr>
          <p:cNvPr id="8" name="组合 7"/>
          <p:cNvGrpSpPr/>
          <p:nvPr>
            <p:custDataLst>
              <p:tags r:id="rId2"/>
            </p:custDataLst>
          </p:nvPr>
        </p:nvGrpSpPr>
        <p:grpSpPr>
          <a:xfrm>
            <a:off x="10383289" y="5526523"/>
            <a:ext cx="1583448" cy="905587"/>
            <a:chOff x="4142899" y="4440771"/>
            <a:chExt cx="2836863" cy="1622425"/>
          </a:xfrm>
        </p:grpSpPr>
        <p:grpSp>
          <p:nvGrpSpPr>
            <p:cNvPr id="9" name="组合 8"/>
            <p:cNvGrpSpPr/>
            <p:nvPr>
              <p:custDataLst>
                <p:tags r:id="rId3"/>
              </p:custDataLst>
            </p:nvPr>
          </p:nvGrpSpPr>
          <p:grpSpPr>
            <a:xfrm>
              <a:off x="5009674" y="4440771"/>
              <a:ext cx="1970088" cy="1077913"/>
              <a:chOff x="1774825" y="5948363"/>
              <a:chExt cx="1970088" cy="1077913"/>
            </a:xfrm>
          </p:grpSpPr>
          <p:sp>
            <p:nvSpPr>
              <p:cNvPr id="17" name="Freeform 231"/>
              <p:cNvSpPr/>
              <p:nvPr>
                <p:custDataLst>
                  <p:tags r:id="rId4"/>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5"/>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6"/>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custDataLst>
                <p:tags r:id="rId7"/>
              </p:custDataLst>
            </p:nvPr>
          </p:nvGrpSpPr>
          <p:grpSpPr>
            <a:xfrm>
              <a:off x="4142899" y="4447121"/>
              <a:ext cx="2063750" cy="1616075"/>
              <a:chOff x="908050" y="5954713"/>
              <a:chExt cx="2063750" cy="1616075"/>
            </a:xfrm>
          </p:grpSpPr>
          <p:sp>
            <p:nvSpPr>
              <p:cNvPr id="11"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4"/>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15"/>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6"/>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7"/>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8"/>
            </p:custDataLst>
          </p:nvPr>
        </p:nvSpPr>
        <p:spPr/>
        <p:txBody>
          <a:bodyPr/>
          <a:lstStyle/>
          <a:p>
            <a:endParaRPr lang="zh-CN" altLang="en-US"/>
          </a:p>
        </p:txBody>
      </p:sp>
      <p:sp>
        <p:nvSpPr>
          <p:cNvPr id="7" name="灯片编号占位符 6"/>
          <p:cNvSpPr>
            <a:spLocks noGrp="1"/>
          </p:cNvSpPr>
          <p:nvPr>
            <p:ph type="sldNum" sz="quarter" idx="12"/>
            <p:custDataLst>
              <p:tags r:id="rId19"/>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grpSp>
        <p:nvGrpSpPr>
          <p:cNvPr id="7" name="组合 6"/>
          <p:cNvGrpSpPr/>
          <p:nvPr>
            <p:custDataLst>
              <p:tags r:id="rId2"/>
            </p:custDataLst>
          </p:nvPr>
        </p:nvGrpSpPr>
        <p:grpSpPr>
          <a:xfrm>
            <a:off x="10383289" y="5526523"/>
            <a:ext cx="1583448" cy="905587"/>
            <a:chOff x="4142899" y="4440771"/>
            <a:chExt cx="2836863" cy="1622425"/>
          </a:xfrm>
        </p:grpSpPr>
        <p:grpSp>
          <p:nvGrpSpPr>
            <p:cNvPr id="8" name="组合 7"/>
            <p:cNvGrpSpPr/>
            <p:nvPr>
              <p:custDataLst>
                <p:tags r:id="rId3"/>
              </p:custDataLst>
            </p:nvPr>
          </p:nvGrpSpPr>
          <p:grpSpPr>
            <a:xfrm>
              <a:off x="5009674" y="4440771"/>
              <a:ext cx="1970088" cy="1077913"/>
              <a:chOff x="1774825" y="5948363"/>
              <a:chExt cx="1970088" cy="1077913"/>
            </a:xfrm>
          </p:grpSpPr>
          <p:sp>
            <p:nvSpPr>
              <p:cNvPr id="16" name="Freeform 231"/>
              <p:cNvSpPr/>
              <p:nvPr>
                <p:custDataLst>
                  <p:tags r:id="rId4"/>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5"/>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6"/>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custDataLst>
                <p:tags r:id="rId7"/>
              </p:custDataLst>
            </p:nvPr>
          </p:nvGrpSpPr>
          <p:grpSpPr>
            <a:xfrm>
              <a:off x="4142899" y="4447121"/>
              <a:ext cx="2063750" cy="1616075"/>
              <a:chOff x="908050" y="5954713"/>
              <a:chExt cx="2063750" cy="1616075"/>
            </a:xfrm>
          </p:grpSpPr>
          <p:sp>
            <p:nvSpPr>
              <p:cNvPr id="10"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竖排标题 1"/>
          <p:cNvSpPr>
            <a:spLocks noGrp="1"/>
          </p:cNvSpPr>
          <p:nvPr>
            <p:ph type="title" orient="vert"/>
            <p:custDataLst>
              <p:tags r:id="rId14"/>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5"/>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6"/>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7"/>
            </p:custDataLst>
          </p:nvPr>
        </p:nvSpPr>
        <p:spPr/>
        <p:txBody>
          <a:bodyPr/>
          <a:lstStyle/>
          <a:p>
            <a:endParaRPr lang="zh-CN" altLang="en-US"/>
          </a:p>
        </p:txBody>
      </p:sp>
      <p:sp>
        <p:nvSpPr>
          <p:cNvPr id="6" name="灯片编号占位符 5"/>
          <p:cNvSpPr>
            <a:spLocks noGrp="1"/>
          </p:cNvSpPr>
          <p:nvPr>
            <p:ph type="sldNum" sz="quarter" idx="12"/>
            <p:custDataLst>
              <p:tags r:id="rId1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351.xml" /><Relationship Id="rId2" Type="http://schemas.openxmlformats.org/officeDocument/2006/relationships/slideLayout" Target="../slideLayouts/slideLayout2.xml" /><Relationship Id="rId20" Type="http://schemas.openxmlformats.org/officeDocument/2006/relationships/tags" Target="../tags/tag352.xml" /><Relationship Id="rId21" Type="http://schemas.openxmlformats.org/officeDocument/2006/relationships/tags" Target="../tags/tag353.xml" /><Relationship Id="rId22" Type="http://schemas.openxmlformats.org/officeDocument/2006/relationships/tags" Target="../tags/tag354.xml" /><Relationship Id="rId23" Type="http://schemas.openxmlformats.org/officeDocument/2006/relationships/tags" Target="../tags/tag355.xml" /><Relationship Id="rId24" Type="http://schemas.openxmlformats.org/officeDocument/2006/relationships/tags" Target="../tags/tag356.xml" /><Relationship Id="rId25" Type="http://schemas.openxmlformats.org/officeDocument/2006/relationships/tags" Target="../tags/tag357.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513.xml" /><Relationship Id="rId2" Type="http://schemas.openxmlformats.org/officeDocument/2006/relationships/slideLayout" Target="../slideLayouts/slideLayout20.xml" /><Relationship Id="rId20" Type="http://schemas.openxmlformats.org/officeDocument/2006/relationships/tags" Target="../tags/tag514.xml" /><Relationship Id="rId21" Type="http://schemas.openxmlformats.org/officeDocument/2006/relationships/tags" Target="../tags/tag515.xml" /><Relationship Id="rId22" Type="http://schemas.openxmlformats.org/officeDocument/2006/relationships/tags" Target="../tags/tag516.xml" /><Relationship Id="rId23" Type="http://schemas.openxmlformats.org/officeDocument/2006/relationships/tags" Target="../tags/tag517.xml" /><Relationship Id="rId24" Type="http://schemas.openxmlformats.org/officeDocument/2006/relationships/tags" Target="../tags/tag518.xml" /><Relationship Id="rId25" Type="http://schemas.openxmlformats.org/officeDocument/2006/relationships/tags" Target="../tags/tag519.xml" /><Relationship Id="rId26"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27.xml" /><Relationship Id="rId3" Type="http://schemas.openxmlformats.org/officeDocument/2006/relationships/tags" Target="../tags/tag528.xml" /><Relationship Id="rId4" Type="http://schemas.openxmlformats.org/officeDocument/2006/relationships/tags" Target="../tags/tag529.xml" /><Relationship Id="rId5" Type="http://schemas.openxmlformats.org/officeDocument/2006/relationships/image" Target="../media/image24.png" /><Relationship Id="rId6" Type="http://schemas.openxmlformats.org/officeDocument/2006/relationships/tags" Target="../tags/tag530.xml" /><Relationship Id="rId7" Type="http://schemas.openxmlformats.org/officeDocument/2006/relationships/tags" Target="../tags/tag53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71.xml" /><Relationship Id="rId3" Type="http://schemas.openxmlformats.org/officeDocument/2006/relationships/tags" Target="../tags/tag572.xml" /><Relationship Id="rId4" Type="http://schemas.openxmlformats.org/officeDocument/2006/relationships/tags" Target="../tags/tag573.xml" /><Relationship Id="rId5" Type="http://schemas.openxmlformats.org/officeDocument/2006/relationships/tags" Target="../tags/tag5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581.xml" /><Relationship Id="rId2" Type="http://schemas.openxmlformats.org/officeDocument/2006/relationships/tags" Target="../tags/tag575.xml" /><Relationship Id="rId3" Type="http://schemas.openxmlformats.org/officeDocument/2006/relationships/image" Target="../media/image18.png" /><Relationship Id="rId4" Type="http://schemas.openxmlformats.org/officeDocument/2006/relationships/tags" Target="../tags/tag576.xml" /><Relationship Id="rId5" Type="http://schemas.openxmlformats.org/officeDocument/2006/relationships/tags" Target="../tags/tag577.xml" /><Relationship Id="rId6" Type="http://schemas.openxmlformats.org/officeDocument/2006/relationships/tags" Target="../tags/tag578.xml" /><Relationship Id="rId7" Type="http://schemas.openxmlformats.org/officeDocument/2006/relationships/tags" Target="../tags/tag579.xml" /><Relationship Id="rId8" Type="http://schemas.openxmlformats.org/officeDocument/2006/relationships/image" Target="../media/image30.png" /><Relationship Id="rId9" Type="http://schemas.openxmlformats.org/officeDocument/2006/relationships/tags" Target="../tags/tag58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 Id="rId7" Type="http://schemas.openxmlformats.org/officeDocument/2006/relationships/image" Target="../media/image25.png" /><Relationship Id="rId8" Type="http://schemas.openxmlformats.org/officeDocument/2006/relationships/tags" Target="../tags/tag58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90.xml" /><Relationship Id="rId3" Type="http://schemas.openxmlformats.org/officeDocument/2006/relationships/tags" Target="../tags/tag591.xml" /><Relationship Id="rId4" Type="http://schemas.openxmlformats.org/officeDocument/2006/relationships/tags" Target="../tags/tag59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93.xml" /><Relationship Id="rId3" Type="http://schemas.openxmlformats.org/officeDocument/2006/relationships/tags" Target="../tags/tag594.xml"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tags" Target="../tags/tag59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98.xml" /><Relationship Id="rId3" Type="http://schemas.openxmlformats.org/officeDocument/2006/relationships/tags" Target="../tags/tag599.xml" /><Relationship Id="rId4" Type="http://schemas.openxmlformats.org/officeDocument/2006/relationships/tags" Target="../tags/tag60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01.xml" /><Relationship Id="rId3" Type="http://schemas.openxmlformats.org/officeDocument/2006/relationships/tags" Target="../tags/tag602.xml" /><Relationship Id="rId4" Type="http://schemas.openxmlformats.org/officeDocument/2006/relationships/tags" Target="../tags/tag603.xml" /><Relationship Id="rId5" Type="http://schemas.openxmlformats.org/officeDocument/2006/relationships/tags" Target="../tags/tag604.xml" /><Relationship Id="rId6" Type="http://schemas.openxmlformats.org/officeDocument/2006/relationships/image" Target="../media/image31.png" /><Relationship Id="rId7" Type="http://schemas.openxmlformats.org/officeDocument/2006/relationships/tags" Target="../tags/tag605.xml" /><Relationship Id="rId8" Type="http://schemas.openxmlformats.org/officeDocument/2006/relationships/tags" Target="../tags/tag60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07.xml" /><Relationship Id="rId3" Type="http://schemas.openxmlformats.org/officeDocument/2006/relationships/tags" Target="../tags/tag608.xml" /><Relationship Id="rId4" Type="http://schemas.openxmlformats.org/officeDocument/2006/relationships/tags" Target="../tags/tag60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10.xml" /><Relationship Id="rId3" Type="http://schemas.openxmlformats.org/officeDocument/2006/relationships/tags" Target="../tags/tag611.xml" /><Relationship Id="rId4" Type="http://schemas.openxmlformats.org/officeDocument/2006/relationships/tags" Target="../tags/tag612.xml" /><Relationship Id="rId5" Type="http://schemas.openxmlformats.org/officeDocument/2006/relationships/image" Target="../media/image32.png" /><Relationship Id="rId6" Type="http://schemas.openxmlformats.org/officeDocument/2006/relationships/tags" Target="../tags/tag613.xml" /><Relationship Id="rId7" Type="http://schemas.openxmlformats.org/officeDocument/2006/relationships/tags" Target="../tags/tag61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15.xml" /><Relationship Id="rId3" Type="http://schemas.openxmlformats.org/officeDocument/2006/relationships/tags" Target="../tags/tag616.xml" /><Relationship Id="rId4" Type="http://schemas.openxmlformats.org/officeDocument/2006/relationships/tags" Target="../tags/tag61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image" Target="../media/image25.png" /><Relationship Id="rId8" Type="http://schemas.openxmlformats.org/officeDocument/2006/relationships/tags" Target="../tags/tag53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18.xml" /><Relationship Id="rId3" Type="http://schemas.openxmlformats.org/officeDocument/2006/relationships/tags" Target="../tags/tag619.xml" /><Relationship Id="rId4" Type="http://schemas.openxmlformats.org/officeDocument/2006/relationships/tags" Target="../tags/tag620.xml" /><Relationship Id="rId5" Type="http://schemas.openxmlformats.org/officeDocument/2006/relationships/tags" Target="../tags/tag621.xml" /><Relationship Id="rId6" Type="http://schemas.openxmlformats.org/officeDocument/2006/relationships/image" Target="../media/image33.png" /><Relationship Id="rId7" Type="http://schemas.openxmlformats.org/officeDocument/2006/relationships/tags" Target="../tags/tag622.xml" /><Relationship Id="rId8" Type="http://schemas.openxmlformats.org/officeDocument/2006/relationships/tags" Target="../tags/tag62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24.xml" /><Relationship Id="rId3" Type="http://schemas.openxmlformats.org/officeDocument/2006/relationships/tags" Target="../tags/tag625.xml" /><Relationship Id="rId4" Type="http://schemas.openxmlformats.org/officeDocument/2006/relationships/tags" Target="../tags/tag626.xml" /><Relationship Id="rId5" Type="http://schemas.openxmlformats.org/officeDocument/2006/relationships/tags" Target="../tags/tag62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28.xml" /><Relationship Id="rId3" Type="http://schemas.openxmlformats.org/officeDocument/2006/relationships/tags" Target="../tags/tag629.xml" /><Relationship Id="rId4" Type="http://schemas.openxmlformats.org/officeDocument/2006/relationships/tags" Target="../tags/tag63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31.xml" /><Relationship Id="rId3" Type="http://schemas.openxmlformats.org/officeDocument/2006/relationships/tags" Target="../tags/tag632.xml" /><Relationship Id="rId4" Type="http://schemas.openxmlformats.org/officeDocument/2006/relationships/tags" Target="../tags/tag633.xml" /><Relationship Id="rId5" Type="http://schemas.openxmlformats.org/officeDocument/2006/relationships/tags" Target="../tags/tag634.xml" /><Relationship Id="rId6" Type="http://schemas.openxmlformats.org/officeDocument/2006/relationships/image" Target="../media/image34.png" /><Relationship Id="rId7" Type="http://schemas.openxmlformats.org/officeDocument/2006/relationships/tags" Target="../tags/tag635.xml" /><Relationship Id="rId8" Type="http://schemas.openxmlformats.org/officeDocument/2006/relationships/tags" Target="../tags/tag63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37.xml" /><Relationship Id="rId3" Type="http://schemas.openxmlformats.org/officeDocument/2006/relationships/tags" Target="../tags/tag638.xml" /><Relationship Id="rId4" Type="http://schemas.openxmlformats.org/officeDocument/2006/relationships/tags" Target="../tags/tag63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40.xml" /><Relationship Id="rId3" Type="http://schemas.openxmlformats.org/officeDocument/2006/relationships/tags" Target="../tags/tag641.xml" /><Relationship Id="rId4" Type="http://schemas.openxmlformats.org/officeDocument/2006/relationships/tags" Target="../tags/tag642.xml" /><Relationship Id="rId5" Type="http://schemas.openxmlformats.org/officeDocument/2006/relationships/tags" Target="../tags/tag643.xml" /><Relationship Id="rId6" Type="http://schemas.openxmlformats.org/officeDocument/2006/relationships/image" Target="../media/image35.png" /><Relationship Id="rId7" Type="http://schemas.openxmlformats.org/officeDocument/2006/relationships/tags" Target="../tags/tag644.xml" /><Relationship Id="rId8" Type="http://schemas.openxmlformats.org/officeDocument/2006/relationships/tags" Target="../tags/tag64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646.xml"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tags" Target="../tags/tag64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650.xml" /><Relationship Id="rId3" Type="http://schemas.openxmlformats.org/officeDocument/2006/relationships/tags" Target="../tags/tag651.xml" /><Relationship Id="rId4" Type="http://schemas.openxmlformats.org/officeDocument/2006/relationships/tags" Target="../tags/tag652.xml" /><Relationship Id="rId5" Type="http://schemas.openxmlformats.org/officeDocument/2006/relationships/tags" Target="../tags/tag65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654.xml" /><Relationship Id="rId3" Type="http://schemas.openxmlformats.org/officeDocument/2006/relationships/tags" Target="../tags/tag655.xml" /><Relationship Id="rId4" Type="http://schemas.openxmlformats.org/officeDocument/2006/relationships/tags" Target="../tags/tag65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657.xml" /><Relationship Id="rId3" Type="http://schemas.openxmlformats.org/officeDocument/2006/relationships/tags" Target="../tags/tag658.xml" /><Relationship Id="rId4" Type="http://schemas.openxmlformats.org/officeDocument/2006/relationships/tags" Target="../tags/tag659.xml" /><Relationship Id="rId5" Type="http://schemas.openxmlformats.org/officeDocument/2006/relationships/tags" Target="../tags/tag66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546.xml" /><Relationship Id="rId2" Type="http://schemas.openxmlformats.org/officeDocument/2006/relationships/tags" Target="../tags/tag540.xml" /><Relationship Id="rId3" Type="http://schemas.openxmlformats.org/officeDocument/2006/relationships/image" Target="../media/image18.png" /><Relationship Id="rId4" Type="http://schemas.openxmlformats.org/officeDocument/2006/relationships/tags" Target="../tags/tag541.xml" /><Relationship Id="rId5" Type="http://schemas.openxmlformats.org/officeDocument/2006/relationships/tags" Target="../tags/tag542.xml" /><Relationship Id="rId6" Type="http://schemas.openxmlformats.org/officeDocument/2006/relationships/tags" Target="../tags/tag543.xml" /><Relationship Id="rId7" Type="http://schemas.openxmlformats.org/officeDocument/2006/relationships/image" Target="../media/image26.png" /><Relationship Id="rId8" Type="http://schemas.openxmlformats.org/officeDocument/2006/relationships/tags" Target="../tags/tag544.xml" /><Relationship Id="rId9" Type="http://schemas.openxmlformats.org/officeDocument/2006/relationships/tags" Target="../tags/tag54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661.xml" /><Relationship Id="rId3" Type="http://schemas.openxmlformats.org/officeDocument/2006/relationships/tags" Target="../tags/tag662.xml" /><Relationship Id="rId4" Type="http://schemas.openxmlformats.org/officeDocument/2006/relationships/tags" Target="../tags/tag663.xml" /><Relationship Id="rId5" Type="http://schemas.openxmlformats.org/officeDocument/2006/relationships/tags" Target="../tags/tag664.xml" /><Relationship Id="rId6" Type="http://schemas.openxmlformats.org/officeDocument/2006/relationships/tags" Target="../tags/tag66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666.xml" /><Relationship Id="rId3" Type="http://schemas.openxmlformats.org/officeDocument/2006/relationships/tags" Target="../tags/tag667.xml" /><Relationship Id="rId4" Type="http://schemas.openxmlformats.org/officeDocument/2006/relationships/tags" Target="../tags/tag668.xml" /><Relationship Id="rId5" Type="http://schemas.openxmlformats.org/officeDocument/2006/relationships/tags" Target="../tags/tag66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670.xml" /><Relationship Id="rId3" Type="http://schemas.openxmlformats.org/officeDocument/2006/relationships/tags" Target="../tags/tag671.xml" /><Relationship Id="rId4" Type="http://schemas.openxmlformats.org/officeDocument/2006/relationships/tags" Target="../tags/tag672.xml" /><Relationship Id="rId5" Type="http://schemas.openxmlformats.org/officeDocument/2006/relationships/tags" Target="../tags/tag67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image" Target="../media/image36.png" /><Relationship Id="rId11" Type="http://schemas.openxmlformats.org/officeDocument/2006/relationships/tags" Target="../tags/tag680.xml" /><Relationship Id="rId12" Type="http://schemas.openxmlformats.org/officeDocument/2006/relationships/tags" Target="../tags/tag681.xml" /><Relationship Id="rId2" Type="http://schemas.openxmlformats.org/officeDocument/2006/relationships/tags" Target="../tags/tag674.xml" /><Relationship Id="rId3" Type="http://schemas.openxmlformats.org/officeDocument/2006/relationships/image" Target="../media/image18.png" /><Relationship Id="rId4" Type="http://schemas.openxmlformats.org/officeDocument/2006/relationships/tags" Target="../tags/tag675.xml" /><Relationship Id="rId5" Type="http://schemas.openxmlformats.org/officeDocument/2006/relationships/tags" Target="../tags/tag676.xml" /><Relationship Id="rId6" Type="http://schemas.openxmlformats.org/officeDocument/2006/relationships/tags" Target="../tags/tag677.xml" /><Relationship Id="rId7" Type="http://schemas.openxmlformats.org/officeDocument/2006/relationships/image" Target="../media/image26.png" /><Relationship Id="rId8" Type="http://schemas.openxmlformats.org/officeDocument/2006/relationships/tags" Target="../tags/tag678.xml" /><Relationship Id="rId9" Type="http://schemas.openxmlformats.org/officeDocument/2006/relationships/tags" Target="../tags/tag67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47.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51.xml" /><Relationship Id="rId3" Type="http://schemas.openxmlformats.org/officeDocument/2006/relationships/tags" Target="../tags/tag552.xml" /><Relationship Id="rId4" Type="http://schemas.openxmlformats.org/officeDocument/2006/relationships/image" Target="../media/image27.png" /><Relationship Id="rId5" Type="http://schemas.openxmlformats.org/officeDocument/2006/relationships/tags" Target="../tags/tag553.xml" /><Relationship Id="rId6" Type="http://schemas.openxmlformats.org/officeDocument/2006/relationships/image" Target="../media/image28.png" /><Relationship Id="rId7" Type="http://schemas.openxmlformats.org/officeDocument/2006/relationships/tags" Target="../tags/tag554.xml" /><Relationship Id="rId8" Type="http://schemas.openxmlformats.org/officeDocument/2006/relationships/tags" Target="../tags/tag55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56.xml" /><Relationship Id="rId3" Type="http://schemas.openxmlformats.org/officeDocument/2006/relationships/tags" Target="../tags/tag557.xml" /><Relationship Id="rId4" Type="http://schemas.openxmlformats.org/officeDocument/2006/relationships/image" Target="../media/image29.png" /><Relationship Id="rId5" Type="http://schemas.openxmlformats.org/officeDocument/2006/relationships/tags" Target="../tags/tag558.xml" /><Relationship Id="rId6" Type="http://schemas.openxmlformats.org/officeDocument/2006/relationships/video" Target="file:///C:\Users\Administrator\Desktop\&#33970;&#26494;&#40836;.mp4" TargetMode="External" /><Relationship Id="rId7" Type="http://schemas.microsoft.com/office/2007/relationships/media" Target="file:///C:\Users\Administrator\Desktop\&#33970;&#26494;&#40836;.mp4" TargetMode="External" /><Relationship Id="rId8" Type="http://schemas.openxmlformats.org/officeDocument/2006/relationships/tags" Target="../tags/tag55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60.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tags" Target="../tags/tag56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64.xml" /><Relationship Id="rId3" Type="http://schemas.openxmlformats.org/officeDocument/2006/relationships/tags" Target="../tags/tag565.xml" /><Relationship Id="rId4" Type="http://schemas.openxmlformats.org/officeDocument/2006/relationships/tags" Target="../tags/tag566.xml" /><Relationship Id="rId5" Type="http://schemas.openxmlformats.org/officeDocument/2006/relationships/tags" Target="../tags/tag56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568.xml" /><Relationship Id="rId3" Type="http://schemas.openxmlformats.org/officeDocument/2006/relationships/tags" Target="../tags/tag569.xml" /><Relationship Id="rId4" Type="http://schemas.openxmlformats.org/officeDocument/2006/relationships/tags" Target="../tags/tag5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标题 6"/>
          <p:cNvSpPr>
            <a:spLocks noGrp="1"/>
          </p:cNvSpPr>
          <p:nvPr>
            <p:ph type="title"/>
            <p:custDataLst>
              <p:tags r:id="rId3"/>
            </p:custDataLst>
          </p:nvPr>
        </p:nvSpPr>
        <p:spPr>
          <a:xfrm>
            <a:off x="0" y="943610"/>
            <a:ext cx="12192000" cy="4954905"/>
          </a:xfr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anchor="ctr" anchorCtr="0"/>
          <a:lstStyle/>
          <a:p>
            <a:pPr algn="ctr"/>
            <a:r>
              <a:rPr lang="zh-CN" altLang="zh-CN" sz="8800" b="0">
                <a:solidFill>
                  <a:srgbClr val="FFFF00"/>
                </a:solidFill>
                <a:effectLst/>
                <a:latin typeface="楷体" panose="02010609060101010101" charset="-122"/>
                <a:ea typeface="楷体" panose="02010609060101010101" charset="-122"/>
                <a:cs typeface="楷体" panose="02010609060101010101" charset="-122"/>
                <a:sym typeface="+mn-ea"/>
              </a:rPr>
              <a:t>促 织</a:t>
            </a:r>
            <a:br>
              <a:rPr lang="zh-CN" altLang="zh-CN" sz="8800" b="0">
                <a:solidFill>
                  <a:srgbClr val="FFFF00"/>
                </a:solidFill>
                <a:effectLst/>
                <a:latin typeface="楷体" panose="02010609060101010101" charset="-122"/>
                <a:ea typeface="楷体" panose="02010609060101010101" charset="-122"/>
                <a:cs typeface="楷体" panose="02010609060101010101" charset="-122"/>
                <a:sym typeface="+mn-ea"/>
              </a:rPr>
            </a:br>
            <a:br>
              <a:rPr lang="zh-CN" altLang="zh-CN" sz="4400" b="0">
                <a:solidFill>
                  <a:srgbClr val="FFFF00"/>
                </a:solidFill>
                <a:effectLst/>
                <a:latin typeface="楷体" panose="02010609060101010101" charset="-122"/>
                <a:ea typeface="楷体" panose="02010609060101010101" charset="-122"/>
                <a:cs typeface="楷体" panose="02010609060101010101" charset="-122"/>
                <a:sym typeface="+mn-ea"/>
              </a:rPr>
            </a:br>
            <a:r>
              <a:rPr lang="zh-CN" altLang="zh-CN" sz="4400" b="0">
                <a:solidFill>
                  <a:srgbClr val="FFFF00"/>
                </a:solidFill>
                <a:effectLst/>
                <a:latin typeface="楷体" panose="02010609060101010101" charset="-122"/>
                <a:ea typeface="楷体" panose="02010609060101010101" charset="-122"/>
                <a:cs typeface="楷体" panose="02010609060101010101" charset="-122"/>
                <a:sym typeface="+mn-ea"/>
              </a:rPr>
              <a:t>蒲松龄</a:t>
            </a:r>
            <a:endParaRPr lang="zh-CN" altLang="zh-CN" sz="3200" b="0">
              <a:solidFill>
                <a:srgbClr val="FFFF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8" name="文本占位符 7"/>
          <p:cNvSpPr>
            <a:spLocks noGrp="1"/>
          </p:cNvSpPr>
          <p:nvPr>
            <p:ph type="body" sz="quarter" idx="13"/>
            <p:custDataLst>
              <p:tags r:id="rId4"/>
            </p:custDataLst>
          </p:nvPr>
        </p:nvSpPr>
        <p:spPr>
          <a:xfrm>
            <a:off x="1954530" y="0"/>
            <a:ext cx="9144000" cy="942975"/>
          </a:xfrm>
          <a:noFill/>
          <a:extLst>
            <a:ext uri="{909E8E84-426E-40DD-AFC4-6F175D3DCCD1}">
              <a14:hiddenFill xmlns:a14="http://schemas.microsoft.com/office/drawing/2010/main">
                <a:blipFill>
                  <a:blip r:embed="rId3"/>
                  <a:tile tx="0" ty="0" sx="100000" sy="100000" flip="none" algn="tl"/>
                </a:blipFill>
              </a14:hiddenFill>
            </a:ext>
          </a:extLst>
        </p:spPr>
        <p:txBody>
          <a:bodyPr anchor="b" anchorCtr="0">
            <a:scene3d>
              <a:camera prst="orthographicFront"/>
              <a:lightRig rig="threePt" dir="t"/>
            </a:scene3d>
          </a:bodyPr>
          <a:lstStyle/>
          <a:p>
            <a:pPr marL="0" indent="0" algn="ctr">
              <a:buNone/>
            </a:pP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部编版必修下第六单元  第</a:t>
            </a: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14</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课</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pic>
        <p:nvPicPr>
          <p:cNvPr id="5" name="图片 4"/>
          <p:cNvPicPr>
            <a:picLocks noChangeAspect="1"/>
          </p:cNvPicPr>
          <p:nvPr>
            <p:custDataLst>
              <p:tags r:id="rId6"/>
            </p:custDataLst>
          </p:nvPr>
        </p:nvPicPr>
        <p:blipFill>
          <a:blip r:embed="rId5"/>
          <a:stretch>
            <a:fillRect/>
          </a:stretch>
        </p:blipFill>
        <p:spPr>
          <a:xfrm>
            <a:off x="1349375" y="2040890"/>
            <a:ext cx="2696845" cy="3392170"/>
          </a:xfrm>
          <a:prstGeom prst="rect">
            <a:avLst/>
          </a:prstGeom>
        </p:spPr>
      </p:pic>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633095"/>
            <a:ext cx="10852150" cy="64706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3600">
                <a:latin typeface="黑体" panose="02010609060101010101" charset="-122"/>
                <a:ea typeface="黑体" panose="02010609060101010101" charset="-122"/>
              </a:rPr>
              <a:t>后世评价</a:t>
            </a:r>
            <a:endParaRPr lang="zh-CN" altLang="en-US" sz="3600">
              <a:latin typeface="黑体" panose="02010609060101010101" charset="-122"/>
              <a:ea typeface="黑体" panose="02010609060101010101" charset="-122"/>
            </a:endParaRPr>
          </a:p>
        </p:txBody>
      </p:sp>
      <p:sp>
        <p:nvSpPr>
          <p:cNvPr id="3" name="内容占位符 2"/>
          <p:cNvSpPr>
            <a:spLocks noGrp="1"/>
          </p:cNvSpPr>
          <p:nvPr>
            <p:ph idx="1"/>
            <p:custDataLst>
              <p:tags r:id="rId4"/>
            </p:custDataLst>
          </p:nvPr>
        </p:nvSpPr>
        <p:spPr>
          <a:xfrm>
            <a:off x="669925" y="1280160"/>
            <a:ext cx="10852150" cy="4918710"/>
          </a:xfrm>
          <a:ln>
            <a:solidFill>
              <a:schemeClr val="accent1"/>
            </a:solidFill>
          </a:ln>
        </p:spPr>
        <p:txBody>
          <a:bodyPr/>
          <a:lstStyle/>
          <a:p>
            <a:pPr marL="514350" indent="-514350">
              <a:buFont typeface="+mj-ea"/>
              <a:buAutoNum type="circleNumDbPlain"/>
            </a:pPr>
            <a:r>
              <a:rPr lang="zh-CN" altLang="en-US" sz="3200">
                <a:latin typeface="华文中宋" panose="02010600040101010101" charset="-122"/>
                <a:ea typeface="华文中宋" panose="02010600040101010101" charset="-122"/>
                <a:cs typeface="华文中宋" panose="02010600040101010101" charset="-122"/>
              </a:rPr>
              <a:t>纪晓岚：“留仙之才，余诚莫逮其万一。” </a:t>
            </a:r>
            <a:endParaRPr lang="zh-CN" altLang="en-US" sz="3200">
              <a:latin typeface="华文中宋" panose="02010600040101010101" charset="-122"/>
              <a:ea typeface="华文中宋" panose="02010600040101010101" charset="-122"/>
              <a:cs typeface="华文中宋" panose="02010600040101010101" charset="-122"/>
            </a:endParaRPr>
          </a:p>
          <a:p>
            <a:pPr marL="514350" indent="-514350">
              <a:buFont typeface="+mj-ea"/>
              <a:buAutoNum type="circleNumDbPlain"/>
            </a:pPr>
            <a:r>
              <a:rPr lang="zh-CN" altLang="en-US" sz="3200">
                <a:latin typeface="华文中宋" panose="02010600040101010101" charset="-122"/>
                <a:ea typeface="华文中宋" panose="02010600040101010101" charset="-122"/>
                <a:cs typeface="华文中宋" panose="02010600040101010101" charset="-122"/>
              </a:rPr>
              <a:t>鲁迅：</a:t>
            </a:r>
            <a:r>
              <a:rPr lang="en-US" altLang="zh-CN" sz="3200">
                <a:latin typeface="华文中宋" panose="02010600040101010101" charset="-122"/>
                <a:ea typeface="华文中宋" panose="02010600040101010101" charset="-122"/>
                <a:cs typeface="华文中宋" panose="02010600040101010101" charset="-122"/>
              </a:rPr>
              <a:t>“</a:t>
            </a:r>
            <a:r>
              <a:rPr lang="zh-CN" altLang="en-US" sz="3200">
                <a:latin typeface="华文中宋" panose="02010600040101010101" charset="-122"/>
                <a:ea typeface="华文中宋" panose="02010600040101010101" charset="-122"/>
                <a:cs typeface="华文中宋" panose="02010600040101010101" charset="-122"/>
              </a:rPr>
              <a:t>《聊斋志异》独于详尽之处，示以平常，</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使花妖狐魅，多是人情，和易可亲，忘为异类，</a:t>
            </a:r>
            <a:r>
              <a:rPr lang="zh-CN" altLang="en-US" sz="3200">
                <a:latin typeface="华文中宋" panose="02010600040101010101" charset="-122"/>
                <a:ea typeface="华文中宋" panose="02010600040101010101" charset="-122"/>
                <a:cs typeface="华文中宋" panose="02010600040101010101" charset="-122"/>
              </a:rPr>
              <a:t>而又偶见鹘突，知复非人。”</a:t>
            </a:r>
            <a:endParaRPr lang="zh-CN" altLang="en-US" sz="3200">
              <a:latin typeface="华文中宋" panose="02010600040101010101" charset="-122"/>
              <a:ea typeface="华文中宋" panose="02010600040101010101" charset="-122"/>
              <a:cs typeface="华文中宋" panose="02010600040101010101" charset="-122"/>
            </a:endParaRPr>
          </a:p>
          <a:p>
            <a:pPr marL="514350" indent="-514350">
              <a:buFont typeface="+mj-ea"/>
              <a:buAutoNum type="circleNumDbPlain"/>
            </a:pPr>
            <a:r>
              <a:rPr lang="zh-CN" altLang="en-US" sz="3200">
                <a:latin typeface="华文中宋" panose="02010600040101010101" charset="-122"/>
                <a:ea typeface="华文中宋" panose="02010600040101010101" charset="-122"/>
                <a:cs typeface="华文中宋" panose="02010600040101010101" charset="-122"/>
              </a:rPr>
              <a:t>郭沫若：“</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写鬼写妖高人一等，刺贪刺虐入骨三分。</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a:p>
            <a:pPr marL="514350" indent="-514350">
              <a:buFont typeface="+mj-ea"/>
              <a:buAutoNum type="circleNumDbPlain"/>
            </a:pPr>
            <a:r>
              <a:rPr lang="zh-CN" altLang="en-US" sz="3200">
                <a:latin typeface="华文中宋" panose="02010600040101010101" charset="-122"/>
                <a:ea typeface="华文中宋" panose="02010600040101010101" charset="-122"/>
                <a:cs typeface="华文中宋" panose="02010600040101010101" charset="-122"/>
              </a:rPr>
              <a:t>老舍：“</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鬼狐有性格，笑骂成文章。</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a:p>
            <a:pPr marL="0" indent="0">
              <a:buFont typeface="+mj-ea"/>
              <a:buNone/>
            </a:pPr>
            <a:endParaRPr lang="zh-CN" altLang="en-US" sz="3200">
              <a:latin typeface="华文中宋" panose="02010600040101010101" charset="-122"/>
              <a:ea typeface="华文中宋" panose="02010600040101010101" charset="-122"/>
              <a:cs typeface="华文中宋" panose="02010600040101010101" charset="-122"/>
            </a:endParaRPr>
          </a:p>
        </p:txBody>
      </p:sp>
    </p:spTree>
    <p:custDataLst>
      <p:tags r:id="rId5"/>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flipH="1">
            <a:off x="10613600" y="5602514"/>
            <a:ext cx="1578399" cy="1255486"/>
          </a:xfrm>
          <a:prstGeom prst="rect">
            <a:avLst/>
          </a:prstGeom>
        </p:spPr>
      </p:pic>
      <p:sp>
        <p:nvSpPr>
          <p:cNvPr id="8" name="矩形 7"/>
          <p:cNvSpPr/>
          <p:nvPr userDrawn="1">
            <p:custDataLst>
              <p:tags r:id="rId5"/>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6"/>
            </p:custDataLst>
          </p:nvPr>
        </p:nvSpPr>
        <p:spPr>
          <a:xfrm>
            <a:off x="457200" y="60675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sp>
        <p:nvSpPr>
          <p:cNvPr id="4" name="Title 6"/>
          <p:cNvSpPr txBox="1"/>
          <p:nvPr>
            <p:custDataLst>
              <p:tags r:id="rId7"/>
            </p:custDataLst>
          </p:nvPr>
        </p:nvSpPr>
        <p:spPr>
          <a:xfrm>
            <a:off x="10296525" y="1792605"/>
            <a:ext cx="1438275" cy="2877185"/>
          </a:xfrm>
          <a:prstGeom prst="rect">
            <a:avLst/>
          </a:prstGeom>
          <a:solidFill>
            <a:schemeClr val="bg2">
              <a:lumMod val="90000"/>
            </a:schemeClr>
          </a:solid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lnSpc>
                <a:spcPct val="120000"/>
              </a:lnSpc>
            </a:pPr>
            <a:r>
              <a:rPr kumimoji="0" lang="zh-CN" altLang="en-US" sz="8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促</a:t>
            </a:r>
            <a:endParaRPr kumimoji="0" lang="zh-CN" altLang="en-US" sz="8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a:p>
            <a:pPr algn="ctr">
              <a:lnSpc>
                <a:spcPct val="120000"/>
              </a:lnSpc>
            </a:pPr>
            <a:r>
              <a:rPr kumimoji="0" lang="zh-CN" altLang="en-US" sz="8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织</a:t>
            </a:r>
            <a:endParaRPr kumimoji="0" lang="zh-CN" altLang="en-US" sz="8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pic>
        <p:nvPicPr>
          <p:cNvPr id="2" name="图片 1"/>
          <p:cNvPicPr>
            <a:picLocks noChangeAspect="1"/>
          </p:cNvPicPr>
          <p:nvPr>
            <p:custDataLst>
              <p:tags r:id="rId9"/>
            </p:custDataLst>
          </p:nvPr>
        </p:nvPicPr>
        <p:blipFill>
          <a:blip r:embed="rId8"/>
          <a:stretch>
            <a:fillRect/>
          </a:stretch>
        </p:blipFill>
        <p:spPr>
          <a:xfrm>
            <a:off x="607060" y="758190"/>
            <a:ext cx="9689465" cy="5190490"/>
          </a:xfrm>
          <a:prstGeom prst="rect">
            <a:avLst/>
          </a:prstGeom>
        </p:spPr>
      </p:pic>
    </p:spTree>
    <p:custDataLst>
      <p:tags r:id="rId10"/>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tile tx="0" ty="0" sx="100000" sy="100000" flip="none" algn="tl"/>
        </a:blipFill>
        <a:effectLst/>
      </p:bgPr>
    </p:bg>
    <p:spTree>
      <p:nvGrpSpPr>
        <p:cNvPr id="1" name=""/>
        <p:cNvGrpSpPr/>
        <p:nvPr>
          <p:custDataLst>
            <p:tags r:id="rId4"/>
          </p:custDataLst>
        </p:nvPr>
      </p:nvGrpSpPr>
      <p:grpSpPr>
        <a:xfrm>
          <a:off x="0" y="0"/>
          <a:ext cx="0" cy="0"/>
        </a:xfrm>
      </p:grpSpPr>
      <p:sp>
        <p:nvSpPr>
          <p:cNvPr id="3" name="标题 2"/>
          <p:cNvSpPr>
            <a:spLocks noGrp="1"/>
          </p:cNvSpPr>
          <p:nvPr>
            <p:ph type="title"/>
            <p:custDataLst>
              <p:tags r:id="rId5"/>
            </p:custDataLst>
          </p:nvPr>
        </p:nvSpPr>
        <p:spPr>
          <a:xfrm>
            <a:off x="1281430" y="554355"/>
            <a:ext cx="9626600" cy="676910"/>
          </a:xfrm>
          <a:noFill/>
          <a:ln>
            <a:noFill/>
          </a:ln>
          <a:extLst>
            <a:ext uri="{909E8E84-426E-40DD-AFC4-6F175D3DCCD1}">
              <a14:hiddenFill xmlns:a14="http://schemas.microsoft.com/office/drawing/2010/main">
                <a:solidFill>
                  <a:srgbClr val="C4C3D5"/>
                </a:solidFill>
              </a14:hiddenFill>
            </a:ext>
          </a:extLst>
        </p:spPr>
        <p:style>
          <a:lnRef idx="1">
            <a:schemeClr val="accent2"/>
          </a:lnRef>
          <a:fillRef idx="2">
            <a:schemeClr val="accent2"/>
          </a:fillRef>
          <a:effectRef idx="1">
            <a:schemeClr val="accent2"/>
          </a:effectRef>
          <a:fontRef idx="minor">
            <a:schemeClr val="dk1"/>
          </a:fontRef>
        </p:style>
        <p:txBody>
          <a:bodyPr>
            <a:noAutofit/>
          </a:bodyPr>
          <a:lstStyle/>
          <a:p>
            <a:pPr algn="ctr"/>
            <a:r>
              <a:rPr lang="zh-CN" altLang="zh-CN" sz="4800">
                <a:solidFill>
                  <a:srgbClr val="002060"/>
                </a:solidFill>
                <a:ea typeface="隶书" panose="02010509060101010101" pitchFamily="49" charset="-122"/>
              </a:rPr>
              <a:t>二、梳理情节</a:t>
            </a:r>
            <a:endParaRPr lang="zh-CN" altLang="zh-CN" sz="4800">
              <a:solidFill>
                <a:srgbClr val="002060"/>
              </a:solidFill>
              <a:ea typeface="隶书" panose="02010509060101010101" pitchFamily="49" charset="-122"/>
            </a:endParaRPr>
          </a:p>
        </p:txBody>
      </p:sp>
      <p:sp>
        <p:nvSpPr>
          <p:cNvPr id="4" name="内容占位符 3"/>
          <p:cNvSpPr>
            <a:spLocks noGrp="1"/>
          </p:cNvSpPr>
          <p:nvPr>
            <p:ph sz="quarter" idx="13"/>
            <p:custDataLst>
              <p:tags r:id="rId6"/>
            </p:custDataLst>
          </p:nvPr>
        </p:nvSpPr>
        <p:spPr>
          <a:xfrm>
            <a:off x="760730" y="1231265"/>
            <a:ext cx="10810240" cy="4250055"/>
          </a:xfrm>
          <a:solidFill>
            <a:srgbClr val="F3EFED"/>
          </a:solidFill>
        </p:spPr>
        <p:txBody>
          <a:bodyPr>
            <a:noAutofit/>
          </a:bodyPr>
          <a:lstStyle/>
          <a:p>
            <a:pPr marL="0" indent="0" algn="l">
              <a:buNone/>
            </a:pP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《促织》通过</a:t>
            </a:r>
            <a:r>
              <a:rPr lang="zh-CN" altLang="en-US" sz="2800">
                <a:solidFill>
                  <a:srgbClr val="FF0000"/>
                </a:solidFill>
                <a:effectLst/>
                <a:latin typeface="华文中宋" panose="02010600040101010101" charset="-122"/>
                <a:ea typeface="华文中宋" panose="02010600040101010101" charset="-122"/>
                <a:cs typeface="隶书" panose="02010509060101010101" pitchFamily="49" charset="-122"/>
              </a:rPr>
              <a:t>成名</a:t>
            </a: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一家不幸遭遇的描写，深刻揭示了</a:t>
            </a:r>
            <a:r>
              <a:rPr lang="zh-CN" altLang="en-US" sz="2800">
                <a:solidFill>
                  <a:srgbClr val="FF0000"/>
                </a:solidFill>
                <a:effectLst/>
                <a:latin typeface="华文中宋" panose="02010600040101010101" charset="-122"/>
                <a:ea typeface="华文中宋" panose="02010600040101010101" charset="-122"/>
                <a:cs typeface="隶书" panose="02010509060101010101" pitchFamily="49" charset="-122"/>
              </a:rPr>
              <a:t>为政者之贪婪、凶残、自私</a:t>
            </a: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，批判了</a:t>
            </a:r>
            <a:r>
              <a:rPr lang="zh-CN" altLang="en-US" sz="2800">
                <a:solidFill>
                  <a:srgbClr val="FF0000"/>
                </a:solidFill>
                <a:effectLst/>
                <a:latin typeface="华文中宋" panose="02010600040101010101" charset="-122"/>
                <a:ea typeface="华文中宋" panose="02010600040101010101" charset="-122"/>
                <a:cs typeface="隶书" panose="02010509060101010101" pitchFamily="49" charset="-122"/>
              </a:rPr>
              <a:t>封建官僚制度的腐朽、横征暴敛的罪恶</a:t>
            </a: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，表现了</a:t>
            </a:r>
            <a:r>
              <a:rPr lang="zh-CN" altLang="en-US" sz="2800">
                <a:solidFill>
                  <a:srgbClr val="FF0000"/>
                </a:solidFill>
                <a:effectLst/>
                <a:latin typeface="华文中宋" panose="02010600040101010101" charset="-122"/>
                <a:ea typeface="华文中宋" panose="02010600040101010101" charset="-122"/>
                <a:cs typeface="隶书" panose="02010509060101010101" pitchFamily="49" charset="-122"/>
              </a:rPr>
              <a:t>老百姓为生计奔波的劳苦、辛酸和艰难</a:t>
            </a: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，寄托了</a:t>
            </a:r>
            <a:r>
              <a:rPr lang="zh-CN" altLang="en-US" sz="2800">
                <a:solidFill>
                  <a:srgbClr val="FF0000"/>
                </a:solidFill>
                <a:effectLst/>
                <a:latin typeface="华文中宋" panose="02010600040101010101" charset="-122"/>
                <a:ea typeface="华文中宋" panose="02010600040101010101" charset="-122"/>
                <a:cs typeface="隶书" panose="02010509060101010101" pitchFamily="49" charset="-122"/>
              </a:rPr>
              <a:t>作者对受尽欺凌和迫害的下层群众的深切同情</a:t>
            </a: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a:t>
            </a:r>
            <a:endPar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endParaRPr>
          </a:p>
          <a:p>
            <a:pPr marL="0" indent="0" algn="l">
              <a:buNone/>
            </a:pP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文中关于</a:t>
            </a:r>
            <a:r>
              <a:rPr lang="zh-CN" altLang="en-US" sz="2800">
                <a:solidFill>
                  <a:srgbClr val="FF0000"/>
                </a:solidFill>
                <a:effectLst/>
                <a:latin typeface="华文中宋" panose="02010600040101010101" charset="-122"/>
                <a:ea typeface="华文中宋" panose="02010600040101010101" charset="-122"/>
                <a:cs typeface="隶书" panose="02010509060101010101" pitchFamily="49" charset="-122"/>
              </a:rPr>
              <a:t>促织的描写</a:t>
            </a:r>
            <a:r>
              <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rPr>
              <a:t>，不仅显示出作者出神入化的写作能力，深刻的批判力和独特的观察视角，更显示出他对促织的品种、生活习性了如指掌，具有熟稔的促织文化和知识。</a:t>
            </a:r>
            <a:endParaRPr lang="zh-CN" altLang="en-US" sz="2800">
              <a:solidFill>
                <a:srgbClr val="002060"/>
              </a:solidFill>
              <a:effectLst/>
              <a:latin typeface="华文中宋" panose="02010600040101010101" charset="-122"/>
              <a:ea typeface="华文中宋" panose="02010600040101010101" charset="-122"/>
              <a:cs typeface="隶书" panose="02010509060101010101" pitchFamily="49" charset="-122"/>
            </a:endParaRPr>
          </a:p>
        </p:txBody>
      </p:sp>
    </p:spTree>
    <p:custDataLst>
      <p:tags r:id="rId8"/>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p:nvPr>
            <p:ph idx="1"/>
            <p:custDataLst>
              <p:tags r:id="rId3"/>
            </p:custDataLst>
          </p:nvPr>
        </p:nvSpPr>
        <p:spPr>
          <a:xfrm>
            <a:off x="669925" y="443230"/>
            <a:ext cx="10851515" cy="5646420"/>
          </a:xfrm>
          <a:solidFill>
            <a:srgbClr val="E9F3EB"/>
          </a:solidFill>
          <a:ln>
            <a:solidFill>
              <a:srgbClr val="E9F3EB"/>
            </a:solidFill>
          </a:ln>
        </p:spPr>
        <p:txBody>
          <a:bodyPr anchor="ctr" anchorCtr="0"/>
          <a:lstStyle/>
          <a:p>
            <a:pPr marL="0" indent="0" algn="l">
              <a:buNone/>
            </a:pPr>
            <a:r>
              <a:rPr lang="en-US" altLang="zh-CN" sz="2400" b="1">
                <a:solidFill>
                  <a:srgbClr val="002060"/>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①</a:t>
            </a:r>
            <a:r>
              <a:rPr sz="2400" b="1">
                <a:solidFill>
                  <a:srgbClr val="7030A0"/>
                </a:solidFill>
                <a:latin typeface="楷体" panose="02010609060101010101" charset="-122"/>
                <a:ea typeface="楷体" panose="02010609060101010101" charset="-122"/>
                <a:cs typeface="楷体" panose="02010609060101010101" charset="-122"/>
              </a:rPr>
              <a:t>宣德</a:t>
            </a:r>
            <a:r>
              <a:rPr sz="2400" b="1">
                <a:solidFill>
                  <a:schemeClr val="tx1"/>
                </a:solidFill>
                <a:latin typeface="楷体" panose="02010609060101010101" charset="-122"/>
                <a:ea typeface="楷体" panose="02010609060101010101" charset="-122"/>
                <a:cs typeface="楷体" panose="02010609060101010101" charset="-122"/>
              </a:rPr>
              <a:t>间，宫中</a:t>
            </a:r>
            <a:r>
              <a:rPr sz="2400" b="1">
                <a:solidFill>
                  <a:srgbClr val="7030A0"/>
                </a:solidFill>
                <a:latin typeface="楷体" panose="02010609060101010101" charset="-122"/>
                <a:ea typeface="楷体" panose="02010609060101010101" charset="-122"/>
                <a:cs typeface="楷体" panose="02010609060101010101" charset="-122"/>
              </a:rPr>
              <a:t>尚</a:t>
            </a:r>
            <a:r>
              <a:rPr sz="2400" b="1">
                <a:solidFill>
                  <a:schemeClr val="tx1"/>
                </a:solidFill>
                <a:latin typeface="楷体" panose="02010609060101010101" charset="-122"/>
                <a:ea typeface="楷体" panose="02010609060101010101" charset="-122"/>
                <a:cs typeface="楷体" panose="02010609060101010101" charset="-122"/>
              </a:rPr>
              <a:t>促织之戏，岁</a:t>
            </a:r>
            <a:r>
              <a:rPr sz="2400" b="1">
                <a:solidFill>
                  <a:srgbClr val="7030A0"/>
                </a:solidFill>
                <a:latin typeface="楷体" panose="02010609060101010101" charset="-122"/>
                <a:ea typeface="楷体" panose="02010609060101010101" charset="-122"/>
                <a:cs typeface="楷体" panose="02010609060101010101" charset="-122"/>
              </a:rPr>
              <a:t>征</a:t>
            </a:r>
            <a:r>
              <a:rPr sz="2400" b="1">
                <a:solidFill>
                  <a:schemeClr val="tx1"/>
                </a:solidFill>
                <a:latin typeface="楷体" panose="02010609060101010101" charset="-122"/>
                <a:ea typeface="楷体" panose="02010609060101010101" charset="-122"/>
                <a:cs typeface="楷体" panose="02010609060101010101" charset="-122"/>
              </a:rPr>
              <a:t>民间。此物故非</a:t>
            </a:r>
            <a:r>
              <a:rPr sz="2400" b="1">
                <a:solidFill>
                  <a:srgbClr val="7030A0"/>
                </a:solidFill>
                <a:latin typeface="楷体" panose="02010609060101010101" charset="-122"/>
                <a:ea typeface="楷体" panose="02010609060101010101" charset="-122"/>
                <a:cs typeface="楷体" panose="02010609060101010101" charset="-122"/>
              </a:rPr>
              <a:t>西</a:t>
            </a:r>
            <a:r>
              <a:rPr sz="2400" b="1">
                <a:solidFill>
                  <a:schemeClr val="tx1"/>
                </a:solidFill>
                <a:latin typeface="楷体" panose="02010609060101010101" charset="-122"/>
                <a:ea typeface="楷体" panose="02010609060101010101" charset="-122"/>
                <a:cs typeface="楷体" panose="02010609060101010101" charset="-122"/>
              </a:rPr>
              <a:t>产。有华阴令，欲媚上官，以一头</a:t>
            </a:r>
            <a:r>
              <a:rPr sz="2400" b="1">
                <a:solidFill>
                  <a:srgbClr val="7030A0"/>
                </a:solidFill>
                <a:latin typeface="楷体" panose="02010609060101010101" charset="-122"/>
                <a:ea typeface="楷体" panose="02010609060101010101" charset="-122"/>
                <a:cs typeface="楷体" panose="02010609060101010101" charset="-122"/>
              </a:rPr>
              <a:t>进</a:t>
            </a:r>
            <a:r>
              <a:rPr sz="2400" b="1">
                <a:solidFill>
                  <a:schemeClr val="tx1"/>
                </a:solidFill>
                <a:latin typeface="楷体" panose="02010609060101010101" charset="-122"/>
                <a:ea typeface="楷体" panose="02010609060101010101" charset="-122"/>
                <a:cs typeface="楷体" panose="02010609060101010101" charset="-122"/>
              </a:rPr>
              <a:t>，试使斗而</a:t>
            </a:r>
            <a:r>
              <a:rPr sz="2400" b="1">
                <a:solidFill>
                  <a:srgbClr val="7030A0"/>
                </a:solidFill>
                <a:latin typeface="楷体" panose="02010609060101010101" charset="-122"/>
                <a:ea typeface="楷体" panose="02010609060101010101" charset="-122"/>
                <a:cs typeface="楷体" panose="02010609060101010101" charset="-122"/>
              </a:rPr>
              <a:t>才</a:t>
            </a:r>
            <a:r>
              <a:rPr sz="2400" b="1">
                <a:solidFill>
                  <a:schemeClr val="tx1"/>
                </a:solidFill>
                <a:latin typeface="楷体" panose="02010609060101010101" charset="-122"/>
                <a:ea typeface="楷体" panose="02010609060101010101" charset="-122"/>
                <a:cs typeface="楷体" panose="02010609060101010101" charset="-122"/>
              </a:rPr>
              <a:t>，因</a:t>
            </a:r>
            <a:r>
              <a:rPr sz="2400" b="1">
                <a:solidFill>
                  <a:srgbClr val="7030A0"/>
                </a:solidFill>
                <a:latin typeface="楷体" panose="02010609060101010101" charset="-122"/>
                <a:ea typeface="楷体" panose="02010609060101010101" charset="-122"/>
                <a:cs typeface="楷体" panose="02010609060101010101" charset="-122"/>
              </a:rPr>
              <a:t>责</a:t>
            </a:r>
            <a:r>
              <a:rPr sz="2400" b="1">
                <a:solidFill>
                  <a:schemeClr val="tx1"/>
                </a:solidFill>
                <a:latin typeface="楷体" panose="02010609060101010101" charset="-122"/>
                <a:ea typeface="楷体" panose="02010609060101010101" charset="-122"/>
                <a:cs typeface="楷体" panose="02010609060101010101" charset="-122"/>
              </a:rPr>
              <a:t>常供。令以责之</a:t>
            </a:r>
            <a:r>
              <a:rPr sz="2400" b="1">
                <a:solidFill>
                  <a:srgbClr val="7030A0"/>
                </a:solidFill>
                <a:latin typeface="楷体" panose="02010609060101010101" charset="-122"/>
                <a:ea typeface="楷体" panose="02010609060101010101" charset="-122"/>
                <a:cs typeface="楷体" panose="02010609060101010101" charset="-122"/>
              </a:rPr>
              <a:t>里正</a:t>
            </a:r>
            <a:r>
              <a:rPr sz="2400" b="1">
                <a:solidFill>
                  <a:schemeClr val="tx1"/>
                </a:solidFill>
                <a:latin typeface="楷体" panose="02010609060101010101" charset="-122"/>
                <a:ea typeface="楷体" panose="02010609060101010101" charset="-122"/>
                <a:cs typeface="楷体" panose="02010609060101010101" charset="-122"/>
              </a:rPr>
              <a:t>。市中</a:t>
            </a:r>
            <a:r>
              <a:rPr sz="2400" b="1">
                <a:solidFill>
                  <a:srgbClr val="7030A0"/>
                </a:solidFill>
                <a:latin typeface="楷体" panose="02010609060101010101" charset="-122"/>
                <a:ea typeface="楷体" panose="02010609060101010101" charset="-122"/>
                <a:cs typeface="楷体" panose="02010609060101010101" charset="-122"/>
              </a:rPr>
              <a:t>游侠儿</a:t>
            </a:r>
            <a:r>
              <a:rPr sz="2400" b="1">
                <a:solidFill>
                  <a:schemeClr val="tx1"/>
                </a:solidFill>
                <a:latin typeface="楷体" panose="02010609060101010101" charset="-122"/>
                <a:ea typeface="楷体" panose="02010609060101010101" charset="-122"/>
                <a:cs typeface="楷体" panose="02010609060101010101" charset="-122"/>
              </a:rPr>
              <a:t>，得佳者笼养之，</a:t>
            </a:r>
            <a:r>
              <a:rPr sz="2400" b="1">
                <a:solidFill>
                  <a:srgbClr val="7030A0"/>
                </a:solidFill>
                <a:latin typeface="楷体" panose="02010609060101010101" charset="-122"/>
                <a:ea typeface="楷体" panose="02010609060101010101" charset="-122"/>
                <a:cs typeface="楷体" panose="02010609060101010101" charset="-122"/>
              </a:rPr>
              <a:t>昂其直</a:t>
            </a:r>
            <a:r>
              <a:rPr sz="2400" b="1">
                <a:solidFill>
                  <a:schemeClr val="tx1"/>
                </a:solidFill>
                <a:latin typeface="楷体" panose="02010609060101010101" charset="-122"/>
                <a:ea typeface="楷体" panose="02010609060101010101" charset="-122"/>
                <a:cs typeface="楷体" panose="02010609060101010101" charset="-122"/>
              </a:rPr>
              <a:t>，</a:t>
            </a:r>
            <a:r>
              <a:rPr sz="2400" b="1">
                <a:solidFill>
                  <a:srgbClr val="7030A0"/>
                </a:solidFill>
                <a:latin typeface="楷体" panose="02010609060101010101" charset="-122"/>
                <a:ea typeface="楷体" panose="02010609060101010101" charset="-122"/>
                <a:cs typeface="楷体" panose="02010609060101010101" charset="-122"/>
              </a:rPr>
              <a:t>居为奇货</a:t>
            </a:r>
            <a:r>
              <a:rPr sz="2400" b="1">
                <a:solidFill>
                  <a:schemeClr val="tx1"/>
                </a:solidFill>
                <a:latin typeface="楷体" panose="02010609060101010101" charset="-122"/>
                <a:ea typeface="楷体" panose="02010609060101010101" charset="-122"/>
                <a:cs typeface="楷体" panose="02010609060101010101" charset="-122"/>
              </a:rPr>
              <a:t>。里胥猾黠，</a:t>
            </a:r>
            <a:r>
              <a:rPr sz="2400" b="1">
                <a:solidFill>
                  <a:srgbClr val="7030A0"/>
                </a:solidFill>
                <a:latin typeface="楷体" panose="02010609060101010101" charset="-122"/>
                <a:ea typeface="楷体" panose="02010609060101010101" charset="-122"/>
                <a:cs typeface="楷体" panose="02010609060101010101" charset="-122"/>
              </a:rPr>
              <a:t>假此科敛丁口</a:t>
            </a:r>
            <a:r>
              <a:rPr sz="2400" b="1">
                <a:solidFill>
                  <a:schemeClr val="tx1"/>
                </a:solidFill>
                <a:latin typeface="楷体" panose="02010609060101010101" charset="-122"/>
                <a:ea typeface="楷体" panose="02010609060101010101" charset="-122"/>
                <a:cs typeface="楷体" panose="02010609060101010101" charset="-122"/>
              </a:rPr>
              <a:t>，每责一头，辄倾数家之产。</a:t>
            </a:r>
            <a:r>
              <a:rPr sz="2400" b="1">
                <a:solidFill>
                  <a:srgbClr val="FF0000"/>
                </a:solidFill>
                <a:latin typeface="楷体" panose="02010609060101010101" charset="-122"/>
                <a:ea typeface="楷体" panose="02010609060101010101" charset="-122"/>
                <a:cs typeface="楷体" panose="02010609060101010101" charset="-122"/>
              </a:rPr>
              <a:t>【岁征促织，倾家荡产；】</a:t>
            </a:r>
            <a:endParaRPr sz="2400" b="1">
              <a:solidFill>
                <a:srgbClr val="FF0000"/>
              </a:solidFill>
              <a:latin typeface="楷体" panose="02010609060101010101" charset="-122"/>
              <a:ea typeface="楷体" panose="02010609060101010101" charset="-122"/>
              <a:cs typeface="楷体" panose="02010609060101010101" charset="-122"/>
            </a:endParaRPr>
          </a:p>
          <a:p>
            <a:pPr marL="0" indent="0" algn="l">
              <a:buNone/>
            </a:pPr>
            <a:r>
              <a:rPr sz="2400" b="1">
                <a:latin typeface="楷体" panose="02010609060101010101" charset="-122"/>
                <a:ea typeface="楷体" panose="02010609060101010101" charset="-122"/>
                <a:cs typeface="楷体" panose="02010609060101010101" charset="-122"/>
              </a:rPr>
              <a:t>   </a:t>
            </a:r>
            <a:r>
              <a:rPr sz="2400" b="1">
                <a:latin typeface="宋体" panose="02010600030101010101" pitchFamily="2" charset="-122"/>
                <a:ea typeface="宋体" panose="02010600030101010101" pitchFamily="2" charset="-122"/>
                <a:cs typeface="楷体" panose="02010609060101010101" charset="-122"/>
              </a:rPr>
              <a:t>②</a:t>
            </a:r>
            <a:r>
              <a:rPr sz="2400" b="1">
                <a:solidFill>
                  <a:schemeClr val="tx1"/>
                </a:solidFill>
                <a:effectLst/>
                <a:latin typeface="楷体" panose="02010609060101010101" charset="-122"/>
                <a:ea typeface="楷体" panose="02010609060101010101" charset="-122"/>
                <a:cs typeface="楷体" panose="02010609060101010101" charset="-122"/>
              </a:rPr>
              <a:t>邑有成名者，</a:t>
            </a:r>
            <a:r>
              <a:rPr sz="2400" b="1">
                <a:solidFill>
                  <a:srgbClr val="7030A0"/>
                </a:solidFill>
                <a:effectLst/>
                <a:latin typeface="楷体" panose="02010609060101010101" charset="-122"/>
                <a:ea typeface="楷体" panose="02010609060101010101" charset="-122"/>
                <a:cs typeface="楷体" panose="02010609060101010101" charset="-122"/>
              </a:rPr>
              <a:t>操童子业</a:t>
            </a:r>
            <a:r>
              <a:rPr sz="2400" b="1">
                <a:solidFill>
                  <a:schemeClr val="tx1"/>
                </a:solidFill>
                <a:effectLst/>
                <a:latin typeface="楷体" panose="02010609060101010101" charset="-122"/>
                <a:ea typeface="楷体" panose="02010609060101010101" charset="-122"/>
                <a:cs typeface="楷体" panose="02010609060101010101" charset="-122"/>
              </a:rPr>
              <a:t>，久不</a:t>
            </a:r>
            <a:r>
              <a:rPr sz="2400" b="1">
                <a:solidFill>
                  <a:srgbClr val="7030A0"/>
                </a:solidFill>
                <a:effectLst/>
                <a:latin typeface="楷体" panose="02010609060101010101" charset="-122"/>
                <a:ea typeface="楷体" panose="02010609060101010101" charset="-122"/>
                <a:cs typeface="楷体" panose="02010609060101010101" charset="-122"/>
              </a:rPr>
              <a:t>售</a:t>
            </a:r>
            <a:r>
              <a:rPr sz="2400" b="1">
                <a:solidFill>
                  <a:schemeClr val="tx1"/>
                </a:solidFill>
                <a:effectLst/>
                <a:latin typeface="楷体" panose="02010609060101010101" charset="-122"/>
                <a:ea typeface="楷体" panose="02010609060101010101" charset="-122"/>
                <a:cs typeface="楷体" panose="02010609060101010101" charset="-122"/>
              </a:rPr>
              <a:t>。为人</a:t>
            </a:r>
            <a:r>
              <a:rPr sz="2400" b="1">
                <a:solidFill>
                  <a:srgbClr val="7030A0"/>
                </a:solidFill>
                <a:effectLst/>
                <a:latin typeface="楷体" panose="02010609060101010101" charset="-122"/>
                <a:ea typeface="楷体" panose="02010609060101010101" charset="-122"/>
                <a:cs typeface="楷体" panose="02010609060101010101" charset="-122"/>
              </a:rPr>
              <a:t>迂讷</a:t>
            </a:r>
            <a:r>
              <a:rPr sz="2400" b="1">
                <a:solidFill>
                  <a:schemeClr val="tx1"/>
                </a:solidFill>
                <a:effectLst/>
                <a:latin typeface="楷体" panose="02010609060101010101" charset="-122"/>
                <a:ea typeface="楷体" panose="02010609060101010101" charset="-122"/>
                <a:cs typeface="楷体" panose="02010609060101010101" charset="-122"/>
              </a:rPr>
              <a:t>，遂为猾胥报充里正役，百计营谋不能脱。不终岁，</a:t>
            </a:r>
            <a:r>
              <a:rPr sz="2400" b="1">
                <a:solidFill>
                  <a:srgbClr val="7030A0"/>
                </a:solidFill>
                <a:effectLst/>
                <a:latin typeface="楷体" panose="02010609060101010101" charset="-122"/>
                <a:ea typeface="楷体" panose="02010609060101010101" charset="-122"/>
                <a:cs typeface="楷体" panose="02010609060101010101" charset="-122"/>
              </a:rPr>
              <a:t>薄产累尽</a:t>
            </a:r>
            <a:r>
              <a:rPr sz="2400" b="1">
                <a:solidFill>
                  <a:schemeClr val="tx1"/>
                </a:solidFill>
                <a:effectLst/>
                <a:latin typeface="楷体" panose="02010609060101010101" charset="-122"/>
                <a:ea typeface="楷体" panose="02010609060101010101" charset="-122"/>
                <a:cs typeface="楷体" panose="02010609060101010101" charset="-122"/>
              </a:rPr>
              <a:t>。会征促织，成不敢敛户口，而又无所赔偿，忧闷欲死。妻曰：“死何益？不如自行搜觅，冀有万一之得。”成然之。早出暮归，提竹筒铜丝笼，于</a:t>
            </a:r>
            <a:r>
              <a:rPr sz="2400" b="1">
                <a:solidFill>
                  <a:srgbClr val="7030A0"/>
                </a:solidFill>
                <a:effectLst/>
                <a:latin typeface="楷体" panose="02010609060101010101" charset="-122"/>
                <a:ea typeface="楷体" panose="02010609060101010101" charset="-122"/>
                <a:cs typeface="楷体" panose="02010609060101010101" charset="-122"/>
              </a:rPr>
              <a:t>败堵</a:t>
            </a:r>
            <a:r>
              <a:rPr sz="2400" b="1">
                <a:solidFill>
                  <a:schemeClr val="tx1"/>
                </a:solidFill>
                <a:effectLst/>
                <a:latin typeface="楷体" panose="02010609060101010101" charset="-122"/>
                <a:ea typeface="楷体" panose="02010609060101010101" charset="-122"/>
                <a:cs typeface="楷体" panose="02010609060101010101" charset="-122"/>
              </a:rPr>
              <a:t>丛草处探石发穴，</a:t>
            </a:r>
            <a:r>
              <a:rPr sz="2400" b="1">
                <a:solidFill>
                  <a:srgbClr val="7030A0"/>
                </a:solidFill>
                <a:effectLst/>
                <a:latin typeface="楷体" panose="02010609060101010101" charset="-122"/>
                <a:ea typeface="楷体" panose="02010609060101010101" charset="-122"/>
                <a:cs typeface="楷体" panose="02010609060101010101" charset="-122"/>
              </a:rPr>
              <a:t>靡计不施</a:t>
            </a:r>
            <a:r>
              <a:rPr sz="2400" b="1">
                <a:solidFill>
                  <a:schemeClr val="tx1"/>
                </a:solidFill>
                <a:effectLst/>
                <a:latin typeface="楷体" panose="02010609060101010101" charset="-122"/>
                <a:ea typeface="楷体" panose="02010609060101010101" charset="-122"/>
                <a:cs typeface="楷体" panose="02010609060101010101" charset="-122"/>
              </a:rPr>
              <a:t>，</a:t>
            </a:r>
            <a:r>
              <a:rPr sz="2400" b="1">
                <a:solidFill>
                  <a:srgbClr val="7030A0"/>
                </a:solidFill>
                <a:effectLst/>
                <a:latin typeface="楷体" panose="02010609060101010101" charset="-122"/>
                <a:ea typeface="楷体" panose="02010609060101010101" charset="-122"/>
                <a:cs typeface="楷体" panose="02010609060101010101" charset="-122"/>
              </a:rPr>
              <a:t>迄</a:t>
            </a:r>
            <a:r>
              <a:rPr lang="en-US" altLang="zh-CN" sz="2400" b="1">
                <a:solidFill>
                  <a:srgbClr val="7030A0"/>
                </a:solidFill>
                <a:effectLst/>
                <a:latin typeface="楷体" panose="02010609060101010101" charset="-122"/>
                <a:ea typeface="楷体" panose="02010609060101010101" charset="-122"/>
                <a:cs typeface="楷体" panose="02010609060101010101" charset="-122"/>
              </a:rPr>
              <a:t>(qì)</a:t>
            </a:r>
            <a:r>
              <a:rPr sz="2400" b="1">
                <a:solidFill>
                  <a:srgbClr val="7030A0"/>
                </a:solidFill>
                <a:effectLst/>
                <a:latin typeface="楷体" panose="02010609060101010101" charset="-122"/>
                <a:ea typeface="楷体" panose="02010609060101010101" charset="-122"/>
                <a:cs typeface="楷体" panose="02010609060101010101" charset="-122"/>
              </a:rPr>
              <a:t>无济</a:t>
            </a:r>
            <a:r>
              <a:rPr sz="2400" b="1">
                <a:solidFill>
                  <a:schemeClr val="tx1"/>
                </a:solidFill>
                <a:effectLst/>
                <a:latin typeface="楷体" panose="02010609060101010101" charset="-122"/>
                <a:ea typeface="楷体" panose="02010609060101010101" charset="-122"/>
                <a:cs typeface="楷体" panose="02010609060101010101" charset="-122"/>
              </a:rPr>
              <a:t>。即捕三两头，又劣弱，</a:t>
            </a:r>
            <a:r>
              <a:rPr sz="2400" b="1">
                <a:solidFill>
                  <a:srgbClr val="7030A0"/>
                </a:solidFill>
                <a:effectLst/>
                <a:latin typeface="楷体" panose="02010609060101010101" charset="-122"/>
                <a:ea typeface="楷体" panose="02010609060101010101" charset="-122"/>
                <a:cs typeface="楷体" panose="02010609060101010101" charset="-122"/>
              </a:rPr>
              <a:t>不中于款</a:t>
            </a:r>
            <a:r>
              <a:rPr sz="2400" b="1">
                <a:solidFill>
                  <a:schemeClr val="tx1"/>
                </a:solidFill>
                <a:effectLst/>
                <a:latin typeface="楷体" panose="02010609060101010101" charset="-122"/>
                <a:ea typeface="楷体" panose="02010609060101010101" charset="-122"/>
                <a:cs typeface="楷体" panose="02010609060101010101" charset="-122"/>
              </a:rPr>
              <a:t>。宰严限</a:t>
            </a:r>
            <a:r>
              <a:rPr sz="2400" b="1">
                <a:solidFill>
                  <a:srgbClr val="7030A0"/>
                </a:solidFill>
                <a:effectLst/>
                <a:latin typeface="楷体" panose="02010609060101010101" charset="-122"/>
                <a:ea typeface="楷体" panose="02010609060101010101" charset="-122"/>
                <a:cs typeface="楷体" panose="02010609060101010101" charset="-122"/>
              </a:rPr>
              <a:t>追比</a:t>
            </a:r>
            <a:r>
              <a:rPr sz="2400" b="1">
                <a:solidFill>
                  <a:schemeClr val="tx1"/>
                </a:solidFill>
                <a:effectLst/>
                <a:latin typeface="楷体" panose="02010609060101010101" charset="-122"/>
                <a:ea typeface="楷体" panose="02010609060101010101" charset="-122"/>
                <a:cs typeface="楷体" panose="02010609060101010101" charset="-122"/>
              </a:rPr>
              <a:t>，旬余，杖至百，两股间脓血</a:t>
            </a:r>
            <a:r>
              <a:rPr sz="2400" b="1">
                <a:solidFill>
                  <a:srgbClr val="7030A0"/>
                </a:solidFill>
                <a:effectLst/>
                <a:latin typeface="楷体" panose="02010609060101010101" charset="-122"/>
                <a:ea typeface="楷体" panose="02010609060101010101" charset="-122"/>
                <a:cs typeface="楷体" panose="02010609060101010101" charset="-122"/>
              </a:rPr>
              <a:t>流离</a:t>
            </a:r>
            <a:r>
              <a:rPr sz="2400" b="1">
                <a:solidFill>
                  <a:schemeClr val="tx1"/>
                </a:solidFill>
                <a:effectLst/>
                <a:latin typeface="楷体" panose="02010609060101010101" charset="-122"/>
                <a:ea typeface="楷体" panose="02010609060101010101" charset="-122"/>
                <a:cs typeface="楷体" panose="02010609060101010101" charset="-122"/>
              </a:rPr>
              <a:t>，并虫不能</a:t>
            </a:r>
            <a:r>
              <a:rPr sz="2400" b="1">
                <a:solidFill>
                  <a:srgbClr val="7030A0"/>
                </a:solidFill>
                <a:effectLst/>
                <a:latin typeface="楷体" panose="02010609060101010101" charset="-122"/>
                <a:ea typeface="楷体" panose="02010609060101010101" charset="-122"/>
                <a:cs typeface="楷体" panose="02010609060101010101" charset="-122"/>
              </a:rPr>
              <a:t>行</a:t>
            </a:r>
            <a:r>
              <a:rPr sz="2400" b="1">
                <a:solidFill>
                  <a:schemeClr val="tx1"/>
                </a:solidFill>
                <a:effectLst/>
                <a:latin typeface="楷体" panose="02010609060101010101" charset="-122"/>
                <a:ea typeface="楷体" panose="02010609060101010101" charset="-122"/>
                <a:cs typeface="楷体" panose="02010609060101010101" charset="-122"/>
              </a:rPr>
              <a:t>捉矣。转侧床头，惟思自尽。</a:t>
            </a:r>
            <a:endParaRPr sz="2400" b="1">
              <a:solidFill>
                <a:schemeClr val="tx1"/>
              </a:solidFill>
              <a:effectLst/>
              <a:latin typeface="楷体" panose="02010609060101010101" charset="-122"/>
              <a:ea typeface="楷体" panose="02010609060101010101" charset="-122"/>
              <a:cs typeface="楷体" panose="02010609060101010101" charset="-122"/>
            </a:endParaRPr>
          </a:p>
          <a:p>
            <a:pPr marL="0" indent="0" algn="r">
              <a:buNone/>
            </a:pPr>
            <a:r>
              <a:rPr sz="2400" b="1">
                <a:solidFill>
                  <a:srgbClr val="FF0000"/>
                </a:solidFill>
                <a:latin typeface="楷体" panose="02010609060101010101" charset="-122"/>
                <a:ea typeface="楷体" panose="02010609060101010101" charset="-122"/>
                <a:cs typeface="楷体" panose="02010609060101010101" charset="-122"/>
              </a:rPr>
              <a:t>【成名充役，无虫杖责；】</a:t>
            </a:r>
            <a:endParaRPr sz="24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27355"/>
            <a:ext cx="5387975" cy="726440"/>
          </a:xfrm>
        </p:spPr>
        <p:txBody>
          <a:bodyPr/>
          <a:lstStyle/>
          <a:p>
            <a:pPr algn="ctr"/>
            <a:r>
              <a:rPr lang="zh-CN" altLang="en-US" sz="4000"/>
              <a:t>字词过关</a:t>
            </a:r>
            <a:endParaRPr lang="zh-CN" altLang="en-US" sz="4000"/>
          </a:p>
        </p:txBody>
      </p:sp>
      <p:sp>
        <p:nvSpPr>
          <p:cNvPr id="3" name="内容占位符 2"/>
          <p:cNvSpPr>
            <a:spLocks noGrp="1"/>
          </p:cNvSpPr>
          <p:nvPr>
            <p:ph idx="1"/>
            <p:custDataLst>
              <p:tags r:id="rId4"/>
            </p:custDataLst>
          </p:nvPr>
        </p:nvSpPr>
        <p:spPr>
          <a:xfrm>
            <a:off x="669925" y="1154430"/>
            <a:ext cx="5195570" cy="5391785"/>
          </a:xfrm>
          <a:ln>
            <a:solidFill>
              <a:srgbClr val="0F4B62"/>
            </a:solidFill>
          </a:ln>
        </p:spPr>
        <p:txBody>
          <a:bodyPr/>
          <a:lstStyle/>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1.促织：即蟋蟀，也叫蛐蛐。</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2.宣德：明宣宗年号（1426—1435）。</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3.尚：崇尚，爱好。</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4.西：这里指陕西。</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5.华阴令：华阴县县官。</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6.才：（有）才能。这里指勇敢善斗。</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7.责：责令。</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8.里正：里长。</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9.游侠儿：这里指游手好闲、不务正业的年轻人。</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lang="zh-CN" altLang="en-US">
                <a:solidFill>
                  <a:srgbClr val="7030A0"/>
                </a:solidFill>
                <a:latin typeface="黑体" panose="02010609060101010101" charset="-122"/>
                <a:ea typeface="黑体" panose="02010609060101010101" charset="-122"/>
                <a:cs typeface="黑体" panose="02010609060101010101" charset="-122"/>
              </a:rPr>
              <a:t>10.昂其直：抬高它的价钱。直，通“值”。</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11.居为奇货：储存起来，当作稀奇的货物（等待高价）。居，积、储存。</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buNone/>
            </a:pPr>
            <a:endParaRPr lang="zh-CN" altLang="en-US">
              <a:solidFill>
                <a:srgbClr val="7030A0"/>
              </a:solidFill>
              <a:latin typeface="黑体" panose="02010609060101010101" charset="-122"/>
              <a:ea typeface="黑体" panose="02010609060101010101" charset="-122"/>
              <a:cs typeface="黑体" panose="02010609060101010101" charset="-122"/>
            </a:endParaRPr>
          </a:p>
        </p:txBody>
      </p:sp>
      <p:sp>
        <p:nvSpPr>
          <p:cNvPr id="4" name="内容占位符 2"/>
          <p:cNvSpPr>
            <a:spLocks noGrp="1"/>
          </p:cNvSpPr>
          <p:nvPr>
            <p:custDataLst>
              <p:tags r:id="rId5"/>
            </p:custDataLst>
          </p:nvPr>
        </p:nvSpPr>
        <p:spPr>
          <a:xfrm>
            <a:off x="5864860" y="542290"/>
            <a:ext cx="5657215" cy="600329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12.里胥：管理乡里事务的公差。</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13.科敛丁口：向百姓征税摊派费用。科敛，摊派、聚敛。科，聚敛。丁口，老百姓。丁，成年男子。</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14.操童子业：意思是正在读书，准备应考。操……业，从事……行业。童子，童生。科举时代还没考取秀才的读书人，不论年纪大小，都称为“童生”。</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15.售：原意是卖卖物出手，这里指考取。</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16.迂讷：拘谨而又不善于说话。</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17.累尽：牵累而耗尽。累，牵连，妨碍。</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18.裨益：补益。</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19.款：款式，规格。</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20.宰严限追比：县令严定期限，催促缴纳。追比，旧时地方官吏严逼人民，限期交税、交差、逾期受杖责，叫“追比”。</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21.流离：淋漓。</a:t>
            </a:r>
            <a:endParaRPr lang="zh-CN" altLang="en-US">
              <a:solidFill>
                <a:srgbClr val="7030A0"/>
              </a:solidFill>
              <a:latin typeface="黑体" panose="02010609060101010101" charset="-122"/>
              <a:ea typeface="黑体" panose="02010609060101010101" charset="-122"/>
              <a:cs typeface="黑体" panose="02010609060101010101" charset="-122"/>
            </a:endParaRPr>
          </a:p>
          <a:p>
            <a:pPr marL="0" indent="0">
              <a:buNone/>
            </a:pPr>
            <a:endParaRPr lang="zh-CN" altLang="en-US">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69925" y="1098550"/>
            <a:ext cx="10852150" cy="4282440"/>
          </a:xfrm>
          <a:solidFill>
            <a:srgbClr val="E9F3EB"/>
          </a:solidFill>
        </p:spPr>
        <p:txBody>
          <a:bodyPr/>
          <a:lstStyle/>
          <a:p>
            <a:pPr marL="0" indent="0" algn="l">
              <a:buNone/>
            </a:pPr>
            <a:r>
              <a:rPr lang="en-US" altLang="zh-CN" sz="2400" b="1">
                <a:solidFill>
                  <a:srgbClr val="002060"/>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③</a:t>
            </a:r>
            <a:r>
              <a:rPr lang="en-US" altLang="zh-CN" sz="2400" b="1">
                <a:solidFill>
                  <a:schemeClr val="tx1"/>
                </a:solidFill>
                <a:effectLst/>
                <a:latin typeface="楷体" panose="02010609060101010101" charset="-122"/>
                <a:ea typeface="楷体" panose="02010609060101010101" charset="-122"/>
                <a:cs typeface="楷体" panose="02010609060101010101" charset="-122"/>
              </a:rPr>
              <a:t>时村中来一驼背巫，</a:t>
            </a:r>
            <a:r>
              <a:rPr lang="en-US" altLang="zh-CN" sz="2400" b="1">
                <a:solidFill>
                  <a:srgbClr val="7030A0"/>
                </a:solidFill>
                <a:effectLst/>
                <a:latin typeface="楷体" panose="02010609060101010101" charset="-122"/>
                <a:ea typeface="楷体" panose="02010609060101010101" charset="-122"/>
                <a:cs typeface="楷体" panose="02010609060101010101" charset="-122"/>
              </a:rPr>
              <a:t>能以神卜</a:t>
            </a:r>
            <a:r>
              <a:rPr lang="en-US" altLang="zh-CN" sz="2400" b="1">
                <a:solidFill>
                  <a:schemeClr val="tx1"/>
                </a:solidFill>
                <a:effectLst/>
                <a:latin typeface="楷体" panose="02010609060101010101" charset="-122"/>
                <a:ea typeface="楷体" panose="02010609060101010101" charset="-122"/>
                <a:cs typeface="楷体" panose="02010609060101010101" charset="-122"/>
              </a:rPr>
              <a:t>。成妻</a:t>
            </a:r>
            <a:r>
              <a:rPr lang="en-US" altLang="zh-CN" sz="2400" b="1">
                <a:solidFill>
                  <a:srgbClr val="7030A0"/>
                </a:solidFill>
                <a:effectLst/>
                <a:latin typeface="楷体" panose="02010609060101010101" charset="-122"/>
                <a:ea typeface="楷体" panose="02010609060101010101" charset="-122"/>
                <a:cs typeface="楷体" panose="02010609060101010101" charset="-122"/>
              </a:rPr>
              <a:t>具资诣问</a:t>
            </a:r>
            <a:r>
              <a:rPr lang="en-US" altLang="zh-CN" sz="2400" b="1">
                <a:solidFill>
                  <a:schemeClr val="tx1"/>
                </a:solidFill>
                <a:effectLst/>
                <a:latin typeface="楷体" panose="02010609060101010101" charset="-122"/>
                <a:ea typeface="楷体" panose="02010609060101010101" charset="-122"/>
                <a:cs typeface="楷体" panose="02010609060101010101" charset="-122"/>
              </a:rPr>
              <a:t>，见</a:t>
            </a:r>
            <a:r>
              <a:rPr lang="en-US" altLang="zh-CN" sz="2400" b="1">
                <a:solidFill>
                  <a:srgbClr val="7030A0"/>
                </a:solidFill>
                <a:effectLst/>
                <a:latin typeface="楷体" panose="02010609060101010101" charset="-122"/>
                <a:ea typeface="楷体" panose="02010609060101010101" charset="-122"/>
                <a:cs typeface="楷体" panose="02010609060101010101" charset="-122"/>
              </a:rPr>
              <a:t>红女白婆</a:t>
            </a:r>
            <a:r>
              <a:rPr lang="en-US" altLang="zh-CN" sz="2400" b="1">
                <a:solidFill>
                  <a:schemeClr val="tx1"/>
                </a:solidFill>
                <a:effectLst/>
                <a:latin typeface="楷体" panose="02010609060101010101" charset="-122"/>
                <a:ea typeface="楷体" panose="02010609060101010101" charset="-122"/>
                <a:cs typeface="楷体" panose="02010609060101010101" charset="-122"/>
              </a:rPr>
              <a:t>，填塞门户。入其室，则密室垂帘，帘外设香几。问者</a:t>
            </a:r>
            <a:r>
              <a:rPr lang="en-US" altLang="zh-CN" sz="2400" b="1">
                <a:solidFill>
                  <a:srgbClr val="7030A0"/>
                </a:solidFill>
                <a:effectLst/>
                <a:latin typeface="楷体" panose="02010609060101010101" charset="-122"/>
                <a:ea typeface="楷体" panose="02010609060101010101" charset="-122"/>
                <a:cs typeface="楷体" panose="02010609060101010101" charset="-122"/>
              </a:rPr>
              <a:t>爇香</a:t>
            </a:r>
            <a:r>
              <a:rPr lang="en-US" altLang="zh-CN" sz="2400" b="1">
                <a:solidFill>
                  <a:schemeClr val="tx1"/>
                </a:solidFill>
                <a:effectLst/>
                <a:latin typeface="楷体" panose="02010609060101010101" charset="-122"/>
                <a:ea typeface="楷体" panose="02010609060101010101" charset="-122"/>
                <a:cs typeface="楷体" panose="02010609060101010101" charset="-122"/>
              </a:rPr>
              <a:t>于鼎，再拜。巫从旁望空代</a:t>
            </a:r>
            <a:r>
              <a:rPr lang="en-US" altLang="zh-CN" sz="2400" b="1">
                <a:solidFill>
                  <a:srgbClr val="7030A0"/>
                </a:solidFill>
                <a:effectLst/>
                <a:latin typeface="楷体" panose="02010609060101010101" charset="-122"/>
                <a:ea typeface="楷体" panose="02010609060101010101" charset="-122"/>
                <a:cs typeface="楷体" panose="02010609060101010101" charset="-122"/>
              </a:rPr>
              <a:t>祝</a:t>
            </a:r>
            <a:r>
              <a:rPr lang="en-US" altLang="zh-CN" sz="2400" b="1">
                <a:solidFill>
                  <a:schemeClr val="tx1"/>
                </a:solidFill>
                <a:effectLst/>
                <a:latin typeface="楷体" panose="02010609060101010101" charset="-122"/>
                <a:ea typeface="楷体" panose="02010609060101010101" charset="-122"/>
                <a:cs typeface="楷体" panose="02010609060101010101" charset="-122"/>
              </a:rPr>
              <a:t>，唇吻</a:t>
            </a:r>
            <a:r>
              <a:rPr lang="en-US" altLang="zh-CN" sz="2400" b="1">
                <a:solidFill>
                  <a:srgbClr val="7030A0"/>
                </a:solidFill>
                <a:effectLst/>
                <a:latin typeface="楷体" panose="02010609060101010101" charset="-122"/>
                <a:ea typeface="楷体" panose="02010609060101010101" charset="-122"/>
                <a:cs typeface="楷体" panose="02010609060101010101" charset="-122"/>
              </a:rPr>
              <a:t>翕(x</a:t>
            </a:r>
            <a:r>
              <a:rPr lang="en-US" altLang="zh-CN" sz="2400" b="1">
                <a:solidFill>
                  <a:srgbClr val="7030A0"/>
                </a:solidFill>
                <a:effectLst/>
                <a:latin typeface="黑体" panose="02010609060101010101" charset="-122"/>
                <a:ea typeface="黑体" panose="02010609060101010101" charset="-122"/>
                <a:cs typeface="楷体" panose="02010609060101010101" charset="-122"/>
              </a:rPr>
              <a:t>ī</a:t>
            </a:r>
            <a:r>
              <a:rPr lang="en-US" altLang="zh-CN" sz="2400" b="1">
                <a:solidFill>
                  <a:srgbClr val="7030A0"/>
                </a:solidFill>
                <a:effectLst/>
                <a:latin typeface="楷体" panose="02010609060101010101" charset="-122"/>
                <a:ea typeface="楷体" panose="02010609060101010101" charset="-122"/>
                <a:cs typeface="楷体" panose="02010609060101010101" charset="-122"/>
              </a:rPr>
              <a:t>)辟</a:t>
            </a:r>
            <a:r>
              <a:rPr lang="en-US" altLang="zh-CN" sz="2400" b="1">
                <a:solidFill>
                  <a:schemeClr val="tx1"/>
                </a:solidFill>
                <a:effectLst/>
                <a:latin typeface="楷体" panose="02010609060101010101" charset="-122"/>
                <a:ea typeface="楷体" panose="02010609060101010101" charset="-122"/>
                <a:cs typeface="楷体" panose="02010609060101010101" charset="-122"/>
              </a:rPr>
              <a:t>，不知何词，各各</a:t>
            </a:r>
            <a:r>
              <a:rPr lang="en-US" altLang="zh-CN" sz="2400" b="1">
                <a:solidFill>
                  <a:srgbClr val="7030A0"/>
                </a:solidFill>
                <a:effectLst/>
                <a:latin typeface="楷体" panose="02010609060101010101" charset="-122"/>
                <a:ea typeface="楷体" panose="02010609060101010101" charset="-122"/>
                <a:cs typeface="楷体" panose="02010609060101010101" charset="-122"/>
              </a:rPr>
              <a:t>竦(s</a:t>
            </a:r>
            <a:r>
              <a:rPr lang="en-US" altLang="zh-CN" sz="2400" b="1">
                <a:solidFill>
                  <a:srgbClr val="7030A0"/>
                </a:solidFill>
                <a:effectLst/>
                <a:latin typeface="宋体" panose="02010600030101010101" pitchFamily="2" charset="-122"/>
                <a:ea typeface="宋体" panose="02010600030101010101" pitchFamily="2" charset="-122"/>
                <a:cs typeface="楷体" panose="02010609060101010101" charset="-122"/>
              </a:rPr>
              <a:t>ǒ</a:t>
            </a:r>
            <a:r>
              <a:rPr lang="en-US" altLang="zh-CN" sz="2400" b="1">
                <a:solidFill>
                  <a:srgbClr val="7030A0"/>
                </a:solidFill>
                <a:effectLst/>
                <a:latin typeface="楷体" panose="02010609060101010101" charset="-122"/>
                <a:ea typeface="楷体" panose="02010609060101010101" charset="-122"/>
                <a:cs typeface="楷体" panose="02010609060101010101" charset="-122"/>
              </a:rPr>
              <a:t>ng)立</a:t>
            </a:r>
            <a:r>
              <a:rPr lang="en-US" altLang="zh-CN" sz="2400" b="1">
                <a:solidFill>
                  <a:schemeClr val="tx1"/>
                </a:solidFill>
                <a:effectLst/>
                <a:latin typeface="楷体" panose="02010609060101010101" charset="-122"/>
                <a:ea typeface="楷体" panose="02010609060101010101" charset="-122"/>
                <a:cs typeface="楷体" panose="02010609060101010101" charset="-122"/>
              </a:rPr>
              <a:t>以听。少间，帘内掷一纸出，即道人意中事，</a:t>
            </a:r>
            <a:r>
              <a:rPr lang="en-US" altLang="zh-CN" sz="2400" b="1">
                <a:solidFill>
                  <a:srgbClr val="7030A0"/>
                </a:solidFill>
                <a:effectLst/>
                <a:latin typeface="楷体" panose="02010609060101010101" charset="-122"/>
                <a:ea typeface="楷体" panose="02010609060101010101" charset="-122"/>
                <a:cs typeface="楷体" panose="02010609060101010101" charset="-122"/>
              </a:rPr>
              <a:t>无毫发爽</a:t>
            </a:r>
            <a:r>
              <a:rPr lang="en-US" altLang="zh-CN" sz="2400" b="1">
                <a:solidFill>
                  <a:schemeClr val="tx1"/>
                </a:solidFill>
                <a:effectLst/>
                <a:latin typeface="楷体" panose="02010609060101010101" charset="-122"/>
                <a:ea typeface="楷体" panose="02010609060101010101" charset="-122"/>
                <a:cs typeface="楷体" panose="02010609060101010101" charset="-122"/>
              </a:rPr>
              <a:t>。成妻纳钱案上，焚香以拜。</a:t>
            </a:r>
            <a:r>
              <a:rPr lang="en-US" altLang="zh-CN" sz="2400" b="1">
                <a:solidFill>
                  <a:srgbClr val="7030A0"/>
                </a:solidFill>
                <a:effectLst/>
                <a:latin typeface="楷体" panose="02010609060101010101" charset="-122"/>
                <a:ea typeface="楷体" panose="02010609060101010101" charset="-122"/>
                <a:cs typeface="楷体" panose="02010609060101010101" charset="-122"/>
              </a:rPr>
              <a:t>食顷</a:t>
            </a:r>
            <a:r>
              <a:rPr lang="en-US" altLang="zh-CN" sz="2400" b="1">
                <a:solidFill>
                  <a:schemeClr val="tx1"/>
                </a:solidFill>
                <a:effectLst/>
                <a:latin typeface="楷体" panose="02010609060101010101" charset="-122"/>
                <a:ea typeface="楷体" panose="02010609060101010101" charset="-122"/>
                <a:cs typeface="楷体" panose="02010609060101010101" charset="-122"/>
              </a:rPr>
              <a:t>，帘动，片纸抛落。拾视之，非字而画，中绘殿阁类</a:t>
            </a:r>
            <a:r>
              <a:rPr lang="en-US" altLang="zh-CN" sz="2400" b="1">
                <a:solidFill>
                  <a:srgbClr val="7030A0"/>
                </a:solidFill>
                <a:effectLst/>
                <a:latin typeface="楷体" panose="02010609060101010101" charset="-122"/>
                <a:ea typeface="楷体" panose="02010609060101010101" charset="-122"/>
                <a:cs typeface="楷体" panose="02010609060101010101" charset="-122"/>
              </a:rPr>
              <a:t>兰若</a:t>
            </a:r>
            <a:r>
              <a:rPr lang="en-US" altLang="zh-CN" sz="2400" b="1">
                <a:solidFill>
                  <a:schemeClr val="tx1"/>
                </a:solidFill>
                <a:effectLst/>
                <a:latin typeface="楷体" panose="02010609060101010101" charset="-122"/>
                <a:ea typeface="楷体" panose="02010609060101010101" charset="-122"/>
                <a:cs typeface="楷体" panose="02010609060101010101" charset="-122"/>
              </a:rPr>
              <a:t>，后小山下怪石乱卧，针针丛棘，</a:t>
            </a:r>
            <a:r>
              <a:rPr lang="en-US" altLang="zh-CN" sz="2400" b="1">
                <a:solidFill>
                  <a:srgbClr val="7030A0"/>
                </a:solidFill>
                <a:effectLst/>
                <a:latin typeface="楷体" panose="02010609060101010101" charset="-122"/>
                <a:ea typeface="楷体" panose="02010609060101010101" charset="-122"/>
                <a:cs typeface="楷体" panose="02010609060101010101" charset="-122"/>
              </a:rPr>
              <a:t>青麻头</a:t>
            </a:r>
            <a:r>
              <a:rPr lang="en-US" altLang="zh-CN" sz="2400" b="1">
                <a:solidFill>
                  <a:schemeClr val="tx1"/>
                </a:solidFill>
                <a:effectLst/>
                <a:latin typeface="楷体" panose="02010609060101010101" charset="-122"/>
                <a:ea typeface="楷体" panose="02010609060101010101" charset="-122"/>
                <a:cs typeface="楷体" panose="02010609060101010101" charset="-122"/>
              </a:rPr>
              <a:t>伏焉；旁一蟆，若将跳舞。展玩不可晓。然睹促织，隐中胸怀，折藏之，归以示成。</a:t>
            </a:r>
            <a:endParaRPr lang="en-US" altLang="zh-CN" sz="2400" b="1">
              <a:solidFill>
                <a:schemeClr val="tx1"/>
              </a:solidFill>
              <a:effectLst/>
              <a:latin typeface="楷体" panose="02010609060101010101" charset="-122"/>
              <a:ea typeface="楷体" panose="02010609060101010101" charset="-122"/>
              <a:cs typeface="楷体" panose="02010609060101010101" charset="-122"/>
            </a:endParaRPr>
          </a:p>
          <a:p>
            <a:pPr marL="0" indent="0" algn="r">
              <a:buNone/>
            </a:pPr>
            <a:r>
              <a:rPr sz="2400" b="1">
                <a:solidFill>
                  <a:srgbClr val="FF0000"/>
                </a:solidFill>
                <a:latin typeface="楷体" panose="02010609060101010101" charset="-122"/>
                <a:ea typeface="楷体" panose="02010609060101010101" charset="-122"/>
                <a:cs typeface="楷体" panose="02010609060101010101" charset="-122"/>
                <a:sym typeface="+mn-ea"/>
              </a:rPr>
              <a:t>【妻子求神，占卜得画】</a:t>
            </a:r>
            <a:endParaRPr sz="2400" b="1">
              <a:solidFill>
                <a:srgbClr val="FF0000"/>
              </a:solidFill>
              <a:latin typeface="楷体" panose="02010609060101010101" charset="-122"/>
              <a:ea typeface="楷体" panose="02010609060101010101" charset="-122"/>
              <a:cs typeface="楷体" panose="02010609060101010101" charset="-122"/>
            </a:endParaRPr>
          </a:p>
          <a:p>
            <a:pPr marL="0" indent="0" algn="r">
              <a:buNone/>
            </a:pPr>
            <a:endParaRPr lang="en-US" altLang="zh-CN" sz="2400" b="1">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27355"/>
            <a:ext cx="5387975" cy="726440"/>
          </a:xfrm>
        </p:spPr>
        <p:txBody>
          <a:bodyPr/>
          <a:lstStyle/>
          <a:p>
            <a:pPr algn="ctr"/>
            <a:r>
              <a:rPr lang="zh-CN" altLang="en-US" sz="4000"/>
              <a:t>字词过关</a:t>
            </a:r>
            <a:endParaRPr lang="zh-CN" altLang="en-US" sz="4000"/>
          </a:p>
        </p:txBody>
      </p:sp>
      <p:sp>
        <p:nvSpPr>
          <p:cNvPr id="3" name="内容占位符 2"/>
          <p:cNvSpPr>
            <a:spLocks noGrp="1"/>
          </p:cNvSpPr>
          <p:nvPr>
            <p:ph idx="1"/>
            <p:custDataLst>
              <p:tags r:id="rId4"/>
            </p:custDataLst>
          </p:nvPr>
        </p:nvSpPr>
        <p:spPr>
          <a:xfrm>
            <a:off x="669925" y="1154430"/>
            <a:ext cx="5195570" cy="5391785"/>
          </a:xfrm>
          <a:ln>
            <a:solidFill>
              <a:srgbClr val="0F4B62"/>
            </a:solidFill>
          </a:ln>
        </p:spPr>
        <p:txBody>
          <a:bodyPr/>
          <a:lstStyle/>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22.能以神卜：能够凭借神力占卜。</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23.红女白婆：红妆的少女、白发的老婆婆。</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24.爇（ruò）香：点燃香。</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25.翕辟：翕，合。辟，开。</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26.竦立：恭敬地站着。</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27.无毫发爽：没有丝毫差错。</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28.食顷：吃一顿饭的工夫。</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29.兰若：寺庙，即梵语“阿兰若”。</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r>
              <a:rPr sz="1800">
                <a:solidFill>
                  <a:srgbClr val="7030A0"/>
                </a:solidFill>
                <a:latin typeface="黑体" panose="02010609060101010101" charset="-122"/>
                <a:ea typeface="黑体" panose="02010609060101010101" charset="-122"/>
                <a:cs typeface="黑体" panose="02010609060101010101" charset="-122"/>
                <a:sym typeface="+mn-ea"/>
              </a:rPr>
              <a:t>30.青麻头：和下文的“蝴蝶”、“螳螂”、“油利垯”、“青丝额”，都是上品蟋蟀的名字。</a:t>
            </a:r>
            <a:endParaRPr lang="zh-CN" altLang="en-US" sz="1800">
              <a:solidFill>
                <a:srgbClr val="7030A0"/>
              </a:solidFill>
              <a:latin typeface="黑体" panose="02010609060101010101" charset="-122"/>
              <a:ea typeface="黑体" panose="02010609060101010101" charset="-122"/>
              <a:cs typeface="黑体" panose="02010609060101010101" charset="-122"/>
            </a:endParaRPr>
          </a:p>
          <a:p>
            <a:pPr marL="0" indent="0" algn="l">
              <a:buClrTx/>
              <a:buSzTx/>
              <a:buNone/>
            </a:pPr>
            <a:endParaRPr lang="zh-CN" altLang="en-US" sz="1800">
              <a:solidFill>
                <a:srgbClr val="7030A0"/>
              </a:solidFill>
              <a:latin typeface="黑体" panose="02010609060101010101" charset="-122"/>
              <a:ea typeface="黑体" panose="02010609060101010101" charset="-122"/>
              <a:cs typeface="黑体" panose="02010609060101010101" charset="-122"/>
            </a:endParaRPr>
          </a:p>
        </p:txBody>
      </p:sp>
      <p:sp>
        <p:nvSpPr>
          <p:cNvPr id="4" name="内容占位符 2"/>
          <p:cNvSpPr>
            <a:spLocks noGrp="1"/>
          </p:cNvSpPr>
          <p:nvPr>
            <p:custDataLst>
              <p:tags r:id="rId5"/>
            </p:custDataLst>
          </p:nvPr>
        </p:nvSpPr>
        <p:spPr>
          <a:xfrm>
            <a:off x="5864860" y="1643380"/>
            <a:ext cx="5657215" cy="441452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custDataLst>
              <p:tags r:id="rId7"/>
            </p:custDataLst>
          </p:nvPr>
        </p:nvPicPr>
        <p:blipFill>
          <a:blip r:embed="rId6"/>
          <a:stretch>
            <a:fillRect/>
          </a:stretch>
        </p:blipFill>
        <p:spPr>
          <a:xfrm>
            <a:off x="5865495" y="1642745"/>
            <a:ext cx="5695950" cy="4415790"/>
          </a:xfrm>
          <a:prstGeom prst="rect">
            <a:avLst/>
          </a:prstGeom>
        </p:spPr>
      </p:pic>
    </p:spTree>
    <p:custDataLst>
      <p:tags r:id="rId8"/>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69925" y="289560"/>
            <a:ext cx="10852150" cy="6099810"/>
          </a:xfrm>
          <a:solidFill>
            <a:srgbClr val="E9F3EB"/>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400" b="1">
                <a:solidFill>
                  <a:srgbClr val="FF0000"/>
                </a:solidFill>
                <a:latin typeface="楷体" panose="02010609060101010101" charset="-122"/>
                <a:ea typeface="楷体" panose="02010609060101010101" charset="-122"/>
                <a:cs typeface="楷体" panose="02010609060101010101" charset="-122"/>
              </a:rPr>
              <a:t> </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④</a:t>
            </a:r>
            <a:r>
              <a:rPr lang="en-US" altLang="zh-CN" sz="2400" b="1">
                <a:latin typeface="楷体" panose="02010609060101010101" charset="-122"/>
                <a:ea typeface="楷体" panose="02010609060101010101" charset="-122"/>
                <a:cs typeface="楷体" panose="02010609060101010101" charset="-122"/>
              </a:rPr>
              <a:t>成反复自念：“</a:t>
            </a:r>
            <a:r>
              <a:rPr lang="en-US" altLang="zh-CN" sz="2400" b="1">
                <a:solidFill>
                  <a:srgbClr val="7030A0"/>
                </a:solidFill>
                <a:latin typeface="楷体" panose="02010609060101010101" charset="-122"/>
                <a:ea typeface="楷体" panose="02010609060101010101" charset="-122"/>
                <a:cs typeface="楷体" panose="02010609060101010101" charset="-122"/>
              </a:rPr>
              <a:t>得无</a:t>
            </a:r>
            <a:r>
              <a:rPr lang="en-US" altLang="zh-CN" sz="2400" b="1">
                <a:latin typeface="楷体" panose="02010609060101010101" charset="-122"/>
                <a:ea typeface="楷体" panose="02010609060101010101" charset="-122"/>
                <a:cs typeface="楷体" panose="02010609060101010101" charset="-122"/>
              </a:rPr>
              <a:t>教我猎虫所耶？”细瞩景状，与村东大佛阁真</a:t>
            </a:r>
            <a:r>
              <a:rPr lang="en-US" altLang="zh-CN" sz="2400" b="1">
                <a:solidFill>
                  <a:srgbClr val="7030A0"/>
                </a:solidFill>
                <a:latin typeface="楷体" panose="02010609060101010101" charset="-122"/>
                <a:ea typeface="楷体" panose="02010609060101010101" charset="-122"/>
                <a:cs typeface="楷体" panose="02010609060101010101" charset="-122"/>
              </a:rPr>
              <a:t>逼似</a:t>
            </a:r>
            <a:r>
              <a:rPr lang="en-US" altLang="zh-CN" sz="2400" b="1">
                <a:latin typeface="楷体" panose="02010609060101010101" charset="-122"/>
                <a:ea typeface="楷体" panose="02010609060101010101" charset="-122"/>
                <a:cs typeface="楷体" panose="02010609060101010101" charset="-122"/>
              </a:rPr>
              <a:t>。乃强起扶杖，执图诣寺后，有古陵蔚起。循陵而走，见</a:t>
            </a:r>
            <a:r>
              <a:rPr lang="en-US" altLang="zh-CN" sz="2400" b="1">
                <a:solidFill>
                  <a:srgbClr val="7030A0"/>
                </a:solidFill>
                <a:latin typeface="楷体" panose="02010609060101010101" charset="-122"/>
                <a:ea typeface="楷体" panose="02010609060101010101" charset="-122"/>
                <a:cs typeface="楷体" panose="02010609060101010101" charset="-122"/>
              </a:rPr>
              <a:t>蹲石鳞鳞</a:t>
            </a:r>
            <a:r>
              <a:rPr lang="en-US" altLang="zh-CN" sz="2400" b="1">
                <a:latin typeface="楷体" panose="02010609060101010101" charset="-122"/>
                <a:ea typeface="楷体" panose="02010609060101010101" charset="-122"/>
                <a:cs typeface="楷体" panose="02010609060101010101" charset="-122"/>
              </a:rPr>
              <a:t>，俨然类画。遂于蒿莱中侧听徐行，似寻针芥，而心、目、耳力俱穷，绝无踪响。</a:t>
            </a:r>
            <a:r>
              <a:rPr lang="en-US" altLang="zh-CN" sz="2400" b="1">
                <a:solidFill>
                  <a:srgbClr val="7030A0"/>
                </a:solidFill>
                <a:latin typeface="楷体" panose="02010609060101010101" charset="-122"/>
                <a:ea typeface="楷体" panose="02010609060101010101" charset="-122"/>
                <a:cs typeface="楷体" panose="02010609060101010101" charset="-122"/>
              </a:rPr>
              <a:t>冥搜</a:t>
            </a:r>
            <a:r>
              <a:rPr lang="en-US" altLang="zh-CN" sz="2400" b="1">
                <a:latin typeface="楷体" panose="02010609060101010101" charset="-122"/>
                <a:ea typeface="楷体" panose="02010609060101010101" charset="-122"/>
                <a:cs typeface="楷体" panose="02010609060101010101" charset="-122"/>
              </a:rPr>
              <a:t>未已，一癞头蟆猝然跃去。成益愕，急逐之。蟆入草间，</a:t>
            </a:r>
            <a:r>
              <a:rPr lang="en-US" altLang="zh-CN" sz="2400" b="1">
                <a:solidFill>
                  <a:srgbClr val="7030A0"/>
                </a:solidFill>
                <a:latin typeface="楷体" panose="02010609060101010101" charset="-122"/>
                <a:ea typeface="楷体" panose="02010609060101010101" charset="-122"/>
                <a:cs typeface="楷体" panose="02010609060101010101" charset="-122"/>
              </a:rPr>
              <a:t>蹑迹披求</a:t>
            </a:r>
            <a:r>
              <a:rPr lang="en-US" altLang="zh-CN" sz="2400" b="1">
                <a:latin typeface="楷体" panose="02010609060101010101" charset="-122"/>
                <a:ea typeface="楷体" panose="02010609060101010101" charset="-122"/>
                <a:cs typeface="楷体" panose="02010609060101010101" charset="-122"/>
              </a:rPr>
              <a:t>，见有虫伏棘根，遽扑之，入石穴中。</a:t>
            </a:r>
            <a:r>
              <a:rPr lang="en-US" altLang="zh-CN" sz="2400" b="1">
                <a:solidFill>
                  <a:srgbClr val="7030A0"/>
                </a:solidFill>
                <a:latin typeface="楷体" panose="02010609060101010101" charset="-122"/>
                <a:ea typeface="楷体" panose="02010609060101010101" charset="-122"/>
                <a:cs typeface="楷体" panose="02010609060101010101" charset="-122"/>
              </a:rPr>
              <a:t>掭</a:t>
            </a:r>
            <a:r>
              <a:rPr sz="2400" b="1">
                <a:solidFill>
                  <a:srgbClr val="7030A0"/>
                </a:solidFill>
                <a:latin typeface="楷体" panose="02010609060101010101" charset="-122"/>
                <a:ea typeface="楷体" panose="02010609060101010101" charset="-122"/>
                <a:cs typeface="楷体" panose="02010609060101010101" charset="-122"/>
              </a:rPr>
              <a:t>（</a:t>
            </a:r>
            <a:r>
              <a:rPr lang="en-US" altLang="zh-CN" sz="2400" b="1">
                <a:solidFill>
                  <a:srgbClr val="7030A0"/>
                </a:solidFill>
                <a:latin typeface="楷体" panose="02010609060101010101" charset="-122"/>
                <a:ea typeface="楷体" panose="02010609060101010101" charset="-122"/>
                <a:cs typeface="楷体" panose="02010609060101010101" charset="-122"/>
              </a:rPr>
              <a:t>ti</a:t>
            </a:r>
            <a:r>
              <a:rPr lang="en-US" altLang="zh-CN" sz="2400" b="1">
                <a:solidFill>
                  <a:srgbClr val="7030A0"/>
                </a:solidFill>
                <a:latin typeface="宋体" panose="02010600030101010101" pitchFamily="2" charset="-122"/>
                <a:ea typeface="宋体" panose="02010600030101010101" pitchFamily="2" charset="-122"/>
                <a:cs typeface="楷体" panose="02010609060101010101" charset="-122"/>
              </a:rPr>
              <a:t>à</a:t>
            </a:r>
            <a:r>
              <a:rPr lang="en-US" altLang="zh-CN" sz="2400" b="1">
                <a:solidFill>
                  <a:srgbClr val="7030A0"/>
                </a:solidFill>
                <a:latin typeface="楷体" panose="02010609060101010101" charset="-122"/>
                <a:ea typeface="楷体" panose="02010609060101010101" charset="-122"/>
                <a:cs typeface="楷体" panose="02010609060101010101" charset="-122"/>
              </a:rPr>
              <a:t>n</a:t>
            </a:r>
            <a:r>
              <a:rPr sz="2400" b="1">
                <a:solidFill>
                  <a:srgbClr val="7030A0"/>
                </a:solidFill>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以尖草不出，以筒水灌之始出。状极俊健，逐而得之。审视：巨身修尾，青项金翅。大喜，笼归，举家庆贺，虽连城拱璧</a:t>
            </a:r>
            <a:r>
              <a:rPr lang="en-US" altLang="zh-CN" sz="2400" b="1">
                <a:solidFill>
                  <a:srgbClr val="7030A0"/>
                </a:solidFill>
                <a:latin typeface="楷体" panose="02010609060101010101" charset="-122"/>
                <a:ea typeface="楷体" panose="02010609060101010101" charset="-122"/>
                <a:cs typeface="楷体" panose="02010609060101010101" charset="-122"/>
              </a:rPr>
              <a:t>不啻(chì)</a:t>
            </a:r>
            <a:r>
              <a:rPr lang="en-US" altLang="zh-CN" sz="2400" b="1">
                <a:latin typeface="楷体" panose="02010609060101010101" charset="-122"/>
                <a:ea typeface="楷体" panose="02010609060101010101" charset="-122"/>
                <a:cs typeface="楷体" panose="02010609060101010101" charset="-122"/>
              </a:rPr>
              <a:t>也。土于盆而养之，</a:t>
            </a:r>
            <a:r>
              <a:rPr lang="en-US" altLang="zh-CN" sz="2400" b="1">
                <a:solidFill>
                  <a:srgbClr val="7030A0"/>
                </a:solidFill>
                <a:latin typeface="楷体" panose="02010609060101010101" charset="-122"/>
                <a:ea typeface="楷体" panose="02010609060101010101" charset="-122"/>
                <a:cs typeface="楷体" panose="02010609060101010101" charset="-122"/>
              </a:rPr>
              <a:t>蟹白栗黄</a:t>
            </a:r>
            <a:r>
              <a:rPr lang="en-US" altLang="zh-CN" sz="2400" b="1">
                <a:latin typeface="楷体" panose="02010609060101010101" charset="-122"/>
                <a:ea typeface="楷体" panose="02010609060101010101" charset="-122"/>
                <a:cs typeface="楷体" panose="02010609060101010101" charset="-122"/>
              </a:rPr>
              <a:t>，备极护爱。留待限期，以</a:t>
            </a:r>
            <a:r>
              <a:rPr lang="en-US" altLang="zh-CN" sz="2400" b="1">
                <a:solidFill>
                  <a:srgbClr val="7030A0"/>
                </a:solidFill>
                <a:latin typeface="楷体" panose="02010609060101010101" charset="-122"/>
                <a:ea typeface="楷体" panose="02010609060101010101" charset="-122"/>
                <a:cs typeface="楷体" panose="02010609060101010101" charset="-122"/>
              </a:rPr>
              <a:t>塞</a:t>
            </a:r>
            <a:r>
              <a:rPr lang="en-US" altLang="zh-CN" sz="2400" b="1">
                <a:latin typeface="楷体" panose="02010609060101010101" charset="-122"/>
                <a:ea typeface="楷体" panose="02010609060101010101" charset="-122"/>
                <a:cs typeface="楷体" panose="02010609060101010101" charset="-122"/>
              </a:rPr>
              <a:t>官责。</a:t>
            </a:r>
            <a:r>
              <a:rPr sz="2400" b="1">
                <a:solidFill>
                  <a:srgbClr val="FF0000"/>
                </a:solidFill>
                <a:latin typeface="楷体" panose="02010609060101010101" charset="-122"/>
                <a:ea typeface="楷体" panose="02010609060101010101" charset="-122"/>
                <a:cs typeface="楷体" panose="02010609060101010101" charset="-122"/>
              </a:rPr>
              <a:t>【成名得虫，爱护备至；】</a:t>
            </a:r>
            <a:endParaRPr lang="en-US" altLang="zh-CN" sz="2400" b="1">
              <a:solidFill>
                <a:srgbClr val="FF0000"/>
              </a:solidFill>
              <a:latin typeface="楷体" panose="02010609060101010101" charset="-122"/>
              <a:ea typeface="楷体" panose="02010609060101010101" charset="-122"/>
              <a:cs typeface="楷体" panose="02010609060101010101" charset="-122"/>
            </a:endParaRPr>
          </a:p>
          <a:p>
            <a:pPr marL="0" algn="l">
              <a:buClrTx/>
              <a:buSzTx/>
              <a:buNone/>
            </a:pPr>
            <a:r>
              <a:rPr lang="en-US" altLang="zh-CN" sz="2400" b="1">
                <a:latin typeface="宋体" panose="02010600030101010101" pitchFamily="2" charset="-122"/>
                <a:ea typeface="宋体" panose="02010600030101010101" pitchFamily="2" charset="-122"/>
                <a:cs typeface="楷体" panose="02010609060101010101" charset="-122"/>
                <a:sym typeface="+mn-ea"/>
              </a:rPr>
              <a:t>    ⑤</a:t>
            </a:r>
            <a:r>
              <a:rPr lang="en-US" altLang="zh-CN" sz="2400" b="1">
                <a:latin typeface="楷体" panose="02010609060101010101" charset="-122"/>
                <a:ea typeface="楷体" panose="02010609060101010101" charset="-122"/>
                <a:cs typeface="楷体" panose="02010609060101010101" charset="-122"/>
                <a:sym typeface="+mn-ea"/>
              </a:rPr>
              <a:t>成有子九岁，窥父不在，窃</a:t>
            </a:r>
            <a:r>
              <a:rPr lang="en-US" altLang="zh-CN" sz="2400" b="1">
                <a:solidFill>
                  <a:srgbClr val="7030A0"/>
                </a:solidFill>
                <a:latin typeface="楷体" panose="02010609060101010101" charset="-122"/>
                <a:ea typeface="楷体" panose="02010609060101010101" charset="-122"/>
                <a:cs typeface="楷体" panose="02010609060101010101" charset="-122"/>
                <a:sym typeface="+mn-ea"/>
              </a:rPr>
              <a:t>发</a:t>
            </a:r>
            <a:r>
              <a:rPr lang="en-US" altLang="zh-CN" sz="2400" b="1">
                <a:latin typeface="楷体" panose="02010609060101010101" charset="-122"/>
                <a:ea typeface="楷体" panose="02010609060101010101" charset="-122"/>
                <a:cs typeface="楷体" panose="02010609060101010101" charset="-122"/>
                <a:sym typeface="+mn-ea"/>
              </a:rPr>
              <a:t>盆，虫跃踯径出，迅不可捉。及扑入手，已股落腹裂，</a:t>
            </a:r>
            <a:r>
              <a:rPr lang="en-US" altLang="zh-CN" sz="2400" b="1">
                <a:solidFill>
                  <a:srgbClr val="7030A0"/>
                </a:solidFill>
                <a:latin typeface="楷体" panose="02010609060101010101" charset="-122"/>
                <a:ea typeface="楷体" panose="02010609060101010101" charset="-122"/>
                <a:cs typeface="楷体" panose="02010609060101010101" charset="-122"/>
                <a:sym typeface="+mn-ea"/>
              </a:rPr>
              <a:t>斯须</a:t>
            </a:r>
            <a:r>
              <a:rPr lang="en-US" altLang="zh-CN" sz="2400" b="1">
                <a:latin typeface="楷体" panose="02010609060101010101" charset="-122"/>
                <a:ea typeface="楷体" panose="02010609060101010101" charset="-122"/>
                <a:cs typeface="楷体" panose="02010609060101010101" charset="-122"/>
                <a:sym typeface="+mn-ea"/>
              </a:rPr>
              <a:t>就毙。儿惧，啼告母。母闻之，面色灰死，大骂曰：“</a:t>
            </a:r>
            <a:r>
              <a:rPr lang="en-US" altLang="zh-CN" sz="2400" b="1">
                <a:solidFill>
                  <a:srgbClr val="7030A0"/>
                </a:solidFill>
                <a:latin typeface="楷体" panose="02010609060101010101" charset="-122"/>
                <a:ea typeface="楷体" panose="02010609060101010101" charset="-122"/>
                <a:cs typeface="楷体" panose="02010609060101010101" charset="-122"/>
                <a:sym typeface="+mn-ea"/>
              </a:rPr>
              <a:t>业根</a:t>
            </a:r>
            <a:r>
              <a:rPr lang="en-US" altLang="zh-CN" sz="2400" b="1">
                <a:latin typeface="楷体" panose="02010609060101010101" charset="-122"/>
                <a:ea typeface="楷体" panose="02010609060101010101" charset="-122"/>
                <a:cs typeface="楷体" panose="02010609060101010101" charset="-122"/>
                <a:sym typeface="+mn-ea"/>
              </a:rPr>
              <a:t>，死期至矣！</a:t>
            </a:r>
            <a:r>
              <a:rPr sz="2400" b="1">
                <a:solidFill>
                  <a:srgbClr val="7030A0"/>
                </a:solidFill>
                <a:latin typeface="楷体" panose="02010609060101010101" charset="-122"/>
                <a:ea typeface="楷体" panose="02010609060101010101" charset="-122"/>
                <a:cs typeface="楷体" panose="02010609060101010101" charset="-122"/>
                <a:sym typeface="+mn-ea"/>
              </a:rPr>
              <a:t>而</a:t>
            </a:r>
            <a:r>
              <a:rPr lang="en-US" altLang="zh-CN" sz="2400" b="1">
                <a:solidFill>
                  <a:srgbClr val="7030A0"/>
                </a:solidFill>
                <a:latin typeface="楷体" panose="02010609060101010101" charset="-122"/>
                <a:ea typeface="楷体" panose="02010609060101010101" charset="-122"/>
                <a:cs typeface="楷体" panose="02010609060101010101" charset="-122"/>
                <a:sym typeface="+mn-ea"/>
              </a:rPr>
              <a:t>翁</a:t>
            </a:r>
            <a:r>
              <a:rPr lang="en-US" altLang="zh-CN" sz="2400" b="1">
                <a:latin typeface="楷体" panose="02010609060101010101" charset="-122"/>
                <a:ea typeface="楷体" panose="02010609060101010101" charset="-122"/>
                <a:cs typeface="楷体" panose="02010609060101010101" charset="-122"/>
                <a:sym typeface="+mn-ea"/>
              </a:rPr>
              <a:t>归，自与汝</a:t>
            </a:r>
            <a:r>
              <a:rPr sz="2400" b="1">
                <a:solidFill>
                  <a:srgbClr val="7030A0"/>
                </a:solidFill>
                <a:latin typeface="楷体" panose="02010609060101010101" charset="-122"/>
                <a:ea typeface="楷体" panose="02010609060101010101" charset="-122"/>
                <a:cs typeface="楷体" panose="02010609060101010101" charset="-122"/>
                <a:sym typeface="+mn-ea"/>
              </a:rPr>
              <a:t>覆</a:t>
            </a:r>
            <a:r>
              <a:rPr lang="en-US" altLang="zh-CN" sz="2400" b="1">
                <a:solidFill>
                  <a:srgbClr val="7030A0"/>
                </a:solidFill>
                <a:latin typeface="楷体" panose="02010609060101010101" charset="-122"/>
                <a:ea typeface="楷体" panose="02010609060101010101" charset="-122"/>
                <a:cs typeface="楷体" panose="02010609060101010101" charset="-122"/>
                <a:sym typeface="+mn-ea"/>
              </a:rPr>
              <a:t>算</a:t>
            </a:r>
            <a:r>
              <a:rPr lang="en-US" altLang="zh-CN" sz="2400" b="1">
                <a:latin typeface="楷体" panose="02010609060101010101" charset="-122"/>
                <a:ea typeface="楷体" panose="02010609060101010101" charset="-122"/>
                <a:cs typeface="楷体" panose="02010609060101010101" charset="-122"/>
                <a:sym typeface="+mn-ea"/>
              </a:rPr>
              <a:t>耳！”儿涕而出。</a:t>
            </a:r>
            <a:endParaRPr lang="en-US" altLang="zh-CN" sz="2400" b="1">
              <a:latin typeface="楷体" panose="02010609060101010101" charset="-122"/>
              <a:ea typeface="楷体" panose="02010609060101010101" charset="-122"/>
              <a:cs typeface="楷体" panose="02010609060101010101" charset="-122"/>
              <a:sym typeface="+mn-ea"/>
            </a:endParaRPr>
          </a:p>
          <a:p>
            <a:pPr marL="0" algn="r">
              <a:buClrTx/>
              <a:buSzTx/>
              <a:buNone/>
            </a:pPr>
            <a:r>
              <a:rPr sz="2400" b="1">
                <a:solidFill>
                  <a:srgbClr val="FF0000"/>
                </a:solidFill>
                <a:latin typeface="楷体" panose="02010609060101010101" charset="-122"/>
                <a:ea typeface="楷体" panose="02010609060101010101" charset="-122"/>
                <a:cs typeface="楷体" panose="02010609060101010101" charset="-122"/>
                <a:sym typeface="+mn-ea"/>
              </a:rPr>
              <a:t>【儿子毙虫，恐惧离家；】</a:t>
            </a:r>
            <a:endParaRPr sz="2400" b="1">
              <a:solidFill>
                <a:srgbClr val="FF0000"/>
              </a:solidFill>
              <a:latin typeface="楷体" panose="02010609060101010101" charset="-122"/>
              <a:ea typeface="楷体" panose="02010609060101010101" charset="-122"/>
              <a:cs typeface="楷体" panose="02010609060101010101" charset="-122"/>
              <a:sym typeface="+mn-ea"/>
            </a:endParaRPr>
          </a:p>
        </p:txBody>
      </p:sp>
    </p:spTree>
    <p:custDataLst>
      <p:tags r:id="rId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701675" y="916940"/>
            <a:ext cx="5021580" cy="726440"/>
          </a:xfrm>
        </p:spPr>
        <p:txBody>
          <a:bodyPr/>
          <a:lstStyle/>
          <a:p>
            <a:pPr algn="ctr"/>
            <a:r>
              <a:rPr lang="zh-CN" altLang="en-US" sz="4000"/>
              <a:t>字词过关</a:t>
            </a:r>
            <a:endParaRPr lang="zh-CN" altLang="en-US" sz="4000"/>
          </a:p>
        </p:txBody>
      </p:sp>
      <p:sp>
        <p:nvSpPr>
          <p:cNvPr id="4" name="内容占位符 2"/>
          <p:cNvSpPr>
            <a:spLocks noGrp="1"/>
          </p:cNvSpPr>
          <p:nvPr>
            <p:custDataLst>
              <p:tags r:id="rId4"/>
            </p:custDataLst>
          </p:nvPr>
        </p:nvSpPr>
        <p:spPr>
          <a:xfrm>
            <a:off x="5864860" y="542290"/>
            <a:ext cx="5657215" cy="600329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31.有古陵蔚起：有古坟高起。蔚，草木茂盛的样子，引申为高大的样子。</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32.蹲石鳞鳞：蹲踞着的一块块石头像鱼鳞排列。</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33.冥搜：用尽心思搜索。冥：深。</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34.趁：赶。</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35.蹑迹披求：追随（蛤蟆的）踪迹，拨开（丛草）寻求。蹑，悄悄追随。披，拨开。</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36.虽连城拱璧不啻也：即使价值连城的宝玉也比不上。拱璧，大璧，极言其珍贵。啻，止。</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37.蟹白栗黄：蟹肉和栗肉，指蟋蟀吃的精饲料。</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38.斯须：一刻工夫，一会儿。</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39.业根：祸种，惹祸的东西。业，业障，佛教用语，罪恶的意思。</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40.复算：再算账，追究。</a:t>
            </a:r>
            <a:endParaRPr>
              <a:solidFill>
                <a:srgbClr val="7030A0"/>
              </a:solidFill>
              <a:latin typeface="黑体" panose="02010609060101010101" charset="-122"/>
              <a:ea typeface="黑体" panose="02010609060101010101" charset="-122"/>
              <a:cs typeface="黑体" panose="02010609060101010101" charset="-122"/>
              <a:sym typeface="+mn-ea"/>
            </a:endParaRPr>
          </a:p>
        </p:txBody>
      </p:sp>
      <p:pic>
        <p:nvPicPr>
          <p:cNvPr id="5" name="内容占位符 4"/>
          <p:cNvPicPr>
            <a:picLocks noChangeAspect="1"/>
          </p:cNvPicPr>
          <p:nvPr>
            <p:ph idx="1"/>
            <p:custDataLst>
              <p:tags r:id="rId6"/>
            </p:custDataLst>
          </p:nvPr>
        </p:nvPicPr>
        <p:blipFill>
          <a:blip r:embed="rId5"/>
          <a:stretch>
            <a:fillRect/>
          </a:stretch>
        </p:blipFill>
        <p:spPr>
          <a:xfrm>
            <a:off x="527685" y="2191385"/>
            <a:ext cx="5195570" cy="3284855"/>
          </a:xfrm>
          <a:prstGeom prst="rect">
            <a:avLst/>
          </a:prstGeom>
        </p:spPr>
      </p:pic>
    </p:spTree>
    <p:custDataLst>
      <p:tags r:id="rId7"/>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69925" y="731520"/>
            <a:ext cx="10852150" cy="5421630"/>
          </a:xfrm>
          <a:solidFill>
            <a:srgbClr val="E9F3EB"/>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400" b="1">
                <a:solidFill>
                  <a:srgbClr val="FF0000"/>
                </a:solidFill>
                <a:latin typeface="楷体" panose="02010609060101010101" charset="-122"/>
                <a:ea typeface="楷体" panose="02010609060101010101" charset="-122"/>
                <a:cs typeface="楷体" panose="02010609060101010101" charset="-122"/>
              </a:rPr>
              <a:t> </a:t>
            </a:r>
            <a:r>
              <a:rPr lang="en-US" altLang="zh-CN" sz="24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⑥</a:t>
            </a:r>
            <a:r>
              <a:rPr lang="en-US" altLang="zh-CN" sz="2400" b="1">
                <a:latin typeface="楷体" panose="02010609060101010101" charset="-122"/>
                <a:ea typeface="楷体" panose="02010609060101010101" charset="-122"/>
                <a:cs typeface="楷体" panose="02010609060101010101" charset="-122"/>
              </a:rPr>
              <a:t>未几成入，闻妻言如</a:t>
            </a:r>
            <a:r>
              <a:rPr lang="en-US" altLang="zh-CN" sz="2400" b="1">
                <a:solidFill>
                  <a:srgbClr val="7030A0"/>
                </a:solidFill>
                <a:latin typeface="楷体" panose="02010609060101010101" charset="-122"/>
                <a:ea typeface="楷体" panose="02010609060101010101" charset="-122"/>
                <a:cs typeface="楷体" panose="02010609060101010101" charset="-122"/>
              </a:rPr>
              <a:t>被</a:t>
            </a:r>
            <a:r>
              <a:rPr lang="en-US" altLang="zh-CN" sz="2400" b="1">
                <a:latin typeface="楷体" panose="02010609060101010101" charset="-122"/>
                <a:ea typeface="楷体" panose="02010609060101010101" charset="-122"/>
                <a:cs typeface="楷体" panose="02010609060101010101" charset="-122"/>
              </a:rPr>
              <a:t>冰雪。怒索儿，儿渺然不知所往；既而，得其尸于井。因而化怒为悲，</a:t>
            </a:r>
            <a:r>
              <a:rPr lang="en-US" altLang="zh-CN" sz="2400" b="1">
                <a:solidFill>
                  <a:srgbClr val="7030A0"/>
                </a:solidFill>
                <a:latin typeface="楷体" panose="02010609060101010101" charset="-122"/>
                <a:ea typeface="楷体" panose="02010609060101010101" charset="-122"/>
                <a:cs typeface="楷体" panose="02010609060101010101" charset="-122"/>
              </a:rPr>
              <a:t>抢</a:t>
            </a:r>
            <a:r>
              <a:rPr sz="2400" b="1">
                <a:solidFill>
                  <a:srgbClr val="7030A0"/>
                </a:solidFill>
                <a:latin typeface="楷体" panose="02010609060101010101" charset="-122"/>
                <a:ea typeface="楷体" panose="02010609060101010101" charset="-122"/>
                <a:cs typeface="楷体" panose="02010609060101010101" charset="-122"/>
              </a:rPr>
              <a:t>（</a:t>
            </a:r>
            <a:r>
              <a:rPr lang="en-US" altLang="zh-CN" sz="2400" b="1">
                <a:solidFill>
                  <a:srgbClr val="7030A0"/>
                </a:solidFill>
                <a:latin typeface="楷体" panose="02010609060101010101" charset="-122"/>
                <a:ea typeface="楷体" panose="02010609060101010101" charset="-122"/>
                <a:cs typeface="楷体" panose="02010609060101010101" charset="-122"/>
              </a:rPr>
              <a:t>qi</a:t>
            </a:r>
            <a:r>
              <a:rPr lang="en-US" altLang="zh-CN" sz="2400" b="1">
                <a:solidFill>
                  <a:srgbClr val="7030A0"/>
                </a:solidFill>
                <a:latin typeface="黑体" panose="02010609060101010101" charset="-122"/>
                <a:ea typeface="黑体" panose="02010609060101010101" charset="-122"/>
                <a:cs typeface="楷体" panose="02010609060101010101" charset="-122"/>
              </a:rPr>
              <a:t>ā</a:t>
            </a:r>
            <a:r>
              <a:rPr lang="en-US" altLang="zh-CN" sz="2400" b="1">
                <a:solidFill>
                  <a:srgbClr val="7030A0"/>
                </a:solidFill>
                <a:latin typeface="楷体" panose="02010609060101010101" charset="-122"/>
                <a:ea typeface="楷体" panose="02010609060101010101" charset="-122"/>
                <a:cs typeface="楷体" panose="02010609060101010101" charset="-122"/>
              </a:rPr>
              <a:t>ng)呼欲绝</a:t>
            </a:r>
            <a:r>
              <a:rPr lang="en-US" altLang="zh-CN" sz="2400" b="1">
                <a:latin typeface="楷体" panose="02010609060101010101" charset="-122"/>
                <a:ea typeface="楷体" panose="02010609060101010101" charset="-122"/>
                <a:cs typeface="楷体" panose="02010609060101010101" charset="-122"/>
              </a:rPr>
              <a:t>。夫妻</a:t>
            </a:r>
            <a:r>
              <a:rPr lang="en-US" altLang="zh-CN" sz="2400" b="1">
                <a:solidFill>
                  <a:srgbClr val="7030A0"/>
                </a:solidFill>
                <a:latin typeface="楷体" panose="02010609060101010101" charset="-122"/>
                <a:ea typeface="楷体" panose="02010609060101010101" charset="-122"/>
                <a:cs typeface="楷体" panose="02010609060101010101" charset="-122"/>
              </a:rPr>
              <a:t>向隅</a:t>
            </a:r>
            <a:r>
              <a:rPr lang="en-US" altLang="zh-CN" sz="2400" b="1">
                <a:latin typeface="楷体" panose="02010609060101010101" charset="-122"/>
                <a:ea typeface="楷体" panose="02010609060101010101" charset="-122"/>
                <a:cs typeface="楷体" panose="02010609060101010101" charset="-122"/>
              </a:rPr>
              <a:t>，茅舍无烟，相对默然，</a:t>
            </a:r>
            <a:r>
              <a:rPr lang="en-US" altLang="zh-CN" sz="2400" b="1">
                <a:solidFill>
                  <a:srgbClr val="7030A0"/>
                </a:solidFill>
                <a:latin typeface="楷体" panose="02010609060101010101" charset="-122"/>
                <a:ea typeface="楷体" panose="02010609060101010101" charset="-122"/>
                <a:cs typeface="楷体" panose="02010609060101010101" charset="-122"/>
              </a:rPr>
              <a:t>不复聊赖</a:t>
            </a:r>
            <a:r>
              <a:rPr lang="en-US" altLang="zh-CN" sz="2400" b="1">
                <a:latin typeface="楷体" panose="02010609060101010101" charset="-122"/>
                <a:ea typeface="楷体" panose="02010609060101010101" charset="-122"/>
                <a:cs typeface="楷体" panose="02010609060101010101" charset="-122"/>
              </a:rPr>
              <a:t>。日将暮，取儿</a:t>
            </a:r>
            <a:r>
              <a:rPr lang="en-US" altLang="zh-CN" sz="2400" b="1">
                <a:solidFill>
                  <a:srgbClr val="7030A0"/>
                </a:solidFill>
                <a:latin typeface="楷体" panose="02010609060101010101" charset="-122"/>
                <a:ea typeface="楷体" panose="02010609060101010101" charset="-122"/>
                <a:cs typeface="楷体" panose="02010609060101010101" charset="-122"/>
              </a:rPr>
              <a:t>藁(gǎo)葬</a:t>
            </a:r>
            <a:r>
              <a:rPr lang="en-US" altLang="zh-CN" sz="2400" b="1">
                <a:latin typeface="楷体" panose="02010609060101010101" charset="-122"/>
                <a:ea typeface="楷体" panose="02010609060101010101" charset="-122"/>
                <a:cs typeface="楷体" panose="02010609060101010101" charset="-122"/>
              </a:rPr>
              <a:t>，近抚之，气息</a:t>
            </a:r>
            <a:r>
              <a:rPr lang="en-US" altLang="zh-CN" sz="2400" b="1">
                <a:solidFill>
                  <a:srgbClr val="7030A0"/>
                </a:solidFill>
                <a:latin typeface="楷体" panose="02010609060101010101" charset="-122"/>
                <a:ea typeface="楷体" panose="02010609060101010101" charset="-122"/>
                <a:cs typeface="楷体" panose="02010609060101010101" charset="-122"/>
              </a:rPr>
              <a:t>惙(chuò)然</a:t>
            </a:r>
            <a:r>
              <a:rPr lang="en-US" altLang="zh-CN" sz="2400" b="1">
                <a:latin typeface="楷体" panose="02010609060101010101" charset="-122"/>
                <a:ea typeface="楷体" panose="02010609060101010101" charset="-122"/>
                <a:cs typeface="楷体" panose="02010609060101010101" charset="-122"/>
              </a:rPr>
              <a:t>。喜置榻上，半夜复苏，夫妻心稍慰。但儿神气痴木，奄奄思睡，成顾蟋蟀笼虚，则</a:t>
            </a:r>
            <a:r>
              <a:rPr lang="en-US" altLang="zh-CN" sz="2400" b="1">
                <a:solidFill>
                  <a:srgbClr val="7030A0"/>
                </a:solidFill>
                <a:latin typeface="楷体" panose="02010609060101010101" charset="-122"/>
                <a:ea typeface="楷体" panose="02010609060101010101" charset="-122"/>
                <a:cs typeface="楷体" panose="02010609060101010101" charset="-122"/>
              </a:rPr>
              <a:t>气断声吞</a:t>
            </a:r>
            <a:r>
              <a:rPr lang="en-US" altLang="zh-CN" sz="2400" b="1">
                <a:latin typeface="楷体" panose="02010609060101010101" charset="-122"/>
                <a:ea typeface="楷体" panose="02010609060101010101" charset="-122"/>
                <a:cs typeface="楷体" panose="02010609060101010101" charset="-122"/>
              </a:rPr>
              <a:t>，亦不复以儿为念，自昏达曙，</a:t>
            </a:r>
            <a:r>
              <a:rPr lang="en-US" altLang="zh-CN" sz="2400" b="1">
                <a:solidFill>
                  <a:srgbClr val="7030A0"/>
                </a:solidFill>
                <a:latin typeface="楷体" panose="02010609060101010101" charset="-122"/>
                <a:ea typeface="楷体" panose="02010609060101010101" charset="-122"/>
                <a:cs typeface="楷体" panose="02010609060101010101" charset="-122"/>
              </a:rPr>
              <a:t>目不交睫</a:t>
            </a:r>
            <a:r>
              <a:rPr lang="en-US" altLang="zh-CN" sz="2400" b="1">
                <a:latin typeface="楷体" panose="02010609060101010101" charset="-122"/>
                <a:ea typeface="楷体" panose="02010609060101010101" charset="-122"/>
                <a:cs typeface="楷体" panose="02010609060101010101" charset="-122"/>
              </a:rPr>
              <a:t>。</a:t>
            </a:r>
            <a:r>
              <a:rPr lang="en-US" altLang="zh-CN" sz="2400" b="1">
                <a:solidFill>
                  <a:srgbClr val="7030A0"/>
                </a:solidFill>
                <a:latin typeface="楷体" panose="02010609060101010101" charset="-122"/>
                <a:ea typeface="楷体" panose="02010609060101010101" charset="-122"/>
                <a:cs typeface="楷体" panose="02010609060101010101" charset="-122"/>
              </a:rPr>
              <a:t>东曦既驾</a:t>
            </a:r>
            <a:r>
              <a:rPr lang="en-US" altLang="zh-CN" sz="2400" b="1">
                <a:latin typeface="楷体" panose="02010609060101010101" charset="-122"/>
                <a:ea typeface="楷体" panose="02010609060101010101" charset="-122"/>
                <a:cs typeface="楷体" panose="02010609060101010101" charset="-122"/>
              </a:rPr>
              <a:t>，僵卧长愁。忽闻门外虫鸣，惊起</a:t>
            </a:r>
            <a:r>
              <a:rPr lang="en-US" altLang="zh-CN" sz="2400" b="1">
                <a:solidFill>
                  <a:srgbClr val="7030A0"/>
                </a:solidFill>
                <a:latin typeface="楷体" panose="02010609060101010101" charset="-122"/>
                <a:ea typeface="楷体" panose="02010609060101010101" charset="-122"/>
                <a:cs typeface="楷体" panose="02010609060101010101" charset="-122"/>
              </a:rPr>
              <a:t>觇(ch</a:t>
            </a:r>
            <a:r>
              <a:rPr lang="en-US" altLang="zh-CN" sz="2400" b="1">
                <a:solidFill>
                  <a:srgbClr val="7030A0"/>
                </a:solidFill>
                <a:latin typeface="黑体" panose="02010609060101010101" charset="-122"/>
                <a:ea typeface="黑体" panose="02010609060101010101" charset="-122"/>
                <a:cs typeface="楷体" panose="02010609060101010101" charset="-122"/>
              </a:rPr>
              <a:t>ā</a:t>
            </a:r>
            <a:r>
              <a:rPr lang="en-US" altLang="zh-CN" sz="2400" b="1">
                <a:solidFill>
                  <a:srgbClr val="7030A0"/>
                </a:solidFill>
                <a:latin typeface="楷体" panose="02010609060101010101" charset="-122"/>
                <a:ea typeface="楷体" panose="02010609060101010101" charset="-122"/>
                <a:cs typeface="楷体" panose="02010609060101010101" charset="-122"/>
              </a:rPr>
              <a:t>n)视</a:t>
            </a:r>
            <a:r>
              <a:rPr lang="en-US" altLang="zh-CN" sz="2400" b="1">
                <a:latin typeface="楷体" panose="02010609060101010101" charset="-122"/>
                <a:ea typeface="楷体" panose="02010609060101010101" charset="-122"/>
                <a:cs typeface="楷体" panose="02010609060101010101" charset="-122"/>
              </a:rPr>
              <a:t>，虫宛然尚在，喜而捕之。一鸣辄跃去，行且速。覆之以掌，虚若无物；手</a:t>
            </a:r>
            <a:r>
              <a:rPr lang="en-US" altLang="zh-CN" sz="2400" b="1">
                <a:solidFill>
                  <a:srgbClr val="7030A0"/>
                </a:solidFill>
                <a:latin typeface="楷体" panose="02010609060101010101" charset="-122"/>
                <a:ea typeface="楷体" panose="02010609060101010101" charset="-122"/>
                <a:cs typeface="楷体" panose="02010609060101010101" charset="-122"/>
              </a:rPr>
              <a:t>裁</a:t>
            </a:r>
            <a:r>
              <a:rPr lang="en-US" altLang="zh-CN" sz="2400" b="1">
                <a:latin typeface="楷体" panose="02010609060101010101" charset="-122"/>
                <a:ea typeface="楷体" panose="02010609060101010101" charset="-122"/>
                <a:cs typeface="楷体" panose="02010609060101010101" charset="-122"/>
              </a:rPr>
              <a:t>举，则又超</a:t>
            </a:r>
            <a:r>
              <a:rPr sz="2400" b="1">
                <a:latin typeface="楷体" panose="02010609060101010101" charset="-122"/>
                <a:ea typeface="楷体" panose="02010609060101010101" charset="-122"/>
                <a:cs typeface="楷体" panose="02010609060101010101" charset="-122"/>
              </a:rPr>
              <a:t>忽</a:t>
            </a:r>
            <a:r>
              <a:rPr lang="en-US" altLang="zh-CN" sz="2400" b="1">
                <a:latin typeface="楷体" panose="02010609060101010101" charset="-122"/>
                <a:ea typeface="楷体" panose="02010609060101010101" charset="-122"/>
                <a:cs typeface="楷体" panose="02010609060101010101" charset="-122"/>
              </a:rPr>
              <a:t>而跃。急</a:t>
            </a:r>
            <a:r>
              <a:rPr lang="en-US" altLang="zh-CN" sz="2400" b="1">
                <a:solidFill>
                  <a:srgbClr val="7030A0"/>
                </a:solidFill>
                <a:latin typeface="楷体" panose="02010609060101010101" charset="-122"/>
                <a:ea typeface="楷体" panose="02010609060101010101" charset="-122"/>
                <a:cs typeface="楷体" panose="02010609060101010101" charset="-122"/>
              </a:rPr>
              <a:t>趁</a:t>
            </a:r>
            <a:r>
              <a:rPr lang="en-US" altLang="zh-CN" sz="2400" b="1">
                <a:latin typeface="楷体" panose="02010609060101010101" charset="-122"/>
                <a:ea typeface="楷体" panose="02010609060101010101" charset="-122"/>
                <a:cs typeface="楷体" panose="02010609060101010101" charset="-122"/>
              </a:rPr>
              <a:t>之，折过墙隅，迷其所往。徘徊四顾，见虫伏壁上。</a:t>
            </a:r>
            <a:r>
              <a:rPr lang="en-US" altLang="zh-CN" sz="2400" b="1">
                <a:solidFill>
                  <a:srgbClr val="7030A0"/>
                </a:solidFill>
                <a:latin typeface="楷体" panose="02010609060101010101" charset="-122"/>
                <a:ea typeface="楷体" panose="02010609060101010101" charset="-122"/>
                <a:cs typeface="楷体" panose="02010609060101010101" charset="-122"/>
              </a:rPr>
              <a:t>审谛之</a:t>
            </a:r>
            <a:r>
              <a:rPr lang="en-US" altLang="zh-CN" sz="2400" b="1">
                <a:latin typeface="楷体" panose="02010609060101010101" charset="-122"/>
                <a:ea typeface="楷体" panose="02010609060101010101" charset="-122"/>
                <a:cs typeface="楷体" panose="02010609060101010101" charset="-122"/>
              </a:rPr>
              <a:t>，短小，黑赤色，顿非前物。成以其小，劣之；惟彷徨瞻顾，寻所逐者。壁上小虫。忽跃落襟袖间，视之，形若</a:t>
            </a:r>
            <a:r>
              <a:rPr lang="en-US" altLang="zh-CN" sz="2400" b="1">
                <a:solidFill>
                  <a:srgbClr val="7030A0"/>
                </a:solidFill>
                <a:latin typeface="楷体" panose="02010609060101010101" charset="-122"/>
                <a:ea typeface="楷体" panose="02010609060101010101" charset="-122"/>
                <a:cs typeface="楷体" panose="02010609060101010101" charset="-122"/>
              </a:rPr>
              <a:t>土狗</a:t>
            </a:r>
            <a:r>
              <a:rPr lang="en-US" altLang="zh-CN" sz="2400" b="1">
                <a:latin typeface="楷体" panose="02010609060101010101" charset="-122"/>
                <a:ea typeface="楷体" panose="02010609060101010101" charset="-122"/>
                <a:cs typeface="楷体" panose="02010609060101010101" charset="-122"/>
              </a:rPr>
              <a:t>，梅花翅，方首长</a:t>
            </a:r>
            <a:r>
              <a:rPr lang="en-US" altLang="zh-CN" sz="2400" b="1">
                <a:solidFill>
                  <a:srgbClr val="7030A0"/>
                </a:solidFill>
                <a:latin typeface="楷体" panose="02010609060101010101" charset="-122"/>
                <a:ea typeface="楷体" panose="02010609060101010101" charset="-122"/>
                <a:cs typeface="楷体" panose="02010609060101010101" charset="-122"/>
              </a:rPr>
              <a:t>胫</a:t>
            </a:r>
            <a:r>
              <a:rPr lang="en-US" altLang="zh-CN" sz="2400" b="1">
                <a:latin typeface="楷体" panose="02010609060101010101" charset="-122"/>
                <a:ea typeface="楷体" panose="02010609060101010101" charset="-122"/>
                <a:cs typeface="楷体" panose="02010609060101010101" charset="-122"/>
              </a:rPr>
              <a:t>，意似良。喜而收之。将献公堂，惴惴恐不当意，思试之斗以觇之。 </a:t>
            </a:r>
            <a:r>
              <a:rPr sz="2400" b="1">
                <a:solidFill>
                  <a:srgbClr val="FF0000"/>
                </a:solidFill>
                <a:latin typeface="楷体" panose="02010609060101010101" charset="-122"/>
                <a:ea typeface="楷体" panose="02010609060101010101" charset="-122"/>
                <a:cs typeface="楷体" panose="02010609060101010101" charset="-122"/>
                <a:sym typeface="+mn-ea"/>
              </a:rPr>
              <a:t>【儿子投井，复得一虫；】</a:t>
            </a:r>
            <a:endParaRPr sz="2400" b="1">
              <a:solidFill>
                <a:srgbClr val="FF0000"/>
              </a:solidFill>
              <a:latin typeface="楷体" panose="02010609060101010101" charset="-122"/>
              <a:ea typeface="楷体" panose="02010609060101010101" charset="-122"/>
              <a:cs typeface="楷体" panose="02010609060101010101" charset="-122"/>
              <a:sym typeface="+mn-ea"/>
            </a:endParaRPr>
          </a:p>
          <a:p>
            <a:pPr marL="0" algn="l">
              <a:buClrTx/>
              <a:buSzTx/>
              <a:buNone/>
            </a:pPr>
            <a:endParaRPr lang="en-US" altLang="zh-CN" sz="2400" b="1">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tile tx="0" ty="0" sx="100000" sy="100000" flip="none" algn="tl"/>
        </a:blipFill>
        <a:effectLst/>
      </p:bgPr>
    </p:bg>
    <p:spTree>
      <p:nvGrpSpPr>
        <p:cNvPr id="1" name=""/>
        <p:cNvGrpSpPr/>
        <p:nvPr>
          <p:custDataLst>
            <p:tags r:id="rId4"/>
          </p:custDataLst>
        </p:nvPr>
      </p:nvGrpSpPr>
      <p:grpSpPr>
        <a:xfrm>
          <a:off x="0" y="0"/>
          <a:ext cx="0" cy="0"/>
        </a:xfrm>
      </p:grpSpPr>
      <p:sp>
        <p:nvSpPr>
          <p:cNvPr id="3" name="标题 2"/>
          <p:cNvSpPr>
            <a:spLocks noGrp="1"/>
          </p:cNvSpPr>
          <p:nvPr>
            <p:ph type="title"/>
            <p:custDataLst>
              <p:tags r:id="rId5"/>
            </p:custDataLst>
          </p:nvPr>
        </p:nvSpPr>
        <p:spPr>
          <a:xfrm>
            <a:off x="1281430" y="774700"/>
            <a:ext cx="9900285" cy="723900"/>
          </a:xfrm>
          <a:solidFill>
            <a:srgbClr val="C4C3D5"/>
          </a:solidFill>
        </p:spPr>
        <p:txBody>
          <a:bodyPr>
            <a:noAutofit/>
          </a:bodyPr>
          <a:lstStyle/>
          <a:p>
            <a:pPr algn="ctr"/>
            <a:r>
              <a:rPr lang="zh-CN" altLang="en-US" sz="4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学习内容</a:t>
            </a:r>
            <a:endParaRPr lang="zh-CN" altLang="zh-CN" sz="4800">
              <a:solidFill>
                <a:schemeClr val="tx1">
                  <a:lumMod val="85000"/>
                  <a:lumOff val="15000"/>
                </a:schemeClr>
              </a:solidFill>
              <a:ea typeface="隶书" panose="02010509060101010101" pitchFamily="49" charset="-122"/>
            </a:endParaRPr>
          </a:p>
        </p:txBody>
      </p:sp>
      <p:sp>
        <p:nvSpPr>
          <p:cNvPr id="4" name="内容占位符 3"/>
          <p:cNvSpPr>
            <a:spLocks noGrp="1"/>
          </p:cNvSpPr>
          <p:nvPr>
            <p:ph sz="quarter" idx="13"/>
            <p:custDataLst>
              <p:tags r:id="rId6"/>
            </p:custDataLst>
          </p:nvPr>
        </p:nvSpPr>
        <p:spPr>
          <a:xfrm>
            <a:off x="1281430" y="1498600"/>
            <a:ext cx="9899650" cy="3933825"/>
          </a:xfrm>
          <a:solidFill>
            <a:srgbClr val="F3EFED"/>
          </a:solidFill>
        </p:spPr>
        <p:txBody>
          <a:bodyPr anchor="ctr" anchorCtr="0">
            <a:normAutofit lnSpcReduction="20000"/>
          </a:bodyPr>
          <a:lstStyle/>
          <a:p>
            <a:pPr marL="0" indent="0">
              <a:buNone/>
            </a:pP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1</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、蒲松龄和《聊斋志异》简介；</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marL="0" indent="0">
              <a:buNone/>
            </a:pP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2</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、梳理故事情节，了解创作背景；</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marL="0" indent="0">
              <a:buNone/>
            </a:pP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3</a:t>
            </a:r>
            <a:r>
              <a:rPr lang="zh-CN"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、探究小说的主旨和写作特色。</a:t>
            </a:r>
            <a:endParaRPr lang="zh-CN"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Tree>
    <p:custDataLst>
      <p:tags r:id="rId8"/>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27355"/>
            <a:ext cx="5387975" cy="726440"/>
          </a:xfrm>
        </p:spPr>
        <p:txBody>
          <a:bodyPr/>
          <a:lstStyle/>
          <a:p>
            <a:pPr algn="ctr"/>
            <a:r>
              <a:rPr lang="zh-CN" altLang="en-US" sz="4000"/>
              <a:t>字词过关</a:t>
            </a:r>
            <a:endParaRPr lang="zh-CN" altLang="en-US" sz="4000"/>
          </a:p>
        </p:txBody>
      </p:sp>
      <p:sp>
        <p:nvSpPr>
          <p:cNvPr id="3" name="内容占位符 2"/>
          <p:cNvSpPr>
            <a:spLocks noGrp="1"/>
          </p:cNvSpPr>
          <p:nvPr>
            <p:ph idx="1"/>
            <p:custDataLst>
              <p:tags r:id="rId4"/>
            </p:custDataLst>
          </p:nvPr>
        </p:nvSpPr>
        <p:spPr>
          <a:xfrm>
            <a:off x="669925" y="1154430"/>
            <a:ext cx="5195570" cy="5391785"/>
          </a:xfrm>
          <a:ln>
            <a:solidFill>
              <a:srgbClr val="0F4B62"/>
            </a:solidFill>
          </a:ln>
        </p:spPr>
        <p:txBody>
          <a:body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41.如被（pī）冰雪：好像盖着冰雪。被，“披”。</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42.抢呼欲绝：头撞地，口呼天，几乎要绝命。抢，碰撞。</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43.向隅：面对着墙角（哭泣）。《说苑》：“今有满堂饮酒者，有一人独索然向隅哭泣……”后人用“向隅”，含有哭泣的意思。</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44.藁（gǎo）葬：用草席裹着尸体埋葬。</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45.惙（chuò）然：气息微弱的样子。</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46.气断声吞：出不来气，说不出话，形容极度悲伤。</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47.交睫：闭上眼睛要睡。</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buNone/>
            </a:pPr>
            <a:r>
              <a:rPr>
                <a:solidFill>
                  <a:srgbClr val="7030A0"/>
                </a:solidFill>
                <a:latin typeface="黑体" panose="02010609060101010101" charset="-122"/>
                <a:ea typeface="黑体" panose="02010609060101010101" charset="-122"/>
                <a:cs typeface="黑体" panose="02010609060101010101" charset="-122"/>
                <a:sym typeface="+mn-ea"/>
              </a:rPr>
              <a:t>48.东曦既驾：东方的太阳已经升起。东曦，指日神东君。曦，日光。既驾，已经乘车出来。古代传说，日神乘着神龙驾驭的车。</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buNone/>
            </a:pPr>
            <a:endParaRPr lang="zh-CN" altLang="en-US">
              <a:solidFill>
                <a:srgbClr val="7030A0"/>
              </a:solidFill>
              <a:latin typeface="黑体" panose="02010609060101010101" charset="-122"/>
              <a:ea typeface="黑体" panose="02010609060101010101" charset="-122"/>
              <a:cs typeface="黑体" panose="02010609060101010101" charset="-122"/>
            </a:endParaRPr>
          </a:p>
        </p:txBody>
      </p:sp>
      <p:sp>
        <p:nvSpPr>
          <p:cNvPr id="4" name="内容占位符 2"/>
          <p:cNvSpPr>
            <a:spLocks noGrp="1"/>
          </p:cNvSpPr>
          <p:nvPr>
            <p:custDataLst>
              <p:tags r:id="rId5"/>
            </p:custDataLst>
          </p:nvPr>
        </p:nvSpPr>
        <p:spPr>
          <a:xfrm>
            <a:off x="5864860" y="795020"/>
            <a:ext cx="4868545" cy="575056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49.觇视：窥视。</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50.裁：通“才”，刚刚。</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51.超忽：形容跳得轻快而高。</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52.审谛之：仔细地（看）它。</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53.土狗：蝼蛄的别名。</a:t>
            </a:r>
            <a:endParaRPr>
              <a:solidFill>
                <a:srgbClr val="7030A0"/>
              </a:solidFill>
              <a:latin typeface="黑体" panose="02010609060101010101" charset="-122"/>
              <a:ea typeface="黑体" panose="02010609060101010101" charset="-122"/>
              <a:cs typeface="黑体" panose="02010609060101010101" charset="-122"/>
              <a:sym typeface="+mn-ea"/>
            </a:endParaRPr>
          </a:p>
        </p:txBody>
      </p:sp>
      <p:pic>
        <p:nvPicPr>
          <p:cNvPr id="5" name="图片 4"/>
          <p:cNvPicPr>
            <a:picLocks noChangeAspect="1"/>
          </p:cNvPicPr>
          <p:nvPr>
            <p:custDataLst>
              <p:tags r:id="rId7"/>
            </p:custDataLst>
          </p:nvPr>
        </p:nvPicPr>
        <p:blipFill>
          <a:blip r:embed="rId6"/>
          <a:stretch>
            <a:fillRect/>
          </a:stretch>
        </p:blipFill>
        <p:spPr>
          <a:xfrm>
            <a:off x="5865495" y="2936240"/>
            <a:ext cx="4867910" cy="3609340"/>
          </a:xfrm>
          <a:prstGeom prst="rect">
            <a:avLst/>
          </a:prstGeom>
        </p:spPr>
      </p:pic>
    </p:spTree>
    <p:custDataLst>
      <p:tags r:id="rId8"/>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z="3600"/>
              <a:t>赏析语言的精炼生动。</a:t>
            </a:r>
            <a:endParaRPr lang="zh-CN" altLang="en-US" sz="3600"/>
          </a:p>
        </p:txBody>
      </p:sp>
      <p:sp>
        <p:nvSpPr>
          <p:cNvPr id="3" name="内容占位符 2"/>
          <p:cNvSpPr>
            <a:spLocks noGrp="1"/>
          </p:cNvSpPr>
          <p:nvPr>
            <p:ph idx="1"/>
            <p:custDataLst>
              <p:tags r:id="rId4"/>
            </p:custDataLst>
          </p:nvPr>
        </p:nvSpPr>
        <p:spPr>
          <a:xfrm>
            <a:off x="669925" y="1157605"/>
            <a:ext cx="10852150" cy="4757420"/>
          </a:xfrm>
        </p:spPr>
        <p:txBody>
          <a:bodyPr/>
          <a:lstStyle/>
          <a:p>
            <a:r>
              <a:rPr lang="en-US" altLang="zh-CN" sz="2800" b="1">
                <a:solidFill>
                  <a:srgbClr val="002060"/>
                </a:solidFill>
                <a:latin typeface="楷体" panose="02010609060101010101" charset="-122"/>
                <a:ea typeface="楷体" panose="02010609060101010101" charset="-122"/>
                <a:cs typeface="楷体" panose="02010609060101010101" charset="-122"/>
                <a:sym typeface="+mn-ea"/>
              </a:rPr>
              <a:t>夫妻向隅，茅舍无烟，相对默然，不复聊赖。日将暮，取儿藁葬，近抚之，气息惙然。喜置榻上，半夜复苏，夫妻心稍慰。但儿神气痴木，奄奄思睡，成顾蟋蟀笼虚，则气断声吞，亦不复以儿为念，自昏达曙，目不交睫。东曦既驾，僵卧长愁。忽闻门外虫鸣，惊起觇视，虫宛然尚在，喜而捕之。一鸣辄跃去，行且速。覆之以掌，虚若无物；手裁举，则又超而跃。急趁之，折过墙隅，迷其所往。徘徊四顾，见虫伏壁上。审谛之，短小，黑赤色，顿非前物。成以其小，劣之；惟彷徨瞻顾，寻所逐者。</a:t>
            </a:r>
            <a:endParaRPr lang="en-US" altLang="zh-CN" sz="28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5"/>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27685" y="447040"/>
            <a:ext cx="10852150" cy="5611495"/>
          </a:xfrm>
          <a:solidFill>
            <a:srgbClr val="E9F3EB"/>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4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⑦</a:t>
            </a:r>
            <a:r>
              <a:rPr lang="en-US" altLang="zh-CN" sz="2400" b="1">
                <a:latin typeface="楷体" panose="02010609060101010101" charset="-122"/>
                <a:ea typeface="楷体" panose="02010609060101010101" charset="-122"/>
                <a:cs typeface="楷体" panose="02010609060101010101" charset="-122"/>
              </a:rPr>
              <a:t>村中少年好事者，驯养一虫，自名“蟹壳青”，</a:t>
            </a:r>
            <a:r>
              <a:rPr lang="en-US" altLang="zh-CN" sz="2400" b="1">
                <a:solidFill>
                  <a:srgbClr val="7030A0"/>
                </a:solidFill>
                <a:latin typeface="楷体" panose="02010609060101010101" charset="-122"/>
                <a:ea typeface="楷体" panose="02010609060101010101" charset="-122"/>
                <a:cs typeface="楷体" panose="02010609060101010101" charset="-122"/>
              </a:rPr>
              <a:t>日与子弟角</a:t>
            </a:r>
            <a:r>
              <a:rPr lang="en-US" altLang="zh-CN" sz="2400" b="1">
                <a:latin typeface="楷体" panose="02010609060101010101" charset="-122"/>
                <a:ea typeface="楷体" panose="02010609060101010101" charset="-122"/>
                <a:cs typeface="楷体" panose="02010609060101010101" charset="-122"/>
              </a:rPr>
              <a:t>，无不胜。欲居之以为利，而高其直，亦无</a:t>
            </a:r>
            <a:r>
              <a:rPr lang="en-US" altLang="zh-CN" sz="2400" b="1">
                <a:solidFill>
                  <a:srgbClr val="7030A0"/>
                </a:solidFill>
                <a:latin typeface="楷体" panose="02010609060101010101" charset="-122"/>
                <a:ea typeface="楷体" panose="02010609060101010101" charset="-122"/>
                <a:cs typeface="楷体" panose="02010609060101010101" charset="-122"/>
              </a:rPr>
              <a:t>售者</a:t>
            </a:r>
            <a:r>
              <a:rPr lang="en-US" altLang="zh-CN" sz="2400" b="1">
                <a:latin typeface="楷体" panose="02010609060101010101" charset="-122"/>
                <a:ea typeface="楷体" panose="02010609060101010101" charset="-122"/>
                <a:cs typeface="楷体" panose="02010609060101010101" charset="-122"/>
              </a:rPr>
              <a:t>。径</a:t>
            </a:r>
            <a:r>
              <a:rPr lang="en-US" altLang="zh-CN" sz="2400" b="1">
                <a:solidFill>
                  <a:srgbClr val="7030A0"/>
                </a:solidFill>
                <a:latin typeface="楷体" panose="02010609060101010101" charset="-122"/>
                <a:ea typeface="楷体" panose="02010609060101010101" charset="-122"/>
                <a:cs typeface="楷体" panose="02010609060101010101" charset="-122"/>
              </a:rPr>
              <a:t>造庐</a:t>
            </a:r>
            <a:r>
              <a:rPr lang="en-US" altLang="zh-CN" sz="2400" b="1">
                <a:latin typeface="楷体" panose="02010609060101010101" charset="-122"/>
                <a:ea typeface="楷体" panose="02010609060101010101" charset="-122"/>
                <a:cs typeface="楷体" panose="02010609060101010101" charset="-122"/>
              </a:rPr>
              <a:t>访成。视成所蓄，掩口</a:t>
            </a:r>
            <a:r>
              <a:rPr lang="en-US" altLang="zh-CN" sz="2400" b="1">
                <a:solidFill>
                  <a:srgbClr val="7030A0"/>
                </a:solidFill>
                <a:latin typeface="楷体" panose="02010609060101010101" charset="-122"/>
                <a:ea typeface="楷体" panose="02010609060101010101" charset="-122"/>
                <a:cs typeface="楷体" panose="02010609060101010101" charset="-122"/>
              </a:rPr>
              <a:t>胡卢</a:t>
            </a:r>
            <a:r>
              <a:rPr lang="en-US" altLang="zh-CN" sz="2400" b="1">
                <a:latin typeface="楷体" panose="02010609060101010101" charset="-122"/>
                <a:ea typeface="楷体" panose="02010609060101010101" charset="-122"/>
                <a:cs typeface="楷体" panose="02010609060101010101" charset="-122"/>
              </a:rPr>
              <a:t>而笑。因出己虫，纳</a:t>
            </a:r>
            <a:r>
              <a:rPr lang="en-US" altLang="zh-CN" sz="2400" b="1">
                <a:solidFill>
                  <a:srgbClr val="7030A0"/>
                </a:solidFill>
                <a:latin typeface="楷体" panose="02010609060101010101" charset="-122"/>
                <a:ea typeface="楷体" panose="02010609060101010101" charset="-122"/>
                <a:cs typeface="楷体" panose="02010609060101010101" charset="-122"/>
              </a:rPr>
              <a:t>比笼</a:t>
            </a:r>
            <a:r>
              <a:rPr lang="en-US" altLang="zh-CN" sz="2400" b="1">
                <a:latin typeface="楷体" panose="02010609060101010101" charset="-122"/>
                <a:ea typeface="楷体" panose="02010609060101010101" charset="-122"/>
                <a:cs typeface="楷体" panose="02010609060101010101" charset="-122"/>
              </a:rPr>
              <a:t>中。成视之，庞然修伟，自增惭怍，不敢与较。少年</a:t>
            </a:r>
            <a:r>
              <a:rPr lang="en-US" altLang="zh-CN" sz="2400" b="1">
                <a:solidFill>
                  <a:srgbClr val="7030A0"/>
                </a:solidFill>
                <a:latin typeface="楷体" panose="02010609060101010101" charset="-122"/>
                <a:ea typeface="楷体" panose="02010609060101010101" charset="-122"/>
                <a:cs typeface="楷体" panose="02010609060101010101" charset="-122"/>
              </a:rPr>
              <a:t>固强之</a:t>
            </a:r>
            <a:r>
              <a:rPr lang="en-US" altLang="zh-CN" sz="2400" b="1">
                <a:latin typeface="楷体" panose="02010609060101010101" charset="-122"/>
                <a:ea typeface="楷体" panose="02010609060101010101" charset="-122"/>
                <a:cs typeface="楷体" panose="02010609060101010101" charset="-122"/>
              </a:rPr>
              <a:t>。</a:t>
            </a:r>
            <a:r>
              <a:rPr lang="en-US" altLang="zh-CN" sz="2400" b="1">
                <a:solidFill>
                  <a:srgbClr val="7030A0"/>
                </a:solidFill>
                <a:latin typeface="楷体" panose="02010609060101010101" charset="-122"/>
                <a:ea typeface="楷体" panose="02010609060101010101" charset="-122"/>
                <a:cs typeface="楷体" panose="02010609060101010101" charset="-122"/>
              </a:rPr>
              <a:t>顾</a:t>
            </a:r>
            <a:r>
              <a:rPr lang="en-US" altLang="zh-CN" sz="2400" b="1">
                <a:latin typeface="楷体" panose="02010609060101010101" charset="-122"/>
                <a:ea typeface="楷体" panose="02010609060101010101" charset="-122"/>
                <a:cs typeface="楷体" panose="02010609060101010101" charset="-122"/>
              </a:rPr>
              <a:t>念：蓄劣物终无所用，不如拚博一笑。因合纳斗盆。小虫伏不动，</a:t>
            </a:r>
            <a:r>
              <a:rPr lang="en-US" altLang="zh-CN" sz="2400" b="1">
                <a:solidFill>
                  <a:srgbClr val="7030A0"/>
                </a:solidFill>
                <a:latin typeface="楷体" panose="02010609060101010101" charset="-122"/>
                <a:ea typeface="楷体" panose="02010609060101010101" charset="-122"/>
                <a:cs typeface="楷体" panose="02010609060101010101" charset="-122"/>
              </a:rPr>
              <a:t>蠢若木鸡</a:t>
            </a:r>
            <a:r>
              <a:rPr lang="en-US" altLang="zh-CN" sz="2400" b="1">
                <a:latin typeface="楷体" panose="02010609060101010101" charset="-122"/>
                <a:ea typeface="楷体" panose="02010609060101010101" charset="-122"/>
                <a:cs typeface="楷体" panose="02010609060101010101" charset="-122"/>
              </a:rPr>
              <a:t>。少年又大笑。试以猪</a:t>
            </a:r>
            <a:r>
              <a:rPr lang="en-US" altLang="zh-CN" sz="2400" b="1">
                <a:solidFill>
                  <a:srgbClr val="7030A0"/>
                </a:solidFill>
                <a:latin typeface="楷体" panose="02010609060101010101" charset="-122"/>
                <a:ea typeface="楷体" panose="02010609060101010101" charset="-122"/>
                <a:cs typeface="楷体" panose="02010609060101010101" charset="-122"/>
              </a:rPr>
              <a:t>鬣</a:t>
            </a:r>
            <a:r>
              <a:rPr sz="2400" b="1">
                <a:solidFill>
                  <a:srgbClr val="7030A0"/>
                </a:solidFill>
                <a:latin typeface="楷体" panose="02010609060101010101" charset="-122"/>
                <a:ea typeface="楷体" panose="02010609060101010101" charset="-122"/>
                <a:cs typeface="楷体" panose="02010609060101010101" charset="-122"/>
              </a:rPr>
              <a:t>（</a:t>
            </a:r>
            <a:r>
              <a:rPr lang="en-US" altLang="zh-CN" sz="2400" b="1">
                <a:solidFill>
                  <a:srgbClr val="7030A0"/>
                </a:solidFill>
                <a:latin typeface="楷体" panose="02010609060101010101" charset="-122"/>
                <a:ea typeface="楷体" panose="02010609060101010101" charset="-122"/>
                <a:cs typeface="楷体" panose="02010609060101010101" charset="-122"/>
              </a:rPr>
              <a:t>liè)</a:t>
            </a:r>
            <a:r>
              <a:rPr lang="en-US" altLang="zh-CN" sz="2400" b="1">
                <a:latin typeface="楷体" panose="02010609060101010101" charset="-122"/>
                <a:ea typeface="楷体" panose="02010609060101010101" charset="-122"/>
                <a:cs typeface="楷体" panose="02010609060101010101" charset="-122"/>
              </a:rPr>
              <a:t>毛撩拨虫须，仍不动。少年又笑。屡撩之，虫暴怒，直奔，遂相</a:t>
            </a:r>
            <a:r>
              <a:rPr lang="en-US" altLang="zh-CN" sz="2400" b="1">
                <a:solidFill>
                  <a:srgbClr val="7030A0"/>
                </a:solidFill>
                <a:latin typeface="楷体" panose="02010609060101010101" charset="-122"/>
                <a:ea typeface="楷体" panose="02010609060101010101" charset="-122"/>
                <a:cs typeface="楷体" panose="02010609060101010101" charset="-122"/>
              </a:rPr>
              <a:t>腾击</a:t>
            </a:r>
            <a:r>
              <a:rPr lang="en-US" altLang="zh-CN" sz="2400" b="1">
                <a:latin typeface="楷体" panose="02010609060101010101" charset="-122"/>
                <a:ea typeface="楷体" panose="02010609060101010101" charset="-122"/>
                <a:cs typeface="楷体" panose="02010609060101010101" charset="-122"/>
              </a:rPr>
              <a:t>，振奋作声。俄见小虫跃起，张尾伸须，</a:t>
            </a:r>
            <a:r>
              <a:rPr lang="en-US" altLang="zh-CN" sz="2400" b="1">
                <a:solidFill>
                  <a:srgbClr val="7030A0"/>
                </a:solidFill>
                <a:latin typeface="楷体" panose="02010609060101010101" charset="-122"/>
                <a:ea typeface="楷体" panose="02010609060101010101" charset="-122"/>
                <a:cs typeface="楷体" panose="02010609060101010101" charset="-122"/>
              </a:rPr>
              <a:t>直龁敌领</a:t>
            </a:r>
            <a:r>
              <a:rPr lang="en-US" altLang="zh-CN" sz="2400" b="1">
                <a:latin typeface="楷体" panose="02010609060101010101" charset="-122"/>
                <a:ea typeface="楷体" panose="02010609060101010101" charset="-122"/>
                <a:cs typeface="楷体" panose="02010609060101010101" charset="-122"/>
              </a:rPr>
              <a:t>。少年大骇，解令休止。虫</a:t>
            </a:r>
            <a:r>
              <a:rPr lang="en-US" altLang="zh-CN" sz="2400" b="1">
                <a:solidFill>
                  <a:srgbClr val="7030A0"/>
                </a:solidFill>
                <a:latin typeface="楷体" panose="02010609060101010101" charset="-122"/>
                <a:ea typeface="楷体" panose="02010609060101010101" charset="-122"/>
                <a:cs typeface="楷体" panose="02010609060101010101" charset="-122"/>
              </a:rPr>
              <a:t>翘然矜鸣</a:t>
            </a:r>
            <a:r>
              <a:rPr lang="en-US" altLang="zh-CN" sz="2400" b="1">
                <a:latin typeface="楷体" panose="02010609060101010101" charset="-122"/>
                <a:ea typeface="楷体" panose="02010609060101010101" charset="-122"/>
                <a:cs typeface="楷体" panose="02010609060101010101" charset="-122"/>
              </a:rPr>
              <a:t>，似报主知。成大喜。方共瞻玩，一鸡</a:t>
            </a:r>
            <a:r>
              <a:rPr lang="en-US" altLang="zh-CN" sz="2400" b="1">
                <a:solidFill>
                  <a:srgbClr val="7030A0"/>
                </a:solidFill>
                <a:latin typeface="楷体" panose="02010609060101010101" charset="-122"/>
                <a:ea typeface="楷体" panose="02010609060101010101" charset="-122"/>
                <a:cs typeface="楷体" panose="02010609060101010101" charset="-122"/>
              </a:rPr>
              <a:t>瞥来</a:t>
            </a:r>
            <a:r>
              <a:rPr lang="en-US" altLang="zh-CN" sz="2400" b="1">
                <a:latin typeface="楷体" panose="02010609060101010101" charset="-122"/>
                <a:ea typeface="楷体" panose="02010609060101010101" charset="-122"/>
                <a:cs typeface="楷体" panose="02010609060101010101" charset="-122"/>
              </a:rPr>
              <a:t>，径进一啄。成骇立愕呼。幸啄不中，虫跃去</a:t>
            </a:r>
            <a:r>
              <a:rPr lang="en-US" altLang="zh-CN" sz="2400" b="1">
                <a:solidFill>
                  <a:srgbClr val="7030A0"/>
                </a:solidFill>
                <a:latin typeface="楷体" panose="02010609060101010101" charset="-122"/>
                <a:ea typeface="楷体" panose="02010609060101010101" charset="-122"/>
                <a:cs typeface="楷体" panose="02010609060101010101" charset="-122"/>
              </a:rPr>
              <a:t>尺有咫</a:t>
            </a:r>
            <a:r>
              <a:rPr lang="en-US" altLang="zh-CN" sz="2400" b="1">
                <a:latin typeface="楷体" panose="02010609060101010101" charset="-122"/>
                <a:ea typeface="楷体" panose="02010609060101010101" charset="-122"/>
                <a:cs typeface="楷体" panose="02010609060101010101" charset="-122"/>
              </a:rPr>
              <a:t>。鸡健进，逐逼之，虫已在爪下矣。成仓猝莫知所救，顿足失色。旋见鸡伸颈摆扑；临视，则</a:t>
            </a:r>
            <a:r>
              <a:rPr lang="en-US" altLang="zh-CN" sz="2400" b="1">
                <a:solidFill>
                  <a:srgbClr val="7030A0"/>
                </a:solidFill>
                <a:latin typeface="楷体" panose="02010609060101010101" charset="-122"/>
                <a:ea typeface="楷体" panose="02010609060101010101" charset="-122"/>
                <a:cs typeface="楷体" panose="02010609060101010101" charset="-122"/>
              </a:rPr>
              <a:t>虫集冠上</a:t>
            </a:r>
            <a:r>
              <a:rPr lang="en-US" altLang="zh-CN" sz="2400" b="1">
                <a:latin typeface="楷体" panose="02010609060101010101" charset="-122"/>
                <a:ea typeface="楷体" panose="02010609060101010101" charset="-122"/>
                <a:cs typeface="楷体" panose="02010609060101010101" charset="-122"/>
              </a:rPr>
              <a:t>，力叮不释。成益惊喜，</a:t>
            </a:r>
            <a:r>
              <a:rPr lang="en-US" altLang="zh-CN" sz="2400" b="1">
                <a:solidFill>
                  <a:srgbClr val="7030A0"/>
                </a:solidFill>
                <a:latin typeface="楷体" panose="02010609060101010101" charset="-122"/>
                <a:ea typeface="楷体" panose="02010609060101010101" charset="-122"/>
                <a:cs typeface="楷体" panose="02010609060101010101" charset="-122"/>
              </a:rPr>
              <a:t>掇(duō)</a:t>
            </a:r>
            <a:r>
              <a:rPr lang="en-US" altLang="zh-CN" sz="2400" b="1">
                <a:latin typeface="楷体" panose="02010609060101010101" charset="-122"/>
                <a:ea typeface="楷体" panose="02010609060101010101" charset="-122"/>
                <a:cs typeface="楷体" panose="02010609060101010101" charset="-122"/>
              </a:rPr>
              <a:t>置笼中。             </a:t>
            </a:r>
            <a:r>
              <a:rPr sz="2400" b="1">
                <a:solidFill>
                  <a:srgbClr val="FF0000"/>
                </a:solidFill>
                <a:latin typeface="楷体" panose="02010609060101010101" charset="-122"/>
                <a:ea typeface="楷体" panose="02010609060101010101" charset="-122"/>
                <a:cs typeface="楷体" panose="02010609060101010101" charset="-122"/>
              </a:rPr>
              <a:t>【小虫神勇，力战雄鸡；】</a:t>
            </a:r>
            <a:endParaRPr sz="24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27355"/>
            <a:ext cx="5195570" cy="726440"/>
          </a:xfrm>
        </p:spPr>
        <p:txBody>
          <a:bodyPr/>
          <a:lstStyle/>
          <a:p>
            <a:pPr algn="ctr"/>
            <a:r>
              <a:rPr lang="zh-CN" altLang="en-US" sz="4000"/>
              <a:t>字词过关</a:t>
            </a:r>
            <a:endParaRPr lang="zh-CN" altLang="en-US" sz="4000"/>
          </a:p>
        </p:txBody>
      </p:sp>
      <p:sp>
        <p:nvSpPr>
          <p:cNvPr id="3" name="内容占位符 2"/>
          <p:cNvSpPr>
            <a:spLocks noGrp="1"/>
          </p:cNvSpPr>
          <p:nvPr>
            <p:ph idx="1"/>
            <p:custDataLst>
              <p:tags r:id="rId4"/>
            </p:custDataLst>
          </p:nvPr>
        </p:nvSpPr>
        <p:spPr>
          <a:xfrm>
            <a:off x="669925" y="1154430"/>
            <a:ext cx="5195570" cy="5391785"/>
          </a:xfrm>
          <a:ln>
            <a:solidFill>
              <a:srgbClr val="0F4B62"/>
            </a:solidFill>
          </a:ln>
        </p:spPr>
        <p:txBody>
          <a:body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54.角：角斗比赛。子弟，年轻人。</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55.售者：这里指买主。</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56.造庐：指到家。造，到……去。庐，本指乡村一户人家所占的房地。引申为村房或小屋。</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57.胡卢：形容笑的样子。</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58.比笼：并列的笼子。比，并列的，并排的。</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59.惭怍：惭愧。</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60.固强之：坚持要较量较量。固，坚持、一定。强，迫使。</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61.顾：但。</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62.蠢若木鸡：形容神貌呆笨。《庄子·达生》篇说，养斗鸡的，要把斗鸡训练得镇静沉着，仿佛是木头雕的，才能够不动声色，战胜别的斗鸡。</a:t>
            </a:r>
            <a:endParaRPr>
              <a:solidFill>
                <a:srgbClr val="7030A0"/>
              </a:solidFill>
              <a:latin typeface="黑体" panose="02010609060101010101" charset="-122"/>
              <a:ea typeface="黑体" panose="02010609060101010101" charset="-122"/>
              <a:cs typeface="黑体" panose="02010609060101010101" charset="-122"/>
              <a:sym typeface="+mn-ea"/>
            </a:endParaRPr>
          </a:p>
        </p:txBody>
      </p:sp>
      <p:sp>
        <p:nvSpPr>
          <p:cNvPr id="4" name="内容占位符 2"/>
          <p:cNvSpPr>
            <a:spLocks noGrp="1"/>
          </p:cNvSpPr>
          <p:nvPr>
            <p:custDataLst>
              <p:tags r:id="rId5"/>
            </p:custDataLst>
          </p:nvPr>
        </p:nvSpPr>
        <p:spPr>
          <a:xfrm>
            <a:off x="5864860" y="795020"/>
            <a:ext cx="4868545" cy="575056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63.鬣（liè ）毛：动物头颈部长毛。</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64.俄：不久，一会儿。</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65.龁：咬。</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66.翘然矜鸣：鼓起翅膀得意地叫。翘，举。矜，夸耀。</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67.尺有咫：一尺多。咫，八寸。</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68.旋：随即，跟着。</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69.虫集冠上：蟋蟀落在鸡冠上。集，止。</a:t>
            </a:r>
            <a:endParaRPr>
              <a:solidFill>
                <a:srgbClr val="7030A0"/>
              </a:solidFill>
              <a:latin typeface="黑体" panose="02010609060101010101" charset="-122"/>
              <a:ea typeface="黑体" panose="02010609060101010101" charset="-122"/>
              <a:cs typeface="黑体" panose="02010609060101010101" charset="-122"/>
              <a:sym typeface="+mn-ea"/>
            </a:endParaRPr>
          </a:p>
        </p:txBody>
      </p:sp>
      <p:pic>
        <p:nvPicPr>
          <p:cNvPr id="6" name="图片 5"/>
          <p:cNvPicPr>
            <a:picLocks noChangeAspect="1"/>
          </p:cNvPicPr>
          <p:nvPr>
            <p:custDataLst>
              <p:tags r:id="rId7"/>
            </p:custDataLst>
          </p:nvPr>
        </p:nvPicPr>
        <p:blipFill>
          <a:blip r:embed="rId6"/>
          <a:stretch>
            <a:fillRect/>
          </a:stretch>
        </p:blipFill>
        <p:spPr>
          <a:xfrm>
            <a:off x="6489700" y="4176395"/>
            <a:ext cx="3743960" cy="2369185"/>
          </a:xfrm>
          <a:prstGeom prst="rect">
            <a:avLst/>
          </a:prstGeom>
        </p:spPr>
      </p:pic>
    </p:spTree>
    <p:custDataLst>
      <p:tags r:id="rId8"/>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p:nvPr>
            <p:ph idx="1"/>
            <p:custDataLst>
              <p:tags r:id="rId3"/>
            </p:custDataLst>
          </p:nvPr>
        </p:nvSpPr>
        <p:spPr>
          <a:xfrm>
            <a:off x="669925" y="758825"/>
            <a:ext cx="10851515" cy="4995545"/>
          </a:xfrm>
          <a:solidFill>
            <a:srgbClr val="E9F3EB"/>
          </a:solidFill>
          <a:ln>
            <a:solidFill>
              <a:srgbClr val="E9F3EB"/>
            </a:solidFill>
          </a:ln>
        </p:spPr>
        <p:txBody>
          <a:bodyPr anchor="ctr" anchorCtr="0"/>
          <a:lstStyle/>
          <a:p>
            <a:pPr marL="0" indent="0" algn="l">
              <a:buNone/>
            </a:pPr>
            <a:r>
              <a:rPr lang="en-US" altLang="zh-CN" sz="2400" b="1">
                <a:effectLst/>
                <a:latin typeface="楷体" panose="02010609060101010101" charset="-122"/>
                <a:ea typeface="楷体" panose="02010609060101010101" charset="-122"/>
                <a:cs typeface="楷体" panose="02010609060101010101" charset="-122"/>
              </a:rPr>
              <a:t>  </a:t>
            </a:r>
            <a:r>
              <a:rPr lang="en-US" altLang="zh-CN" sz="2400" b="1">
                <a:effectLst/>
                <a:latin typeface="黑体" panose="02010609060101010101" charset="-122"/>
                <a:ea typeface="黑体" panose="02010609060101010101" charset="-122"/>
                <a:cs typeface="楷体" panose="02010609060101010101" charset="-122"/>
              </a:rPr>
              <a:t>⑧</a:t>
            </a:r>
            <a:r>
              <a:rPr sz="2400" b="1">
                <a:solidFill>
                  <a:srgbClr val="7030A0"/>
                </a:solidFill>
                <a:effectLst/>
                <a:latin typeface="楷体" panose="02010609060101010101" charset="-122"/>
                <a:ea typeface="楷体" panose="02010609060101010101" charset="-122"/>
                <a:cs typeface="楷体" panose="02010609060101010101" charset="-122"/>
              </a:rPr>
              <a:t>翼日</a:t>
            </a:r>
            <a:r>
              <a:rPr sz="2400" b="1">
                <a:effectLst/>
                <a:latin typeface="楷体" panose="02010609060101010101" charset="-122"/>
                <a:ea typeface="楷体" panose="02010609060101010101" charset="-122"/>
                <a:cs typeface="楷体" panose="02010609060101010101" charset="-122"/>
              </a:rPr>
              <a:t>进宰。宰见其小，怒诃成。成述其异，宰不信。试与他虫斗，虫尽靡；又试之鸡，果如成言。乃赏成，献诸</a:t>
            </a:r>
            <a:r>
              <a:rPr sz="2400" b="1">
                <a:solidFill>
                  <a:srgbClr val="7030A0"/>
                </a:solidFill>
                <a:effectLst/>
                <a:latin typeface="楷体" panose="02010609060101010101" charset="-122"/>
                <a:ea typeface="楷体" panose="02010609060101010101" charset="-122"/>
                <a:cs typeface="楷体" panose="02010609060101010101" charset="-122"/>
              </a:rPr>
              <a:t>抚军</a:t>
            </a:r>
            <a:r>
              <a:rPr sz="2400" b="1">
                <a:effectLst/>
                <a:latin typeface="楷体" panose="02010609060101010101" charset="-122"/>
                <a:ea typeface="楷体" panose="02010609060101010101" charset="-122"/>
                <a:cs typeface="楷体" panose="02010609060101010101" charset="-122"/>
              </a:rPr>
              <a:t>。抚军大悦，以金笼进上，</a:t>
            </a:r>
            <a:r>
              <a:rPr sz="2400" b="1">
                <a:solidFill>
                  <a:srgbClr val="7030A0"/>
                </a:solidFill>
                <a:effectLst/>
                <a:latin typeface="楷体" panose="02010609060101010101" charset="-122"/>
                <a:ea typeface="楷体" panose="02010609060101010101" charset="-122"/>
                <a:cs typeface="楷体" panose="02010609060101010101" charset="-122"/>
              </a:rPr>
              <a:t>细疏</a:t>
            </a:r>
            <a:r>
              <a:rPr sz="2400" b="1">
                <a:effectLst/>
                <a:latin typeface="楷体" panose="02010609060101010101" charset="-122"/>
                <a:ea typeface="楷体" panose="02010609060101010101" charset="-122"/>
                <a:cs typeface="楷体" panose="02010609060101010101" charset="-122"/>
              </a:rPr>
              <a:t>其能。既入宫中，举天下所贡蝴蝶、螳螂、油利挞、青丝额……一切异状，遍试之，无出其右者。每闻琴瑟之声，则应节而舞，益奇之。上大嘉悦，诏赐抚臣名马衣缎。抚军不忘</a:t>
            </a:r>
            <a:r>
              <a:rPr sz="2400" b="1">
                <a:solidFill>
                  <a:srgbClr val="7030A0"/>
                </a:solidFill>
                <a:effectLst/>
                <a:latin typeface="楷体" panose="02010609060101010101" charset="-122"/>
                <a:ea typeface="楷体" panose="02010609060101010101" charset="-122"/>
                <a:cs typeface="楷体" panose="02010609060101010101" charset="-122"/>
              </a:rPr>
              <a:t>所自</a:t>
            </a:r>
            <a:r>
              <a:rPr sz="2400" b="1">
                <a:effectLst/>
                <a:latin typeface="楷体" panose="02010609060101010101" charset="-122"/>
                <a:ea typeface="楷体" panose="02010609060101010101" charset="-122"/>
                <a:cs typeface="楷体" panose="02010609060101010101" charset="-122"/>
              </a:rPr>
              <a:t>，无何，宰以</a:t>
            </a:r>
            <a:r>
              <a:rPr sz="2400" b="1">
                <a:solidFill>
                  <a:schemeClr val="tx1"/>
                </a:solidFill>
                <a:effectLst/>
                <a:latin typeface="楷体" panose="02010609060101010101" charset="-122"/>
                <a:ea typeface="楷体" panose="02010609060101010101" charset="-122"/>
                <a:cs typeface="楷体" panose="02010609060101010101" charset="-122"/>
              </a:rPr>
              <a:t>“卓异</a:t>
            </a: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sz="2400" b="1">
                <a:solidFill>
                  <a:srgbClr val="7030A0"/>
                </a:solidFill>
                <a:effectLst/>
                <a:latin typeface="楷体" panose="02010609060101010101" charset="-122"/>
                <a:ea typeface="楷体" panose="02010609060101010101" charset="-122"/>
                <a:cs typeface="楷体" panose="02010609060101010101" charset="-122"/>
              </a:rPr>
              <a:t>闻</a:t>
            </a:r>
            <a:r>
              <a:rPr sz="2400" b="1">
                <a:effectLst/>
                <a:latin typeface="楷体" panose="02010609060101010101" charset="-122"/>
                <a:ea typeface="楷体" panose="02010609060101010101" charset="-122"/>
                <a:cs typeface="楷体" panose="02010609060101010101" charset="-122"/>
              </a:rPr>
              <a:t>。宰悦，免成役；又嘱</a:t>
            </a:r>
            <a:r>
              <a:rPr sz="2400" b="1">
                <a:solidFill>
                  <a:srgbClr val="7030A0"/>
                </a:solidFill>
                <a:effectLst/>
                <a:latin typeface="楷体" panose="02010609060101010101" charset="-122"/>
                <a:ea typeface="楷体" panose="02010609060101010101" charset="-122"/>
                <a:cs typeface="楷体" panose="02010609060101010101" charset="-122"/>
              </a:rPr>
              <a:t>学使</a:t>
            </a:r>
            <a:r>
              <a:rPr sz="2400" b="1">
                <a:effectLst/>
                <a:latin typeface="楷体" panose="02010609060101010101" charset="-122"/>
                <a:ea typeface="楷体" panose="02010609060101010101" charset="-122"/>
                <a:cs typeface="楷体" panose="02010609060101010101" charset="-122"/>
              </a:rPr>
              <a:t>，</a:t>
            </a:r>
            <a:r>
              <a:rPr sz="2400" b="1">
                <a:solidFill>
                  <a:srgbClr val="7030A0"/>
                </a:solidFill>
                <a:effectLst/>
                <a:latin typeface="楷体" panose="02010609060101010101" charset="-122"/>
                <a:ea typeface="楷体" panose="02010609060101010101" charset="-122"/>
                <a:cs typeface="楷体" panose="02010609060101010101" charset="-122"/>
              </a:rPr>
              <a:t>俾入邑庠</a:t>
            </a:r>
            <a:r>
              <a:rPr lang="en-US" altLang="zh-CN" sz="2400" b="1">
                <a:solidFill>
                  <a:srgbClr val="7030A0"/>
                </a:solidFill>
                <a:effectLst/>
                <a:latin typeface="楷体" panose="02010609060101010101" charset="-122"/>
                <a:ea typeface="楷体" panose="02010609060101010101" charset="-122"/>
                <a:cs typeface="楷体" panose="02010609060101010101" charset="-122"/>
              </a:rPr>
              <a:t>(xiáng)</a:t>
            </a:r>
            <a:r>
              <a:rPr sz="2400" b="1">
                <a:effectLst/>
                <a:latin typeface="楷体" panose="02010609060101010101" charset="-122"/>
                <a:ea typeface="楷体" panose="02010609060101010101" charset="-122"/>
                <a:cs typeface="楷体" panose="02010609060101010101" charset="-122"/>
              </a:rPr>
              <a:t>。后岁余，成子精神复旧，自言：“身化促织，轻捷善斗，今始苏耳。”抚军亦厚赉</a:t>
            </a:r>
            <a:r>
              <a:rPr lang="en-US" altLang="zh-CN" sz="2400" b="1">
                <a:effectLst/>
                <a:latin typeface="楷体" panose="02010609060101010101" charset="-122"/>
                <a:ea typeface="楷体" panose="02010609060101010101" charset="-122"/>
                <a:cs typeface="楷体" panose="02010609060101010101" charset="-122"/>
              </a:rPr>
              <a:t>(laì)</a:t>
            </a:r>
            <a:r>
              <a:rPr sz="2400" b="1">
                <a:effectLst/>
                <a:latin typeface="楷体" panose="02010609060101010101" charset="-122"/>
                <a:ea typeface="楷体" panose="02010609060101010101" charset="-122"/>
                <a:cs typeface="楷体" panose="02010609060101010101" charset="-122"/>
              </a:rPr>
              <a:t>成。不数岁，田百顷，楼阁万椽，牛羊</a:t>
            </a:r>
            <a:r>
              <a:rPr sz="2400" b="1">
                <a:solidFill>
                  <a:srgbClr val="7030A0"/>
                </a:solidFill>
                <a:effectLst/>
                <a:latin typeface="楷体" panose="02010609060101010101" charset="-122"/>
                <a:ea typeface="楷体" panose="02010609060101010101" charset="-122"/>
                <a:cs typeface="楷体" panose="02010609060101010101" charset="-122"/>
              </a:rPr>
              <a:t>蹄躈</a:t>
            </a:r>
            <a:r>
              <a:rPr lang="en-US" altLang="zh-CN" sz="2400" b="1">
                <a:solidFill>
                  <a:srgbClr val="7030A0"/>
                </a:solidFill>
                <a:effectLst/>
                <a:latin typeface="楷体" panose="02010609060101010101" charset="-122"/>
                <a:ea typeface="楷体" panose="02010609060101010101" charset="-122"/>
                <a:cs typeface="楷体" panose="02010609060101010101" charset="-122"/>
              </a:rPr>
              <a:t>(qi</a:t>
            </a:r>
            <a:r>
              <a:rPr lang="en-US" altLang="zh-CN" sz="2400" b="1">
                <a:solidFill>
                  <a:srgbClr val="7030A0"/>
                </a:solidFill>
                <a:effectLst/>
                <a:latin typeface="宋体" panose="02010600030101010101" pitchFamily="2" charset="-122"/>
                <a:ea typeface="宋体" panose="02010600030101010101" pitchFamily="2" charset="-122"/>
                <a:cs typeface="楷体" panose="02010609060101010101" charset="-122"/>
              </a:rPr>
              <a:t>à</a:t>
            </a:r>
            <a:r>
              <a:rPr lang="en-US" altLang="zh-CN" sz="2400" b="1">
                <a:solidFill>
                  <a:srgbClr val="7030A0"/>
                </a:solidFill>
                <a:effectLst/>
                <a:latin typeface="楷体" panose="02010609060101010101" charset="-122"/>
                <a:ea typeface="楷体" panose="02010609060101010101" charset="-122"/>
                <a:cs typeface="楷体" panose="02010609060101010101" charset="-122"/>
              </a:rPr>
              <a:t>o)</a:t>
            </a:r>
            <a:r>
              <a:rPr sz="2400" b="1">
                <a:effectLst/>
                <a:latin typeface="楷体" panose="02010609060101010101" charset="-122"/>
                <a:ea typeface="楷体" panose="02010609060101010101" charset="-122"/>
                <a:cs typeface="楷体" panose="02010609060101010101" charset="-122"/>
              </a:rPr>
              <a:t>各千计。一出门，</a:t>
            </a:r>
            <a:r>
              <a:rPr sz="2400" b="1">
                <a:solidFill>
                  <a:srgbClr val="7030A0"/>
                </a:solidFill>
                <a:effectLst/>
                <a:latin typeface="楷体" panose="02010609060101010101" charset="-122"/>
                <a:ea typeface="楷体" panose="02010609060101010101" charset="-122"/>
                <a:cs typeface="楷体" panose="02010609060101010101" charset="-122"/>
              </a:rPr>
              <a:t>裘马过世家</a:t>
            </a:r>
            <a:r>
              <a:rPr sz="2400" b="1">
                <a:effectLst/>
                <a:latin typeface="楷体" panose="02010609060101010101" charset="-122"/>
                <a:ea typeface="楷体" panose="02010609060101010101" charset="-122"/>
                <a:cs typeface="楷体" panose="02010609060101010101" charset="-122"/>
              </a:rPr>
              <a:t>焉。</a:t>
            </a:r>
            <a:endParaRPr sz="2400" b="1">
              <a:effectLst/>
              <a:latin typeface="楷体" panose="02010609060101010101" charset="-122"/>
              <a:ea typeface="楷体" panose="02010609060101010101" charset="-122"/>
              <a:cs typeface="楷体" panose="02010609060101010101" charset="-122"/>
            </a:endParaRPr>
          </a:p>
          <a:p>
            <a:pPr marL="0" indent="0" algn="r">
              <a:buNone/>
            </a:pPr>
            <a:r>
              <a:rPr sz="2400" b="1">
                <a:solidFill>
                  <a:srgbClr val="FF0000"/>
                </a:solidFill>
                <a:effectLst/>
                <a:latin typeface="楷体" panose="02010609060101010101" charset="-122"/>
                <a:ea typeface="楷体" panose="02010609060101010101" charset="-122"/>
                <a:cs typeface="楷体" panose="02010609060101010101" charset="-122"/>
              </a:rPr>
              <a:t>【儿化促织，成名富贵。】</a:t>
            </a:r>
            <a:endParaRPr sz="2400" b="1">
              <a:solidFill>
                <a:srgbClr val="FF0000"/>
              </a:solidFill>
              <a:effectLst/>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27355"/>
            <a:ext cx="5387975" cy="726440"/>
          </a:xfrm>
        </p:spPr>
        <p:txBody>
          <a:bodyPr/>
          <a:lstStyle/>
          <a:p>
            <a:pPr algn="ctr"/>
            <a:r>
              <a:rPr lang="zh-CN" altLang="en-US" sz="4000"/>
              <a:t>字词过关</a:t>
            </a:r>
            <a:endParaRPr lang="zh-CN" altLang="en-US" sz="4000"/>
          </a:p>
        </p:txBody>
      </p:sp>
      <p:sp>
        <p:nvSpPr>
          <p:cNvPr id="3" name="内容占位符 2"/>
          <p:cNvSpPr>
            <a:spLocks noGrp="1"/>
          </p:cNvSpPr>
          <p:nvPr>
            <p:ph idx="1"/>
            <p:custDataLst>
              <p:tags r:id="rId4"/>
            </p:custDataLst>
          </p:nvPr>
        </p:nvSpPr>
        <p:spPr>
          <a:xfrm>
            <a:off x="669925" y="1154430"/>
            <a:ext cx="5195570" cy="5391785"/>
          </a:xfrm>
          <a:ln>
            <a:solidFill>
              <a:srgbClr val="0F4B62"/>
            </a:solidFill>
          </a:ln>
        </p:spPr>
        <p:txBody>
          <a:body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70.翼：同“翌”，次日。</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71.抚军：官名，巡抚的别称，总管一省的民政和军政。</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72.细疏：仔细地陈述。疏，臣下向君主陈述事情的一种公文，这里作动词。</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73.油利挞、青丝额：都是促织的一个品种。</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74.无何：没多久。</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75.卓异：（才能）优异。这是考核官吏政绩的评语。</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76.又嘱学使：又嘱，是抚军嘱。学使，提督学政（学台），是专管教育和考试的官。</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77.俾入邑庠：使（他）进入县学，即做秀才。俾，使。邑，县。庠，学校。</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78.赉（lài）：赏赐。</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endParaRPr>
              <a:solidFill>
                <a:srgbClr val="7030A0"/>
              </a:solidFill>
              <a:latin typeface="黑体" panose="02010609060101010101" charset="-122"/>
              <a:ea typeface="黑体" panose="02010609060101010101" charset="-122"/>
              <a:cs typeface="黑体" panose="02010609060101010101" charset="-122"/>
              <a:sym typeface="+mn-ea"/>
            </a:endParaRPr>
          </a:p>
        </p:txBody>
      </p:sp>
      <p:sp>
        <p:nvSpPr>
          <p:cNvPr id="4" name="内容占位符 2"/>
          <p:cNvSpPr>
            <a:spLocks noGrp="1"/>
          </p:cNvSpPr>
          <p:nvPr>
            <p:custDataLst>
              <p:tags r:id="rId5"/>
            </p:custDataLst>
          </p:nvPr>
        </p:nvSpPr>
        <p:spPr>
          <a:xfrm>
            <a:off x="5864860" y="795020"/>
            <a:ext cx="4868545" cy="575056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79.百顷：和下文的“万椽”，都极言其多。</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80.牛羊蹄躈各千计：意思是牛羊几百头。蹄躈，亦作“蹄噭”，古时用以计算牲畜的头数。噭，口；躈，肛门。见《史记·货殖列传》。千计，是说很多，不是实数。</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81.裘马过世家：穿的皮衣和驾车的马都超过世代做官的人家。</a:t>
            </a:r>
            <a:endParaRPr>
              <a:solidFill>
                <a:srgbClr val="7030A0"/>
              </a:solidFill>
              <a:latin typeface="黑体" panose="02010609060101010101" charset="-122"/>
              <a:ea typeface="黑体" panose="02010609060101010101" charset="-122"/>
              <a:cs typeface="黑体" panose="02010609060101010101" charset="-122"/>
              <a:sym typeface="+mn-ea"/>
            </a:endParaRPr>
          </a:p>
        </p:txBody>
      </p:sp>
      <p:pic>
        <p:nvPicPr>
          <p:cNvPr id="6" name="图片 5"/>
          <p:cNvPicPr>
            <a:picLocks noChangeAspect="1"/>
          </p:cNvPicPr>
          <p:nvPr>
            <p:custDataLst>
              <p:tags r:id="rId7"/>
            </p:custDataLst>
          </p:nvPr>
        </p:nvPicPr>
        <p:blipFill>
          <a:blip r:embed="rId6"/>
          <a:stretch>
            <a:fillRect/>
          </a:stretch>
        </p:blipFill>
        <p:spPr>
          <a:xfrm>
            <a:off x="5894705" y="3394075"/>
            <a:ext cx="4808220" cy="3151505"/>
          </a:xfrm>
          <a:prstGeom prst="rect">
            <a:avLst/>
          </a:prstGeom>
        </p:spPr>
      </p:pic>
    </p:spTree>
    <p:custDataLst>
      <p:tags r:id="rId8"/>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p:nvPr>
            <p:ph idx="1"/>
            <p:custDataLst>
              <p:tags r:id="rId3"/>
            </p:custDataLst>
          </p:nvPr>
        </p:nvSpPr>
        <p:spPr>
          <a:xfrm>
            <a:off x="669925" y="316865"/>
            <a:ext cx="10851515" cy="3935095"/>
          </a:xfrm>
          <a:solidFill>
            <a:srgbClr val="E9F3EB"/>
          </a:solidFill>
          <a:ln>
            <a:solidFill>
              <a:srgbClr val="E9F3EB"/>
            </a:solidFill>
          </a:ln>
        </p:spPr>
        <p:txBody>
          <a:bodyPr anchor="ctr" anchorCtr="0"/>
          <a:lstStyle/>
          <a:p>
            <a:pPr marL="0" indent="0" algn="l">
              <a:buNone/>
            </a:pPr>
            <a:r>
              <a:rPr sz="4000" b="1">
                <a:effectLst/>
                <a:latin typeface="楷体" panose="02010609060101010101" charset="-122"/>
                <a:ea typeface="楷体" panose="02010609060101010101" charset="-122"/>
                <a:cs typeface="楷体" panose="02010609060101010101" charset="-122"/>
              </a:rPr>
              <a:t>《促织》</a:t>
            </a:r>
            <a:endParaRPr sz="4000" b="1">
              <a:effectLst/>
              <a:latin typeface="楷体" panose="02010609060101010101" charset="-122"/>
              <a:ea typeface="楷体" panose="02010609060101010101" charset="-122"/>
              <a:cs typeface="楷体" panose="02010609060101010101" charset="-122"/>
            </a:endParaRPr>
          </a:p>
          <a:p>
            <a:pPr marL="0" indent="0" algn="l">
              <a:buNone/>
            </a:pPr>
            <a:r>
              <a:rPr sz="2400" b="1">
                <a:effectLst/>
                <a:latin typeface="黑体" panose="02010609060101010101" charset="-122"/>
                <a:ea typeface="黑体" panose="02010609060101010101" charset="-122"/>
                <a:cs typeface="楷体" panose="02010609060101010101" charset="-122"/>
              </a:rPr>
              <a:t>⑨</a:t>
            </a:r>
            <a:r>
              <a:rPr sz="2400" b="1">
                <a:solidFill>
                  <a:srgbClr val="7030A0"/>
                </a:solidFill>
                <a:effectLst/>
                <a:latin typeface="楷体" panose="02010609060101010101" charset="-122"/>
                <a:ea typeface="楷体" panose="02010609060101010101" charset="-122"/>
                <a:cs typeface="楷体" panose="02010609060101010101" charset="-122"/>
              </a:rPr>
              <a:t>异史氏</a:t>
            </a:r>
            <a:r>
              <a:rPr sz="2400" b="1">
                <a:effectLst/>
                <a:latin typeface="楷体" panose="02010609060101010101" charset="-122"/>
                <a:ea typeface="楷体" panose="02010609060101010101" charset="-122"/>
                <a:cs typeface="楷体" panose="02010609060101010101" charset="-122"/>
              </a:rPr>
              <a:t>曰：“天子偶用一物，未必不过此已忘；而奉行者即为定例。加之官贪吏虐，民日</a:t>
            </a:r>
            <a:r>
              <a:rPr sz="2400" b="1">
                <a:solidFill>
                  <a:srgbClr val="7030A0"/>
                </a:solidFill>
                <a:effectLst/>
                <a:latin typeface="楷体" panose="02010609060101010101" charset="-122"/>
                <a:ea typeface="楷体" panose="02010609060101010101" charset="-122"/>
                <a:cs typeface="楷体" panose="02010609060101010101" charset="-122"/>
              </a:rPr>
              <a:t>贴妇</a:t>
            </a:r>
            <a:r>
              <a:rPr sz="2400" b="1">
                <a:effectLst/>
                <a:latin typeface="楷体" panose="02010609060101010101" charset="-122"/>
                <a:ea typeface="楷体" panose="02010609060101010101" charset="-122"/>
                <a:cs typeface="楷体" panose="02010609060101010101" charset="-122"/>
              </a:rPr>
              <a:t>卖儿，更无休止。故天子一跬步皆关民命，不可忽也。</a:t>
            </a:r>
            <a:r>
              <a:rPr sz="2400" b="1">
                <a:solidFill>
                  <a:srgbClr val="7030A0"/>
                </a:solidFill>
                <a:effectLst/>
                <a:latin typeface="楷体" panose="02010609060101010101" charset="-122"/>
                <a:ea typeface="楷体" panose="02010609060101010101" charset="-122"/>
                <a:cs typeface="楷体" panose="02010609060101010101" charset="-122"/>
              </a:rPr>
              <a:t>独是</a:t>
            </a:r>
            <a:r>
              <a:rPr sz="2400" b="1">
                <a:effectLst/>
                <a:latin typeface="楷体" panose="02010609060101010101" charset="-122"/>
                <a:ea typeface="楷体" panose="02010609060101010101" charset="-122"/>
                <a:cs typeface="楷体" panose="02010609060101010101" charset="-122"/>
              </a:rPr>
              <a:t>成氏子</a:t>
            </a:r>
            <a:r>
              <a:rPr sz="2400" b="1">
                <a:solidFill>
                  <a:srgbClr val="7030A0"/>
                </a:solidFill>
                <a:effectLst/>
                <a:latin typeface="楷体" panose="02010609060101010101" charset="-122"/>
                <a:ea typeface="楷体" panose="02010609060101010101" charset="-122"/>
                <a:cs typeface="楷体" panose="02010609060101010101" charset="-122"/>
              </a:rPr>
              <a:t>以蠹贫</a:t>
            </a:r>
            <a:r>
              <a:rPr sz="2400" b="1">
                <a:effectLst/>
                <a:latin typeface="楷体" panose="02010609060101010101" charset="-122"/>
                <a:ea typeface="楷体" panose="02010609060101010101" charset="-122"/>
                <a:cs typeface="楷体" panose="02010609060101010101" charset="-122"/>
              </a:rPr>
              <a:t>，以促织富，裘马扬扬。当其为里正、受扑责时，岂意其至此哉！天将以酬长厚者，遂使抚臣、</a:t>
            </a:r>
            <a:r>
              <a:rPr sz="2400" b="1">
                <a:solidFill>
                  <a:srgbClr val="7030A0"/>
                </a:solidFill>
                <a:effectLst/>
                <a:latin typeface="楷体" panose="02010609060101010101" charset="-122"/>
                <a:ea typeface="楷体" panose="02010609060101010101" charset="-122"/>
                <a:cs typeface="楷体" panose="02010609060101010101" charset="-122"/>
              </a:rPr>
              <a:t>令尹，</a:t>
            </a:r>
            <a:r>
              <a:rPr sz="2400" b="1">
                <a:effectLst/>
                <a:latin typeface="楷体" panose="02010609060101010101" charset="-122"/>
                <a:ea typeface="楷体" panose="02010609060101010101" charset="-122"/>
                <a:cs typeface="楷体" panose="02010609060101010101" charset="-122"/>
              </a:rPr>
              <a:t>并受促织</a:t>
            </a:r>
            <a:r>
              <a:rPr sz="2400" b="1">
                <a:solidFill>
                  <a:srgbClr val="7030A0"/>
                </a:solidFill>
                <a:effectLst/>
                <a:latin typeface="楷体" panose="02010609060101010101" charset="-122"/>
                <a:ea typeface="楷体" panose="02010609060101010101" charset="-122"/>
                <a:cs typeface="楷体" panose="02010609060101010101" charset="-122"/>
              </a:rPr>
              <a:t>恩荫</a:t>
            </a:r>
            <a:r>
              <a:rPr sz="2400" b="1">
                <a:effectLst/>
                <a:latin typeface="楷体" panose="02010609060101010101" charset="-122"/>
                <a:ea typeface="楷体" panose="02010609060101010101" charset="-122"/>
                <a:cs typeface="楷体" panose="02010609060101010101" charset="-122"/>
              </a:rPr>
              <a:t>。闻之：一人飞升，仙及鸡犬。信夫！”</a:t>
            </a:r>
            <a:endParaRPr sz="2400" b="1">
              <a:effectLst/>
              <a:latin typeface="楷体" panose="02010609060101010101" charset="-122"/>
              <a:ea typeface="楷体" panose="02010609060101010101" charset="-122"/>
              <a:cs typeface="楷体" panose="02010609060101010101" charset="-122"/>
            </a:endParaRPr>
          </a:p>
          <a:p>
            <a:pPr marL="0" indent="0" algn="r">
              <a:lnSpc>
                <a:spcPct val="100000"/>
              </a:lnSpc>
              <a:buNone/>
            </a:pPr>
            <a:r>
              <a:rPr sz="2400" b="1">
                <a:solidFill>
                  <a:srgbClr val="FF0000"/>
                </a:solidFill>
                <a:effectLst/>
                <a:latin typeface="楷体" panose="02010609060101010101" charset="-122"/>
                <a:ea typeface="楷体" panose="02010609060101010101" charset="-122"/>
                <a:cs typeface="楷体" panose="02010609060101010101" charset="-122"/>
                <a:sym typeface="+mn-ea"/>
              </a:rPr>
              <a:t>【官吏贪虐，民生艰难；生死贵贱，全赖促织。】</a:t>
            </a:r>
            <a:endParaRPr sz="2400" b="1">
              <a:solidFill>
                <a:srgbClr val="FF0000"/>
              </a:solidFill>
              <a:effectLst/>
              <a:latin typeface="楷体" panose="02010609060101010101" charset="-122"/>
              <a:ea typeface="楷体" panose="02010609060101010101" charset="-122"/>
              <a:cs typeface="楷体" panose="02010609060101010101" charset="-122"/>
            </a:endParaRPr>
          </a:p>
        </p:txBody>
      </p:sp>
      <p:sp>
        <p:nvSpPr>
          <p:cNvPr id="2" name="内容占位符 2"/>
          <p:cNvSpPr>
            <a:spLocks noGrp="1"/>
          </p:cNvSpPr>
          <p:nvPr>
            <p:custDataLst>
              <p:tags r:id="rId4"/>
            </p:custDataLst>
          </p:nvPr>
        </p:nvSpPr>
        <p:spPr>
          <a:xfrm>
            <a:off x="669925" y="4252595"/>
            <a:ext cx="10851515" cy="219964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82.异史氏：作者自称。《聊斋志异》里边有许多怪异的事，所以称异史。</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83.贴妇：把妻子做抵押品去借钱。贴，抵押。84.独是：唯独这个。</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85.以蠹贫：因胥吏的侵耗而贫穷。蠹，蛀虫，这里用来比喻侵耗财务的胥吏。</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86.令尹：县令，府尹。这里是沿用古称。87.恩荫：得到恩惠荫庇。</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88.一人飞升仙及鸡犬：一个人升天，连他的鸡犬也成仙。比喻一个人发迹了，同他有关系的人都跟着得势。</a:t>
            </a:r>
            <a:endParaRPr>
              <a:solidFill>
                <a:srgbClr val="7030A0"/>
              </a:solidFill>
              <a:latin typeface="黑体" panose="02010609060101010101" charset="-122"/>
              <a:ea typeface="黑体" panose="02010609060101010101" charset="-122"/>
              <a:cs typeface="黑体" panose="02010609060101010101" charset="-122"/>
              <a:sym typeface="+mn-ea"/>
            </a:endParaRPr>
          </a:p>
        </p:txBody>
      </p:sp>
    </p:spTree>
    <p:custDataLst>
      <p:tags r:id="rId5"/>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222250"/>
            <a:ext cx="10852150" cy="1472565"/>
          </a:xfrm>
        </p:spPr>
        <p:style>
          <a:lnRef idx="1">
            <a:schemeClr val="accent1"/>
          </a:lnRef>
          <a:fillRef idx="2">
            <a:schemeClr val="accent1"/>
          </a:fillRef>
          <a:effectRef idx="1">
            <a:schemeClr val="accent1"/>
          </a:effectRef>
          <a:fontRef idx="minor">
            <a:schemeClr val="dk1"/>
          </a:fontRef>
        </p:style>
        <p:txBody>
          <a:bodyPr/>
          <a:lstStyle/>
          <a:p>
            <a:pPr algn="l">
              <a:buClrTx/>
              <a:buSzTx/>
              <a:buFontTx/>
            </a:pPr>
            <a:r>
              <a:rPr lang="zh-CN" altLang="en-US" sz="4400">
                <a:latin typeface="黑体" panose="02010609060101010101" charset="-122"/>
                <a:ea typeface="黑体" panose="02010609060101010101" charset="-122"/>
                <a:cs typeface="黑体" panose="02010609060101010101" charset="-122"/>
              </a:rPr>
              <a:t>三、探究思考：</a:t>
            </a:r>
            <a:br>
              <a:rPr lang="zh-CN" altLang="en-US" sz="4400">
                <a:latin typeface="黑体" panose="02010609060101010101" charset="-122"/>
                <a:ea typeface="黑体" panose="02010609060101010101" charset="-122"/>
                <a:cs typeface="黑体" panose="02010609060101010101" charset="-122"/>
              </a:rPr>
            </a:br>
            <a:r>
              <a:rPr lang="zh-CN" altLang="en-US" sz="4400">
                <a:latin typeface="黑体" panose="02010609060101010101" charset="-122"/>
                <a:ea typeface="黑体" panose="02010609060101010101" charset="-122"/>
                <a:cs typeface="黑体" panose="02010609060101010101" charset="-122"/>
              </a:rPr>
              <a:t>           </a:t>
            </a:r>
            <a:r>
              <a:rPr lang="zh-CN" altLang="en-US" sz="3600">
                <a:latin typeface="黑体" panose="02010609060101010101" charset="-122"/>
                <a:ea typeface="黑体" panose="02010609060101010101" charset="-122"/>
                <a:cs typeface="黑体" panose="02010609060101010101" charset="-122"/>
              </a:rPr>
              <a:t>（一）创作背景</a:t>
            </a:r>
            <a:endParaRPr lang="zh-CN" altLang="en-US" sz="36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custDataLst>
              <p:tags r:id="rId4"/>
            </p:custDataLst>
          </p:nvPr>
        </p:nvSpPr>
        <p:spPr>
          <a:xfrm>
            <a:off x="669925" y="1694815"/>
            <a:ext cx="10852150" cy="4977130"/>
          </a:xfrm>
          <a:solidFill>
            <a:srgbClr val="F9FBF8"/>
          </a:solidFill>
        </p:spPr>
        <p:txBody>
          <a:bodyPr/>
          <a:lstStyle/>
          <a:p>
            <a:pPr marL="0" indent="0">
              <a:lnSpc>
                <a:spcPts val="3380"/>
              </a:lnSpc>
              <a:buNone/>
            </a:pPr>
            <a:r>
              <a:rPr lang="zh-CN" altLang="en-US" sz="2400">
                <a:solidFill>
                  <a:srgbClr val="002060"/>
                </a:solidFill>
                <a:latin typeface="华文中宋" panose="02010600040101010101" charset="-122"/>
                <a:ea typeface="华文中宋" panose="02010600040101010101" charset="-122"/>
                <a:cs typeface="华文中宋" panose="02010600040101010101" charset="-122"/>
              </a:rPr>
              <a:t>  促织（蛐蛐）为善斗的昆虫，拼搏起来全力以赴，有的上品重伤不退，甚为壮烈。因而，自唐天宝年间始，</a:t>
            </a:r>
            <a:r>
              <a:rPr lang="zh-CN" altLang="en-US" sz="2400">
                <a:solidFill>
                  <a:srgbClr val="C00000"/>
                </a:solidFill>
                <a:latin typeface="华文中宋" panose="02010600040101010101" charset="-122"/>
                <a:ea typeface="华文中宋" panose="02010600040101010101" charset="-122"/>
                <a:cs typeface="华文中宋" panose="02010600040101010101" charset="-122"/>
              </a:rPr>
              <a:t>斗促织就成为民间和宫廷的一项娱乐活劲，历久不衰。</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据有关资料，唐天宝年间，京都长安的达官显贵、富豪巨贾，不惜重金投求上品促织，养在象牙、玛瑙盒中，饲以黄粟泥。一次赌斗，下注竟有多达白银万两者。到南宋，</a:t>
            </a:r>
            <a:r>
              <a:rPr lang="zh-CN" altLang="en-US" sz="2400">
                <a:solidFill>
                  <a:srgbClr val="C00000"/>
                </a:solidFill>
                <a:latin typeface="华文中宋" panose="02010600040101010101" charset="-122"/>
                <a:ea typeface="华文中宋" panose="02010600040101010101" charset="-122"/>
                <a:cs typeface="华文中宋" panose="02010600040101010101" charset="-122"/>
              </a:rPr>
              <a:t>宰相贾似道</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斗促织成癖。当时，元军宿侵，安危在旦夕，贾似道却不理军政大事，每日在斗促织取乐。</a:t>
            </a:r>
            <a:r>
              <a:rPr lang="zh-CN" altLang="en-US" sz="2400">
                <a:solidFill>
                  <a:srgbClr val="002060"/>
                </a:solidFill>
                <a:latin typeface="华文中宋" panose="02010600040101010101" charset="-122"/>
                <a:ea typeface="华文中宋" panose="02010600040101010101" charset="-122"/>
                <a:cs typeface="华文中宋" panose="02010600040101010101" charset="-122"/>
                <a:sym typeface="+mn-ea"/>
              </a:rPr>
              <a:t>至明代达到高峰，出了个酷爱斗促织的</a:t>
            </a:r>
            <a:r>
              <a:rPr lang="zh-CN" altLang="en-US" sz="2400" b="1">
                <a:solidFill>
                  <a:srgbClr val="C00000"/>
                </a:solidFill>
                <a:latin typeface="华文中宋" panose="02010600040101010101" charset="-122"/>
                <a:ea typeface="华文中宋" panose="02010600040101010101" charset="-122"/>
                <a:cs typeface="华文中宋" panose="02010600040101010101" charset="-122"/>
                <a:sym typeface="+mn-ea"/>
              </a:rPr>
              <a:t>皇帝朱瞻基（明宣宗）</a:t>
            </a:r>
            <a:r>
              <a:rPr lang="zh-CN" altLang="en-US" sz="2400">
                <a:solidFill>
                  <a:srgbClr val="002060"/>
                </a:solidFill>
                <a:latin typeface="华文中宋" panose="02010600040101010101" charset="-122"/>
                <a:ea typeface="华文中宋" panose="02010600040101010101" charset="-122"/>
                <a:cs typeface="华文中宋" panose="02010600040101010101" charset="-122"/>
                <a:sym typeface="+mn-ea"/>
              </a:rPr>
              <a:t>，促织成为皇宫贡品，朝廷还特地派员在官窑监制了令供养促织的蛐蛐盆和蛐蛐房（放至盆中做窝用的小陶制品）编印了鉴别、喂养促织的专著《蛐蛐谱》；有的文人还编写了《相促织歌》。</a:t>
            </a:r>
            <a:r>
              <a:rPr lang="zh-CN" altLang="en-US" sz="2400">
                <a:solidFill>
                  <a:srgbClr val="C00000"/>
                </a:solidFill>
                <a:latin typeface="华文中宋" panose="02010600040101010101" charset="-122"/>
                <a:ea typeface="华文中宋" panose="02010600040101010101" charset="-122"/>
                <a:cs typeface="华文中宋" panose="02010600040101010101" charset="-122"/>
                <a:sym typeface="+mn-ea"/>
              </a:rPr>
              <a:t>官吏的升降，也以所进促织的优劣为准绳，糜费国帑tǎng无数，民怨沸腾。</a:t>
            </a:r>
            <a:endParaRPr lang="zh-CN" altLang="en-US" sz="2400">
              <a:solidFill>
                <a:srgbClr val="C00000"/>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5"/>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内容占位符 3"/>
          <p:cNvSpPr>
            <a:spLocks noGrp="1"/>
          </p:cNvSpPr>
          <p:nvPr>
            <p:ph sz="half" idx="2"/>
            <p:custDataLst>
              <p:tags r:id="rId3"/>
            </p:custDataLst>
          </p:nvPr>
        </p:nvSpPr>
        <p:spPr>
          <a:xfrm>
            <a:off x="909955" y="653415"/>
            <a:ext cx="10371455" cy="5403850"/>
          </a:xfrm>
          <a:solidFill>
            <a:srgbClr val="F9FBF8"/>
          </a:solidFill>
        </p:spPr>
        <p:txBody>
          <a:bodyPr/>
          <a:lstStyle/>
          <a:p>
            <a:pPr algn="l">
              <a:buClrTx/>
              <a:buSzTx/>
            </a:pPr>
            <a:r>
              <a:rPr lang="zh-CN" altLang="en-US" sz="2800">
                <a:solidFill>
                  <a:srgbClr val="002060"/>
                </a:solidFill>
                <a:latin typeface="华文中宋" panose="02010600040101010101" charset="-122"/>
                <a:ea typeface="华文中宋" panose="02010600040101010101" charset="-122"/>
                <a:cs typeface="华文中宋" panose="02010600040101010101" charset="-122"/>
                <a:sym typeface="+mn-ea"/>
              </a:rPr>
              <a:t>《促织》是蒲松龄受到</a:t>
            </a:r>
            <a:r>
              <a:rPr lang="zh-CN" altLang="en-US" sz="2800">
                <a:solidFill>
                  <a:srgbClr val="C00000"/>
                </a:solidFill>
                <a:latin typeface="华文中宋" panose="02010600040101010101" charset="-122"/>
                <a:ea typeface="华文中宋" panose="02010600040101010101" charset="-122"/>
                <a:cs typeface="华文中宋" panose="02010600040101010101" charset="-122"/>
                <a:sym typeface="+mn-ea"/>
              </a:rPr>
              <a:t>吕毖的《明朝小史》</a:t>
            </a:r>
            <a:r>
              <a:rPr lang="zh-CN" altLang="en-US" sz="2800">
                <a:solidFill>
                  <a:srgbClr val="002060"/>
                </a:solidFill>
                <a:latin typeface="华文中宋" panose="02010600040101010101" charset="-122"/>
                <a:ea typeface="华文中宋" panose="02010600040101010101" charset="-122"/>
                <a:cs typeface="华文中宋" panose="02010600040101010101" charset="-122"/>
                <a:sym typeface="+mn-ea"/>
              </a:rPr>
              <a:t>记载以及冯梦龙小说中</a:t>
            </a:r>
            <a:r>
              <a:rPr lang="zh-CN" altLang="en-US" sz="2800">
                <a:solidFill>
                  <a:srgbClr val="C00000"/>
                </a:solidFill>
                <a:latin typeface="华文中宋" panose="02010600040101010101" charset="-122"/>
                <a:ea typeface="华文中宋" panose="02010600040101010101" charset="-122"/>
                <a:cs typeface="华文中宋" panose="02010600040101010101" charset="-122"/>
                <a:sym typeface="+mn-ea"/>
              </a:rPr>
              <a:t>济公火化促织</a:t>
            </a:r>
            <a:r>
              <a:rPr lang="zh-CN" altLang="en-US" sz="2800">
                <a:solidFill>
                  <a:srgbClr val="002060"/>
                </a:solidFill>
                <a:latin typeface="华文中宋" panose="02010600040101010101" charset="-122"/>
                <a:ea typeface="华文中宋" panose="02010600040101010101" charset="-122"/>
                <a:cs typeface="华文中宋" panose="02010600040101010101" charset="-122"/>
                <a:sym typeface="+mn-ea"/>
              </a:rPr>
              <a:t>的故事的影响，经过艺术加工而作。</a:t>
            </a:r>
            <a:endParaRPr lang="zh-CN" altLang="en-US" sz="2800">
              <a:solidFill>
                <a:schemeClr val="tx1"/>
              </a:solidFill>
              <a:latin typeface="华文中宋" panose="02010600040101010101" charset="-122"/>
              <a:ea typeface="华文中宋" panose="02010600040101010101" charset="-122"/>
              <a:cs typeface="华文中宋" panose="02010600040101010101" charset="-122"/>
              <a:sym typeface="+mn-ea"/>
            </a:endParaRPr>
          </a:p>
          <a:p>
            <a:pPr algn="l">
              <a:buClrTx/>
              <a:buSzTx/>
            </a:pPr>
            <a:r>
              <a:rPr lang="zh-CN" altLang="en-US" sz="2800">
                <a:solidFill>
                  <a:schemeClr val="tx1"/>
                </a:solidFill>
                <a:latin typeface="华文中宋" panose="02010600040101010101" charset="-122"/>
                <a:ea typeface="华文中宋" panose="02010600040101010101" charset="-122"/>
                <a:cs typeface="华文中宋" panose="02010600040101010101" charset="-122"/>
                <a:sym typeface="+mn-ea"/>
              </a:rPr>
              <a:t>据吕毖《明朝小史》载：“宣宗酷好促织之戏，遣使取之江南。价贵至数十金。枫桥一粮长以郡督遣觅，得一最良者，用所乘骏马易之。妻谓骏马所易，必有异，窃视之。跃出，为鸡啄食。惧，自缢死。夫归，伤其妻，且畏法，亦自经焉。”一只小促织，竟断送了两条人命。《促织》中“宣德间”的“宣德”，即是明宣宗朱瞻基的年号。</a:t>
            </a:r>
            <a:endParaRPr lang="zh-CN" altLang="en-US" sz="2800">
              <a:solidFill>
                <a:schemeClr val="tx1"/>
              </a:solidFill>
              <a:latin typeface="华文中宋" panose="02010600040101010101" charset="-122"/>
              <a:ea typeface="华文中宋" panose="02010600040101010101" charset="-122"/>
              <a:cs typeface="华文中宋" panose="02010600040101010101" charset="-122"/>
              <a:sym typeface="+mn-ea"/>
            </a:endParaRPr>
          </a:p>
          <a:p>
            <a:pPr algn="l">
              <a:buClrTx/>
              <a:buSzTx/>
            </a:pPr>
            <a:r>
              <a:rPr lang="zh-CN" altLang="en-US" sz="2800">
                <a:solidFill>
                  <a:schemeClr val="tx1"/>
                </a:solidFill>
                <a:latin typeface="华文中宋" panose="02010600040101010101" charset="-122"/>
                <a:ea typeface="华文中宋" panose="02010600040101010101" charset="-122"/>
                <a:cs typeface="华文中宋" panose="02010600040101010101" charset="-122"/>
                <a:sym typeface="+mn-ea"/>
              </a:rPr>
              <a:t>蒲松龄的《促织》，就是以宣宗年间的现实为素材而写成的。</a:t>
            </a:r>
            <a:r>
              <a:rPr lang="zh-CN" altLang="en-US" sz="2400">
                <a:solidFill>
                  <a:schemeClr val="tx1"/>
                </a:solidFill>
                <a:latin typeface="华文中宋" panose="02010600040101010101" charset="-122"/>
                <a:ea typeface="华文中宋" panose="02010600040101010101" charset="-122"/>
                <a:cs typeface="华文中宋" panose="02010600040101010101" charset="-122"/>
                <a:sym typeface="+mn-ea"/>
              </a:rPr>
              <a:t> </a:t>
            </a:r>
            <a:endParaRPr lang="zh-CN" altLang="en-US" sz="240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4"/>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70560" y="396240"/>
            <a:ext cx="10850880" cy="742315"/>
          </a:xfrm>
        </p:spPr>
        <p:style>
          <a:lnRef idx="1">
            <a:schemeClr val="accent1"/>
          </a:lnRef>
          <a:fillRef idx="2">
            <a:schemeClr val="accent1"/>
          </a:fillRef>
          <a:effectRef idx="1">
            <a:schemeClr val="accent1"/>
          </a:effectRef>
          <a:fontRef idx="minor">
            <a:schemeClr val="dk1"/>
          </a:fontRef>
        </p:style>
        <p:txBody>
          <a:bodyPr/>
          <a:lstStyle/>
          <a:p>
            <a:pPr algn="l"/>
            <a:r>
              <a:rPr sz="4400">
                <a:latin typeface="黑体" panose="02010609060101010101" charset="-122"/>
                <a:ea typeface="黑体" panose="02010609060101010101" charset="-122"/>
                <a:cs typeface="黑体" panose="02010609060101010101" charset="-122"/>
              </a:rPr>
              <a:t>（二）主题意义</a:t>
            </a:r>
            <a:endParaRPr lang="zh-CN" altLang="en-US" sz="4400">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sz="half" idx="1"/>
            <p:custDataLst>
              <p:tags r:id="rId4"/>
            </p:custDataLst>
          </p:nvPr>
        </p:nvSpPr>
        <p:spPr>
          <a:xfrm>
            <a:off x="669925" y="1236980"/>
            <a:ext cx="10851515" cy="4613910"/>
          </a:xfrm>
          <a:solidFill>
            <a:srgbClr val="E9F3EB"/>
          </a:solidFill>
        </p:spPr>
        <p:txBody>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《促织》深刻揭露了“苛政”之危害。</a:t>
            </a:r>
            <a:r>
              <a:rPr lang="zh-CN" altLang="en-US" sz="2800" b="1">
                <a:latin typeface="楷体" panose="02010609060101010101" charset="-122"/>
                <a:ea typeface="楷体" panose="02010609060101010101" charset="-122"/>
                <a:cs typeface="楷体" panose="02010609060101010101" charset="-122"/>
              </a:rPr>
              <a:t>孔子云：“苛政猛于虎！”虎狼噬人，毕竟也仅止于一时，受害也仅限一身，而苛政之下，民不聊生，“贴妇卖儿”，甚至家破人亡，祸害之惨烈，诚然是触目惊心。</a:t>
            </a:r>
            <a:endParaRPr lang="zh-CN" altLang="en-US" sz="2800" b="1">
              <a:latin typeface="楷体" panose="02010609060101010101" charset="-122"/>
              <a:ea typeface="楷体" panose="02010609060101010101" charset="-122"/>
              <a:cs typeface="楷体" panose="02010609060101010101" charset="-122"/>
            </a:endParaRPr>
          </a:p>
          <a:p>
            <a:r>
              <a:rPr lang="zh-CN" altLang="en-US" sz="2400" b="1">
                <a:solidFill>
                  <a:srgbClr val="002060"/>
                </a:solidFill>
                <a:latin typeface="楷体" panose="02010609060101010101" charset="-122"/>
                <a:ea typeface="楷体" panose="02010609060101010101" charset="-122"/>
                <a:cs typeface="楷体" panose="02010609060101010101" charset="-122"/>
              </a:rPr>
              <a:t>但《促织》也不纯然是一篇刻面黑暗现实的写实之作，它既有对于苛政的谴责抨击，也有颇具荒诞喜剧风格的幽默谐谑之笔，还穿插了一些离奇恍惚的怪诞情节，这使它在表现风格上更加斑斓多彩，较之许多揭示苛政的写实之作，更富有想象奇纱的艺术表现力。</a:t>
            </a:r>
            <a:endParaRPr lang="zh-CN" altLang="en-US" sz="2400" b="1">
              <a:solidFill>
                <a:srgbClr val="002060"/>
              </a:solidFill>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flipH="1">
            <a:off x="10613600" y="5602514"/>
            <a:ext cx="1578399" cy="1255486"/>
          </a:xfrm>
          <a:prstGeom prst="rect">
            <a:avLst/>
          </a:prstGeom>
        </p:spPr>
      </p:pic>
      <p:sp>
        <p:nvSpPr>
          <p:cNvPr id="8" name="矩形 7"/>
          <p:cNvSpPr/>
          <p:nvPr userDrawn="1">
            <p:custDataLst>
              <p:tags r:id="rId5"/>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6"/>
            </p:custDataLst>
          </p:nvPr>
        </p:nvSpPr>
        <p:spPr>
          <a:xfrm>
            <a:off x="457200" y="49372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11" name="图片 10"/>
          <p:cNvPicPr>
            <a:picLocks noChangeAspect="1"/>
          </p:cNvPicPr>
          <p:nvPr>
            <p:custDataLst>
              <p:tags r:id="rId8"/>
            </p:custDataLst>
          </p:nvPr>
        </p:nvPicPr>
        <p:blipFill>
          <a:blip r:embed="rId7"/>
          <a:stretch>
            <a:fillRect/>
          </a:stretch>
        </p:blipFill>
        <p:spPr>
          <a:xfrm>
            <a:off x="457200" y="494030"/>
            <a:ext cx="11287760" cy="5643880"/>
          </a:xfrm>
          <a:prstGeom prst="rect">
            <a:avLst/>
          </a:prstGeom>
        </p:spPr>
      </p:pic>
      <p:sp>
        <p:nvSpPr>
          <p:cNvPr id="12" name="Title 6"/>
          <p:cNvSpPr txBox="1"/>
          <p:nvPr>
            <p:custDataLst>
              <p:tags r:id="rId9"/>
            </p:custDataLst>
          </p:nvPr>
        </p:nvSpPr>
        <p:spPr>
          <a:xfrm>
            <a:off x="457200" y="494030"/>
            <a:ext cx="662940" cy="2158365"/>
          </a:xfrm>
          <a:prstGeom prst="rect">
            <a:avLst/>
          </a:prstGeom>
          <a:solidFill>
            <a:schemeClr val="bg2">
              <a:lumMod val="90000"/>
            </a:schemeClr>
          </a:solid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lnSpc>
                <a:spcPct val="120000"/>
              </a:lnSpc>
            </a:pPr>
            <a:r>
              <a:rPr kumimoji="0" lang="zh-CN" altLang="en-US" sz="44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蒲松龄</a:t>
            </a:r>
            <a:endParaRPr kumimoji="0" lang="zh-CN" altLang="en-US" sz="44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spTree>
    <p:custDataLst>
      <p:tags r:id="rId10"/>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70560" y="269875"/>
            <a:ext cx="10850880" cy="615315"/>
          </a:xfrm>
        </p:spPr>
        <p:style>
          <a:lnRef idx="1">
            <a:schemeClr val="accent1"/>
          </a:lnRef>
          <a:fillRef idx="2">
            <a:schemeClr val="accent1"/>
          </a:fillRef>
          <a:effectRef idx="1">
            <a:schemeClr val="accent1"/>
          </a:effectRef>
          <a:fontRef idx="minor">
            <a:schemeClr val="dk1"/>
          </a:fontRef>
        </p:style>
        <p:txBody>
          <a:bodyPr/>
          <a:lstStyle/>
          <a:p>
            <a:pPr algn="l"/>
            <a:r>
              <a:rPr sz="4000">
                <a:latin typeface="黑体" panose="02010609060101010101" charset="-122"/>
                <a:ea typeface="黑体" panose="02010609060101010101" charset="-122"/>
                <a:cs typeface="黑体" panose="02010609060101010101" charset="-122"/>
              </a:rPr>
              <a:t>（三）写作特色</a:t>
            </a:r>
            <a:endParaRPr lang="zh-CN" altLang="en-US" sz="40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custDataLst>
              <p:tags r:id="rId4"/>
            </p:custDataLst>
          </p:nvPr>
        </p:nvSpPr>
        <p:spPr>
          <a:xfrm>
            <a:off x="669925" y="952500"/>
            <a:ext cx="6854825" cy="5167630"/>
          </a:xfrm>
          <a:solidFill>
            <a:srgbClr val="E9F3EB"/>
          </a:solidFill>
        </p:spPr>
        <p:txBody>
          <a:bodyPr/>
          <a:lstStyle/>
          <a:p>
            <a:pPr marL="0" indent="0">
              <a:lnSpc>
                <a:spcPts val="3860"/>
              </a:lnSpc>
              <a:buNone/>
            </a:pP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、《促织》继承了中国古代小说创作的优秀传统，十分注重情节结构的营造。</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情节一波三折，写出了主人公命运的大起大落、大悲大喜</a:t>
            </a:r>
            <a:r>
              <a:rPr lang="zh-CN" altLang="en-US" sz="2800" b="1">
                <a:latin typeface="楷体" panose="02010609060101010101" charset="-122"/>
                <a:ea typeface="楷体" panose="02010609060101010101" charset="-122"/>
                <a:cs typeface="楷体" panose="02010609060101010101" charset="-122"/>
                <a:sym typeface="+mn-ea"/>
              </a:rPr>
              <a:t>，让读者的心也随之起落沉浮，转瞬之间，就经历了人生的种种况味，真令人</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百感交集</a:t>
            </a:r>
            <a:r>
              <a:rPr lang="zh-CN" altLang="en-US" sz="2800" b="1">
                <a:latin typeface="楷体" panose="02010609060101010101" charset="-122"/>
                <a:ea typeface="楷体" panose="02010609060101010101" charset="-122"/>
                <a:cs typeface="楷体" panose="02010609060101010101" charset="-122"/>
                <a:sym typeface="+mn-ea"/>
              </a:rPr>
              <a:t>。作者的一支生花妙笔，将故事组织得意想不到，</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波澜迭起</a:t>
            </a:r>
            <a:r>
              <a:rPr lang="zh-CN" altLang="en-US" sz="2800" b="1">
                <a:latin typeface="楷体" panose="02010609060101010101" charset="-122"/>
                <a:ea typeface="楷体" panose="02010609060101010101" charset="-122"/>
                <a:cs typeface="楷体" panose="02010609060101010101" charset="-122"/>
                <a:sym typeface="+mn-ea"/>
              </a:rPr>
              <a:t>，称得上是短篇小说的大家。</a:t>
            </a:r>
            <a:r>
              <a:rPr lang="zh-CN" altLang="en-US" sz="2800" b="1">
                <a:solidFill>
                  <a:srgbClr val="002060"/>
                </a:solidFill>
                <a:latin typeface="楷体" panose="02010609060101010101" charset="-122"/>
                <a:ea typeface="楷体" panose="02010609060101010101" charset="-122"/>
                <a:cs typeface="楷体" panose="02010609060101010101" charset="-122"/>
                <a:sym typeface="+mn-ea"/>
              </a:rPr>
              <a:t>围绕一只小虫，写尽人间悲酸，让读者目睹了一个小人物的人生悲喜剧。</a:t>
            </a:r>
            <a:endParaRPr lang="zh-CN" altLang="en-US" sz="2800" b="1">
              <a:solidFill>
                <a:srgbClr val="7030A0"/>
              </a:solidFill>
              <a:latin typeface="楷体" panose="02010609060101010101" charset="-122"/>
              <a:ea typeface="楷体" panose="02010609060101010101" charset="-122"/>
              <a:cs typeface="楷体" panose="02010609060101010101" charset="-122"/>
              <a:sym typeface="+mn-ea"/>
            </a:endParaRPr>
          </a:p>
        </p:txBody>
      </p:sp>
      <p:sp>
        <p:nvSpPr>
          <p:cNvPr id="6" name="内容占位符 5"/>
          <p:cNvSpPr>
            <a:spLocks noGrp="1"/>
          </p:cNvSpPr>
          <p:nvPr>
            <p:ph sz="half" idx="1"/>
            <p:custDataLst>
              <p:tags r:id="rId5"/>
            </p:custDataLst>
          </p:nvPr>
        </p:nvSpPr>
        <p:spPr>
          <a:xfrm>
            <a:off x="7524750" y="1173480"/>
            <a:ext cx="3846195" cy="4946650"/>
          </a:xfrm>
          <a:solidFill>
            <a:srgbClr val="C4C3D5"/>
          </a:solidFill>
        </p:spPr>
        <p:txBody>
          <a:bodyPr/>
          <a:lstStyle/>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1.</a:t>
            </a:r>
            <a:r>
              <a:rPr sz="2400" b="1">
                <a:solidFill>
                  <a:srgbClr val="002060"/>
                </a:solidFill>
                <a:latin typeface="楷体" panose="02010609060101010101" charset="-122"/>
                <a:ea typeface="楷体" panose="02010609060101010101" charset="-122"/>
                <a:cs typeface="楷体" panose="02010609060101010101" charset="-122"/>
                <a:sym typeface="+mn-ea"/>
              </a:rPr>
              <a:t>岁征促织，官吏贪虐；</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2.</a:t>
            </a:r>
            <a:r>
              <a:rPr sz="2400" b="1">
                <a:solidFill>
                  <a:srgbClr val="002060"/>
                </a:solidFill>
                <a:latin typeface="楷体" panose="02010609060101010101" charset="-122"/>
                <a:ea typeface="楷体" panose="02010609060101010101" charset="-122"/>
                <a:cs typeface="楷体" panose="02010609060101010101" charset="-122"/>
                <a:sym typeface="+mn-ea"/>
              </a:rPr>
              <a:t>成名充役，无虫杖责；</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3.</a:t>
            </a:r>
            <a:r>
              <a:rPr sz="2400" b="1">
                <a:solidFill>
                  <a:srgbClr val="002060"/>
                </a:solidFill>
                <a:latin typeface="楷体" panose="02010609060101010101" charset="-122"/>
                <a:ea typeface="楷体" panose="02010609060101010101" charset="-122"/>
                <a:cs typeface="楷体" panose="02010609060101010101" charset="-122"/>
                <a:sym typeface="+mn-ea"/>
              </a:rPr>
              <a:t>妻子求神，占卜得画</a:t>
            </a: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a:t>
            </a:r>
            <a:endParaRPr lang="en-US" altLang="zh-CN"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4.</a:t>
            </a:r>
            <a:r>
              <a:rPr sz="2400" b="1">
                <a:solidFill>
                  <a:srgbClr val="002060"/>
                </a:solidFill>
                <a:latin typeface="楷体" panose="02010609060101010101" charset="-122"/>
                <a:ea typeface="楷体" panose="02010609060101010101" charset="-122"/>
                <a:cs typeface="楷体" panose="02010609060101010101" charset="-122"/>
                <a:sym typeface="+mn-ea"/>
              </a:rPr>
              <a:t>成名得虫，爱护备至；</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5.</a:t>
            </a:r>
            <a:r>
              <a:rPr sz="2400" b="1">
                <a:solidFill>
                  <a:srgbClr val="002060"/>
                </a:solidFill>
                <a:latin typeface="楷体" panose="02010609060101010101" charset="-122"/>
                <a:ea typeface="楷体" panose="02010609060101010101" charset="-122"/>
                <a:cs typeface="楷体" panose="02010609060101010101" charset="-122"/>
                <a:sym typeface="+mn-ea"/>
              </a:rPr>
              <a:t>儿子毙虫，恐惧哭泣；</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6.</a:t>
            </a:r>
            <a:r>
              <a:rPr sz="2400" b="1">
                <a:solidFill>
                  <a:srgbClr val="002060"/>
                </a:solidFill>
                <a:latin typeface="楷体" panose="02010609060101010101" charset="-122"/>
                <a:ea typeface="楷体" panose="02010609060101010101" charset="-122"/>
                <a:cs typeface="楷体" panose="02010609060101010101" charset="-122"/>
                <a:sym typeface="+mn-ea"/>
              </a:rPr>
              <a:t>儿子投井，复得一虫；</a:t>
            </a:r>
            <a:endParaRPr lang="en-US" altLang="zh-CN"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7.</a:t>
            </a:r>
            <a:r>
              <a:rPr sz="2400" b="1">
                <a:solidFill>
                  <a:srgbClr val="002060"/>
                </a:solidFill>
                <a:latin typeface="楷体" panose="02010609060101010101" charset="-122"/>
                <a:ea typeface="楷体" panose="02010609060101010101" charset="-122"/>
                <a:cs typeface="楷体" panose="02010609060101010101" charset="-122"/>
                <a:sym typeface="+mn-ea"/>
              </a:rPr>
              <a:t>小虫神勇，力战雄鸡；</a:t>
            </a:r>
            <a:endPar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rPr>
              <a:t>8.</a:t>
            </a:r>
            <a:r>
              <a:rPr sz="2400" b="1">
                <a:solidFill>
                  <a:srgbClr val="002060"/>
                </a:solidFill>
                <a:effectLst/>
                <a:latin typeface="楷体" panose="02010609060101010101" charset="-122"/>
                <a:ea typeface="楷体" panose="02010609060101010101" charset="-122"/>
                <a:cs typeface="楷体" panose="02010609060101010101" charset="-122"/>
                <a:sym typeface="+mn-ea"/>
              </a:rPr>
              <a:t>魂化促织，成名富贵。</a:t>
            </a:r>
            <a:endPar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rPr>
              <a:t>9.</a:t>
            </a:r>
            <a:r>
              <a:rPr sz="2400" b="1">
                <a:solidFill>
                  <a:srgbClr val="002060"/>
                </a:solidFill>
                <a:effectLst/>
                <a:latin typeface="楷体" panose="02010609060101010101" charset="-122"/>
                <a:ea typeface="楷体" panose="02010609060101010101" charset="-122"/>
                <a:cs typeface="楷体" panose="02010609060101010101" charset="-122"/>
                <a:sym typeface="+mn-ea"/>
              </a:rPr>
              <a:t>社会黑暗，倾家荡产；</a:t>
            </a:r>
            <a:endParaRPr sz="2400" b="1">
              <a:solidFill>
                <a:srgbClr val="002060"/>
              </a:solidFill>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sz="2400" b="1">
                <a:solidFill>
                  <a:srgbClr val="002060"/>
                </a:solidFill>
                <a:effectLst/>
                <a:latin typeface="楷体" panose="02010609060101010101" charset="-122"/>
                <a:ea typeface="楷体" panose="02010609060101010101" charset="-122"/>
                <a:cs typeface="楷体" panose="02010609060101010101" charset="-122"/>
                <a:sym typeface="+mn-ea"/>
              </a:rPr>
              <a:t>  一人得道，鸡犬升天。</a:t>
            </a:r>
            <a:endPar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endParaRPr>
          </a:p>
        </p:txBody>
      </p:sp>
    </p:spTree>
    <p:custDataLst>
      <p:tags r:id="rId6"/>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70560" y="269875"/>
            <a:ext cx="10850880" cy="61531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000">
                <a:latin typeface="黑体" panose="02010609060101010101" charset="-122"/>
                <a:ea typeface="黑体" panose="02010609060101010101" charset="-122"/>
                <a:cs typeface="黑体" panose="02010609060101010101" charset="-122"/>
              </a:rPr>
              <a:t>写法探究</a:t>
            </a:r>
            <a:endParaRPr lang="zh-CN" altLang="en-US" sz="40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custDataLst>
              <p:tags r:id="rId4"/>
            </p:custDataLst>
          </p:nvPr>
        </p:nvSpPr>
        <p:spPr>
          <a:xfrm>
            <a:off x="669925" y="952500"/>
            <a:ext cx="10852150" cy="4789170"/>
          </a:xfrm>
          <a:solidFill>
            <a:srgbClr val="E9F3EB"/>
          </a:solidFill>
        </p:spPr>
        <p:txBody>
          <a:bodyPr/>
          <a:lstStyle/>
          <a:p>
            <a:pPr marL="0" indent="0">
              <a:buNone/>
            </a:pP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2、荒诞离奇，诙谐讽刺。</a:t>
            </a:r>
            <a:endParaRPr lang="zh-CN" altLang="en-US" sz="2800" b="1">
              <a:solidFill>
                <a:srgbClr val="FF0000"/>
              </a:solidFill>
              <a:latin typeface="楷体" panose="02010609060101010101" charset="-122"/>
              <a:ea typeface="楷体" panose="02010609060101010101" charset="-122"/>
              <a:cs typeface="楷体" panose="02010609060101010101" charset="-122"/>
              <a:sym typeface="+mn-ea"/>
            </a:endParaRPr>
          </a:p>
          <a:p>
            <a:pPr marL="0" indent="0">
              <a:buNone/>
            </a:pPr>
            <a:r>
              <a:rPr lang="zh-CN" altLang="en-US" sz="2400" b="1">
                <a:latin typeface="楷体" panose="02010609060101010101" charset="-122"/>
                <a:ea typeface="楷体" panose="02010609060101010101" charset="-122"/>
                <a:cs typeface="楷体" panose="02010609060101010101" charset="-122"/>
                <a:sym typeface="+mn-ea"/>
              </a:rPr>
              <a:t>尤其是</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求神占卜</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和</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魂化促织</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等情节，带有某种神秘离奇的色彩。此事起因偶然：华阴县令想讨好上司，进献一头蟋蟀，没想到皇上很喜欢，命令从此按常规进贡。由此才波及民间，扰乱了普通百姓的日常生活，还酿成了成名</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倾家荡产</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儿子投井</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这样的家庭悲剧。</a:t>
            </a:r>
            <a:r>
              <a:rPr lang="zh-CN" altLang="en-US" sz="2400" b="1">
                <a:solidFill>
                  <a:srgbClr val="002060"/>
                </a:solidFill>
                <a:latin typeface="楷体" panose="02010609060101010101" charset="-122"/>
                <a:ea typeface="楷体" panose="02010609060101010101" charset="-122"/>
                <a:cs typeface="楷体" panose="02010609060101010101" charset="-122"/>
                <a:sym typeface="+mn-ea"/>
              </a:rPr>
              <a:t>一个不足道的起因竟然给百姓造成如此悲惨的遭遇，事件本身可谓荒诞感十足。但是作者有意宕开一笔，写驼背巫婆的神秘，写魂化促织的神奇，写成名最后飞黄腾达，看似削弱了故事的悲剧性，实则强化了千百年来辗转于苛政魔爪之下的小人物呼告无门的悲剧效果。</a:t>
            </a:r>
            <a:endParaRPr lang="zh-CN" altLang="en-US" sz="24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5"/>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70560" y="269875"/>
            <a:ext cx="10850880" cy="61531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000">
                <a:latin typeface="黑体" panose="02010609060101010101" charset="-122"/>
                <a:ea typeface="黑体" panose="02010609060101010101" charset="-122"/>
                <a:cs typeface="黑体" panose="02010609060101010101" charset="-122"/>
              </a:rPr>
              <a:t>写法探究</a:t>
            </a:r>
            <a:endParaRPr lang="zh-CN" altLang="en-US" sz="40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custDataLst>
              <p:tags r:id="rId4"/>
            </p:custDataLst>
          </p:nvPr>
        </p:nvSpPr>
        <p:spPr>
          <a:xfrm>
            <a:off x="669925" y="952500"/>
            <a:ext cx="10852150" cy="5389245"/>
          </a:xfrm>
          <a:solidFill>
            <a:srgbClr val="E9F3EB"/>
          </a:solidFill>
        </p:spPr>
        <p:txBody>
          <a:bodyPr/>
          <a:lstStyle/>
          <a:p>
            <a:pPr marL="0" indent="0">
              <a:buNone/>
            </a:pPr>
            <a:r>
              <a:rPr lang="en-US" altLang="zh-CN" sz="2800" b="1">
                <a:solidFill>
                  <a:srgbClr val="FF0000"/>
                </a:solidFill>
                <a:latin typeface="楷体" panose="02010609060101010101" charset="-122"/>
                <a:ea typeface="楷体" panose="02010609060101010101" charset="-122"/>
                <a:cs typeface="楷体" panose="02010609060101010101" charset="-122"/>
                <a:sym typeface="+mn-ea"/>
              </a:rPr>
              <a:t>3</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、虚幻结局，促人警醒。</a:t>
            </a:r>
            <a:endParaRPr lang="zh-CN" altLang="en-US" sz="2800" b="1">
              <a:solidFill>
                <a:srgbClr val="FF0000"/>
              </a:solidFill>
              <a:latin typeface="楷体" panose="02010609060101010101" charset="-122"/>
              <a:ea typeface="楷体" panose="02010609060101010101" charset="-122"/>
              <a:cs typeface="楷体" panose="02010609060101010101" charset="-122"/>
              <a:sym typeface="+mn-ea"/>
            </a:endParaRPr>
          </a:p>
          <a:p>
            <a:pPr marL="0" indent="0">
              <a:buNone/>
            </a:pPr>
            <a:r>
              <a:rPr sz="2400" b="1">
                <a:latin typeface="楷体" panose="02010609060101010101" charset="-122"/>
                <a:ea typeface="楷体" panose="02010609060101010101" charset="-122"/>
                <a:cs typeface="楷体" panose="02010609060101010101" charset="-122"/>
                <a:sym typeface="+mn-ea"/>
              </a:rPr>
              <a:t>这个结局有明显的虚幻性：不是每一个暴政之下的小民都有这份好运逃离不幸、获得荣华富贵的。纯属虚构</a:t>
            </a:r>
            <a:r>
              <a:rPr lang="zh-CN" sz="2400" b="1">
                <a:latin typeface="楷体" panose="02010609060101010101" charset="-122"/>
                <a:ea typeface="楷体" panose="02010609060101010101" charset="-122"/>
                <a:cs typeface="楷体" panose="02010609060101010101" charset="-122"/>
                <a:sym typeface="+mn-ea"/>
              </a:rPr>
              <a:t>的背后有着某种必然性：</a:t>
            </a:r>
            <a:r>
              <a:rPr sz="2400" b="1">
                <a:latin typeface="楷体" panose="02010609060101010101" charset="-122"/>
                <a:ea typeface="楷体" panose="02010609060101010101" charset="-122"/>
                <a:cs typeface="楷体" panose="02010609060101010101" charset="-122"/>
                <a:sym typeface="+mn-ea"/>
              </a:rPr>
              <a:t>讨得皇帝、高官的欢心</a:t>
            </a:r>
            <a:r>
              <a:rPr lang="zh-CN" sz="2400" b="1">
                <a:latin typeface="楷体" panose="02010609060101010101" charset="-122"/>
                <a:ea typeface="楷体" panose="02010609060101010101" charset="-122"/>
                <a:cs typeface="楷体" panose="02010609060101010101" charset="-122"/>
                <a:sym typeface="+mn-ea"/>
              </a:rPr>
              <a:t>就会飞黄腾达</a:t>
            </a:r>
            <a:r>
              <a:rPr sz="2400" b="1">
                <a:latin typeface="楷体" panose="02010609060101010101" charset="-122"/>
                <a:ea typeface="楷体" panose="02010609060101010101" charset="-122"/>
                <a:cs typeface="楷体" panose="02010609060101010101" charset="-122"/>
                <a:sym typeface="+mn-ea"/>
              </a:rPr>
              <a:t>。其实成名这种反差鲜明的前后两种不同命运的对照，更能够</a:t>
            </a:r>
            <a:r>
              <a:rPr lang="zh-CN" sz="2400" b="1">
                <a:latin typeface="楷体" panose="02010609060101010101" charset="-122"/>
                <a:ea typeface="楷体" panose="02010609060101010101" charset="-122"/>
                <a:cs typeface="楷体" panose="02010609060101010101" charset="-122"/>
                <a:sym typeface="+mn-ea"/>
              </a:rPr>
              <a:t>揭</a:t>
            </a:r>
            <a:r>
              <a:rPr sz="2400" b="1">
                <a:latin typeface="楷体" panose="02010609060101010101" charset="-122"/>
                <a:ea typeface="楷体" panose="02010609060101010101" charset="-122"/>
                <a:cs typeface="楷体" panose="02010609060101010101" charset="-122"/>
                <a:sym typeface="+mn-ea"/>
              </a:rPr>
              <a:t>示专制政治下小民命运的变幻无常、难以自主。成名因为横征暴敛而破产、破家，又因为迎合了皇帝的嗜好而时来运转，这本身就具有讽刺意义，表现了作者对于统治者荒谬行径的不满和批评，况且作者也颇具深意地在结尾处交代那只勇敢善战的小蟋蟀，实际上是成名儿子的精魂所化。</a:t>
            </a:r>
            <a:r>
              <a:rPr sz="2400" b="1">
                <a:solidFill>
                  <a:srgbClr val="002060"/>
                </a:solidFill>
                <a:latin typeface="楷体" panose="02010609060101010101" charset="-122"/>
                <a:ea typeface="楷体" panose="02010609060101010101" charset="-122"/>
                <a:cs typeface="楷体" panose="02010609060101010101" charset="-122"/>
                <a:sym typeface="+mn-ea"/>
              </a:rPr>
              <a:t>这看去匪夷所思的一笔</a:t>
            </a:r>
            <a:r>
              <a:rPr lang="zh-CN" sz="2400" b="1">
                <a:solidFill>
                  <a:srgbClr val="002060"/>
                </a:solidFill>
                <a:latin typeface="楷体" panose="02010609060101010101" charset="-122"/>
                <a:ea typeface="楷体" panose="02010609060101010101" charset="-122"/>
                <a:cs typeface="楷体" panose="02010609060101010101" charset="-122"/>
                <a:sym typeface="+mn-ea"/>
              </a:rPr>
              <a:t>虚幻</a:t>
            </a:r>
            <a:r>
              <a:rPr sz="2400" b="1">
                <a:solidFill>
                  <a:srgbClr val="002060"/>
                </a:solidFill>
                <a:latin typeface="楷体" panose="02010609060101010101" charset="-122"/>
                <a:ea typeface="楷体" panose="02010609060101010101" charset="-122"/>
                <a:cs typeface="楷体" panose="02010609060101010101" charset="-122"/>
                <a:sym typeface="+mn-ea"/>
              </a:rPr>
              <a:t>情节，恰似画龙点睛的关键笔，小说因而获得了更为深邃的内涵、更加神采不凡的表现力，使小说超越许多描写苛政危害的写实之作，</a:t>
            </a:r>
            <a:r>
              <a:rPr lang="zh-CN" sz="2400" b="1">
                <a:solidFill>
                  <a:srgbClr val="002060"/>
                </a:solidFill>
                <a:latin typeface="楷体" panose="02010609060101010101" charset="-122"/>
                <a:ea typeface="楷体" panose="02010609060101010101" charset="-122"/>
                <a:cs typeface="楷体" panose="02010609060101010101" charset="-122"/>
                <a:sym typeface="+mn-ea"/>
              </a:rPr>
              <a:t>具有了极强的艺术魅力</a:t>
            </a:r>
            <a:r>
              <a:rPr sz="2400" b="1">
                <a:solidFill>
                  <a:srgbClr val="002060"/>
                </a:solidFill>
                <a:latin typeface="楷体" panose="02010609060101010101" charset="-122"/>
                <a:ea typeface="楷体" panose="02010609060101010101" charset="-122"/>
                <a:cs typeface="楷体" panose="02010609060101010101" charset="-122"/>
                <a:sym typeface="+mn-ea"/>
              </a:rPr>
              <a:t>。</a:t>
            </a:r>
            <a:endParaRPr sz="24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5"/>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flipH="1">
            <a:off x="10613600" y="5602514"/>
            <a:ext cx="1578399" cy="1255486"/>
          </a:xfrm>
          <a:prstGeom prst="rect">
            <a:avLst/>
          </a:prstGeom>
        </p:spPr>
      </p:pic>
      <p:sp>
        <p:nvSpPr>
          <p:cNvPr id="8" name="矩形 7"/>
          <p:cNvSpPr/>
          <p:nvPr userDrawn="1">
            <p:custDataLst>
              <p:tags r:id="rId5"/>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6"/>
            </p:custDataLst>
          </p:nvPr>
        </p:nvSpPr>
        <p:spPr>
          <a:xfrm>
            <a:off x="457200" y="49372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11" name="图片 10"/>
          <p:cNvPicPr>
            <a:picLocks noChangeAspect="1"/>
          </p:cNvPicPr>
          <p:nvPr>
            <p:custDataLst>
              <p:tags r:id="rId8"/>
            </p:custDataLst>
          </p:nvPr>
        </p:nvPicPr>
        <p:blipFill>
          <a:blip r:embed="rId7"/>
          <a:stretch>
            <a:fillRect/>
          </a:stretch>
        </p:blipFill>
        <p:spPr>
          <a:xfrm>
            <a:off x="742315" y="636270"/>
            <a:ext cx="8662035" cy="4331970"/>
          </a:xfrm>
          <a:prstGeom prst="rect">
            <a:avLst/>
          </a:prstGeom>
          <a:effectLst>
            <a:softEdge rad="127000"/>
          </a:effectLst>
        </p:spPr>
      </p:pic>
      <p:sp>
        <p:nvSpPr>
          <p:cNvPr id="4" name="Title 6"/>
          <p:cNvSpPr txBox="1"/>
          <p:nvPr>
            <p:custDataLst>
              <p:tags r:id="rId9"/>
            </p:custDataLst>
          </p:nvPr>
        </p:nvSpPr>
        <p:spPr>
          <a:xfrm>
            <a:off x="3701415" y="4691380"/>
            <a:ext cx="8033385" cy="155956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r">
              <a:lnSpc>
                <a:spcPct val="120000"/>
              </a:lnSpc>
            </a:pPr>
            <a:r>
              <a:rPr kumimoji="0" lang="zh-CN" altLang="en-US" sz="6000"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 感谢观看  </a:t>
            </a:r>
            <a:r>
              <a:rPr kumimoji="0" altLang="zh-CN" sz="4400"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2021.4</a:t>
            </a:r>
            <a:endParaRPr kumimoji="0" altLang="zh-CN" sz="4400"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pic>
        <p:nvPicPr>
          <p:cNvPr id="12" name="New picture"/>
          <p:cNvPicPr/>
          <p:nvPr>
            <p:custDataLst>
              <p:tags r:id="rId11"/>
            </p:custDataLst>
          </p:nvPr>
        </p:nvPicPr>
        <p:blipFill>
          <a:blip r:embed="rId10"/>
          <a:stretch>
            <a:fillRect/>
          </a:stretch>
        </p:blipFill>
        <p:spPr>
          <a:xfrm>
            <a:off x="11214100" y="10185400"/>
            <a:ext cx="355600" cy="266700"/>
          </a:xfrm>
          <a:prstGeom prst="cube">
            <a:avLst/>
          </a:prstGeom>
        </p:spPr>
      </p:pic>
    </p:spTree>
    <p:custDataLst>
      <p:tags r:id="rId1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70560" y="443230"/>
            <a:ext cx="5437505" cy="773430"/>
          </a:xfrm>
          <a:solidFill>
            <a:srgbClr val="C4C3D5"/>
          </a:solidFill>
        </p:spPr>
        <p:txBody>
          <a:bodyPr/>
          <a:lstStyle/>
          <a:p>
            <a:r>
              <a:rPr lang="zh-CN" altLang="en-US" sz="4800">
                <a:solidFill>
                  <a:srgbClr val="002060"/>
                </a:solidFill>
              </a:rPr>
              <a:t>一、蒲松龄简介</a:t>
            </a:r>
            <a:endParaRPr lang="zh-CN" altLang="en-US" sz="4800">
              <a:solidFill>
                <a:srgbClr val="002060"/>
              </a:solidFill>
            </a:endParaRPr>
          </a:p>
        </p:txBody>
      </p:sp>
      <p:sp>
        <p:nvSpPr>
          <p:cNvPr id="8" name="内容占位符 7"/>
          <p:cNvSpPr>
            <a:spLocks noGrp="1"/>
          </p:cNvSpPr>
          <p:nvPr>
            <p:ph sz="quarter" idx="13"/>
            <p:custDataLst>
              <p:tags r:id="rId4"/>
            </p:custDataLst>
          </p:nvPr>
        </p:nvSpPr>
        <p:spPr>
          <a:xfrm>
            <a:off x="669290" y="1216660"/>
            <a:ext cx="10853420" cy="5173980"/>
          </a:xfrm>
          <a:solidFill>
            <a:srgbClr val="F3EFED"/>
          </a:solidFill>
        </p:spPr>
        <p:txBody>
          <a:bodyPr anchor="ctr" anchorCtr="0">
            <a:noAutofit/>
          </a:bodyPr>
          <a:lstStyle/>
          <a:p>
            <a:pPr marL="0" indent="0">
              <a:lnSpc>
                <a:spcPct val="150000"/>
              </a:lnSpc>
              <a:buNone/>
            </a:pP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蒲松龄</a:t>
            </a:r>
            <a:r>
              <a:rPr lang="zh-CN" altLang="en-US" sz="2400">
                <a:latin typeface="华文中宋" panose="02010600040101010101" charset="-122"/>
                <a:ea typeface="华文中宋" panose="02010600040101010101" charset="-122"/>
                <a:cs typeface="华文中宋" panose="02010600040101010101" charset="-122"/>
              </a:rPr>
              <a:t>（1640年6月5日－1715年2月25日），字留仙，一字剑臣，别号柳泉居士，世称</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聊斋先生</a:t>
            </a:r>
            <a:r>
              <a:rPr lang="zh-CN" altLang="en-US" sz="2400">
                <a:latin typeface="华文中宋" panose="02010600040101010101" charset="-122"/>
                <a:ea typeface="华文中宋" panose="02010600040101010101" charset="-122"/>
                <a:cs typeface="华文中宋" panose="02010600040101010101" charset="-122"/>
              </a:rPr>
              <a:t>，自称</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异史氏</a:t>
            </a:r>
            <a:r>
              <a:rPr lang="zh-CN" altLang="en-US" sz="2400">
                <a:latin typeface="华文中宋" panose="02010600040101010101" charset="-122"/>
                <a:ea typeface="华文中宋" panose="02010600040101010101" charset="-122"/>
                <a:cs typeface="华文中宋" panose="02010600040101010101" charset="-122"/>
              </a:rPr>
              <a:t>。济南府淄川（山东省淄博市淄川区洪山镇蒲家庄）人。出身于没落的地主家庭，成年时家境早已衰落，生活十分贫困。一生热衷功名，醉心科举，但他除了十九岁时应童子试曾连续考中县、府、道三个第一，补博士弟子员外，以后屡受挫折，一直郁郁不得志。一面教书，一面应考了四十年，到七十一岁时才援例出贡，补了个岁贡生，四年后便死去了。一生中的坎坷遭遇使他对当时政治的黑暗和科举的弊端有了一定的认识，生活的贫困使他对广大劳动人民的生活和思想有了一定的了解和体会。</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内容占位符 7"/>
          <p:cNvSpPr>
            <a:spLocks noGrp="1"/>
          </p:cNvSpPr>
          <p:nvPr>
            <p:ph sz="quarter" idx="13"/>
            <p:custDataLst>
              <p:tags r:id="rId3"/>
            </p:custDataLst>
          </p:nvPr>
        </p:nvSpPr>
        <p:spPr>
          <a:xfrm>
            <a:off x="669290" y="600710"/>
            <a:ext cx="6776085" cy="5789930"/>
          </a:xfrm>
          <a:solidFill>
            <a:srgbClr val="F3EFED"/>
          </a:solidFill>
        </p:spPr>
        <p:txBody>
          <a:bodyPr anchor="ctr" anchorCtr="0">
            <a:noAutofit/>
          </a:bodyPr>
          <a:lstStyle/>
          <a:p>
            <a:pPr marL="0" indent="0">
              <a:lnSpc>
                <a:spcPct val="150000"/>
              </a:lnSpc>
              <a:buNone/>
            </a:pPr>
            <a:r>
              <a:rPr lang="zh-CN" altLang="en-US" sz="2400">
                <a:solidFill>
                  <a:srgbClr val="FF0000"/>
                </a:solidFill>
                <a:latin typeface="华文中宋" panose="02010600040101010101" charset="-122"/>
                <a:ea typeface="华文中宋" panose="02010600040101010101" charset="-122"/>
                <a:cs typeface="华文中宋" panose="02010600040101010101" charset="-122"/>
                <a:sym typeface="+mn-ea"/>
              </a:rPr>
              <a:t>清代杰出文学家，优秀短篇小说家。</a:t>
            </a:r>
            <a:r>
              <a:rPr lang="zh-CN" altLang="en-US" sz="2400">
                <a:latin typeface="华文中宋" panose="02010600040101010101" charset="-122"/>
                <a:ea typeface="华文中宋" panose="02010600040101010101" charset="-122"/>
                <a:cs typeface="华文中宋" panose="02010600040101010101" charset="-122"/>
              </a:rPr>
              <a:t>中国清初文言短篇小说集《聊斋志异》的作者。除《聊斋志异》外，蒲松龄还有大量诗文、戏剧、俚曲以及有关农业、医药方面的著述存世，总近</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200万言</a:t>
            </a:r>
            <a:r>
              <a:rPr lang="zh-CN" altLang="en-US" sz="2400">
                <a:latin typeface="华文中宋" panose="02010600040101010101" charset="-122"/>
                <a:ea typeface="华文中宋" panose="02010600040101010101" charset="-122"/>
                <a:cs typeface="华文中宋" panose="02010600040101010101" charset="-122"/>
              </a:rPr>
              <a:t>。蒲松龄生前，《聊斋志异》刊行后，遂风行天下。在其后一个时期里，仿效之作丛出，造成了</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志怪传奇类小说</a:t>
            </a:r>
            <a:r>
              <a:rPr lang="zh-CN" altLang="en-US" sz="2400">
                <a:latin typeface="华文中宋" panose="02010600040101010101" charset="-122"/>
                <a:ea typeface="华文中宋" panose="02010600040101010101" charset="-122"/>
                <a:cs typeface="华文中宋" panose="02010600040101010101" charset="-122"/>
              </a:rPr>
              <a:t>的再度繁荣。许多篇章不断被改编为戏曲、电影、电视剧，影响是深远的。《聊斋志异》还很早便走向了世界，蒲松龄为中国、为世界创造了宝贵的精神财富。</a:t>
            </a:r>
            <a:endParaRPr lang="zh-CN" altLang="en-US" sz="2400">
              <a:latin typeface="华文中宋" panose="02010600040101010101" charset="-122"/>
              <a:ea typeface="华文中宋" panose="02010600040101010101" charset="-122"/>
              <a:cs typeface="华文中宋" panose="02010600040101010101" charset="-122"/>
            </a:endParaRPr>
          </a:p>
        </p:txBody>
      </p:sp>
      <p:pic>
        <p:nvPicPr>
          <p:cNvPr id="4" name="图片 3"/>
          <p:cNvPicPr>
            <a:picLocks noChangeAspect="1"/>
          </p:cNvPicPr>
          <p:nvPr>
            <p:custDataLst>
              <p:tags r:id="rId5"/>
            </p:custDataLst>
          </p:nvPr>
        </p:nvPicPr>
        <p:blipFill>
          <a:blip r:embed="rId4"/>
          <a:stretch>
            <a:fillRect/>
          </a:stretch>
        </p:blipFill>
        <p:spPr>
          <a:xfrm>
            <a:off x="7660640" y="600710"/>
            <a:ext cx="4076700" cy="3790950"/>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7660005" y="4391660"/>
            <a:ext cx="4077335" cy="836295"/>
          </a:xfrm>
          <a:prstGeom prst="rect">
            <a:avLst/>
          </a:prstGeom>
        </p:spPr>
      </p:pic>
    </p:spTree>
    <p:custDataLst>
      <p:tags r:id="rId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494790" y="443230"/>
            <a:ext cx="9201785" cy="773430"/>
          </a:xfrm>
          <a:solidFill>
            <a:srgbClr val="C4C3D5"/>
          </a:solidFill>
        </p:spPr>
        <p:txBody>
          <a:bodyPr/>
          <a:lstStyle/>
          <a:p>
            <a:pPr algn="ctr"/>
            <a:r>
              <a:rPr lang="zh-CN" altLang="en-US" sz="4800">
                <a:solidFill>
                  <a:srgbClr val="002060"/>
                </a:solidFill>
              </a:rPr>
              <a:t>蒲松龄的故事</a:t>
            </a:r>
            <a:endParaRPr lang="zh-CN" altLang="en-US" sz="4800">
              <a:solidFill>
                <a:srgbClr val="002060"/>
              </a:solidFill>
            </a:endParaRPr>
          </a:p>
        </p:txBody>
      </p:sp>
      <p:pic>
        <p:nvPicPr>
          <p:cNvPr id="3" name="蒲松龄">
            <a:hlinkClick action="ppaction://media"/>
          </p:cNvPr>
          <p:cNvPicPr/>
          <p:nvPr>
            <p:ph sz="quarter" idx="13"/>
            <a:videoFile r:link="rId6"/>
            <p:custDataLst>
              <p:tags r:id="rId5"/>
            </p:custDataLst>
            <p:extLst>
              <p:ext uri="{DAA4B4D4-6D71-4841-9C94-3DE7FCFB9230}">
                <p14:media xmlns:p14="http://schemas.microsoft.com/office/powerpoint/2010/main" r:link="rId7"/>
              </p:ext>
            </p:extLst>
          </p:nvPr>
        </p:nvPicPr>
        <p:blipFill>
          <a:blip r:embed="rId4"/>
          <a:stretch>
            <a:fillRect/>
          </a:stretch>
        </p:blipFill>
        <p:spPr>
          <a:xfrm>
            <a:off x="1494661" y="1216660"/>
            <a:ext cx="9202678" cy="5173980"/>
          </a:xfrm>
          <a:prstGeom prst="rect">
            <a:avLst/>
          </a:prstGeom>
        </p:spPr>
      </p:pic>
    </p:spTree>
    <p:custDataLst>
      <p:tags r:id="rId8"/>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p:tgtEl>
                        <p:sldTgt/>
                      </p:tgtEl>
                    </p:cond>
                    <p:cond evt="onPrev">
                      <p:tgtEl>
                        <p:sldTgt/>
                      </p:tgtEl>
                    </p:cond>
                  </p:end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633095"/>
            <a:ext cx="10852150" cy="64706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3600">
                <a:latin typeface="黑体" panose="02010609060101010101" charset="-122"/>
                <a:ea typeface="黑体" panose="02010609060101010101" charset="-122"/>
              </a:rPr>
              <a:t>《聊斋志异》简介</a:t>
            </a:r>
            <a:endParaRPr lang="zh-CN" altLang="en-US" sz="3600">
              <a:latin typeface="黑体" panose="02010609060101010101" charset="-122"/>
              <a:ea typeface="黑体" panose="02010609060101010101" charset="-122"/>
            </a:endParaRPr>
          </a:p>
        </p:txBody>
      </p:sp>
      <p:sp>
        <p:nvSpPr>
          <p:cNvPr id="3" name="内容占位符 2"/>
          <p:cNvSpPr>
            <a:spLocks noGrp="1"/>
          </p:cNvSpPr>
          <p:nvPr>
            <p:ph idx="1"/>
            <p:custDataLst>
              <p:tags r:id="rId4"/>
            </p:custDataLst>
          </p:nvPr>
        </p:nvSpPr>
        <p:spPr>
          <a:xfrm>
            <a:off x="669925" y="1280160"/>
            <a:ext cx="10852150" cy="4618990"/>
          </a:xfrm>
          <a:ln>
            <a:solidFill>
              <a:schemeClr val="accent1"/>
            </a:solidFill>
          </a:ln>
        </p:spPr>
        <p:txBody>
          <a:bodyPr/>
          <a:lstStyle/>
          <a:p>
            <a:r>
              <a:rPr lang="zh-CN" altLang="en-US" sz="2400">
                <a:latin typeface="华文中宋" panose="02010600040101010101" charset="-122"/>
                <a:ea typeface="华文中宋" panose="02010600040101010101" charset="-122"/>
                <a:cs typeface="华文中宋" panose="02010600040101010101" charset="-122"/>
              </a:rPr>
              <a:t>《聊斋志异》简称《聊斋》，俗名《鬼狐传》，是中国清朝著名小说家蒲松龄创作的</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文言短篇小说集</a:t>
            </a:r>
            <a:r>
              <a:rPr lang="zh-CN" altLang="en-US" sz="2400">
                <a:latin typeface="华文中宋" panose="02010600040101010101" charset="-122"/>
                <a:ea typeface="华文中宋" panose="02010600040101010101" charset="-122"/>
                <a:cs typeface="华文中宋" panose="02010600040101010101" charset="-122"/>
              </a:rPr>
              <a:t>。“聊斋”是他的书斋名，“志”即记述，“异”指奇异的故事。全书共有短篇小说491篇（另说494篇）。</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三中类型：</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一是爱情故事</a:t>
            </a:r>
            <a:r>
              <a:rPr lang="zh-CN" altLang="en-US" sz="2400">
                <a:latin typeface="华文中宋" panose="02010600040101010101" charset="-122"/>
                <a:ea typeface="华文中宋" panose="02010600040101010101" charset="-122"/>
                <a:cs typeface="华文中宋" panose="02010600040101010101" charset="-122"/>
              </a:rPr>
              <a:t>，占据着全书最大的比重，故事的主要人物大多不惧封建礼教，勇敢追求自由爱情。这类名篇有《莲香》《小谢》《连城》《宦娘》《鸦头》等。</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二是抨击科举制度对读书人的摧残。</a:t>
            </a:r>
            <a:r>
              <a:rPr lang="zh-CN" altLang="en-US" sz="2400">
                <a:latin typeface="华文中宋" panose="02010600040101010101" charset="-122"/>
                <a:ea typeface="华文中宋" panose="02010600040101010101" charset="-122"/>
                <a:cs typeface="华文中宋" panose="02010600040101010101" charset="-122"/>
              </a:rPr>
              <a:t>作为科举制度的受害者，蒲松龄在这方面很有发言权，《叶生》《司文郎》《于去恶》《王子安》等都是这类名篇。</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三是揭露统治阶级的残暴和对人民的压迫</a:t>
            </a:r>
            <a:r>
              <a:rPr lang="zh-CN" altLang="en-US" sz="2400">
                <a:latin typeface="华文中宋" panose="02010600040101010101" charset="-122"/>
                <a:ea typeface="华文中宋" panose="02010600040101010101" charset="-122"/>
                <a:cs typeface="华文中宋" panose="02010600040101010101" charset="-122"/>
              </a:rPr>
              <a:t>，极具社会意义，如《席方平》《促织》《梦狼》《梅女》等。</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43230"/>
            <a:ext cx="10852150" cy="697865"/>
          </a:xfrm>
        </p:spPr>
        <p:style>
          <a:lnRef idx="1">
            <a:schemeClr val="accent1"/>
          </a:lnRef>
          <a:fillRef idx="2">
            <a:schemeClr val="accent1"/>
          </a:fillRef>
          <a:effectRef idx="1">
            <a:schemeClr val="accent1"/>
          </a:effectRef>
          <a:fontRef idx="minor">
            <a:schemeClr val="dk1"/>
          </a:fontRef>
        </p:style>
        <p:txBody>
          <a:bodyPr/>
          <a:lstStyle/>
          <a:p>
            <a:r>
              <a:rPr lang="zh-CN" altLang="en-US" sz="3600">
                <a:latin typeface="华文中宋" panose="02010600040101010101" charset="-122"/>
                <a:ea typeface="华文中宋" panose="02010600040101010101" charset="-122"/>
                <a:cs typeface="华文中宋" panose="02010600040101010101" charset="-122"/>
              </a:rPr>
              <a:t>经典篇目《聂小倩》（改编为《倩女幽魂》）</a:t>
            </a:r>
            <a:br>
              <a:rPr lang="zh-CN" altLang="en-US" sz="3600">
                <a:latin typeface="华文中宋" panose="02010600040101010101" charset="-122"/>
                <a:ea typeface="华文中宋" panose="02010600040101010101" charset="-122"/>
                <a:cs typeface="华文中宋" panose="02010600040101010101" charset="-122"/>
              </a:rPr>
            </a:br>
            <a:endParaRPr lang="zh-CN" altLang="en-US" sz="3600"/>
          </a:p>
        </p:txBody>
      </p:sp>
      <p:sp>
        <p:nvSpPr>
          <p:cNvPr id="3" name="内容占位符 2"/>
          <p:cNvSpPr>
            <a:spLocks noGrp="1"/>
          </p:cNvSpPr>
          <p:nvPr>
            <p:ph idx="1"/>
            <p:custDataLst>
              <p:tags r:id="rId4"/>
            </p:custDataLst>
          </p:nvPr>
        </p:nvSpPr>
        <p:spPr>
          <a:xfrm>
            <a:off x="669925" y="1141095"/>
            <a:ext cx="10852150" cy="4537075"/>
          </a:xfrm>
          <a:ln>
            <a:solidFill>
              <a:schemeClr val="accent1"/>
            </a:solidFill>
          </a:ln>
        </p:spPr>
        <p:txBody>
          <a:bodyPr/>
          <a:lstStyle/>
          <a:p>
            <a:r>
              <a:rPr lang="zh-CN" altLang="en-US" sz="2400">
                <a:latin typeface="华文中宋" panose="02010600040101010101" charset="-122"/>
                <a:ea typeface="华文中宋" panose="02010600040101010101" charset="-122"/>
                <a:cs typeface="华文中宋" panose="02010600040101010101" charset="-122"/>
              </a:rPr>
              <a:t>聂小倩是一个美貌女鬼，生前只活到18岁，死后葬在浙江金华城北的荒凉古寺旁，不幸被妖怪夜叉胁迫害人。后浙江人宁采臣暂居寺院，小倩受妖怪指使，前来谋害，却被采臣的正气打动，便以实相告，助采臣转危为安。采臣也不负小倩重托，助她逃脱魔爪，并收留她侍奉母亲和久病的妻子，小倩勤劳善良，深受宁家人喜爱。小倩因长期接触活人，逐渐犹如常人，宁家人亦绝口不提她的身份。宁妻病逝后，小倩嫁给宁采臣做鬼妻，之后，又指点采臣除掉前来报复的金华妖怪。几年后，宁采臣考中进士，小倩也生下一子，宁采臣还纳一小妾，小倩、小妾又各生一子，三个儿子长大后也都成了有名望的人。 </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69925" y="869315"/>
            <a:ext cx="10852150" cy="5119370"/>
          </a:xfrm>
          <a:ln>
            <a:solidFill>
              <a:schemeClr val="accent1"/>
            </a:solidFill>
          </a:ln>
        </p:spPr>
        <p:txBody>
          <a:bodyPr/>
          <a:lstStyle/>
          <a:p>
            <a:r>
              <a:rPr lang="zh-CN" altLang="en-US" sz="2400">
                <a:latin typeface="华文中宋" panose="02010600040101010101" charset="-122"/>
                <a:ea typeface="华文中宋" panose="02010600040101010101" charset="-122"/>
                <a:cs typeface="华文中宋" panose="02010600040101010101" charset="-122"/>
              </a:rPr>
              <a:t>宁采臣，浙江人，为人慷爽正直。某日他借宿浙江金华北郊的一座古寺，先后结识陕西剑客燕赤霞和女鬼聂小倩。聂小倩被夜叉妖怪驱使害人，但本性善良，不愿助纣为虐。妖怪欲杀害宁采臣，幸在聂小倩和燕赤霞帮助下躲过一劫。宁采臣也助聂小倩逃离魔掌，并收留她侍奉母亲和久病的妻子。宁妻病逝后，宁采臣娶聂小倩作鬼妻。后在聂小倩指点下，宁采臣用剑袋消灭夜叉。几年后，宁采臣考中进士，聂小倩也生下一个儿子。之后他还纳了一个小妾，小倩、小妾又各生一子，一家人其乐融融，三个儿子长大后也都成了有名望的人。</a:t>
            </a:r>
            <a:endParaRPr lang="zh-CN" altLang="en-US" sz="2400">
              <a:latin typeface="华文中宋" panose="02010600040101010101" charset="-122"/>
              <a:ea typeface="华文中宋" panose="02010600040101010101" charset="-122"/>
              <a:cs typeface="华文中宋" panose="02010600040101010101" charset="-122"/>
            </a:endParaRPr>
          </a:p>
          <a:p>
            <a:r>
              <a:rPr sz="2400">
                <a:latin typeface="华文中宋" panose="02010600040101010101" charset="-122"/>
                <a:ea typeface="华文中宋" panose="02010600040101010101" charset="-122"/>
                <a:cs typeface="华文中宋" panose="02010600040101010101" charset="-122"/>
                <a:sym typeface="+mn-ea"/>
              </a:rPr>
              <a:t>燕赤霞是一位降妖除魔的侠义之士，为人正气凛然，宽和从容，颇有仙风道骨之姿，是一位性格怪异的降魔者，一个有血有肉的人物。</a:t>
            </a:r>
            <a:r>
              <a:rPr lang="zh-CN" altLang="en-US" sz="2400">
                <a:latin typeface="华文中宋" panose="02010600040101010101" charset="-122"/>
                <a:ea typeface="华文中宋" panose="02010600040101010101" charset="-122"/>
                <a:cs typeface="华文中宋" panose="02010600040101010101" charset="-122"/>
              </a:rPr>
              <a:t> </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4"/>
    </p:custDataLst>
  </p:cSld>
  <p:clrMapOvr>
    <a:masterClrMapping/>
  </p:clrMapOvr>
  <p:transition/>
  <p:timing/>
</p:sld>
</file>

<file path=ppt/tags/tag1.xml><?xml version="1.0" encoding="utf-8"?>
<p:tagLst xmlns:p="http://schemas.openxmlformats.org/presentationml/2006/main">
  <p:tag name="AS_UNIQUEID" val="96"/>
</p:tagLst>
</file>

<file path=ppt/tags/tag10.xml><?xml version="1.0" encoding="utf-8"?>
<p:tagLst xmlns:p="http://schemas.openxmlformats.org/presentationml/2006/main">
  <p:tag name="AS_UNIQUEID" val="10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AS_UNIQUEID" val="1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AS_UNIQUEID" val="1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AS_UNIQUEID" val="1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AS_UNIQUEID" val="200"/>
</p:tagLst>
</file>

<file path=ppt/tags/tag106.xml><?xml version="1.0" encoding="utf-8"?>
<p:tagLst xmlns:p="http://schemas.openxmlformats.org/presentationml/2006/main">
  <p:tag name="AS_UNIQUEID" val="20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AS_UNIQUEID" val="2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AS_UNIQUEID" val="10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AS_UNIQUEID" val="2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AS_UNIQUEID" val="206"/>
</p:tagLst>
</file>

<file path=ppt/tags/tag112.xml><?xml version="1.0" encoding="utf-8"?>
<p:tagLst xmlns:p="http://schemas.openxmlformats.org/presentationml/2006/main">
  <p:tag name="AS_UNIQUEID" val="20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5.xml><?xml version="1.0" encoding="utf-8"?>
<p:tagLst xmlns:p="http://schemas.openxmlformats.org/presentationml/2006/main">
  <p:tag name="AS_UNIQUEID" val="210"/>
</p:tagLst>
</file>

<file path=ppt/tags/tag116.xml><?xml version="1.0" encoding="utf-8"?>
<p:tagLst xmlns:p="http://schemas.openxmlformats.org/presentationml/2006/main">
  <p:tag name="AS_UNIQUEID" val="2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AS_UNIQUEID" val="212"/>
</p:tagLst>
</file>

<file path=ppt/tags/tag118.xml><?xml version="1.0" encoding="utf-8"?>
<p:tagLst xmlns:p="http://schemas.openxmlformats.org/presentationml/2006/main">
  <p:tag name="AS_UNIQUEID" val="2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AS_UNIQUEID" val="2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AS_UNIQUEID" val="10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AS_UNIQUEID" val="216"/>
</p:tagLst>
</file>

<file path=ppt/tags/tag122.xml><?xml version="1.0" encoding="utf-8"?>
<p:tagLst xmlns:p="http://schemas.openxmlformats.org/presentationml/2006/main">
  <p:tag name="AS_UNIQUEID" val="2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p="http://schemas.openxmlformats.org/presentationml/2006/main">
  <p:tag name="AS_UNIQUEID" val="21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AS_UNIQUEID" val="21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5.xml><?xml version="1.0" encoding="utf-8"?>
<p:tagLst xmlns:p="http://schemas.openxmlformats.org/presentationml/2006/main">
  <p:tag name="AS_UNIQUEID" val="22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6.xml><?xml version="1.0" encoding="utf-8"?>
<p:tagLst xmlns:p="http://schemas.openxmlformats.org/presentationml/2006/main">
  <p:tag name="AS_UNIQUEID" val="22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7.xml><?xml version="1.0" encoding="utf-8"?>
<p:tagLst xmlns:p="http://schemas.openxmlformats.org/presentationml/2006/main">
  <p:tag name="AS_UNIQUEID" val="22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8.xml><?xml version="1.0" encoding="utf-8"?>
<p:tagLst xmlns:p="http://schemas.openxmlformats.org/presentationml/2006/main">
  <p:tag name="AS_UNIQUEID" val="22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9.xml><?xml version="1.0" encoding="utf-8"?>
<p:tagLst xmlns:p="http://schemas.openxmlformats.org/presentationml/2006/main">
  <p:tag name="AS_UNIQUEID" val="22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xml><?xml version="1.0" encoding="utf-8"?>
<p:tagLst xmlns:p="http://schemas.openxmlformats.org/presentationml/2006/main">
  <p:tag name="AS_UNIQUEID" val="10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AS_UNIQUEID" val="22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1.xml><?xml version="1.0" encoding="utf-8"?>
<p:tagLst xmlns:p="http://schemas.openxmlformats.org/presentationml/2006/main">
  <p:tag name="AS_UNIQUEID" val="22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2.xml><?xml version="1.0" encoding="utf-8"?>
<p:tagLst xmlns:p="http://schemas.openxmlformats.org/presentationml/2006/main">
  <p:tag name="AS_UNIQUEID" val="22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3.xml><?xml version="1.0" encoding="utf-8"?>
<p:tagLst xmlns:p="http://schemas.openxmlformats.org/presentationml/2006/main">
  <p:tag name="AS_UNIQUEID" val="22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4.xml><?xml version="1.0" encoding="utf-8"?>
<p:tagLst xmlns:p="http://schemas.openxmlformats.org/presentationml/2006/main">
  <p:tag name="AS_UNIQUEID" val="229"/>
</p:tagLst>
</file>

<file path=ppt/tags/tag135.xml><?xml version="1.0" encoding="utf-8"?>
<p:tagLst xmlns:p="http://schemas.openxmlformats.org/presentationml/2006/main">
  <p:tag name="AS_UNIQUEID" val="23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6.xml><?xml version="1.0" encoding="utf-8"?>
<p:tagLst xmlns:p="http://schemas.openxmlformats.org/presentationml/2006/main">
  <p:tag name="AS_UNIQUEID" val="231"/>
</p:tagLst>
</file>

<file path=ppt/tags/tag137.xml><?xml version="1.0" encoding="utf-8"?>
<p:tagLst xmlns:p="http://schemas.openxmlformats.org/presentationml/2006/main">
  <p:tag name="AS_UNIQUEID" val="23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8.xml><?xml version="1.0" encoding="utf-8"?>
<p:tagLst xmlns:p="http://schemas.openxmlformats.org/presentationml/2006/main">
  <p:tag name="AS_UNIQUEID" val="23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9.xml><?xml version="1.0" encoding="utf-8"?>
<p:tagLst xmlns:p="http://schemas.openxmlformats.org/presentationml/2006/main">
  <p:tag name="AS_UNIQUEID" val="23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xml><?xml version="1.0" encoding="utf-8"?>
<p:tagLst xmlns:p="http://schemas.openxmlformats.org/presentationml/2006/main">
  <p:tag name="AS_UNIQUEID" val="10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AS_UNIQUEID" val="235"/>
</p:tagLst>
</file>

<file path=ppt/tags/tag141.xml><?xml version="1.0" encoding="utf-8"?>
<p:tagLst xmlns:p="http://schemas.openxmlformats.org/presentationml/2006/main">
  <p:tag name="AS_UNIQUEID" val="23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2.xml><?xml version="1.0" encoding="utf-8"?>
<p:tagLst xmlns:p="http://schemas.openxmlformats.org/presentationml/2006/main">
  <p:tag name="AS_UNIQUEID" val="23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3.xml><?xml version="1.0" encoding="utf-8"?>
<p:tagLst xmlns:p="http://schemas.openxmlformats.org/presentationml/2006/main">
  <p:tag name="AS_UNIQUEID" val="23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4.xml><?xml version="1.0" encoding="utf-8"?>
<p:tagLst xmlns:p="http://schemas.openxmlformats.org/presentationml/2006/main">
  <p:tag name="AS_UNIQUEID" val="23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5.xml><?xml version="1.0" encoding="utf-8"?>
<p:tagLst xmlns:p="http://schemas.openxmlformats.org/presentationml/2006/main">
  <p:tag name="AS_UNIQUEID" val="24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6.xml><?xml version="1.0" encoding="utf-8"?>
<p:tagLst xmlns:p="http://schemas.openxmlformats.org/presentationml/2006/main">
  <p:tag name="AS_UNIQUEID" val="24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7.xml><?xml version="1.0" encoding="utf-8"?>
<p:tagLst xmlns:p="http://schemas.openxmlformats.org/presentationml/2006/main">
  <p:tag name="AS_UNIQUEID" val="24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xml><?xml version="1.0" encoding="utf-8"?>
<p:tagLst xmlns:p="http://schemas.openxmlformats.org/presentationml/2006/main">
  <p:tag name="AS_UNIQUEID" val="24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9.xml><?xml version="1.0" encoding="utf-8"?>
<p:tagLst xmlns:p="http://schemas.openxmlformats.org/presentationml/2006/main">
  <p:tag name="AS_UNIQUEID" val="24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xml><?xml version="1.0" encoding="utf-8"?>
<p:tagLst xmlns:p="http://schemas.openxmlformats.org/presentationml/2006/main">
  <p:tag name="AS_UNIQUEID" val="11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AS_UNIQUEID" val="24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1.xml><?xml version="1.0" encoding="utf-8"?>
<p:tagLst xmlns:p="http://schemas.openxmlformats.org/presentationml/2006/main">
  <p:tag name="AS_UNIQUEID" val="2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2.xml><?xml version="1.0" encoding="utf-8"?>
<p:tagLst xmlns:p="http://schemas.openxmlformats.org/presentationml/2006/main">
  <p:tag name="AS_UNIQUEID" val="247"/>
</p:tagLst>
</file>

<file path=ppt/tags/tag153.xml><?xml version="1.0" encoding="utf-8"?>
<p:tagLst xmlns:p="http://schemas.openxmlformats.org/presentationml/2006/main">
  <p:tag name="AS_UNIQUEID" val="24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4.xml><?xml version="1.0" encoding="utf-8"?>
<p:tagLst xmlns:p="http://schemas.openxmlformats.org/presentationml/2006/main">
  <p:tag name="AS_UNIQUEID" val="249"/>
</p:tagLst>
</file>

<file path=ppt/tags/tag155.xml><?xml version="1.0" encoding="utf-8"?>
<p:tagLst xmlns:p="http://schemas.openxmlformats.org/presentationml/2006/main">
  <p:tag name="AS_UNIQUEID" val="25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6.xml><?xml version="1.0" encoding="utf-8"?>
<p:tagLst xmlns:p="http://schemas.openxmlformats.org/presentationml/2006/main">
  <p:tag name="AS_UNIQUEID" val="25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7.xml><?xml version="1.0" encoding="utf-8"?>
<p:tagLst xmlns:p="http://schemas.openxmlformats.org/presentationml/2006/main">
  <p:tag name="AS_UNIQUEID" val="25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8.xml><?xml version="1.0" encoding="utf-8"?>
<p:tagLst xmlns:p="http://schemas.openxmlformats.org/presentationml/2006/main">
  <p:tag name="AS_UNIQUEID" val="253"/>
</p:tagLst>
</file>

<file path=ppt/tags/tag159.xml><?xml version="1.0" encoding="utf-8"?>
<p:tagLst xmlns:p="http://schemas.openxmlformats.org/presentationml/2006/main">
  <p:tag name="AS_UNIQUEID" val="25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xml><?xml version="1.0" encoding="utf-8"?>
<p:tagLst xmlns:p="http://schemas.openxmlformats.org/presentationml/2006/main">
  <p:tag name="AS_UNIQUEID" val="11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AS_UNIQUEID" val="25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1.xml><?xml version="1.0" encoding="utf-8"?>
<p:tagLst xmlns:p="http://schemas.openxmlformats.org/presentationml/2006/main">
  <p:tag name="AS_UNIQUEID" val="25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2.xml><?xml version="1.0" encoding="utf-8"?>
<p:tagLst xmlns:p="http://schemas.openxmlformats.org/presentationml/2006/main">
  <p:tag name="AS_UNIQUEID" val="25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3.xml><?xml version="1.0" encoding="utf-8"?>
<p:tagLst xmlns:p="http://schemas.openxmlformats.org/presentationml/2006/main">
  <p:tag name="AS_UNIQUEID" val="25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4.xml><?xml version="1.0" encoding="utf-8"?>
<p:tagLst xmlns:p="http://schemas.openxmlformats.org/presentationml/2006/main">
  <p:tag name="AS_UNIQUEID" val="25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p="http://schemas.openxmlformats.org/presentationml/2006/main">
  <p:tag name="AS_UNIQUEID" val="26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6.xml><?xml version="1.0" encoding="utf-8"?>
<p:tagLst xmlns:p="http://schemas.openxmlformats.org/presentationml/2006/main">
  <p:tag name="AS_UNIQUEID" val="26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7.xml><?xml version="1.0" encoding="utf-8"?>
<p:tagLst xmlns:p="http://schemas.openxmlformats.org/presentationml/2006/main">
  <p:tag name="AS_UNIQUEID" val="26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8.xml><?xml version="1.0" encoding="utf-8"?>
<p:tagLst xmlns:p="http://schemas.openxmlformats.org/presentationml/2006/main">
  <p:tag name="AS_UNIQUEID" val="26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9.xml><?xml version="1.0" encoding="utf-8"?>
<p:tagLst xmlns:p="http://schemas.openxmlformats.org/presentationml/2006/main">
  <p:tag name="AS_UNIQUEID" val="264"/>
</p:tagLst>
</file>

<file path=ppt/tags/tag17.xml><?xml version="1.0" encoding="utf-8"?>
<p:tagLst xmlns:p="http://schemas.openxmlformats.org/presentationml/2006/main">
  <p:tag name="AS_UNIQUEID" val="11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p="http://schemas.openxmlformats.org/presentationml/2006/main">
  <p:tag name="AS_UNIQUEID" val="265"/>
</p:tagLst>
</file>

<file path=ppt/tags/tag171.xml><?xml version="1.0" encoding="utf-8"?>
<p:tagLst xmlns:p="http://schemas.openxmlformats.org/presentationml/2006/main">
  <p:tag name="AS_UNIQUEID" val="26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AS_UNIQUEID" val="26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xml><?xml version="1.0" encoding="utf-8"?>
<p:tagLst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p="http://schemas.openxmlformats.org/presentationml/2006/main">
  <p:tag name="AS_UNIQUEID" val="269"/>
</p:tagLst>
</file>

<file path=ppt/tags/tag175.xml><?xml version="1.0" encoding="utf-8"?>
<p:tagLst xmlns:p="http://schemas.openxmlformats.org/presentationml/2006/main">
  <p:tag name="AS_UNIQUEID" val="270"/>
</p:tagLst>
</file>

<file path=ppt/tags/tag176.xml><?xml version="1.0" encoding="utf-8"?>
<p:tagLst xmlns:p="http://schemas.openxmlformats.org/presentationml/2006/main">
  <p:tag name="AS_UNIQUEID" val="27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xml><?xml version="1.0" encoding="utf-8"?>
<p:tagLst xmlns:p="http://schemas.openxmlformats.org/presentationml/2006/main">
  <p:tag name="AS_UNIQUEID" val="27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xml><?xml version="1.0" encoding="utf-8"?>
<p:tagLst xmlns:p="http://schemas.openxmlformats.org/presentationml/2006/main">
  <p:tag name="AS_UNIQUEID" val="27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xml><?xml version="1.0" encoding="utf-8"?>
<p:tagLst xmlns:p="http://schemas.openxmlformats.org/presentationml/2006/main">
  <p:tag name="AS_UNIQUEID" val="2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xml><?xml version="1.0" encoding="utf-8"?>
<p:tagLst xmlns:p="http://schemas.openxmlformats.org/presentationml/2006/main">
  <p:tag name="AS_UNIQUEID" val="11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p="http://schemas.openxmlformats.org/presentationml/2006/main">
  <p:tag name="AS_UNIQUEID" val="27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xml><?xml version="1.0" encoding="utf-8"?>
<p:tagLst xmlns:p="http://schemas.openxmlformats.org/presentationml/2006/main">
  <p:tag name="AS_UNIQUEID" val="276"/>
</p:tagLst>
</file>

<file path=ppt/tags/tag182.xml><?xml version="1.0" encoding="utf-8"?>
<p:tagLst xmlns:p="http://schemas.openxmlformats.org/presentationml/2006/main">
  <p:tag name="AS_UNIQUEID" val="27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3.xml><?xml version="1.0" encoding="utf-8"?>
<p:tagLst xmlns:p="http://schemas.openxmlformats.org/presentationml/2006/main">
  <p:tag name="AS_UNIQUEID" val="2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4.xml><?xml version="1.0" encoding="utf-8"?>
<p:tagLst xmlns:p="http://schemas.openxmlformats.org/presentationml/2006/main">
  <p:tag name="AS_UNIQUEID" val="27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5.xml><?xml version="1.0" encoding="utf-8"?>
<p:tagLst xmlns:p="http://schemas.openxmlformats.org/presentationml/2006/main">
  <p:tag name="AS_UNIQUEID" val="28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6.xml><?xml version="1.0" encoding="utf-8"?>
<p:tagLst xmlns:p="http://schemas.openxmlformats.org/presentationml/2006/main">
  <p:tag name="AS_UNIQUEID" val="28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7.xml><?xml version="1.0" encoding="utf-8"?>
<p:tagLst xmlns:p="http://schemas.openxmlformats.org/presentationml/2006/main">
  <p:tag name="AS_UNIQUEID" val="2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8.xml><?xml version="1.0" encoding="utf-8"?>
<p:tagLst xmlns:p="http://schemas.openxmlformats.org/presentationml/2006/main">
  <p:tag name="AS_UNIQUEID" val="2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9.xml><?xml version="1.0" encoding="utf-8"?>
<p:tagLst xmlns:p="http://schemas.openxmlformats.org/presentationml/2006/main">
  <p:tag name="AS_UNIQUEID" val="28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xml><?xml version="1.0" encoding="utf-8"?>
<p:tagLst xmlns:p="http://schemas.openxmlformats.org/presentationml/2006/main">
  <p:tag name="AS_UNIQUEID" val="11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p="http://schemas.openxmlformats.org/presentationml/2006/main">
  <p:tag name="AS_UNIQUEID" val="28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xml><?xml version="1.0" encoding="utf-8"?>
<p:tagLst xmlns:p="http://schemas.openxmlformats.org/presentationml/2006/main">
  <p:tag name="AS_UNIQUEID" val="28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xml><?xml version="1.0" encoding="utf-8"?>
<p:tagLst xmlns:p="http://schemas.openxmlformats.org/presentationml/2006/main">
  <p:tag name="AS_UNIQUEID" val="28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xml><?xml version="1.0" encoding="utf-8"?>
<p:tagLst xmlns:p="http://schemas.openxmlformats.org/presentationml/2006/main">
  <p:tag name="AS_UNIQUEID" val="28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p="http://schemas.openxmlformats.org/presentationml/2006/main">
  <p:tag name="AS_UNIQUEID" val="28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p="http://schemas.openxmlformats.org/presentationml/2006/main">
  <p:tag name="AS_UNIQUEID" val="29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AS_UNIQUEID" val="29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AS_UNIQUEID" val="29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AS_UNIQUEID" val="29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p="http://schemas.openxmlformats.org/presentationml/2006/main">
  <p:tag name="AS_UNIQUEID" val="29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xml><?xml version="1.0" encoding="utf-8"?>
<p:tagLst xmlns:p="http://schemas.openxmlformats.org/presentationml/2006/main">
  <p:tag name="AS_UNIQUEID" val="97"/>
</p:tagLst>
</file>

<file path=ppt/tags/tag20.xml><?xml version="1.0" encoding="utf-8"?>
<p:tagLst xmlns:p="http://schemas.openxmlformats.org/presentationml/2006/main">
  <p:tag name="AS_UNIQUEID" val="11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xml><?xml version="1.0" encoding="utf-8"?>
<p:tagLst xmlns:p="http://schemas.openxmlformats.org/presentationml/2006/main">
  <p:tag name="AS_UNIQUEID" val="29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xml><?xml version="1.0" encoding="utf-8"?>
<p:tagLst xmlns:p="http://schemas.openxmlformats.org/presentationml/2006/main">
  <p:tag name="AS_UNIQUEID" val="29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p="http://schemas.openxmlformats.org/presentationml/2006/main">
  <p:tag name="AS_UNIQUEID" val="29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p="http://schemas.openxmlformats.org/presentationml/2006/main">
  <p:tag name="AS_UNIQUEID" val="29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p="http://schemas.openxmlformats.org/presentationml/2006/main">
  <p:tag name="AS_UNIQUEID" val="29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p="http://schemas.openxmlformats.org/presentationml/2006/main">
  <p:tag name="AS_UNIQUEID" val="30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p="http://schemas.openxmlformats.org/presentationml/2006/main">
  <p:tag name="AS_UNIQUEID" val="30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p="http://schemas.openxmlformats.org/presentationml/2006/main">
  <p:tag name="AS_UNIQUEID" val="30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p="http://schemas.openxmlformats.org/presentationml/2006/main">
  <p:tag name="AS_UNIQUEID" val="30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p="http://schemas.openxmlformats.org/presentationml/2006/main">
  <p:tag name="AS_UNIQUEID" val="30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xml><?xml version="1.0" encoding="utf-8"?>
<p:tagLst xmlns:p="http://schemas.openxmlformats.org/presentationml/2006/main">
  <p:tag name="AS_UNIQUEID" val="116"/>
</p:tagLst>
</file>

<file path=ppt/tags/tag210.xml><?xml version="1.0" encoding="utf-8"?>
<p:tagLst xmlns:p="http://schemas.openxmlformats.org/presentationml/2006/main">
  <p:tag name="AS_UNIQUEID" val="30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xml><?xml version="1.0" encoding="utf-8"?>
<p:tagLst xmlns:p="http://schemas.openxmlformats.org/presentationml/2006/main">
  <p:tag name="AS_UNIQUEID" val="30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xml><?xml version="1.0" encoding="utf-8"?>
<p:tagLst xmlns:p="http://schemas.openxmlformats.org/presentationml/2006/main">
  <p:tag name="AS_UNIQUEID" val="30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p="http://schemas.openxmlformats.org/presentationml/2006/main">
  <p:tag name="AS_UNIQUEID" val="3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p="http://schemas.openxmlformats.org/presentationml/2006/main">
  <p:tag name="AS_UNIQUEID" val="30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xml><?xml version="1.0" encoding="utf-8"?>
<p:tagLst xmlns:p="http://schemas.openxmlformats.org/presentationml/2006/main">
  <p:tag name="AS_UNIQUEID" val="31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xml><?xml version="1.0" encoding="utf-8"?>
<p:tagLst xmlns:p="http://schemas.openxmlformats.org/presentationml/2006/main">
  <p:tag name="AS_UNIQUEID" val="31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xml><?xml version="1.0" encoding="utf-8"?>
<p:tagLst xmlns:p="http://schemas.openxmlformats.org/presentationml/2006/main">
  <p:tag name="AS_UNIQUEID" val="31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xml><?xml version="1.0" encoding="utf-8"?>
<p:tagLst xmlns:p="http://schemas.openxmlformats.org/presentationml/2006/main">
  <p:tag name="AS_UNIQUEID" val="31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xml><?xml version="1.0" encoding="utf-8"?>
<p:tagLst xmlns:p="http://schemas.openxmlformats.org/presentationml/2006/main">
  <p:tag name="AS_UNIQUEID" val="31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xml><?xml version="1.0" encoding="utf-8"?>
<p:tagLst xmlns:p="http://schemas.openxmlformats.org/presentationml/2006/main">
  <p:tag name="AS_UNIQUEID" val="11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AS_UNIQUEID" val="31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xml><?xml version="1.0" encoding="utf-8"?>
<p:tagLst xmlns:p="http://schemas.openxmlformats.org/presentationml/2006/main">
  <p:tag name="AS_UNIQUEID" val="31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2.xml><?xml version="1.0" encoding="utf-8"?>
<p:tagLst xmlns:p="http://schemas.openxmlformats.org/presentationml/2006/main">
  <p:tag name="AS_UNIQUEID" val="31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3.xml><?xml version="1.0" encoding="utf-8"?>
<p:tagLst xmlns:p="http://schemas.openxmlformats.org/presentationml/2006/main">
  <p:tag name="AS_UNIQUEID" val="31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4.xml><?xml version="1.0" encoding="utf-8"?>
<p:tagLst xmlns:p="http://schemas.openxmlformats.org/presentationml/2006/main">
  <p:tag name="AS_UNIQUEID" val="31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5.xml><?xml version="1.0" encoding="utf-8"?>
<p:tagLst xmlns:p="http://schemas.openxmlformats.org/presentationml/2006/main">
  <p:tag name="AS_UNIQUEID" val="32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6.xml><?xml version="1.0" encoding="utf-8"?>
<p:tagLst xmlns:p="http://schemas.openxmlformats.org/presentationml/2006/main">
  <p:tag name="AS_UNIQUEID" val="32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7.xml><?xml version="1.0" encoding="utf-8"?>
<p:tagLst xmlns:p="http://schemas.openxmlformats.org/presentationml/2006/main">
  <p:tag name="AS_UNIQUEID" val="32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8.xml><?xml version="1.0" encoding="utf-8"?>
<p:tagLst xmlns:p="http://schemas.openxmlformats.org/presentationml/2006/main">
  <p:tag name="AS_UNIQUEID" val="32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xml><?xml version="1.0" encoding="utf-8"?>
<p:tagLst xmlns:p="http://schemas.openxmlformats.org/presentationml/2006/main">
  <p:tag name="AS_UNIQUEID" val="32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xml><?xml version="1.0" encoding="utf-8"?>
<p:tagLst xmlns:p="http://schemas.openxmlformats.org/presentationml/2006/main">
  <p:tag name="AS_UNIQUEID" val="118"/>
</p:tagLst>
</file>

<file path=ppt/tags/tag230.xml><?xml version="1.0" encoding="utf-8"?>
<p:tagLst xmlns:p="http://schemas.openxmlformats.org/presentationml/2006/main">
  <p:tag name="AS_UNIQUEID" val="32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xml><?xml version="1.0" encoding="utf-8"?>
<p:tagLst xmlns:p="http://schemas.openxmlformats.org/presentationml/2006/main">
  <p:tag name="AS_UNIQUEID" val="32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2.xml><?xml version="1.0" encoding="utf-8"?>
<p:tagLst xmlns:p="http://schemas.openxmlformats.org/presentationml/2006/main">
  <p:tag name="AS_UNIQUEID" val="32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3.xml><?xml version="1.0" encoding="utf-8"?>
<p:tagLst xmlns:p="http://schemas.openxmlformats.org/presentationml/2006/main">
  <p:tag name="AS_UNIQUEID" val="32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4.xml><?xml version="1.0" encoding="utf-8"?>
<p:tagLst xmlns:p="http://schemas.openxmlformats.org/presentationml/2006/main">
  <p:tag name="AS_UNIQUEID" val="32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5.xml><?xml version="1.0" encoding="utf-8"?>
<p:tagLst xmlns:p="http://schemas.openxmlformats.org/presentationml/2006/main">
  <p:tag name="AS_UNIQUEID" val="33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6.xml><?xml version="1.0" encoding="utf-8"?>
<p:tagLst xmlns:p="http://schemas.openxmlformats.org/presentationml/2006/main">
  <p:tag name="AS_UNIQUEID" val="33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7.xml><?xml version="1.0" encoding="utf-8"?>
<p:tagLst xmlns:p="http://schemas.openxmlformats.org/presentationml/2006/main">
  <p:tag name="AS_UNIQUEID" val="33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8.xml><?xml version="1.0" encoding="utf-8"?>
<p:tagLst xmlns:p="http://schemas.openxmlformats.org/presentationml/2006/main">
  <p:tag name="AS_UNIQUEID" val="33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9.xml><?xml version="1.0" encoding="utf-8"?>
<p:tagLst xmlns:p="http://schemas.openxmlformats.org/presentationml/2006/main">
  <p:tag name="AS_UNIQUEID" val="33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xml><?xml version="1.0" encoding="utf-8"?>
<p:tagLst xmlns:p="http://schemas.openxmlformats.org/presentationml/2006/main">
  <p:tag name="AS_UNIQUEID" val="11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p="http://schemas.openxmlformats.org/presentationml/2006/main">
  <p:tag name="AS_UNIQUEID" val="33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1.xml><?xml version="1.0" encoding="utf-8"?>
<p:tagLst xmlns:p="http://schemas.openxmlformats.org/presentationml/2006/main">
  <p:tag name="AS_UNIQUEID" val="33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2.xml><?xml version="1.0" encoding="utf-8"?>
<p:tagLst xmlns:p="http://schemas.openxmlformats.org/presentationml/2006/main">
  <p:tag name="AS_UNIQUEID" val="33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xml><?xml version="1.0" encoding="utf-8"?>
<p:tagLst xmlns:p="http://schemas.openxmlformats.org/presentationml/2006/main">
  <p:tag name="AS_UNIQUEID" val="33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4.xml><?xml version="1.0" encoding="utf-8"?>
<p:tagLst xmlns:p="http://schemas.openxmlformats.org/presentationml/2006/main">
  <p:tag name="AS_UNIQUEID" val="33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5.xml><?xml version="1.0" encoding="utf-8"?>
<p:tagLst xmlns:p="http://schemas.openxmlformats.org/presentationml/2006/main">
  <p:tag name="AS_UNIQUEID" val="3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6.xml><?xml version="1.0" encoding="utf-8"?>
<p:tagLst xmlns:p="http://schemas.openxmlformats.org/presentationml/2006/main">
  <p:tag name="AS_UNIQUEID" val="341"/>
</p:tagLst>
</file>

<file path=ppt/tags/tag247.xml><?xml version="1.0" encoding="utf-8"?>
<p:tagLst xmlns:p="http://schemas.openxmlformats.org/presentationml/2006/main">
  <p:tag name="AS_UNIQUEID" val="342"/>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48.xml><?xml version="1.0" encoding="utf-8"?>
<p:tagLst xmlns:p="http://schemas.openxmlformats.org/presentationml/2006/main">
  <p:tag name="AS_UNIQUEID" val="34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9.xml><?xml version="1.0" encoding="utf-8"?>
<p:tagLst xmlns:p="http://schemas.openxmlformats.org/presentationml/2006/main">
  <p:tag name="AS_UNIQUEID" val="344"/>
</p:tagLst>
</file>

<file path=ppt/tags/tag25.xml><?xml version="1.0" encoding="utf-8"?>
<p:tagLst xmlns:p="http://schemas.openxmlformats.org/presentationml/2006/main">
  <p:tag name="AS_UNIQUEID" val="12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p="http://schemas.openxmlformats.org/presentationml/2006/main">
  <p:tag name="AS_UNIQUEID" val="34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1.xml><?xml version="1.0" encoding="utf-8"?>
<p:tagLst xmlns:p="http://schemas.openxmlformats.org/presentationml/2006/main">
  <p:tag name="AS_UNIQUEID" val="34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2.xml><?xml version="1.0" encoding="utf-8"?>
<p:tagLst xmlns:p="http://schemas.openxmlformats.org/presentationml/2006/main">
  <p:tag name="AS_UNIQUEID" val="34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3.xml><?xml version="1.0" encoding="utf-8"?>
<p:tagLst xmlns:p="http://schemas.openxmlformats.org/presentationml/2006/main">
  <p:tag name="AS_UNIQUEID" val="348"/>
</p:tagLst>
</file>

<file path=ppt/tags/tag254.xml><?xml version="1.0" encoding="utf-8"?>
<p:tagLst xmlns:p="http://schemas.openxmlformats.org/presentationml/2006/main">
  <p:tag name="AS_UNIQUEID" val="34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5.xml><?xml version="1.0" encoding="utf-8"?>
<p:tagLst xmlns:p="http://schemas.openxmlformats.org/presentationml/2006/main">
  <p:tag name="AS_UNIQUEID" val="35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6.xml><?xml version="1.0" encoding="utf-8"?>
<p:tagLst xmlns:p="http://schemas.openxmlformats.org/presentationml/2006/main">
  <p:tag name="AS_UNIQUEID" val="35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7.xml><?xml version="1.0" encoding="utf-8"?>
<p:tagLst xmlns:p="http://schemas.openxmlformats.org/presentationml/2006/main">
  <p:tag name="AS_UNIQUEID" val="35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8.xml><?xml version="1.0" encoding="utf-8"?>
<p:tagLst xmlns:p="http://schemas.openxmlformats.org/presentationml/2006/main">
  <p:tag name="AS_UNIQUEID" val="35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9.xml><?xml version="1.0" encoding="utf-8"?>
<p:tagLst xmlns:p="http://schemas.openxmlformats.org/presentationml/2006/main">
  <p:tag name="AS_UNIQUEID" val="35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xml><?xml version="1.0" encoding="utf-8"?>
<p:tagLst xmlns:p="http://schemas.openxmlformats.org/presentationml/2006/main">
  <p:tag name="AS_UNIQUEID" val="1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p="http://schemas.openxmlformats.org/presentationml/2006/main">
  <p:tag name="AS_UNIQUEID" val="35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1.xml><?xml version="1.0" encoding="utf-8"?>
<p:tagLst xmlns:p="http://schemas.openxmlformats.org/presentationml/2006/main">
  <p:tag name="AS_UNIQUEID" val="35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2.xml><?xml version="1.0" encoding="utf-8"?>
<p:tagLst xmlns:p="http://schemas.openxmlformats.org/presentationml/2006/main">
  <p:tag name="AS_UNIQUEID" val="35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3.xml><?xml version="1.0" encoding="utf-8"?>
<p:tagLst xmlns:p="http://schemas.openxmlformats.org/presentationml/2006/main">
  <p:tag name="AS_UNIQUEID" val="35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4.xml><?xml version="1.0" encoding="utf-8"?>
<p:tagLst xmlns:p="http://schemas.openxmlformats.org/presentationml/2006/main">
  <p:tag name="AS_UNIQUEID" val="35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5.xml><?xml version="1.0" encoding="utf-8"?>
<p:tagLst xmlns:p="http://schemas.openxmlformats.org/presentationml/2006/main">
  <p:tag name="AS_UNIQUEID" val="360"/>
</p:tagLst>
</file>

<file path=ppt/tags/tag266.xml><?xml version="1.0" encoding="utf-8"?>
<p:tagLst xmlns:p="http://schemas.openxmlformats.org/presentationml/2006/main">
  <p:tag name="AS_UNIQUEID" val="361"/>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7.xml><?xml version="1.0" encoding="utf-8"?>
<p:tagLst xmlns:p="http://schemas.openxmlformats.org/presentationml/2006/main">
  <p:tag name="AS_UNIQUEID" val="36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p="http://schemas.openxmlformats.org/presentationml/2006/main">
  <p:tag name="AS_UNIQUEID" val="36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9.xml><?xml version="1.0" encoding="utf-8"?>
<p:tagLst xmlns:p="http://schemas.openxmlformats.org/presentationml/2006/main">
  <p:tag name="AS_UNIQUEID" val="36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xml><?xml version="1.0" encoding="utf-8"?>
<p:tagLst xmlns:p="http://schemas.openxmlformats.org/presentationml/2006/main">
  <p:tag name="AS_UNIQUEID" val="122"/>
</p:tagLst>
</file>

<file path=ppt/tags/tag270.xml><?xml version="1.0" encoding="utf-8"?>
<p:tagLst xmlns:p="http://schemas.openxmlformats.org/presentationml/2006/main">
  <p:tag name="AS_UNIQUEID" val="36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1.xml><?xml version="1.0" encoding="utf-8"?>
<p:tagLst xmlns:p="http://schemas.openxmlformats.org/presentationml/2006/main">
  <p:tag name="AS_UNIQUEID" val="36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2.xml><?xml version="1.0" encoding="utf-8"?>
<p:tagLst xmlns:p="http://schemas.openxmlformats.org/presentationml/2006/main">
  <p:tag name="AS_UNIQUEID" val="36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xml><?xml version="1.0" encoding="utf-8"?>
<p:tagLst xmlns:p="http://schemas.openxmlformats.org/presentationml/2006/main">
  <p:tag name="AS_UNIQUEID" val="36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4.xml><?xml version="1.0" encoding="utf-8"?>
<p:tagLst xmlns:p="http://schemas.openxmlformats.org/presentationml/2006/main">
  <p:tag name="AS_UNIQUEID" val="369"/>
</p:tagLst>
</file>

<file path=ppt/tags/tag275.xml><?xml version="1.0" encoding="utf-8"?>
<p:tagLst xmlns:p="http://schemas.openxmlformats.org/presentationml/2006/main">
  <p:tag name="AS_UNIQUEID" val="370"/>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6.xml><?xml version="1.0" encoding="utf-8"?>
<p:tagLst xmlns:p="http://schemas.openxmlformats.org/presentationml/2006/main">
  <p:tag name="AS_UNIQUEID" val="37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7.xml><?xml version="1.0" encoding="utf-8"?>
<p:tagLst xmlns:p="http://schemas.openxmlformats.org/presentationml/2006/main">
  <p:tag name="AS_UNIQUEID" val="37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8.xml><?xml version="1.0" encoding="utf-8"?>
<p:tagLst xmlns:p="http://schemas.openxmlformats.org/presentationml/2006/main">
  <p:tag name="AS_UNIQUEID" val="37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9.xml><?xml version="1.0" encoding="utf-8"?>
<p:tagLst xmlns:p="http://schemas.openxmlformats.org/presentationml/2006/main">
  <p:tag name="AS_UNIQUEID" val="37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p="http://schemas.openxmlformats.org/presentationml/2006/main">
  <p:tag name="AS_UNIQUEID" val="1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p="http://schemas.openxmlformats.org/presentationml/2006/main">
  <p:tag name="AS_UNIQUEID" val="37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p="http://schemas.openxmlformats.org/presentationml/2006/main">
  <p:tag name="AS_UNIQUEID" val="37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p="http://schemas.openxmlformats.org/presentationml/2006/main">
  <p:tag name="AS_UNIQUEID" val="37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3.xml><?xml version="1.0" encoding="utf-8"?>
<p:tagLst xmlns:p="http://schemas.openxmlformats.org/presentationml/2006/main">
  <p:tag name="AS_UNIQUEID" val="37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4.xml><?xml version="1.0" encoding="utf-8"?>
<p:tagLst xmlns:p="http://schemas.openxmlformats.org/presentationml/2006/main">
  <p:tag name="AS_UNIQUEID" val="379"/>
</p:tagLst>
</file>

<file path=ppt/tags/tag285.xml><?xml version="1.0" encoding="utf-8"?>
<p:tagLst xmlns:p="http://schemas.openxmlformats.org/presentationml/2006/main">
  <p:tag name="AS_UNIQUEID" val="38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6.xml><?xml version="1.0" encoding="utf-8"?>
<p:tagLst xmlns:p="http://schemas.openxmlformats.org/presentationml/2006/main">
  <p:tag name="AS_UNIQUEID" val="38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7.xml><?xml version="1.0" encoding="utf-8"?>
<p:tagLst xmlns:p="http://schemas.openxmlformats.org/presentationml/2006/main">
  <p:tag name="AS_UNIQUEID" val="38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8.xml><?xml version="1.0" encoding="utf-8"?>
<p:tagLst xmlns:p="http://schemas.openxmlformats.org/presentationml/2006/main">
  <p:tag name="AS_UNIQUEID" val="383"/>
</p:tagLst>
</file>

<file path=ppt/tags/tag289.xml><?xml version="1.0" encoding="utf-8"?>
<p:tagLst xmlns:p="http://schemas.openxmlformats.org/presentationml/2006/main">
  <p:tag name="AS_UNIQUEID" val="38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xml><?xml version="1.0" encoding="utf-8"?>
<p:tagLst xmlns:p="http://schemas.openxmlformats.org/presentationml/2006/main">
  <p:tag name="AS_UNIQUEID" val="12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0.xml><?xml version="1.0" encoding="utf-8"?>
<p:tagLst xmlns:p="http://schemas.openxmlformats.org/presentationml/2006/main">
  <p:tag name="AS_UNIQUEID" val="38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1.xml><?xml version="1.0" encoding="utf-8"?>
<p:tagLst xmlns:p="http://schemas.openxmlformats.org/presentationml/2006/main">
  <p:tag name="AS_UNIQUEID" val="38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xml><?xml version="1.0" encoding="utf-8"?>
<p:tagLst xmlns:p="http://schemas.openxmlformats.org/presentationml/2006/main">
  <p:tag name="AS_UNIQUEID" val="38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3.xml><?xml version="1.0" encoding="utf-8"?>
<p:tagLst xmlns:p="http://schemas.openxmlformats.org/presentationml/2006/main">
  <p:tag name="AS_UNIQUEID" val="38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4.xml><?xml version="1.0" encoding="utf-8"?>
<p:tagLst xmlns:p="http://schemas.openxmlformats.org/presentationml/2006/main">
  <p:tag name="AS_UNIQUEID" val="38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5.xml><?xml version="1.0" encoding="utf-8"?>
<p:tagLst xmlns:p="http://schemas.openxmlformats.org/presentationml/2006/main">
  <p:tag name="AS_UNIQUEID" val="390"/>
</p:tagLst>
</file>

<file path=ppt/tags/tag296.xml><?xml version="1.0" encoding="utf-8"?>
<p:tagLst xmlns:p="http://schemas.openxmlformats.org/presentationml/2006/main">
  <p:tag name="AS_UNIQUEID" val="391"/>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97.xml><?xml version="1.0" encoding="utf-8"?>
<p:tagLst xmlns:p="http://schemas.openxmlformats.org/presentationml/2006/main">
  <p:tag name="AS_UNIQUEID" val="39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8.xml><?xml version="1.0" encoding="utf-8"?>
<p:tagLst xmlns:p="http://schemas.openxmlformats.org/presentationml/2006/main">
  <p:tag name="AS_UNIQUEID" val="39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9.xml><?xml version="1.0" encoding="utf-8"?>
<p:tagLst xmlns:p="http://schemas.openxmlformats.org/presentationml/2006/main">
  <p:tag name="AS_UNIQUEID" val="39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xml><?xml version="1.0" encoding="utf-8"?>
<p:tagLst xmlns:p="http://schemas.openxmlformats.org/presentationml/2006/main">
  <p:tag name="AS_UNIQUEID" val="9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2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0.xml><?xml version="1.0" encoding="utf-8"?>
<p:tagLst xmlns:p="http://schemas.openxmlformats.org/presentationml/2006/main">
  <p:tag name="AS_UNIQUEID" val="39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01.xml><?xml version="1.0" encoding="utf-8"?>
<p:tagLst xmlns:p="http://schemas.openxmlformats.org/presentationml/2006/main">
  <p:tag name="AS_UNIQUEID" val="39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02.xml><?xml version="1.0" encoding="utf-8"?>
<p:tagLst xmlns:p="http://schemas.openxmlformats.org/presentationml/2006/main">
  <p:tag name="AS_UNIQUEID" val="39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03.xml><?xml version="1.0" encoding="utf-8"?>
<p:tagLst xmlns:p="http://schemas.openxmlformats.org/presentationml/2006/main">
  <p:tag name="AS_UNIQUEID" val="39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04.xml><?xml version="1.0" encoding="utf-8"?>
<p:tagLst xmlns:p="http://schemas.openxmlformats.org/presentationml/2006/main">
  <p:tag name="AS_UNIQUEID" val="399"/>
</p:tagLst>
</file>

<file path=ppt/tags/tag305.xml><?xml version="1.0" encoding="utf-8"?>
<p:tagLst xmlns:p="http://schemas.openxmlformats.org/presentationml/2006/main">
  <p:tag name="AS_UNIQUEID" val="400"/>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06.xml><?xml version="1.0" encoding="utf-8"?>
<p:tagLst xmlns:p="http://schemas.openxmlformats.org/presentationml/2006/main">
  <p:tag name="AS_UNIQUEID" val="40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7.xml><?xml version="1.0" encoding="utf-8"?>
<p:tagLst xmlns:p="http://schemas.openxmlformats.org/presentationml/2006/main">
  <p:tag name="AS_UNIQUEID" val="402"/>
</p:tagLst>
</file>

<file path=ppt/tags/tag308.xml><?xml version="1.0" encoding="utf-8"?>
<p:tagLst xmlns:p="http://schemas.openxmlformats.org/presentationml/2006/main">
  <p:tag name="AS_UNIQUEID" val="40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9.xml><?xml version="1.0" encoding="utf-8"?>
<p:tagLst xmlns:p="http://schemas.openxmlformats.org/presentationml/2006/main">
  <p:tag name="AS_UNIQUEID" val="40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xml><?xml version="1.0" encoding="utf-8"?>
<p:tagLst xmlns:p="http://schemas.openxmlformats.org/presentationml/2006/main">
  <p:tag name="AS_UNIQUEID" val="12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0.xml><?xml version="1.0" encoding="utf-8"?>
<p:tagLst xmlns:p="http://schemas.openxmlformats.org/presentationml/2006/main">
  <p:tag name="AS_UNIQUEID" val="40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1.xml><?xml version="1.0" encoding="utf-8"?>
<p:tagLst xmlns:p="http://schemas.openxmlformats.org/presentationml/2006/main">
  <p:tag name="AS_UNIQUEID" val="406"/>
</p:tagLst>
</file>

<file path=ppt/tags/tag312.xml><?xml version="1.0" encoding="utf-8"?>
<p:tagLst xmlns:p="http://schemas.openxmlformats.org/presentationml/2006/main">
  <p:tag name="AS_UNIQUEID" val="40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3.xml><?xml version="1.0" encoding="utf-8"?>
<p:tagLst xmlns:p="http://schemas.openxmlformats.org/presentationml/2006/main">
  <p:tag name="AS_UNIQUEID" val="40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4.xml><?xml version="1.0" encoding="utf-8"?>
<p:tagLst xmlns:p="http://schemas.openxmlformats.org/presentationml/2006/main">
  <p:tag name="AS_UNIQUEID" val="40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5.xml><?xml version="1.0" encoding="utf-8"?>
<p:tagLst xmlns:p="http://schemas.openxmlformats.org/presentationml/2006/main">
  <p:tag name="AS_UNIQUEID" val="41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6.xml><?xml version="1.0" encoding="utf-8"?>
<p:tagLst xmlns:p="http://schemas.openxmlformats.org/presentationml/2006/main">
  <p:tag name="AS_UNIQUEID" val="41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7.xml><?xml version="1.0" encoding="utf-8"?>
<p:tagLst xmlns:p="http://schemas.openxmlformats.org/presentationml/2006/main">
  <p:tag name="AS_UNIQUEID" val="41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8.xml><?xml version="1.0" encoding="utf-8"?>
<p:tagLst xmlns:p="http://schemas.openxmlformats.org/presentationml/2006/main">
  <p:tag name="AS_UNIQUEID" val="41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9.xml><?xml version="1.0" encoding="utf-8"?>
<p:tagLst xmlns:p="http://schemas.openxmlformats.org/presentationml/2006/main">
  <p:tag name="AS_UNIQUEID" val="41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xml><?xml version="1.0" encoding="utf-8"?>
<p:tagLst xmlns:p="http://schemas.openxmlformats.org/presentationml/2006/main">
  <p:tag name="AS_UNIQUEID" val="12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0.xml><?xml version="1.0" encoding="utf-8"?>
<p:tagLst xmlns:p="http://schemas.openxmlformats.org/presentationml/2006/main">
  <p:tag name="AS_UNIQUEID" val="41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1.xml><?xml version="1.0" encoding="utf-8"?>
<p:tagLst xmlns:p="http://schemas.openxmlformats.org/presentationml/2006/main">
  <p:tag name="AS_UNIQUEID" val="41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2.xml><?xml version="1.0" encoding="utf-8"?>
<p:tagLst xmlns:p="http://schemas.openxmlformats.org/presentationml/2006/main">
  <p:tag name="AS_UNIQUEID" val="41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3.xml><?xml version="1.0" encoding="utf-8"?>
<p:tagLst xmlns:p="http://schemas.openxmlformats.org/presentationml/2006/main">
  <p:tag name="AS_UNIQUEID" val="41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4.xml><?xml version="1.0" encoding="utf-8"?>
<p:tagLst xmlns:p="http://schemas.openxmlformats.org/presentationml/2006/main">
  <p:tag name="AS_UNIQUEID" val="41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5.xml><?xml version="1.0" encoding="utf-8"?>
<p:tagLst xmlns:p="http://schemas.openxmlformats.org/presentationml/2006/main">
  <p:tag name="AS_UNIQUEID" val="42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6.xml><?xml version="1.0" encoding="utf-8"?>
<p:tagLst xmlns:p="http://schemas.openxmlformats.org/presentationml/2006/main">
  <p:tag name="AS_UNIQUEID" val="421"/>
</p:tagLst>
</file>

<file path=ppt/tags/tag327.xml><?xml version="1.0" encoding="utf-8"?>
<p:tagLst xmlns:p="http://schemas.openxmlformats.org/presentationml/2006/main">
  <p:tag name="AS_UNIQUEID" val="422"/>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28.xml><?xml version="1.0" encoding="utf-8"?>
<p:tagLst xmlns:p="http://schemas.openxmlformats.org/presentationml/2006/main">
  <p:tag name="AS_UNIQUEID" val="42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9.xml><?xml version="1.0" encoding="utf-8"?>
<p:tagLst xmlns:p="http://schemas.openxmlformats.org/presentationml/2006/main">
  <p:tag name="AS_UNIQUEID" val="42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xml><?xml version="1.0" encoding="utf-8"?>
<p:tagLst xmlns:p="http://schemas.openxmlformats.org/presentationml/2006/main">
  <p:tag name="AS_UNIQUEID" val="12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0.xml><?xml version="1.0" encoding="utf-8"?>
<p:tagLst xmlns:p="http://schemas.openxmlformats.org/presentationml/2006/main">
  <p:tag name="AS_UNIQUEID" val="425"/>
</p:tagLst>
</file>

<file path=ppt/tags/tag331.xml><?xml version="1.0" encoding="utf-8"?>
<p:tagLst xmlns:p="http://schemas.openxmlformats.org/presentationml/2006/main">
  <p:tag name="AS_UNIQUEID" val="42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2.xml><?xml version="1.0" encoding="utf-8"?>
<p:tagLst xmlns:p="http://schemas.openxmlformats.org/presentationml/2006/main">
  <p:tag name="AS_UNIQUEID" val="42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3.xml><?xml version="1.0" encoding="utf-8"?>
<p:tagLst xmlns:p="http://schemas.openxmlformats.org/presentationml/2006/main">
  <p:tag name="AS_UNIQUEID" val="42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4.xml><?xml version="1.0" encoding="utf-8"?>
<p:tagLst xmlns:p="http://schemas.openxmlformats.org/presentationml/2006/main">
  <p:tag name="AS_UNIQUEID" val="429"/>
</p:tagLst>
</file>

<file path=ppt/tags/tag335.xml><?xml version="1.0" encoding="utf-8"?>
<p:tagLst xmlns:p="http://schemas.openxmlformats.org/presentationml/2006/main">
  <p:tag name="AS_UNIQUEID" val="43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6.xml><?xml version="1.0" encoding="utf-8"?>
<p:tagLst xmlns:p="http://schemas.openxmlformats.org/presentationml/2006/main">
  <p:tag name="AS_UNIQUEID" val="43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7.xml><?xml version="1.0" encoding="utf-8"?>
<p:tagLst xmlns:p="http://schemas.openxmlformats.org/presentationml/2006/main">
  <p:tag name="AS_UNIQUEID" val="43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8.xml><?xml version="1.0" encoding="utf-8"?>
<p:tagLst xmlns:p="http://schemas.openxmlformats.org/presentationml/2006/main">
  <p:tag name="AS_UNIQUEID" val="43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9.xml><?xml version="1.0" encoding="utf-8"?>
<p:tagLst xmlns:p="http://schemas.openxmlformats.org/presentationml/2006/main">
  <p:tag name="AS_UNIQUEID" val="43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xml><?xml version="1.0" encoding="utf-8"?>
<p:tagLst xmlns:p="http://schemas.openxmlformats.org/presentationml/2006/main">
  <p:tag name="AS_UNIQUEID" val="12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0.xml><?xml version="1.0" encoding="utf-8"?>
<p:tagLst xmlns:p="http://schemas.openxmlformats.org/presentationml/2006/main">
  <p:tag name="AS_UNIQUEID" val="43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xml><?xml version="1.0" encoding="utf-8"?>
<p:tagLst xmlns:p="http://schemas.openxmlformats.org/presentationml/2006/main">
  <p:tag name="AS_UNIQUEID" val="43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2.xml><?xml version="1.0" encoding="utf-8"?>
<p:tagLst xmlns:p="http://schemas.openxmlformats.org/presentationml/2006/main">
  <p:tag name="AS_UNIQUEID" val="43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3.xml><?xml version="1.0" encoding="utf-8"?>
<p:tagLst xmlns:p="http://schemas.openxmlformats.org/presentationml/2006/main">
  <p:tag name="AS_UNIQUEID" val="43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4.xml><?xml version="1.0" encoding="utf-8"?>
<p:tagLst xmlns:p="http://schemas.openxmlformats.org/presentationml/2006/main">
  <p:tag name="AS_UNIQUEID" val="43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5.xml><?xml version="1.0" encoding="utf-8"?>
<p:tagLst xmlns:p="http://schemas.openxmlformats.org/presentationml/2006/main">
  <p:tag name="AS_UNIQUEID" val="44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6.xml><?xml version="1.0" encoding="utf-8"?>
<p:tagLst xmlns:p="http://schemas.openxmlformats.org/presentationml/2006/main">
  <p:tag name="AS_UNIQUEID" val="44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7.xml><?xml version="1.0" encoding="utf-8"?>
<p:tagLst xmlns:p="http://schemas.openxmlformats.org/presentationml/2006/main">
  <p:tag name="AS_UNIQUEID" val="44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8.xml><?xml version="1.0" encoding="utf-8"?>
<p:tagLst xmlns:p="http://schemas.openxmlformats.org/presentationml/2006/main">
  <p:tag name="AS_UNIQUEID" val="44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9.xml><?xml version="1.0" encoding="utf-8"?>
<p:tagLst xmlns:p="http://schemas.openxmlformats.org/presentationml/2006/main">
  <p:tag name="AS_UNIQUEID" val="44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50.xml><?xml version="1.0" encoding="utf-8"?>
<p:tagLst xmlns:p="http://schemas.openxmlformats.org/presentationml/2006/main">
  <p:tag name="AS_UNIQUEID" val="44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1.xml><?xml version="1.0" encoding="utf-8"?>
<p:tagLst xmlns:p="http://schemas.openxmlformats.org/presentationml/2006/main">
  <p:tag name="AS_UNIQUEID" val="446"/>
</p:tagLst>
</file>

<file path=ppt/tags/tag352.xml><?xml version="1.0" encoding="utf-8"?>
<p:tagLst xmlns:p="http://schemas.openxmlformats.org/presentationml/2006/main">
  <p:tag name="AS_UNIQUEID" val="447"/>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53.xml><?xml version="1.0" encoding="utf-8"?>
<p:tagLst xmlns:p="http://schemas.openxmlformats.org/presentationml/2006/main">
  <p:tag name="AS_UNIQUEID" val="448"/>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54.xml><?xml version="1.0" encoding="utf-8"?>
<p:tagLst xmlns:p="http://schemas.openxmlformats.org/presentationml/2006/main">
  <p:tag name="AS_UNIQUEID" val="44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5.xml><?xml version="1.0" encoding="utf-8"?>
<p:tagLst xmlns:p="http://schemas.openxmlformats.org/presentationml/2006/main">
  <p:tag name="AS_UNIQUEID" val="45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6.xml><?xml version="1.0" encoding="utf-8"?>
<p:tagLst xmlns:p="http://schemas.openxmlformats.org/presentationml/2006/main">
  <p:tag name="AS_UNIQUEID" val="45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7.xml><?xml version="1.0" encoding="utf-8"?>
<p:tagLst xmlns:p="http://schemas.openxmlformats.org/presentationml/2006/main">
  <p:tag name="AS_UNIQUEID" val="452"/>
  <p:tag name="KSO_WM_BEAUTIFY_FLAG" val="#wm#"/>
  <p:tag name="KSO_WM_TAG_VERSION" val="1.0"/>
  <p:tag name="KSO_WM_TEMPLATE_CATEGORY" val="custom"/>
  <p:tag name="KSO_WM_TEMPLATE_COLOR_TYPE" val="1"/>
  <p:tag name="KSO_WM_TEMPLATE_INDEX" val="20205280"/>
  <p:tag name="KSO_WM_TEMPLATE_MASTER_THUMB_INDEX" val="12"/>
  <p:tag name="KSO_WM_TEMPLATE_MASTER_TYPE" val="1"/>
  <p:tag name="KSO_WM_TEMPLATE_SUBCATEGORY" val="0"/>
  <p:tag name="KSO_WM_TEMPLATE_THUMBS_INDEX" val="1、4、6、10、14、16、17、18、19、20、21、22、23"/>
</p:tagLst>
</file>

<file path=ppt/tags/tag358.xml><?xml version="1.0" encoding="utf-8"?>
<p:tagLst xmlns:p="http://schemas.openxmlformats.org/presentationml/2006/main">
  <p:tag name="AS_UNIQUEID" val="453"/>
</p:tagLst>
</file>

<file path=ppt/tags/tag359.xml><?xml version="1.0" encoding="utf-8"?>
<p:tagLst xmlns:p="http://schemas.openxmlformats.org/presentationml/2006/main">
  <p:tag name="AS_UNIQUEID" val="45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xml><?xml version="1.0" encoding="utf-8"?>
<p:tagLst xmlns:p="http://schemas.openxmlformats.org/presentationml/2006/main">
  <p:tag name="AS_UNIQUEID" val="13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0.xml><?xml version="1.0" encoding="utf-8"?>
<p:tagLst xmlns:p="http://schemas.openxmlformats.org/presentationml/2006/main">
  <p:tag name="AS_UNIQUEID" val="45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1.xml><?xml version="1.0" encoding="utf-8"?>
<p:tagLst xmlns:p="http://schemas.openxmlformats.org/presentationml/2006/main">
  <p:tag name="AS_UNIQUEID" val="45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2.xml><?xml version="1.0" encoding="utf-8"?>
<p:tagLst xmlns:p="http://schemas.openxmlformats.org/presentationml/2006/main">
  <p:tag name="AS_UNIQUEID" val="45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3.xml><?xml version="1.0" encoding="utf-8"?>
<p:tagLst xmlns:p="http://schemas.openxmlformats.org/presentationml/2006/main">
  <p:tag name="AS_UNIQUEID" val="45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4.xml><?xml version="1.0" encoding="utf-8"?>
<p:tagLst xmlns:p="http://schemas.openxmlformats.org/presentationml/2006/main">
  <p:tag name="AS_UNIQUEID" val="45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xml><?xml version="1.0" encoding="utf-8"?>
<p:tagLst xmlns:p="http://schemas.openxmlformats.org/presentationml/2006/main">
  <p:tag name="AS_UNIQUEID" val="46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xml><?xml version="1.0" encoding="utf-8"?>
<p:tagLst xmlns:p="http://schemas.openxmlformats.org/presentationml/2006/main">
  <p:tag name="AS_UNIQUEID" val="46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7.xml><?xml version="1.0" encoding="utf-8"?>
<p:tagLst xmlns:p="http://schemas.openxmlformats.org/presentationml/2006/main">
  <p:tag name="AS_UNIQUEID" val="46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8.xml><?xml version="1.0" encoding="utf-8"?>
<p:tagLst xmlns:p="http://schemas.openxmlformats.org/presentationml/2006/main">
  <p:tag name="AS_UNIQUEID" val="46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9.xml><?xml version="1.0" encoding="utf-8"?>
<p:tagLst xmlns:p="http://schemas.openxmlformats.org/presentationml/2006/main">
  <p:tag name="AS_UNIQUEID" val="464"/>
</p:tagLst>
</file>

<file path=ppt/tags/tag37.xml><?xml version="1.0" encoding="utf-8"?>
<p:tagLst xmlns:p="http://schemas.openxmlformats.org/presentationml/2006/main">
  <p:tag name="AS_UNIQUEID" val="13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0.xml><?xml version="1.0" encoding="utf-8"?>
<p:tagLst xmlns:p="http://schemas.openxmlformats.org/presentationml/2006/main">
  <p:tag name="AS_UNIQUEID" val="46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1.xml><?xml version="1.0" encoding="utf-8"?>
<p:tagLst xmlns:p="http://schemas.openxmlformats.org/presentationml/2006/main">
  <p:tag name="AS_UNIQUEID" val="46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2.xml><?xml version="1.0" encoding="utf-8"?>
<p:tagLst xmlns:p="http://schemas.openxmlformats.org/presentationml/2006/main">
  <p:tag name="AS_UNIQUEID" val="46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3.xml><?xml version="1.0" encoding="utf-8"?>
<p:tagLst xmlns:p="http://schemas.openxmlformats.org/presentationml/2006/main">
  <p:tag name="AS_UNIQUEID" val="46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4.xml><?xml version="1.0" encoding="utf-8"?>
<p:tagLst xmlns:p="http://schemas.openxmlformats.org/presentationml/2006/main">
  <p:tag name="AS_UNIQUEID" val="46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5.xml><?xml version="1.0" encoding="utf-8"?>
<p:tagLst xmlns:p="http://schemas.openxmlformats.org/presentationml/2006/main">
  <p:tag name="AS_UNIQUEID" val="47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6.xml><?xml version="1.0" encoding="utf-8"?>
<p:tagLst xmlns:p="http://schemas.openxmlformats.org/presentationml/2006/main">
  <p:tag name="AS_UNIQUEID" val="471"/>
</p:tagLst>
</file>

<file path=ppt/tags/tag377.xml><?xml version="1.0" encoding="utf-8"?>
<p:tagLst xmlns:p="http://schemas.openxmlformats.org/presentationml/2006/main">
  <p:tag name="AS_UNIQUEID" val="47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8.xml><?xml version="1.0" encoding="utf-8"?>
<p:tagLst xmlns:p="http://schemas.openxmlformats.org/presentationml/2006/main">
  <p:tag name="AS_UNIQUEID" val="47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9.xml><?xml version="1.0" encoding="utf-8"?>
<p:tagLst xmlns:p="http://schemas.openxmlformats.org/presentationml/2006/main">
  <p:tag name="AS_UNIQUEID" val="47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p="http://schemas.openxmlformats.org/presentationml/2006/main">
  <p:tag name="AS_UNIQUEID" val="13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0.xml><?xml version="1.0" encoding="utf-8"?>
<p:tagLst xmlns:p="http://schemas.openxmlformats.org/presentationml/2006/main">
  <p:tag name="AS_UNIQUEID" val="47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1.xml><?xml version="1.0" encoding="utf-8"?>
<p:tagLst xmlns:p="http://schemas.openxmlformats.org/presentationml/2006/main">
  <p:tag name="AS_UNIQUEID" val="47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2.xml><?xml version="1.0" encoding="utf-8"?>
<p:tagLst xmlns:p="http://schemas.openxmlformats.org/presentationml/2006/main">
  <p:tag name="AS_UNIQUEID" val="47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3.xml><?xml version="1.0" encoding="utf-8"?>
<p:tagLst xmlns:p="http://schemas.openxmlformats.org/presentationml/2006/main">
  <p:tag name="AS_UNIQUEID" val="47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4.xml><?xml version="1.0" encoding="utf-8"?>
<p:tagLst xmlns:p="http://schemas.openxmlformats.org/presentationml/2006/main">
  <p:tag name="AS_UNIQUEID" val="47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5.xml><?xml version="1.0" encoding="utf-8"?>
<p:tagLst xmlns:p="http://schemas.openxmlformats.org/presentationml/2006/main">
  <p:tag name="AS_UNIQUEID" val="48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6.xml><?xml version="1.0" encoding="utf-8"?>
<p:tagLst xmlns:p="http://schemas.openxmlformats.org/presentationml/2006/main">
  <p:tag name="AS_UNIQUEID" val="481"/>
</p:tagLst>
</file>

<file path=ppt/tags/tag387.xml><?xml version="1.0" encoding="utf-8"?>
<p:tagLst xmlns:p="http://schemas.openxmlformats.org/presentationml/2006/main">
  <p:tag name="AS_UNIQUEID" val="48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8.xml><?xml version="1.0" encoding="utf-8"?>
<p:tagLst xmlns:p="http://schemas.openxmlformats.org/presentationml/2006/main">
  <p:tag name="AS_UNIQUEID" val="48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9.xml><?xml version="1.0" encoding="utf-8"?>
<p:tagLst xmlns:p="http://schemas.openxmlformats.org/presentationml/2006/main">
  <p:tag name="AS_UNIQUEID" val="48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AS_UNIQUEID" val="134"/>
</p:tagLst>
</file>

<file path=ppt/tags/tag390.xml><?xml version="1.0" encoding="utf-8"?>
<p:tagLst xmlns:p="http://schemas.openxmlformats.org/presentationml/2006/main">
  <p:tag name="AS_UNIQUEID" val="48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1.xml><?xml version="1.0" encoding="utf-8"?>
<p:tagLst xmlns:p="http://schemas.openxmlformats.org/presentationml/2006/main">
  <p:tag name="AS_UNIQUEID" val="48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2.xml><?xml version="1.0" encoding="utf-8"?>
<p:tagLst xmlns:p="http://schemas.openxmlformats.org/presentationml/2006/main">
  <p:tag name="AS_UNIQUEID" val="48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xml><?xml version="1.0" encoding="utf-8"?>
<p:tagLst xmlns:p="http://schemas.openxmlformats.org/presentationml/2006/main">
  <p:tag name="AS_UNIQUEID" val="48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4.xml><?xml version="1.0" encoding="utf-8"?>
<p:tagLst xmlns:p="http://schemas.openxmlformats.org/presentationml/2006/main">
  <p:tag name="AS_UNIQUEID" val="489"/>
</p:tagLst>
</file>

<file path=ppt/tags/tag395.xml><?xml version="1.0" encoding="utf-8"?>
<p:tagLst xmlns:p="http://schemas.openxmlformats.org/presentationml/2006/main">
  <p:tag name="AS_UNIQUEID" val="49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6.xml><?xml version="1.0" encoding="utf-8"?>
<p:tagLst xmlns:p="http://schemas.openxmlformats.org/presentationml/2006/main">
  <p:tag name="AS_UNIQUEID" val="49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7.xml><?xml version="1.0" encoding="utf-8"?>
<p:tagLst xmlns:p="http://schemas.openxmlformats.org/presentationml/2006/main">
  <p:tag name="AS_UNIQUEID" val="49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8.xml><?xml version="1.0" encoding="utf-8"?>
<p:tagLst xmlns:p="http://schemas.openxmlformats.org/presentationml/2006/main">
  <p:tag name="AS_UNIQUEID" val="49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9.xml><?xml version="1.0" encoding="utf-8"?>
<p:tagLst xmlns:p="http://schemas.openxmlformats.org/presentationml/2006/main">
  <p:tag name="AS_UNIQUEID" val="49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AS_UNIQUEID" val="9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3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p="http://schemas.openxmlformats.org/presentationml/2006/main">
  <p:tag name="AS_UNIQUEID" val="49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1.xml><?xml version="1.0" encoding="utf-8"?>
<p:tagLst xmlns:p="http://schemas.openxmlformats.org/presentationml/2006/main">
  <p:tag name="AS_UNIQUEID" val="49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2.xml><?xml version="1.0" encoding="utf-8"?>
<p:tagLst xmlns:p="http://schemas.openxmlformats.org/presentationml/2006/main">
  <p:tag name="AS_UNIQUEID" val="49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3.xml><?xml version="1.0" encoding="utf-8"?>
<p:tagLst xmlns:p="http://schemas.openxmlformats.org/presentationml/2006/main">
  <p:tag name="AS_UNIQUEID" val="49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4.xml><?xml version="1.0" encoding="utf-8"?>
<p:tagLst xmlns:p="http://schemas.openxmlformats.org/presentationml/2006/main">
  <p:tag name="AS_UNIQUEID" val="499"/>
</p:tagLst>
</file>

<file path=ppt/tags/tag405.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6.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407.xml><?xml version="1.0" encoding="utf-8"?>
<p:tagLst xmlns:p="http://schemas.openxmlformats.org/presentationml/2006/main">
  <p:tag name="AS_UNIQUEID" val="502"/>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408.xml><?xml version="1.0" encoding="utf-8"?>
<p:tagLst xmlns:p="http://schemas.openxmlformats.org/presentationml/2006/main">
  <p:tag name="AS_UNIQUEID" val="503"/>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409.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AS_UNIQUEID" val="13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1.xml><?xml version="1.0" encoding="utf-8"?>
<p:tagLst xmlns:p="http://schemas.openxmlformats.org/presentationml/2006/main">
  <p:tag name="AS_UNIQUEID" val="5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2.xml><?xml version="1.0" encoding="utf-8"?>
<p:tagLst xmlns:p="http://schemas.openxmlformats.org/presentationml/2006/main">
  <p:tag name="AS_UNIQUEID" val="50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3.xml><?xml version="1.0" encoding="utf-8"?>
<p:tagLst xmlns:p="http://schemas.openxmlformats.org/presentationml/2006/main">
  <p:tag name="AS_UNIQUEID" val="508"/>
</p:tagLst>
</file>

<file path=ppt/tags/tag414.xml><?xml version="1.0" encoding="utf-8"?>
<p:tagLst xmlns:p="http://schemas.openxmlformats.org/presentationml/2006/main">
  <p:tag name="AS_UNIQUEID" val="50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5.xml><?xml version="1.0" encoding="utf-8"?>
<p:tagLst xmlns:p="http://schemas.openxmlformats.org/presentationml/2006/main">
  <p:tag name="AS_UNIQUEID" val="51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6.xml><?xml version="1.0" encoding="utf-8"?>
<p:tagLst xmlns:p="http://schemas.openxmlformats.org/presentationml/2006/main">
  <p:tag name="AS_UNIQUEID" val="51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7.xml><?xml version="1.0" encoding="utf-8"?>
<p:tagLst xmlns:p="http://schemas.openxmlformats.org/presentationml/2006/main">
  <p:tag name="AS_UNIQUEID" val="512"/>
</p:tagLst>
</file>

<file path=ppt/tags/tag418.xml><?xml version="1.0" encoding="utf-8"?>
<p:tagLst xmlns:p="http://schemas.openxmlformats.org/presentationml/2006/main">
  <p:tag name="AS_UNIQUEID" val="51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9.xml><?xml version="1.0" encoding="utf-8"?>
<p:tagLst xmlns:p="http://schemas.openxmlformats.org/presentationml/2006/main">
  <p:tag name="AS_UNIQUEID" val="51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AS_UNIQUEID" val="137"/>
</p:tagLst>
</file>

<file path=ppt/tags/tag420.xml><?xml version="1.0" encoding="utf-8"?>
<p:tagLst xmlns:p="http://schemas.openxmlformats.org/presentationml/2006/main">
  <p:tag name="AS_UNIQUEID" val="51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1.xml><?xml version="1.0" encoding="utf-8"?>
<p:tagLst xmlns:p="http://schemas.openxmlformats.org/presentationml/2006/main">
  <p:tag name="AS_UNIQUEID" val="51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2.xml><?xml version="1.0" encoding="utf-8"?>
<p:tagLst xmlns:p="http://schemas.openxmlformats.org/presentationml/2006/main">
  <p:tag name="AS_UNIQUEID" val="51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3.xml><?xml version="1.0" encoding="utf-8"?>
<p:tagLst xmlns:p="http://schemas.openxmlformats.org/presentationml/2006/main">
  <p:tag name="AS_UNIQUEID" val="51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4.xml><?xml version="1.0" encoding="utf-8"?>
<p:tagLst xmlns:p="http://schemas.openxmlformats.org/presentationml/2006/main">
  <p:tag name="AS_UNIQUEID" val="51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5.xml><?xml version="1.0" encoding="utf-8"?>
<p:tagLst xmlns:p="http://schemas.openxmlformats.org/presentationml/2006/main">
  <p:tag name="AS_UNIQUEID" val="520"/>
</p:tagLst>
</file>

<file path=ppt/tags/tag426.xml><?xml version="1.0" encoding="utf-8"?>
<p:tagLst xmlns:p="http://schemas.openxmlformats.org/presentationml/2006/main">
  <p:tag name="AS_UNIQUEID" val="52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7.xml><?xml version="1.0" encoding="utf-8"?>
<p:tagLst xmlns:p="http://schemas.openxmlformats.org/presentationml/2006/main">
  <p:tag name="AS_UNIQUEID" val="522"/>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428.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9.xml><?xml version="1.0" encoding="utf-8"?>
<p:tagLst xmlns:p="http://schemas.openxmlformats.org/presentationml/2006/main">
  <p:tag name="AS_UNIQUEID" val="52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0.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1.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2.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3.xml><?xml version="1.0" encoding="utf-8"?>
<p:tagLst xmlns:p="http://schemas.openxmlformats.org/presentationml/2006/main">
  <p:tag name="AS_UNIQUEID" val="52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4.xml><?xml version="1.0" encoding="utf-8"?>
<p:tagLst xmlns:p="http://schemas.openxmlformats.org/presentationml/2006/main">
  <p:tag name="AS_UNIQUEID" val="529"/>
</p:tagLst>
</file>

<file path=ppt/tags/tag435.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6.xml><?xml version="1.0" encoding="utf-8"?>
<p:tagLst xmlns:p="http://schemas.openxmlformats.org/presentationml/2006/main">
  <p:tag name="AS_UNIQUEID" val="531"/>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437.xml><?xml version="1.0" encoding="utf-8"?>
<p:tagLst xmlns:p="http://schemas.openxmlformats.org/presentationml/2006/main">
  <p:tag name="AS_UNIQUEID" val="53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8.xml><?xml version="1.0" encoding="utf-8"?>
<p:tagLst xmlns:p="http://schemas.openxmlformats.org/presentationml/2006/main">
  <p:tag name="AS_UNIQUEID" val="53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9.xml><?xml version="1.0" encoding="utf-8"?>
<p:tagLst xmlns:p="http://schemas.openxmlformats.org/presentationml/2006/main">
  <p:tag name="AS_UNIQUEID" val="53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xml><?xml version="1.0" encoding="utf-8"?>
<p:tagLst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0.xml><?xml version="1.0" encoding="utf-8"?>
<p:tagLst xmlns:p="http://schemas.openxmlformats.org/presentationml/2006/main">
  <p:tag name="AS_UNIQUEID" val="53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1.xml><?xml version="1.0" encoding="utf-8"?>
<p:tagLst xmlns:p="http://schemas.openxmlformats.org/presentationml/2006/main">
  <p:tag name="AS_UNIQUEID" val="53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2.xml><?xml version="1.0" encoding="utf-8"?>
<p:tagLst xmlns:p="http://schemas.openxmlformats.org/presentationml/2006/main">
  <p:tag name="AS_UNIQUEID" val="537"/>
</p:tagLst>
</file>

<file path=ppt/tags/tag443.xml><?xml version="1.0" encoding="utf-8"?>
<p:tagLst xmlns:p="http://schemas.openxmlformats.org/presentationml/2006/main">
  <p:tag name="AS_UNIQUEID" val="53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4.xml><?xml version="1.0" encoding="utf-8"?>
<p:tagLst xmlns:p="http://schemas.openxmlformats.org/presentationml/2006/main">
  <p:tag name="AS_UNIQUEID" val="53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5.xml><?xml version="1.0" encoding="utf-8"?>
<p:tagLst xmlns:p="http://schemas.openxmlformats.org/presentationml/2006/main">
  <p:tag name="AS_UNIQUEID" val="54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6.xml><?xml version="1.0" encoding="utf-8"?>
<p:tagLst xmlns:p="http://schemas.openxmlformats.org/presentationml/2006/main">
  <p:tag name="AS_UNIQUEID" val="54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7.xml><?xml version="1.0" encoding="utf-8"?>
<p:tagLst xmlns:p="http://schemas.openxmlformats.org/presentationml/2006/main">
  <p:tag name="AS_UNIQUEID" val="54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8.xml><?xml version="1.0" encoding="utf-8"?>
<p:tagLst xmlns:p="http://schemas.openxmlformats.org/presentationml/2006/main">
  <p:tag name="AS_UNIQUEID" val="54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9.xml><?xml version="1.0" encoding="utf-8"?>
<p:tagLst xmlns:p="http://schemas.openxmlformats.org/presentationml/2006/main">
  <p:tag name="AS_UNIQUEID" val="54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AS_UNIQUEID" val="1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0.xml><?xml version="1.0" encoding="utf-8"?>
<p:tagLst xmlns:p="http://schemas.openxmlformats.org/presentationml/2006/main">
  <p:tag name="AS_UNIQUEID" val="54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1.xml><?xml version="1.0" encoding="utf-8"?>
<p:tagLst xmlns:p="http://schemas.openxmlformats.org/presentationml/2006/main">
  <p:tag name="AS_UNIQUEID" val="54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2.xml><?xml version="1.0" encoding="utf-8"?>
<p:tagLst xmlns:p="http://schemas.openxmlformats.org/presentationml/2006/main">
  <p:tag name="AS_UNIQUEID" val="547"/>
</p:tagLst>
</file>

<file path=ppt/tags/tag453.xml><?xml version="1.0" encoding="utf-8"?>
<p:tagLst xmlns:p="http://schemas.openxmlformats.org/presentationml/2006/main">
  <p:tag name="AS_UNIQUEID" val="54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4.xml><?xml version="1.0" encoding="utf-8"?>
<p:tagLst xmlns:p="http://schemas.openxmlformats.org/presentationml/2006/main">
  <p:tag name="AS_UNIQUEID" val="54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5.xml><?xml version="1.0" encoding="utf-8"?>
<p:tagLst xmlns:p="http://schemas.openxmlformats.org/presentationml/2006/main">
  <p:tag name="AS_UNIQUEID" val="55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6.xml><?xml version="1.0" encoding="utf-8"?>
<p:tagLst xmlns:p="http://schemas.openxmlformats.org/presentationml/2006/main">
  <p:tag name="AS_UNIQUEID" val="55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7.xml><?xml version="1.0" encoding="utf-8"?>
<p:tagLst xmlns:p="http://schemas.openxmlformats.org/presentationml/2006/main">
  <p:tag name="AS_UNIQUEID" val="55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8.xml><?xml version="1.0" encoding="utf-8"?>
<p:tagLst xmlns:p="http://schemas.openxmlformats.org/presentationml/2006/main">
  <p:tag name="AS_UNIQUEID" val="553"/>
</p:tagLst>
</file>

<file path=ppt/tags/tag459.xml><?xml version="1.0" encoding="utf-8"?>
<p:tagLst xmlns:p="http://schemas.openxmlformats.org/presentationml/2006/main">
  <p:tag name="AS_UNIQUEID" val="554"/>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6.xml><?xml version="1.0" encoding="utf-8"?>
<p:tagLst xmlns:p="http://schemas.openxmlformats.org/presentationml/2006/main">
  <p:tag name="AS_UNIQUEID" val="141"/>
</p:tagLst>
</file>

<file path=ppt/tags/tag460.xml><?xml version="1.0" encoding="utf-8"?>
<p:tagLst xmlns:p="http://schemas.openxmlformats.org/presentationml/2006/main">
  <p:tag name="AS_UNIQUEID" val="555"/>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1.xml><?xml version="1.0" encoding="utf-8"?>
<p:tagLst xmlns:p="http://schemas.openxmlformats.org/presentationml/2006/main">
  <p:tag name="AS_UNIQUEID" val="55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2.xml><?xml version="1.0" encoding="utf-8"?>
<p:tagLst xmlns:p="http://schemas.openxmlformats.org/presentationml/2006/main">
  <p:tag name="AS_UNIQUEID" val="55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3.xml><?xml version="1.0" encoding="utf-8"?>
<p:tagLst xmlns:p="http://schemas.openxmlformats.org/presentationml/2006/main">
  <p:tag name="AS_UNIQUEID" val="558"/>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4.xml><?xml version="1.0" encoding="utf-8"?>
<p:tagLst xmlns:p="http://schemas.openxmlformats.org/presentationml/2006/main">
  <p:tag name="AS_UNIQUEID" val="559"/>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5.xml><?xml version="1.0" encoding="utf-8"?>
<p:tagLst xmlns:p="http://schemas.openxmlformats.org/presentationml/2006/main">
  <p:tag name="AS_UNIQUEID" val="560"/>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6.xml><?xml version="1.0" encoding="utf-8"?>
<p:tagLst xmlns:p="http://schemas.openxmlformats.org/presentationml/2006/main">
  <p:tag name="AS_UNIQUEID" val="561"/>
</p:tagLst>
</file>

<file path=ppt/tags/tag467.xml><?xml version="1.0" encoding="utf-8"?>
<p:tagLst xmlns:p="http://schemas.openxmlformats.org/presentationml/2006/main">
  <p:tag name="AS_UNIQUEID" val="56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68.xml><?xml version="1.0" encoding="utf-8"?>
<p:tagLst xmlns:p="http://schemas.openxmlformats.org/presentationml/2006/main">
  <p:tag name="AS_UNIQUEID" val="563"/>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69.xml><?xml version="1.0" encoding="utf-8"?>
<p:tagLst xmlns:p="http://schemas.openxmlformats.org/presentationml/2006/main">
  <p:tag name="AS_UNIQUEID" val="56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0.xml><?xml version="1.0" encoding="utf-8"?>
<p:tagLst xmlns:p="http://schemas.openxmlformats.org/presentationml/2006/main">
  <p:tag name="AS_UNIQUEID" val="56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1.xml><?xml version="1.0" encoding="utf-8"?>
<p:tagLst xmlns:p="http://schemas.openxmlformats.org/presentationml/2006/main">
  <p:tag name="AS_UNIQUEID" val="56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2.xml><?xml version="1.0" encoding="utf-8"?>
<p:tagLst xmlns:p="http://schemas.openxmlformats.org/presentationml/2006/main">
  <p:tag name="AS_UNIQUEID" val="56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3.xml><?xml version="1.0" encoding="utf-8"?>
<p:tagLst xmlns:p="http://schemas.openxmlformats.org/presentationml/2006/main">
  <p:tag name="AS_UNIQUEID" val="56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4.xml><?xml version="1.0" encoding="utf-8"?>
<p:tagLst xmlns:p="http://schemas.openxmlformats.org/presentationml/2006/main">
  <p:tag name="AS_UNIQUEID" val="56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5.xml><?xml version="1.0" encoding="utf-8"?>
<p:tagLst xmlns:p="http://schemas.openxmlformats.org/presentationml/2006/main">
  <p:tag name="AS_UNIQUEID" val="570"/>
</p:tagLst>
</file>

<file path=ppt/tags/tag476.xml><?xml version="1.0" encoding="utf-8"?>
<p:tagLst xmlns:p="http://schemas.openxmlformats.org/presentationml/2006/main">
  <p:tag name="AS_UNIQUEID" val="57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7.xml><?xml version="1.0" encoding="utf-8"?>
<p:tagLst xmlns:p="http://schemas.openxmlformats.org/presentationml/2006/main">
  <p:tag name="AS_UNIQUEID" val="572"/>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78.xml><?xml version="1.0" encoding="utf-8"?>
<p:tagLst xmlns:p="http://schemas.openxmlformats.org/presentationml/2006/main">
  <p:tag name="AS_UNIQUEID" val="57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9.xml><?xml version="1.0" encoding="utf-8"?>
<p:tagLst xmlns:p="http://schemas.openxmlformats.org/presentationml/2006/main">
  <p:tag name="AS_UNIQUEID" val="57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xml><?xml version="1.0" encoding="utf-8"?>
<p:tagLst xmlns:p="http://schemas.openxmlformats.org/presentationml/2006/main">
  <p:tag name="AS_UNIQUEID" val="1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0.xml><?xml version="1.0" encoding="utf-8"?>
<p:tagLst xmlns:p="http://schemas.openxmlformats.org/presentationml/2006/main">
  <p:tag name="AS_UNIQUEID" val="57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1.xml><?xml version="1.0" encoding="utf-8"?>
<p:tagLst xmlns:p="http://schemas.openxmlformats.org/presentationml/2006/main">
  <p:tag name="AS_UNIQUEID" val="57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2.xml><?xml version="1.0" encoding="utf-8"?>
<p:tagLst xmlns:p="http://schemas.openxmlformats.org/presentationml/2006/main">
  <p:tag name="AS_UNIQUEID" val="57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3.xml><?xml version="1.0" encoding="utf-8"?>
<p:tagLst xmlns:p="http://schemas.openxmlformats.org/presentationml/2006/main">
  <p:tag name="AS_UNIQUEID" val="57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4.xml><?xml version="1.0" encoding="utf-8"?>
<p:tagLst xmlns:p="http://schemas.openxmlformats.org/presentationml/2006/main">
  <p:tag name="AS_UNIQUEID" val="579"/>
</p:tagLst>
</file>

<file path=ppt/tags/tag485.xml><?xml version="1.0" encoding="utf-8"?>
<p:tagLst xmlns:p="http://schemas.openxmlformats.org/presentationml/2006/main">
  <p:tag name="AS_UNIQUEID" val="58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6.xml><?xml version="1.0" encoding="utf-8"?>
<p:tagLst xmlns:p="http://schemas.openxmlformats.org/presentationml/2006/main">
  <p:tag name="AS_UNIQUEID" val="581"/>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87.xml><?xml version="1.0" encoding="utf-8"?>
<p:tagLst xmlns:p="http://schemas.openxmlformats.org/presentationml/2006/main">
  <p:tag name="AS_UNIQUEID" val="58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8.xml><?xml version="1.0" encoding="utf-8"?>
<p:tagLst xmlns:p="http://schemas.openxmlformats.org/presentationml/2006/main">
  <p:tag name="AS_UNIQUEID" val="58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9.xml><?xml version="1.0" encoding="utf-8"?>
<p:tagLst xmlns:p="http://schemas.openxmlformats.org/presentationml/2006/main">
  <p:tag name="AS_UNIQUEID" val="58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xml><?xml version="1.0" encoding="utf-8"?>
<p:tagLst xmlns:p="http://schemas.openxmlformats.org/presentationml/2006/main">
  <p:tag name="AS_UNIQUEID" val="1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0.xml><?xml version="1.0" encoding="utf-8"?>
<p:tagLst xmlns:p="http://schemas.openxmlformats.org/presentationml/2006/main">
  <p:tag name="AS_UNIQUEID" val="58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1.xml><?xml version="1.0" encoding="utf-8"?>
<p:tagLst xmlns:p="http://schemas.openxmlformats.org/presentationml/2006/main">
  <p:tag name="AS_UNIQUEID" val="58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2.xml><?xml version="1.0" encoding="utf-8"?>
<p:tagLst xmlns:p="http://schemas.openxmlformats.org/presentationml/2006/main">
  <p:tag name="AS_UNIQUEID" val="58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3.xml><?xml version="1.0" encoding="utf-8"?>
<p:tagLst xmlns:p="http://schemas.openxmlformats.org/presentationml/2006/main">
  <p:tag name="AS_UNIQUEID" val="588"/>
</p:tagLst>
</file>

<file path=ppt/tags/tag494.xml><?xml version="1.0" encoding="utf-8"?>
<p:tagLst xmlns:p="http://schemas.openxmlformats.org/presentationml/2006/main">
  <p:tag name="AS_UNIQUEID" val="58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5.xml><?xml version="1.0" encoding="utf-8"?>
<p:tagLst xmlns:p="http://schemas.openxmlformats.org/presentationml/2006/main">
  <p:tag name="AS_UNIQUEID" val="590"/>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96.xml><?xml version="1.0" encoding="utf-8"?>
<p:tagLst xmlns:p="http://schemas.openxmlformats.org/presentationml/2006/main">
  <p:tag name="AS_UNIQUEID" val="59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7.xml><?xml version="1.0" encoding="utf-8"?>
<p:tagLst xmlns:p="http://schemas.openxmlformats.org/presentationml/2006/main">
  <p:tag name="AS_UNIQUEID" val="59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8.xml><?xml version="1.0" encoding="utf-8"?>
<p:tagLst xmlns:p="http://schemas.openxmlformats.org/presentationml/2006/main">
  <p:tag name="AS_UNIQUEID" val="59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9.xml><?xml version="1.0" encoding="utf-8"?>
<p:tagLst xmlns:p="http://schemas.openxmlformats.org/presentationml/2006/main">
  <p:tag name="AS_UNIQUEID" val="59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xml><?xml version="1.0" encoding="utf-8"?>
<p:tagLst xmlns:p="http://schemas.openxmlformats.org/presentationml/2006/main">
  <p:tag name="AS_UNIQUEID" val="100"/>
</p:tagLst>
</file>

<file path=ppt/tags/tag50.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0.xml><?xml version="1.0" encoding="utf-8"?>
<p:tagLst xmlns:p="http://schemas.openxmlformats.org/presentationml/2006/main">
  <p:tag name="AS_UNIQUEID" val="59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1.xml><?xml version="1.0" encoding="utf-8"?>
<p:tagLst xmlns:p="http://schemas.openxmlformats.org/presentationml/2006/main">
  <p:tag name="AS_UNIQUEID" val="59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2.xml><?xml version="1.0" encoding="utf-8"?>
<p:tagLst xmlns:p="http://schemas.openxmlformats.org/presentationml/2006/main">
  <p:tag name="AS_UNIQUEID" val="59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3.xml><?xml version="1.0" encoding="utf-8"?>
<p:tagLst xmlns:p="http://schemas.openxmlformats.org/presentationml/2006/main">
  <p:tag name="AS_UNIQUEID" val="59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4.xml><?xml version="1.0" encoding="utf-8"?>
<p:tagLst xmlns:p="http://schemas.openxmlformats.org/presentationml/2006/main">
  <p:tag name="AS_UNIQUEID" val="599"/>
</p:tagLst>
</file>

<file path=ppt/tags/tag505.xml><?xml version="1.0" encoding="utf-8"?>
<p:tagLst xmlns:p="http://schemas.openxmlformats.org/presentationml/2006/main">
  <p:tag name="AS_UNIQUEID" val="600"/>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506.xml><?xml version="1.0" encoding="utf-8"?>
<p:tagLst xmlns:p="http://schemas.openxmlformats.org/presentationml/2006/main">
  <p:tag name="AS_UNIQUEID" val="60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7.xml><?xml version="1.0" encoding="utf-8"?>
<p:tagLst xmlns:p="http://schemas.openxmlformats.org/presentationml/2006/main">
  <p:tag name="AS_UNIQUEID" val="60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8.xml><?xml version="1.0" encoding="utf-8"?>
<p:tagLst xmlns:p="http://schemas.openxmlformats.org/presentationml/2006/main">
  <p:tag name="AS_UNIQUEID" val="60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9.xml><?xml version="1.0" encoding="utf-8"?>
<p:tagLst xmlns:p="http://schemas.openxmlformats.org/presentationml/2006/main">
  <p:tag name="AS_UNIQUEID" val="60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xml><?xml version="1.0" encoding="utf-8"?>
<p:tagLst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10.xml><?xml version="1.0" encoding="utf-8"?>
<p:tagLst xmlns:p="http://schemas.openxmlformats.org/presentationml/2006/main">
  <p:tag name="AS_UNIQUEID" val="60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1.xml><?xml version="1.0" encoding="utf-8"?>
<p:tagLst xmlns:p="http://schemas.openxmlformats.org/presentationml/2006/main">
  <p:tag name="AS_UNIQUEID" val="60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2.xml><?xml version="1.0" encoding="utf-8"?>
<p:tagLst xmlns:p="http://schemas.openxmlformats.org/presentationml/2006/main">
  <p:tag name="AS_UNIQUEID" val="60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3.xml><?xml version="1.0" encoding="utf-8"?>
<p:tagLst xmlns:p="http://schemas.openxmlformats.org/presentationml/2006/main">
  <p:tag name="AS_UNIQUEID" val="608"/>
</p:tagLst>
</file>

<file path=ppt/tags/tag514.xml><?xml version="1.0" encoding="utf-8"?>
<p:tagLst xmlns:p="http://schemas.openxmlformats.org/presentationml/2006/main">
  <p:tag name="AS_UNIQUEID" val="609"/>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515.xml><?xml version="1.0" encoding="utf-8"?>
<p:tagLst xmlns:p="http://schemas.openxmlformats.org/presentationml/2006/main">
  <p:tag name="AS_UNIQUEID" val="610"/>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516.xml><?xml version="1.0" encoding="utf-8"?>
<p:tagLst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7.xml><?xml version="1.0" encoding="utf-8"?>
<p:tagLst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8.xml><?xml version="1.0" encoding="utf-8"?>
<p:tagLst xmlns:p="http://schemas.openxmlformats.org/presentationml/2006/main">
  <p:tag name="AS_UNIQUEID" val="61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9.xml><?xml version="1.0" encoding="utf-8"?>
<p:tagLst xmlns:p="http://schemas.openxmlformats.org/presentationml/2006/main">
  <p:tag name="AS_UNIQUEID" val="614"/>
  <p:tag name="KSO_WM_BEAUTIFY_FLAG" val="#wm#"/>
  <p:tag name="KSO_WM_TAG_VERSION" val="1.0"/>
  <p:tag name="KSO_WM_TEMPLATE_CATEGORY" val="custom"/>
  <p:tag name="KSO_WM_TEMPLATE_COLOR_TYPE" val="1"/>
  <p:tag name="KSO_WM_TEMPLATE_INDEX" val="20202803"/>
  <p:tag name="KSO_WM_TEMPLATE_MASTER_THUMB_INDEX" val="12"/>
  <p:tag name="KSO_WM_TEMPLATE_MASTER_TYPE" val="1"/>
  <p:tag name="KSO_WM_TEMPLATE_SUBCATEGORY" val="0"/>
  <p:tag name="KSO_WM_TEMPLATE_THUMBS_INDEX" val="1、4、5、6、7、8、9、10、11、12、13"/>
</p:tagLst>
</file>

<file path=ppt/tags/tag52.xml><?xml version="1.0" encoding="utf-8"?>
<p:tagLst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0.xml><?xml version="1.0" encoding="utf-8"?>
<p:tagLst xmlns:p="http://schemas.openxmlformats.org/presentationml/2006/main">
  <p:tag name="AS_UNIQUEID" val="615"/>
</p:tagLst>
</file>

<file path=ppt/tags/tag521.xml><?xml version="1.0" encoding="utf-8"?>
<p:tagLst xmlns:p="http://schemas.openxmlformats.org/presentationml/2006/main">
  <p:tag name="AS_UNIQUEID" val="616"/>
</p:tagLst>
</file>

<file path=ppt/tags/tag522.xml><?xml version="1.0" encoding="utf-8"?>
<p:tagLst xmlns:p="http://schemas.openxmlformats.org/presentationml/2006/main">
  <p:tag name="AS_UNIQUEID" val="617"/>
</p:tagLst>
</file>

<file path=ppt/tags/tag523.xml><?xml version="1.0" encoding="utf-8"?>
<p:tagLst xmlns:p="http://schemas.openxmlformats.org/presentationml/2006/main">
  <p:tag name="AS_UNIQUEID" val="618"/>
</p:tagLst>
</file>

<file path=ppt/tags/tag524.xml><?xml version="1.0" encoding="utf-8"?>
<p:tagLst xmlns:p="http://schemas.openxmlformats.org/presentationml/2006/main">
  <p:tag name="AS_UNIQUEID" val="619"/>
</p:tagLst>
</file>

<file path=ppt/tags/tag525.xml><?xml version="1.0" encoding="utf-8"?>
<p:tagLst xmlns:p="http://schemas.openxmlformats.org/presentationml/2006/main">
  <p:tag name="AS_UNIQUEID" val="620"/>
</p:tagLst>
</file>

<file path=ppt/tags/tag526.xml><?xml version="1.0" encoding="utf-8"?>
<p:tagLst xmlns:p="http://schemas.openxmlformats.org/presentationml/2006/main">
  <p:tag name="AS_UNIQUEID" val="621"/>
</p:tagLst>
</file>

<file path=ppt/tags/tag527.xml><?xml version="1.0" encoding="utf-8"?>
<p:tagLst xmlns:p="http://schemas.openxmlformats.org/presentationml/2006/main">
  <p:tag name="AS_UNIQUEID" val="622"/>
</p:tagLst>
</file>

<file path=ppt/tags/tag528.xml><?xml version="1.0" encoding="utf-8"?>
<p:tagLst xmlns:p="http://schemas.openxmlformats.org/presentationml/2006/main">
  <p:tag name="AS_UNIQUEID" val="623"/>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29.xml><?xml version="1.0" encoding="utf-8"?>
<p:tagLst xmlns:p="http://schemas.openxmlformats.org/presentationml/2006/main">
  <p:tag name="AS_UNIQUEID" val="624"/>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53.xml><?xml version="1.0" encoding="utf-8"?>
<p:tagLst xmlns:p="http://schemas.openxmlformats.org/presentationml/2006/main">
  <p:tag name="AS_UNIQUEID" val="1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0.xml><?xml version="1.0" encoding="utf-8"?>
<p:tagLst xmlns:p="http://schemas.openxmlformats.org/presentationml/2006/main">
  <p:tag name="AS_UNIQUEID" val="625"/>
</p:tagLst>
</file>

<file path=ppt/tags/tag531.xml><?xml version="1.0" encoding="utf-8"?>
<p:tagLst xmlns:p="http://schemas.openxmlformats.org/presentationml/2006/main">
  <p:tag name="KSO_WM_BEAUTIFY_FLAG" val="#wm#"/>
  <p:tag name="KSO_WM_SLIDE_ID" val="custom20202803_12"/>
  <p:tag name="KSO_WM_SLIDE_INDEX" val="12"/>
  <p:tag name="KSO_WM_SLIDE_ITEM_CNT" val="0"/>
  <p:tag name="KSO_WM_SLIDE_LAYOUT" val="a_f"/>
  <p:tag name="KSO_WM_SLIDE_LAYOUT_CNT" val="1_1"/>
  <p:tag name="KSO_WM_SLIDE_POSITION" val="119*105"/>
  <p:tag name="KSO_WM_SLIDE_SIZE" val="720*329"/>
  <p:tag name="KSO_WM_SLIDE_SUBTYPE" val="pureTxt"/>
  <p:tag name="KSO_WM_SLIDE_TYPE" val="text"/>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32.xml><?xml version="1.0" encoding="utf-8"?>
<p:tagLst xmlns:p="http://schemas.openxmlformats.org/presentationml/2006/main">
  <p:tag name="AS_UNIQUEID" val="626"/>
</p:tagLst>
</file>

<file path=ppt/tags/tag533.xml><?xml version="1.0" encoding="utf-8"?>
<p:tagLst xmlns:p="http://schemas.openxmlformats.org/presentationml/2006/main">
  <p:tag name="AS_UNIQUEID" val="627"/>
</p:tagLst>
</file>

<file path=ppt/tags/tag534.xml><?xml version="1.0" encoding="utf-8"?>
<p:tagLst xmlns:p="http://schemas.openxmlformats.org/presentationml/2006/main">
  <p:tag name="AS_UNIQUEID" val="628"/>
</p:tagLst>
</file>

<file path=ppt/tags/tag535.xml><?xml version="1.0" encoding="utf-8"?>
<p:tagLst xmlns:p="http://schemas.openxmlformats.org/presentationml/2006/main">
  <p:tag name="AS_UNIQUEID" val="629"/>
</p:tagLst>
</file>

<file path=ppt/tags/tag536.xml><?xml version="1.0" encoding="utf-8"?>
<p:tagLst xmlns:p="http://schemas.openxmlformats.org/presentationml/2006/main">
  <p:tag name="AS_UNIQUEID" val="630"/>
</p:tagLst>
</file>

<file path=ppt/tags/tag537.xml><?xml version="1.0" encoding="utf-8"?>
<p:tagLst xmlns:p="http://schemas.openxmlformats.org/presentationml/2006/main">
  <p:tag name="AS_UNIQUEID" val="631"/>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38.xml><?xml version="1.0" encoding="utf-8"?>
<p:tagLst xmlns:p="http://schemas.openxmlformats.org/presentationml/2006/main">
  <p:tag name="AS_UNIQUEID" val="632"/>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539.xml><?xml version="1.0" encoding="utf-8"?>
<p:tagLst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4.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0.xml><?xml version="1.0" encoding="utf-8"?>
<p:tagLst xmlns:p="http://schemas.openxmlformats.org/presentationml/2006/main">
  <p:tag name="AS_UNIQUEID" val="633"/>
</p:tagLst>
</file>

<file path=ppt/tags/tag541.xml><?xml version="1.0" encoding="utf-8"?>
<p:tagLst xmlns:p="http://schemas.openxmlformats.org/presentationml/2006/main">
  <p:tag name="AS_UNIQUEID" val="63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42.xml><?xml version="1.0" encoding="utf-8"?>
<p:tagLst xmlns:p="http://schemas.openxmlformats.org/presentationml/2006/main">
  <p:tag name="AS_UNIQUEID" val="635"/>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43.xml><?xml version="1.0" encoding="utf-8"?>
<p:tagLst xmlns:p="http://schemas.openxmlformats.org/presentationml/2006/main">
  <p:tag name="AS_UNIQUEID" val="636"/>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44.xml><?xml version="1.0" encoding="utf-8"?>
<p:tagLst xmlns:p="http://schemas.openxmlformats.org/presentationml/2006/main">
  <p:tag name="AS_UNIQUEID" val="637"/>
</p:tagLst>
</file>

<file path=ppt/tags/tag545.xml><?xml version="1.0" encoding="utf-8"?>
<p:tagLst xmlns:p="http://schemas.openxmlformats.org/presentationml/2006/main">
  <p:tag name="AS_UNIQUEID" val="638"/>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46.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47.xml><?xml version="1.0" encoding="utf-8"?>
<p:tagLst xmlns:p="http://schemas.openxmlformats.org/presentationml/2006/main">
  <p:tag name="AS_UNIQUEID" val="639"/>
</p:tagLst>
</file>

<file path=ppt/tags/tag548.xml><?xml version="1.0" encoding="utf-8"?>
<p:tagLst xmlns:p="http://schemas.openxmlformats.org/presentationml/2006/main">
  <p:tag name="AS_UNIQUEID" val="640"/>
</p:tagLst>
</file>

<file path=ppt/tags/tag549.xml><?xml version="1.0" encoding="utf-8"?>
<p:tagLst xmlns:p="http://schemas.openxmlformats.org/presentationml/2006/main">
  <p:tag name="AS_UNIQUEID" val="641"/>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55.xml><?xml version="1.0" encoding="utf-8"?>
<p:tagLst xmlns:p="http://schemas.openxmlformats.org/presentationml/2006/main">
  <p:tag name="AS_UNIQUEID" val="1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0.xml><?xml version="1.0" encoding="utf-8"?>
<p:tagLst xmlns:p="http://schemas.openxmlformats.org/presentationml/2006/main">
  <p:tag name="KSO_WM_BEAUTIFY_FLAG" val="#wm#"/>
  <p:tag name="KSO_WM_TEMPLATE_CATEGORY" val="custom"/>
  <p:tag name="KSO_WM_TEMPLATE_INDEX" val="20202803"/>
</p:tagLst>
</file>

<file path=ppt/tags/tag551.xml><?xml version="1.0" encoding="utf-8"?>
<p:tagLst xmlns:p="http://schemas.openxmlformats.org/presentationml/2006/main">
  <p:tag name="AS_UNIQUEID" val="642"/>
</p:tagLst>
</file>

<file path=ppt/tags/tag552.xml><?xml version="1.0" encoding="utf-8"?>
<p:tagLst xmlns:p="http://schemas.openxmlformats.org/presentationml/2006/main">
  <p:tag name="AS_UNIQUEID" val="643"/>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553.xml><?xml version="1.0" encoding="utf-8"?>
<p:tagLst xmlns:p="http://schemas.openxmlformats.org/presentationml/2006/main">
  <p:tag name="AS_UNIQUEID" val="644"/>
</p:tagLst>
</file>

<file path=ppt/tags/tag554.xml><?xml version="1.0" encoding="utf-8"?>
<p:tagLst xmlns:p="http://schemas.openxmlformats.org/presentationml/2006/main">
  <p:tag name="AS_UNIQUEID" val="645"/>
</p:tagLst>
</file>

<file path=ppt/tags/tag555.xml><?xml version="1.0" encoding="utf-8"?>
<p:tagLst xmlns:p="http://schemas.openxmlformats.org/presentationml/2006/main">
  <p:tag name="KSO_WM_BEAUTIFY_FLAG" val="#wm#"/>
  <p:tag name="KSO_WM_TEMPLATE_CATEGORY" val="custom"/>
  <p:tag name="KSO_WM_TEMPLATE_INDEX" val="20202803"/>
</p:tagLst>
</file>

<file path=ppt/tags/tag556.xml><?xml version="1.0" encoding="utf-8"?>
<p:tagLst xmlns:p="http://schemas.openxmlformats.org/presentationml/2006/main">
  <p:tag name="AS_UNIQUEID" val="646"/>
</p:tagLst>
</file>

<file path=ppt/tags/tag557.xml><?xml version="1.0" encoding="utf-8"?>
<p:tagLst xmlns:p="http://schemas.openxmlformats.org/presentationml/2006/main">
  <p:tag name="AS_UNIQUEID" val="647"/>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558.xml><?xml version="1.0" encoding="utf-8"?>
<p:tagLst xmlns:p="http://schemas.openxmlformats.org/presentationml/2006/main">
  <p:tag name="AS_UNIQUEID" val="0"/>
</p:tagLst>
</file>

<file path=ppt/tags/tag559.xml><?xml version="1.0" encoding="utf-8"?>
<p:tagLst xmlns:p="http://schemas.openxmlformats.org/presentationml/2006/main">
  <p:tag name="KSO_WM_BEAUTIFY_FLAG" val="#wm#"/>
  <p:tag name="KSO_WM_TEMPLATE_CATEGORY" val="custom"/>
  <p:tag name="KSO_WM_TEMPLATE_INDEX" val="20202803"/>
</p:tagLst>
</file>

<file path=ppt/tags/tag56.xml><?xml version="1.0" encoding="utf-8"?>
<p:tagLst xmlns:p="http://schemas.openxmlformats.org/presentationml/2006/main">
  <p:tag name="AS_UNIQUEID" val="1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0.xml><?xml version="1.0" encoding="utf-8"?>
<p:tagLst xmlns:p="http://schemas.openxmlformats.org/presentationml/2006/main">
  <p:tag name="AS_UNIQUEID" val="1"/>
</p:tagLst>
</file>

<file path=ppt/tags/tag561.xml><?xml version="1.0" encoding="utf-8"?>
<p:tagLst xmlns:p="http://schemas.openxmlformats.org/presentationml/2006/main">
  <p:tag name="AS_UNIQUEID" val="2"/>
</p:tagLst>
</file>

<file path=ppt/tags/tag562.xml><?xml version="1.0" encoding="utf-8"?>
<p:tagLst xmlns:p="http://schemas.openxmlformats.org/presentationml/2006/main">
  <p:tag name="AS_UNIQUEID" val="3"/>
</p:tagLst>
</file>

<file path=ppt/tags/tag563.xml><?xml version="1.0" encoding="utf-8"?>
<p:tagLst xmlns:p="http://schemas.openxmlformats.org/presentationml/2006/main">
  <p:tag name="KSO_WM_BEAUTIFY_FLAG" val="#wm#"/>
  <p:tag name="KSO_WM_TEMPLATE_CATEGORY" val="custom"/>
  <p:tag name="KSO_WM_TEMPLATE_INDEX" val="20202803"/>
</p:tagLst>
</file>

<file path=ppt/tags/tag564.xml><?xml version="1.0" encoding="utf-8"?>
<p:tagLst xmlns:p="http://schemas.openxmlformats.org/presentationml/2006/main">
  <p:tag name="AS_UNIQUEID" val="4"/>
</p:tagLst>
</file>

<file path=ppt/tags/tag565.xml><?xml version="1.0" encoding="utf-8"?>
<p:tagLst xmlns:p="http://schemas.openxmlformats.org/presentationml/2006/main">
  <p:tag name="AS_UNIQUEID" val="5"/>
</p:tagLst>
</file>

<file path=ppt/tags/tag566.xml><?xml version="1.0" encoding="utf-8"?>
<p:tagLst xmlns:p="http://schemas.openxmlformats.org/presentationml/2006/main">
  <p:tag name="AS_UNIQUEID" val="6"/>
</p:tagLst>
</file>

<file path=ppt/tags/tag567.xml><?xml version="1.0" encoding="utf-8"?>
<p:tagLst xmlns:p="http://schemas.openxmlformats.org/presentationml/2006/main">
  <p:tag name="KSO_WM_BEAUTIFY_FLAG" val="#wm#"/>
  <p:tag name="KSO_WM_TEMPLATE_CATEGORY" val="custom"/>
  <p:tag name="KSO_WM_TEMPLATE_INDEX" val="20202803"/>
</p:tagLst>
</file>

<file path=ppt/tags/tag568.xml><?xml version="1.0" encoding="utf-8"?>
<p:tagLst xmlns:p="http://schemas.openxmlformats.org/presentationml/2006/main">
  <p:tag name="AS_UNIQUEID" val="7"/>
</p:tagLst>
</file>

<file path=ppt/tags/tag569.xml><?xml version="1.0" encoding="utf-8"?>
<p:tagLst xmlns:p="http://schemas.openxmlformats.org/presentationml/2006/main">
  <p:tag name="AS_UNIQUEID" val="8"/>
</p:tagLst>
</file>

<file path=ppt/tags/tag57.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70.xml><?xml version="1.0" encoding="utf-8"?>
<p:tagLst xmlns:p="http://schemas.openxmlformats.org/presentationml/2006/main">
  <p:tag name="KSO_WM_BEAUTIFY_FLAG" val="#wm#"/>
  <p:tag name="KSO_WM_TEMPLATE_CATEGORY" val="custom"/>
  <p:tag name="KSO_WM_TEMPLATE_INDEX" val="20202803"/>
</p:tagLst>
</file>

<file path=ppt/tags/tag571.xml><?xml version="1.0" encoding="utf-8"?>
<p:tagLst xmlns:p="http://schemas.openxmlformats.org/presentationml/2006/main">
  <p:tag name="AS_UNIQUEID" val="9"/>
</p:tagLst>
</file>

<file path=ppt/tags/tag572.xml><?xml version="1.0" encoding="utf-8"?>
<p:tagLst xmlns:p="http://schemas.openxmlformats.org/presentationml/2006/main">
  <p:tag name="AS_UNIQUEID" val="10"/>
</p:tagLst>
</file>

<file path=ppt/tags/tag573.xml><?xml version="1.0" encoding="utf-8"?>
<p:tagLst xmlns:p="http://schemas.openxmlformats.org/presentationml/2006/main">
  <p:tag name="AS_UNIQUEID" val="11"/>
</p:tagLst>
</file>

<file path=ppt/tags/tag574.xml><?xml version="1.0" encoding="utf-8"?>
<p:tagLst xmlns:p="http://schemas.openxmlformats.org/presentationml/2006/main">
  <p:tag name="KSO_WM_BEAUTIFY_FLAG" val="#wm#"/>
  <p:tag name="KSO_WM_TEMPLATE_CATEGORY" val="custom"/>
  <p:tag name="KSO_WM_TEMPLATE_INDEX" val="20202803"/>
</p:tagLst>
</file>

<file path=ppt/tags/tag575.xml><?xml version="1.0" encoding="utf-8"?>
<p:tagLst xmlns:p="http://schemas.openxmlformats.org/presentationml/2006/main">
  <p:tag name="AS_UNIQUEID" val="12"/>
</p:tagLst>
</file>

<file path=ppt/tags/tag576.xml><?xml version="1.0" encoding="utf-8"?>
<p:tagLst xmlns:p="http://schemas.openxmlformats.org/presentationml/2006/main">
  <p:tag name="AS_UNIQUEID" val="1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77.xml><?xml version="1.0" encoding="utf-8"?>
<p:tagLst xmlns:p="http://schemas.openxmlformats.org/presentationml/2006/main">
  <p:tag name="AS_UNIQUEID" val="14"/>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78.xml><?xml version="1.0" encoding="utf-8"?>
<p:tagLst xmlns:p="http://schemas.openxmlformats.org/presentationml/2006/main">
  <p:tag name="AS_UNIQUEID" val="15"/>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79.xml><?xml version="1.0" encoding="utf-8"?>
<p:tagLst xmlns:p="http://schemas.openxmlformats.org/presentationml/2006/main">
  <p:tag name="AS_UNIQUEID" val="16"/>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8.xml><?xml version="1.0" encoding="utf-8"?>
<p:tagLst xmlns:p="http://schemas.openxmlformats.org/presentationml/2006/main">
  <p:tag name="AS_UNIQUEID" val="1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80.xml><?xml version="1.0" encoding="utf-8"?>
<p:tagLst xmlns:p="http://schemas.openxmlformats.org/presentationml/2006/main">
  <p:tag name="AS_UNIQUEID" val="17"/>
</p:tagLst>
</file>

<file path=ppt/tags/tag581.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82.xml><?xml version="1.0" encoding="utf-8"?>
<p:tagLst xmlns:p="http://schemas.openxmlformats.org/presentationml/2006/main">
  <p:tag name="AS_UNIQUEID" val="18"/>
</p:tagLst>
</file>

<file path=ppt/tags/tag583.xml><?xml version="1.0" encoding="utf-8"?>
<p:tagLst xmlns:p="http://schemas.openxmlformats.org/presentationml/2006/main">
  <p:tag name="AS_UNIQUEID" val="19"/>
</p:tagLst>
</file>

<file path=ppt/tags/tag584.xml><?xml version="1.0" encoding="utf-8"?>
<p:tagLst xmlns:p="http://schemas.openxmlformats.org/presentationml/2006/main">
  <p:tag name="AS_UNIQUEID" val="20"/>
</p:tagLst>
</file>

<file path=ppt/tags/tag585.xml><?xml version="1.0" encoding="utf-8"?>
<p:tagLst xmlns:p="http://schemas.openxmlformats.org/presentationml/2006/main">
  <p:tag name="AS_UNIQUEID" val="21"/>
</p:tagLst>
</file>

<file path=ppt/tags/tag586.xml><?xml version="1.0" encoding="utf-8"?>
<p:tagLst xmlns:p="http://schemas.openxmlformats.org/presentationml/2006/main">
  <p:tag name="AS_UNIQUEID" val="22"/>
</p:tagLst>
</file>

<file path=ppt/tags/tag587.xml><?xml version="1.0" encoding="utf-8"?>
<p:tagLst xmlns:p="http://schemas.openxmlformats.org/presentationml/2006/main">
  <p:tag name="AS_UNIQUEID" val="23"/>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88.xml><?xml version="1.0" encoding="utf-8"?>
<p:tagLst xmlns:p="http://schemas.openxmlformats.org/presentationml/2006/main">
  <p:tag name="AS_UNIQUEID" val="24"/>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589.xml><?xml version="1.0" encoding="utf-8"?>
<p:tagLst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9.xml><?xml version="1.0" encoding="utf-8"?>
<p:tagLst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90.xml><?xml version="1.0" encoding="utf-8"?>
<p:tagLst xmlns:p="http://schemas.openxmlformats.org/presentationml/2006/main">
  <p:tag name="AS_UNIQUEID" val="25"/>
</p:tagLst>
</file>

<file path=ppt/tags/tag591.xml><?xml version="1.0" encoding="utf-8"?>
<p:tagLst xmlns:p="http://schemas.openxmlformats.org/presentationml/2006/main">
  <p:tag name="AS_UNIQUEID" val="26"/>
</p:tagLst>
</file>

<file path=ppt/tags/tag592.xml><?xml version="1.0" encoding="utf-8"?>
<p:tagLst xmlns:p="http://schemas.openxmlformats.org/presentationml/2006/main">
  <p:tag name="KSO_WM_BEAUTIFY_FLAG" val="#wm#"/>
  <p:tag name="KSO_WM_TEMPLATE_CATEGORY" val="custom"/>
  <p:tag name="KSO_WM_TEMPLATE_INDEX" val="20202803"/>
</p:tagLst>
</file>

<file path=ppt/tags/tag593.xml><?xml version="1.0" encoding="utf-8"?>
<p:tagLst xmlns:p="http://schemas.openxmlformats.org/presentationml/2006/main">
  <p:tag name="AS_UNIQUEID" val="27"/>
</p:tagLst>
</file>

<file path=ppt/tags/tag594.xml><?xml version="1.0" encoding="utf-8"?>
<p:tagLst xmlns:p="http://schemas.openxmlformats.org/presentationml/2006/main">
  <p:tag name="AS_UNIQUEID" val="28"/>
</p:tagLst>
</file>

<file path=ppt/tags/tag595.xml><?xml version="1.0" encoding="utf-8"?>
<p:tagLst xmlns:p="http://schemas.openxmlformats.org/presentationml/2006/main">
  <p:tag name="AS_UNIQUEID" val="29"/>
</p:tagLst>
</file>

<file path=ppt/tags/tag596.xml><?xml version="1.0" encoding="utf-8"?>
<p:tagLst xmlns:p="http://schemas.openxmlformats.org/presentationml/2006/main">
  <p:tag name="AS_UNIQUEID" val="30"/>
</p:tagLst>
</file>

<file path=ppt/tags/tag597.xml><?xml version="1.0" encoding="utf-8"?>
<p:tagLst xmlns:p="http://schemas.openxmlformats.org/presentationml/2006/main">
  <p:tag name="KSO_WM_BEAUTIFY_FLAG" val="#wm#"/>
  <p:tag name="KSO_WM_TEMPLATE_CATEGORY" val="custom"/>
  <p:tag name="KSO_WM_TEMPLATE_INDEX" val="20202803"/>
</p:tagLst>
</file>

<file path=ppt/tags/tag598.xml><?xml version="1.0" encoding="utf-8"?>
<p:tagLst xmlns:p="http://schemas.openxmlformats.org/presentationml/2006/main">
  <p:tag name="AS_UNIQUEID" val="31"/>
</p:tagLst>
</file>

<file path=ppt/tags/tag599.xml><?xml version="1.0" encoding="utf-8"?>
<p:tagLst xmlns:p="http://schemas.openxmlformats.org/presentationml/2006/main">
  <p:tag name="AS_UNIQUEID" val="32"/>
</p:tagLst>
</file>

<file path=ppt/tags/tag6.xml><?xml version="1.0" encoding="utf-8"?>
<p:tagLst xmlns:p="http://schemas.openxmlformats.org/presentationml/2006/main">
  <p:tag name="AS_UNIQUEID" val="10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00.xml><?xml version="1.0" encoding="utf-8"?>
<p:tagLst xmlns:p="http://schemas.openxmlformats.org/presentationml/2006/main">
  <p:tag name="KSO_WM_BEAUTIFY_FLAG" val="#wm#"/>
  <p:tag name="KSO_WM_TEMPLATE_CATEGORY" val="custom"/>
  <p:tag name="KSO_WM_TEMPLATE_INDEX" val="20202803"/>
</p:tagLst>
</file>

<file path=ppt/tags/tag601.xml><?xml version="1.0" encoding="utf-8"?>
<p:tagLst xmlns:p="http://schemas.openxmlformats.org/presentationml/2006/main">
  <p:tag name="AS_UNIQUEID" val="33"/>
</p:tagLst>
</file>

<file path=ppt/tags/tag602.xml><?xml version="1.0" encoding="utf-8"?>
<p:tagLst xmlns:p="http://schemas.openxmlformats.org/presentationml/2006/main">
  <p:tag name="AS_UNIQUEID" val="34"/>
</p:tagLst>
</file>

<file path=ppt/tags/tag603.xml><?xml version="1.0" encoding="utf-8"?>
<p:tagLst xmlns:p="http://schemas.openxmlformats.org/presentationml/2006/main">
  <p:tag name="AS_UNIQUEID" val="35"/>
</p:tagLst>
</file>

<file path=ppt/tags/tag604.xml><?xml version="1.0" encoding="utf-8"?>
<p:tagLst xmlns:p="http://schemas.openxmlformats.org/presentationml/2006/main">
  <p:tag name="AS_UNIQUEID" val="36"/>
</p:tagLst>
</file>

<file path=ppt/tags/tag605.xml><?xml version="1.0" encoding="utf-8"?>
<p:tagLst xmlns:p="http://schemas.openxmlformats.org/presentationml/2006/main">
  <p:tag name="AS_UNIQUEID" val="37"/>
</p:tagLst>
</file>

<file path=ppt/tags/tag606.xml><?xml version="1.0" encoding="utf-8"?>
<p:tagLst xmlns:p="http://schemas.openxmlformats.org/presentationml/2006/main">
  <p:tag name="KSO_WM_BEAUTIFY_FLAG" val="#wm#"/>
  <p:tag name="KSO_WM_TEMPLATE_CATEGORY" val="custom"/>
  <p:tag name="KSO_WM_TEMPLATE_INDEX" val="20202803"/>
</p:tagLst>
</file>

<file path=ppt/tags/tag607.xml><?xml version="1.0" encoding="utf-8"?>
<p:tagLst xmlns:p="http://schemas.openxmlformats.org/presentationml/2006/main">
  <p:tag name="AS_UNIQUEID" val="38"/>
</p:tagLst>
</file>

<file path=ppt/tags/tag608.xml><?xml version="1.0" encoding="utf-8"?>
<p:tagLst xmlns:p="http://schemas.openxmlformats.org/presentationml/2006/main">
  <p:tag name="AS_UNIQUEID" val="39"/>
</p:tagLst>
</file>

<file path=ppt/tags/tag609.xml><?xml version="1.0" encoding="utf-8"?>
<p:tagLst xmlns:p="http://schemas.openxmlformats.org/presentationml/2006/main">
  <p:tag name="KSO_WM_BEAUTIFY_FLAG" val="#wm#"/>
  <p:tag name="KSO_WM_TEMPLATE_CATEGORY" val="custom"/>
  <p:tag name="KSO_WM_TEMPLATE_INDEX" val="20202803"/>
</p:tagLst>
</file>

<file path=ppt/tags/tag61.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0.xml><?xml version="1.0" encoding="utf-8"?>
<p:tagLst xmlns:p="http://schemas.openxmlformats.org/presentationml/2006/main">
  <p:tag name="AS_UNIQUEID" val="40"/>
</p:tagLst>
</file>

<file path=ppt/tags/tag611.xml><?xml version="1.0" encoding="utf-8"?>
<p:tagLst xmlns:p="http://schemas.openxmlformats.org/presentationml/2006/main">
  <p:tag name="AS_UNIQUEID" val="41"/>
</p:tagLst>
</file>

<file path=ppt/tags/tag612.xml><?xml version="1.0" encoding="utf-8"?>
<p:tagLst xmlns:p="http://schemas.openxmlformats.org/presentationml/2006/main">
  <p:tag name="AS_UNIQUEID" val="42"/>
</p:tagLst>
</file>

<file path=ppt/tags/tag613.xml><?xml version="1.0" encoding="utf-8"?>
<p:tagLst xmlns:p="http://schemas.openxmlformats.org/presentationml/2006/main">
  <p:tag name="AS_UNIQUEID" val="43"/>
</p:tagLst>
</file>

<file path=ppt/tags/tag614.xml><?xml version="1.0" encoding="utf-8"?>
<p:tagLst xmlns:p="http://schemas.openxmlformats.org/presentationml/2006/main">
  <p:tag name="KSO_WM_BEAUTIFY_FLAG" val="#wm#"/>
  <p:tag name="KSO_WM_TEMPLATE_CATEGORY" val="custom"/>
  <p:tag name="KSO_WM_TEMPLATE_INDEX" val="20202803"/>
</p:tagLst>
</file>

<file path=ppt/tags/tag615.xml><?xml version="1.0" encoding="utf-8"?>
<p:tagLst xmlns:p="http://schemas.openxmlformats.org/presentationml/2006/main">
  <p:tag name="AS_UNIQUEID" val="44"/>
</p:tagLst>
</file>

<file path=ppt/tags/tag616.xml><?xml version="1.0" encoding="utf-8"?>
<p:tagLst xmlns:p="http://schemas.openxmlformats.org/presentationml/2006/main">
  <p:tag name="AS_UNIQUEID" val="45"/>
</p:tagLst>
</file>

<file path=ppt/tags/tag617.xml><?xml version="1.0" encoding="utf-8"?>
<p:tagLst xmlns:p="http://schemas.openxmlformats.org/presentationml/2006/main">
  <p:tag name="KSO_WM_BEAUTIFY_FLAG" val="#wm#"/>
  <p:tag name="KSO_WM_TEMPLATE_CATEGORY" val="custom"/>
  <p:tag name="KSO_WM_TEMPLATE_INDEX" val="20202803"/>
</p:tagLst>
</file>

<file path=ppt/tags/tag618.xml><?xml version="1.0" encoding="utf-8"?>
<p:tagLst xmlns:p="http://schemas.openxmlformats.org/presentationml/2006/main">
  <p:tag name="AS_UNIQUEID" val="46"/>
</p:tagLst>
</file>

<file path=ppt/tags/tag619.xml><?xml version="1.0" encoding="utf-8"?>
<p:tagLst xmlns:p="http://schemas.openxmlformats.org/presentationml/2006/main">
  <p:tag name="AS_UNIQUEID" val="47"/>
</p:tagLst>
</file>

<file path=ppt/tags/tag62.xml><?xml version="1.0" encoding="utf-8"?>
<p:tagLst xmlns:p="http://schemas.openxmlformats.org/presentationml/2006/main">
  <p:tag name="AS_UNIQUEID" val="1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20.xml><?xml version="1.0" encoding="utf-8"?>
<p:tagLst xmlns:p="http://schemas.openxmlformats.org/presentationml/2006/main">
  <p:tag name="AS_UNIQUEID" val="48"/>
</p:tagLst>
</file>

<file path=ppt/tags/tag621.xml><?xml version="1.0" encoding="utf-8"?>
<p:tagLst xmlns:p="http://schemas.openxmlformats.org/presentationml/2006/main">
  <p:tag name="AS_UNIQUEID" val="49"/>
</p:tagLst>
</file>

<file path=ppt/tags/tag622.xml><?xml version="1.0" encoding="utf-8"?>
<p:tagLst xmlns:p="http://schemas.openxmlformats.org/presentationml/2006/main">
  <p:tag name="AS_UNIQUEID" val="50"/>
</p:tagLst>
</file>

<file path=ppt/tags/tag623.xml><?xml version="1.0" encoding="utf-8"?>
<p:tagLst xmlns:p="http://schemas.openxmlformats.org/presentationml/2006/main">
  <p:tag name="KSO_WM_BEAUTIFY_FLAG" val="#wm#"/>
  <p:tag name="KSO_WM_TEMPLATE_CATEGORY" val="custom"/>
  <p:tag name="KSO_WM_TEMPLATE_INDEX" val="20202803"/>
</p:tagLst>
</file>

<file path=ppt/tags/tag624.xml><?xml version="1.0" encoding="utf-8"?>
<p:tagLst xmlns:p="http://schemas.openxmlformats.org/presentationml/2006/main">
  <p:tag name="AS_UNIQUEID" val="51"/>
</p:tagLst>
</file>

<file path=ppt/tags/tag625.xml><?xml version="1.0" encoding="utf-8"?>
<p:tagLst xmlns:p="http://schemas.openxmlformats.org/presentationml/2006/main">
  <p:tag name="AS_UNIQUEID" val="52"/>
</p:tagLst>
</file>

<file path=ppt/tags/tag626.xml><?xml version="1.0" encoding="utf-8"?>
<p:tagLst xmlns:p="http://schemas.openxmlformats.org/presentationml/2006/main">
  <p:tag name="AS_UNIQUEID" val="53"/>
</p:tagLst>
</file>

<file path=ppt/tags/tag627.xml><?xml version="1.0" encoding="utf-8"?>
<p:tagLst xmlns:p="http://schemas.openxmlformats.org/presentationml/2006/main">
  <p:tag name="KSO_WM_BEAUTIFY_FLAG" val="#wm#"/>
  <p:tag name="KSO_WM_TEMPLATE_CATEGORY" val="custom"/>
  <p:tag name="KSO_WM_TEMPLATE_INDEX" val="20202803"/>
</p:tagLst>
</file>

<file path=ppt/tags/tag628.xml><?xml version="1.0" encoding="utf-8"?>
<p:tagLst xmlns:p="http://schemas.openxmlformats.org/presentationml/2006/main">
  <p:tag name="AS_UNIQUEID" val="54"/>
</p:tagLst>
</file>

<file path=ppt/tags/tag629.xml><?xml version="1.0" encoding="utf-8"?>
<p:tagLst xmlns:p="http://schemas.openxmlformats.org/presentationml/2006/main">
  <p:tag name="AS_UNIQUEID" val="55"/>
</p:tagLst>
</file>

<file path=ppt/tags/tag63.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30.xml><?xml version="1.0" encoding="utf-8"?>
<p:tagLst xmlns:p="http://schemas.openxmlformats.org/presentationml/2006/main">
  <p:tag name="KSO_WM_BEAUTIFY_FLAG" val="#wm#"/>
  <p:tag name="KSO_WM_TEMPLATE_CATEGORY" val="custom"/>
  <p:tag name="KSO_WM_TEMPLATE_INDEX" val="20202803"/>
</p:tagLst>
</file>

<file path=ppt/tags/tag631.xml><?xml version="1.0" encoding="utf-8"?>
<p:tagLst xmlns:p="http://schemas.openxmlformats.org/presentationml/2006/main">
  <p:tag name="AS_UNIQUEID" val="56"/>
</p:tagLst>
</file>

<file path=ppt/tags/tag632.xml><?xml version="1.0" encoding="utf-8"?>
<p:tagLst xmlns:p="http://schemas.openxmlformats.org/presentationml/2006/main">
  <p:tag name="AS_UNIQUEID" val="57"/>
</p:tagLst>
</file>

<file path=ppt/tags/tag633.xml><?xml version="1.0" encoding="utf-8"?>
<p:tagLst xmlns:p="http://schemas.openxmlformats.org/presentationml/2006/main">
  <p:tag name="AS_UNIQUEID" val="58"/>
</p:tagLst>
</file>

<file path=ppt/tags/tag634.xml><?xml version="1.0" encoding="utf-8"?>
<p:tagLst xmlns:p="http://schemas.openxmlformats.org/presentationml/2006/main">
  <p:tag name="AS_UNIQUEID" val="59"/>
</p:tagLst>
</file>

<file path=ppt/tags/tag635.xml><?xml version="1.0" encoding="utf-8"?>
<p:tagLst xmlns:p="http://schemas.openxmlformats.org/presentationml/2006/main">
  <p:tag name="AS_UNIQUEID" val="60"/>
</p:tagLst>
</file>

<file path=ppt/tags/tag636.xml><?xml version="1.0" encoding="utf-8"?>
<p:tagLst xmlns:p="http://schemas.openxmlformats.org/presentationml/2006/main">
  <p:tag name="KSO_WM_BEAUTIFY_FLAG" val="#wm#"/>
  <p:tag name="KSO_WM_TEMPLATE_CATEGORY" val="custom"/>
  <p:tag name="KSO_WM_TEMPLATE_INDEX" val="20202803"/>
</p:tagLst>
</file>

<file path=ppt/tags/tag637.xml><?xml version="1.0" encoding="utf-8"?>
<p:tagLst xmlns:p="http://schemas.openxmlformats.org/presentationml/2006/main">
  <p:tag name="AS_UNIQUEID" val="61"/>
</p:tagLst>
</file>

<file path=ppt/tags/tag638.xml><?xml version="1.0" encoding="utf-8"?>
<p:tagLst xmlns:p="http://schemas.openxmlformats.org/presentationml/2006/main">
  <p:tag name="AS_UNIQUEID" val="62"/>
</p:tagLst>
</file>

<file path=ppt/tags/tag639.xml><?xml version="1.0" encoding="utf-8"?>
<p:tagLst xmlns:p="http://schemas.openxmlformats.org/presentationml/2006/main">
  <p:tag name="KSO_WM_BEAUTIFY_FLAG" val="#wm#"/>
  <p:tag name="KSO_WM_TEMPLATE_CATEGORY" val="custom"/>
  <p:tag name="KSO_WM_TEMPLATE_INDEX" val="20202803"/>
</p:tagLst>
</file>

<file path=ppt/tags/tag64.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40.xml><?xml version="1.0" encoding="utf-8"?>
<p:tagLst xmlns:p="http://schemas.openxmlformats.org/presentationml/2006/main">
  <p:tag name="AS_UNIQUEID" val="63"/>
</p:tagLst>
</file>

<file path=ppt/tags/tag641.xml><?xml version="1.0" encoding="utf-8"?>
<p:tagLst xmlns:p="http://schemas.openxmlformats.org/presentationml/2006/main">
  <p:tag name="AS_UNIQUEID" val="64"/>
</p:tagLst>
</file>

<file path=ppt/tags/tag642.xml><?xml version="1.0" encoding="utf-8"?>
<p:tagLst xmlns:p="http://schemas.openxmlformats.org/presentationml/2006/main">
  <p:tag name="AS_UNIQUEID" val="65"/>
</p:tagLst>
</file>

<file path=ppt/tags/tag643.xml><?xml version="1.0" encoding="utf-8"?>
<p:tagLst xmlns:p="http://schemas.openxmlformats.org/presentationml/2006/main">
  <p:tag name="AS_UNIQUEID" val="66"/>
</p:tagLst>
</file>

<file path=ppt/tags/tag644.xml><?xml version="1.0" encoding="utf-8"?>
<p:tagLst xmlns:p="http://schemas.openxmlformats.org/presentationml/2006/main">
  <p:tag name="AS_UNIQUEID" val="67"/>
</p:tagLst>
</file>

<file path=ppt/tags/tag645.xml><?xml version="1.0" encoding="utf-8"?>
<p:tagLst xmlns:p="http://schemas.openxmlformats.org/presentationml/2006/main">
  <p:tag name="KSO_WM_BEAUTIFY_FLAG" val="#wm#"/>
  <p:tag name="KSO_WM_TEMPLATE_CATEGORY" val="custom"/>
  <p:tag name="KSO_WM_TEMPLATE_INDEX" val="20202803"/>
</p:tagLst>
</file>

<file path=ppt/tags/tag646.xml><?xml version="1.0" encoding="utf-8"?>
<p:tagLst xmlns:p="http://schemas.openxmlformats.org/presentationml/2006/main">
  <p:tag name="AS_UNIQUEID" val="68"/>
</p:tagLst>
</file>

<file path=ppt/tags/tag647.xml><?xml version="1.0" encoding="utf-8"?>
<p:tagLst xmlns:p="http://schemas.openxmlformats.org/presentationml/2006/main">
  <p:tag name="AS_UNIQUEID" val="69"/>
</p:tagLst>
</file>

<file path=ppt/tags/tag648.xml><?xml version="1.0" encoding="utf-8"?>
<p:tagLst xmlns:p="http://schemas.openxmlformats.org/presentationml/2006/main">
  <p:tag name="AS_UNIQUEID" val="70"/>
</p:tagLst>
</file>

<file path=ppt/tags/tag649.xml><?xml version="1.0" encoding="utf-8"?>
<p:tagLst xmlns:p="http://schemas.openxmlformats.org/presentationml/2006/main">
  <p:tag name="KSO_WM_BEAUTIFY_FLAG" val="#wm#"/>
  <p:tag name="KSO_WM_TEMPLATE_CATEGORY" val="custom"/>
  <p:tag name="KSO_WM_TEMPLATE_INDEX" val="20202803"/>
</p:tagLst>
</file>

<file path=ppt/tags/tag65.xml><?xml version="1.0" encoding="utf-8"?>
<p:tagLst xmlns:p="http://schemas.openxmlformats.org/presentationml/2006/main">
  <p:tag name="AS_UNIQUEID" val="160"/>
</p:tagLst>
</file>

<file path=ppt/tags/tag650.xml><?xml version="1.0" encoding="utf-8"?>
<p:tagLst xmlns:p="http://schemas.openxmlformats.org/presentationml/2006/main">
  <p:tag name="AS_UNIQUEID" val="71"/>
</p:tagLst>
</file>

<file path=ppt/tags/tag651.xml><?xml version="1.0" encoding="utf-8"?>
<p:tagLst xmlns:p="http://schemas.openxmlformats.org/presentationml/2006/main">
  <p:tag name="AS_UNIQUEID" val="72"/>
</p:tagLst>
</file>

<file path=ppt/tags/tag652.xml><?xml version="1.0" encoding="utf-8"?>
<p:tagLst xmlns:p="http://schemas.openxmlformats.org/presentationml/2006/main">
  <p:tag name="AS_UNIQUEID" val="73"/>
</p:tagLst>
</file>

<file path=ppt/tags/tag653.xml><?xml version="1.0" encoding="utf-8"?>
<p:tagLst xmlns:p="http://schemas.openxmlformats.org/presentationml/2006/main">
  <p:tag name="KSO_WM_BEAUTIFY_FLAG" val="#wm#"/>
  <p:tag name="KSO_WM_TEMPLATE_CATEGORY" val="custom"/>
  <p:tag name="KSO_WM_TEMPLATE_INDEX" val="20202803"/>
</p:tagLst>
</file>

<file path=ppt/tags/tag654.xml><?xml version="1.0" encoding="utf-8"?>
<p:tagLst xmlns:p="http://schemas.openxmlformats.org/presentationml/2006/main">
  <p:tag name="AS_UNIQUEID" val="74"/>
</p:tagLst>
</file>

<file path=ppt/tags/tag655.xml><?xml version="1.0" encoding="utf-8"?>
<p:tagLst xmlns:p="http://schemas.openxmlformats.org/presentationml/2006/main">
  <p:tag name="AS_UNIQUEID" val="75"/>
</p:tagLst>
</file>

<file path=ppt/tags/tag656.xml><?xml version="1.0" encoding="utf-8"?>
<p:tagLst xmlns:p="http://schemas.openxmlformats.org/presentationml/2006/main">
  <p:tag name="KSO_WM_BEAUTIFY_FLAG" val="#wm#"/>
  <p:tag name="KSO_WM_TEMPLATE_CATEGORY" val="custom"/>
  <p:tag name="KSO_WM_TEMPLATE_INDEX" val="20202803"/>
</p:tagLst>
</file>

<file path=ppt/tags/tag657.xml><?xml version="1.0" encoding="utf-8"?>
<p:tagLst xmlns:p="http://schemas.openxmlformats.org/presentationml/2006/main">
  <p:tag name="AS_UNIQUEID" val="76"/>
</p:tagLst>
</file>

<file path=ppt/tags/tag658.xml><?xml version="1.0" encoding="utf-8"?>
<p:tagLst xmlns:p="http://schemas.openxmlformats.org/presentationml/2006/main">
  <p:tag name="AS_UNIQUEID" val="77"/>
</p:tagLst>
</file>

<file path=ppt/tags/tag659.xml><?xml version="1.0" encoding="utf-8"?>
<p:tagLst xmlns:p="http://schemas.openxmlformats.org/presentationml/2006/main">
  <p:tag name="AS_UNIQUEID" val="78"/>
</p:tagLst>
</file>

<file path=ppt/tags/tag66.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60.xml><?xml version="1.0" encoding="utf-8"?>
<p:tagLst xmlns:p="http://schemas.openxmlformats.org/presentationml/2006/main">
  <p:tag name="KSO_WM_BEAUTIFY_FLAG" val="#wm#"/>
  <p:tag name="KSO_WM_TEMPLATE_CATEGORY" val="custom"/>
  <p:tag name="KSO_WM_TEMPLATE_INDEX" val="20202803"/>
</p:tagLst>
</file>

<file path=ppt/tags/tag661.xml><?xml version="1.0" encoding="utf-8"?>
<p:tagLst xmlns:p="http://schemas.openxmlformats.org/presentationml/2006/main">
  <p:tag name="AS_UNIQUEID" val="79"/>
</p:tagLst>
</file>

<file path=ppt/tags/tag662.xml><?xml version="1.0" encoding="utf-8"?>
<p:tagLst xmlns:p="http://schemas.openxmlformats.org/presentationml/2006/main">
  <p:tag name="AS_UNIQUEID" val="80"/>
</p:tagLst>
</file>

<file path=ppt/tags/tag663.xml><?xml version="1.0" encoding="utf-8"?>
<p:tagLst xmlns:p="http://schemas.openxmlformats.org/presentationml/2006/main">
  <p:tag name="AS_UNIQUEID" val="81"/>
</p:tagLst>
</file>

<file path=ppt/tags/tag664.xml><?xml version="1.0" encoding="utf-8"?>
<p:tagLst xmlns:p="http://schemas.openxmlformats.org/presentationml/2006/main">
  <p:tag name="AS_UNIQUEID" val="82"/>
</p:tagLst>
</file>

<file path=ppt/tags/tag665.xml><?xml version="1.0" encoding="utf-8"?>
<p:tagLst xmlns:p="http://schemas.openxmlformats.org/presentationml/2006/main">
  <p:tag name="KSO_WM_BEAUTIFY_FLAG" val="#wm#"/>
  <p:tag name="KSO_WM_TEMPLATE_CATEGORY" val="custom"/>
  <p:tag name="KSO_WM_TEMPLATE_INDEX" val="20202803"/>
</p:tagLst>
</file>

<file path=ppt/tags/tag666.xml><?xml version="1.0" encoding="utf-8"?>
<p:tagLst xmlns:p="http://schemas.openxmlformats.org/presentationml/2006/main">
  <p:tag name="AS_UNIQUEID" val="83"/>
</p:tagLst>
</file>

<file path=ppt/tags/tag667.xml><?xml version="1.0" encoding="utf-8"?>
<p:tagLst xmlns:p="http://schemas.openxmlformats.org/presentationml/2006/main">
  <p:tag name="AS_UNIQUEID" val="84"/>
</p:tagLst>
</file>

<file path=ppt/tags/tag668.xml><?xml version="1.0" encoding="utf-8"?>
<p:tagLst xmlns:p="http://schemas.openxmlformats.org/presentationml/2006/main">
  <p:tag name="AS_UNIQUEID" val="85"/>
</p:tagLst>
</file>

<file path=ppt/tags/tag669.xml><?xml version="1.0" encoding="utf-8"?>
<p:tagLst xmlns:p="http://schemas.openxmlformats.org/presentationml/2006/main">
  <p:tag name="KSO_WM_BEAUTIFY_FLAG" val="#wm#"/>
  <p:tag name="KSO_WM_TEMPLATE_CATEGORY" val="custom"/>
  <p:tag name="KSO_WM_TEMPLATE_INDEX" val="20202803"/>
</p:tagLst>
</file>

<file path=ppt/tags/tag67.xml><?xml version="1.0" encoding="utf-8"?>
<p:tagLst xmlns:p="http://schemas.openxmlformats.org/presentationml/2006/main">
  <p:tag name="AS_UNIQUEID" val="162"/>
</p:tagLst>
</file>

<file path=ppt/tags/tag670.xml><?xml version="1.0" encoding="utf-8"?>
<p:tagLst xmlns:p="http://schemas.openxmlformats.org/presentationml/2006/main">
  <p:tag name="AS_UNIQUEID" val="86"/>
</p:tagLst>
</file>

<file path=ppt/tags/tag671.xml><?xml version="1.0" encoding="utf-8"?>
<p:tagLst xmlns:p="http://schemas.openxmlformats.org/presentationml/2006/main">
  <p:tag name="AS_UNIQUEID" val="87"/>
</p:tagLst>
</file>

<file path=ppt/tags/tag672.xml><?xml version="1.0" encoding="utf-8"?>
<p:tagLst xmlns:p="http://schemas.openxmlformats.org/presentationml/2006/main">
  <p:tag name="AS_UNIQUEID" val="88"/>
</p:tagLst>
</file>

<file path=ppt/tags/tag673.xml><?xml version="1.0" encoding="utf-8"?>
<p:tagLst xmlns:p="http://schemas.openxmlformats.org/presentationml/2006/main">
  <p:tag name="KSO_WM_BEAUTIFY_FLAG" val="#wm#"/>
  <p:tag name="KSO_WM_TEMPLATE_CATEGORY" val="custom"/>
  <p:tag name="KSO_WM_TEMPLATE_INDEX" val="20202803"/>
</p:tagLst>
</file>

<file path=ppt/tags/tag674.xml><?xml version="1.0" encoding="utf-8"?>
<p:tagLst xmlns:p="http://schemas.openxmlformats.org/presentationml/2006/main">
  <p:tag name="AS_UNIQUEID" val="89"/>
</p:tagLst>
</file>

<file path=ppt/tags/tag675.xml><?xml version="1.0" encoding="utf-8"?>
<p:tagLst xmlns:p="http://schemas.openxmlformats.org/presentationml/2006/main">
  <p:tag name="AS_UNIQUEID" val="9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676.xml><?xml version="1.0" encoding="utf-8"?>
<p:tagLst xmlns:p="http://schemas.openxmlformats.org/presentationml/2006/main">
  <p:tag name="AS_UNIQUEID" val="91"/>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77.xml><?xml version="1.0" encoding="utf-8"?>
<p:tagLst xmlns:p="http://schemas.openxmlformats.org/presentationml/2006/main">
  <p:tag name="AS_UNIQUEID" val="92"/>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678.xml><?xml version="1.0" encoding="utf-8"?>
<p:tagLst xmlns:p="http://schemas.openxmlformats.org/presentationml/2006/main">
  <p:tag name="AS_UNIQUEID" val="93"/>
</p:tagLst>
</file>

<file path=ppt/tags/tag679.xml><?xml version="1.0" encoding="utf-8"?>
<p:tagLst xmlns:p="http://schemas.openxmlformats.org/presentationml/2006/main">
  <p:tag name="AS_UNIQUEID" val="94"/>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68.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0.xml><?xml version="1.0" encoding="utf-8"?>
<p:tagLst xmlns:p="http://schemas.openxmlformats.org/presentationml/2006/main">
  <p:tag name="AS_UNIQUEID" val="95"/>
</p:tagLst>
</file>

<file path=ppt/tags/tag681.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682.xml><?xml version="1.0" encoding="utf-8"?>
<p:tagLst xmlns:p="http://schemas.openxmlformats.org/presentationml/2006/main">
  <p:tag name="AS_OS" val="Unix 3.10 unknown"/>
  <p:tag name="AS_RELEASE_DATE" val="2020.11.30"/>
  <p:tag name="AS_TITLE" val="Aspose.Slides for Java"/>
  <p:tag name="AS_VERSION" val="20.11"/>
</p:tagLst>
</file>

<file path=ppt/tags/tag69.xml><?xml version="1.0" encoding="utf-8"?>
<p:tagLst xmlns:p="http://schemas.openxmlformats.org/presentationml/2006/main">
  <p:tag name="AS_UNIQUEID" val="16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AS_UNIQUEID" val="102"/>
</p:tagLst>
</file>

<file path=ppt/tags/tag70.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p="http://schemas.openxmlformats.org/presentationml/2006/main">
  <p:tag name="AS_UNIQUEID" val="166"/>
</p:tagLst>
</file>

<file path=ppt/tags/tag72.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5.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AS_UNIQUEID" val="10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AS_UNIQUEID" val="17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AS_UNIQUEID" val="179"/>
</p:tagLst>
</file>

<file path=ppt/tags/tag85.xml><?xml version="1.0" encoding="utf-8"?>
<p:tagLst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AS_UNIQUEID" val="181"/>
</p:tagLst>
</file>

<file path=ppt/tags/tag87.xml><?xml version="1.0" encoding="utf-8"?>
<p:tagLst xmlns:p="http://schemas.openxmlformats.org/presentationml/2006/main">
  <p:tag name="AS_UNIQUEID" val="1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AS_UNIQUEID" val="1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AS_UNIQUEID" val="10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AS_UNIQUEID" val="185"/>
</p:tagLst>
</file>

<file path=ppt/tags/tag91.xml><?xml version="1.0" encoding="utf-8"?>
<p:tagLst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p="http://schemas.openxmlformats.org/presentationml/2006/main">
  <p:tag name="AS_UNIQUEID" val="1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AS_UNIQUEID" val="1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AS_UNIQUEID" val="19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AS_UNIQUEID" val="19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022427">
      <a:dk1>
        <a:sysClr val="windowText" lastClr="000000"/>
      </a:dk1>
      <a:lt1>
        <a:sysClr val="window" lastClr="FFFFFF"/>
      </a:lt1>
      <a:dk2>
        <a:srgbClr val="F3EDF2"/>
      </a:dk2>
      <a:lt2>
        <a:srgbClr val="FFFFFF"/>
      </a:lt2>
      <a:accent1>
        <a:srgbClr val="C891CE"/>
      </a:accent1>
      <a:accent2>
        <a:srgbClr val="C99CC2"/>
      </a:accent2>
      <a:accent3>
        <a:srgbClr val="CAA7B6"/>
      </a:accent3>
      <a:accent4>
        <a:srgbClr val="CCB2A9"/>
      </a:accent4>
      <a:accent5>
        <a:srgbClr val="CDBD9D"/>
      </a:accent5>
      <a:accent6>
        <a:srgbClr val="CEC891"/>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ppt/theme/themeOverride2.xml><?xml version="1.0" encoding="utf-8"?>
<a:themeOverride xmlns:r="http://schemas.openxmlformats.org/officeDocument/2006/relationships"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docProps/app.xml><?xml version="1.0" encoding="utf-8"?>
<Properties xmlns:vt="http://schemas.openxmlformats.org/officeDocument/2006/docPropsVTypes" xmlns="http://schemas.openxmlformats.org/officeDocument/2006/extended-properties">
  <Company>学科网</Company>
  <Paragraphs>164</Paragraphs>
  <Slides>33</Slides>
  <Notes>2</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33</vt:i4>
      </vt:variant>
    </vt:vector>
  </HeadingPairs>
  <TitlesOfParts>
    <vt:vector baseType="lpstr" size="47">
      <vt:lpstr>Arial</vt:lpstr>
      <vt:lpstr>微软雅黑</vt:lpstr>
      <vt:lpstr>幼圆</vt:lpstr>
      <vt:lpstr>汉仪乐喵体W</vt:lpstr>
      <vt:lpstr>宋体</vt:lpstr>
      <vt:lpstr>汉仪尚巍手书W</vt:lpstr>
      <vt:lpstr>隶书</vt:lpstr>
      <vt:lpstr>Calibri Light</vt:lpstr>
      <vt:lpstr>Calibri</vt:lpstr>
      <vt:lpstr>楷体</vt:lpstr>
      <vt:lpstr>华文中宋</vt:lpstr>
      <vt:lpstr>Segoe UI</vt:lpstr>
      <vt:lpstr>黑体</vt:lpstr>
      <vt:lpstr>Office 主题​​</vt:lpstr>
      <vt:lpstr>促 织蒲松龄</vt:lpstr>
      <vt:lpstr>学习内容</vt:lpstr>
      <vt:lpstr>PowerPoint Presentation</vt:lpstr>
      <vt:lpstr>一、蒲松龄简介</vt:lpstr>
      <vt:lpstr>PowerPoint Presentation</vt:lpstr>
      <vt:lpstr>蒲松龄的故事</vt:lpstr>
      <vt:lpstr>《聊斋志异》简介</vt:lpstr>
      <vt:lpstr>经典篇目《聂小倩》（改编为《倩女幽魂》）</vt:lpstr>
      <vt:lpstr>PowerPoint Presentation</vt:lpstr>
      <vt:lpstr>后世评价</vt:lpstr>
      <vt:lpstr>PowerPoint Presentation</vt:lpstr>
      <vt:lpstr>二、梳理情节</vt:lpstr>
      <vt:lpstr>PowerPoint Presentation</vt:lpstr>
      <vt:lpstr>字词过关</vt:lpstr>
      <vt:lpstr>PowerPoint Presentation</vt:lpstr>
      <vt:lpstr>字词过关</vt:lpstr>
      <vt:lpstr>PowerPoint Presentation</vt:lpstr>
      <vt:lpstr>字词过关</vt:lpstr>
      <vt:lpstr>PowerPoint Presentation</vt:lpstr>
      <vt:lpstr>字词过关</vt:lpstr>
      <vt:lpstr>赏析语言的精炼生动。</vt:lpstr>
      <vt:lpstr>PowerPoint Presentation</vt:lpstr>
      <vt:lpstr>字词过关</vt:lpstr>
      <vt:lpstr>PowerPoint Presentation</vt:lpstr>
      <vt:lpstr>字词过关</vt:lpstr>
      <vt:lpstr>PowerPoint Presentation</vt:lpstr>
      <vt:lpstr>三、探究思考：           （一）创作背景</vt:lpstr>
      <vt:lpstr>PowerPoint Presentation</vt:lpstr>
      <vt:lpstr>（二）主题意义</vt:lpstr>
      <vt:lpstr>（三）写作特色</vt:lpstr>
      <vt:lpstr>写法探究</vt:lpstr>
      <vt:lpstr>写法探究</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2021-04-14T23:37:22.378</cp:lastPrinted>
  <dcterms:created xsi:type="dcterms:W3CDTF">2021-04-14T23:37:22Z</dcterms:created>
  <dcterms:modified xsi:type="dcterms:W3CDTF">2021-04-14T15:37:25Z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