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785850" y="1142984"/>
            <a:ext cx="7772400" cy="1538286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记叙文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如何写？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9</a:t>
            </a:r>
            <a:r>
              <a:rPr lang="zh-CN" altLang="en-US" sz="4800" dirty="0" smtClean="0"/>
              <a:t>、如何写开头？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交代事件基本要素的叙述法</a:t>
            </a:r>
            <a:endParaRPr lang="en-US" altLang="zh-CN" sz="3600" dirty="0" smtClean="0"/>
          </a:p>
          <a:p>
            <a:r>
              <a:rPr lang="zh-CN" altLang="en-US" sz="3600" dirty="0" smtClean="0"/>
              <a:t>开门见山、揭示主题的点题法</a:t>
            </a:r>
            <a:endParaRPr lang="en-US" altLang="zh-CN" sz="3600" dirty="0" smtClean="0"/>
          </a:p>
          <a:p>
            <a:r>
              <a:rPr lang="zh-CN" altLang="en-US" sz="3600" dirty="0" smtClean="0"/>
              <a:t>环境描写、渲染气氛的描写法</a:t>
            </a:r>
            <a:endParaRPr lang="en-US" altLang="zh-CN" sz="3600" dirty="0" smtClean="0"/>
          </a:p>
          <a:p>
            <a:r>
              <a:rPr lang="zh-CN" altLang="en-US" sz="3600" dirty="0" smtClean="0"/>
              <a:t>引人入胜的悬念法</a:t>
            </a:r>
            <a:endParaRPr lang="en-US" altLang="zh-CN" sz="3600" dirty="0" smtClean="0"/>
          </a:p>
          <a:p>
            <a:r>
              <a:rPr lang="zh-CN" altLang="en-US" sz="3600" dirty="0" smtClean="0"/>
              <a:t>摆</a:t>
            </a:r>
            <a:r>
              <a:rPr lang="zh-CN" altLang="en-US" sz="3600" dirty="0" smtClean="0"/>
              <a:t>出有关名言、警句、诗歌的引用法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10</a:t>
            </a:r>
            <a:r>
              <a:rPr lang="zh-CN" altLang="en-US" sz="4800" dirty="0" smtClean="0"/>
              <a:t>、如何结尾？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自然结束法</a:t>
            </a:r>
            <a:endParaRPr lang="en-US" altLang="zh-CN" sz="3600" dirty="0" smtClean="0"/>
          </a:p>
          <a:p>
            <a:r>
              <a:rPr lang="zh-CN" altLang="en-US" sz="3600" dirty="0" smtClean="0"/>
              <a:t>画龙点睛法</a:t>
            </a:r>
            <a:endParaRPr lang="en-US" altLang="zh-CN" sz="3600" dirty="0" smtClean="0"/>
          </a:p>
          <a:p>
            <a:r>
              <a:rPr lang="zh-CN" altLang="en-US" sz="3600" dirty="0" smtClean="0"/>
              <a:t>抒情议论法</a:t>
            </a:r>
            <a:endParaRPr lang="en-US" altLang="zh-CN" sz="3600" dirty="0" smtClean="0"/>
          </a:p>
          <a:p>
            <a:r>
              <a:rPr lang="zh-CN" altLang="en-US" sz="3600" dirty="0" smtClean="0"/>
              <a:t>首尾</a:t>
            </a:r>
            <a:r>
              <a:rPr lang="zh-CN" altLang="en-US" sz="3600" dirty="0" smtClean="0"/>
              <a:t>呼应法</a:t>
            </a:r>
            <a:endParaRPr lang="en-US" altLang="zh-CN" sz="3600" dirty="0" smtClean="0"/>
          </a:p>
          <a:p>
            <a:r>
              <a:rPr lang="zh-CN" altLang="en-US" sz="3600" dirty="0" smtClean="0"/>
              <a:t>委婉含蓄、点化主题法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、基本常识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3600" dirty="0" smtClean="0"/>
              <a:t>含义</a:t>
            </a:r>
            <a:r>
              <a:rPr lang="zh-CN" altLang="en-US" sz="3600" dirty="0" smtClean="0"/>
              <a:t>：</a:t>
            </a:r>
            <a:r>
              <a:rPr lang="zh-CN" altLang="en-US" sz="3600" dirty="0" smtClean="0"/>
              <a:t>以记叙、描写为主要表达方式，以写人物的经历和事物发展变化为主要内容的一种文体。</a:t>
            </a:r>
            <a:endParaRPr lang="en-US" altLang="zh-CN" sz="3600" dirty="0" smtClean="0"/>
          </a:p>
          <a:p>
            <a:r>
              <a:rPr lang="zh-CN" altLang="en-US" sz="3600" dirty="0" smtClean="0"/>
              <a:t>范畴</a:t>
            </a:r>
            <a:r>
              <a:rPr lang="zh-CN" altLang="en-US" sz="3600" dirty="0" smtClean="0"/>
              <a:t>：</a:t>
            </a:r>
            <a:r>
              <a:rPr lang="zh-CN" altLang="en-US" sz="3600" dirty="0" smtClean="0"/>
              <a:t>消息、通讯、报告文学、游记、日记等。</a:t>
            </a:r>
            <a:endParaRPr lang="en-US" altLang="zh-CN" sz="3600" dirty="0" smtClean="0"/>
          </a:p>
          <a:p>
            <a:r>
              <a:rPr lang="zh-CN" altLang="en-US" sz="3600" dirty="0" smtClean="0"/>
              <a:t>六要素：时间、地点、人物、事件的起因、经过、结果。</a:t>
            </a:r>
            <a:endParaRPr lang="en-US" altLang="zh-CN" sz="36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r>
              <a:rPr lang="en-US" altLang="zh-CN" dirty="0" smtClean="0"/>
              <a:t>           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2</a:t>
            </a:r>
            <a:r>
              <a:rPr lang="zh-CN" altLang="en-US" sz="4800" dirty="0" smtClean="0"/>
              <a:t>、立意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真实：“说真话，诉真情”</a:t>
            </a:r>
            <a:endParaRPr lang="en-US" altLang="zh-CN" sz="4400" dirty="0" smtClean="0"/>
          </a:p>
          <a:p>
            <a:r>
              <a:rPr lang="zh-CN" altLang="en-US" sz="4400" dirty="0" smtClean="0"/>
              <a:t>新颖：</a:t>
            </a:r>
            <a:endParaRPr lang="en-US" altLang="zh-CN" sz="4400" dirty="0" smtClean="0"/>
          </a:p>
          <a:p>
            <a:r>
              <a:rPr lang="zh-CN" altLang="en-US" sz="4400" dirty="0" smtClean="0"/>
              <a:t>深刻</a:t>
            </a:r>
            <a:endParaRPr lang="en-US" altLang="zh-CN" sz="4400" dirty="0" smtClean="0"/>
          </a:p>
          <a:p>
            <a:r>
              <a:rPr lang="zh-CN" altLang="en-US" sz="4400" dirty="0" smtClean="0"/>
              <a:t>集中</a:t>
            </a:r>
            <a:endParaRPr lang="zh-CN" altLang="en-US" sz="4400" dirty="0"/>
          </a:p>
        </p:txBody>
      </p:sp>
      <p:sp>
        <p:nvSpPr>
          <p:cNvPr id="4" name="左大括号 3"/>
          <p:cNvSpPr/>
          <p:nvPr/>
        </p:nvSpPr>
        <p:spPr>
          <a:xfrm>
            <a:off x="2357422" y="2357430"/>
            <a:ext cx="500066" cy="10715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071802" y="221455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敏锐的眼光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143248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独特的创新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、材料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从生活中汲取</a:t>
            </a:r>
            <a:endParaRPr lang="en-US" altLang="zh-CN" sz="3200" dirty="0" smtClean="0"/>
          </a:p>
          <a:p>
            <a:r>
              <a:rPr lang="zh-CN" altLang="en-US" sz="3200" dirty="0" smtClean="0"/>
              <a:t>从书籍中收集积累</a:t>
            </a:r>
            <a:endParaRPr lang="en-US" altLang="zh-CN" sz="3200" dirty="0" smtClean="0"/>
          </a:p>
          <a:p>
            <a:r>
              <a:rPr lang="zh-CN" altLang="en-US" sz="3200" dirty="0" smtClean="0"/>
              <a:t>整合加工生活的素材</a:t>
            </a:r>
            <a:endParaRPr lang="en-US" altLang="zh-CN" sz="3200" dirty="0" smtClean="0"/>
          </a:p>
          <a:p>
            <a:r>
              <a:rPr lang="zh-CN" altLang="en-US" sz="3200" dirty="0" smtClean="0"/>
              <a:t>真实</a:t>
            </a:r>
            <a:endParaRPr lang="en-US" altLang="zh-CN" sz="3200" dirty="0" smtClean="0"/>
          </a:p>
          <a:p>
            <a:r>
              <a:rPr lang="zh-CN" altLang="en-US" sz="3200" dirty="0" smtClean="0"/>
              <a:t>典型</a:t>
            </a:r>
            <a:endParaRPr lang="en-US" altLang="zh-CN" sz="3200" dirty="0" smtClean="0"/>
          </a:p>
          <a:p>
            <a:r>
              <a:rPr lang="zh-CN" altLang="en-US" sz="3200" dirty="0" smtClean="0"/>
              <a:t>新颖</a:t>
            </a:r>
            <a:endParaRPr lang="en-US" altLang="zh-CN" sz="3200" dirty="0" smtClean="0"/>
          </a:p>
          <a:p>
            <a:r>
              <a:rPr lang="zh-CN" altLang="en-US" sz="3200" dirty="0" smtClean="0"/>
              <a:t>切题</a:t>
            </a:r>
            <a:endParaRPr lang="zh-CN" altLang="en-US" sz="3200" dirty="0"/>
          </a:p>
        </p:txBody>
      </p:sp>
      <p:sp>
        <p:nvSpPr>
          <p:cNvPr id="4" name="右大括号 3"/>
          <p:cNvSpPr/>
          <p:nvPr/>
        </p:nvSpPr>
        <p:spPr>
          <a:xfrm>
            <a:off x="4643438" y="1857364"/>
            <a:ext cx="357190" cy="121444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86380" y="1928802"/>
            <a:ext cx="128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如何获取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右大括号 5"/>
          <p:cNvSpPr/>
          <p:nvPr/>
        </p:nvSpPr>
        <p:spPr>
          <a:xfrm>
            <a:off x="4572000" y="3500438"/>
            <a:ext cx="428628" cy="19288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286380" y="3857628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选择要求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4</a:t>
            </a:r>
            <a:r>
              <a:rPr lang="zh-CN" altLang="en-US" sz="4800" dirty="0" smtClean="0"/>
              <a:t>、记叙顺序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顺序</a:t>
            </a:r>
            <a:endParaRPr lang="en-US" altLang="zh-CN" sz="4400" dirty="0" smtClean="0"/>
          </a:p>
          <a:p>
            <a:r>
              <a:rPr lang="zh-CN" altLang="en-US" sz="4400" dirty="0" smtClean="0"/>
              <a:t>倒叙</a:t>
            </a:r>
            <a:endParaRPr lang="en-US" altLang="zh-CN" sz="4400" dirty="0" smtClean="0"/>
          </a:p>
          <a:p>
            <a:r>
              <a:rPr lang="zh-CN" altLang="en-US" sz="4400" dirty="0" smtClean="0"/>
              <a:t>插叙</a:t>
            </a:r>
            <a:endParaRPr lang="en-US" altLang="zh-CN" sz="4400" dirty="0" smtClean="0"/>
          </a:p>
          <a:p>
            <a:r>
              <a:rPr lang="zh-CN" altLang="en-US" sz="4400" dirty="0" smtClean="0"/>
              <a:t>补叙：</a:t>
            </a:r>
            <a:r>
              <a:rPr lang="zh-CN" altLang="en-US" sz="3600" dirty="0" smtClean="0">
                <a:solidFill>
                  <a:srgbClr val="FF0000"/>
                </a:solidFill>
              </a:rPr>
              <a:t>补充交代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、记叙结构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结构概说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结构形式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000364" y="1571612"/>
            <a:ext cx="214314" cy="10001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500430" y="135729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段落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2214554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层次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071802" y="2786058"/>
            <a:ext cx="214314" cy="12858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357554" y="271462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总分总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37147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逐层进入式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6</a:t>
            </a:r>
            <a:r>
              <a:rPr lang="zh-CN" altLang="en-US" sz="4800" dirty="0" smtClean="0"/>
              <a:t>、记叙文线索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事物线索</a:t>
            </a:r>
            <a:endParaRPr lang="en-US" altLang="zh-CN" sz="4000" dirty="0" smtClean="0"/>
          </a:p>
          <a:p>
            <a:r>
              <a:rPr lang="zh-CN" altLang="en-US" sz="4000" dirty="0" smtClean="0"/>
              <a:t>事件线索</a:t>
            </a:r>
            <a:endParaRPr lang="en-US" altLang="zh-CN" sz="4000" dirty="0" smtClean="0"/>
          </a:p>
          <a:p>
            <a:r>
              <a:rPr lang="zh-CN" altLang="en-US" sz="4000" dirty="0" smtClean="0"/>
              <a:t>人物活动线索</a:t>
            </a:r>
            <a:endParaRPr lang="en-US" altLang="zh-CN" sz="4000" dirty="0" smtClean="0"/>
          </a:p>
          <a:p>
            <a:r>
              <a:rPr lang="zh-CN" altLang="en-US" sz="4000" dirty="0" smtClean="0"/>
              <a:t>人物感情线索</a:t>
            </a:r>
            <a:endParaRPr lang="en-US" altLang="zh-CN" sz="4000" dirty="0" smtClean="0"/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7</a:t>
            </a:r>
            <a:r>
              <a:rPr lang="zh-CN" altLang="en-US" sz="4800" dirty="0" smtClean="0"/>
              <a:t>、表达方式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以叙述和描写为主</a:t>
            </a:r>
            <a:endParaRPr lang="en-US" altLang="zh-CN" sz="4000" dirty="0" smtClean="0"/>
          </a:p>
          <a:p>
            <a:r>
              <a:rPr lang="zh-CN" altLang="en-US" sz="4000" dirty="0" smtClean="0"/>
              <a:t>多种表达方式综合使用</a:t>
            </a:r>
            <a:endParaRPr lang="en-US" altLang="zh-CN" sz="4000" dirty="0" smtClean="0"/>
          </a:p>
          <a:p>
            <a:r>
              <a:rPr lang="zh-CN" altLang="en-US" sz="4000" dirty="0" smtClean="0"/>
              <a:t>常见的几种描写方法：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3200" dirty="0" smtClean="0">
                <a:solidFill>
                  <a:srgbClr val="FF0000"/>
                </a:solidFill>
              </a:rPr>
              <a:t>肖像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</a:rPr>
              <a:t>行动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</a:rPr>
              <a:t>语言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</a:rPr>
              <a:t>心里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</a:rPr>
              <a:t>细节等。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8</a:t>
            </a:r>
            <a:r>
              <a:rPr lang="zh-CN" altLang="en-US" sz="4800" dirty="0" smtClean="0"/>
              <a:t>、写作技巧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dirty="0" smtClean="0"/>
              <a:t>悬念法</a:t>
            </a:r>
            <a:endParaRPr lang="en-US" altLang="zh-CN" sz="3600" dirty="0" smtClean="0"/>
          </a:p>
          <a:p>
            <a:r>
              <a:rPr lang="zh-CN" altLang="en-US" sz="3600" dirty="0" smtClean="0"/>
              <a:t>误会法</a:t>
            </a:r>
            <a:endParaRPr lang="en-US" altLang="zh-CN" sz="3600" dirty="0" smtClean="0"/>
          </a:p>
          <a:p>
            <a:r>
              <a:rPr lang="zh-CN" altLang="en-US" sz="3600" dirty="0" smtClean="0"/>
              <a:t>巧合法</a:t>
            </a:r>
            <a:endParaRPr lang="en-US" altLang="zh-CN" sz="3600" dirty="0" smtClean="0"/>
          </a:p>
          <a:p>
            <a:r>
              <a:rPr lang="zh-CN" altLang="en-US" sz="3600" dirty="0" smtClean="0"/>
              <a:t>抑扬法</a:t>
            </a:r>
            <a:endParaRPr lang="en-US" altLang="zh-CN" sz="3600" dirty="0" smtClean="0"/>
          </a:p>
          <a:p>
            <a:r>
              <a:rPr lang="zh-CN" altLang="en-US" sz="3600" dirty="0" smtClean="0"/>
              <a:t>虚实法</a:t>
            </a:r>
            <a:endParaRPr lang="en-US" altLang="zh-CN" sz="3600" dirty="0" smtClean="0"/>
          </a:p>
          <a:p>
            <a:r>
              <a:rPr lang="zh-CN" altLang="en-US" sz="3600" dirty="0" smtClean="0"/>
              <a:t>渲染法</a:t>
            </a:r>
            <a:endParaRPr lang="en-US" altLang="zh-CN" sz="36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</TotalTime>
  <Words>265</Words>
  <PresentationFormat>全屏显示(4:3)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华丽</vt:lpstr>
      <vt:lpstr>记叙文</vt:lpstr>
      <vt:lpstr>1、基本常识</vt:lpstr>
      <vt:lpstr>2、立意</vt:lpstr>
      <vt:lpstr>3、材料</vt:lpstr>
      <vt:lpstr>4、记叙顺序</vt:lpstr>
      <vt:lpstr>5、记叙结构</vt:lpstr>
      <vt:lpstr>6、记叙文线索</vt:lpstr>
      <vt:lpstr>7、表达方式</vt:lpstr>
      <vt:lpstr>8、写作技巧</vt:lpstr>
      <vt:lpstr>9、如何写开头？</vt:lpstr>
      <vt:lpstr>10、如何结尾？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记叙文</dc:title>
  <dc:creator>Administrator</dc:creator>
  <cp:lastModifiedBy>USER</cp:lastModifiedBy>
  <cp:revision>7</cp:revision>
  <dcterms:created xsi:type="dcterms:W3CDTF">2013-04-07T13:07:58Z</dcterms:created>
  <dcterms:modified xsi:type="dcterms:W3CDTF">2013-04-07T13:56:56Z</dcterms:modified>
</cp:coreProperties>
</file>