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5"/>
  </p:notesMasterIdLst>
  <p:sldIdLst>
    <p:sldId id="256" r:id="rId2"/>
    <p:sldId id="262" r:id="rId3"/>
    <p:sldId id="264" r:id="rId4"/>
    <p:sldId id="289" r:id="rId5"/>
    <p:sldId id="273" r:id="rId6"/>
    <p:sldId id="257" r:id="rId7"/>
    <p:sldId id="258" r:id="rId8"/>
    <p:sldId id="263" r:id="rId9"/>
    <p:sldId id="272" r:id="rId10"/>
    <p:sldId id="282" r:id="rId11"/>
    <p:sldId id="265" r:id="rId12"/>
    <p:sldId id="271" r:id="rId13"/>
    <p:sldId id="266" r:id="rId14"/>
    <p:sldId id="281" r:id="rId15"/>
    <p:sldId id="268" r:id="rId16"/>
    <p:sldId id="267" r:id="rId17"/>
    <p:sldId id="288" r:id="rId18"/>
    <p:sldId id="284" r:id="rId19"/>
    <p:sldId id="287" r:id="rId20"/>
    <p:sldId id="293" r:id="rId21"/>
    <p:sldId id="270" r:id="rId22"/>
    <p:sldId id="292" r:id="rId23"/>
    <p:sldId id="274" r:id="rId24"/>
  </p:sldIdLst>
  <p:sldSz cx="12192000" cy="6858000"/>
  <p:notesSz cx="6858000" cy="9144000"/>
  <p:custDataLst>
    <p:tags r:id="rId2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  <p:ext uri="{1BD7E111-0CB8-44D6-8891-C1BB2F81B7CC}">
      <p1710:readonlyRecommended xmlns:p1710="http://schemas.microsoft.com/office/powerpoint/2017/10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3450" autoAdjust="0"/>
  </p:normalViewPr>
  <p:slideViewPr>
    <p:cSldViewPr snapToGrid="0" showGuides="1">
      <p:cViewPr varScale="1">
        <p:scale>
          <a:sx n="63" d="100"/>
          <a:sy n="63" d="100"/>
        </p:scale>
        <p:origin x="-114" y="-54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71081C6-FFF6-4C26-A51D-B8E03FA0573B}" type="datetimeFigureOut">
              <a:rPr lang="zh-CN" altLang="en-US" smtClean="0"/>
              <a:t>2021-6-27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F846D08-5EC3-4642-934B-7EA414633EC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688615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mtClean="0"/>
              <a:t>大侠素材铺  淘宝店：</a:t>
            </a:r>
            <a:r>
              <a:rPr lang="en-US" altLang="zh-CN" smtClean="0"/>
              <a:t>https://dxpu.taobao.com/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F846D08-5EC3-4642-934B-7EA414633EC6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91343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mtClean="0"/>
              <a:t>大侠素材铺  淘宝店：</a:t>
            </a:r>
            <a:r>
              <a:rPr lang="en-US" altLang="zh-CN" smtClean="0"/>
              <a:t>https://dxpu.taobao.com/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F846D08-5EC3-4642-934B-7EA414633EC6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810658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mtClean="0"/>
              <a:t>大侠素材铺  淘宝店：</a:t>
            </a:r>
            <a:r>
              <a:rPr lang="en-US" altLang="zh-CN" smtClean="0"/>
              <a:t>https://dxpu.taobao.com/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F846D08-5EC3-4642-934B-7EA414633EC6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619600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mtClean="0"/>
              <a:t>大侠素材铺  淘宝店：</a:t>
            </a:r>
            <a:r>
              <a:rPr lang="en-US" altLang="zh-CN" smtClean="0"/>
              <a:t>https://dxpu.taobao.com/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F846D08-5EC3-4642-934B-7EA414633EC6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338819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mtClean="0"/>
              <a:t>大侠素材铺  淘宝店：</a:t>
            </a:r>
            <a:r>
              <a:rPr lang="en-US" altLang="zh-CN" smtClean="0"/>
              <a:t>https://dxpu.taobao.com/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F846D08-5EC3-4642-934B-7EA414633EC6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837995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F5AE58-626A-430A-915B-68986C4EE892}" type="datetimeFigureOut">
              <a:rPr lang="zh-CN" altLang="en-US" smtClean="0"/>
              <a:t>2021-6-27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CA62FC-DA2E-4773-87ED-B6781119094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2595031"/>
      </p:ext>
    </p:extLst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F5AE58-626A-430A-915B-68986C4EE892}" type="datetimeFigureOut">
              <a:rPr lang="zh-CN" altLang="en-US" smtClean="0"/>
              <a:t>2021-6-27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CA62FC-DA2E-4773-87ED-B6781119094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5345280"/>
      </p:ext>
    </p:extLst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F5AE58-626A-430A-915B-68986C4EE892}" type="datetimeFigureOut">
              <a:rPr lang="zh-CN" altLang="en-US" smtClean="0"/>
              <a:t>2021-6-27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CA62FC-DA2E-4773-87ED-B6781119094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9454005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F5AE58-626A-430A-915B-68986C4EE892}" type="datetimeFigureOut">
              <a:rPr lang="zh-CN" altLang="en-US" smtClean="0"/>
              <a:t>2021-6-27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CA62FC-DA2E-4773-87ED-B6781119094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3904976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F5AE58-626A-430A-915B-68986C4EE892}" type="datetimeFigureOut">
              <a:rPr lang="zh-CN" altLang="en-US" smtClean="0"/>
              <a:t>2021-6-27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CA62FC-DA2E-4773-87ED-B6781119094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7676826"/>
      </p:ext>
    </p:extLst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F5AE58-626A-430A-915B-68986C4EE892}" type="datetimeFigureOut">
              <a:rPr lang="zh-CN" altLang="en-US" smtClean="0"/>
              <a:t>2021-6-27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CA62FC-DA2E-4773-87ED-B6781119094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2741560"/>
      </p:ext>
    </p:extLst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F5AE58-626A-430A-915B-68986C4EE892}" type="datetimeFigureOut">
              <a:rPr lang="zh-CN" altLang="en-US" smtClean="0"/>
              <a:t>2021-6-27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CA62FC-DA2E-4773-87ED-B6781119094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5091064"/>
      </p:ext>
    </p:extLst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F5AE58-626A-430A-915B-68986C4EE892}" type="datetimeFigureOut">
              <a:rPr lang="zh-CN" altLang="en-US" smtClean="0"/>
              <a:t>2021-6-27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CA62FC-DA2E-4773-87ED-B6781119094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9403771"/>
      </p:ext>
    </p:extLst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F5AE58-626A-430A-915B-68986C4EE892}" type="datetimeFigureOut">
              <a:rPr lang="zh-CN" altLang="en-US" smtClean="0"/>
              <a:t>2021-6-27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CA62FC-DA2E-4773-87ED-B6781119094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8294683"/>
      </p:ext>
    </p:extLst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F5AE58-626A-430A-915B-68986C4EE892}" type="datetimeFigureOut">
              <a:rPr lang="zh-CN" altLang="en-US" smtClean="0"/>
              <a:t>2021-6-27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CA62FC-DA2E-4773-87ED-B6781119094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3879482"/>
      </p:ext>
    </p:extLst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F5AE58-626A-430A-915B-68986C4EE892}" type="datetimeFigureOut">
              <a:rPr lang="zh-CN" altLang="en-US" smtClean="0"/>
              <a:t>2021-6-27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CA62FC-DA2E-4773-87ED-B6781119094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9126401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6F5AE58-626A-430A-915B-68986C4EE892}" type="datetimeFigureOut">
              <a:rPr lang="zh-CN" altLang="en-US" smtClean="0"/>
              <a:t>2021-6-27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9CA62FC-DA2E-4773-87ED-B6781119094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97809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8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4"/>
          <p:cNvGrpSpPr>
            <a:grpSpLocks noChangeAspect="1"/>
          </p:cNvGrpSpPr>
          <p:nvPr/>
        </p:nvGrpSpPr>
        <p:grpSpPr>
          <a:xfrm>
            <a:off x="597638" y="682534"/>
            <a:ext cx="3968908" cy="5492932"/>
            <a:chOff x="586" y="743"/>
            <a:chExt cx="2586" cy="3579"/>
          </a:xfrm>
        </p:grpSpPr>
        <p:sp>
          <p:nvSpPr>
            <p:cNvPr id="16" name="Freeform 8"/>
            <p:cNvSpPr/>
            <p:nvPr/>
          </p:nvSpPr>
          <p:spPr bwMode="auto">
            <a:xfrm>
              <a:off x="586" y="1482"/>
              <a:ext cx="2586" cy="2840"/>
            </a:xfrm>
            <a:custGeom>
              <a:avLst/>
              <a:gdLst>
                <a:gd name="T0" fmla="*/ 1181 w 1192"/>
                <a:gd name="T1" fmla="*/ 646 h 1310"/>
                <a:gd name="T2" fmla="*/ 1155 w 1192"/>
                <a:gd name="T3" fmla="*/ 406 h 1310"/>
                <a:gd name="T4" fmla="*/ 1033 w 1192"/>
                <a:gd name="T5" fmla="*/ 179 h 1310"/>
                <a:gd name="T6" fmla="*/ 636 w 1192"/>
                <a:gd name="T7" fmla="*/ 2 h 1310"/>
                <a:gd name="T8" fmla="*/ 597 w 1192"/>
                <a:gd name="T9" fmla="*/ 0 h 1310"/>
                <a:gd name="T10" fmla="*/ 597 w 1192"/>
                <a:gd name="T11" fmla="*/ 0 h 1310"/>
                <a:gd name="T12" fmla="*/ 596 w 1192"/>
                <a:gd name="T13" fmla="*/ 0 h 1310"/>
                <a:gd name="T14" fmla="*/ 595 w 1192"/>
                <a:gd name="T15" fmla="*/ 0 h 1310"/>
                <a:gd name="T16" fmla="*/ 595 w 1192"/>
                <a:gd name="T17" fmla="*/ 0 h 1310"/>
                <a:gd name="T18" fmla="*/ 556 w 1192"/>
                <a:gd name="T19" fmla="*/ 2 h 1310"/>
                <a:gd name="T20" fmla="*/ 159 w 1192"/>
                <a:gd name="T21" fmla="*/ 179 h 1310"/>
                <a:gd name="T22" fmla="*/ 37 w 1192"/>
                <a:gd name="T23" fmla="*/ 406 h 1310"/>
                <a:gd name="T24" fmla="*/ 10 w 1192"/>
                <a:gd name="T25" fmla="*/ 646 h 1310"/>
                <a:gd name="T26" fmla="*/ 3 w 1192"/>
                <a:gd name="T27" fmla="*/ 925 h 1310"/>
                <a:gd name="T28" fmla="*/ 16 w 1192"/>
                <a:gd name="T29" fmla="*/ 1073 h 1310"/>
                <a:gd name="T30" fmla="*/ 56 w 1192"/>
                <a:gd name="T31" fmla="*/ 1210 h 1310"/>
                <a:gd name="T32" fmla="*/ 139 w 1192"/>
                <a:gd name="T33" fmla="*/ 1234 h 1310"/>
                <a:gd name="T34" fmla="*/ 386 w 1192"/>
                <a:gd name="T35" fmla="*/ 1305 h 1310"/>
                <a:gd name="T36" fmla="*/ 596 w 1192"/>
                <a:gd name="T37" fmla="*/ 1305 h 1310"/>
                <a:gd name="T38" fmla="*/ 806 w 1192"/>
                <a:gd name="T39" fmla="*/ 1305 h 1310"/>
                <a:gd name="T40" fmla="*/ 1053 w 1192"/>
                <a:gd name="T41" fmla="*/ 1234 h 1310"/>
                <a:gd name="T42" fmla="*/ 1136 w 1192"/>
                <a:gd name="T43" fmla="*/ 1210 h 1310"/>
                <a:gd name="T44" fmla="*/ 1176 w 1192"/>
                <a:gd name="T45" fmla="*/ 1073 h 1310"/>
                <a:gd name="T46" fmla="*/ 1189 w 1192"/>
                <a:gd name="T47" fmla="*/ 925 h 1310"/>
                <a:gd name="T48" fmla="*/ 1181 w 1192"/>
                <a:gd name="T49" fmla="*/ 646 h 1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92" h="1310">
                  <a:moveTo>
                    <a:pt x="1181" y="646"/>
                  </a:moveTo>
                  <a:cubicBezTo>
                    <a:pt x="1175" y="566"/>
                    <a:pt x="1172" y="485"/>
                    <a:pt x="1155" y="406"/>
                  </a:cubicBezTo>
                  <a:cubicBezTo>
                    <a:pt x="1137" y="323"/>
                    <a:pt x="1089" y="243"/>
                    <a:pt x="1033" y="179"/>
                  </a:cubicBezTo>
                  <a:cubicBezTo>
                    <a:pt x="928" y="58"/>
                    <a:pt x="790" y="13"/>
                    <a:pt x="636" y="2"/>
                  </a:cubicBezTo>
                  <a:cubicBezTo>
                    <a:pt x="623" y="1"/>
                    <a:pt x="610" y="1"/>
                    <a:pt x="597" y="0"/>
                  </a:cubicBezTo>
                  <a:cubicBezTo>
                    <a:pt x="597" y="0"/>
                    <a:pt x="597" y="0"/>
                    <a:pt x="597" y="0"/>
                  </a:cubicBezTo>
                  <a:cubicBezTo>
                    <a:pt x="596" y="0"/>
                    <a:pt x="596" y="0"/>
                    <a:pt x="596" y="0"/>
                  </a:cubicBezTo>
                  <a:cubicBezTo>
                    <a:pt x="596" y="0"/>
                    <a:pt x="595" y="0"/>
                    <a:pt x="595" y="0"/>
                  </a:cubicBezTo>
                  <a:cubicBezTo>
                    <a:pt x="595" y="0"/>
                    <a:pt x="595" y="0"/>
                    <a:pt x="595" y="0"/>
                  </a:cubicBezTo>
                  <a:cubicBezTo>
                    <a:pt x="582" y="1"/>
                    <a:pt x="569" y="1"/>
                    <a:pt x="556" y="2"/>
                  </a:cubicBezTo>
                  <a:cubicBezTo>
                    <a:pt x="402" y="13"/>
                    <a:pt x="264" y="58"/>
                    <a:pt x="159" y="179"/>
                  </a:cubicBezTo>
                  <a:cubicBezTo>
                    <a:pt x="103" y="243"/>
                    <a:pt x="54" y="323"/>
                    <a:pt x="37" y="406"/>
                  </a:cubicBezTo>
                  <a:cubicBezTo>
                    <a:pt x="20" y="485"/>
                    <a:pt x="17" y="566"/>
                    <a:pt x="10" y="646"/>
                  </a:cubicBezTo>
                  <a:cubicBezTo>
                    <a:pt x="3" y="739"/>
                    <a:pt x="0" y="832"/>
                    <a:pt x="3" y="925"/>
                  </a:cubicBezTo>
                  <a:cubicBezTo>
                    <a:pt x="5" y="974"/>
                    <a:pt x="9" y="1024"/>
                    <a:pt x="16" y="1073"/>
                  </a:cubicBezTo>
                  <a:cubicBezTo>
                    <a:pt x="23" y="1117"/>
                    <a:pt x="28" y="1173"/>
                    <a:pt x="56" y="1210"/>
                  </a:cubicBezTo>
                  <a:cubicBezTo>
                    <a:pt x="77" y="1240"/>
                    <a:pt x="112" y="1246"/>
                    <a:pt x="139" y="1234"/>
                  </a:cubicBezTo>
                  <a:cubicBezTo>
                    <a:pt x="207" y="1287"/>
                    <a:pt x="304" y="1300"/>
                    <a:pt x="386" y="1305"/>
                  </a:cubicBezTo>
                  <a:cubicBezTo>
                    <a:pt x="456" y="1310"/>
                    <a:pt x="526" y="1307"/>
                    <a:pt x="596" y="1305"/>
                  </a:cubicBezTo>
                  <a:cubicBezTo>
                    <a:pt x="666" y="1307"/>
                    <a:pt x="736" y="1310"/>
                    <a:pt x="806" y="1305"/>
                  </a:cubicBezTo>
                  <a:cubicBezTo>
                    <a:pt x="888" y="1300"/>
                    <a:pt x="985" y="1287"/>
                    <a:pt x="1053" y="1234"/>
                  </a:cubicBezTo>
                  <a:cubicBezTo>
                    <a:pt x="1080" y="1246"/>
                    <a:pt x="1115" y="1240"/>
                    <a:pt x="1136" y="1210"/>
                  </a:cubicBezTo>
                  <a:cubicBezTo>
                    <a:pt x="1163" y="1173"/>
                    <a:pt x="1169" y="1117"/>
                    <a:pt x="1176" y="1073"/>
                  </a:cubicBezTo>
                  <a:cubicBezTo>
                    <a:pt x="1183" y="1024"/>
                    <a:pt x="1187" y="974"/>
                    <a:pt x="1189" y="925"/>
                  </a:cubicBezTo>
                  <a:cubicBezTo>
                    <a:pt x="1192" y="832"/>
                    <a:pt x="1189" y="739"/>
                    <a:pt x="1181" y="64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9"/>
            <p:cNvSpPr/>
            <p:nvPr/>
          </p:nvSpPr>
          <p:spPr bwMode="auto">
            <a:xfrm>
              <a:off x="1465" y="2467"/>
              <a:ext cx="440" cy="234"/>
            </a:xfrm>
            <a:custGeom>
              <a:avLst/>
              <a:gdLst>
                <a:gd name="T0" fmla="*/ 2 w 203"/>
                <a:gd name="T1" fmla="*/ 30 h 108"/>
                <a:gd name="T2" fmla="*/ 105 w 203"/>
                <a:gd name="T3" fmla="*/ 99 h 108"/>
                <a:gd name="T4" fmla="*/ 202 w 203"/>
                <a:gd name="T5" fmla="*/ 4 h 108"/>
                <a:gd name="T6" fmla="*/ 197 w 203"/>
                <a:gd name="T7" fmla="*/ 2 h 108"/>
                <a:gd name="T8" fmla="*/ 108 w 203"/>
                <a:gd name="T9" fmla="*/ 82 h 108"/>
                <a:gd name="T10" fmla="*/ 11 w 203"/>
                <a:gd name="T11" fmla="*/ 27 h 108"/>
                <a:gd name="T12" fmla="*/ 2 w 203"/>
                <a:gd name="T13" fmla="*/ 3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3" h="108">
                  <a:moveTo>
                    <a:pt x="2" y="30"/>
                  </a:moveTo>
                  <a:cubicBezTo>
                    <a:pt x="14" y="81"/>
                    <a:pt x="53" y="108"/>
                    <a:pt x="105" y="99"/>
                  </a:cubicBezTo>
                  <a:cubicBezTo>
                    <a:pt x="150" y="91"/>
                    <a:pt x="197" y="50"/>
                    <a:pt x="202" y="4"/>
                  </a:cubicBezTo>
                  <a:cubicBezTo>
                    <a:pt x="203" y="1"/>
                    <a:pt x="199" y="0"/>
                    <a:pt x="197" y="2"/>
                  </a:cubicBezTo>
                  <a:cubicBezTo>
                    <a:pt x="179" y="41"/>
                    <a:pt x="151" y="70"/>
                    <a:pt x="108" y="82"/>
                  </a:cubicBezTo>
                  <a:cubicBezTo>
                    <a:pt x="64" y="93"/>
                    <a:pt x="26" y="70"/>
                    <a:pt x="11" y="27"/>
                  </a:cubicBezTo>
                  <a:cubicBezTo>
                    <a:pt x="9" y="22"/>
                    <a:pt x="0" y="24"/>
                    <a:pt x="2" y="30"/>
                  </a:cubicBezTo>
                  <a:close/>
                </a:path>
              </a:pathLst>
            </a:custGeom>
            <a:solidFill>
              <a:srgbClr val="5B08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10"/>
            <p:cNvSpPr/>
            <p:nvPr/>
          </p:nvSpPr>
          <p:spPr bwMode="auto">
            <a:xfrm>
              <a:off x="1892" y="2467"/>
              <a:ext cx="441" cy="238"/>
            </a:xfrm>
            <a:custGeom>
              <a:avLst/>
              <a:gdLst>
                <a:gd name="T0" fmla="*/ 192 w 203"/>
                <a:gd name="T1" fmla="*/ 27 h 110"/>
                <a:gd name="T2" fmla="*/ 95 w 203"/>
                <a:gd name="T3" fmla="*/ 82 h 110"/>
                <a:gd name="T4" fmla="*/ 6 w 203"/>
                <a:gd name="T5" fmla="*/ 2 h 110"/>
                <a:gd name="T6" fmla="*/ 1 w 203"/>
                <a:gd name="T7" fmla="*/ 4 h 110"/>
                <a:gd name="T8" fmla="*/ 98 w 203"/>
                <a:gd name="T9" fmla="*/ 99 h 110"/>
                <a:gd name="T10" fmla="*/ 201 w 203"/>
                <a:gd name="T11" fmla="*/ 30 h 110"/>
                <a:gd name="T12" fmla="*/ 192 w 203"/>
                <a:gd name="T13" fmla="*/ 27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3" h="110">
                  <a:moveTo>
                    <a:pt x="192" y="27"/>
                  </a:moveTo>
                  <a:cubicBezTo>
                    <a:pt x="177" y="70"/>
                    <a:pt x="139" y="92"/>
                    <a:pt x="95" y="82"/>
                  </a:cubicBezTo>
                  <a:cubicBezTo>
                    <a:pt x="53" y="71"/>
                    <a:pt x="24" y="40"/>
                    <a:pt x="6" y="2"/>
                  </a:cubicBezTo>
                  <a:cubicBezTo>
                    <a:pt x="5" y="0"/>
                    <a:pt x="0" y="1"/>
                    <a:pt x="1" y="4"/>
                  </a:cubicBezTo>
                  <a:cubicBezTo>
                    <a:pt x="7" y="51"/>
                    <a:pt x="53" y="89"/>
                    <a:pt x="98" y="99"/>
                  </a:cubicBezTo>
                  <a:cubicBezTo>
                    <a:pt x="150" y="110"/>
                    <a:pt x="190" y="79"/>
                    <a:pt x="201" y="30"/>
                  </a:cubicBezTo>
                  <a:cubicBezTo>
                    <a:pt x="203" y="24"/>
                    <a:pt x="194" y="22"/>
                    <a:pt x="192" y="27"/>
                  </a:cubicBezTo>
                  <a:close/>
                </a:path>
              </a:pathLst>
            </a:custGeom>
            <a:solidFill>
              <a:srgbClr val="5B08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11"/>
            <p:cNvSpPr/>
            <p:nvPr/>
          </p:nvSpPr>
          <p:spPr bwMode="auto">
            <a:xfrm>
              <a:off x="1814" y="2354"/>
              <a:ext cx="171" cy="123"/>
            </a:xfrm>
            <a:custGeom>
              <a:avLst/>
              <a:gdLst>
                <a:gd name="T0" fmla="*/ 78 w 79"/>
                <a:gd name="T1" fmla="*/ 13 h 57"/>
                <a:gd name="T2" fmla="*/ 65 w 79"/>
                <a:gd name="T3" fmla="*/ 2 h 57"/>
                <a:gd name="T4" fmla="*/ 63 w 79"/>
                <a:gd name="T5" fmla="*/ 2 h 57"/>
                <a:gd name="T6" fmla="*/ 39 w 79"/>
                <a:gd name="T7" fmla="*/ 0 h 57"/>
                <a:gd name="T8" fmla="*/ 16 w 79"/>
                <a:gd name="T9" fmla="*/ 2 h 57"/>
                <a:gd name="T10" fmla="*/ 13 w 79"/>
                <a:gd name="T11" fmla="*/ 2 h 57"/>
                <a:gd name="T12" fmla="*/ 1 w 79"/>
                <a:gd name="T13" fmla="*/ 13 h 57"/>
                <a:gd name="T14" fmla="*/ 2 w 79"/>
                <a:gd name="T15" fmla="*/ 25 h 57"/>
                <a:gd name="T16" fmla="*/ 28 w 79"/>
                <a:gd name="T17" fmla="*/ 53 h 57"/>
                <a:gd name="T18" fmla="*/ 51 w 79"/>
                <a:gd name="T19" fmla="*/ 53 h 57"/>
                <a:gd name="T20" fmla="*/ 76 w 79"/>
                <a:gd name="T21" fmla="*/ 25 h 57"/>
                <a:gd name="T22" fmla="*/ 78 w 79"/>
                <a:gd name="T23" fmla="*/ 13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9" h="57">
                  <a:moveTo>
                    <a:pt x="78" y="13"/>
                  </a:moveTo>
                  <a:cubicBezTo>
                    <a:pt x="77" y="7"/>
                    <a:pt x="73" y="3"/>
                    <a:pt x="65" y="2"/>
                  </a:cubicBezTo>
                  <a:cubicBezTo>
                    <a:pt x="65" y="2"/>
                    <a:pt x="64" y="2"/>
                    <a:pt x="63" y="2"/>
                  </a:cubicBezTo>
                  <a:cubicBezTo>
                    <a:pt x="55" y="0"/>
                    <a:pt x="47" y="0"/>
                    <a:pt x="39" y="0"/>
                  </a:cubicBezTo>
                  <a:cubicBezTo>
                    <a:pt x="32" y="0"/>
                    <a:pt x="24" y="0"/>
                    <a:pt x="16" y="2"/>
                  </a:cubicBezTo>
                  <a:cubicBezTo>
                    <a:pt x="15" y="2"/>
                    <a:pt x="14" y="2"/>
                    <a:pt x="13" y="2"/>
                  </a:cubicBezTo>
                  <a:cubicBezTo>
                    <a:pt x="6" y="3"/>
                    <a:pt x="2" y="7"/>
                    <a:pt x="1" y="13"/>
                  </a:cubicBezTo>
                  <a:cubicBezTo>
                    <a:pt x="0" y="16"/>
                    <a:pt x="0" y="21"/>
                    <a:pt x="2" y="25"/>
                  </a:cubicBezTo>
                  <a:cubicBezTo>
                    <a:pt x="8" y="35"/>
                    <a:pt x="18" y="48"/>
                    <a:pt x="28" y="53"/>
                  </a:cubicBezTo>
                  <a:cubicBezTo>
                    <a:pt x="36" y="57"/>
                    <a:pt x="43" y="57"/>
                    <a:pt x="51" y="53"/>
                  </a:cubicBezTo>
                  <a:cubicBezTo>
                    <a:pt x="61" y="48"/>
                    <a:pt x="71" y="35"/>
                    <a:pt x="76" y="25"/>
                  </a:cubicBezTo>
                  <a:cubicBezTo>
                    <a:pt x="79" y="21"/>
                    <a:pt x="79" y="16"/>
                    <a:pt x="78" y="13"/>
                  </a:cubicBezTo>
                  <a:close/>
                </a:path>
              </a:pathLst>
            </a:custGeom>
            <a:solidFill>
              <a:srgbClr val="5B0822"/>
            </a:solidFill>
            <a:ln w="14288" cap="flat">
              <a:solidFill>
                <a:srgbClr val="5B0822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12"/>
            <p:cNvSpPr/>
            <p:nvPr/>
          </p:nvSpPr>
          <p:spPr bwMode="auto">
            <a:xfrm>
              <a:off x="1139" y="2120"/>
              <a:ext cx="434" cy="271"/>
            </a:xfrm>
            <a:custGeom>
              <a:avLst/>
              <a:gdLst>
                <a:gd name="T0" fmla="*/ 32 w 200"/>
                <a:gd name="T1" fmla="*/ 76 h 125"/>
                <a:gd name="T2" fmla="*/ 111 w 200"/>
                <a:gd name="T3" fmla="*/ 60 h 125"/>
                <a:gd name="T4" fmla="*/ 167 w 200"/>
                <a:gd name="T5" fmla="*/ 121 h 125"/>
                <a:gd name="T6" fmla="*/ 179 w 200"/>
                <a:gd name="T7" fmla="*/ 120 h 125"/>
                <a:gd name="T8" fmla="*/ 129 w 200"/>
                <a:gd name="T9" fmla="*/ 18 h 125"/>
                <a:gd name="T10" fmla="*/ 12 w 200"/>
                <a:gd name="T11" fmla="*/ 50 h 125"/>
                <a:gd name="T12" fmla="*/ 32 w 200"/>
                <a:gd name="T13" fmla="*/ 76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0" h="125">
                  <a:moveTo>
                    <a:pt x="32" y="76"/>
                  </a:moveTo>
                  <a:cubicBezTo>
                    <a:pt x="54" y="59"/>
                    <a:pt x="84" y="48"/>
                    <a:pt x="111" y="60"/>
                  </a:cubicBezTo>
                  <a:cubicBezTo>
                    <a:pt x="141" y="73"/>
                    <a:pt x="146" y="101"/>
                    <a:pt x="167" y="121"/>
                  </a:cubicBezTo>
                  <a:cubicBezTo>
                    <a:pt x="171" y="125"/>
                    <a:pt x="177" y="124"/>
                    <a:pt x="179" y="120"/>
                  </a:cubicBezTo>
                  <a:cubicBezTo>
                    <a:pt x="200" y="83"/>
                    <a:pt x="164" y="32"/>
                    <a:pt x="129" y="18"/>
                  </a:cubicBezTo>
                  <a:cubicBezTo>
                    <a:pt x="86" y="0"/>
                    <a:pt x="42" y="15"/>
                    <a:pt x="12" y="50"/>
                  </a:cubicBezTo>
                  <a:cubicBezTo>
                    <a:pt x="0" y="63"/>
                    <a:pt x="16" y="88"/>
                    <a:pt x="32" y="76"/>
                  </a:cubicBezTo>
                  <a:close/>
                </a:path>
              </a:pathLst>
            </a:custGeom>
            <a:solidFill>
              <a:srgbClr val="5B08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13"/>
            <p:cNvSpPr/>
            <p:nvPr/>
          </p:nvSpPr>
          <p:spPr bwMode="auto">
            <a:xfrm>
              <a:off x="2165" y="2120"/>
              <a:ext cx="435" cy="271"/>
            </a:xfrm>
            <a:custGeom>
              <a:avLst/>
              <a:gdLst>
                <a:gd name="T0" fmla="*/ 189 w 200"/>
                <a:gd name="T1" fmla="*/ 50 h 125"/>
                <a:gd name="T2" fmla="*/ 71 w 200"/>
                <a:gd name="T3" fmla="*/ 18 h 125"/>
                <a:gd name="T4" fmla="*/ 21 w 200"/>
                <a:gd name="T5" fmla="*/ 120 h 125"/>
                <a:gd name="T6" fmla="*/ 33 w 200"/>
                <a:gd name="T7" fmla="*/ 121 h 125"/>
                <a:gd name="T8" fmla="*/ 54 w 200"/>
                <a:gd name="T9" fmla="*/ 89 h 125"/>
                <a:gd name="T10" fmla="*/ 89 w 200"/>
                <a:gd name="T11" fmla="*/ 60 h 125"/>
                <a:gd name="T12" fmla="*/ 169 w 200"/>
                <a:gd name="T13" fmla="*/ 76 h 125"/>
                <a:gd name="T14" fmla="*/ 189 w 200"/>
                <a:gd name="T15" fmla="*/ 5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0" h="125">
                  <a:moveTo>
                    <a:pt x="189" y="50"/>
                  </a:moveTo>
                  <a:cubicBezTo>
                    <a:pt x="159" y="15"/>
                    <a:pt x="115" y="0"/>
                    <a:pt x="71" y="18"/>
                  </a:cubicBezTo>
                  <a:cubicBezTo>
                    <a:pt x="37" y="32"/>
                    <a:pt x="0" y="83"/>
                    <a:pt x="21" y="120"/>
                  </a:cubicBezTo>
                  <a:cubicBezTo>
                    <a:pt x="24" y="124"/>
                    <a:pt x="30" y="125"/>
                    <a:pt x="33" y="121"/>
                  </a:cubicBezTo>
                  <a:cubicBezTo>
                    <a:pt x="43" y="112"/>
                    <a:pt x="47" y="101"/>
                    <a:pt x="54" y="89"/>
                  </a:cubicBezTo>
                  <a:cubicBezTo>
                    <a:pt x="63" y="76"/>
                    <a:pt x="75" y="68"/>
                    <a:pt x="89" y="60"/>
                  </a:cubicBezTo>
                  <a:cubicBezTo>
                    <a:pt x="115" y="46"/>
                    <a:pt x="148" y="60"/>
                    <a:pt x="169" y="76"/>
                  </a:cubicBezTo>
                  <a:cubicBezTo>
                    <a:pt x="184" y="88"/>
                    <a:pt x="200" y="63"/>
                    <a:pt x="189" y="50"/>
                  </a:cubicBezTo>
                  <a:close/>
                </a:path>
              </a:pathLst>
            </a:custGeom>
            <a:solidFill>
              <a:srgbClr val="5B08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14"/>
            <p:cNvSpPr/>
            <p:nvPr/>
          </p:nvSpPr>
          <p:spPr bwMode="auto">
            <a:xfrm>
              <a:off x="1013" y="2415"/>
              <a:ext cx="352" cy="123"/>
            </a:xfrm>
            <a:custGeom>
              <a:avLst/>
              <a:gdLst>
                <a:gd name="T0" fmla="*/ 17 w 162"/>
                <a:gd name="T1" fmla="*/ 45 h 57"/>
                <a:gd name="T2" fmla="*/ 129 w 162"/>
                <a:gd name="T3" fmla="*/ 57 h 57"/>
                <a:gd name="T4" fmla="*/ 135 w 162"/>
                <a:gd name="T5" fmla="*/ 10 h 57"/>
                <a:gd name="T6" fmla="*/ 17 w 162"/>
                <a:gd name="T7" fmla="*/ 11 h 57"/>
                <a:gd name="T8" fmla="*/ 17 w 162"/>
                <a:gd name="T9" fmla="*/ 45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2" h="57">
                  <a:moveTo>
                    <a:pt x="17" y="45"/>
                  </a:moveTo>
                  <a:cubicBezTo>
                    <a:pt x="51" y="56"/>
                    <a:pt x="93" y="57"/>
                    <a:pt x="129" y="57"/>
                  </a:cubicBezTo>
                  <a:cubicBezTo>
                    <a:pt x="156" y="57"/>
                    <a:pt x="162" y="17"/>
                    <a:pt x="135" y="10"/>
                  </a:cubicBezTo>
                  <a:cubicBezTo>
                    <a:pt x="98" y="0"/>
                    <a:pt x="53" y="0"/>
                    <a:pt x="17" y="11"/>
                  </a:cubicBezTo>
                  <a:cubicBezTo>
                    <a:pt x="0" y="16"/>
                    <a:pt x="0" y="40"/>
                    <a:pt x="17" y="45"/>
                  </a:cubicBezTo>
                  <a:close/>
                </a:path>
              </a:pathLst>
            </a:custGeom>
            <a:solidFill>
              <a:srgbClr val="FF98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15"/>
            <p:cNvSpPr/>
            <p:nvPr/>
          </p:nvSpPr>
          <p:spPr bwMode="auto">
            <a:xfrm>
              <a:off x="2432" y="2415"/>
              <a:ext cx="352" cy="123"/>
            </a:xfrm>
            <a:custGeom>
              <a:avLst/>
              <a:gdLst>
                <a:gd name="T0" fmla="*/ 145 w 162"/>
                <a:gd name="T1" fmla="*/ 11 h 57"/>
                <a:gd name="T2" fmla="*/ 26 w 162"/>
                <a:gd name="T3" fmla="*/ 10 h 57"/>
                <a:gd name="T4" fmla="*/ 33 w 162"/>
                <a:gd name="T5" fmla="*/ 57 h 57"/>
                <a:gd name="T6" fmla="*/ 145 w 162"/>
                <a:gd name="T7" fmla="*/ 45 h 57"/>
                <a:gd name="T8" fmla="*/ 145 w 162"/>
                <a:gd name="T9" fmla="*/ 11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2" h="57">
                  <a:moveTo>
                    <a:pt x="145" y="11"/>
                  </a:moveTo>
                  <a:cubicBezTo>
                    <a:pt x="108" y="0"/>
                    <a:pt x="63" y="0"/>
                    <a:pt x="26" y="10"/>
                  </a:cubicBezTo>
                  <a:cubicBezTo>
                    <a:pt x="0" y="17"/>
                    <a:pt x="5" y="57"/>
                    <a:pt x="33" y="57"/>
                  </a:cubicBezTo>
                  <a:cubicBezTo>
                    <a:pt x="69" y="57"/>
                    <a:pt x="110" y="56"/>
                    <a:pt x="145" y="45"/>
                  </a:cubicBezTo>
                  <a:cubicBezTo>
                    <a:pt x="162" y="40"/>
                    <a:pt x="162" y="16"/>
                    <a:pt x="145" y="11"/>
                  </a:cubicBezTo>
                  <a:close/>
                </a:path>
              </a:pathLst>
            </a:custGeom>
            <a:solidFill>
              <a:srgbClr val="FF98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16"/>
            <p:cNvSpPr/>
            <p:nvPr/>
          </p:nvSpPr>
          <p:spPr bwMode="auto">
            <a:xfrm>
              <a:off x="642" y="3262"/>
              <a:ext cx="1142" cy="668"/>
            </a:xfrm>
            <a:custGeom>
              <a:avLst/>
              <a:gdLst>
                <a:gd name="T0" fmla="*/ 71 w 526"/>
                <a:gd name="T1" fmla="*/ 24 h 308"/>
                <a:gd name="T2" fmla="*/ 143 w 526"/>
                <a:gd name="T3" fmla="*/ 258 h 308"/>
                <a:gd name="T4" fmla="*/ 424 w 526"/>
                <a:gd name="T5" fmla="*/ 287 h 308"/>
                <a:gd name="T6" fmla="*/ 490 w 526"/>
                <a:gd name="T7" fmla="*/ 171 h 308"/>
                <a:gd name="T8" fmla="*/ 287 w 526"/>
                <a:gd name="T9" fmla="*/ 139 h 308"/>
                <a:gd name="T10" fmla="*/ 139 w 526"/>
                <a:gd name="T11" fmla="*/ 42 h 308"/>
                <a:gd name="T12" fmla="*/ 71 w 526"/>
                <a:gd name="T13" fmla="*/ 24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6" h="308">
                  <a:moveTo>
                    <a:pt x="71" y="24"/>
                  </a:moveTo>
                  <a:cubicBezTo>
                    <a:pt x="0" y="98"/>
                    <a:pt x="74" y="213"/>
                    <a:pt x="143" y="258"/>
                  </a:cubicBezTo>
                  <a:cubicBezTo>
                    <a:pt x="220" y="308"/>
                    <a:pt x="337" y="297"/>
                    <a:pt x="424" y="287"/>
                  </a:cubicBezTo>
                  <a:cubicBezTo>
                    <a:pt x="477" y="281"/>
                    <a:pt x="526" y="225"/>
                    <a:pt x="490" y="171"/>
                  </a:cubicBezTo>
                  <a:cubicBezTo>
                    <a:pt x="448" y="108"/>
                    <a:pt x="352" y="138"/>
                    <a:pt x="287" y="139"/>
                  </a:cubicBezTo>
                  <a:cubicBezTo>
                    <a:pt x="217" y="141"/>
                    <a:pt x="165" y="110"/>
                    <a:pt x="139" y="42"/>
                  </a:cubicBezTo>
                  <a:cubicBezTo>
                    <a:pt x="129" y="15"/>
                    <a:pt x="94" y="0"/>
                    <a:pt x="71" y="24"/>
                  </a:cubicBezTo>
                  <a:close/>
                </a:path>
              </a:pathLst>
            </a:custGeom>
            <a:solidFill>
              <a:srgbClr val="FFDC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17"/>
            <p:cNvSpPr/>
            <p:nvPr/>
          </p:nvSpPr>
          <p:spPr bwMode="auto">
            <a:xfrm>
              <a:off x="1603" y="3778"/>
              <a:ext cx="187" cy="37"/>
            </a:xfrm>
            <a:custGeom>
              <a:avLst/>
              <a:gdLst>
                <a:gd name="T0" fmla="*/ 5 w 86"/>
                <a:gd name="T1" fmla="*/ 9 h 17"/>
                <a:gd name="T2" fmla="*/ 84 w 86"/>
                <a:gd name="T3" fmla="*/ 12 h 17"/>
                <a:gd name="T4" fmla="*/ 84 w 86"/>
                <a:gd name="T5" fmla="*/ 10 h 17"/>
                <a:gd name="T6" fmla="*/ 7 w 86"/>
                <a:gd name="T7" fmla="*/ 2 h 17"/>
                <a:gd name="T8" fmla="*/ 5 w 86"/>
                <a:gd name="T9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" h="17">
                  <a:moveTo>
                    <a:pt x="5" y="9"/>
                  </a:moveTo>
                  <a:cubicBezTo>
                    <a:pt x="31" y="17"/>
                    <a:pt x="58" y="15"/>
                    <a:pt x="84" y="12"/>
                  </a:cubicBezTo>
                  <a:cubicBezTo>
                    <a:pt x="86" y="12"/>
                    <a:pt x="86" y="10"/>
                    <a:pt x="84" y="10"/>
                  </a:cubicBezTo>
                  <a:cubicBezTo>
                    <a:pt x="58" y="7"/>
                    <a:pt x="32" y="10"/>
                    <a:pt x="7" y="2"/>
                  </a:cubicBezTo>
                  <a:cubicBezTo>
                    <a:pt x="2" y="0"/>
                    <a:pt x="0" y="7"/>
                    <a:pt x="5" y="9"/>
                  </a:cubicBezTo>
                  <a:close/>
                </a:path>
              </a:pathLst>
            </a:custGeom>
            <a:solidFill>
              <a:srgbClr val="5B08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18"/>
            <p:cNvSpPr/>
            <p:nvPr/>
          </p:nvSpPr>
          <p:spPr bwMode="auto">
            <a:xfrm>
              <a:off x="1634" y="3704"/>
              <a:ext cx="130" cy="20"/>
            </a:xfrm>
            <a:custGeom>
              <a:avLst/>
              <a:gdLst>
                <a:gd name="T0" fmla="*/ 3 w 60"/>
                <a:gd name="T1" fmla="*/ 5 h 9"/>
                <a:gd name="T2" fmla="*/ 58 w 60"/>
                <a:gd name="T3" fmla="*/ 7 h 9"/>
                <a:gd name="T4" fmla="*/ 58 w 60"/>
                <a:gd name="T5" fmla="*/ 4 h 9"/>
                <a:gd name="T6" fmla="*/ 4 w 60"/>
                <a:gd name="T7" fmla="*/ 0 h 9"/>
                <a:gd name="T8" fmla="*/ 3 w 60"/>
                <a:gd name="T9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9">
                  <a:moveTo>
                    <a:pt x="3" y="5"/>
                  </a:moveTo>
                  <a:cubicBezTo>
                    <a:pt x="21" y="8"/>
                    <a:pt x="40" y="9"/>
                    <a:pt x="58" y="7"/>
                  </a:cubicBezTo>
                  <a:cubicBezTo>
                    <a:pt x="60" y="7"/>
                    <a:pt x="60" y="4"/>
                    <a:pt x="58" y="4"/>
                  </a:cubicBezTo>
                  <a:cubicBezTo>
                    <a:pt x="40" y="2"/>
                    <a:pt x="22" y="3"/>
                    <a:pt x="4" y="0"/>
                  </a:cubicBezTo>
                  <a:cubicBezTo>
                    <a:pt x="1" y="0"/>
                    <a:pt x="0" y="5"/>
                    <a:pt x="3" y="5"/>
                  </a:cubicBezTo>
                  <a:close/>
                </a:path>
              </a:pathLst>
            </a:custGeom>
            <a:solidFill>
              <a:srgbClr val="5B08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19"/>
            <p:cNvSpPr/>
            <p:nvPr/>
          </p:nvSpPr>
          <p:spPr bwMode="auto">
            <a:xfrm>
              <a:off x="1582" y="3609"/>
              <a:ext cx="189" cy="50"/>
            </a:xfrm>
            <a:custGeom>
              <a:avLst/>
              <a:gdLst>
                <a:gd name="T0" fmla="*/ 5 w 87"/>
                <a:gd name="T1" fmla="*/ 21 h 23"/>
                <a:gd name="T2" fmla="*/ 85 w 87"/>
                <a:gd name="T3" fmla="*/ 6 h 23"/>
                <a:gd name="T4" fmla="*/ 85 w 87"/>
                <a:gd name="T5" fmla="*/ 3 h 23"/>
                <a:gd name="T6" fmla="*/ 2 w 87"/>
                <a:gd name="T7" fmla="*/ 17 h 23"/>
                <a:gd name="T8" fmla="*/ 5 w 87"/>
                <a:gd name="T9" fmla="*/ 2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7" h="23">
                  <a:moveTo>
                    <a:pt x="5" y="21"/>
                  </a:moveTo>
                  <a:cubicBezTo>
                    <a:pt x="30" y="8"/>
                    <a:pt x="58" y="9"/>
                    <a:pt x="85" y="6"/>
                  </a:cubicBezTo>
                  <a:cubicBezTo>
                    <a:pt x="87" y="6"/>
                    <a:pt x="87" y="3"/>
                    <a:pt x="85" y="3"/>
                  </a:cubicBezTo>
                  <a:cubicBezTo>
                    <a:pt x="57" y="0"/>
                    <a:pt x="27" y="2"/>
                    <a:pt x="2" y="17"/>
                  </a:cubicBezTo>
                  <a:cubicBezTo>
                    <a:pt x="0" y="19"/>
                    <a:pt x="2" y="23"/>
                    <a:pt x="5" y="21"/>
                  </a:cubicBezTo>
                  <a:close/>
                </a:path>
              </a:pathLst>
            </a:custGeom>
            <a:solidFill>
              <a:srgbClr val="5B08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20"/>
            <p:cNvSpPr/>
            <p:nvPr/>
          </p:nvSpPr>
          <p:spPr bwMode="auto">
            <a:xfrm>
              <a:off x="1972" y="3262"/>
              <a:ext cx="1144" cy="668"/>
            </a:xfrm>
            <a:custGeom>
              <a:avLst/>
              <a:gdLst>
                <a:gd name="T0" fmla="*/ 456 w 527"/>
                <a:gd name="T1" fmla="*/ 24 h 308"/>
                <a:gd name="T2" fmla="*/ 384 w 527"/>
                <a:gd name="T3" fmla="*/ 258 h 308"/>
                <a:gd name="T4" fmla="*/ 103 w 527"/>
                <a:gd name="T5" fmla="*/ 287 h 308"/>
                <a:gd name="T6" fmla="*/ 37 w 527"/>
                <a:gd name="T7" fmla="*/ 171 h 308"/>
                <a:gd name="T8" fmla="*/ 240 w 527"/>
                <a:gd name="T9" fmla="*/ 139 h 308"/>
                <a:gd name="T10" fmla="*/ 388 w 527"/>
                <a:gd name="T11" fmla="*/ 42 h 308"/>
                <a:gd name="T12" fmla="*/ 456 w 527"/>
                <a:gd name="T13" fmla="*/ 24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7" h="308">
                  <a:moveTo>
                    <a:pt x="456" y="24"/>
                  </a:moveTo>
                  <a:cubicBezTo>
                    <a:pt x="527" y="98"/>
                    <a:pt x="453" y="213"/>
                    <a:pt x="384" y="258"/>
                  </a:cubicBezTo>
                  <a:cubicBezTo>
                    <a:pt x="307" y="308"/>
                    <a:pt x="189" y="297"/>
                    <a:pt x="103" y="287"/>
                  </a:cubicBezTo>
                  <a:cubicBezTo>
                    <a:pt x="50" y="281"/>
                    <a:pt x="0" y="225"/>
                    <a:pt x="37" y="171"/>
                  </a:cubicBezTo>
                  <a:cubicBezTo>
                    <a:pt x="79" y="108"/>
                    <a:pt x="175" y="138"/>
                    <a:pt x="240" y="139"/>
                  </a:cubicBezTo>
                  <a:cubicBezTo>
                    <a:pt x="310" y="141"/>
                    <a:pt x="361" y="110"/>
                    <a:pt x="388" y="42"/>
                  </a:cubicBezTo>
                  <a:cubicBezTo>
                    <a:pt x="398" y="15"/>
                    <a:pt x="433" y="0"/>
                    <a:pt x="456" y="24"/>
                  </a:cubicBezTo>
                  <a:close/>
                </a:path>
              </a:pathLst>
            </a:custGeom>
            <a:solidFill>
              <a:srgbClr val="FFDC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21"/>
            <p:cNvSpPr/>
            <p:nvPr/>
          </p:nvSpPr>
          <p:spPr bwMode="auto">
            <a:xfrm>
              <a:off x="1968" y="3778"/>
              <a:ext cx="187" cy="37"/>
            </a:xfrm>
            <a:custGeom>
              <a:avLst/>
              <a:gdLst>
                <a:gd name="T0" fmla="*/ 79 w 86"/>
                <a:gd name="T1" fmla="*/ 2 h 17"/>
                <a:gd name="T2" fmla="*/ 2 w 86"/>
                <a:gd name="T3" fmla="*/ 10 h 17"/>
                <a:gd name="T4" fmla="*/ 2 w 86"/>
                <a:gd name="T5" fmla="*/ 12 h 17"/>
                <a:gd name="T6" fmla="*/ 81 w 86"/>
                <a:gd name="T7" fmla="*/ 9 h 17"/>
                <a:gd name="T8" fmla="*/ 79 w 86"/>
                <a:gd name="T9" fmla="*/ 2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" h="17">
                  <a:moveTo>
                    <a:pt x="79" y="2"/>
                  </a:moveTo>
                  <a:cubicBezTo>
                    <a:pt x="54" y="10"/>
                    <a:pt x="28" y="7"/>
                    <a:pt x="2" y="10"/>
                  </a:cubicBezTo>
                  <a:cubicBezTo>
                    <a:pt x="0" y="10"/>
                    <a:pt x="0" y="12"/>
                    <a:pt x="2" y="12"/>
                  </a:cubicBezTo>
                  <a:cubicBezTo>
                    <a:pt x="28" y="15"/>
                    <a:pt x="55" y="17"/>
                    <a:pt x="81" y="9"/>
                  </a:cubicBezTo>
                  <a:cubicBezTo>
                    <a:pt x="86" y="7"/>
                    <a:pt x="84" y="0"/>
                    <a:pt x="79" y="2"/>
                  </a:cubicBezTo>
                  <a:close/>
                </a:path>
              </a:pathLst>
            </a:custGeom>
            <a:solidFill>
              <a:srgbClr val="5B08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22"/>
            <p:cNvSpPr/>
            <p:nvPr/>
          </p:nvSpPr>
          <p:spPr bwMode="auto">
            <a:xfrm>
              <a:off x="1994" y="3704"/>
              <a:ext cx="130" cy="20"/>
            </a:xfrm>
            <a:custGeom>
              <a:avLst/>
              <a:gdLst>
                <a:gd name="T0" fmla="*/ 55 w 60"/>
                <a:gd name="T1" fmla="*/ 0 h 9"/>
                <a:gd name="T2" fmla="*/ 2 w 60"/>
                <a:gd name="T3" fmla="*/ 4 h 9"/>
                <a:gd name="T4" fmla="*/ 2 w 60"/>
                <a:gd name="T5" fmla="*/ 7 h 9"/>
                <a:gd name="T6" fmla="*/ 57 w 60"/>
                <a:gd name="T7" fmla="*/ 5 h 9"/>
                <a:gd name="T8" fmla="*/ 55 w 60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9">
                  <a:moveTo>
                    <a:pt x="55" y="0"/>
                  </a:moveTo>
                  <a:cubicBezTo>
                    <a:pt x="38" y="3"/>
                    <a:pt x="20" y="2"/>
                    <a:pt x="2" y="4"/>
                  </a:cubicBezTo>
                  <a:cubicBezTo>
                    <a:pt x="0" y="4"/>
                    <a:pt x="0" y="7"/>
                    <a:pt x="2" y="7"/>
                  </a:cubicBezTo>
                  <a:cubicBezTo>
                    <a:pt x="20" y="9"/>
                    <a:pt x="39" y="8"/>
                    <a:pt x="57" y="5"/>
                  </a:cubicBezTo>
                  <a:cubicBezTo>
                    <a:pt x="60" y="5"/>
                    <a:pt x="58" y="0"/>
                    <a:pt x="55" y="0"/>
                  </a:cubicBezTo>
                  <a:close/>
                </a:path>
              </a:pathLst>
            </a:custGeom>
            <a:solidFill>
              <a:srgbClr val="5B08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23"/>
            <p:cNvSpPr/>
            <p:nvPr/>
          </p:nvSpPr>
          <p:spPr bwMode="auto">
            <a:xfrm>
              <a:off x="1985" y="3609"/>
              <a:ext cx="191" cy="50"/>
            </a:xfrm>
            <a:custGeom>
              <a:avLst/>
              <a:gdLst>
                <a:gd name="T0" fmla="*/ 85 w 88"/>
                <a:gd name="T1" fmla="*/ 17 h 23"/>
                <a:gd name="T2" fmla="*/ 3 w 88"/>
                <a:gd name="T3" fmla="*/ 3 h 23"/>
                <a:gd name="T4" fmla="*/ 3 w 88"/>
                <a:gd name="T5" fmla="*/ 6 h 23"/>
                <a:gd name="T6" fmla="*/ 83 w 88"/>
                <a:gd name="T7" fmla="*/ 21 h 23"/>
                <a:gd name="T8" fmla="*/ 85 w 88"/>
                <a:gd name="T9" fmla="*/ 17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8" h="23">
                  <a:moveTo>
                    <a:pt x="85" y="17"/>
                  </a:moveTo>
                  <a:cubicBezTo>
                    <a:pt x="61" y="2"/>
                    <a:pt x="31" y="0"/>
                    <a:pt x="3" y="3"/>
                  </a:cubicBezTo>
                  <a:cubicBezTo>
                    <a:pt x="0" y="3"/>
                    <a:pt x="0" y="6"/>
                    <a:pt x="3" y="6"/>
                  </a:cubicBezTo>
                  <a:cubicBezTo>
                    <a:pt x="30" y="9"/>
                    <a:pt x="58" y="8"/>
                    <a:pt x="83" y="21"/>
                  </a:cubicBezTo>
                  <a:cubicBezTo>
                    <a:pt x="86" y="23"/>
                    <a:pt x="88" y="19"/>
                    <a:pt x="85" y="17"/>
                  </a:cubicBezTo>
                  <a:close/>
                </a:path>
              </a:pathLst>
            </a:custGeom>
            <a:solidFill>
              <a:srgbClr val="5B08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24"/>
            <p:cNvSpPr/>
            <p:nvPr/>
          </p:nvSpPr>
          <p:spPr bwMode="auto">
            <a:xfrm>
              <a:off x="968" y="743"/>
              <a:ext cx="464" cy="1255"/>
            </a:xfrm>
            <a:custGeom>
              <a:avLst/>
              <a:gdLst>
                <a:gd name="T0" fmla="*/ 194 w 214"/>
                <a:gd name="T1" fmla="*/ 307 h 579"/>
                <a:gd name="T2" fmla="*/ 138 w 214"/>
                <a:gd name="T3" fmla="*/ 58 h 579"/>
                <a:gd name="T4" fmla="*/ 29 w 214"/>
                <a:gd name="T5" fmla="*/ 58 h 579"/>
                <a:gd name="T6" fmla="*/ 7 w 214"/>
                <a:gd name="T7" fmla="*/ 329 h 579"/>
                <a:gd name="T8" fmla="*/ 107 w 214"/>
                <a:gd name="T9" fmla="*/ 561 h 579"/>
                <a:gd name="T10" fmla="*/ 165 w 214"/>
                <a:gd name="T11" fmla="*/ 527 h 579"/>
                <a:gd name="T12" fmla="*/ 167 w 214"/>
                <a:gd name="T13" fmla="*/ 526 h 579"/>
                <a:gd name="T14" fmla="*/ 194 w 214"/>
                <a:gd name="T15" fmla="*/ 307 h 5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4" h="579">
                  <a:moveTo>
                    <a:pt x="194" y="307"/>
                  </a:moveTo>
                  <a:cubicBezTo>
                    <a:pt x="188" y="221"/>
                    <a:pt x="171" y="138"/>
                    <a:pt x="138" y="58"/>
                  </a:cubicBezTo>
                  <a:cubicBezTo>
                    <a:pt x="119" y="9"/>
                    <a:pt x="45" y="0"/>
                    <a:pt x="29" y="58"/>
                  </a:cubicBezTo>
                  <a:cubicBezTo>
                    <a:pt x="5" y="145"/>
                    <a:pt x="0" y="240"/>
                    <a:pt x="7" y="329"/>
                  </a:cubicBezTo>
                  <a:cubicBezTo>
                    <a:pt x="13" y="418"/>
                    <a:pt x="32" y="505"/>
                    <a:pt x="107" y="561"/>
                  </a:cubicBezTo>
                  <a:cubicBezTo>
                    <a:pt x="131" y="579"/>
                    <a:pt x="164" y="554"/>
                    <a:pt x="165" y="527"/>
                  </a:cubicBezTo>
                  <a:cubicBezTo>
                    <a:pt x="166" y="527"/>
                    <a:pt x="166" y="526"/>
                    <a:pt x="167" y="526"/>
                  </a:cubicBezTo>
                  <a:cubicBezTo>
                    <a:pt x="214" y="470"/>
                    <a:pt x="199" y="376"/>
                    <a:pt x="194" y="30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25"/>
            <p:cNvSpPr/>
            <p:nvPr/>
          </p:nvSpPr>
          <p:spPr bwMode="auto">
            <a:xfrm>
              <a:off x="1050" y="977"/>
              <a:ext cx="304" cy="794"/>
            </a:xfrm>
            <a:custGeom>
              <a:avLst/>
              <a:gdLst>
                <a:gd name="T0" fmla="*/ 122 w 140"/>
                <a:gd name="T1" fmla="*/ 194 h 366"/>
                <a:gd name="T2" fmla="*/ 87 w 140"/>
                <a:gd name="T3" fmla="*/ 37 h 366"/>
                <a:gd name="T4" fmla="*/ 18 w 140"/>
                <a:gd name="T5" fmla="*/ 37 h 366"/>
                <a:gd name="T6" fmla="*/ 4 w 140"/>
                <a:gd name="T7" fmla="*/ 207 h 366"/>
                <a:gd name="T8" fmla="*/ 57 w 140"/>
                <a:gd name="T9" fmla="*/ 336 h 366"/>
                <a:gd name="T10" fmla="*/ 122 w 140"/>
                <a:gd name="T11" fmla="*/ 194 h 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0" h="366">
                  <a:moveTo>
                    <a:pt x="122" y="194"/>
                  </a:moveTo>
                  <a:cubicBezTo>
                    <a:pt x="118" y="139"/>
                    <a:pt x="107" y="87"/>
                    <a:pt x="87" y="37"/>
                  </a:cubicBezTo>
                  <a:cubicBezTo>
                    <a:pt x="75" y="6"/>
                    <a:pt x="28" y="0"/>
                    <a:pt x="18" y="37"/>
                  </a:cubicBezTo>
                  <a:cubicBezTo>
                    <a:pt x="3" y="91"/>
                    <a:pt x="0" y="151"/>
                    <a:pt x="4" y="207"/>
                  </a:cubicBezTo>
                  <a:cubicBezTo>
                    <a:pt x="7" y="247"/>
                    <a:pt x="13" y="320"/>
                    <a:pt x="57" y="336"/>
                  </a:cubicBezTo>
                  <a:cubicBezTo>
                    <a:pt x="140" y="366"/>
                    <a:pt x="125" y="236"/>
                    <a:pt x="122" y="194"/>
                  </a:cubicBezTo>
                  <a:close/>
                </a:path>
              </a:pathLst>
            </a:custGeom>
            <a:solidFill>
              <a:srgbClr val="FFDC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26"/>
            <p:cNvSpPr/>
            <p:nvPr/>
          </p:nvSpPr>
          <p:spPr bwMode="auto">
            <a:xfrm>
              <a:off x="2326" y="743"/>
              <a:ext cx="464" cy="1255"/>
            </a:xfrm>
            <a:custGeom>
              <a:avLst/>
              <a:gdLst>
                <a:gd name="T0" fmla="*/ 20 w 214"/>
                <a:gd name="T1" fmla="*/ 307 h 579"/>
                <a:gd name="T2" fmla="*/ 76 w 214"/>
                <a:gd name="T3" fmla="*/ 58 h 579"/>
                <a:gd name="T4" fmla="*/ 185 w 214"/>
                <a:gd name="T5" fmla="*/ 58 h 579"/>
                <a:gd name="T6" fmla="*/ 207 w 214"/>
                <a:gd name="T7" fmla="*/ 329 h 579"/>
                <a:gd name="T8" fmla="*/ 107 w 214"/>
                <a:gd name="T9" fmla="*/ 561 h 579"/>
                <a:gd name="T10" fmla="*/ 49 w 214"/>
                <a:gd name="T11" fmla="*/ 527 h 579"/>
                <a:gd name="T12" fmla="*/ 47 w 214"/>
                <a:gd name="T13" fmla="*/ 526 h 579"/>
                <a:gd name="T14" fmla="*/ 20 w 214"/>
                <a:gd name="T15" fmla="*/ 307 h 5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4" h="579">
                  <a:moveTo>
                    <a:pt x="20" y="307"/>
                  </a:moveTo>
                  <a:cubicBezTo>
                    <a:pt x="26" y="221"/>
                    <a:pt x="43" y="138"/>
                    <a:pt x="76" y="58"/>
                  </a:cubicBezTo>
                  <a:cubicBezTo>
                    <a:pt x="95" y="9"/>
                    <a:pt x="169" y="0"/>
                    <a:pt x="185" y="58"/>
                  </a:cubicBezTo>
                  <a:cubicBezTo>
                    <a:pt x="209" y="145"/>
                    <a:pt x="214" y="240"/>
                    <a:pt x="207" y="329"/>
                  </a:cubicBezTo>
                  <a:cubicBezTo>
                    <a:pt x="201" y="418"/>
                    <a:pt x="181" y="505"/>
                    <a:pt x="107" y="561"/>
                  </a:cubicBezTo>
                  <a:cubicBezTo>
                    <a:pt x="83" y="579"/>
                    <a:pt x="50" y="554"/>
                    <a:pt x="49" y="527"/>
                  </a:cubicBezTo>
                  <a:cubicBezTo>
                    <a:pt x="48" y="527"/>
                    <a:pt x="48" y="526"/>
                    <a:pt x="47" y="526"/>
                  </a:cubicBezTo>
                  <a:cubicBezTo>
                    <a:pt x="0" y="470"/>
                    <a:pt x="15" y="376"/>
                    <a:pt x="20" y="30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27"/>
            <p:cNvSpPr/>
            <p:nvPr/>
          </p:nvSpPr>
          <p:spPr bwMode="auto">
            <a:xfrm>
              <a:off x="2404" y="977"/>
              <a:ext cx="304" cy="794"/>
            </a:xfrm>
            <a:custGeom>
              <a:avLst/>
              <a:gdLst>
                <a:gd name="T0" fmla="*/ 18 w 140"/>
                <a:gd name="T1" fmla="*/ 194 h 366"/>
                <a:gd name="T2" fmla="*/ 53 w 140"/>
                <a:gd name="T3" fmla="*/ 37 h 366"/>
                <a:gd name="T4" fmla="*/ 122 w 140"/>
                <a:gd name="T5" fmla="*/ 37 h 366"/>
                <a:gd name="T6" fmla="*/ 136 w 140"/>
                <a:gd name="T7" fmla="*/ 207 h 366"/>
                <a:gd name="T8" fmla="*/ 83 w 140"/>
                <a:gd name="T9" fmla="*/ 336 h 366"/>
                <a:gd name="T10" fmla="*/ 18 w 140"/>
                <a:gd name="T11" fmla="*/ 194 h 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0" h="366">
                  <a:moveTo>
                    <a:pt x="18" y="194"/>
                  </a:moveTo>
                  <a:cubicBezTo>
                    <a:pt x="22" y="139"/>
                    <a:pt x="33" y="87"/>
                    <a:pt x="53" y="37"/>
                  </a:cubicBezTo>
                  <a:cubicBezTo>
                    <a:pt x="65" y="6"/>
                    <a:pt x="112" y="0"/>
                    <a:pt x="122" y="37"/>
                  </a:cubicBezTo>
                  <a:cubicBezTo>
                    <a:pt x="137" y="91"/>
                    <a:pt x="140" y="151"/>
                    <a:pt x="136" y="207"/>
                  </a:cubicBezTo>
                  <a:cubicBezTo>
                    <a:pt x="133" y="247"/>
                    <a:pt x="127" y="320"/>
                    <a:pt x="83" y="336"/>
                  </a:cubicBezTo>
                  <a:cubicBezTo>
                    <a:pt x="0" y="366"/>
                    <a:pt x="15" y="236"/>
                    <a:pt x="18" y="194"/>
                  </a:cubicBezTo>
                  <a:close/>
                </a:path>
              </a:pathLst>
            </a:custGeom>
            <a:solidFill>
              <a:srgbClr val="FFDC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28"/>
            <p:cNvSpPr/>
            <p:nvPr/>
          </p:nvSpPr>
          <p:spPr bwMode="auto">
            <a:xfrm>
              <a:off x="2209" y="2846"/>
              <a:ext cx="187" cy="347"/>
            </a:xfrm>
            <a:custGeom>
              <a:avLst/>
              <a:gdLst>
                <a:gd name="T0" fmla="*/ 15 w 86"/>
                <a:gd name="T1" fmla="*/ 153 h 160"/>
                <a:gd name="T2" fmla="*/ 44 w 86"/>
                <a:gd name="T3" fmla="*/ 86 h 160"/>
                <a:gd name="T4" fmla="*/ 82 w 86"/>
                <a:gd name="T5" fmla="*/ 19 h 160"/>
                <a:gd name="T6" fmla="*/ 61 w 86"/>
                <a:gd name="T7" fmla="*/ 7 h 160"/>
                <a:gd name="T8" fmla="*/ 19 w 86"/>
                <a:gd name="T9" fmla="*/ 78 h 160"/>
                <a:gd name="T10" fmla="*/ 1 w 86"/>
                <a:gd name="T11" fmla="*/ 151 h 160"/>
                <a:gd name="T12" fmla="*/ 15 w 86"/>
                <a:gd name="T13" fmla="*/ 153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6" h="160">
                  <a:moveTo>
                    <a:pt x="15" y="153"/>
                  </a:moveTo>
                  <a:cubicBezTo>
                    <a:pt x="24" y="130"/>
                    <a:pt x="33" y="108"/>
                    <a:pt x="44" y="86"/>
                  </a:cubicBezTo>
                  <a:cubicBezTo>
                    <a:pt x="56" y="64"/>
                    <a:pt x="74" y="42"/>
                    <a:pt x="82" y="19"/>
                  </a:cubicBezTo>
                  <a:cubicBezTo>
                    <a:pt x="86" y="6"/>
                    <a:pt x="70" y="0"/>
                    <a:pt x="61" y="7"/>
                  </a:cubicBezTo>
                  <a:cubicBezTo>
                    <a:pt x="41" y="23"/>
                    <a:pt x="29" y="55"/>
                    <a:pt x="19" y="78"/>
                  </a:cubicBezTo>
                  <a:cubicBezTo>
                    <a:pt x="9" y="101"/>
                    <a:pt x="0" y="125"/>
                    <a:pt x="1" y="151"/>
                  </a:cubicBezTo>
                  <a:cubicBezTo>
                    <a:pt x="2" y="159"/>
                    <a:pt x="12" y="160"/>
                    <a:pt x="15" y="153"/>
                  </a:cubicBezTo>
                  <a:close/>
                </a:path>
              </a:pathLst>
            </a:custGeom>
            <a:solidFill>
              <a:srgbClr val="8DC5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29"/>
            <p:cNvSpPr/>
            <p:nvPr/>
          </p:nvSpPr>
          <p:spPr bwMode="auto">
            <a:xfrm>
              <a:off x="2226" y="2983"/>
              <a:ext cx="319" cy="255"/>
            </a:xfrm>
            <a:custGeom>
              <a:avLst/>
              <a:gdLst>
                <a:gd name="T0" fmla="*/ 18 w 147"/>
                <a:gd name="T1" fmla="*/ 111 h 118"/>
                <a:gd name="T2" fmla="*/ 132 w 147"/>
                <a:gd name="T3" fmla="*/ 35 h 118"/>
                <a:gd name="T4" fmla="*/ 118 w 147"/>
                <a:gd name="T5" fmla="*/ 10 h 118"/>
                <a:gd name="T6" fmla="*/ 3 w 147"/>
                <a:gd name="T7" fmla="*/ 103 h 118"/>
                <a:gd name="T8" fmla="*/ 18 w 147"/>
                <a:gd name="T9" fmla="*/ 111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" h="118">
                  <a:moveTo>
                    <a:pt x="18" y="111"/>
                  </a:moveTo>
                  <a:cubicBezTo>
                    <a:pt x="49" y="75"/>
                    <a:pt x="94" y="62"/>
                    <a:pt x="132" y="35"/>
                  </a:cubicBezTo>
                  <a:cubicBezTo>
                    <a:pt x="147" y="24"/>
                    <a:pt x="134" y="0"/>
                    <a:pt x="118" y="10"/>
                  </a:cubicBezTo>
                  <a:cubicBezTo>
                    <a:pt x="77" y="32"/>
                    <a:pt x="21" y="57"/>
                    <a:pt x="3" y="103"/>
                  </a:cubicBezTo>
                  <a:cubicBezTo>
                    <a:pt x="0" y="111"/>
                    <a:pt x="12" y="118"/>
                    <a:pt x="18" y="111"/>
                  </a:cubicBezTo>
                  <a:close/>
                </a:path>
              </a:pathLst>
            </a:custGeom>
            <a:solidFill>
              <a:srgbClr val="8DC5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30"/>
            <p:cNvSpPr/>
            <p:nvPr/>
          </p:nvSpPr>
          <p:spPr bwMode="auto">
            <a:xfrm>
              <a:off x="2239" y="3156"/>
              <a:ext cx="341" cy="113"/>
            </a:xfrm>
            <a:custGeom>
              <a:avLst/>
              <a:gdLst>
                <a:gd name="T0" fmla="*/ 14 w 157"/>
                <a:gd name="T1" fmla="*/ 50 h 52"/>
                <a:gd name="T2" fmla="*/ 139 w 157"/>
                <a:gd name="T3" fmla="*/ 31 h 52"/>
                <a:gd name="T4" fmla="*/ 132 w 157"/>
                <a:gd name="T5" fmla="*/ 4 h 52"/>
                <a:gd name="T6" fmla="*/ 11 w 157"/>
                <a:gd name="T7" fmla="*/ 29 h 52"/>
                <a:gd name="T8" fmla="*/ 14 w 157"/>
                <a:gd name="T9" fmla="*/ 5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7" h="52">
                  <a:moveTo>
                    <a:pt x="14" y="50"/>
                  </a:moveTo>
                  <a:cubicBezTo>
                    <a:pt x="55" y="52"/>
                    <a:pt x="99" y="39"/>
                    <a:pt x="139" y="31"/>
                  </a:cubicBezTo>
                  <a:cubicBezTo>
                    <a:pt x="157" y="27"/>
                    <a:pt x="149" y="0"/>
                    <a:pt x="132" y="4"/>
                  </a:cubicBezTo>
                  <a:cubicBezTo>
                    <a:pt x="92" y="13"/>
                    <a:pt x="50" y="17"/>
                    <a:pt x="11" y="29"/>
                  </a:cubicBezTo>
                  <a:cubicBezTo>
                    <a:pt x="0" y="33"/>
                    <a:pt x="2" y="50"/>
                    <a:pt x="14" y="50"/>
                  </a:cubicBezTo>
                  <a:close/>
                </a:path>
              </a:pathLst>
            </a:custGeom>
            <a:solidFill>
              <a:srgbClr val="8DC5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31"/>
            <p:cNvSpPr/>
            <p:nvPr/>
          </p:nvSpPr>
          <p:spPr bwMode="auto">
            <a:xfrm>
              <a:off x="1710" y="3039"/>
              <a:ext cx="744" cy="945"/>
            </a:xfrm>
            <a:custGeom>
              <a:avLst/>
              <a:gdLst>
                <a:gd name="T0" fmla="*/ 243 w 343"/>
                <a:gd name="T1" fmla="*/ 35 h 436"/>
                <a:gd name="T2" fmla="*/ 166 w 343"/>
                <a:gd name="T3" fmla="*/ 7 h 436"/>
                <a:gd name="T4" fmla="*/ 108 w 343"/>
                <a:gd name="T5" fmla="*/ 74 h 436"/>
                <a:gd name="T6" fmla="*/ 54 w 343"/>
                <a:gd name="T7" fmla="*/ 206 h 436"/>
                <a:gd name="T8" fmla="*/ 8 w 343"/>
                <a:gd name="T9" fmla="*/ 348 h 436"/>
                <a:gd name="T10" fmla="*/ 193 w 343"/>
                <a:gd name="T11" fmla="*/ 278 h 436"/>
                <a:gd name="T12" fmla="*/ 278 w 343"/>
                <a:gd name="T13" fmla="*/ 215 h 436"/>
                <a:gd name="T14" fmla="*/ 243 w 343"/>
                <a:gd name="T15" fmla="*/ 35 h 4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43" h="436">
                  <a:moveTo>
                    <a:pt x="243" y="35"/>
                  </a:moveTo>
                  <a:cubicBezTo>
                    <a:pt x="222" y="15"/>
                    <a:pt x="195" y="0"/>
                    <a:pt x="166" y="7"/>
                  </a:cubicBezTo>
                  <a:cubicBezTo>
                    <a:pt x="135" y="14"/>
                    <a:pt x="119" y="48"/>
                    <a:pt x="108" y="74"/>
                  </a:cubicBezTo>
                  <a:cubicBezTo>
                    <a:pt x="89" y="118"/>
                    <a:pt x="73" y="162"/>
                    <a:pt x="54" y="206"/>
                  </a:cubicBezTo>
                  <a:cubicBezTo>
                    <a:pt x="38" y="245"/>
                    <a:pt x="0" y="305"/>
                    <a:pt x="8" y="348"/>
                  </a:cubicBezTo>
                  <a:cubicBezTo>
                    <a:pt x="24" y="436"/>
                    <a:pt x="161" y="303"/>
                    <a:pt x="193" y="278"/>
                  </a:cubicBezTo>
                  <a:cubicBezTo>
                    <a:pt x="221" y="256"/>
                    <a:pt x="252" y="239"/>
                    <a:pt x="278" y="215"/>
                  </a:cubicBezTo>
                  <a:cubicBezTo>
                    <a:pt x="343" y="156"/>
                    <a:pt x="294" y="83"/>
                    <a:pt x="243" y="35"/>
                  </a:cubicBezTo>
                  <a:close/>
                </a:path>
              </a:pathLst>
            </a:custGeom>
            <a:solidFill>
              <a:srgbClr val="FF8D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32"/>
            <p:cNvSpPr/>
            <p:nvPr/>
          </p:nvSpPr>
          <p:spPr bwMode="auto">
            <a:xfrm>
              <a:off x="1840" y="3188"/>
              <a:ext cx="295" cy="144"/>
            </a:xfrm>
            <a:custGeom>
              <a:avLst/>
              <a:gdLst>
                <a:gd name="T0" fmla="*/ 8 w 136"/>
                <a:gd name="T1" fmla="*/ 12 h 66"/>
                <a:gd name="T2" fmla="*/ 130 w 136"/>
                <a:gd name="T3" fmla="*/ 64 h 66"/>
                <a:gd name="T4" fmla="*/ 134 w 136"/>
                <a:gd name="T5" fmla="*/ 60 h 66"/>
                <a:gd name="T6" fmla="*/ 8 w 136"/>
                <a:gd name="T7" fmla="*/ 0 h 66"/>
                <a:gd name="T8" fmla="*/ 8 w 136"/>
                <a:gd name="T9" fmla="*/ 12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6" h="66">
                  <a:moveTo>
                    <a:pt x="8" y="12"/>
                  </a:moveTo>
                  <a:cubicBezTo>
                    <a:pt x="56" y="13"/>
                    <a:pt x="92" y="39"/>
                    <a:pt x="130" y="64"/>
                  </a:cubicBezTo>
                  <a:cubicBezTo>
                    <a:pt x="133" y="66"/>
                    <a:pt x="136" y="62"/>
                    <a:pt x="134" y="60"/>
                  </a:cubicBezTo>
                  <a:cubicBezTo>
                    <a:pt x="101" y="26"/>
                    <a:pt x="55" y="2"/>
                    <a:pt x="8" y="0"/>
                  </a:cubicBezTo>
                  <a:cubicBezTo>
                    <a:pt x="0" y="0"/>
                    <a:pt x="0" y="12"/>
                    <a:pt x="8" y="12"/>
                  </a:cubicBezTo>
                  <a:close/>
                </a:path>
              </a:pathLst>
            </a:custGeom>
            <a:solidFill>
              <a:srgbClr val="FF74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33"/>
            <p:cNvSpPr/>
            <p:nvPr/>
          </p:nvSpPr>
          <p:spPr bwMode="auto">
            <a:xfrm>
              <a:off x="1771" y="3336"/>
              <a:ext cx="262" cy="145"/>
            </a:xfrm>
            <a:custGeom>
              <a:avLst/>
              <a:gdLst>
                <a:gd name="T0" fmla="*/ 7 w 121"/>
                <a:gd name="T1" fmla="*/ 16 h 67"/>
                <a:gd name="T2" fmla="*/ 115 w 121"/>
                <a:gd name="T3" fmla="*/ 65 h 67"/>
                <a:gd name="T4" fmla="*/ 120 w 121"/>
                <a:gd name="T5" fmla="*/ 61 h 67"/>
                <a:gd name="T6" fmla="*/ 7 w 121"/>
                <a:gd name="T7" fmla="*/ 4 h 67"/>
                <a:gd name="T8" fmla="*/ 7 w 121"/>
                <a:gd name="T9" fmla="*/ 16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0" h="67">
                  <a:moveTo>
                    <a:pt x="7" y="16"/>
                  </a:moveTo>
                  <a:cubicBezTo>
                    <a:pt x="54" y="12"/>
                    <a:pt x="81" y="40"/>
                    <a:pt x="115" y="65"/>
                  </a:cubicBezTo>
                  <a:cubicBezTo>
                    <a:pt x="118" y="67"/>
                    <a:pt x="121" y="64"/>
                    <a:pt x="120" y="61"/>
                  </a:cubicBezTo>
                  <a:cubicBezTo>
                    <a:pt x="100" y="20"/>
                    <a:pt x="51" y="0"/>
                    <a:pt x="7" y="4"/>
                  </a:cubicBezTo>
                  <a:cubicBezTo>
                    <a:pt x="0" y="5"/>
                    <a:pt x="0" y="16"/>
                    <a:pt x="7" y="16"/>
                  </a:cubicBezTo>
                  <a:close/>
                </a:path>
              </a:pathLst>
            </a:custGeom>
            <a:solidFill>
              <a:srgbClr val="FF74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34"/>
            <p:cNvSpPr/>
            <p:nvPr/>
          </p:nvSpPr>
          <p:spPr bwMode="auto">
            <a:xfrm>
              <a:off x="1731" y="3481"/>
              <a:ext cx="204" cy="102"/>
            </a:xfrm>
            <a:custGeom>
              <a:avLst/>
              <a:gdLst>
                <a:gd name="T0" fmla="*/ 8 w 94"/>
                <a:gd name="T1" fmla="*/ 12 h 47"/>
                <a:gd name="T2" fmla="*/ 86 w 94"/>
                <a:gd name="T3" fmla="*/ 45 h 47"/>
                <a:gd name="T4" fmla="*/ 91 w 94"/>
                <a:gd name="T5" fmla="*/ 39 h 47"/>
                <a:gd name="T6" fmla="*/ 8 w 94"/>
                <a:gd name="T7" fmla="*/ 1 h 47"/>
                <a:gd name="T8" fmla="*/ 8 w 94"/>
                <a:gd name="T9" fmla="*/ 12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4" h="47">
                  <a:moveTo>
                    <a:pt x="8" y="12"/>
                  </a:moveTo>
                  <a:cubicBezTo>
                    <a:pt x="39" y="14"/>
                    <a:pt x="60" y="32"/>
                    <a:pt x="86" y="45"/>
                  </a:cubicBezTo>
                  <a:cubicBezTo>
                    <a:pt x="90" y="47"/>
                    <a:pt x="94" y="42"/>
                    <a:pt x="91" y="39"/>
                  </a:cubicBezTo>
                  <a:cubicBezTo>
                    <a:pt x="71" y="16"/>
                    <a:pt x="37" y="2"/>
                    <a:pt x="8" y="1"/>
                  </a:cubicBezTo>
                  <a:cubicBezTo>
                    <a:pt x="0" y="0"/>
                    <a:pt x="0" y="12"/>
                    <a:pt x="8" y="12"/>
                  </a:cubicBezTo>
                  <a:close/>
                </a:path>
              </a:pathLst>
            </a:custGeom>
            <a:solidFill>
              <a:srgbClr val="FF74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3" name="矩形 42"/>
          <p:cNvSpPr/>
          <p:nvPr/>
        </p:nvSpPr>
        <p:spPr>
          <a:xfrm>
            <a:off x="5468989" y="2025251"/>
            <a:ext cx="6357079" cy="2215991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1500" b="1" smtClean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如何仿写</a:t>
            </a:r>
            <a:endParaRPr lang="zh-CN" altLang="en-US" sz="11500" b="1">
              <a:solidFill>
                <a:schemeClr val="bg1"/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44" name="Freeform 21"/>
          <p:cNvSpPr/>
          <p:nvPr/>
        </p:nvSpPr>
        <p:spPr bwMode="auto">
          <a:xfrm>
            <a:off x="5453712" y="4120413"/>
            <a:ext cx="5760000" cy="120829"/>
          </a:xfrm>
          <a:custGeom>
            <a:avLst/>
            <a:gdLst>
              <a:gd name="T0" fmla="*/ 3 w 764"/>
              <a:gd name="T1" fmla="*/ 1 h 70"/>
              <a:gd name="T2" fmla="*/ 0 w 764"/>
              <a:gd name="T3" fmla="*/ 4 h 70"/>
              <a:gd name="T4" fmla="*/ 3 w 764"/>
              <a:gd name="T5" fmla="*/ 8 h 70"/>
              <a:gd name="T6" fmla="*/ 183 w 764"/>
              <a:gd name="T7" fmla="*/ 7 h 70"/>
              <a:gd name="T8" fmla="*/ 625 w 764"/>
              <a:gd name="T9" fmla="*/ 9 h 70"/>
              <a:gd name="T10" fmla="*/ 638 w 764"/>
              <a:gd name="T11" fmla="*/ 9 h 70"/>
              <a:gd name="T12" fmla="*/ 517 w 764"/>
              <a:gd name="T13" fmla="*/ 13 h 70"/>
              <a:gd name="T14" fmla="*/ 241 w 764"/>
              <a:gd name="T15" fmla="*/ 22 h 70"/>
              <a:gd name="T16" fmla="*/ 47 w 764"/>
              <a:gd name="T17" fmla="*/ 33 h 70"/>
              <a:gd name="T18" fmla="*/ 47 w 764"/>
              <a:gd name="T19" fmla="*/ 39 h 70"/>
              <a:gd name="T20" fmla="*/ 215 w 764"/>
              <a:gd name="T21" fmla="*/ 33 h 70"/>
              <a:gd name="T22" fmla="*/ 539 w 764"/>
              <a:gd name="T23" fmla="*/ 40 h 70"/>
              <a:gd name="T24" fmla="*/ 530 w 764"/>
              <a:gd name="T25" fmla="*/ 40 h 70"/>
              <a:gd name="T26" fmla="*/ 236 w 764"/>
              <a:gd name="T27" fmla="*/ 60 h 70"/>
              <a:gd name="T28" fmla="*/ 217 w 764"/>
              <a:gd name="T29" fmla="*/ 63 h 70"/>
              <a:gd name="T30" fmla="*/ 215 w 764"/>
              <a:gd name="T31" fmla="*/ 67 h 70"/>
              <a:gd name="T32" fmla="*/ 218 w 764"/>
              <a:gd name="T33" fmla="*/ 70 h 70"/>
              <a:gd name="T34" fmla="*/ 237 w 764"/>
              <a:gd name="T35" fmla="*/ 67 h 70"/>
              <a:gd name="T36" fmla="*/ 530 w 764"/>
              <a:gd name="T37" fmla="*/ 47 h 70"/>
              <a:gd name="T38" fmla="*/ 575 w 764"/>
              <a:gd name="T39" fmla="*/ 47 h 70"/>
              <a:gd name="T40" fmla="*/ 575 w 764"/>
              <a:gd name="T41" fmla="*/ 41 h 70"/>
              <a:gd name="T42" fmla="*/ 573 w 764"/>
              <a:gd name="T43" fmla="*/ 40 h 70"/>
              <a:gd name="T44" fmla="*/ 560 w 764"/>
              <a:gd name="T45" fmla="*/ 37 h 70"/>
              <a:gd name="T46" fmla="*/ 321 w 764"/>
              <a:gd name="T47" fmla="*/ 22 h 70"/>
              <a:gd name="T48" fmla="*/ 517 w 764"/>
              <a:gd name="T49" fmla="*/ 19 h 70"/>
              <a:gd name="T50" fmla="*/ 668 w 764"/>
              <a:gd name="T51" fmla="*/ 14 h 70"/>
              <a:gd name="T52" fmla="*/ 761 w 764"/>
              <a:gd name="T53" fmla="*/ 8 h 70"/>
              <a:gd name="T54" fmla="*/ 763 w 764"/>
              <a:gd name="T55" fmla="*/ 7 h 70"/>
              <a:gd name="T56" fmla="*/ 763 w 764"/>
              <a:gd name="T57" fmla="*/ 2 h 70"/>
              <a:gd name="T58" fmla="*/ 763 w 764"/>
              <a:gd name="T59" fmla="*/ 2 h 70"/>
              <a:gd name="T60" fmla="*/ 759 w 764"/>
              <a:gd name="T61" fmla="*/ 2 h 70"/>
              <a:gd name="T62" fmla="*/ 759 w 764"/>
              <a:gd name="T63" fmla="*/ 2 h 70"/>
              <a:gd name="T64" fmla="*/ 759 w 764"/>
              <a:gd name="T65" fmla="*/ 2 h 70"/>
              <a:gd name="T66" fmla="*/ 682 w 764"/>
              <a:gd name="T67" fmla="*/ 2 h 70"/>
              <a:gd name="T68" fmla="*/ 625 w 764"/>
              <a:gd name="T69" fmla="*/ 2 h 70"/>
              <a:gd name="T70" fmla="*/ 183 w 764"/>
              <a:gd name="T71" fmla="*/ 1 h 70"/>
              <a:gd name="T72" fmla="*/ 3 w 764"/>
              <a:gd name="T73" fmla="*/ 1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764" h="70">
                <a:moveTo>
                  <a:pt x="3" y="1"/>
                </a:moveTo>
                <a:cubicBezTo>
                  <a:pt x="1" y="1"/>
                  <a:pt x="0" y="3"/>
                  <a:pt x="0" y="4"/>
                </a:cubicBezTo>
                <a:cubicBezTo>
                  <a:pt x="0" y="6"/>
                  <a:pt x="1" y="8"/>
                  <a:pt x="3" y="8"/>
                </a:cubicBezTo>
                <a:cubicBezTo>
                  <a:pt x="59" y="8"/>
                  <a:pt x="121" y="8"/>
                  <a:pt x="183" y="7"/>
                </a:cubicBezTo>
                <a:cubicBezTo>
                  <a:pt x="330" y="7"/>
                  <a:pt x="473" y="7"/>
                  <a:pt x="625" y="9"/>
                </a:cubicBezTo>
                <a:cubicBezTo>
                  <a:pt x="627" y="9"/>
                  <a:pt x="632" y="9"/>
                  <a:pt x="638" y="9"/>
                </a:cubicBezTo>
                <a:cubicBezTo>
                  <a:pt x="581" y="11"/>
                  <a:pt x="523" y="13"/>
                  <a:pt x="517" y="13"/>
                </a:cubicBezTo>
                <a:cubicBezTo>
                  <a:pt x="414" y="7"/>
                  <a:pt x="327" y="15"/>
                  <a:pt x="241" y="22"/>
                </a:cubicBezTo>
                <a:cubicBezTo>
                  <a:pt x="178" y="28"/>
                  <a:pt x="115" y="33"/>
                  <a:pt x="47" y="33"/>
                </a:cubicBezTo>
                <a:cubicBezTo>
                  <a:pt x="47" y="39"/>
                  <a:pt x="47" y="39"/>
                  <a:pt x="47" y="39"/>
                </a:cubicBezTo>
                <a:cubicBezTo>
                  <a:pt x="108" y="39"/>
                  <a:pt x="162" y="36"/>
                  <a:pt x="215" y="33"/>
                </a:cubicBezTo>
                <a:cubicBezTo>
                  <a:pt x="316" y="28"/>
                  <a:pt x="411" y="22"/>
                  <a:pt x="539" y="40"/>
                </a:cubicBezTo>
                <a:cubicBezTo>
                  <a:pt x="530" y="40"/>
                  <a:pt x="530" y="40"/>
                  <a:pt x="530" y="40"/>
                </a:cubicBezTo>
                <a:cubicBezTo>
                  <a:pt x="427" y="40"/>
                  <a:pt x="355" y="40"/>
                  <a:pt x="236" y="60"/>
                </a:cubicBezTo>
                <a:cubicBezTo>
                  <a:pt x="217" y="63"/>
                  <a:pt x="217" y="63"/>
                  <a:pt x="217" y="63"/>
                </a:cubicBezTo>
                <a:cubicBezTo>
                  <a:pt x="216" y="64"/>
                  <a:pt x="214" y="65"/>
                  <a:pt x="215" y="67"/>
                </a:cubicBezTo>
                <a:cubicBezTo>
                  <a:pt x="215" y="69"/>
                  <a:pt x="217" y="70"/>
                  <a:pt x="218" y="70"/>
                </a:cubicBezTo>
                <a:cubicBezTo>
                  <a:pt x="237" y="67"/>
                  <a:pt x="237" y="67"/>
                  <a:pt x="237" y="67"/>
                </a:cubicBezTo>
                <a:cubicBezTo>
                  <a:pt x="356" y="46"/>
                  <a:pt x="427" y="47"/>
                  <a:pt x="530" y="47"/>
                </a:cubicBezTo>
                <a:cubicBezTo>
                  <a:pt x="546" y="47"/>
                  <a:pt x="563" y="47"/>
                  <a:pt x="575" y="47"/>
                </a:cubicBezTo>
                <a:cubicBezTo>
                  <a:pt x="575" y="41"/>
                  <a:pt x="575" y="41"/>
                  <a:pt x="575" y="41"/>
                </a:cubicBezTo>
                <a:cubicBezTo>
                  <a:pt x="574" y="41"/>
                  <a:pt x="574" y="40"/>
                  <a:pt x="573" y="40"/>
                </a:cubicBezTo>
                <a:cubicBezTo>
                  <a:pt x="569" y="39"/>
                  <a:pt x="561" y="37"/>
                  <a:pt x="560" y="37"/>
                </a:cubicBezTo>
                <a:cubicBezTo>
                  <a:pt x="467" y="23"/>
                  <a:pt x="392" y="20"/>
                  <a:pt x="321" y="22"/>
                </a:cubicBezTo>
                <a:cubicBezTo>
                  <a:pt x="382" y="18"/>
                  <a:pt x="446" y="15"/>
                  <a:pt x="517" y="19"/>
                </a:cubicBezTo>
                <a:cubicBezTo>
                  <a:pt x="524" y="20"/>
                  <a:pt x="602" y="17"/>
                  <a:pt x="668" y="14"/>
                </a:cubicBezTo>
                <a:cubicBezTo>
                  <a:pt x="713" y="12"/>
                  <a:pt x="753" y="10"/>
                  <a:pt x="761" y="8"/>
                </a:cubicBezTo>
                <a:cubicBezTo>
                  <a:pt x="762" y="8"/>
                  <a:pt x="763" y="8"/>
                  <a:pt x="763" y="7"/>
                </a:cubicBezTo>
                <a:cubicBezTo>
                  <a:pt x="764" y="6"/>
                  <a:pt x="764" y="4"/>
                  <a:pt x="763" y="2"/>
                </a:cubicBezTo>
                <a:cubicBezTo>
                  <a:pt x="763" y="2"/>
                  <a:pt x="763" y="2"/>
                  <a:pt x="763" y="2"/>
                </a:cubicBezTo>
                <a:cubicBezTo>
                  <a:pt x="763" y="2"/>
                  <a:pt x="761" y="2"/>
                  <a:pt x="759" y="2"/>
                </a:cubicBezTo>
                <a:cubicBezTo>
                  <a:pt x="759" y="2"/>
                  <a:pt x="759" y="2"/>
                  <a:pt x="759" y="2"/>
                </a:cubicBezTo>
                <a:cubicBezTo>
                  <a:pt x="759" y="2"/>
                  <a:pt x="759" y="2"/>
                  <a:pt x="759" y="2"/>
                </a:cubicBezTo>
                <a:cubicBezTo>
                  <a:pt x="748" y="2"/>
                  <a:pt x="713" y="2"/>
                  <a:pt x="682" y="2"/>
                </a:cubicBezTo>
                <a:cubicBezTo>
                  <a:pt x="655" y="2"/>
                  <a:pt x="631" y="2"/>
                  <a:pt x="625" y="2"/>
                </a:cubicBezTo>
                <a:cubicBezTo>
                  <a:pt x="474" y="0"/>
                  <a:pt x="330" y="1"/>
                  <a:pt x="183" y="1"/>
                </a:cubicBezTo>
                <a:cubicBezTo>
                  <a:pt x="126" y="1"/>
                  <a:pt x="68" y="1"/>
                  <a:pt x="3" y="1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34322F"/>
              </a:solidFill>
            </a:endParaRPr>
          </a:p>
        </p:txBody>
      </p:sp>
      <p:grpSp>
        <p:nvGrpSpPr>
          <p:cNvPr id="51" name="组合 50"/>
          <p:cNvGrpSpPr/>
          <p:nvPr/>
        </p:nvGrpSpPr>
        <p:grpSpPr>
          <a:xfrm>
            <a:off x="8265519" y="4657580"/>
            <a:ext cx="764018" cy="1000669"/>
            <a:chOff x="6009007" y="5114134"/>
            <a:chExt cx="539853" cy="799683"/>
          </a:xfrm>
        </p:grpSpPr>
        <p:grpSp>
          <p:nvGrpSpPr>
            <p:cNvPr id="52" name="组合 51"/>
            <p:cNvGrpSpPr/>
            <p:nvPr/>
          </p:nvGrpSpPr>
          <p:grpSpPr>
            <a:xfrm>
              <a:off x="6076862" y="5114134"/>
              <a:ext cx="311137" cy="161892"/>
              <a:chOff x="7092920" y="4246590"/>
              <a:chExt cx="770185" cy="400745"/>
            </a:xfrm>
          </p:grpSpPr>
          <p:sp>
            <p:nvSpPr>
              <p:cNvPr id="59" name="任意多边形 58"/>
              <p:cNvSpPr/>
              <p:nvPr/>
            </p:nvSpPr>
            <p:spPr>
              <a:xfrm rot="246557">
                <a:off x="7092920" y="4246590"/>
                <a:ext cx="85861" cy="354539"/>
              </a:xfrm>
              <a:custGeom>
                <a:avLst/>
                <a:gdLst>
                  <a:gd name="connsiteX0" fmla="*/ 0 w 263396"/>
                  <a:gd name="connsiteY0" fmla="*/ 0 h 651163"/>
                  <a:gd name="connsiteX1" fmla="*/ 263236 w 263396"/>
                  <a:gd name="connsiteY1" fmla="*/ 249382 h 651163"/>
                  <a:gd name="connsiteX2" fmla="*/ 41563 w 263396"/>
                  <a:gd name="connsiteY2" fmla="*/ 471054 h 651163"/>
                  <a:gd name="connsiteX3" fmla="*/ 207818 w 263396"/>
                  <a:gd name="connsiteY3" fmla="*/ 651163 h 6511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3396" h="651163">
                    <a:moveTo>
                      <a:pt x="0" y="0"/>
                    </a:moveTo>
                    <a:cubicBezTo>
                      <a:pt x="128154" y="85436"/>
                      <a:pt x="256309" y="170873"/>
                      <a:pt x="263236" y="249382"/>
                    </a:cubicBezTo>
                    <a:cubicBezTo>
                      <a:pt x="270163" y="327891"/>
                      <a:pt x="50799" y="404091"/>
                      <a:pt x="41563" y="471054"/>
                    </a:cubicBezTo>
                    <a:cubicBezTo>
                      <a:pt x="32327" y="538018"/>
                      <a:pt x="120072" y="594590"/>
                      <a:pt x="207818" y="651163"/>
                    </a:cubicBezTo>
                  </a:path>
                </a:pathLst>
              </a:custGeom>
              <a:noFill/>
              <a:ln w="25400" cap="rnd">
                <a:solidFill>
                  <a:schemeClr val="bg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0" name="任意多边形 59"/>
              <p:cNvSpPr/>
              <p:nvPr/>
            </p:nvSpPr>
            <p:spPr>
              <a:xfrm rot="246557">
                <a:off x="7450357" y="4286367"/>
                <a:ext cx="85861" cy="354539"/>
              </a:xfrm>
              <a:custGeom>
                <a:avLst/>
                <a:gdLst>
                  <a:gd name="connsiteX0" fmla="*/ 0 w 263396"/>
                  <a:gd name="connsiteY0" fmla="*/ 0 h 651163"/>
                  <a:gd name="connsiteX1" fmla="*/ 263236 w 263396"/>
                  <a:gd name="connsiteY1" fmla="*/ 249382 h 651163"/>
                  <a:gd name="connsiteX2" fmla="*/ 41563 w 263396"/>
                  <a:gd name="connsiteY2" fmla="*/ 471054 h 651163"/>
                  <a:gd name="connsiteX3" fmla="*/ 207818 w 263396"/>
                  <a:gd name="connsiteY3" fmla="*/ 651163 h 6511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3396" h="651163">
                    <a:moveTo>
                      <a:pt x="0" y="0"/>
                    </a:moveTo>
                    <a:cubicBezTo>
                      <a:pt x="128154" y="85436"/>
                      <a:pt x="256309" y="170873"/>
                      <a:pt x="263236" y="249382"/>
                    </a:cubicBezTo>
                    <a:cubicBezTo>
                      <a:pt x="270163" y="327891"/>
                      <a:pt x="50799" y="404091"/>
                      <a:pt x="41563" y="471054"/>
                    </a:cubicBezTo>
                    <a:cubicBezTo>
                      <a:pt x="32327" y="538018"/>
                      <a:pt x="120072" y="594590"/>
                      <a:pt x="207818" y="651163"/>
                    </a:cubicBezTo>
                  </a:path>
                </a:pathLst>
              </a:custGeom>
              <a:noFill/>
              <a:ln w="25400" cap="rnd">
                <a:solidFill>
                  <a:schemeClr val="bg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1" name="任意多边形 60"/>
              <p:cNvSpPr/>
              <p:nvPr/>
            </p:nvSpPr>
            <p:spPr>
              <a:xfrm rot="246557">
                <a:off x="7777244" y="4292796"/>
                <a:ext cx="85861" cy="354539"/>
              </a:xfrm>
              <a:custGeom>
                <a:avLst/>
                <a:gdLst>
                  <a:gd name="connsiteX0" fmla="*/ 0 w 263396"/>
                  <a:gd name="connsiteY0" fmla="*/ 0 h 651163"/>
                  <a:gd name="connsiteX1" fmla="*/ 263236 w 263396"/>
                  <a:gd name="connsiteY1" fmla="*/ 249382 h 651163"/>
                  <a:gd name="connsiteX2" fmla="*/ 41563 w 263396"/>
                  <a:gd name="connsiteY2" fmla="*/ 471054 h 651163"/>
                  <a:gd name="connsiteX3" fmla="*/ 207818 w 263396"/>
                  <a:gd name="connsiteY3" fmla="*/ 651163 h 6511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3396" h="651163">
                    <a:moveTo>
                      <a:pt x="0" y="0"/>
                    </a:moveTo>
                    <a:cubicBezTo>
                      <a:pt x="128154" y="85436"/>
                      <a:pt x="256309" y="170873"/>
                      <a:pt x="263236" y="249382"/>
                    </a:cubicBezTo>
                    <a:cubicBezTo>
                      <a:pt x="270163" y="327891"/>
                      <a:pt x="50799" y="404091"/>
                      <a:pt x="41563" y="471054"/>
                    </a:cubicBezTo>
                    <a:cubicBezTo>
                      <a:pt x="32327" y="538018"/>
                      <a:pt x="120072" y="594590"/>
                      <a:pt x="207818" y="651163"/>
                    </a:cubicBezTo>
                  </a:path>
                </a:pathLst>
              </a:custGeom>
              <a:noFill/>
              <a:ln w="25400" cap="rnd">
                <a:solidFill>
                  <a:schemeClr val="bg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>
              <a:off x="6009007" y="5410125"/>
              <a:ext cx="539853" cy="503692"/>
              <a:chOff x="6009007" y="5410125"/>
              <a:chExt cx="539853" cy="503692"/>
            </a:xfrm>
          </p:grpSpPr>
          <p:grpSp>
            <p:nvGrpSpPr>
              <p:cNvPr id="54" name="组合 53"/>
              <p:cNvGrpSpPr/>
              <p:nvPr/>
            </p:nvGrpSpPr>
            <p:grpSpPr>
              <a:xfrm>
                <a:off x="6009007" y="5410125"/>
                <a:ext cx="456217" cy="503692"/>
                <a:chOff x="6022959" y="4749850"/>
                <a:chExt cx="707623" cy="781261"/>
              </a:xfrm>
            </p:grpSpPr>
            <p:sp>
              <p:nvSpPr>
                <p:cNvPr id="56" name="任意多边形 55"/>
                <p:cNvSpPr/>
                <p:nvPr/>
              </p:nvSpPr>
              <p:spPr>
                <a:xfrm>
                  <a:off x="6024605" y="4796852"/>
                  <a:ext cx="689806" cy="734259"/>
                </a:xfrm>
                <a:custGeom>
                  <a:avLst/>
                  <a:gdLst>
                    <a:gd name="connsiteX0" fmla="*/ 1442 w 689807"/>
                    <a:gd name="connsiteY0" fmla="*/ 0 h 1058750"/>
                    <a:gd name="connsiteX1" fmla="*/ 91383 w 689807"/>
                    <a:gd name="connsiteY1" fmla="*/ 1034322 h 1058750"/>
                    <a:gd name="connsiteX2" fmla="*/ 571068 w 689807"/>
                    <a:gd name="connsiteY2" fmla="*/ 1034322 h 1058750"/>
                    <a:gd name="connsiteX3" fmla="*/ 684265 w 689807"/>
                    <a:gd name="connsiteY3" fmla="*/ 18077 h 1058750"/>
                    <a:gd name="connsiteX4" fmla="*/ 1442 w 689807"/>
                    <a:gd name="connsiteY4" fmla="*/ 0 h 10587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89807" h="1058750">
                      <a:moveTo>
                        <a:pt x="1442" y="0"/>
                      </a:moveTo>
                      <a:cubicBezTo>
                        <a:pt x="-2306" y="432216"/>
                        <a:pt x="-6053" y="864433"/>
                        <a:pt x="91383" y="1034322"/>
                      </a:cubicBezTo>
                      <a:cubicBezTo>
                        <a:pt x="251278" y="1034322"/>
                        <a:pt x="466137" y="1089286"/>
                        <a:pt x="571068" y="1034322"/>
                      </a:cubicBezTo>
                      <a:cubicBezTo>
                        <a:pt x="671003" y="689548"/>
                        <a:pt x="704252" y="195461"/>
                        <a:pt x="684265" y="18077"/>
                      </a:cubicBezTo>
                      <a:cubicBezTo>
                        <a:pt x="476828" y="52392"/>
                        <a:pt x="168538" y="32920"/>
                        <a:pt x="1442" y="0"/>
                      </a:cubicBezTo>
                      <a:close/>
                    </a:path>
                  </a:pathLst>
                </a:custGeom>
                <a:noFill/>
                <a:ln w="25400" cap="rnd">
                  <a:solidFill>
                    <a:schemeClr val="bg1"/>
                  </a:solidFill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7" name="任意多边形 56"/>
                <p:cNvSpPr/>
                <p:nvPr/>
              </p:nvSpPr>
              <p:spPr>
                <a:xfrm>
                  <a:off x="6022959" y="4885958"/>
                  <a:ext cx="707623" cy="39185"/>
                </a:xfrm>
                <a:custGeom>
                  <a:avLst/>
                  <a:gdLst>
                    <a:gd name="connsiteX0" fmla="*/ 0 w 707624"/>
                    <a:gd name="connsiteY0" fmla="*/ 0 h 39184"/>
                    <a:gd name="connsiteX1" fmla="*/ 707624 w 707624"/>
                    <a:gd name="connsiteY1" fmla="*/ 11354 h 391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707624" h="39184">
                      <a:moveTo>
                        <a:pt x="0" y="0"/>
                      </a:moveTo>
                      <a:cubicBezTo>
                        <a:pt x="235875" y="41884"/>
                        <a:pt x="471749" y="56876"/>
                        <a:pt x="707624" y="11354"/>
                      </a:cubicBezTo>
                    </a:path>
                  </a:pathLst>
                </a:custGeom>
                <a:noFill/>
                <a:ln w="25400" cap="rnd">
                  <a:solidFill>
                    <a:schemeClr val="bg1"/>
                  </a:solidFill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8" name="任意多边形 57"/>
                <p:cNvSpPr/>
                <p:nvPr/>
              </p:nvSpPr>
              <p:spPr>
                <a:xfrm flipV="1">
                  <a:off x="6022959" y="4749850"/>
                  <a:ext cx="674007" cy="49095"/>
                </a:xfrm>
                <a:custGeom>
                  <a:avLst/>
                  <a:gdLst>
                    <a:gd name="connsiteX0" fmla="*/ 0 w 674007"/>
                    <a:gd name="connsiteY0" fmla="*/ 2094 h 49095"/>
                    <a:gd name="connsiteX1" fmla="*/ 674007 w 674007"/>
                    <a:gd name="connsiteY1" fmla="*/ 0 h 490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674007" h="49095">
                      <a:moveTo>
                        <a:pt x="0" y="2094"/>
                      </a:moveTo>
                      <a:cubicBezTo>
                        <a:pt x="208981" y="70872"/>
                        <a:pt x="478473" y="58969"/>
                        <a:pt x="674007" y="0"/>
                      </a:cubicBezTo>
                    </a:path>
                  </a:pathLst>
                </a:custGeom>
                <a:noFill/>
                <a:ln w="25400" cap="rnd">
                  <a:solidFill>
                    <a:schemeClr val="bg1"/>
                  </a:solidFill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55" name="任意多边形 54"/>
              <p:cNvSpPr/>
              <p:nvPr/>
            </p:nvSpPr>
            <p:spPr>
              <a:xfrm>
                <a:off x="6418135" y="5562903"/>
                <a:ext cx="130725" cy="206145"/>
              </a:xfrm>
              <a:custGeom>
                <a:avLst/>
                <a:gdLst>
                  <a:gd name="connsiteX0" fmla="*/ 34669 w 160345"/>
                  <a:gd name="connsiteY0" fmla="*/ 10170 h 252854"/>
                  <a:gd name="connsiteX1" fmla="*/ 160345 w 160345"/>
                  <a:gd name="connsiteY1" fmla="*/ 23171 h 252854"/>
                  <a:gd name="connsiteX2" fmla="*/ 134343 w 160345"/>
                  <a:gd name="connsiteY2" fmla="*/ 161848 h 252854"/>
                  <a:gd name="connsiteX3" fmla="*/ 0 w 160345"/>
                  <a:gd name="connsiteY3" fmla="*/ 252854 h 2528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0345" h="252854">
                    <a:moveTo>
                      <a:pt x="34669" y="10170"/>
                    </a:moveTo>
                    <a:cubicBezTo>
                      <a:pt x="89201" y="-303"/>
                      <a:pt x="143733" y="-10776"/>
                      <a:pt x="160345" y="23171"/>
                    </a:cubicBezTo>
                    <a:cubicBezTo>
                      <a:pt x="151678" y="69397"/>
                      <a:pt x="161067" y="123568"/>
                      <a:pt x="134343" y="161848"/>
                    </a:cubicBezTo>
                    <a:cubicBezTo>
                      <a:pt x="107619" y="200128"/>
                      <a:pt x="53809" y="226491"/>
                      <a:pt x="0" y="252854"/>
                    </a:cubicBezTo>
                  </a:path>
                </a:pathLst>
              </a:custGeom>
              <a:noFill/>
              <a:ln w="25400" cap="rnd">
                <a:solidFill>
                  <a:schemeClr val="bg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807266750"/>
      </p:ext>
    </p:extLst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8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9" name="Group 4"/>
          <p:cNvGrpSpPr>
            <a:grpSpLocks noChangeAspect="1"/>
          </p:cNvGrpSpPr>
          <p:nvPr/>
        </p:nvGrpSpPr>
        <p:grpSpPr>
          <a:xfrm rot="10800000">
            <a:off x="3726961" y="-2842458"/>
            <a:ext cx="4738075" cy="6557452"/>
            <a:chOff x="586" y="743"/>
            <a:chExt cx="2586" cy="3579"/>
          </a:xfrm>
        </p:grpSpPr>
        <p:sp>
          <p:nvSpPr>
            <p:cNvPr id="50" name="Freeform 8"/>
            <p:cNvSpPr/>
            <p:nvPr/>
          </p:nvSpPr>
          <p:spPr bwMode="auto">
            <a:xfrm>
              <a:off x="586" y="1482"/>
              <a:ext cx="2586" cy="2840"/>
            </a:xfrm>
            <a:custGeom>
              <a:avLst/>
              <a:gdLst>
                <a:gd name="T0" fmla="*/ 1181 w 1192"/>
                <a:gd name="T1" fmla="*/ 646 h 1310"/>
                <a:gd name="T2" fmla="*/ 1155 w 1192"/>
                <a:gd name="T3" fmla="*/ 406 h 1310"/>
                <a:gd name="T4" fmla="*/ 1033 w 1192"/>
                <a:gd name="T5" fmla="*/ 179 h 1310"/>
                <a:gd name="T6" fmla="*/ 636 w 1192"/>
                <a:gd name="T7" fmla="*/ 2 h 1310"/>
                <a:gd name="T8" fmla="*/ 597 w 1192"/>
                <a:gd name="T9" fmla="*/ 0 h 1310"/>
                <a:gd name="T10" fmla="*/ 597 w 1192"/>
                <a:gd name="T11" fmla="*/ 0 h 1310"/>
                <a:gd name="T12" fmla="*/ 596 w 1192"/>
                <a:gd name="T13" fmla="*/ 0 h 1310"/>
                <a:gd name="T14" fmla="*/ 595 w 1192"/>
                <a:gd name="T15" fmla="*/ 0 h 1310"/>
                <a:gd name="T16" fmla="*/ 595 w 1192"/>
                <a:gd name="T17" fmla="*/ 0 h 1310"/>
                <a:gd name="T18" fmla="*/ 556 w 1192"/>
                <a:gd name="T19" fmla="*/ 2 h 1310"/>
                <a:gd name="T20" fmla="*/ 159 w 1192"/>
                <a:gd name="T21" fmla="*/ 179 h 1310"/>
                <a:gd name="T22" fmla="*/ 37 w 1192"/>
                <a:gd name="T23" fmla="*/ 406 h 1310"/>
                <a:gd name="T24" fmla="*/ 10 w 1192"/>
                <a:gd name="T25" fmla="*/ 646 h 1310"/>
                <a:gd name="T26" fmla="*/ 3 w 1192"/>
                <a:gd name="T27" fmla="*/ 925 h 1310"/>
                <a:gd name="T28" fmla="*/ 16 w 1192"/>
                <a:gd name="T29" fmla="*/ 1073 h 1310"/>
                <a:gd name="T30" fmla="*/ 56 w 1192"/>
                <a:gd name="T31" fmla="*/ 1210 h 1310"/>
                <a:gd name="T32" fmla="*/ 139 w 1192"/>
                <a:gd name="T33" fmla="*/ 1234 h 1310"/>
                <a:gd name="T34" fmla="*/ 386 w 1192"/>
                <a:gd name="T35" fmla="*/ 1305 h 1310"/>
                <a:gd name="T36" fmla="*/ 596 w 1192"/>
                <a:gd name="T37" fmla="*/ 1305 h 1310"/>
                <a:gd name="T38" fmla="*/ 806 w 1192"/>
                <a:gd name="T39" fmla="*/ 1305 h 1310"/>
                <a:gd name="T40" fmla="*/ 1053 w 1192"/>
                <a:gd name="T41" fmla="*/ 1234 h 1310"/>
                <a:gd name="T42" fmla="*/ 1136 w 1192"/>
                <a:gd name="T43" fmla="*/ 1210 h 1310"/>
                <a:gd name="T44" fmla="*/ 1176 w 1192"/>
                <a:gd name="T45" fmla="*/ 1073 h 1310"/>
                <a:gd name="T46" fmla="*/ 1189 w 1192"/>
                <a:gd name="T47" fmla="*/ 925 h 1310"/>
                <a:gd name="T48" fmla="*/ 1181 w 1192"/>
                <a:gd name="T49" fmla="*/ 646 h 1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92" h="1310">
                  <a:moveTo>
                    <a:pt x="1181" y="646"/>
                  </a:moveTo>
                  <a:cubicBezTo>
                    <a:pt x="1175" y="566"/>
                    <a:pt x="1172" y="485"/>
                    <a:pt x="1155" y="406"/>
                  </a:cubicBezTo>
                  <a:cubicBezTo>
                    <a:pt x="1137" y="323"/>
                    <a:pt x="1089" y="243"/>
                    <a:pt x="1033" y="179"/>
                  </a:cubicBezTo>
                  <a:cubicBezTo>
                    <a:pt x="928" y="58"/>
                    <a:pt x="790" y="13"/>
                    <a:pt x="636" y="2"/>
                  </a:cubicBezTo>
                  <a:cubicBezTo>
                    <a:pt x="623" y="1"/>
                    <a:pt x="610" y="1"/>
                    <a:pt x="597" y="0"/>
                  </a:cubicBezTo>
                  <a:cubicBezTo>
                    <a:pt x="597" y="0"/>
                    <a:pt x="597" y="0"/>
                    <a:pt x="597" y="0"/>
                  </a:cubicBezTo>
                  <a:cubicBezTo>
                    <a:pt x="596" y="0"/>
                    <a:pt x="596" y="0"/>
                    <a:pt x="596" y="0"/>
                  </a:cubicBezTo>
                  <a:cubicBezTo>
                    <a:pt x="596" y="0"/>
                    <a:pt x="595" y="0"/>
                    <a:pt x="595" y="0"/>
                  </a:cubicBezTo>
                  <a:cubicBezTo>
                    <a:pt x="595" y="0"/>
                    <a:pt x="595" y="0"/>
                    <a:pt x="595" y="0"/>
                  </a:cubicBezTo>
                  <a:cubicBezTo>
                    <a:pt x="582" y="1"/>
                    <a:pt x="569" y="1"/>
                    <a:pt x="556" y="2"/>
                  </a:cubicBezTo>
                  <a:cubicBezTo>
                    <a:pt x="402" y="13"/>
                    <a:pt x="264" y="58"/>
                    <a:pt x="159" y="179"/>
                  </a:cubicBezTo>
                  <a:cubicBezTo>
                    <a:pt x="103" y="243"/>
                    <a:pt x="54" y="323"/>
                    <a:pt x="37" y="406"/>
                  </a:cubicBezTo>
                  <a:cubicBezTo>
                    <a:pt x="20" y="485"/>
                    <a:pt x="17" y="566"/>
                    <a:pt x="10" y="646"/>
                  </a:cubicBezTo>
                  <a:cubicBezTo>
                    <a:pt x="3" y="739"/>
                    <a:pt x="0" y="832"/>
                    <a:pt x="3" y="925"/>
                  </a:cubicBezTo>
                  <a:cubicBezTo>
                    <a:pt x="5" y="974"/>
                    <a:pt x="9" y="1024"/>
                    <a:pt x="16" y="1073"/>
                  </a:cubicBezTo>
                  <a:cubicBezTo>
                    <a:pt x="23" y="1117"/>
                    <a:pt x="28" y="1173"/>
                    <a:pt x="56" y="1210"/>
                  </a:cubicBezTo>
                  <a:cubicBezTo>
                    <a:pt x="77" y="1240"/>
                    <a:pt x="112" y="1246"/>
                    <a:pt x="139" y="1234"/>
                  </a:cubicBezTo>
                  <a:cubicBezTo>
                    <a:pt x="207" y="1287"/>
                    <a:pt x="304" y="1300"/>
                    <a:pt x="386" y="1305"/>
                  </a:cubicBezTo>
                  <a:cubicBezTo>
                    <a:pt x="456" y="1310"/>
                    <a:pt x="526" y="1307"/>
                    <a:pt x="596" y="1305"/>
                  </a:cubicBezTo>
                  <a:cubicBezTo>
                    <a:pt x="666" y="1307"/>
                    <a:pt x="736" y="1310"/>
                    <a:pt x="806" y="1305"/>
                  </a:cubicBezTo>
                  <a:cubicBezTo>
                    <a:pt x="888" y="1300"/>
                    <a:pt x="985" y="1287"/>
                    <a:pt x="1053" y="1234"/>
                  </a:cubicBezTo>
                  <a:cubicBezTo>
                    <a:pt x="1080" y="1246"/>
                    <a:pt x="1115" y="1240"/>
                    <a:pt x="1136" y="1210"/>
                  </a:cubicBezTo>
                  <a:cubicBezTo>
                    <a:pt x="1163" y="1173"/>
                    <a:pt x="1169" y="1117"/>
                    <a:pt x="1176" y="1073"/>
                  </a:cubicBezTo>
                  <a:cubicBezTo>
                    <a:pt x="1183" y="1024"/>
                    <a:pt x="1187" y="974"/>
                    <a:pt x="1189" y="925"/>
                  </a:cubicBezTo>
                  <a:cubicBezTo>
                    <a:pt x="1192" y="832"/>
                    <a:pt x="1189" y="739"/>
                    <a:pt x="1181" y="64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9"/>
            <p:cNvSpPr/>
            <p:nvPr/>
          </p:nvSpPr>
          <p:spPr bwMode="auto">
            <a:xfrm>
              <a:off x="1465" y="2467"/>
              <a:ext cx="440" cy="234"/>
            </a:xfrm>
            <a:custGeom>
              <a:avLst/>
              <a:gdLst>
                <a:gd name="T0" fmla="*/ 2 w 203"/>
                <a:gd name="T1" fmla="*/ 30 h 108"/>
                <a:gd name="T2" fmla="*/ 105 w 203"/>
                <a:gd name="T3" fmla="*/ 99 h 108"/>
                <a:gd name="T4" fmla="*/ 202 w 203"/>
                <a:gd name="T5" fmla="*/ 4 h 108"/>
                <a:gd name="T6" fmla="*/ 197 w 203"/>
                <a:gd name="T7" fmla="*/ 2 h 108"/>
                <a:gd name="T8" fmla="*/ 108 w 203"/>
                <a:gd name="T9" fmla="*/ 82 h 108"/>
                <a:gd name="T10" fmla="*/ 11 w 203"/>
                <a:gd name="T11" fmla="*/ 27 h 108"/>
                <a:gd name="T12" fmla="*/ 2 w 203"/>
                <a:gd name="T13" fmla="*/ 3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3" h="108">
                  <a:moveTo>
                    <a:pt x="2" y="30"/>
                  </a:moveTo>
                  <a:cubicBezTo>
                    <a:pt x="14" y="81"/>
                    <a:pt x="53" y="108"/>
                    <a:pt x="105" y="99"/>
                  </a:cubicBezTo>
                  <a:cubicBezTo>
                    <a:pt x="150" y="91"/>
                    <a:pt x="197" y="50"/>
                    <a:pt x="202" y="4"/>
                  </a:cubicBezTo>
                  <a:cubicBezTo>
                    <a:pt x="203" y="1"/>
                    <a:pt x="199" y="0"/>
                    <a:pt x="197" y="2"/>
                  </a:cubicBezTo>
                  <a:cubicBezTo>
                    <a:pt x="179" y="41"/>
                    <a:pt x="151" y="70"/>
                    <a:pt x="108" y="82"/>
                  </a:cubicBezTo>
                  <a:cubicBezTo>
                    <a:pt x="64" y="93"/>
                    <a:pt x="26" y="70"/>
                    <a:pt x="11" y="27"/>
                  </a:cubicBezTo>
                  <a:cubicBezTo>
                    <a:pt x="9" y="22"/>
                    <a:pt x="0" y="24"/>
                    <a:pt x="2" y="30"/>
                  </a:cubicBezTo>
                  <a:close/>
                </a:path>
              </a:pathLst>
            </a:custGeom>
            <a:solidFill>
              <a:srgbClr val="5B08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10"/>
            <p:cNvSpPr/>
            <p:nvPr/>
          </p:nvSpPr>
          <p:spPr bwMode="auto">
            <a:xfrm>
              <a:off x="1892" y="2467"/>
              <a:ext cx="441" cy="238"/>
            </a:xfrm>
            <a:custGeom>
              <a:avLst/>
              <a:gdLst>
                <a:gd name="T0" fmla="*/ 192 w 203"/>
                <a:gd name="T1" fmla="*/ 27 h 110"/>
                <a:gd name="T2" fmla="*/ 95 w 203"/>
                <a:gd name="T3" fmla="*/ 82 h 110"/>
                <a:gd name="T4" fmla="*/ 6 w 203"/>
                <a:gd name="T5" fmla="*/ 2 h 110"/>
                <a:gd name="T6" fmla="*/ 1 w 203"/>
                <a:gd name="T7" fmla="*/ 4 h 110"/>
                <a:gd name="T8" fmla="*/ 98 w 203"/>
                <a:gd name="T9" fmla="*/ 99 h 110"/>
                <a:gd name="T10" fmla="*/ 201 w 203"/>
                <a:gd name="T11" fmla="*/ 30 h 110"/>
                <a:gd name="T12" fmla="*/ 192 w 203"/>
                <a:gd name="T13" fmla="*/ 27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3" h="110">
                  <a:moveTo>
                    <a:pt x="192" y="27"/>
                  </a:moveTo>
                  <a:cubicBezTo>
                    <a:pt x="177" y="70"/>
                    <a:pt x="139" y="92"/>
                    <a:pt x="95" y="82"/>
                  </a:cubicBezTo>
                  <a:cubicBezTo>
                    <a:pt x="53" y="71"/>
                    <a:pt x="24" y="40"/>
                    <a:pt x="6" y="2"/>
                  </a:cubicBezTo>
                  <a:cubicBezTo>
                    <a:pt x="5" y="0"/>
                    <a:pt x="0" y="1"/>
                    <a:pt x="1" y="4"/>
                  </a:cubicBezTo>
                  <a:cubicBezTo>
                    <a:pt x="7" y="51"/>
                    <a:pt x="53" y="89"/>
                    <a:pt x="98" y="99"/>
                  </a:cubicBezTo>
                  <a:cubicBezTo>
                    <a:pt x="150" y="110"/>
                    <a:pt x="190" y="79"/>
                    <a:pt x="201" y="30"/>
                  </a:cubicBezTo>
                  <a:cubicBezTo>
                    <a:pt x="203" y="24"/>
                    <a:pt x="194" y="22"/>
                    <a:pt x="192" y="27"/>
                  </a:cubicBezTo>
                  <a:close/>
                </a:path>
              </a:pathLst>
            </a:custGeom>
            <a:solidFill>
              <a:srgbClr val="5B08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11"/>
            <p:cNvSpPr/>
            <p:nvPr/>
          </p:nvSpPr>
          <p:spPr bwMode="auto">
            <a:xfrm>
              <a:off x="1814" y="2354"/>
              <a:ext cx="171" cy="123"/>
            </a:xfrm>
            <a:custGeom>
              <a:avLst/>
              <a:gdLst>
                <a:gd name="T0" fmla="*/ 78 w 79"/>
                <a:gd name="T1" fmla="*/ 13 h 57"/>
                <a:gd name="T2" fmla="*/ 65 w 79"/>
                <a:gd name="T3" fmla="*/ 2 h 57"/>
                <a:gd name="T4" fmla="*/ 63 w 79"/>
                <a:gd name="T5" fmla="*/ 2 h 57"/>
                <a:gd name="T6" fmla="*/ 39 w 79"/>
                <a:gd name="T7" fmla="*/ 0 h 57"/>
                <a:gd name="T8" fmla="*/ 16 w 79"/>
                <a:gd name="T9" fmla="*/ 2 h 57"/>
                <a:gd name="T10" fmla="*/ 13 w 79"/>
                <a:gd name="T11" fmla="*/ 2 h 57"/>
                <a:gd name="T12" fmla="*/ 1 w 79"/>
                <a:gd name="T13" fmla="*/ 13 h 57"/>
                <a:gd name="T14" fmla="*/ 2 w 79"/>
                <a:gd name="T15" fmla="*/ 25 h 57"/>
                <a:gd name="T16" fmla="*/ 28 w 79"/>
                <a:gd name="T17" fmla="*/ 53 h 57"/>
                <a:gd name="T18" fmla="*/ 51 w 79"/>
                <a:gd name="T19" fmla="*/ 53 h 57"/>
                <a:gd name="T20" fmla="*/ 76 w 79"/>
                <a:gd name="T21" fmla="*/ 25 h 57"/>
                <a:gd name="T22" fmla="*/ 78 w 79"/>
                <a:gd name="T23" fmla="*/ 13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9" h="57">
                  <a:moveTo>
                    <a:pt x="78" y="13"/>
                  </a:moveTo>
                  <a:cubicBezTo>
                    <a:pt x="77" y="7"/>
                    <a:pt x="73" y="3"/>
                    <a:pt x="65" y="2"/>
                  </a:cubicBezTo>
                  <a:cubicBezTo>
                    <a:pt x="65" y="2"/>
                    <a:pt x="64" y="2"/>
                    <a:pt x="63" y="2"/>
                  </a:cubicBezTo>
                  <a:cubicBezTo>
                    <a:pt x="55" y="0"/>
                    <a:pt x="47" y="0"/>
                    <a:pt x="39" y="0"/>
                  </a:cubicBezTo>
                  <a:cubicBezTo>
                    <a:pt x="32" y="0"/>
                    <a:pt x="24" y="0"/>
                    <a:pt x="16" y="2"/>
                  </a:cubicBezTo>
                  <a:cubicBezTo>
                    <a:pt x="15" y="2"/>
                    <a:pt x="14" y="2"/>
                    <a:pt x="13" y="2"/>
                  </a:cubicBezTo>
                  <a:cubicBezTo>
                    <a:pt x="6" y="3"/>
                    <a:pt x="2" y="7"/>
                    <a:pt x="1" y="13"/>
                  </a:cubicBezTo>
                  <a:cubicBezTo>
                    <a:pt x="0" y="16"/>
                    <a:pt x="0" y="21"/>
                    <a:pt x="2" y="25"/>
                  </a:cubicBezTo>
                  <a:cubicBezTo>
                    <a:pt x="8" y="35"/>
                    <a:pt x="18" y="48"/>
                    <a:pt x="28" y="53"/>
                  </a:cubicBezTo>
                  <a:cubicBezTo>
                    <a:pt x="36" y="57"/>
                    <a:pt x="43" y="57"/>
                    <a:pt x="51" y="53"/>
                  </a:cubicBezTo>
                  <a:cubicBezTo>
                    <a:pt x="61" y="48"/>
                    <a:pt x="71" y="35"/>
                    <a:pt x="76" y="25"/>
                  </a:cubicBezTo>
                  <a:cubicBezTo>
                    <a:pt x="79" y="21"/>
                    <a:pt x="79" y="16"/>
                    <a:pt x="78" y="13"/>
                  </a:cubicBezTo>
                  <a:close/>
                </a:path>
              </a:pathLst>
            </a:custGeom>
            <a:solidFill>
              <a:srgbClr val="5B0822"/>
            </a:solidFill>
            <a:ln w="14288" cap="flat">
              <a:solidFill>
                <a:srgbClr val="5B0822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12"/>
            <p:cNvSpPr/>
            <p:nvPr/>
          </p:nvSpPr>
          <p:spPr bwMode="auto">
            <a:xfrm>
              <a:off x="1139" y="2120"/>
              <a:ext cx="434" cy="271"/>
            </a:xfrm>
            <a:custGeom>
              <a:avLst/>
              <a:gdLst>
                <a:gd name="T0" fmla="*/ 32 w 200"/>
                <a:gd name="T1" fmla="*/ 76 h 125"/>
                <a:gd name="T2" fmla="*/ 111 w 200"/>
                <a:gd name="T3" fmla="*/ 60 h 125"/>
                <a:gd name="T4" fmla="*/ 167 w 200"/>
                <a:gd name="T5" fmla="*/ 121 h 125"/>
                <a:gd name="T6" fmla="*/ 179 w 200"/>
                <a:gd name="T7" fmla="*/ 120 h 125"/>
                <a:gd name="T8" fmla="*/ 129 w 200"/>
                <a:gd name="T9" fmla="*/ 18 h 125"/>
                <a:gd name="T10" fmla="*/ 12 w 200"/>
                <a:gd name="T11" fmla="*/ 50 h 125"/>
                <a:gd name="T12" fmla="*/ 32 w 200"/>
                <a:gd name="T13" fmla="*/ 76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0" h="125">
                  <a:moveTo>
                    <a:pt x="32" y="76"/>
                  </a:moveTo>
                  <a:cubicBezTo>
                    <a:pt x="54" y="59"/>
                    <a:pt x="84" y="48"/>
                    <a:pt x="111" y="60"/>
                  </a:cubicBezTo>
                  <a:cubicBezTo>
                    <a:pt x="141" y="73"/>
                    <a:pt x="146" y="101"/>
                    <a:pt x="167" y="121"/>
                  </a:cubicBezTo>
                  <a:cubicBezTo>
                    <a:pt x="171" y="125"/>
                    <a:pt x="177" y="124"/>
                    <a:pt x="179" y="120"/>
                  </a:cubicBezTo>
                  <a:cubicBezTo>
                    <a:pt x="200" y="83"/>
                    <a:pt x="164" y="32"/>
                    <a:pt x="129" y="18"/>
                  </a:cubicBezTo>
                  <a:cubicBezTo>
                    <a:pt x="86" y="0"/>
                    <a:pt x="42" y="15"/>
                    <a:pt x="12" y="50"/>
                  </a:cubicBezTo>
                  <a:cubicBezTo>
                    <a:pt x="0" y="63"/>
                    <a:pt x="16" y="88"/>
                    <a:pt x="32" y="76"/>
                  </a:cubicBezTo>
                  <a:close/>
                </a:path>
              </a:pathLst>
            </a:custGeom>
            <a:solidFill>
              <a:srgbClr val="5B08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13"/>
            <p:cNvSpPr/>
            <p:nvPr/>
          </p:nvSpPr>
          <p:spPr bwMode="auto">
            <a:xfrm>
              <a:off x="2165" y="2120"/>
              <a:ext cx="435" cy="271"/>
            </a:xfrm>
            <a:custGeom>
              <a:avLst/>
              <a:gdLst>
                <a:gd name="T0" fmla="*/ 189 w 200"/>
                <a:gd name="T1" fmla="*/ 50 h 125"/>
                <a:gd name="T2" fmla="*/ 71 w 200"/>
                <a:gd name="T3" fmla="*/ 18 h 125"/>
                <a:gd name="T4" fmla="*/ 21 w 200"/>
                <a:gd name="T5" fmla="*/ 120 h 125"/>
                <a:gd name="T6" fmla="*/ 33 w 200"/>
                <a:gd name="T7" fmla="*/ 121 h 125"/>
                <a:gd name="T8" fmla="*/ 54 w 200"/>
                <a:gd name="T9" fmla="*/ 89 h 125"/>
                <a:gd name="T10" fmla="*/ 89 w 200"/>
                <a:gd name="T11" fmla="*/ 60 h 125"/>
                <a:gd name="T12" fmla="*/ 169 w 200"/>
                <a:gd name="T13" fmla="*/ 76 h 125"/>
                <a:gd name="T14" fmla="*/ 189 w 200"/>
                <a:gd name="T15" fmla="*/ 5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0" h="125">
                  <a:moveTo>
                    <a:pt x="189" y="50"/>
                  </a:moveTo>
                  <a:cubicBezTo>
                    <a:pt x="159" y="15"/>
                    <a:pt x="115" y="0"/>
                    <a:pt x="71" y="18"/>
                  </a:cubicBezTo>
                  <a:cubicBezTo>
                    <a:pt x="37" y="32"/>
                    <a:pt x="0" y="83"/>
                    <a:pt x="21" y="120"/>
                  </a:cubicBezTo>
                  <a:cubicBezTo>
                    <a:pt x="24" y="124"/>
                    <a:pt x="30" y="125"/>
                    <a:pt x="33" y="121"/>
                  </a:cubicBezTo>
                  <a:cubicBezTo>
                    <a:pt x="43" y="112"/>
                    <a:pt x="47" y="101"/>
                    <a:pt x="54" y="89"/>
                  </a:cubicBezTo>
                  <a:cubicBezTo>
                    <a:pt x="63" y="76"/>
                    <a:pt x="75" y="68"/>
                    <a:pt x="89" y="60"/>
                  </a:cubicBezTo>
                  <a:cubicBezTo>
                    <a:pt x="115" y="46"/>
                    <a:pt x="148" y="60"/>
                    <a:pt x="169" y="76"/>
                  </a:cubicBezTo>
                  <a:cubicBezTo>
                    <a:pt x="184" y="88"/>
                    <a:pt x="200" y="63"/>
                    <a:pt x="189" y="50"/>
                  </a:cubicBezTo>
                  <a:close/>
                </a:path>
              </a:pathLst>
            </a:custGeom>
            <a:solidFill>
              <a:srgbClr val="5B08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14"/>
            <p:cNvSpPr/>
            <p:nvPr/>
          </p:nvSpPr>
          <p:spPr bwMode="auto">
            <a:xfrm>
              <a:off x="1013" y="2415"/>
              <a:ext cx="352" cy="123"/>
            </a:xfrm>
            <a:custGeom>
              <a:avLst/>
              <a:gdLst>
                <a:gd name="T0" fmla="*/ 17 w 162"/>
                <a:gd name="T1" fmla="*/ 45 h 57"/>
                <a:gd name="T2" fmla="*/ 129 w 162"/>
                <a:gd name="T3" fmla="*/ 57 h 57"/>
                <a:gd name="T4" fmla="*/ 135 w 162"/>
                <a:gd name="T5" fmla="*/ 10 h 57"/>
                <a:gd name="T6" fmla="*/ 17 w 162"/>
                <a:gd name="T7" fmla="*/ 11 h 57"/>
                <a:gd name="T8" fmla="*/ 17 w 162"/>
                <a:gd name="T9" fmla="*/ 45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2" h="57">
                  <a:moveTo>
                    <a:pt x="17" y="45"/>
                  </a:moveTo>
                  <a:cubicBezTo>
                    <a:pt x="51" y="56"/>
                    <a:pt x="93" y="57"/>
                    <a:pt x="129" y="57"/>
                  </a:cubicBezTo>
                  <a:cubicBezTo>
                    <a:pt x="156" y="57"/>
                    <a:pt x="162" y="17"/>
                    <a:pt x="135" y="10"/>
                  </a:cubicBezTo>
                  <a:cubicBezTo>
                    <a:pt x="98" y="0"/>
                    <a:pt x="53" y="0"/>
                    <a:pt x="17" y="11"/>
                  </a:cubicBezTo>
                  <a:cubicBezTo>
                    <a:pt x="0" y="16"/>
                    <a:pt x="0" y="40"/>
                    <a:pt x="17" y="45"/>
                  </a:cubicBezTo>
                  <a:close/>
                </a:path>
              </a:pathLst>
            </a:custGeom>
            <a:solidFill>
              <a:srgbClr val="FF98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15"/>
            <p:cNvSpPr/>
            <p:nvPr/>
          </p:nvSpPr>
          <p:spPr bwMode="auto">
            <a:xfrm>
              <a:off x="2432" y="2415"/>
              <a:ext cx="352" cy="123"/>
            </a:xfrm>
            <a:custGeom>
              <a:avLst/>
              <a:gdLst>
                <a:gd name="T0" fmla="*/ 145 w 162"/>
                <a:gd name="T1" fmla="*/ 11 h 57"/>
                <a:gd name="T2" fmla="*/ 26 w 162"/>
                <a:gd name="T3" fmla="*/ 10 h 57"/>
                <a:gd name="T4" fmla="*/ 33 w 162"/>
                <a:gd name="T5" fmla="*/ 57 h 57"/>
                <a:gd name="T6" fmla="*/ 145 w 162"/>
                <a:gd name="T7" fmla="*/ 45 h 57"/>
                <a:gd name="T8" fmla="*/ 145 w 162"/>
                <a:gd name="T9" fmla="*/ 11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2" h="57">
                  <a:moveTo>
                    <a:pt x="145" y="11"/>
                  </a:moveTo>
                  <a:cubicBezTo>
                    <a:pt x="108" y="0"/>
                    <a:pt x="63" y="0"/>
                    <a:pt x="26" y="10"/>
                  </a:cubicBezTo>
                  <a:cubicBezTo>
                    <a:pt x="0" y="17"/>
                    <a:pt x="5" y="57"/>
                    <a:pt x="33" y="57"/>
                  </a:cubicBezTo>
                  <a:cubicBezTo>
                    <a:pt x="69" y="57"/>
                    <a:pt x="110" y="56"/>
                    <a:pt x="145" y="45"/>
                  </a:cubicBezTo>
                  <a:cubicBezTo>
                    <a:pt x="162" y="40"/>
                    <a:pt x="162" y="16"/>
                    <a:pt x="145" y="11"/>
                  </a:cubicBezTo>
                  <a:close/>
                </a:path>
              </a:pathLst>
            </a:custGeom>
            <a:solidFill>
              <a:srgbClr val="FF98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16"/>
            <p:cNvSpPr/>
            <p:nvPr/>
          </p:nvSpPr>
          <p:spPr bwMode="auto">
            <a:xfrm>
              <a:off x="642" y="3262"/>
              <a:ext cx="1142" cy="668"/>
            </a:xfrm>
            <a:custGeom>
              <a:avLst/>
              <a:gdLst>
                <a:gd name="T0" fmla="*/ 71 w 526"/>
                <a:gd name="T1" fmla="*/ 24 h 308"/>
                <a:gd name="T2" fmla="*/ 143 w 526"/>
                <a:gd name="T3" fmla="*/ 258 h 308"/>
                <a:gd name="T4" fmla="*/ 424 w 526"/>
                <a:gd name="T5" fmla="*/ 287 h 308"/>
                <a:gd name="T6" fmla="*/ 490 w 526"/>
                <a:gd name="T7" fmla="*/ 171 h 308"/>
                <a:gd name="T8" fmla="*/ 287 w 526"/>
                <a:gd name="T9" fmla="*/ 139 h 308"/>
                <a:gd name="T10" fmla="*/ 139 w 526"/>
                <a:gd name="T11" fmla="*/ 42 h 308"/>
                <a:gd name="T12" fmla="*/ 71 w 526"/>
                <a:gd name="T13" fmla="*/ 24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6" h="308">
                  <a:moveTo>
                    <a:pt x="71" y="24"/>
                  </a:moveTo>
                  <a:cubicBezTo>
                    <a:pt x="0" y="98"/>
                    <a:pt x="74" y="213"/>
                    <a:pt x="143" y="258"/>
                  </a:cubicBezTo>
                  <a:cubicBezTo>
                    <a:pt x="220" y="308"/>
                    <a:pt x="337" y="297"/>
                    <a:pt x="424" y="287"/>
                  </a:cubicBezTo>
                  <a:cubicBezTo>
                    <a:pt x="477" y="281"/>
                    <a:pt x="526" y="225"/>
                    <a:pt x="490" y="171"/>
                  </a:cubicBezTo>
                  <a:cubicBezTo>
                    <a:pt x="448" y="108"/>
                    <a:pt x="352" y="138"/>
                    <a:pt x="287" y="139"/>
                  </a:cubicBezTo>
                  <a:cubicBezTo>
                    <a:pt x="217" y="141"/>
                    <a:pt x="165" y="110"/>
                    <a:pt x="139" y="42"/>
                  </a:cubicBezTo>
                  <a:cubicBezTo>
                    <a:pt x="129" y="15"/>
                    <a:pt x="94" y="0"/>
                    <a:pt x="71" y="24"/>
                  </a:cubicBezTo>
                  <a:close/>
                </a:path>
              </a:pathLst>
            </a:custGeom>
            <a:solidFill>
              <a:srgbClr val="FFDC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17"/>
            <p:cNvSpPr/>
            <p:nvPr/>
          </p:nvSpPr>
          <p:spPr bwMode="auto">
            <a:xfrm>
              <a:off x="1603" y="3778"/>
              <a:ext cx="187" cy="37"/>
            </a:xfrm>
            <a:custGeom>
              <a:avLst/>
              <a:gdLst>
                <a:gd name="T0" fmla="*/ 5 w 86"/>
                <a:gd name="T1" fmla="*/ 9 h 17"/>
                <a:gd name="T2" fmla="*/ 84 w 86"/>
                <a:gd name="T3" fmla="*/ 12 h 17"/>
                <a:gd name="T4" fmla="*/ 84 w 86"/>
                <a:gd name="T5" fmla="*/ 10 h 17"/>
                <a:gd name="T6" fmla="*/ 7 w 86"/>
                <a:gd name="T7" fmla="*/ 2 h 17"/>
                <a:gd name="T8" fmla="*/ 5 w 86"/>
                <a:gd name="T9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" h="17">
                  <a:moveTo>
                    <a:pt x="5" y="9"/>
                  </a:moveTo>
                  <a:cubicBezTo>
                    <a:pt x="31" y="17"/>
                    <a:pt x="58" y="15"/>
                    <a:pt x="84" y="12"/>
                  </a:cubicBezTo>
                  <a:cubicBezTo>
                    <a:pt x="86" y="12"/>
                    <a:pt x="86" y="10"/>
                    <a:pt x="84" y="10"/>
                  </a:cubicBezTo>
                  <a:cubicBezTo>
                    <a:pt x="58" y="7"/>
                    <a:pt x="32" y="10"/>
                    <a:pt x="7" y="2"/>
                  </a:cubicBezTo>
                  <a:cubicBezTo>
                    <a:pt x="2" y="0"/>
                    <a:pt x="0" y="7"/>
                    <a:pt x="5" y="9"/>
                  </a:cubicBezTo>
                  <a:close/>
                </a:path>
              </a:pathLst>
            </a:custGeom>
            <a:solidFill>
              <a:srgbClr val="5B08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18"/>
            <p:cNvSpPr/>
            <p:nvPr/>
          </p:nvSpPr>
          <p:spPr bwMode="auto">
            <a:xfrm>
              <a:off x="1634" y="3704"/>
              <a:ext cx="130" cy="20"/>
            </a:xfrm>
            <a:custGeom>
              <a:avLst/>
              <a:gdLst>
                <a:gd name="T0" fmla="*/ 3 w 60"/>
                <a:gd name="T1" fmla="*/ 5 h 9"/>
                <a:gd name="T2" fmla="*/ 58 w 60"/>
                <a:gd name="T3" fmla="*/ 7 h 9"/>
                <a:gd name="T4" fmla="*/ 58 w 60"/>
                <a:gd name="T5" fmla="*/ 4 h 9"/>
                <a:gd name="T6" fmla="*/ 4 w 60"/>
                <a:gd name="T7" fmla="*/ 0 h 9"/>
                <a:gd name="T8" fmla="*/ 3 w 60"/>
                <a:gd name="T9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9">
                  <a:moveTo>
                    <a:pt x="3" y="5"/>
                  </a:moveTo>
                  <a:cubicBezTo>
                    <a:pt x="21" y="8"/>
                    <a:pt x="40" y="9"/>
                    <a:pt x="58" y="7"/>
                  </a:cubicBezTo>
                  <a:cubicBezTo>
                    <a:pt x="60" y="7"/>
                    <a:pt x="60" y="4"/>
                    <a:pt x="58" y="4"/>
                  </a:cubicBezTo>
                  <a:cubicBezTo>
                    <a:pt x="40" y="2"/>
                    <a:pt x="22" y="3"/>
                    <a:pt x="4" y="0"/>
                  </a:cubicBezTo>
                  <a:cubicBezTo>
                    <a:pt x="1" y="0"/>
                    <a:pt x="0" y="5"/>
                    <a:pt x="3" y="5"/>
                  </a:cubicBezTo>
                  <a:close/>
                </a:path>
              </a:pathLst>
            </a:custGeom>
            <a:solidFill>
              <a:srgbClr val="5B08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19"/>
            <p:cNvSpPr/>
            <p:nvPr/>
          </p:nvSpPr>
          <p:spPr bwMode="auto">
            <a:xfrm>
              <a:off x="1582" y="3609"/>
              <a:ext cx="189" cy="50"/>
            </a:xfrm>
            <a:custGeom>
              <a:avLst/>
              <a:gdLst>
                <a:gd name="T0" fmla="*/ 5 w 87"/>
                <a:gd name="T1" fmla="*/ 21 h 23"/>
                <a:gd name="T2" fmla="*/ 85 w 87"/>
                <a:gd name="T3" fmla="*/ 6 h 23"/>
                <a:gd name="T4" fmla="*/ 85 w 87"/>
                <a:gd name="T5" fmla="*/ 3 h 23"/>
                <a:gd name="T6" fmla="*/ 2 w 87"/>
                <a:gd name="T7" fmla="*/ 17 h 23"/>
                <a:gd name="T8" fmla="*/ 5 w 87"/>
                <a:gd name="T9" fmla="*/ 2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7" h="23">
                  <a:moveTo>
                    <a:pt x="5" y="21"/>
                  </a:moveTo>
                  <a:cubicBezTo>
                    <a:pt x="30" y="8"/>
                    <a:pt x="58" y="9"/>
                    <a:pt x="85" y="6"/>
                  </a:cubicBezTo>
                  <a:cubicBezTo>
                    <a:pt x="87" y="6"/>
                    <a:pt x="87" y="3"/>
                    <a:pt x="85" y="3"/>
                  </a:cubicBezTo>
                  <a:cubicBezTo>
                    <a:pt x="57" y="0"/>
                    <a:pt x="27" y="2"/>
                    <a:pt x="2" y="17"/>
                  </a:cubicBezTo>
                  <a:cubicBezTo>
                    <a:pt x="0" y="19"/>
                    <a:pt x="2" y="23"/>
                    <a:pt x="5" y="21"/>
                  </a:cubicBezTo>
                  <a:close/>
                </a:path>
              </a:pathLst>
            </a:custGeom>
            <a:solidFill>
              <a:srgbClr val="5B08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20"/>
            <p:cNvSpPr/>
            <p:nvPr/>
          </p:nvSpPr>
          <p:spPr bwMode="auto">
            <a:xfrm>
              <a:off x="1972" y="3262"/>
              <a:ext cx="1144" cy="668"/>
            </a:xfrm>
            <a:custGeom>
              <a:avLst/>
              <a:gdLst>
                <a:gd name="T0" fmla="*/ 456 w 527"/>
                <a:gd name="T1" fmla="*/ 24 h 308"/>
                <a:gd name="T2" fmla="*/ 384 w 527"/>
                <a:gd name="T3" fmla="*/ 258 h 308"/>
                <a:gd name="T4" fmla="*/ 103 w 527"/>
                <a:gd name="T5" fmla="*/ 287 h 308"/>
                <a:gd name="T6" fmla="*/ 37 w 527"/>
                <a:gd name="T7" fmla="*/ 171 h 308"/>
                <a:gd name="T8" fmla="*/ 240 w 527"/>
                <a:gd name="T9" fmla="*/ 139 h 308"/>
                <a:gd name="T10" fmla="*/ 388 w 527"/>
                <a:gd name="T11" fmla="*/ 42 h 308"/>
                <a:gd name="T12" fmla="*/ 456 w 527"/>
                <a:gd name="T13" fmla="*/ 24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7" h="308">
                  <a:moveTo>
                    <a:pt x="456" y="24"/>
                  </a:moveTo>
                  <a:cubicBezTo>
                    <a:pt x="527" y="98"/>
                    <a:pt x="453" y="213"/>
                    <a:pt x="384" y="258"/>
                  </a:cubicBezTo>
                  <a:cubicBezTo>
                    <a:pt x="307" y="308"/>
                    <a:pt x="189" y="297"/>
                    <a:pt x="103" y="287"/>
                  </a:cubicBezTo>
                  <a:cubicBezTo>
                    <a:pt x="50" y="281"/>
                    <a:pt x="0" y="225"/>
                    <a:pt x="37" y="171"/>
                  </a:cubicBezTo>
                  <a:cubicBezTo>
                    <a:pt x="79" y="108"/>
                    <a:pt x="175" y="138"/>
                    <a:pt x="240" y="139"/>
                  </a:cubicBezTo>
                  <a:cubicBezTo>
                    <a:pt x="310" y="141"/>
                    <a:pt x="361" y="110"/>
                    <a:pt x="388" y="42"/>
                  </a:cubicBezTo>
                  <a:cubicBezTo>
                    <a:pt x="398" y="15"/>
                    <a:pt x="433" y="0"/>
                    <a:pt x="456" y="24"/>
                  </a:cubicBezTo>
                  <a:close/>
                </a:path>
              </a:pathLst>
            </a:custGeom>
            <a:solidFill>
              <a:srgbClr val="FFDC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Freeform 21"/>
            <p:cNvSpPr/>
            <p:nvPr/>
          </p:nvSpPr>
          <p:spPr bwMode="auto">
            <a:xfrm>
              <a:off x="1968" y="3778"/>
              <a:ext cx="187" cy="37"/>
            </a:xfrm>
            <a:custGeom>
              <a:avLst/>
              <a:gdLst>
                <a:gd name="T0" fmla="*/ 79 w 86"/>
                <a:gd name="T1" fmla="*/ 2 h 17"/>
                <a:gd name="T2" fmla="*/ 2 w 86"/>
                <a:gd name="T3" fmla="*/ 10 h 17"/>
                <a:gd name="T4" fmla="*/ 2 w 86"/>
                <a:gd name="T5" fmla="*/ 12 h 17"/>
                <a:gd name="T6" fmla="*/ 81 w 86"/>
                <a:gd name="T7" fmla="*/ 9 h 17"/>
                <a:gd name="T8" fmla="*/ 79 w 86"/>
                <a:gd name="T9" fmla="*/ 2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" h="17">
                  <a:moveTo>
                    <a:pt x="79" y="2"/>
                  </a:moveTo>
                  <a:cubicBezTo>
                    <a:pt x="54" y="10"/>
                    <a:pt x="28" y="7"/>
                    <a:pt x="2" y="10"/>
                  </a:cubicBezTo>
                  <a:cubicBezTo>
                    <a:pt x="0" y="10"/>
                    <a:pt x="0" y="12"/>
                    <a:pt x="2" y="12"/>
                  </a:cubicBezTo>
                  <a:cubicBezTo>
                    <a:pt x="28" y="15"/>
                    <a:pt x="55" y="17"/>
                    <a:pt x="81" y="9"/>
                  </a:cubicBezTo>
                  <a:cubicBezTo>
                    <a:pt x="86" y="7"/>
                    <a:pt x="84" y="0"/>
                    <a:pt x="79" y="2"/>
                  </a:cubicBezTo>
                  <a:close/>
                </a:path>
              </a:pathLst>
            </a:custGeom>
            <a:solidFill>
              <a:srgbClr val="5B08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22"/>
            <p:cNvSpPr/>
            <p:nvPr/>
          </p:nvSpPr>
          <p:spPr bwMode="auto">
            <a:xfrm>
              <a:off x="1994" y="3704"/>
              <a:ext cx="130" cy="20"/>
            </a:xfrm>
            <a:custGeom>
              <a:avLst/>
              <a:gdLst>
                <a:gd name="T0" fmla="*/ 55 w 60"/>
                <a:gd name="T1" fmla="*/ 0 h 9"/>
                <a:gd name="T2" fmla="*/ 2 w 60"/>
                <a:gd name="T3" fmla="*/ 4 h 9"/>
                <a:gd name="T4" fmla="*/ 2 w 60"/>
                <a:gd name="T5" fmla="*/ 7 h 9"/>
                <a:gd name="T6" fmla="*/ 57 w 60"/>
                <a:gd name="T7" fmla="*/ 5 h 9"/>
                <a:gd name="T8" fmla="*/ 55 w 60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9">
                  <a:moveTo>
                    <a:pt x="55" y="0"/>
                  </a:moveTo>
                  <a:cubicBezTo>
                    <a:pt x="38" y="3"/>
                    <a:pt x="20" y="2"/>
                    <a:pt x="2" y="4"/>
                  </a:cubicBezTo>
                  <a:cubicBezTo>
                    <a:pt x="0" y="4"/>
                    <a:pt x="0" y="7"/>
                    <a:pt x="2" y="7"/>
                  </a:cubicBezTo>
                  <a:cubicBezTo>
                    <a:pt x="20" y="9"/>
                    <a:pt x="39" y="8"/>
                    <a:pt x="57" y="5"/>
                  </a:cubicBezTo>
                  <a:cubicBezTo>
                    <a:pt x="60" y="5"/>
                    <a:pt x="58" y="0"/>
                    <a:pt x="55" y="0"/>
                  </a:cubicBezTo>
                  <a:close/>
                </a:path>
              </a:pathLst>
            </a:custGeom>
            <a:solidFill>
              <a:srgbClr val="5B08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Freeform 23"/>
            <p:cNvSpPr/>
            <p:nvPr/>
          </p:nvSpPr>
          <p:spPr bwMode="auto">
            <a:xfrm>
              <a:off x="1985" y="3609"/>
              <a:ext cx="191" cy="50"/>
            </a:xfrm>
            <a:custGeom>
              <a:avLst/>
              <a:gdLst>
                <a:gd name="T0" fmla="*/ 85 w 88"/>
                <a:gd name="T1" fmla="*/ 17 h 23"/>
                <a:gd name="T2" fmla="*/ 3 w 88"/>
                <a:gd name="T3" fmla="*/ 3 h 23"/>
                <a:gd name="T4" fmla="*/ 3 w 88"/>
                <a:gd name="T5" fmla="*/ 6 h 23"/>
                <a:gd name="T6" fmla="*/ 83 w 88"/>
                <a:gd name="T7" fmla="*/ 21 h 23"/>
                <a:gd name="T8" fmla="*/ 85 w 88"/>
                <a:gd name="T9" fmla="*/ 17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8" h="23">
                  <a:moveTo>
                    <a:pt x="85" y="17"/>
                  </a:moveTo>
                  <a:cubicBezTo>
                    <a:pt x="61" y="2"/>
                    <a:pt x="31" y="0"/>
                    <a:pt x="3" y="3"/>
                  </a:cubicBezTo>
                  <a:cubicBezTo>
                    <a:pt x="0" y="3"/>
                    <a:pt x="0" y="6"/>
                    <a:pt x="3" y="6"/>
                  </a:cubicBezTo>
                  <a:cubicBezTo>
                    <a:pt x="30" y="9"/>
                    <a:pt x="58" y="8"/>
                    <a:pt x="83" y="21"/>
                  </a:cubicBezTo>
                  <a:cubicBezTo>
                    <a:pt x="86" y="23"/>
                    <a:pt x="88" y="19"/>
                    <a:pt x="85" y="17"/>
                  </a:cubicBezTo>
                  <a:close/>
                </a:path>
              </a:pathLst>
            </a:custGeom>
            <a:solidFill>
              <a:srgbClr val="5B08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Freeform 24"/>
            <p:cNvSpPr/>
            <p:nvPr/>
          </p:nvSpPr>
          <p:spPr bwMode="auto">
            <a:xfrm>
              <a:off x="968" y="743"/>
              <a:ext cx="464" cy="1255"/>
            </a:xfrm>
            <a:custGeom>
              <a:avLst/>
              <a:gdLst>
                <a:gd name="T0" fmla="*/ 194 w 214"/>
                <a:gd name="T1" fmla="*/ 307 h 579"/>
                <a:gd name="T2" fmla="*/ 138 w 214"/>
                <a:gd name="T3" fmla="*/ 58 h 579"/>
                <a:gd name="T4" fmla="*/ 29 w 214"/>
                <a:gd name="T5" fmla="*/ 58 h 579"/>
                <a:gd name="T6" fmla="*/ 7 w 214"/>
                <a:gd name="T7" fmla="*/ 329 h 579"/>
                <a:gd name="T8" fmla="*/ 107 w 214"/>
                <a:gd name="T9" fmla="*/ 561 h 579"/>
                <a:gd name="T10" fmla="*/ 165 w 214"/>
                <a:gd name="T11" fmla="*/ 527 h 579"/>
                <a:gd name="T12" fmla="*/ 167 w 214"/>
                <a:gd name="T13" fmla="*/ 526 h 579"/>
                <a:gd name="T14" fmla="*/ 194 w 214"/>
                <a:gd name="T15" fmla="*/ 307 h 5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4" h="579">
                  <a:moveTo>
                    <a:pt x="194" y="307"/>
                  </a:moveTo>
                  <a:cubicBezTo>
                    <a:pt x="188" y="221"/>
                    <a:pt x="171" y="138"/>
                    <a:pt x="138" y="58"/>
                  </a:cubicBezTo>
                  <a:cubicBezTo>
                    <a:pt x="119" y="9"/>
                    <a:pt x="45" y="0"/>
                    <a:pt x="29" y="58"/>
                  </a:cubicBezTo>
                  <a:cubicBezTo>
                    <a:pt x="5" y="145"/>
                    <a:pt x="0" y="240"/>
                    <a:pt x="7" y="329"/>
                  </a:cubicBezTo>
                  <a:cubicBezTo>
                    <a:pt x="13" y="418"/>
                    <a:pt x="32" y="505"/>
                    <a:pt x="107" y="561"/>
                  </a:cubicBezTo>
                  <a:cubicBezTo>
                    <a:pt x="131" y="579"/>
                    <a:pt x="164" y="554"/>
                    <a:pt x="165" y="527"/>
                  </a:cubicBezTo>
                  <a:cubicBezTo>
                    <a:pt x="166" y="527"/>
                    <a:pt x="166" y="526"/>
                    <a:pt x="167" y="526"/>
                  </a:cubicBezTo>
                  <a:cubicBezTo>
                    <a:pt x="214" y="470"/>
                    <a:pt x="199" y="376"/>
                    <a:pt x="194" y="30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Freeform 25"/>
            <p:cNvSpPr/>
            <p:nvPr/>
          </p:nvSpPr>
          <p:spPr bwMode="auto">
            <a:xfrm>
              <a:off x="1050" y="977"/>
              <a:ext cx="304" cy="794"/>
            </a:xfrm>
            <a:custGeom>
              <a:avLst/>
              <a:gdLst>
                <a:gd name="T0" fmla="*/ 122 w 140"/>
                <a:gd name="T1" fmla="*/ 194 h 366"/>
                <a:gd name="T2" fmla="*/ 87 w 140"/>
                <a:gd name="T3" fmla="*/ 37 h 366"/>
                <a:gd name="T4" fmla="*/ 18 w 140"/>
                <a:gd name="T5" fmla="*/ 37 h 366"/>
                <a:gd name="T6" fmla="*/ 4 w 140"/>
                <a:gd name="T7" fmla="*/ 207 h 366"/>
                <a:gd name="T8" fmla="*/ 57 w 140"/>
                <a:gd name="T9" fmla="*/ 336 h 366"/>
                <a:gd name="T10" fmla="*/ 122 w 140"/>
                <a:gd name="T11" fmla="*/ 194 h 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0" h="366">
                  <a:moveTo>
                    <a:pt x="122" y="194"/>
                  </a:moveTo>
                  <a:cubicBezTo>
                    <a:pt x="118" y="139"/>
                    <a:pt x="107" y="87"/>
                    <a:pt x="87" y="37"/>
                  </a:cubicBezTo>
                  <a:cubicBezTo>
                    <a:pt x="75" y="6"/>
                    <a:pt x="28" y="0"/>
                    <a:pt x="18" y="37"/>
                  </a:cubicBezTo>
                  <a:cubicBezTo>
                    <a:pt x="3" y="91"/>
                    <a:pt x="0" y="151"/>
                    <a:pt x="4" y="207"/>
                  </a:cubicBezTo>
                  <a:cubicBezTo>
                    <a:pt x="7" y="247"/>
                    <a:pt x="13" y="320"/>
                    <a:pt x="57" y="336"/>
                  </a:cubicBezTo>
                  <a:cubicBezTo>
                    <a:pt x="140" y="366"/>
                    <a:pt x="125" y="236"/>
                    <a:pt x="122" y="194"/>
                  </a:cubicBezTo>
                  <a:close/>
                </a:path>
              </a:pathLst>
            </a:custGeom>
            <a:solidFill>
              <a:srgbClr val="FFDC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Freeform 26"/>
            <p:cNvSpPr/>
            <p:nvPr/>
          </p:nvSpPr>
          <p:spPr bwMode="auto">
            <a:xfrm>
              <a:off x="2326" y="743"/>
              <a:ext cx="464" cy="1255"/>
            </a:xfrm>
            <a:custGeom>
              <a:avLst/>
              <a:gdLst>
                <a:gd name="T0" fmla="*/ 20 w 214"/>
                <a:gd name="T1" fmla="*/ 307 h 579"/>
                <a:gd name="T2" fmla="*/ 76 w 214"/>
                <a:gd name="T3" fmla="*/ 58 h 579"/>
                <a:gd name="T4" fmla="*/ 185 w 214"/>
                <a:gd name="T5" fmla="*/ 58 h 579"/>
                <a:gd name="T6" fmla="*/ 207 w 214"/>
                <a:gd name="T7" fmla="*/ 329 h 579"/>
                <a:gd name="T8" fmla="*/ 107 w 214"/>
                <a:gd name="T9" fmla="*/ 561 h 579"/>
                <a:gd name="T10" fmla="*/ 49 w 214"/>
                <a:gd name="T11" fmla="*/ 527 h 579"/>
                <a:gd name="T12" fmla="*/ 47 w 214"/>
                <a:gd name="T13" fmla="*/ 526 h 579"/>
                <a:gd name="T14" fmla="*/ 20 w 214"/>
                <a:gd name="T15" fmla="*/ 307 h 5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4" h="579">
                  <a:moveTo>
                    <a:pt x="20" y="307"/>
                  </a:moveTo>
                  <a:cubicBezTo>
                    <a:pt x="26" y="221"/>
                    <a:pt x="43" y="138"/>
                    <a:pt x="76" y="58"/>
                  </a:cubicBezTo>
                  <a:cubicBezTo>
                    <a:pt x="95" y="9"/>
                    <a:pt x="169" y="0"/>
                    <a:pt x="185" y="58"/>
                  </a:cubicBezTo>
                  <a:cubicBezTo>
                    <a:pt x="209" y="145"/>
                    <a:pt x="214" y="240"/>
                    <a:pt x="207" y="329"/>
                  </a:cubicBezTo>
                  <a:cubicBezTo>
                    <a:pt x="201" y="418"/>
                    <a:pt x="181" y="505"/>
                    <a:pt x="107" y="561"/>
                  </a:cubicBezTo>
                  <a:cubicBezTo>
                    <a:pt x="83" y="579"/>
                    <a:pt x="50" y="554"/>
                    <a:pt x="49" y="527"/>
                  </a:cubicBezTo>
                  <a:cubicBezTo>
                    <a:pt x="48" y="527"/>
                    <a:pt x="48" y="526"/>
                    <a:pt x="47" y="526"/>
                  </a:cubicBezTo>
                  <a:cubicBezTo>
                    <a:pt x="0" y="470"/>
                    <a:pt x="15" y="376"/>
                    <a:pt x="20" y="30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Freeform 27"/>
            <p:cNvSpPr/>
            <p:nvPr/>
          </p:nvSpPr>
          <p:spPr bwMode="auto">
            <a:xfrm>
              <a:off x="2404" y="977"/>
              <a:ext cx="304" cy="794"/>
            </a:xfrm>
            <a:custGeom>
              <a:avLst/>
              <a:gdLst>
                <a:gd name="T0" fmla="*/ 18 w 140"/>
                <a:gd name="T1" fmla="*/ 194 h 366"/>
                <a:gd name="T2" fmla="*/ 53 w 140"/>
                <a:gd name="T3" fmla="*/ 37 h 366"/>
                <a:gd name="T4" fmla="*/ 122 w 140"/>
                <a:gd name="T5" fmla="*/ 37 h 366"/>
                <a:gd name="T6" fmla="*/ 136 w 140"/>
                <a:gd name="T7" fmla="*/ 207 h 366"/>
                <a:gd name="T8" fmla="*/ 83 w 140"/>
                <a:gd name="T9" fmla="*/ 336 h 366"/>
                <a:gd name="T10" fmla="*/ 18 w 140"/>
                <a:gd name="T11" fmla="*/ 194 h 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0" h="366">
                  <a:moveTo>
                    <a:pt x="18" y="194"/>
                  </a:moveTo>
                  <a:cubicBezTo>
                    <a:pt x="22" y="139"/>
                    <a:pt x="33" y="87"/>
                    <a:pt x="53" y="37"/>
                  </a:cubicBezTo>
                  <a:cubicBezTo>
                    <a:pt x="65" y="6"/>
                    <a:pt x="112" y="0"/>
                    <a:pt x="122" y="37"/>
                  </a:cubicBezTo>
                  <a:cubicBezTo>
                    <a:pt x="137" y="91"/>
                    <a:pt x="140" y="151"/>
                    <a:pt x="136" y="207"/>
                  </a:cubicBezTo>
                  <a:cubicBezTo>
                    <a:pt x="133" y="247"/>
                    <a:pt x="127" y="320"/>
                    <a:pt x="83" y="336"/>
                  </a:cubicBezTo>
                  <a:cubicBezTo>
                    <a:pt x="0" y="366"/>
                    <a:pt x="15" y="236"/>
                    <a:pt x="18" y="194"/>
                  </a:cubicBezTo>
                  <a:close/>
                </a:path>
              </a:pathLst>
            </a:custGeom>
            <a:solidFill>
              <a:srgbClr val="FFDC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Freeform 28"/>
            <p:cNvSpPr/>
            <p:nvPr/>
          </p:nvSpPr>
          <p:spPr bwMode="auto">
            <a:xfrm>
              <a:off x="2209" y="2846"/>
              <a:ext cx="187" cy="347"/>
            </a:xfrm>
            <a:custGeom>
              <a:avLst/>
              <a:gdLst>
                <a:gd name="T0" fmla="*/ 15 w 86"/>
                <a:gd name="T1" fmla="*/ 153 h 160"/>
                <a:gd name="T2" fmla="*/ 44 w 86"/>
                <a:gd name="T3" fmla="*/ 86 h 160"/>
                <a:gd name="T4" fmla="*/ 82 w 86"/>
                <a:gd name="T5" fmla="*/ 19 h 160"/>
                <a:gd name="T6" fmla="*/ 61 w 86"/>
                <a:gd name="T7" fmla="*/ 7 h 160"/>
                <a:gd name="T8" fmla="*/ 19 w 86"/>
                <a:gd name="T9" fmla="*/ 78 h 160"/>
                <a:gd name="T10" fmla="*/ 1 w 86"/>
                <a:gd name="T11" fmla="*/ 151 h 160"/>
                <a:gd name="T12" fmla="*/ 15 w 86"/>
                <a:gd name="T13" fmla="*/ 153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6" h="160">
                  <a:moveTo>
                    <a:pt x="15" y="153"/>
                  </a:moveTo>
                  <a:cubicBezTo>
                    <a:pt x="24" y="130"/>
                    <a:pt x="33" y="108"/>
                    <a:pt x="44" y="86"/>
                  </a:cubicBezTo>
                  <a:cubicBezTo>
                    <a:pt x="56" y="64"/>
                    <a:pt x="74" y="42"/>
                    <a:pt x="82" y="19"/>
                  </a:cubicBezTo>
                  <a:cubicBezTo>
                    <a:pt x="86" y="6"/>
                    <a:pt x="70" y="0"/>
                    <a:pt x="61" y="7"/>
                  </a:cubicBezTo>
                  <a:cubicBezTo>
                    <a:pt x="41" y="23"/>
                    <a:pt x="29" y="55"/>
                    <a:pt x="19" y="78"/>
                  </a:cubicBezTo>
                  <a:cubicBezTo>
                    <a:pt x="9" y="101"/>
                    <a:pt x="0" y="125"/>
                    <a:pt x="1" y="151"/>
                  </a:cubicBezTo>
                  <a:cubicBezTo>
                    <a:pt x="2" y="159"/>
                    <a:pt x="12" y="160"/>
                    <a:pt x="15" y="153"/>
                  </a:cubicBezTo>
                  <a:close/>
                </a:path>
              </a:pathLst>
            </a:custGeom>
            <a:solidFill>
              <a:srgbClr val="8DC5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Freeform 29"/>
            <p:cNvSpPr/>
            <p:nvPr/>
          </p:nvSpPr>
          <p:spPr bwMode="auto">
            <a:xfrm>
              <a:off x="2226" y="2983"/>
              <a:ext cx="319" cy="255"/>
            </a:xfrm>
            <a:custGeom>
              <a:avLst/>
              <a:gdLst>
                <a:gd name="T0" fmla="*/ 18 w 147"/>
                <a:gd name="T1" fmla="*/ 111 h 118"/>
                <a:gd name="T2" fmla="*/ 132 w 147"/>
                <a:gd name="T3" fmla="*/ 35 h 118"/>
                <a:gd name="T4" fmla="*/ 118 w 147"/>
                <a:gd name="T5" fmla="*/ 10 h 118"/>
                <a:gd name="T6" fmla="*/ 3 w 147"/>
                <a:gd name="T7" fmla="*/ 103 h 118"/>
                <a:gd name="T8" fmla="*/ 18 w 147"/>
                <a:gd name="T9" fmla="*/ 111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" h="118">
                  <a:moveTo>
                    <a:pt x="18" y="111"/>
                  </a:moveTo>
                  <a:cubicBezTo>
                    <a:pt x="49" y="75"/>
                    <a:pt x="94" y="62"/>
                    <a:pt x="132" y="35"/>
                  </a:cubicBezTo>
                  <a:cubicBezTo>
                    <a:pt x="147" y="24"/>
                    <a:pt x="134" y="0"/>
                    <a:pt x="118" y="10"/>
                  </a:cubicBezTo>
                  <a:cubicBezTo>
                    <a:pt x="77" y="32"/>
                    <a:pt x="21" y="57"/>
                    <a:pt x="3" y="103"/>
                  </a:cubicBezTo>
                  <a:cubicBezTo>
                    <a:pt x="0" y="111"/>
                    <a:pt x="12" y="118"/>
                    <a:pt x="18" y="111"/>
                  </a:cubicBezTo>
                  <a:close/>
                </a:path>
              </a:pathLst>
            </a:custGeom>
            <a:solidFill>
              <a:srgbClr val="8DC5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Freeform 30"/>
            <p:cNvSpPr/>
            <p:nvPr/>
          </p:nvSpPr>
          <p:spPr bwMode="auto">
            <a:xfrm>
              <a:off x="2239" y="3156"/>
              <a:ext cx="341" cy="113"/>
            </a:xfrm>
            <a:custGeom>
              <a:avLst/>
              <a:gdLst>
                <a:gd name="T0" fmla="*/ 14 w 157"/>
                <a:gd name="T1" fmla="*/ 50 h 52"/>
                <a:gd name="T2" fmla="*/ 139 w 157"/>
                <a:gd name="T3" fmla="*/ 31 h 52"/>
                <a:gd name="T4" fmla="*/ 132 w 157"/>
                <a:gd name="T5" fmla="*/ 4 h 52"/>
                <a:gd name="T6" fmla="*/ 11 w 157"/>
                <a:gd name="T7" fmla="*/ 29 h 52"/>
                <a:gd name="T8" fmla="*/ 14 w 157"/>
                <a:gd name="T9" fmla="*/ 5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7" h="52">
                  <a:moveTo>
                    <a:pt x="14" y="50"/>
                  </a:moveTo>
                  <a:cubicBezTo>
                    <a:pt x="55" y="52"/>
                    <a:pt x="99" y="39"/>
                    <a:pt x="139" y="31"/>
                  </a:cubicBezTo>
                  <a:cubicBezTo>
                    <a:pt x="157" y="27"/>
                    <a:pt x="149" y="0"/>
                    <a:pt x="132" y="4"/>
                  </a:cubicBezTo>
                  <a:cubicBezTo>
                    <a:pt x="92" y="13"/>
                    <a:pt x="50" y="17"/>
                    <a:pt x="11" y="29"/>
                  </a:cubicBezTo>
                  <a:cubicBezTo>
                    <a:pt x="0" y="33"/>
                    <a:pt x="2" y="50"/>
                    <a:pt x="14" y="50"/>
                  </a:cubicBezTo>
                  <a:close/>
                </a:path>
              </a:pathLst>
            </a:custGeom>
            <a:solidFill>
              <a:srgbClr val="8DC5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Freeform 31"/>
            <p:cNvSpPr/>
            <p:nvPr/>
          </p:nvSpPr>
          <p:spPr bwMode="auto">
            <a:xfrm>
              <a:off x="1710" y="3039"/>
              <a:ext cx="744" cy="945"/>
            </a:xfrm>
            <a:custGeom>
              <a:avLst/>
              <a:gdLst>
                <a:gd name="T0" fmla="*/ 243 w 343"/>
                <a:gd name="T1" fmla="*/ 35 h 436"/>
                <a:gd name="T2" fmla="*/ 166 w 343"/>
                <a:gd name="T3" fmla="*/ 7 h 436"/>
                <a:gd name="T4" fmla="*/ 108 w 343"/>
                <a:gd name="T5" fmla="*/ 74 h 436"/>
                <a:gd name="T6" fmla="*/ 54 w 343"/>
                <a:gd name="T7" fmla="*/ 206 h 436"/>
                <a:gd name="T8" fmla="*/ 8 w 343"/>
                <a:gd name="T9" fmla="*/ 348 h 436"/>
                <a:gd name="T10" fmla="*/ 193 w 343"/>
                <a:gd name="T11" fmla="*/ 278 h 436"/>
                <a:gd name="T12" fmla="*/ 278 w 343"/>
                <a:gd name="T13" fmla="*/ 215 h 436"/>
                <a:gd name="T14" fmla="*/ 243 w 343"/>
                <a:gd name="T15" fmla="*/ 35 h 4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43" h="436">
                  <a:moveTo>
                    <a:pt x="243" y="35"/>
                  </a:moveTo>
                  <a:cubicBezTo>
                    <a:pt x="222" y="15"/>
                    <a:pt x="195" y="0"/>
                    <a:pt x="166" y="7"/>
                  </a:cubicBezTo>
                  <a:cubicBezTo>
                    <a:pt x="135" y="14"/>
                    <a:pt x="119" y="48"/>
                    <a:pt x="108" y="74"/>
                  </a:cubicBezTo>
                  <a:cubicBezTo>
                    <a:pt x="89" y="118"/>
                    <a:pt x="73" y="162"/>
                    <a:pt x="54" y="206"/>
                  </a:cubicBezTo>
                  <a:cubicBezTo>
                    <a:pt x="38" y="245"/>
                    <a:pt x="0" y="305"/>
                    <a:pt x="8" y="348"/>
                  </a:cubicBezTo>
                  <a:cubicBezTo>
                    <a:pt x="24" y="436"/>
                    <a:pt x="161" y="303"/>
                    <a:pt x="193" y="278"/>
                  </a:cubicBezTo>
                  <a:cubicBezTo>
                    <a:pt x="221" y="256"/>
                    <a:pt x="252" y="239"/>
                    <a:pt x="278" y="215"/>
                  </a:cubicBezTo>
                  <a:cubicBezTo>
                    <a:pt x="343" y="156"/>
                    <a:pt x="294" y="83"/>
                    <a:pt x="243" y="35"/>
                  </a:cubicBezTo>
                  <a:close/>
                </a:path>
              </a:pathLst>
            </a:custGeom>
            <a:solidFill>
              <a:srgbClr val="FF8D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Freeform 32"/>
            <p:cNvSpPr/>
            <p:nvPr/>
          </p:nvSpPr>
          <p:spPr bwMode="auto">
            <a:xfrm>
              <a:off x="1840" y="3188"/>
              <a:ext cx="295" cy="144"/>
            </a:xfrm>
            <a:custGeom>
              <a:avLst/>
              <a:gdLst>
                <a:gd name="T0" fmla="*/ 8 w 136"/>
                <a:gd name="T1" fmla="*/ 12 h 66"/>
                <a:gd name="T2" fmla="*/ 130 w 136"/>
                <a:gd name="T3" fmla="*/ 64 h 66"/>
                <a:gd name="T4" fmla="*/ 134 w 136"/>
                <a:gd name="T5" fmla="*/ 60 h 66"/>
                <a:gd name="T6" fmla="*/ 8 w 136"/>
                <a:gd name="T7" fmla="*/ 0 h 66"/>
                <a:gd name="T8" fmla="*/ 8 w 136"/>
                <a:gd name="T9" fmla="*/ 12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6" h="66">
                  <a:moveTo>
                    <a:pt x="8" y="12"/>
                  </a:moveTo>
                  <a:cubicBezTo>
                    <a:pt x="56" y="13"/>
                    <a:pt x="92" y="39"/>
                    <a:pt x="130" y="64"/>
                  </a:cubicBezTo>
                  <a:cubicBezTo>
                    <a:pt x="133" y="66"/>
                    <a:pt x="136" y="62"/>
                    <a:pt x="134" y="60"/>
                  </a:cubicBezTo>
                  <a:cubicBezTo>
                    <a:pt x="101" y="26"/>
                    <a:pt x="55" y="2"/>
                    <a:pt x="8" y="0"/>
                  </a:cubicBezTo>
                  <a:cubicBezTo>
                    <a:pt x="0" y="0"/>
                    <a:pt x="0" y="12"/>
                    <a:pt x="8" y="12"/>
                  </a:cubicBezTo>
                  <a:close/>
                </a:path>
              </a:pathLst>
            </a:custGeom>
            <a:solidFill>
              <a:srgbClr val="FF74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Freeform 33"/>
            <p:cNvSpPr/>
            <p:nvPr/>
          </p:nvSpPr>
          <p:spPr bwMode="auto">
            <a:xfrm>
              <a:off x="1771" y="3336"/>
              <a:ext cx="262" cy="145"/>
            </a:xfrm>
            <a:custGeom>
              <a:avLst/>
              <a:gdLst>
                <a:gd name="T0" fmla="*/ 7 w 121"/>
                <a:gd name="T1" fmla="*/ 16 h 67"/>
                <a:gd name="T2" fmla="*/ 115 w 121"/>
                <a:gd name="T3" fmla="*/ 65 h 67"/>
                <a:gd name="T4" fmla="*/ 120 w 121"/>
                <a:gd name="T5" fmla="*/ 61 h 67"/>
                <a:gd name="T6" fmla="*/ 7 w 121"/>
                <a:gd name="T7" fmla="*/ 4 h 67"/>
                <a:gd name="T8" fmla="*/ 7 w 121"/>
                <a:gd name="T9" fmla="*/ 16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0" h="67">
                  <a:moveTo>
                    <a:pt x="7" y="16"/>
                  </a:moveTo>
                  <a:cubicBezTo>
                    <a:pt x="54" y="12"/>
                    <a:pt x="81" y="40"/>
                    <a:pt x="115" y="65"/>
                  </a:cubicBezTo>
                  <a:cubicBezTo>
                    <a:pt x="118" y="67"/>
                    <a:pt x="121" y="64"/>
                    <a:pt x="120" y="61"/>
                  </a:cubicBezTo>
                  <a:cubicBezTo>
                    <a:pt x="100" y="20"/>
                    <a:pt x="51" y="0"/>
                    <a:pt x="7" y="4"/>
                  </a:cubicBezTo>
                  <a:cubicBezTo>
                    <a:pt x="0" y="5"/>
                    <a:pt x="0" y="16"/>
                    <a:pt x="7" y="16"/>
                  </a:cubicBezTo>
                  <a:close/>
                </a:path>
              </a:pathLst>
            </a:custGeom>
            <a:solidFill>
              <a:srgbClr val="FF74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Freeform 34"/>
            <p:cNvSpPr/>
            <p:nvPr/>
          </p:nvSpPr>
          <p:spPr bwMode="auto">
            <a:xfrm>
              <a:off x="1731" y="3481"/>
              <a:ext cx="204" cy="102"/>
            </a:xfrm>
            <a:custGeom>
              <a:avLst/>
              <a:gdLst>
                <a:gd name="T0" fmla="*/ 8 w 94"/>
                <a:gd name="T1" fmla="*/ 12 h 47"/>
                <a:gd name="T2" fmla="*/ 86 w 94"/>
                <a:gd name="T3" fmla="*/ 45 h 47"/>
                <a:gd name="T4" fmla="*/ 91 w 94"/>
                <a:gd name="T5" fmla="*/ 39 h 47"/>
                <a:gd name="T6" fmla="*/ 8 w 94"/>
                <a:gd name="T7" fmla="*/ 1 h 47"/>
                <a:gd name="T8" fmla="*/ 8 w 94"/>
                <a:gd name="T9" fmla="*/ 12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4" h="47">
                  <a:moveTo>
                    <a:pt x="8" y="12"/>
                  </a:moveTo>
                  <a:cubicBezTo>
                    <a:pt x="39" y="14"/>
                    <a:pt x="60" y="32"/>
                    <a:pt x="86" y="45"/>
                  </a:cubicBezTo>
                  <a:cubicBezTo>
                    <a:pt x="90" y="47"/>
                    <a:pt x="94" y="42"/>
                    <a:pt x="91" y="39"/>
                  </a:cubicBezTo>
                  <a:cubicBezTo>
                    <a:pt x="71" y="16"/>
                    <a:pt x="37" y="2"/>
                    <a:pt x="8" y="1"/>
                  </a:cubicBezTo>
                  <a:cubicBezTo>
                    <a:pt x="0" y="0"/>
                    <a:pt x="0" y="12"/>
                    <a:pt x="8" y="12"/>
                  </a:cubicBezTo>
                  <a:close/>
                </a:path>
              </a:pathLst>
            </a:custGeom>
            <a:solidFill>
              <a:srgbClr val="FF74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19" name="文本框 118"/>
          <p:cNvSpPr txBox="1"/>
          <p:nvPr/>
        </p:nvSpPr>
        <p:spPr>
          <a:xfrm>
            <a:off x="2407105" y="4130904"/>
            <a:ext cx="8037380" cy="711663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pPr algn="ctr"/>
            <a:r>
              <a:rPr lang="zh-CN" altLang="en-US" sz="8800" smtClean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仿结构</a:t>
            </a:r>
            <a:endParaRPr lang="zh-CN" altLang="en-US" sz="8800">
              <a:solidFill>
                <a:schemeClr val="bg1"/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120" name="Freeform 21"/>
          <p:cNvSpPr/>
          <p:nvPr/>
        </p:nvSpPr>
        <p:spPr bwMode="auto">
          <a:xfrm>
            <a:off x="3092084" y="5133177"/>
            <a:ext cx="5619402" cy="219738"/>
          </a:xfrm>
          <a:custGeom>
            <a:avLst/>
            <a:gdLst>
              <a:gd name="T0" fmla="*/ 3 w 764"/>
              <a:gd name="T1" fmla="*/ 1 h 70"/>
              <a:gd name="T2" fmla="*/ 0 w 764"/>
              <a:gd name="T3" fmla="*/ 4 h 70"/>
              <a:gd name="T4" fmla="*/ 3 w 764"/>
              <a:gd name="T5" fmla="*/ 8 h 70"/>
              <a:gd name="T6" fmla="*/ 183 w 764"/>
              <a:gd name="T7" fmla="*/ 7 h 70"/>
              <a:gd name="T8" fmla="*/ 625 w 764"/>
              <a:gd name="T9" fmla="*/ 9 h 70"/>
              <a:gd name="T10" fmla="*/ 638 w 764"/>
              <a:gd name="T11" fmla="*/ 9 h 70"/>
              <a:gd name="T12" fmla="*/ 517 w 764"/>
              <a:gd name="T13" fmla="*/ 13 h 70"/>
              <a:gd name="T14" fmla="*/ 241 w 764"/>
              <a:gd name="T15" fmla="*/ 22 h 70"/>
              <a:gd name="T16" fmla="*/ 47 w 764"/>
              <a:gd name="T17" fmla="*/ 33 h 70"/>
              <a:gd name="T18" fmla="*/ 47 w 764"/>
              <a:gd name="T19" fmla="*/ 39 h 70"/>
              <a:gd name="T20" fmla="*/ 215 w 764"/>
              <a:gd name="T21" fmla="*/ 33 h 70"/>
              <a:gd name="T22" fmla="*/ 539 w 764"/>
              <a:gd name="T23" fmla="*/ 40 h 70"/>
              <a:gd name="T24" fmla="*/ 530 w 764"/>
              <a:gd name="T25" fmla="*/ 40 h 70"/>
              <a:gd name="T26" fmla="*/ 236 w 764"/>
              <a:gd name="T27" fmla="*/ 60 h 70"/>
              <a:gd name="T28" fmla="*/ 217 w 764"/>
              <a:gd name="T29" fmla="*/ 63 h 70"/>
              <a:gd name="T30" fmla="*/ 215 w 764"/>
              <a:gd name="T31" fmla="*/ 67 h 70"/>
              <a:gd name="T32" fmla="*/ 218 w 764"/>
              <a:gd name="T33" fmla="*/ 70 h 70"/>
              <a:gd name="T34" fmla="*/ 237 w 764"/>
              <a:gd name="T35" fmla="*/ 67 h 70"/>
              <a:gd name="T36" fmla="*/ 530 w 764"/>
              <a:gd name="T37" fmla="*/ 47 h 70"/>
              <a:gd name="T38" fmla="*/ 575 w 764"/>
              <a:gd name="T39" fmla="*/ 47 h 70"/>
              <a:gd name="T40" fmla="*/ 575 w 764"/>
              <a:gd name="T41" fmla="*/ 41 h 70"/>
              <a:gd name="T42" fmla="*/ 573 w 764"/>
              <a:gd name="T43" fmla="*/ 40 h 70"/>
              <a:gd name="T44" fmla="*/ 560 w 764"/>
              <a:gd name="T45" fmla="*/ 37 h 70"/>
              <a:gd name="T46" fmla="*/ 321 w 764"/>
              <a:gd name="T47" fmla="*/ 22 h 70"/>
              <a:gd name="T48" fmla="*/ 517 w 764"/>
              <a:gd name="T49" fmla="*/ 19 h 70"/>
              <a:gd name="T50" fmla="*/ 668 w 764"/>
              <a:gd name="T51" fmla="*/ 14 h 70"/>
              <a:gd name="T52" fmla="*/ 761 w 764"/>
              <a:gd name="T53" fmla="*/ 8 h 70"/>
              <a:gd name="T54" fmla="*/ 763 w 764"/>
              <a:gd name="T55" fmla="*/ 7 h 70"/>
              <a:gd name="T56" fmla="*/ 763 w 764"/>
              <a:gd name="T57" fmla="*/ 2 h 70"/>
              <a:gd name="T58" fmla="*/ 763 w 764"/>
              <a:gd name="T59" fmla="*/ 2 h 70"/>
              <a:gd name="T60" fmla="*/ 759 w 764"/>
              <a:gd name="T61" fmla="*/ 2 h 70"/>
              <a:gd name="T62" fmla="*/ 759 w 764"/>
              <a:gd name="T63" fmla="*/ 2 h 70"/>
              <a:gd name="T64" fmla="*/ 759 w 764"/>
              <a:gd name="T65" fmla="*/ 2 h 70"/>
              <a:gd name="T66" fmla="*/ 682 w 764"/>
              <a:gd name="T67" fmla="*/ 2 h 70"/>
              <a:gd name="T68" fmla="*/ 625 w 764"/>
              <a:gd name="T69" fmla="*/ 2 h 70"/>
              <a:gd name="T70" fmla="*/ 183 w 764"/>
              <a:gd name="T71" fmla="*/ 1 h 70"/>
              <a:gd name="T72" fmla="*/ 3 w 764"/>
              <a:gd name="T73" fmla="*/ 1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764" h="70">
                <a:moveTo>
                  <a:pt x="3" y="1"/>
                </a:moveTo>
                <a:cubicBezTo>
                  <a:pt x="1" y="1"/>
                  <a:pt x="0" y="3"/>
                  <a:pt x="0" y="4"/>
                </a:cubicBezTo>
                <a:cubicBezTo>
                  <a:pt x="0" y="6"/>
                  <a:pt x="1" y="8"/>
                  <a:pt x="3" y="8"/>
                </a:cubicBezTo>
                <a:cubicBezTo>
                  <a:pt x="59" y="8"/>
                  <a:pt x="121" y="8"/>
                  <a:pt x="183" y="7"/>
                </a:cubicBezTo>
                <a:cubicBezTo>
                  <a:pt x="330" y="7"/>
                  <a:pt x="473" y="7"/>
                  <a:pt x="625" y="9"/>
                </a:cubicBezTo>
                <a:cubicBezTo>
                  <a:pt x="627" y="9"/>
                  <a:pt x="632" y="9"/>
                  <a:pt x="638" y="9"/>
                </a:cubicBezTo>
                <a:cubicBezTo>
                  <a:pt x="581" y="11"/>
                  <a:pt x="523" y="13"/>
                  <a:pt x="517" y="13"/>
                </a:cubicBezTo>
                <a:cubicBezTo>
                  <a:pt x="414" y="7"/>
                  <a:pt x="327" y="15"/>
                  <a:pt x="241" y="22"/>
                </a:cubicBezTo>
                <a:cubicBezTo>
                  <a:pt x="178" y="28"/>
                  <a:pt x="115" y="33"/>
                  <a:pt x="47" y="33"/>
                </a:cubicBezTo>
                <a:cubicBezTo>
                  <a:pt x="47" y="39"/>
                  <a:pt x="47" y="39"/>
                  <a:pt x="47" y="39"/>
                </a:cubicBezTo>
                <a:cubicBezTo>
                  <a:pt x="108" y="39"/>
                  <a:pt x="162" y="36"/>
                  <a:pt x="215" y="33"/>
                </a:cubicBezTo>
                <a:cubicBezTo>
                  <a:pt x="316" y="28"/>
                  <a:pt x="411" y="22"/>
                  <a:pt x="539" y="40"/>
                </a:cubicBezTo>
                <a:cubicBezTo>
                  <a:pt x="530" y="40"/>
                  <a:pt x="530" y="40"/>
                  <a:pt x="530" y="40"/>
                </a:cubicBezTo>
                <a:cubicBezTo>
                  <a:pt x="427" y="40"/>
                  <a:pt x="355" y="40"/>
                  <a:pt x="236" y="60"/>
                </a:cubicBezTo>
                <a:cubicBezTo>
                  <a:pt x="217" y="63"/>
                  <a:pt x="217" y="63"/>
                  <a:pt x="217" y="63"/>
                </a:cubicBezTo>
                <a:cubicBezTo>
                  <a:pt x="216" y="64"/>
                  <a:pt x="214" y="65"/>
                  <a:pt x="215" y="67"/>
                </a:cubicBezTo>
                <a:cubicBezTo>
                  <a:pt x="215" y="69"/>
                  <a:pt x="217" y="70"/>
                  <a:pt x="218" y="70"/>
                </a:cubicBezTo>
                <a:cubicBezTo>
                  <a:pt x="237" y="67"/>
                  <a:pt x="237" y="67"/>
                  <a:pt x="237" y="67"/>
                </a:cubicBezTo>
                <a:cubicBezTo>
                  <a:pt x="356" y="46"/>
                  <a:pt x="427" y="47"/>
                  <a:pt x="530" y="47"/>
                </a:cubicBezTo>
                <a:cubicBezTo>
                  <a:pt x="546" y="47"/>
                  <a:pt x="563" y="47"/>
                  <a:pt x="575" y="47"/>
                </a:cubicBezTo>
                <a:cubicBezTo>
                  <a:pt x="575" y="41"/>
                  <a:pt x="575" y="41"/>
                  <a:pt x="575" y="41"/>
                </a:cubicBezTo>
                <a:cubicBezTo>
                  <a:pt x="574" y="41"/>
                  <a:pt x="574" y="40"/>
                  <a:pt x="573" y="40"/>
                </a:cubicBezTo>
                <a:cubicBezTo>
                  <a:pt x="569" y="39"/>
                  <a:pt x="561" y="37"/>
                  <a:pt x="560" y="37"/>
                </a:cubicBezTo>
                <a:cubicBezTo>
                  <a:pt x="467" y="23"/>
                  <a:pt x="392" y="20"/>
                  <a:pt x="321" y="22"/>
                </a:cubicBezTo>
                <a:cubicBezTo>
                  <a:pt x="382" y="18"/>
                  <a:pt x="446" y="15"/>
                  <a:pt x="517" y="19"/>
                </a:cubicBezTo>
                <a:cubicBezTo>
                  <a:pt x="524" y="20"/>
                  <a:pt x="602" y="17"/>
                  <a:pt x="668" y="14"/>
                </a:cubicBezTo>
                <a:cubicBezTo>
                  <a:pt x="713" y="12"/>
                  <a:pt x="753" y="10"/>
                  <a:pt x="761" y="8"/>
                </a:cubicBezTo>
                <a:cubicBezTo>
                  <a:pt x="762" y="8"/>
                  <a:pt x="763" y="8"/>
                  <a:pt x="763" y="7"/>
                </a:cubicBezTo>
                <a:cubicBezTo>
                  <a:pt x="764" y="6"/>
                  <a:pt x="764" y="4"/>
                  <a:pt x="763" y="2"/>
                </a:cubicBezTo>
                <a:cubicBezTo>
                  <a:pt x="763" y="2"/>
                  <a:pt x="763" y="2"/>
                  <a:pt x="763" y="2"/>
                </a:cubicBezTo>
                <a:cubicBezTo>
                  <a:pt x="763" y="2"/>
                  <a:pt x="761" y="2"/>
                  <a:pt x="759" y="2"/>
                </a:cubicBezTo>
                <a:cubicBezTo>
                  <a:pt x="759" y="2"/>
                  <a:pt x="759" y="2"/>
                  <a:pt x="759" y="2"/>
                </a:cubicBezTo>
                <a:cubicBezTo>
                  <a:pt x="759" y="2"/>
                  <a:pt x="759" y="2"/>
                  <a:pt x="759" y="2"/>
                </a:cubicBezTo>
                <a:cubicBezTo>
                  <a:pt x="748" y="2"/>
                  <a:pt x="713" y="2"/>
                  <a:pt x="682" y="2"/>
                </a:cubicBezTo>
                <a:cubicBezTo>
                  <a:pt x="655" y="2"/>
                  <a:pt x="631" y="2"/>
                  <a:pt x="625" y="2"/>
                </a:cubicBezTo>
                <a:cubicBezTo>
                  <a:pt x="474" y="0"/>
                  <a:pt x="330" y="1"/>
                  <a:pt x="183" y="1"/>
                </a:cubicBezTo>
                <a:cubicBezTo>
                  <a:pt x="126" y="1"/>
                  <a:pt x="68" y="1"/>
                  <a:pt x="3" y="1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34322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7296829"/>
      </p:ext>
    </p:extLst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8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" name="Group 4"/>
          <p:cNvGrpSpPr>
            <a:grpSpLocks noChangeAspect="1"/>
          </p:cNvGrpSpPr>
          <p:nvPr/>
        </p:nvGrpSpPr>
        <p:grpSpPr>
          <a:xfrm rot="10800000">
            <a:off x="130629" y="-458619"/>
            <a:ext cx="1001212" cy="1385668"/>
            <a:chOff x="586" y="743"/>
            <a:chExt cx="2586" cy="3579"/>
          </a:xfrm>
        </p:grpSpPr>
        <p:sp>
          <p:nvSpPr>
            <p:cNvPr id="34" name="Freeform 8"/>
            <p:cNvSpPr/>
            <p:nvPr/>
          </p:nvSpPr>
          <p:spPr bwMode="auto">
            <a:xfrm>
              <a:off x="586" y="1482"/>
              <a:ext cx="2586" cy="2840"/>
            </a:xfrm>
            <a:custGeom>
              <a:avLst/>
              <a:gdLst>
                <a:gd name="T0" fmla="*/ 1181 w 1192"/>
                <a:gd name="T1" fmla="*/ 646 h 1310"/>
                <a:gd name="T2" fmla="*/ 1155 w 1192"/>
                <a:gd name="T3" fmla="*/ 406 h 1310"/>
                <a:gd name="T4" fmla="*/ 1033 w 1192"/>
                <a:gd name="T5" fmla="*/ 179 h 1310"/>
                <a:gd name="T6" fmla="*/ 636 w 1192"/>
                <a:gd name="T7" fmla="*/ 2 h 1310"/>
                <a:gd name="T8" fmla="*/ 597 w 1192"/>
                <a:gd name="T9" fmla="*/ 0 h 1310"/>
                <a:gd name="T10" fmla="*/ 597 w 1192"/>
                <a:gd name="T11" fmla="*/ 0 h 1310"/>
                <a:gd name="T12" fmla="*/ 596 w 1192"/>
                <a:gd name="T13" fmla="*/ 0 h 1310"/>
                <a:gd name="T14" fmla="*/ 595 w 1192"/>
                <a:gd name="T15" fmla="*/ 0 h 1310"/>
                <a:gd name="T16" fmla="*/ 595 w 1192"/>
                <a:gd name="T17" fmla="*/ 0 h 1310"/>
                <a:gd name="T18" fmla="*/ 556 w 1192"/>
                <a:gd name="T19" fmla="*/ 2 h 1310"/>
                <a:gd name="T20" fmla="*/ 159 w 1192"/>
                <a:gd name="T21" fmla="*/ 179 h 1310"/>
                <a:gd name="T22" fmla="*/ 37 w 1192"/>
                <a:gd name="T23" fmla="*/ 406 h 1310"/>
                <a:gd name="T24" fmla="*/ 10 w 1192"/>
                <a:gd name="T25" fmla="*/ 646 h 1310"/>
                <a:gd name="T26" fmla="*/ 3 w 1192"/>
                <a:gd name="T27" fmla="*/ 925 h 1310"/>
                <a:gd name="T28" fmla="*/ 16 w 1192"/>
                <a:gd name="T29" fmla="*/ 1073 h 1310"/>
                <a:gd name="T30" fmla="*/ 56 w 1192"/>
                <a:gd name="T31" fmla="*/ 1210 h 1310"/>
                <a:gd name="T32" fmla="*/ 139 w 1192"/>
                <a:gd name="T33" fmla="*/ 1234 h 1310"/>
                <a:gd name="T34" fmla="*/ 386 w 1192"/>
                <a:gd name="T35" fmla="*/ 1305 h 1310"/>
                <a:gd name="T36" fmla="*/ 596 w 1192"/>
                <a:gd name="T37" fmla="*/ 1305 h 1310"/>
                <a:gd name="T38" fmla="*/ 806 w 1192"/>
                <a:gd name="T39" fmla="*/ 1305 h 1310"/>
                <a:gd name="T40" fmla="*/ 1053 w 1192"/>
                <a:gd name="T41" fmla="*/ 1234 h 1310"/>
                <a:gd name="T42" fmla="*/ 1136 w 1192"/>
                <a:gd name="T43" fmla="*/ 1210 h 1310"/>
                <a:gd name="T44" fmla="*/ 1176 w 1192"/>
                <a:gd name="T45" fmla="*/ 1073 h 1310"/>
                <a:gd name="T46" fmla="*/ 1189 w 1192"/>
                <a:gd name="T47" fmla="*/ 925 h 1310"/>
                <a:gd name="T48" fmla="*/ 1181 w 1192"/>
                <a:gd name="T49" fmla="*/ 646 h 1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92" h="1310">
                  <a:moveTo>
                    <a:pt x="1181" y="646"/>
                  </a:moveTo>
                  <a:cubicBezTo>
                    <a:pt x="1175" y="566"/>
                    <a:pt x="1172" y="485"/>
                    <a:pt x="1155" y="406"/>
                  </a:cubicBezTo>
                  <a:cubicBezTo>
                    <a:pt x="1137" y="323"/>
                    <a:pt x="1089" y="243"/>
                    <a:pt x="1033" y="179"/>
                  </a:cubicBezTo>
                  <a:cubicBezTo>
                    <a:pt x="928" y="58"/>
                    <a:pt x="790" y="13"/>
                    <a:pt x="636" y="2"/>
                  </a:cubicBezTo>
                  <a:cubicBezTo>
                    <a:pt x="623" y="1"/>
                    <a:pt x="610" y="1"/>
                    <a:pt x="597" y="0"/>
                  </a:cubicBezTo>
                  <a:cubicBezTo>
                    <a:pt x="597" y="0"/>
                    <a:pt x="597" y="0"/>
                    <a:pt x="597" y="0"/>
                  </a:cubicBezTo>
                  <a:cubicBezTo>
                    <a:pt x="596" y="0"/>
                    <a:pt x="596" y="0"/>
                    <a:pt x="596" y="0"/>
                  </a:cubicBezTo>
                  <a:cubicBezTo>
                    <a:pt x="596" y="0"/>
                    <a:pt x="595" y="0"/>
                    <a:pt x="595" y="0"/>
                  </a:cubicBezTo>
                  <a:cubicBezTo>
                    <a:pt x="595" y="0"/>
                    <a:pt x="595" y="0"/>
                    <a:pt x="595" y="0"/>
                  </a:cubicBezTo>
                  <a:cubicBezTo>
                    <a:pt x="582" y="1"/>
                    <a:pt x="569" y="1"/>
                    <a:pt x="556" y="2"/>
                  </a:cubicBezTo>
                  <a:cubicBezTo>
                    <a:pt x="402" y="13"/>
                    <a:pt x="264" y="58"/>
                    <a:pt x="159" y="179"/>
                  </a:cubicBezTo>
                  <a:cubicBezTo>
                    <a:pt x="103" y="243"/>
                    <a:pt x="54" y="323"/>
                    <a:pt x="37" y="406"/>
                  </a:cubicBezTo>
                  <a:cubicBezTo>
                    <a:pt x="20" y="485"/>
                    <a:pt x="17" y="566"/>
                    <a:pt x="10" y="646"/>
                  </a:cubicBezTo>
                  <a:cubicBezTo>
                    <a:pt x="3" y="739"/>
                    <a:pt x="0" y="832"/>
                    <a:pt x="3" y="925"/>
                  </a:cubicBezTo>
                  <a:cubicBezTo>
                    <a:pt x="5" y="974"/>
                    <a:pt x="9" y="1024"/>
                    <a:pt x="16" y="1073"/>
                  </a:cubicBezTo>
                  <a:cubicBezTo>
                    <a:pt x="23" y="1117"/>
                    <a:pt x="28" y="1173"/>
                    <a:pt x="56" y="1210"/>
                  </a:cubicBezTo>
                  <a:cubicBezTo>
                    <a:pt x="77" y="1240"/>
                    <a:pt x="112" y="1246"/>
                    <a:pt x="139" y="1234"/>
                  </a:cubicBezTo>
                  <a:cubicBezTo>
                    <a:pt x="207" y="1287"/>
                    <a:pt x="304" y="1300"/>
                    <a:pt x="386" y="1305"/>
                  </a:cubicBezTo>
                  <a:cubicBezTo>
                    <a:pt x="456" y="1310"/>
                    <a:pt x="526" y="1307"/>
                    <a:pt x="596" y="1305"/>
                  </a:cubicBezTo>
                  <a:cubicBezTo>
                    <a:pt x="666" y="1307"/>
                    <a:pt x="736" y="1310"/>
                    <a:pt x="806" y="1305"/>
                  </a:cubicBezTo>
                  <a:cubicBezTo>
                    <a:pt x="888" y="1300"/>
                    <a:pt x="985" y="1287"/>
                    <a:pt x="1053" y="1234"/>
                  </a:cubicBezTo>
                  <a:cubicBezTo>
                    <a:pt x="1080" y="1246"/>
                    <a:pt x="1115" y="1240"/>
                    <a:pt x="1136" y="1210"/>
                  </a:cubicBezTo>
                  <a:cubicBezTo>
                    <a:pt x="1163" y="1173"/>
                    <a:pt x="1169" y="1117"/>
                    <a:pt x="1176" y="1073"/>
                  </a:cubicBezTo>
                  <a:cubicBezTo>
                    <a:pt x="1183" y="1024"/>
                    <a:pt x="1187" y="974"/>
                    <a:pt x="1189" y="925"/>
                  </a:cubicBezTo>
                  <a:cubicBezTo>
                    <a:pt x="1192" y="832"/>
                    <a:pt x="1189" y="739"/>
                    <a:pt x="1181" y="64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9"/>
            <p:cNvSpPr/>
            <p:nvPr/>
          </p:nvSpPr>
          <p:spPr bwMode="auto">
            <a:xfrm>
              <a:off x="1465" y="2467"/>
              <a:ext cx="440" cy="234"/>
            </a:xfrm>
            <a:custGeom>
              <a:avLst/>
              <a:gdLst>
                <a:gd name="T0" fmla="*/ 2 w 203"/>
                <a:gd name="T1" fmla="*/ 30 h 108"/>
                <a:gd name="T2" fmla="*/ 105 w 203"/>
                <a:gd name="T3" fmla="*/ 99 h 108"/>
                <a:gd name="T4" fmla="*/ 202 w 203"/>
                <a:gd name="T5" fmla="*/ 4 h 108"/>
                <a:gd name="T6" fmla="*/ 197 w 203"/>
                <a:gd name="T7" fmla="*/ 2 h 108"/>
                <a:gd name="T8" fmla="*/ 108 w 203"/>
                <a:gd name="T9" fmla="*/ 82 h 108"/>
                <a:gd name="T10" fmla="*/ 11 w 203"/>
                <a:gd name="T11" fmla="*/ 27 h 108"/>
                <a:gd name="T12" fmla="*/ 2 w 203"/>
                <a:gd name="T13" fmla="*/ 3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3" h="108">
                  <a:moveTo>
                    <a:pt x="2" y="30"/>
                  </a:moveTo>
                  <a:cubicBezTo>
                    <a:pt x="14" y="81"/>
                    <a:pt x="53" y="108"/>
                    <a:pt x="105" y="99"/>
                  </a:cubicBezTo>
                  <a:cubicBezTo>
                    <a:pt x="150" y="91"/>
                    <a:pt x="197" y="50"/>
                    <a:pt x="202" y="4"/>
                  </a:cubicBezTo>
                  <a:cubicBezTo>
                    <a:pt x="203" y="1"/>
                    <a:pt x="199" y="0"/>
                    <a:pt x="197" y="2"/>
                  </a:cubicBezTo>
                  <a:cubicBezTo>
                    <a:pt x="179" y="41"/>
                    <a:pt x="151" y="70"/>
                    <a:pt x="108" y="82"/>
                  </a:cubicBezTo>
                  <a:cubicBezTo>
                    <a:pt x="64" y="93"/>
                    <a:pt x="26" y="70"/>
                    <a:pt x="11" y="27"/>
                  </a:cubicBezTo>
                  <a:cubicBezTo>
                    <a:pt x="9" y="22"/>
                    <a:pt x="0" y="24"/>
                    <a:pt x="2" y="30"/>
                  </a:cubicBezTo>
                  <a:close/>
                </a:path>
              </a:pathLst>
            </a:custGeom>
            <a:solidFill>
              <a:srgbClr val="5B08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10"/>
            <p:cNvSpPr/>
            <p:nvPr/>
          </p:nvSpPr>
          <p:spPr bwMode="auto">
            <a:xfrm>
              <a:off x="1892" y="2467"/>
              <a:ext cx="441" cy="238"/>
            </a:xfrm>
            <a:custGeom>
              <a:avLst/>
              <a:gdLst>
                <a:gd name="T0" fmla="*/ 192 w 203"/>
                <a:gd name="T1" fmla="*/ 27 h 110"/>
                <a:gd name="T2" fmla="*/ 95 w 203"/>
                <a:gd name="T3" fmla="*/ 82 h 110"/>
                <a:gd name="T4" fmla="*/ 6 w 203"/>
                <a:gd name="T5" fmla="*/ 2 h 110"/>
                <a:gd name="T6" fmla="*/ 1 w 203"/>
                <a:gd name="T7" fmla="*/ 4 h 110"/>
                <a:gd name="T8" fmla="*/ 98 w 203"/>
                <a:gd name="T9" fmla="*/ 99 h 110"/>
                <a:gd name="T10" fmla="*/ 201 w 203"/>
                <a:gd name="T11" fmla="*/ 30 h 110"/>
                <a:gd name="T12" fmla="*/ 192 w 203"/>
                <a:gd name="T13" fmla="*/ 27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3" h="110">
                  <a:moveTo>
                    <a:pt x="192" y="27"/>
                  </a:moveTo>
                  <a:cubicBezTo>
                    <a:pt x="177" y="70"/>
                    <a:pt x="139" y="92"/>
                    <a:pt x="95" y="82"/>
                  </a:cubicBezTo>
                  <a:cubicBezTo>
                    <a:pt x="53" y="71"/>
                    <a:pt x="24" y="40"/>
                    <a:pt x="6" y="2"/>
                  </a:cubicBezTo>
                  <a:cubicBezTo>
                    <a:pt x="5" y="0"/>
                    <a:pt x="0" y="1"/>
                    <a:pt x="1" y="4"/>
                  </a:cubicBezTo>
                  <a:cubicBezTo>
                    <a:pt x="7" y="51"/>
                    <a:pt x="53" y="89"/>
                    <a:pt x="98" y="99"/>
                  </a:cubicBezTo>
                  <a:cubicBezTo>
                    <a:pt x="150" y="110"/>
                    <a:pt x="190" y="79"/>
                    <a:pt x="201" y="30"/>
                  </a:cubicBezTo>
                  <a:cubicBezTo>
                    <a:pt x="203" y="24"/>
                    <a:pt x="194" y="22"/>
                    <a:pt x="192" y="27"/>
                  </a:cubicBezTo>
                  <a:close/>
                </a:path>
              </a:pathLst>
            </a:custGeom>
            <a:solidFill>
              <a:srgbClr val="5B08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11"/>
            <p:cNvSpPr/>
            <p:nvPr/>
          </p:nvSpPr>
          <p:spPr bwMode="auto">
            <a:xfrm>
              <a:off x="1814" y="2354"/>
              <a:ext cx="171" cy="123"/>
            </a:xfrm>
            <a:custGeom>
              <a:avLst/>
              <a:gdLst>
                <a:gd name="T0" fmla="*/ 78 w 79"/>
                <a:gd name="T1" fmla="*/ 13 h 57"/>
                <a:gd name="T2" fmla="*/ 65 w 79"/>
                <a:gd name="T3" fmla="*/ 2 h 57"/>
                <a:gd name="T4" fmla="*/ 63 w 79"/>
                <a:gd name="T5" fmla="*/ 2 h 57"/>
                <a:gd name="T6" fmla="*/ 39 w 79"/>
                <a:gd name="T7" fmla="*/ 0 h 57"/>
                <a:gd name="T8" fmla="*/ 16 w 79"/>
                <a:gd name="T9" fmla="*/ 2 h 57"/>
                <a:gd name="T10" fmla="*/ 13 w 79"/>
                <a:gd name="T11" fmla="*/ 2 h 57"/>
                <a:gd name="T12" fmla="*/ 1 w 79"/>
                <a:gd name="T13" fmla="*/ 13 h 57"/>
                <a:gd name="T14" fmla="*/ 2 w 79"/>
                <a:gd name="T15" fmla="*/ 25 h 57"/>
                <a:gd name="T16" fmla="*/ 28 w 79"/>
                <a:gd name="T17" fmla="*/ 53 h 57"/>
                <a:gd name="T18" fmla="*/ 51 w 79"/>
                <a:gd name="T19" fmla="*/ 53 h 57"/>
                <a:gd name="T20" fmla="*/ 76 w 79"/>
                <a:gd name="T21" fmla="*/ 25 h 57"/>
                <a:gd name="T22" fmla="*/ 78 w 79"/>
                <a:gd name="T23" fmla="*/ 13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9" h="57">
                  <a:moveTo>
                    <a:pt x="78" y="13"/>
                  </a:moveTo>
                  <a:cubicBezTo>
                    <a:pt x="77" y="7"/>
                    <a:pt x="73" y="3"/>
                    <a:pt x="65" y="2"/>
                  </a:cubicBezTo>
                  <a:cubicBezTo>
                    <a:pt x="65" y="2"/>
                    <a:pt x="64" y="2"/>
                    <a:pt x="63" y="2"/>
                  </a:cubicBezTo>
                  <a:cubicBezTo>
                    <a:pt x="55" y="0"/>
                    <a:pt x="47" y="0"/>
                    <a:pt x="39" y="0"/>
                  </a:cubicBezTo>
                  <a:cubicBezTo>
                    <a:pt x="32" y="0"/>
                    <a:pt x="24" y="0"/>
                    <a:pt x="16" y="2"/>
                  </a:cubicBezTo>
                  <a:cubicBezTo>
                    <a:pt x="15" y="2"/>
                    <a:pt x="14" y="2"/>
                    <a:pt x="13" y="2"/>
                  </a:cubicBezTo>
                  <a:cubicBezTo>
                    <a:pt x="6" y="3"/>
                    <a:pt x="2" y="7"/>
                    <a:pt x="1" y="13"/>
                  </a:cubicBezTo>
                  <a:cubicBezTo>
                    <a:pt x="0" y="16"/>
                    <a:pt x="0" y="21"/>
                    <a:pt x="2" y="25"/>
                  </a:cubicBezTo>
                  <a:cubicBezTo>
                    <a:pt x="8" y="35"/>
                    <a:pt x="18" y="48"/>
                    <a:pt x="28" y="53"/>
                  </a:cubicBezTo>
                  <a:cubicBezTo>
                    <a:pt x="36" y="57"/>
                    <a:pt x="43" y="57"/>
                    <a:pt x="51" y="53"/>
                  </a:cubicBezTo>
                  <a:cubicBezTo>
                    <a:pt x="61" y="48"/>
                    <a:pt x="71" y="35"/>
                    <a:pt x="76" y="25"/>
                  </a:cubicBezTo>
                  <a:cubicBezTo>
                    <a:pt x="79" y="21"/>
                    <a:pt x="79" y="16"/>
                    <a:pt x="78" y="13"/>
                  </a:cubicBezTo>
                  <a:close/>
                </a:path>
              </a:pathLst>
            </a:custGeom>
            <a:solidFill>
              <a:srgbClr val="5B0822"/>
            </a:solidFill>
            <a:ln w="14288" cap="flat">
              <a:solidFill>
                <a:srgbClr val="5B0822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12"/>
            <p:cNvSpPr/>
            <p:nvPr/>
          </p:nvSpPr>
          <p:spPr bwMode="auto">
            <a:xfrm>
              <a:off x="1139" y="2120"/>
              <a:ext cx="434" cy="271"/>
            </a:xfrm>
            <a:custGeom>
              <a:avLst/>
              <a:gdLst>
                <a:gd name="T0" fmla="*/ 32 w 200"/>
                <a:gd name="T1" fmla="*/ 76 h 125"/>
                <a:gd name="T2" fmla="*/ 111 w 200"/>
                <a:gd name="T3" fmla="*/ 60 h 125"/>
                <a:gd name="T4" fmla="*/ 167 w 200"/>
                <a:gd name="T5" fmla="*/ 121 h 125"/>
                <a:gd name="T6" fmla="*/ 179 w 200"/>
                <a:gd name="T7" fmla="*/ 120 h 125"/>
                <a:gd name="T8" fmla="*/ 129 w 200"/>
                <a:gd name="T9" fmla="*/ 18 h 125"/>
                <a:gd name="T10" fmla="*/ 12 w 200"/>
                <a:gd name="T11" fmla="*/ 50 h 125"/>
                <a:gd name="T12" fmla="*/ 32 w 200"/>
                <a:gd name="T13" fmla="*/ 76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0" h="125">
                  <a:moveTo>
                    <a:pt x="32" y="76"/>
                  </a:moveTo>
                  <a:cubicBezTo>
                    <a:pt x="54" y="59"/>
                    <a:pt x="84" y="48"/>
                    <a:pt x="111" y="60"/>
                  </a:cubicBezTo>
                  <a:cubicBezTo>
                    <a:pt x="141" y="73"/>
                    <a:pt x="146" y="101"/>
                    <a:pt x="167" y="121"/>
                  </a:cubicBezTo>
                  <a:cubicBezTo>
                    <a:pt x="171" y="125"/>
                    <a:pt x="177" y="124"/>
                    <a:pt x="179" y="120"/>
                  </a:cubicBezTo>
                  <a:cubicBezTo>
                    <a:pt x="200" y="83"/>
                    <a:pt x="164" y="32"/>
                    <a:pt x="129" y="18"/>
                  </a:cubicBezTo>
                  <a:cubicBezTo>
                    <a:pt x="86" y="0"/>
                    <a:pt x="42" y="15"/>
                    <a:pt x="12" y="50"/>
                  </a:cubicBezTo>
                  <a:cubicBezTo>
                    <a:pt x="0" y="63"/>
                    <a:pt x="16" y="88"/>
                    <a:pt x="32" y="76"/>
                  </a:cubicBezTo>
                  <a:close/>
                </a:path>
              </a:pathLst>
            </a:custGeom>
            <a:solidFill>
              <a:srgbClr val="5B08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13"/>
            <p:cNvSpPr/>
            <p:nvPr/>
          </p:nvSpPr>
          <p:spPr bwMode="auto">
            <a:xfrm>
              <a:off x="2165" y="2120"/>
              <a:ext cx="435" cy="271"/>
            </a:xfrm>
            <a:custGeom>
              <a:avLst/>
              <a:gdLst>
                <a:gd name="T0" fmla="*/ 189 w 200"/>
                <a:gd name="T1" fmla="*/ 50 h 125"/>
                <a:gd name="T2" fmla="*/ 71 w 200"/>
                <a:gd name="T3" fmla="*/ 18 h 125"/>
                <a:gd name="T4" fmla="*/ 21 w 200"/>
                <a:gd name="T5" fmla="*/ 120 h 125"/>
                <a:gd name="T6" fmla="*/ 33 w 200"/>
                <a:gd name="T7" fmla="*/ 121 h 125"/>
                <a:gd name="T8" fmla="*/ 54 w 200"/>
                <a:gd name="T9" fmla="*/ 89 h 125"/>
                <a:gd name="T10" fmla="*/ 89 w 200"/>
                <a:gd name="T11" fmla="*/ 60 h 125"/>
                <a:gd name="T12" fmla="*/ 169 w 200"/>
                <a:gd name="T13" fmla="*/ 76 h 125"/>
                <a:gd name="T14" fmla="*/ 189 w 200"/>
                <a:gd name="T15" fmla="*/ 5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0" h="125">
                  <a:moveTo>
                    <a:pt x="189" y="50"/>
                  </a:moveTo>
                  <a:cubicBezTo>
                    <a:pt x="159" y="15"/>
                    <a:pt x="115" y="0"/>
                    <a:pt x="71" y="18"/>
                  </a:cubicBezTo>
                  <a:cubicBezTo>
                    <a:pt x="37" y="32"/>
                    <a:pt x="0" y="83"/>
                    <a:pt x="21" y="120"/>
                  </a:cubicBezTo>
                  <a:cubicBezTo>
                    <a:pt x="24" y="124"/>
                    <a:pt x="30" y="125"/>
                    <a:pt x="33" y="121"/>
                  </a:cubicBezTo>
                  <a:cubicBezTo>
                    <a:pt x="43" y="112"/>
                    <a:pt x="47" y="101"/>
                    <a:pt x="54" y="89"/>
                  </a:cubicBezTo>
                  <a:cubicBezTo>
                    <a:pt x="63" y="76"/>
                    <a:pt x="75" y="68"/>
                    <a:pt x="89" y="60"/>
                  </a:cubicBezTo>
                  <a:cubicBezTo>
                    <a:pt x="115" y="46"/>
                    <a:pt x="148" y="60"/>
                    <a:pt x="169" y="76"/>
                  </a:cubicBezTo>
                  <a:cubicBezTo>
                    <a:pt x="184" y="88"/>
                    <a:pt x="200" y="63"/>
                    <a:pt x="189" y="50"/>
                  </a:cubicBezTo>
                  <a:close/>
                </a:path>
              </a:pathLst>
            </a:custGeom>
            <a:solidFill>
              <a:srgbClr val="5B08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14"/>
            <p:cNvSpPr/>
            <p:nvPr/>
          </p:nvSpPr>
          <p:spPr bwMode="auto">
            <a:xfrm>
              <a:off x="1013" y="2415"/>
              <a:ext cx="352" cy="123"/>
            </a:xfrm>
            <a:custGeom>
              <a:avLst/>
              <a:gdLst>
                <a:gd name="T0" fmla="*/ 17 w 162"/>
                <a:gd name="T1" fmla="*/ 45 h 57"/>
                <a:gd name="T2" fmla="*/ 129 w 162"/>
                <a:gd name="T3" fmla="*/ 57 h 57"/>
                <a:gd name="T4" fmla="*/ 135 w 162"/>
                <a:gd name="T5" fmla="*/ 10 h 57"/>
                <a:gd name="T6" fmla="*/ 17 w 162"/>
                <a:gd name="T7" fmla="*/ 11 h 57"/>
                <a:gd name="T8" fmla="*/ 17 w 162"/>
                <a:gd name="T9" fmla="*/ 45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2" h="57">
                  <a:moveTo>
                    <a:pt x="17" y="45"/>
                  </a:moveTo>
                  <a:cubicBezTo>
                    <a:pt x="51" y="56"/>
                    <a:pt x="93" y="57"/>
                    <a:pt x="129" y="57"/>
                  </a:cubicBezTo>
                  <a:cubicBezTo>
                    <a:pt x="156" y="57"/>
                    <a:pt x="162" y="17"/>
                    <a:pt x="135" y="10"/>
                  </a:cubicBezTo>
                  <a:cubicBezTo>
                    <a:pt x="98" y="0"/>
                    <a:pt x="53" y="0"/>
                    <a:pt x="17" y="11"/>
                  </a:cubicBezTo>
                  <a:cubicBezTo>
                    <a:pt x="0" y="16"/>
                    <a:pt x="0" y="40"/>
                    <a:pt x="17" y="45"/>
                  </a:cubicBezTo>
                  <a:close/>
                </a:path>
              </a:pathLst>
            </a:custGeom>
            <a:solidFill>
              <a:srgbClr val="FF98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15"/>
            <p:cNvSpPr/>
            <p:nvPr/>
          </p:nvSpPr>
          <p:spPr bwMode="auto">
            <a:xfrm>
              <a:off x="2432" y="2415"/>
              <a:ext cx="352" cy="123"/>
            </a:xfrm>
            <a:custGeom>
              <a:avLst/>
              <a:gdLst>
                <a:gd name="T0" fmla="*/ 145 w 162"/>
                <a:gd name="T1" fmla="*/ 11 h 57"/>
                <a:gd name="T2" fmla="*/ 26 w 162"/>
                <a:gd name="T3" fmla="*/ 10 h 57"/>
                <a:gd name="T4" fmla="*/ 33 w 162"/>
                <a:gd name="T5" fmla="*/ 57 h 57"/>
                <a:gd name="T6" fmla="*/ 145 w 162"/>
                <a:gd name="T7" fmla="*/ 45 h 57"/>
                <a:gd name="T8" fmla="*/ 145 w 162"/>
                <a:gd name="T9" fmla="*/ 11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2" h="57">
                  <a:moveTo>
                    <a:pt x="145" y="11"/>
                  </a:moveTo>
                  <a:cubicBezTo>
                    <a:pt x="108" y="0"/>
                    <a:pt x="63" y="0"/>
                    <a:pt x="26" y="10"/>
                  </a:cubicBezTo>
                  <a:cubicBezTo>
                    <a:pt x="0" y="17"/>
                    <a:pt x="5" y="57"/>
                    <a:pt x="33" y="57"/>
                  </a:cubicBezTo>
                  <a:cubicBezTo>
                    <a:pt x="69" y="57"/>
                    <a:pt x="110" y="56"/>
                    <a:pt x="145" y="45"/>
                  </a:cubicBezTo>
                  <a:cubicBezTo>
                    <a:pt x="162" y="40"/>
                    <a:pt x="162" y="16"/>
                    <a:pt x="145" y="11"/>
                  </a:cubicBezTo>
                  <a:close/>
                </a:path>
              </a:pathLst>
            </a:custGeom>
            <a:solidFill>
              <a:srgbClr val="FF98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16"/>
            <p:cNvSpPr/>
            <p:nvPr/>
          </p:nvSpPr>
          <p:spPr bwMode="auto">
            <a:xfrm>
              <a:off x="642" y="3262"/>
              <a:ext cx="1142" cy="668"/>
            </a:xfrm>
            <a:custGeom>
              <a:avLst/>
              <a:gdLst>
                <a:gd name="T0" fmla="*/ 71 w 526"/>
                <a:gd name="T1" fmla="*/ 24 h 308"/>
                <a:gd name="T2" fmla="*/ 143 w 526"/>
                <a:gd name="T3" fmla="*/ 258 h 308"/>
                <a:gd name="T4" fmla="*/ 424 w 526"/>
                <a:gd name="T5" fmla="*/ 287 h 308"/>
                <a:gd name="T6" fmla="*/ 490 w 526"/>
                <a:gd name="T7" fmla="*/ 171 h 308"/>
                <a:gd name="T8" fmla="*/ 287 w 526"/>
                <a:gd name="T9" fmla="*/ 139 h 308"/>
                <a:gd name="T10" fmla="*/ 139 w 526"/>
                <a:gd name="T11" fmla="*/ 42 h 308"/>
                <a:gd name="T12" fmla="*/ 71 w 526"/>
                <a:gd name="T13" fmla="*/ 24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6" h="308">
                  <a:moveTo>
                    <a:pt x="71" y="24"/>
                  </a:moveTo>
                  <a:cubicBezTo>
                    <a:pt x="0" y="98"/>
                    <a:pt x="74" y="213"/>
                    <a:pt x="143" y="258"/>
                  </a:cubicBezTo>
                  <a:cubicBezTo>
                    <a:pt x="220" y="308"/>
                    <a:pt x="337" y="297"/>
                    <a:pt x="424" y="287"/>
                  </a:cubicBezTo>
                  <a:cubicBezTo>
                    <a:pt x="477" y="281"/>
                    <a:pt x="526" y="225"/>
                    <a:pt x="490" y="171"/>
                  </a:cubicBezTo>
                  <a:cubicBezTo>
                    <a:pt x="448" y="108"/>
                    <a:pt x="352" y="138"/>
                    <a:pt x="287" y="139"/>
                  </a:cubicBezTo>
                  <a:cubicBezTo>
                    <a:pt x="217" y="141"/>
                    <a:pt x="165" y="110"/>
                    <a:pt x="139" y="42"/>
                  </a:cubicBezTo>
                  <a:cubicBezTo>
                    <a:pt x="129" y="15"/>
                    <a:pt x="94" y="0"/>
                    <a:pt x="71" y="24"/>
                  </a:cubicBezTo>
                  <a:close/>
                </a:path>
              </a:pathLst>
            </a:custGeom>
            <a:solidFill>
              <a:srgbClr val="FFDC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17"/>
            <p:cNvSpPr/>
            <p:nvPr/>
          </p:nvSpPr>
          <p:spPr bwMode="auto">
            <a:xfrm>
              <a:off x="1603" y="3778"/>
              <a:ext cx="187" cy="37"/>
            </a:xfrm>
            <a:custGeom>
              <a:avLst/>
              <a:gdLst>
                <a:gd name="T0" fmla="*/ 5 w 86"/>
                <a:gd name="T1" fmla="*/ 9 h 17"/>
                <a:gd name="T2" fmla="*/ 84 w 86"/>
                <a:gd name="T3" fmla="*/ 12 h 17"/>
                <a:gd name="T4" fmla="*/ 84 w 86"/>
                <a:gd name="T5" fmla="*/ 10 h 17"/>
                <a:gd name="T6" fmla="*/ 7 w 86"/>
                <a:gd name="T7" fmla="*/ 2 h 17"/>
                <a:gd name="T8" fmla="*/ 5 w 86"/>
                <a:gd name="T9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" h="17">
                  <a:moveTo>
                    <a:pt x="5" y="9"/>
                  </a:moveTo>
                  <a:cubicBezTo>
                    <a:pt x="31" y="17"/>
                    <a:pt x="58" y="15"/>
                    <a:pt x="84" y="12"/>
                  </a:cubicBezTo>
                  <a:cubicBezTo>
                    <a:pt x="86" y="12"/>
                    <a:pt x="86" y="10"/>
                    <a:pt x="84" y="10"/>
                  </a:cubicBezTo>
                  <a:cubicBezTo>
                    <a:pt x="58" y="7"/>
                    <a:pt x="32" y="10"/>
                    <a:pt x="7" y="2"/>
                  </a:cubicBezTo>
                  <a:cubicBezTo>
                    <a:pt x="2" y="0"/>
                    <a:pt x="0" y="7"/>
                    <a:pt x="5" y="9"/>
                  </a:cubicBezTo>
                  <a:close/>
                </a:path>
              </a:pathLst>
            </a:custGeom>
            <a:solidFill>
              <a:srgbClr val="5B08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18"/>
            <p:cNvSpPr/>
            <p:nvPr/>
          </p:nvSpPr>
          <p:spPr bwMode="auto">
            <a:xfrm>
              <a:off x="1634" y="3704"/>
              <a:ext cx="130" cy="20"/>
            </a:xfrm>
            <a:custGeom>
              <a:avLst/>
              <a:gdLst>
                <a:gd name="T0" fmla="*/ 3 w 60"/>
                <a:gd name="T1" fmla="*/ 5 h 9"/>
                <a:gd name="T2" fmla="*/ 58 w 60"/>
                <a:gd name="T3" fmla="*/ 7 h 9"/>
                <a:gd name="T4" fmla="*/ 58 w 60"/>
                <a:gd name="T5" fmla="*/ 4 h 9"/>
                <a:gd name="T6" fmla="*/ 4 w 60"/>
                <a:gd name="T7" fmla="*/ 0 h 9"/>
                <a:gd name="T8" fmla="*/ 3 w 60"/>
                <a:gd name="T9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9">
                  <a:moveTo>
                    <a:pt x="3" y="5"/>
                  </a:moveTo>
                  <a:cubicBezTo>
                    <a:pt x="21" y="8"/>
                    <a:pt x="40" y="9"/>
                    <a:pt x="58" y="7"/>
                  </a:cubicBezTo>
                  <a:cubicBezTo>
                    <a:pt x="60" y="7"/>
                    <a:pt x="60" y="4"/>
                    <a:pt x="58" y="4"/>
                  </a:cubicBezTo>
                  <a:cubicBezTo>
                    <a:pt x="40" y="2"/>
                    <a:pt x="22" y="3"/>
                    <a:pt x="4" y="0"/>
                  </a:cubicBezTo>
                  <a:cubicBezTo>
                    <a:pt x="1" y="0"/>
                    <a:pt x="0" y="5"/>
                    <a:pt x="3" y="5"/>
                  </a:cubicBezTo>
                  <a:close/>
                </a:path>
              </a:pathLst>
            </a:custGeom>
            <a:solidFill>
              <a:srgbClr val="5B08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19"/>
            <p:cNvSpPr/>
            <p:nvPr/>
          </p:nvSpPr>
          <p:spPr bwMode="auto">
            <a:xfrm>
              <a:off x="1582" y="3609"/>
              <a:ext cx="189" cy="50"/>
            </a:xfrm>
            <a:custGeom>
              <a:avLst/>
              <a:gdLst>
                <a:gd name="T0" fmla="*/ 5 w 87"/>
                <a:gd name="T1" fmla="*/ 21 h 23"/>
                <a:gd name="T2" fmla="*/ 85 w 87"/>
                <a:gd name="T3" fmla="*/ 6 h 23"/>
                <a:gd name="T4" fmla="*/ 85 w 87"/>
                <a:gd name="T5" fmla="*/ 3 h 23"/>
                <a:gd name="T6" fmla="*/ 2 w 87"/>
                <a:gd name="T7" fmla="*/ 17 h 23"/>
                <a:gd name="T8" fmla="*/ 5 w 87"/>
                <a:gd name="T9" fmla="*/ 2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7" h="23">
                  <a:moveTo>
                    <a:pt x="5" y="21"/>
                  </a:moveTo>
                  <a:cubicBezTo>
                    <a:pt x="30" y="8"/>
                    <a:pt x="58" y="9"/>
                    <a:pt x="85" y="6"/>
                  </a:cubicBezTo>
                  <a:cubicBezTo>
                    <a:pt x="87" y="6"/>
                    <a:pt x="87" y="3"/>
                    <a:pt x="85" y="3"/>
                  </a:cubicBezTo>
                  <a:cubicBezTo>
                    <a:pt x="57" y="0"/>
                    <a:pt x="27" y="2"/>
                    <a:pt x="2" y="17"/>
                  </a:cubicBezTo>
                  <a:cubicBezTo>
                    <a:pt x="0" y="19"/>
                    <a:pt x="2" y="23"/>
                    <a:pt x="5" y="21"/>
                  </a:cubicBezTo>
                  <a:close/>
                </a:path>
              </a:pathLst>
            </a:custGeom>
            <a:solidFill>
              <a:srgbClr val="5B08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20"/>
            <p:cNvSpPr/>
            <p:nvPr/>
          </p:nvSpPr>
          <p:spPr bwMode="auto">
            <a:xfrm>
              <a:off x="1972" y="3262"/>
              <a:ext cx="1144" cy="668"/>
            </a:xfrm>
            <a:custGeom>
              <a:avLst/>
              <a:gdLst>
                <a:gd name="T0" fmla="*/ 456 w 527"/>
                <a:gd name="T1" fmla="*/ 24 h 308"/>
                <a:gd name="T2" fmla="*/ 384 w 527"/>
                <a:gd name="T3" fmla="*/ 258 h 308"/>
                <a:gd name="T4" fmla="*/ 103 w 527"/>
                <a:gd name="T5" fmla="*/ 287 h 308"/>
                <a:gd name="T6" fmla="*/ 37 w 527"/>
                <a:gd name="T7" fmla="*/ 171 h 308"/>
                <a:gd name="T8" fmla="*/ 240 w 527"/>
                <a:gd name="T9" fmla="*/ 139 h 308"/>
                <a:gd name="T10" fmla="*/ 388 w 527"/>
                <a:gd name="T11" fmla="*/ 42 h 308"/>
                <a:gd name="T12" fmla="*/ 456 w 527"/>
                <a:gd name="T13" fmla="*/ 24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7" h="308">
                  <a:moveTo>
                    <a:pt x="456" y="24"/>
                  </a:moveTo>
                  <a:cubicBezTo>
                    <a:pt x="527" y="98"/>
                    <a:pt x="453" y="213"/>
                    <a:pt x="384" y="258"/>
                  </a:cubicBezTo>
                  <a:cubicBezTo>
                    <a:pt x="307" y="308"/>
                    <a:pt x="189" y="297"/>
                    <a:pt x="103" y="287"/>
                  </a:cubicBezTo>
                  <a:cubicBezTo>
                    <a:pt x="50" y="281"/>
                    <a:pt x="0" y="225"/>
                    <a:pt x="37" y="171"/>
                  </a:cubicBezTo>
                  <a:cubicBezTo>
                    <a:pt x="79" y="108"/>
                    <a:pt x="175" y="138"/>
                    <a:pt x="240" y="139"/>
                  </a:cubicBezTo>
                  <a:cubicBezTo>
                    <a:pt x="310" y="141"/>
                    <a:pt x="361" y="110"/>
                    <a:pt x="388" y="42"/>
                  </a:cubicBezTo>
                  <a:cubicBezTo>
                    <a:pt x="398" y="15"/>
                    <a:pt x="433" y="0"/>
                    <a:pt x="456" y="24"/>
                  </a:cubicBezTo>
                  <a:close/>
                </a:path>
              </a:pathLst>
            </a:custGeom>
            <a:solidFill>
              <a:srgbClr val="FFDC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21"/>
            <p:cNvSpPr/>
            <p:nvPr/>
          </p:nvSpPr>
          <p:spPr bwMode="auto">
            <a:xfrm>
              <a:off x="1968" y="3778"/>
              <a:ext cx="187" cy="37"/>
            </a:xfrm>
            <a:custGeom>
              <a:avLst/>
              <a:gdLst>
                <a:gd name="T0" fmla="*/ 79 w 86"/>
                <a:gd name="T1" fmla="*/ 2 h 17"/>
                <a:gd name="T2" fmla="*/ 2 w 86"/>
                <a:gd name="T3" fmla="*/ 10 h 17"/>
                <a:gd name="T4" fmla="*/ 2 w 86"/>
                <a:gd name="T5" fmla="*/ 12 h 17"/>
                <a:gd name="T6" fmla="*/ 81 w 86"/>
                <a:gd name="T7" fmla="*/ 9 h 17"/>
                <a:gd name="T8" fmla="*/ 79 w 86"/>
                <a:gd name="T9" fmla="*/ 2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" h="17">
                  <a:moveTo>
                    <a:pt x="79" y="2"/>
                  </a:moveTo>
                  <a:cubicBezTo>
                    <a:pt x="54" y="10"/>
                    <a:pt x="28" y="7"/>
                    <a:pt x="2" y="10"/>
                  </a:cubicBezTo>
                  <a:cubicBezTo>
                    <a:pt x="0" y="10"/>
                    <a:pt x="0" y="12"/>
                    <a:pt x="2" y="12"/>
                  </a:cubicBezTo>
                  <a:cubicBezTo>
                    <a:pt x="28" y="15"/>
                    <a:pt x="55" y="17"/>
                    <a:pt x="81" y="9"/>
                  </a:cubicBezTo>
                  <a:cubicBezTo>
                    <a:pt x="86" y="7"/>
                    <a:pt x="84" y="0"/>
                    <a:pt x="79" y="2"/>
                  </a:cubicBezTo>
                  <a:close/>
                </a:path>
              </a:pathLst>
            </a:custGeom>
            <a:solidFill>
              <a:srgbClr val="5B08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22"/>
            <p:cNvSpPr/>
            <p:nvPr/>
          </p:nvSpPr>
          <p:spPr bwMode="auto">
            <a:xfrm>
              <a:off x="1994" y="3704"/>
              <a:ext cx="130" cy="20"/>
            </a:xfrm>
            <a:custGeom>
              <a:avLst/>
              <a:gdLst>
                <a:gd name="T0" fmla="*/ 55 w 60"/>
                <a:gd name="T1" fmla="*/ 0 h 9"/>
                <a:gd name="T2" fmla="*/ 2 w 60"/>
                <a:gd name="T3" fmla="*/ 4 h 9"/>
                <a:gd name="T4" fmla="*/ 2 w 60"/>
                <a:gd name="T5" fmla="*/ 7 h 9"/>
                <a:gd name="T6" fmla="*/ 57 w 60"/>
                <a:gd name="T7" fmla="*/ 5 h 9"/>
                <a:gd name="T8" fmla="*/ 55 w 60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9">
                  <a:moveTo>
                    <a:pt x="55" y="0"/>
                  </a:moveTo>
                  <a:cubicBezTo>
                    <a:pt x="38" y="3"/>
                    <a:pt x="20" y="2"/>
                    <a:pt x="2" y="4"/>
                  </a:cubicBezTo>
                  <a:cubicBezTo>
                    <a:pt x="0" y="4"/>
                    <a:pt x="0" y="7"/>
                    <a:pt x="2" y="7"/>
                  </a:cubicBezTo>
                  <a:cubicBezTo>
                    <a:pt x="20" y="9"/>
                    <a:pt x="39" y="8"/>
                    <a:pt x="57" y="5"/>
                  </a:cubicBezTo>
                  <a:cubicBezTo>
                    <a:pt x="60" y="5"/>
                    <a:pt x="58" y="0"/>
                    <a:pt x="55" y="0"/>
                  </a:cubicBezTo>
                  <a:close/>
                </a:path>
              </a:pathLst>
            </a:custGeom>
            <a:solidFill>
              <a:srgbClr val="5B08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23"/>
            <p:cNvSpPr/>
            <p:nvPr/>
          </p:nvSpPr>
          <p:spPr bwMode="auto">
            <a:xfrm>
              <a:off x="1985" y="3609"/>
              <a:ext cx="191" cy="50"/>
            </a:xfrm>
            <a:custGeom>
              <a:avLst/>
              <a:gdLst>
                <a:gd name="T0" fmla="*/ 85 w 88"/>
                <a:gd name="T1" fmla="*/ 17 h 23"/>
                <a:gd name="T2" fmla="*/ 3 w 88"/>
                <a:gd name="T3" fmla="*/ 3 h 23"/>
                <a:gd name="T4" fmla="*/ 3 w 88"/>
                <a:gd name="T5" fmla="*/ 6 h 23"/>
                <a:gd name="T6" fmla="*/ 83 w 88"/>
                <a:gd name="T7" fmla="*/ 21 h 23"/>
                <a:gd name="T8" fmla="*/ 85 w 88"/>
                <a:gd name="T9" fmla="*/ 17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8" h="23">
                  <a:moveTo>
                    <a:pt x="85" y="17"/>
                  </a:moveTo>
                  <a:cubicBezTo>
                    <a:pt x="61" y="2"/>
                    <a:pt x="31" y="0"/>
                    <a:pt x="3" y="3"/>
                  </a:cubicBezTo>
                  <a:cubicBezTo>
                    <a:pt x="0" y="3"/>
                    <a:pt x="0" y="6"/>
                    <a:pt x="3" y="6"/>
                  </a:cubicBezTo>
                  <a:cubicBezTo>
                    <a:pt x="30" y="9"/>
                    <a:pt x="58" y="8"/>
                    <a:pt x="83" y="21"/>
                  </a:cubicBezTo>
                  <a:cubicBezTo>
                    <a:pt x="86" y="23"/>
                    <a:pt x="88" y="19"/>
                    <a:pt x="85" y="17"/>
                  </a:cubicBezTo>
                  <a:close/>
                </a:path>
              </a:pathLst>
            </a:custGeom>
            <a:solidFill>
              <a:srgbClr val="5B08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24"/>
            <p:cNvSpPr/>
            <p:nvPr/>
          </p:nvSpPr>
          <p:spPr bwMode="auto">
            <a:xfrm>
              <a:off x="968" y="743"/>
              <a:ext cx="464" cy="1255"/>
            </a:xfrm>
            <a:custGeom>
              <a:avLst/>
              <a:gdLst>
                <a:gd name="T0" fmla="*/ 194 w 214"/>
                <a:gd name="T1" fmla="*/ 307 h 579"/>
                <a:gd name="T2" fmla="*/ 138 w 214"/>
                <a:gd name="T3" fmla="*/ 58 h 579"/>
                <a:gd name="T4" fmla="*/ 29 w 214"/>
                <a:gd name="T5" fmla="*/ 58 h 579"/>
                <a:gd name="T6" fmla="*/ 7 w 214"/>
                <a:gd name="T7" fmla="*/ 329 h 579"/>
                <a:gd name="T8" fmla="*/ 107 w 214"/>
                <a:gd name="T9" fmla="*/ 561 h 579"/>
                <a:gd name="T10" fmla="*/ 165 w 214"/>
                <a:gd name="T11" fmla="*/ 527 h 579"/>
                <a:gd name="T12" fmla="*/ 167 w 214"/>
                <a:gd name="T13" fmla="*/ 526 h 579"/>
                <a:gd name="T14" fmla="*/ 194 w 214"/>
                <a:gd name="T15" fmla="*/ 307 h 5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4" h="579">
                  <a:moveTo>
                    <a:pt x="194" y="307"/>
                  </a:moveTo>
                  <a:cubicBezTo>
                    <a:pt x="188" y="221"/>
                    <a:pt x="171" y="138"/>
                    <a:pt x="138" y="58"/>
                  </a:cubicBezTo>
                  <a:cubicBezTo>
                    <a:pt x="119" y="9"/>
                    <a:pt x="45" y="0"/>
                    <a:pt x="29" y="58"/>
                  </a:cubicBezTo>
                  <a:cubicBezTo>
                    <a:pt x="5" y="145"/>
                    <a:pt x="0" y="240"/>
                    <a:pt x="7" y="329"/>
                  </a:cubicBezTo>
                  <a:cubicBezTo>
                    <a:pt x="13" y="418"/>
                    <a:pt x="32" y="505"/>
                    <a:pt x="107" y="561"/>
                  </a:cubicBezTo>
                  <a:cubicBezTo>
                    <a:pt x="131" y="579"/>
                    <a:pt x="164" y="554"/>
                    <a:pt x="165" y="527"/>
                  </a:cubicBezTo>
                  <a:cubicBezTo>
                    <a:pt x="166" y="527"/>
                    <a:pt x="166" y="526"/>
                    <a:pt x="167" y="526"/>
                  </a:cubicBezTo>
                  <a:cubicBezTo>
                    <a:pt x="214" y="470"/>
                    <a:pt x="199" y="376"/>
                    <a:pt x="194" y="30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25"/>
            <p:cNvSpPr/>
            <p:nvPr/>
          </p:nvSpPr>
          <p:spPr bwMode="auto">
            <a:xfrm>
              <a:off x="1050" y="977"/>
              <a:ext cx="304" cy="794"/>
            </a:xfrm>
            <a:custGeom>
              <a:avLst/>
              <a:gdLst>
                <a:gd name="T0" fmla="*/ 122 w 140"/>
                <a:gd name="T1" fmla="*/ 194 h 366"/>
                <a:gd name="T2" fmla="*/ 87 w 140"/>
                <a:gd name="T3" fmla="*/ 37 h 366"/>
                <a:gd name="T4" fmla="*/ 18 w 140"/>
                <a:gd name="T5" fmla="*/ 37 h 366"/>
                <a:gd name="T6" fmla="*/ 4 w 140"/>
                <a:gd name="T7" fmla="*/ 207 h 366"/>
                <a:gd name="T8" fmla="*/ 57 w 140"/>
                <a:gd name="T9" fmla="*/ 336 h 366"/>
                <a:gd name="T10" fmla="*/ 122 w 140"/>
                <a:gd name="T11" fmla="*/ 194 h 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0" h="366">
                  <a:moveTo>
                    <a:pt x="122" y="194"/>
                  </a:moveTo>
                  <a:cubicBezTo>
                    <a:pt x="118" y="139"/>
                    <a:pt x="107" y="87"/>
                    <a:pt x="87" y="37"/>
                  </a:cubicBezTo>
                  <a:cubicBezTo>
                    <a:pt x="75" y="6"/>
                    <a:pt x="28" y="0"/>
                    <a:pt x="18" y="37"/>
                  </a:cubicBezTo>
                  <a:cubicBezTo>
                    <a:pt x="3" y="91"/>
                    <a:pt x="0" y="151"/>
                    <a:pt x="4" y="207"/>
                  </a:cubicBezTo>
                  <a:cubicBezTo>
                    <a:pt x="7" y="247"/>
                    <a:pt x="13" y="320"/>
                    <a:pt x="57" y="336"/>
                  </a:cubicBezTo>
                  <a:cubicBezTo>
                    <a:pt x="140" y="366"/>
                    <a:pt x="125" y="236"/>
                    <a:pt x="122" y="194"/>
                  </a:cubicBezTo>
                  <a:close/>
                </a:path>
              </a:pathLst>
            </a:custGeom>
            <a:solidFill>
              <a:srgbClr val="FFDC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26"/>
            <p:cNvSpPr/>
            <p:nvPr/>
          </p:nvSpPr>
          <p:spPr bwMode="auto">
            <a:xfrm>
              <a:off x="2326" y="743"/>
              <a:ext cx="464" cy="1255"/>
            </a:xfrm>
            <a:custGeom>
              <a:avLst/>
              <a:gdLst>
                <a:gd name="T0" fmla="*/ 20 w 214"/>
                <a:gd name="T1" fmla="*/ 307 h 579"/>
                <a:gd name="T2" fmla="*/ 76 w 214"/>
                <a:gd name="T3" fmla="*/ 58 h 579"/>
                <a:gd name="T4" fmla="*/ 185 w 214"/>
                <a:gd name="T5" fmla="*/ 58 h 579"/>
                <a:gd name="T6" fmla="*/ 207 w 214"/>
                <a:gd name="T7" fmla="*/ 329 h 579"/>
                <a:gd name="T8" fmla="*/ 107 w 214"/>
                <a:gd name="T9" fmla="*/ 561 h 579"/>
                <a:gd name="T10" fmla="*/ 49 w 214"/>
                <a:gd name="T11" fmla="*/ 527 h 579"/>
                <a:gd name="T12" fmla="*/ 47 w 214"/>
                <a:gd name="T13" fmla="*/ 526 h 579"/>
                <a:gd name="T14" fmla="*/ 20 w 214"/>
                <a:gd name="T15" fmla="*/ 307 h 5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4" h="579">
                  <a:moveTo>
                    <a:pt x="20" y="307"/>
                  </a:moveTo>
                  <a:cubicBezTo>
                    <a:pt x="26" y="221"/>
                    <a:pt x="43" y="138"/>
                    <a:pt x="76" y="58"/>
                  </a:cubicBezTo>
                  <a:cubicBezTo>
                    <a:pt x="95" y="9"/>
                    <a:pt x="169" y="0"/>
                    <a:pt x="185" y="58"/>
                  </a:cubicBezTo>
                  <a:cubicBezTo>
                    <a:pt x="209" y="145"/>
                    <a:pt x="214" y="240"/>
                    <a:pt x="207" y="329"/>
                  </a:cubicBezTo>
                  <a:cubicBezTo>
                    <a:pt x="201" y="418"/>
                    <a:pt x="181" y="505"/>
                    <a:pt x="107" y="561"/>
                  </a:cubicBezTo>
                  <a:cubicBezTo>
                    <a:pt x="83" y="579"/>
                    <a:pt x="50" y="554"/>
                    <a:pt x="49" y="527"/>
                  </a:cubicBezTo>
                  <a:cubicBezTo>
                    <a:pt x="48" y="527"/>
                    <a:pt x="48" y="526"/>
                    <a:pt x="47" y="526"/>
                  </a:cubicBezTo>
                  <a:cubicBezTo>
                    <a:pt x="0" y="470"/>
                    <a:pt x="15" y="376"/>
                    <a:pt x="20" y="30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27"/>
            <p:cNvSpPr/>
            <p:nvPr/>
          </p:nvSpPr>
          <p:spPr bwMode="auto">
            <a:xfrm>
              <a:off x="2404" y="977"/>
              <a:ext cx="304" cy="794"/>
            </a:xfrm>
            <a:custGeom>
              <a:avLst/>
              <a:gdLst>
                <a:gd name="T0" fmla="*/ 18 w 140"/>
                <a:gd name="T1" fmla="*/ 194 h 366"/>
                <a:gd name="T2" fmla="*/ 53 w 140"/>
                <a:gd name="T3" fmla="*/ 37 h 366"/>
                <a:gd name="T4" fmla="*/ 122 w 140"/>
                <a:gd name="T5" fmla="*/ 37 h 366"/>
                <a:gd name="T6" fmla="*/ 136 w 140"/>
                <a:gd name="T7" fmla="*/ 207 h 366"/>
                <a:gd name="T8" fmla="*/ 83 w 140"/>
                <a:gd name="T9" fmla="*/ 336 h 366"/>
                <a:gd name="T10" fmla="*/ 18 w 140"/>
                <a:gd name="T11" fmla="*/ 194 h 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0" h="366">
                  <a:moveTo>
                    <a:pt x="18" y="194"/>
                  </a:moveTo>
                  <a:cubicBezTo>
                    <a:pt x="22" y="139"/>
                    <a:pt x="33" y="87"/>
                    <a:pt x="53" y="37"/>
                  </a:cubicBezTo>
                  <a:cubicBezTo>
                    <a:pt x="65" y="6"/>
                    <a:pt x="112" y="0"/>
                    <a:pt x="122" y="37"/>
                  </a:cubicBezTo>
                  <a:cubicBezTo>
                    <a:pt x="137" y="91"/>
                    <a:pt x="140" y="151"/>
                    <a:pt x="136" y="207"/>
                  </a:cubicBezTo>
                  <a:cubicBezTo>
                    <a:pt x="133" y="247"/>
                    <a:pt x="127" y="320"/>
                    <a:pt x="83" y="336"/>
                  </a:cubicBezTo>
                  <a:cubicBezTo>
                    <a:pt x="0" y="366"/>
                    <a:pt x="15" y="236"/>
                    <a:pt x="18" y="194"/>
                  </a:cubicBezTo>
                  <a:close/>
                </a:path>
              </a:pathLst>
            </a:custGeom>
            <a:solidFill>
              <a:srgbClr val="FFDC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28"/>
            <p:cNvSpPr/>
            <p:nvPr/>
          </p:nvSpPr>
          <p:spPr bwMode="auto">
            <a:xfrm>
              <a:off x="2209" y="2846"/>
              <a:ext cx="187" cy="347"/>
            </a:xfrm>
            <a:custGeom>
              <a:avLst/>
              <a:gdLst>
                <a:gd name="T0" fmla="*/ 15 w 86"/>
                <a:gd name="T1" fmla="*/ 153 h 160"/>
                <a:gd name="T2" fmla="*/ 44 w 86"/>
                <a:gd name="T3" fmla="*/ 86 h 160"/>
                <a:gd name="T4" fmla="*/ 82 w 86"/>
                <a:gd name="T5" fmla="*/ 19 h 160"/>
                <a:gd name="T6" fmla="*/ 61 w 86"/>
                <a:gd name="T7" fmla="*/ 7 h 160"/>
                <a:gd name="T8" fmla="*/ 19 w 86"/>
                <a:gd name="T9" fmla="*/ 78 h 160"/>
                <a:gd name="T10" fmla="*/ 1 w 86"/>
                <a:gd name="T11" fmla="*/ 151 h 160"/>
                <a:gd name="T12" fmla="*/ 15 w 86"/>
                <a:gd name="T13" fmla="*/ 153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6" h="160">
                  <a:moveTo>
                    <a:pt x="15" y="153"/>
                  </a:moveTo>
                  <a:cubicBezTo>
                    <a:pt x="24" y="130"/>
                    <a:pt x="33" y="108"/>
                    <a:pt x="44" y="86"/>
                  </a:cubicBezTo>
                  <a:cubicBezTo>
                    <a:pt x="56" y="64"/>
                    <a:pt x="74" y="42"/>
                    <a:pt x="82" y="19"/>
                  </a:cubicBezTo>
                  <a:cubicBezTo>
                    <a:pt x="86" y="6"/>
                    <a:pt x="70" y="0"/>
                    <a:pt x="61" y="7"/>
                  </a:cubicBezTo>
                  <a:cubicBezTo>
                    <a:pt x="41" y="23"/>
                    <a:pt x="29" y="55"/>
                    <a:pt x="19" y="78"/>
                  </a:cubicBezTo>
                  <a:cubicBezTo>
                    <a:pt x="9" y="101"/>
                    <a:pt x="0" y="125"/>
                    <a:pt x="1" y="151"/>
                  </a:cubicBezTo>
                  <a:cubicBezTo>
                    <a:pt x="2" y="159"/>
                    <a:pt x="12" y="160"/>
                    <a:pt x="15" y="153"/>
                  </a:cubicBezTo>
                  <a:close/>
                </a:path>
              </a:pathLst>
            </a:custGeom>
            <a:solidFill>
              <a:srgbClr val="8DC5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29"/>
            <p:cNvSpPr/>
            <p:nvPr/>
          </p:nvSpPr>
          <p:spPr bwMode="auto">
            <a:xfrm>
              <a:off x="2226" y="2983"/>
              <a:ext cx="319" cy="255"/>
            </a:xfrm>
            <a:custGeom>
              <a:avLst/>
              <a:gdLst>
                <a:gd name="T0" fmla="*/ 18 w 147"/>
                <a:gd name="T1" fmla="*/ 111 h 118"/>
                <a:gd name="T2" fmla="*/ 132 w 147"/>
                <a:gd name="T3" fmla="*/ 35 h 118"/>
                <a:gd name="T4" fmla="*/ 118 w 147"/>
                <a:gd name="T5" fmla="*/ 10 h 118"/>
                <a:gd name="T6" fmla="*/ 3 w 147"/>
                <a:gd name="T7" fmla="*/ 103 h 118"/>
                <a:gd name="T8" fmla="*/ 18 w 147"/>
                <a:gd name="T9" fmla="*/ 111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" h="118">
                  <a:moveTo>
                    <a:pt x="18" y="111"/>
                  </a:moveTo>
                  <a:cubicBezTo>
                    <a:pt x="49" y="75"/>
                    <a:pt x="94" y="62"/>
                    <a:pt x="132" y="35"/>
                  </a:cubicBezTo>
                  <a:cubicBezTo>
                    <a:pt x="147" y="24"/>
                    <a:pt x="134" y="0"/>
                    <a:pt x="118" y="10"/>
                  </a:cubicBezTo>
                  <a:cubicBezTo>
                    <a:pt x="77" y="32"/>
                    <a:pt x="21" y="57"/>
                    <a:pt x="3" y="103"/>
                  </a:cubicBezTo>
                  <a:cubicBezTo>
                    <a:pt x="0" y="111"/>
                    <a:pt x="12" y="118"/>
                    <a:pt x="18" y="111"/>
                  </a:cubicBezTo>
                  <a:close/>
                </a:path>
              </a:pathLst>
            </a:custGeom>
            <a:solidFill>
              <a:srgbClr val="8DC5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30"/>
            <p:cNvSpPr/>
            <p:nvPr/>
          </p:nvSpPr>
          <p:spPr bwMode="auto">
            <a:xfrm>
              <a:off x="2239" y="3156"/>
              <a:ext cx="341" cy="113"/>
            </a:xfrm>
            <a:custGeom>
              <a:avLst/>
              <a:gdLst>
                <a:gd name="T0" fmla="*/ 14 w 157"/>
                <a:gd name="T1" fmla="*/ 50 h 52"/>
                <a:gd name="T2" fmla="*/ 139 w 157"/>
                <a:gd name="T3" fmla="*/ 31 h 52"/>
                <a:gd name="T4" fmla="*/ 132 w 157"/>
                <a:gd name="T5" fmla="*/ 4 h 52"/>
                <a:gd name="T6" fmla="*/ 11 w 157"/>
                <a:gd name="T7" fmla="*/ 29 h 52"/>
                <a:gd name="T8" fmla="*/ 14 w 157"/>
                <a:gd name="T9" fmla="*/ 5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7" h="52">
                  <a:moveTo>
                    <a:pt x="14" y="50"/>
                  </a:moveTo>
                  <a:cubicBezTo>
                    <a:pt x="55" y="52"/>
                    <a:pt x="99" y="39"/>
                    <a:pt x="139" y="31"/>
                  </a:cubicBezTo>
                  <a:cubicBezTo>
                    <a:pt x="157" y="27"/>
                    <a:pt x="149" y="0"/>
                    <a:pt x="132" y="4"/>
                  </a:cubicBezTo>
                  <a:cubicBezTo>
                    <a:pt x="92" y="13"/>
                    <a:pt x="50" y="17"/>
                    <a:pt x="11" y="29"/>
                  </a:cubicBezTo>
                  <a:cubicBezTo>
                    <a:pt x="0" y="33"/>
                    <a:pt x="2" y="50"/>
                    <a:pt x="14" y="50"/>
                  </a:cubicBezTo>
                  <a:close/>
                </a:path>
              </a:pathLst>
            </a:custGeom>
            <a:solidFill>
              <a:srgbClr val="8DC5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31"/>
            <p:cNvSpPr/>
            <p:nvPr/>
          </p:nvSpPr>
          <p:spPr bwMode="auto">
            <a:xfrm>
              <a:off x="1710" y="3039"/>
              <a:ext cx="744" cy="945"/>
            </a:xfrm>
            <a:custGeom>
              <a:avLst/>
              <a:gdLst>
                <a:gd name="T0" fmla="*/ 243 w 343"/>
                <a:gd name="T1" fmla="*/ 35 h 436"/>
                <a:gd name="T2" fmla="*/ 166 w 343"/>
                <a:gd name="T3" fmla="*/ 7 h 436"/>
                <a:gd name="T4" fmla="*/ 108 w 343"/>
                <a:gd name="T5" fmla="*/ 74 h 436"/>
                <a:gd name="T6" fmla="*/ 54 w 343"/>
                <a:gd name="T7" fmla="*/ 206 h 436"/>
                <a:gd name="T8" fmla="*/ 8 w 343"/>
                <a:gd name="T9" fmla="*/ 348 h 436"/>
                <a:gd name="T10" fmla="*/ 193 w 343"/>
                <a:gd name="T11" fmla="*/ 278 h 436"/>
                <a:gd name="T12" fmla="*/ 278 w 343"/>
                <a:gd name="T13" fmla="*/ 215 h 436"/>
                <a:gd name="T14" fmla="*/ 243 w 343"/>
                <a:gd name="T15" fmla="*/ 35 h 4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43" h="436">
                  <a:moveTo>
                    <a:pt x="243" y="35"/>
                  </a:moveTo>
                  <a:cubicBezTo>
                    <a:pt x="222" y="15"/>
                    <a:pt x="195" y="0"/>
                    <a:pt x="166" y="7"/>
                  </a:cubicBezTo>
                  <a:cubicBezTo>
                    <a:pt x="135" y="14"/>
                    <a:pt x="119" y="48"/>
                    <a:pt x="108" y="74"/>
                  </a:cubicBezTo>
                  <a:cubicBezTo>
                    <a:pt x="89" y="118"/>
                    <a:pt x="73" y="162"/>
                    <a:pt x="54" y="206"/>
                  </a:cubicBezTo>
                  <a:cubicBezTo>
                    <a:pt x="38" y="245"/>
                    <a:pt x="0" y="305"/>
                    <a:pt x="8" y="348"/>
                  </a:cubicBezTo>
                  <a:cubicBezTo>
                    <a:pt x="24" y="436"/>
                    <a:pt x="161" y="303"/>
                    <a:pt x="193" y="278"/>
                  </a:cubicBezTo>
                  <a:cubicBezTo>
                    <a:pt x="221" y="256"/>
                    <a:pt x="252" y="239"/>
                    <a:pt x="278" y="215"/>
                  </a:cubicBezTo>
                  <a:cubicBezTo>
                    <a:pt x="343" y="156"/>
                    <a:pt x="294" y="83"/>
                    <a:pt x="243" y="35"/>
                  </a:cubicBezTo>
                  <a:close/>
                </a:path>
              </a:pathLst>
            </a:custGeom>
            <a:solidFill>
              <a:srgbClr val="FF8D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32"/>
            <p:cNvSpPr/>
            <p:nvPr/>
          </p:nvSpPr>
          <p:spPr bwMode="auto">
            <a:xfrm>
              <a:off x="1840" y="3188"/>
              <a:ext cx="295" cy="144"/>
            </a:xfrm>
            <a:custGeom>
              <a:avLst/>
              <a:gdLst>
                <a:gd name="T0" fmla="*/ 8 w 136"/>
                <a:gd name="T1" fmla="*/ 12 h 66"/>
                <a:gd name="T2" fmla="*/ 130 w 136"/>
                <a:gd name="T3" fmla="*/ 64 h 66"/>
                <a:gd name="T4" fmla="*/ 134 w 136"/>
                <a:gd name="T5" fmla="*/ 60 h 66"/>
                <a:gd name="T6" fmla="*/ 8 w 136"/>
                <a:gd name="T7" fmla="*/ 0 h 66"/>
                <a:gd name="T8" fmla="*/ 8 w 136"/>
                <a:gd name="T9" fmla="*/ 12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6" h="66">
                  <a:moveTo>
                    <a:pt x="8" y="12"/>
                  </a:moveTo>
                  <a:cubicBezTo>
                    <a:pt x="56" y="13"/>
                    <a:pt x="92" y="39"/>
                    <a:pt x="130" y="64"/>
                  </a:cubicBezTo>
                  <a:cubicBezTo>
                    <a:pt x="133" y="66"/>
                    <a:pt x="136" y="62"/>
                    <a:pt x="134" y="60"/>
                  </a:cubicBezTo>
                  <a:cubicBezTo>
                    <a:pt x="101" y="26"/>
                    <a:pt x="55" y="2"/>
                    <a:pt x="8" y="0"/>
                  </a:cubicBezTo>
                  <a:cubicBezTo>
                    <a:pt x="0" y="0"/>
                    <a:pt x="0" y="12"/>
                    <a:pt x="8" y="12"/>
                  </a:cubicBezTo>
                  <a:close/>
                </a:path>
              </a:pathLst>
            </a:custGeom>
            <a:solidFill>
              <a:srgbClr val="FF74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33"/>
            <p:cNvSpPr/>
            <p:nvPr/>
          </p:nvSpPr>
          <p:spPr bwMode="auto">
            <a:xfrm>
              <a:off x="1771" y="3336"/>
              <a:ext cx="262" cy="145"/>
            </a:xfrm>
            <a:custGeom>
              <a:avLst/>
              <a:gdLst>
                <a:gd name="T0" fmla="*/ 7 w 121"/>
                <a:gd name="T1" fmla="*/ 16 h 67"/>
                <a:gd name="T2" fmla="*/ 115 w 121"/>
                <a:gd name="T3" fmla="*/ 65 h 67"/>
                <a:gd name="T4" fmla="*/ 120 w 121"/>
                <a:gd name="T5" fmla="*/ 61 h 67"/>
                <a:gd name="T6" fmla="*/ 7 w 121"/>
                <a:gd name="T7" fmla="*/ 4 h 67"/>
                <a:gd name="T8" fmla="*/ 7 w 121"/>
                <a:gd name="T9" fmla="*/ 16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0" h="67">
                  <a:moveTo>
                    <a:pt x="7" y="16"/>
                  </a:moveTo>
                  <a:cubicBezTo>
                    <a:pt x="54" y="12"/>
                    <a:pt x="81" y="40"/>
                    <a:pt x="115" y="65"/>
                  </a:cubicBezTo>
                  <a:cubicBezTo>
                    <a:pt x="118" y="67"/>
                    <a:pt x="121" y="64"/>
                    <a:pt x="120" y="61"/>
                  </a:cubicBezTo>
                  <a:cubicBezTo>
                    <a:pt x="100" y="20"/>
                    <a:pt x="51" y="0"/>
                    <a:pt x="7" y="4"/>
                  </a:cubicBezTo>
                  <a:cubicBezTo>
                    <a:pt x="0" y="5"/>
                    <a:pt x="0" y="16"/>
                    <a:pt x="7" y="16"/>
                  </a:cubicBezTo>
                  <a:close/>
                </a:path>
              </a:pathLst>
            </a:custGeom>
            <a:solidFill>
              <a:srgbClr val="FF74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34"/>
            <p:cNvSpPr/>
            <p:nvPr/>
          </p:nvSpPr>
          <p:spPr bwMode="auto">
            <a:xfrm>
              <a:off x="1731" y="3481"/>
              <a:ext cx="204" cy="102"/>
            </a:xfrm>
            <a:custGeom>
              <a:avLst/>
              <a:gdLst>
                <a:gd name="T0" fmla="*/ 8 w 94"/>
                <a:gd name="T1" fmla="*/ 12 h 47"/>
                <a:gd name="T2" fmla="*/ 86 w 94"/>
                <a:gd name="T3" fmla="*/ 45 h 47"/>
                <a:gd name="T4" fmla="*/ 91 w 94"/>
                <a:gd name="T5" fmla="*/ 39 h 47"/>
                <a:gd name="T6" fmla="*/ 8 w 94"/>
                <a:gd name="T7" fmla="*/ 1 h 47"/>
                <a:gd name="T8" fmla="*/ 8 w 94"/>
                <a:gd name="T9" fmla="*/ 12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4" h="47">
                  <a:moveTo>
                    <a:pt x="8" y="12"/>
                  </a:moveTo>
                  <a:cubicBezTo>
                    <a:pt x="39" y="14"/>
                    <a:pt x="60" y="32"/>
                    <a:pt x="86" y="45"/>
                  </a:cubicBezTo>
                  <a:cubicBezTo>
                    <a:pt x="90" y="47"/>
                    <a:pt x="94" y="42"/>
                    <a:pt x="91" y="39"/>
                  </a:cubicBezTo>
                  <a:cubicBezTo>
                    <a:pt x="71" y="16"/>
                    <a:pt x="37" y="2"/>
                    <a:pt x="8" y="1"/>
                  </a:cubicBezTo>
                  <a:cubicBezTo>
                    <a:pt x="0" y="0"/>
                    <a:pt x="0" y="12"/>
                    <a:pt x="8" y="12"/>
                  </a:cubicBezTo>
                  <a:close/>
                </a:path>
              </a:pathLst>
            </a:custGeom>
            <a:solidFill>
              <a:srgbClr val="FF74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16" name="Group 4"/>
          <p:cNvGrpSpPr>
            <a:grpSpLocks noChangeAspect="1"/>
          </p:cNvGrpSpPr>
          <p:nvPr/>
        </p:nvGrpSpPr>
        <p:grpSpPr>
          <a:xfrm>
            <a:off x="9619724" y="2314145"/>
            <a:ext cx="1659072" cy="2296140"/>
            <a:chOff x="586" y="743"/>
            <a:chExt cx="2586" cy="3579"/>
          </a:xfrm>
        </p:grpSpPr>
        <p:sp>
          <p:nvSpPr>
            <p:cNvPr id="217" name="Freeform 8"/>
            <p:cNvSpPr/>
            <p:nvPr/>
          </p:nvSpPr>
          <p:spPr bwMode="auto">
            <a:xfrm>
              <a:off x="586" y="1482"/>
              <a:ext cx="2586" cy="2840"/>
            </a:xfrm>
            <a:custGeom>
              <a:avLst/>
              <a:gdLst>
                <a:gd name="T0" fmla="*/ 1181 w 1192"/>
                <a:gd name="T1" fmla="*/ 646 h 1310"/>
                <a:gd name="T2" fmla="*/ 1155 w 1192"/>
                <a:gd name="T3" fmla="*/ 406 h 1310"/>
                <a:gd name="T4" fmla="*/ 1033 w 1192"/>
                <a:gd name="T5" fmla="*/ 179 h 1310"/>
                <a:gd name="T6" fmla="*/ 636 w 1192"/>
                <a:gd name="T7" fmla="*/ 2 h 1310"/>
                <a:gd name="T8" fmla="*/ 597 w 1192"/>
                <a:gd name="T9" fmla="*/ 0 h 1310"/>
                <a:gd name="T10" fmla="*/ 597 w 1192"/>
                <a:gd name="T11" fmla="*/ 0 h 1310"/>
                <a:gd name="T12" fmla="*/ 596 w 1192"/>
                <a:gd name="T13" fmla="*/ 0 h 1310"/>
                <a:gd name="T14" fmla="*/ 595 w 1192"/>
                <a:gd name="T15" fmla="*/ 0 h 1310"/>
                <a:gd name="T16" fmla="*/ 595 w 1192"/>
                <a:gd name="T17" fmla="*/ 0 h 1310"/>
                <a:gd name="T18" fmla="*/ 556 w 1192"/>
                <a:gd name="T19" fmla="*/ 2 h 1310"/>
                <a:gd name="T20" fmla="*/ 159 w 1192"/>
                <a:gd name="T21" fmla="*/ 179 h 1310"/>
                <a:gd name="T22" fmla="*/ 37 w 1192"/>
                <a:gd name="T23" fmla="*/ 406 h 1310"/>
                <a:gd name="T24" fmla="*/ 10 w 1192"/>
                <a:gd name="T25" fmla="*/ 646 h 1310"/>
                <a:gd name="T26" fmla="*/ 3 w 1192"/>
                <a:gd name="T27" fmla="*/ 925 h 1310"/>
                <a:gd name="T28" fmla="*/ 16 w 1192"/>
                <a:gd name="T29" fmla="*/ 1073 h 1310"/>
                <a:gd name="T30" fmla="*/ 56 w 1192"/>
                <a:gd name="T31" fmla="*/ 1210 h 1310"/>
                <a:gd name="T32" fmla="*/ 139 w 1192"/>
                <a:gd name="T33" fmla="*/ 1234 h 1310"/>
                <a:gd name="T34" fmla="*/ 386 w 1192"/>
                <a:gd name="T35" fmla="*/ 1305 h 1310"/>
                <a:gd name="T36" fmla="*/ 596 w 1192"/>
                <a:gd name="T37" fmla="*/ 1305 h 1310"/>
                <a:gd name="T38" fmla="*/ 806 w 1192"/>
                <a:gd name="T39" fmla="*/ 1305 h 1310"/>
                <a:gd name="T40" fmla="*/ 1053 w 1192"/>
                <a:gd name="T41" fmla="*/ 1234 h 1310"/>
                <a:gd name="T42" fmla="*/ 1136 w 1192"/>
                <a:gd name="T43" fmla="*/ 1210 h 1310"/>
                <a:gd name="T44" fmla="*/ 1176 w 1192"/>
                <a:gd name="T45" fmla="*/ 1073 h 1310"/>
                <a:gd name="T46" fmla="*/ 1189 w 1192"/>
                <a:gd name="T47" fmla="*/ 925 h 1310"/>
                <a:gd name="T48" fmla="*/ 1181 w 1192"/>
                <a:gd name="T49" fmla="*/ 646 h 1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92" h="1310">
                  <a:moveTo>
                    <a:pt x="1181" y="646"/>
                  </a:moveTo>
                  <a:cubicBezTo>
                    <a:pt x="1175" y="566"/>
                    <a:pt x="1172" y="485"/>
                    <a:pt x="1155" y="406"/>
                  </a:cubicBezTo>
                  <a:cubicBezTo>
                    <a:pt x="1137" y="323"/>
                    <a:pt x="1089" y="243"/>
                    <a:pt x="1033" y="179"/>
                  </a:cubicBezTo>
                  <a:cubicBezTo>
                    <a:pt x="928" y="58"/>
                    <a:pt x="790" y="13"/>
                    <a:pt x="636" y="2"/>
                  </a:cubicBezTo>
                  <a:cubicBezTo>
                    <a:pt x="623" y="1"/>
                    <a:pt x="610" y="1"/>
                    <a:pt x="597" y="0"/>
                  </a:cubicBezTo>
                  <a:cubicBezTo>
                    <a:pt x="597" y="0"/>
                    <a:pt x="597" y="0"/>
                    <a:pt x="597" y="0"/>
                  </a:cubicBezTo>
                  <a:cubicBezTo>
                    <a:pt x="596" y="0"/>
                    <a:pt x="596" y="0"/>
                    <a:pt x="596" y="0"/>
                  </a:cubicBezTo>
                  <a:cubicBezTo>
                    <a:pt x="596" y="0"/>
                    <a:pt x="595" y="0"/>
                    <a:pt x="595" y="0"/>
                  </a:cubicBezTo>
                  <a:cubicBezTo>
                    <a:pt x="595" y="0"/>
                    <a:pt x="595" y="0"/>
                    <a:pt x="595" y="0"/>
                  </a:cubicBezTo>
                  <a:cubicBezTo>
                    <a:pt x="582" y="1"/>
                    <a:pt x="569" y="1"/>
                    <a:pt x="556" y="2"/>
                  </a:cubicBezTo>
                  <a:cubicBezTo>
                    <a:pt x="402" y="13"/>
                    <a:pt x="264" y="58"/>
                    <a:pt x="159" y="179"/>
                  </a:cubicBezTo>
                  <a:cubicBezTo>
                    <a:pt x="103" y="243"/>
                    <a:pt x="54" y="323"/>
                    <a:pt x="37" y="406"/>
                  </a:cubicBezTo>
                  <a:cubicBezTo>
                    <a:pt x="20" y="485"/>
                    <a:pt x="17" y="566"/>
                    <a:pt x="10" y="646"/>
                  </a:cubicBezTo>
                  <a:cubicBezTo>
                    <a:pt x="3" y="739"/>
                    <a:pt x="0" y="832"/>
                    <a:pt x="3" y="925"/>
                  </a:cubicBezTo>
                  <a:cubicBezTo>
                    <a:pt x="5" y="974"/>
                    <a:pt x="9" y="1024"/>
                    <a:pt x="16" y="1073"/>
                  </a:cubicBezTo>
                  <a:cubicBezTo>
                    <a:pt x="23" y="1117"/>
                    <a:pt x="28" y="1173"/>
                    <a:pt x="56" y="1210"/>
                  </a:cubicBezTo>
                  <a:cubicBezTo>
                    <a:pt x="77" y="1240"/>
                    <a:pt x="112" y="1246"/>
                    <a:pt x="139" y="1234"/>
                  </a:cubicBezTo>
                  <a:cubicBezTo>
                    <a:pt x="207" y="1287"/>
                    <a:pt x="304" y="1300"/>
                    <a:pt x="386" y="1305"/>
                  </a:cubicBezTo>
                  <a:cubicBezTo>
                    <a:pt x="456" y="1310"/>
                    <a:pt x="526" y="1307"/>
                    <a:pt x="596" y="1305"/>
                  </a:cubicBezTo>
                  <a:cubicBezTo>
                    <a:pt x="666" y="1307"/>
                    <a:pt x="736" y="1310"/>
                    <a:pt x="806" y="1305"/>
                  </a:cubicBezTo>
                  <a:cubicBezTo>
                    <a:pt x="888" y="1300"/>
                    <a:pt x="985" y="1287"/>
                    <a:pt x="1053" y="1234"/>
                  </a:cubicBezTo>
                  <a:cubicBezTo>
                    <a:pt x="1080" y="1246"/>
                    <a:pt x="1115" y="1240"/>
                    <a:pt x="1136" y="1210"/>
                  </a:cubicBezTo>
                  <a:cubicBezTo>
                    <a:pt x="1163" y="1173"/>
                    <a:pt x="1169" y="1117"/>
                    <a:pt x="1176" y="1073"/>
                  </a:cubicBezTo>
                  <a:cubicBezTo>
                    <a:pt x="1183" y="1024"/>
                    <a:pt x="1187" y="974"/>
                    <a:pt x="1189" y="925"/>
                  </a:cubicBezTo>
                  <a:cubicBezTo>
                    <a:pt x="1192" y="832"/>
                    <a:pt x="1189" y="739"/>
                    <a:pt x="1181" y="64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8" name="Freeform 9"/>
            <p:cNvSpPr/>
            <p:nvPr/>
          </p:nvSpPr>
          <p:spPr bwMode="auto">
            <a:xfrm>
              <a:off x="1465" y="2467"/>
              <a:ext cx="440" cy="234"/>
            </a:xfrm>
            <a:custGeom>
              <a:avLst/>
              <a:gdLst>
                <a:gd name="T0" fmla="*/ 2 w 203"/>
                <a:gd name="T1" fmla="*/ 30 h 108"/>
                <a:gd name="T2" fmla="*/ 105 w 203"/>
                <a:gd name="T3" fmla="*/ 99 h 108"/>
                <a:gd name="T4" fmla="*/ 202 w 203"/>
                <a:gd name="T5" fmla="*/ 4 h 108"/>
                <a:gd name="T6" fmla="*/ 197 w 203"/>
                <a:gd name="T7" fmla="*/ 2 h 108"/>
                <a:gd name="T8" fmla="*/ 108 w 203"/>
                <a:gd name="T9" fmla="*/ 82 h 108"/>
                <a:gd name="T10" fmla="*/ 11 w 203"/>
                <a:gd name="T11" fmla="*/ 27 h 108"/>
                <a:gd name="T12" fmla="*/ 2 w 203"/>
                <a:gd name="T13" fmla="*/ 3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3" h="108">
                  <a:moveTo>
                    <a:pt x="2" y="30"/>
                  </a:moveTo>
                  <a:cubicBezTo>
                    <a:pt x="14" y="81"/>
                    <a:pt x="53" y="108"/>
                    <a:pt x="105" y="99"/>
                  </a:cubicBezTo>
                  <a:cubicBezTo>
                    <a:pt x="150" y="91"/>
                    <a:pt x="197" y="50"/>
                    <a:pt x="202" y="4"/>
                  </a:cubicBezTo>
                  <a:cubicBezTo>
                    <a:pt x="203" y="1"/>
                    <a:pt x="199" y="0"/>
                    <a:pt x="197" y="2"/>
                  </a:cubicBezTo>
                  <a:cubicBezTo>
                    <a:pt x="179" y="41"/>
                    <a:pt x="151" y="70"/>
                    <a:pt x="108" y="82"/>
                  </a:cubicBezTo>
                  <a:cubicBezTo>
                    <a:pt x="64" y="93"/>
                    <a:pt x="26" y="70"/>
                    <a:pt x="11" y="27"/>
                  </a:cubicBezTo>
                  <a:cubicBezTo>
                    <a:pt x="9" y="22"/>
                    <a:pt x="0" y="24"/>
                    <a:pt x="2" y="30"/>
                  </a:cubicBezTo>
                  <a:close/>
                </a:path>
              </a:pathLst>
            </a:custGeom>
            <a:solidFill>
              <a:srgbClr val="5B08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9" name="Freeform 10"/>
            <p:cNvSpPr/>
            <p:nvPr/>
          </p:nvSpPr>
          <p:spPr bwMode="auto">
            <a:xfrm>
              <a:off x="1892" y="2467"/>
              <a:ext cx="441" cy="238"/>
            </a:xfrm>
            <a:custGeom>
              <a:avLst/>
              <a:gdLst>
                <a:gd name="T0" fmla="*/ 192 w 203"/>
                <a:gd name="T1" fmla="*/ 27 h 110"/>
                <a:gd name="T2" fmla="*/ 95 w 203"/>
                <a:gd name="T3" fmla="*/ 82 h 110"/>
                <a:gd name="T4" fmla="*/ 6 w 203"/>
                <a:gd name="T5" fmla="*/ 2 h 110"/>
                <a:gd name="T6" fmla="*/ 1 w 203"/>
                <a:gd name="T7" fmla="*/ 4 h 110"/>
                <a:gd name="T8" fmla="*/ 98 w 203"/>
                <a:gd name="T9" fmla="*/ 99 h 110"/>
                <a:gd name="T10" fmla="*/ 201 w 203"/>
                <a:gd name="T11" fmla="*/ 30 h 110"/>
                <a:gd name="T12" fmla="*/ 192 w 203"/>
                <a:gd name="T13" fmla="*/ 27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3" h="110">
                  <a:moveTo>
                    <a:pt x="192" y="27"/>
                  </a:moveTo>
                  <a:cubicBezTo>
                    <a:pt x="177" y="70"/>
                    <a:pt x="139" y="92"/>
                    <a:pt x="95" y="82"/>
                  </a:cubicBezTo>
                  <a:cubicBezTo>
                    <a:pt x="53" y="71"/>
                    <a:pt x="24" y="40"/>
                    <a:pt x="6" y="2"/>
                  </a:cubicBezTo>
                  <a:cubicBezTo>
                    <a:pt x="5" y="0"/>
                    <a:pt x="0" y="1"/>
                    <a:pt x="1" y="4"/>
                  </a:cubicBezTo>
                  <a:cubicBezTo>
                    <a:pt x="7" y="51"/>
                    <a:pt x="53" y="89"/>
                    <a:pt x="98" y="99"/>
                  </a:cubicBezTo>
                  <a:cubicBezTo>
                    <a:pt x="150" y="110"/>
                    <a:pt x="190" y="79"/>
                    <a:pt x="201" y="30"/>
                  </a:cubicBezTo>
                  <a:cubicBezTo>
                    <a:pt x="203" y="24"/>
                    <a:pt x="194" y="22"/>
                    <a:pt x="192" y="27"/>
                  </a:cubicBezTo>
                  <a:close/>
                </a:path>
              </a:pathLst>
            </a:custGeom>
            <a:solidFill>
              <a:srgbClr val="5B08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0" name="Freeform 11"/>
            <p:cNvSpPr/>
            <p:nvPr/>
          </p:nvSpPr>
          <p:spPr bwMode="auto">
            <a:xfrm>
              <a:off x="1814" y="2354"/>
              <a:ext cx="171" cy="123"/>
            </a:xfrm>
            <a:custGeom>
              <a:avLst/>
              <a:gdLst>
                <a:gd name="T0" fmla="*/ 78 w 79"/>
                <a:gd name="T1" fmla="*/ 13 h 57"/>
                <a:gd name="T2" fmla="*/ 65 w 79"/>
                <a:gd name="T3" fmla="*/ 2 h 57"/>
                <a:gd name="T4" fmla="*/ 63 w 79"/>
                <a:gd name="T5" fmla="*/ 2 h 57"/>
                <a:gd name="T6" fmla="*/ 39 w 79"/>
                <a:gd name="T7" fmla="*/ 0 h 57"/>
                <a:gd name="T8" fmla="*/ 16 w 79"/>
                <a:gd name="T9" fmla="*/ 2 h 57"/>
                <a:gd name="T10" fmla="*/ 13 w 79"/>
                <a:gd name="T11" fmla="*/ 2 h 57"/>
                <a:gd name="T12" fmla="*/ 1 w 79"/>
                <a:gd name="T13" fmla="*/ 13 h 57"/>
                <a:gd name="T14" fmla="*/ 2 w 79"/>
                <a:gd name="T15" fmla="*/ 25 h 57"/>
                <a:gd name="T16" fmla="*/ 28 w 79"/>
                <a:gd name="T17" fmla="*/ 53 h 57"/>
                <a:gd name="T18" fmla="*/ 51 w 79"/>
                <a:gd name="T19" fmla="*/ 53 h 57"/>
                <a:gd name="T20" fmla="*/ 76 w 79"/>
                <a:gd name="T21" fmla="*/ 25 h 57"/>
                <a:gd name="T22" fmla="*/ 78 w 79"/>
                <a:gd name="T23" fmla="*/ 13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9" h="57">
                  <a:moveTo>
                    <a:pt x="78" y="13"/>
                  </a:moveTo>
                  <a:cubicBezTo>
                    <a:pt x="77" y="7"/>
                    <a:pt x="73" y="3"/>
                    <a:pt x="65" y="2"/>
                  </a:cubicBezTo>
                  <a:cubicBezTo>
                    <a:pt x="65" y="2"/>
                    <a:pt x="64" y="2"/>
                    <a:pt x="63" y="2"/>
                  </a:cubicBezTo>
                  <a:cubicBezTo>
                    <a:pt x="55" y="0"/>
                    <a:pt x="47" y="0"/>
                    <a:pt x="39" y="0"/>
                  </a:cubicBezTo>
                  <a:cubicBezTo>
                    <a:pt x="32" y="0"/>
                    <a:pt x="24" y="0"/>
                    <a:pt x="16" y="2"/>
                  </a:cubicBezTo>
                  <a:cubicBezTo>
                    <a:pt x="15" y="2"/>
                    <a:pt x="14" y="2"/>
                    <a:pt x="13" y="2"/>
                  </a:cubicBezTo>
                  <a:cubicBezTo>
                    <a:pt x="6" y="3"/>
                    <a:pt x="2" y="7"/>
                    <a:pt x="1" y="13"/>
                  </a:cubicBezTo>
                  <a:cubicBezTo>
                    <a:pt x="0" y="16"/>
                    <a:pt x="0" y="21"/>
                    <a:pt x="2" y="25"/>
                  </a:cubicBezTo>
                  <a:cubicBezTo>
                    <a:pt x="8" y="35"/>
                    <a:pt x="18" y="48"/>
                    <a:pt x="28" y="53"/>
                  </a:cubicBezTo>
                  <a:cubicBezTo>
                    <a:pt x="36" y="57"/>
                    <a:pt x="43" y="57"/>
                    <a:pt x="51" y="53"/>
                  </a:cubicBezTo>
                  <a:cubicBezTo>
                    <a:pt x="61" y="48"/>
                    <a:pt x="71" y="35"/>
                    <a:pt x="76" y="25"/>
                  </a:cubicBezTo>
                  <a:cubicBezTo>
                    <a:pt x="79" y="21"/>
                    <a:pt x="79" y="16"/>
                    <a:pt x="78" y="13"/>
                  </a:cubicBezTo>
                  <a:close/>
                </a:path>
              </a:pathLst>
            </a:custGeom>
            <a:solidFill>
              <a:srgbClr val="5B0822"/>
            </a:solidFill>
            <a:ln w="14288" cap="flat">
              <a:solidFill>
                <a:srgbClr val="5B0822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1" name="Freeform 12"/>
            <p:cNvSpPr/>
            <p:nvPr/>
          </p:nvSpPr>
          <p:spPr bwMode="auto">
            <a:xfrm>
              <a:off x="1139" y="2120"/>
              <a:ext cx="434" cy="271"/>
            </a:xfrm>
            <a:custGeom>
              <a:avLst/>
              <a:gdLst>
                <a:gd name="T0" fmla="*/ 32 w 200"/>
                <a:gd name="T1" fmla="*/ 76 h 125"/>
                <a:gd name="T2" fmla="*/ 111 w 200"/>
                <a:gd name="T3" fmla="*/ 60 h 125"/>
                <a:gd name="T4" fmla="*/ 167 w 200"/>
                <a:gd name="T5" fmla="*/ 121 h 125"/>
                <a:gd name="T6" fmla="*/ 179 w 200"/>
                <a:gd name="T7" fmla="*/ 120 h 125"/>
                <a:gd name="T8" fmla="*/ 129 w 200"/>
                <a:gd name="T9" fmla="*/ 18 h 125"/>
                <a:gd name="T10" fmla="*/ 12 w 200"/>
                <a:gd name="T11" fmla="*/ 50 h 125"/>
                <a:gd name="T12" fmla="*/ 32 w 200"/>
                <a:gd name="T13" fmla="*/ 76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0" h="125">
                  <a:moveTo>
                    <a:pt x="32" y="76"/>
                  </a:moveTo>
                  <a:cubicBezTo>
                    <a:pt x="54" y="59"/>
                    <a:pt x="84" y="48"/>
                    <a:pt x="111" y="60"/>
                  </a:cubicBezTo>
                  <a:cubicBezTo>
                    <a:pt x="141" y="73"/>
                    <a:pt x="146" y="101"/>
                    <a:pt x="167" y="121"/>
                  </a:cubicBezTo>
                  <a:cubicBezTo>
                    <a:pt x="171" y="125"/>
                    <a:pt x="177" y="124"/>
                    <a:pt x="179" y="120"/>
                  </a:cubicBezTo>
                  <a:cubicBezTo>
                    <a:pt x="200" y="83"/>
                    <a:pt x="164" y="32"/>
                    <a:pt x="129" y="18"/>
                  </a:cubicBezTo>
                  <a:cubicBezTo>
                    <a:pt x="86" y="0"/>
                    <a:pt x="42" y="15"/>
                    <a:pt x="12" y="50"/>
                  </a:cubicBezTo>
                  <a:cubicBezTo>
                    <a:pt x="0" y="63"/>
                    <a:pt x="16" y="88"/>
                    <a:pt x="32" y="76"/>
                  </a:cubicBezTo>
                  <a:close/>
                </a:path>
              </a:pathLst>
            </a:custGeom>
            <a:solidFill>
              <a:srgbClr val="5B08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2" name="Freeform 13"/>
            <p:cNvSpPr/>
            <p:nvPr/>
          </p:nvSpPr>
          <p:spPr bwMode="auto">
            <a:xfrm>
              <a:off x="2165" y="2120"/>
              <a:ext cx="435" cy="271"/>
            </a:xfrm>
            <a:custGeom>
              <a:avLst/>
              <a:gdLst>
                <a:gd name="T0" fmla="*/ 189 w 200"/>
                <a:gd name="T1" fmla="*/ 50 h 125"/>
                <a:gd name="T2" fmla="*/ 71 w 200"/>
                <a:gd name="T3" fmla="*/ 18 h 125"/>
                <a:gd name="T4" fmla="*/ 21 w 200"/>
                <a:gd name="T5" fmla="*/ 120 h 125"/>
                <a:gd name="T6" fmla="*/ 33 w 200"/>
                <a:gd name="T7" fmla="*/ 121 h 125"/>
                <a:gd name="T8" fmla="*/ 54 w 200"/>
                <a:gd name="T9" fmla="*/ 89 h 125"/>
                <a:gd name="T10" fmla="*/ 89 w 200"/>
                <a:gd name="T11" fmla="*/ 60 h 125"/>
                <a:gd name="T12" fmla="*/ 169 w 200"/>
                <a:gd name="T13" fmla="*/ 76 h 125"/>
                <a:gd name="T14" fmla="*/ 189 w 200"/>
                <a:gd name="T15" fmla="*/ 5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0" h="125">
                  <a:moveTo>
                    <a:pt x="189" y="50"/>
                  </a:moveTo>
                  <a:cubicBezTo>
                    <a:pt x="159" y="15"/>
                    <a:pt x="115" y="0"/>
                    <a:pt x="71" y="18"/>
                  </a:cubicBezTo>
                  <a:cubicBezTo>
                    <a:pt x="37" y="32"/>
                    <a:pt x="0" y="83"/>
                    <a:pt x="21" y="120"/>
                  </a:cubicBezTo>
                  <a:cubicBezTo>
                    <a:pt x="24" y="124"/>
                    <a:pt x="30" y="125"/>
                    <a:pt x="33" y="121"/>
                  </a:cubicBezTo>
                  <a:cubicBezTo>
                    <a:pt x="43" y="112"/>
                    <a:pt x="47" y="101"/>
                    <a:pt x="54" y="89"/>
                  </a:cubicBezTo>
                  <a:cubicBezTo>
                    <a:pt x="63" y="76"/>
                    <a:pt x="75" y="68"/>
                    <a:pt x="89" y="60"/>
                  </a:cubicBezTo>
                  <a:cubicBezTo>
                    <a:pt x="115" y="46"/>
                    <a:pt x="148" y="60"/>
                    <a:pt x="169" y="76"/>
                  </a:cubicBezTo>
                  <a:cubicBezTo>
                    <a:pt x="184" y="88"/>
                    <a:pt x="200" y="63"/>
                    <a:pt x="189" y="50"/>
                  </a:cubicBezTo>
                  <a:close/>
                </a:path>
              </a:pathLst>
            </a:custGeom>
            <a:solidFill>
              <a:srgbClr val="5B08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3" name="Freeform 14"/>
            <p:cNvSpPr/>
            <p:nvPr/>
          </p:nvSpPr>
          <p:spPr bwMode="auto">
            <a:xfrm>
              <a:off x="1013" y="2415"/>
              <a:ext cx="352" cy="123"/>
            </a:xfrm>
            <a:custGeom>
              <a:avLst/>
              <a:gdLst>
                <a:gd name="T0" fmla="*/ 17 w 162"/>
                <a:gd name="T1" fmla="*/ 45 h 57"/>
                <a:gd name="T2" fmla="*/ 129 w 162"/>
                <a:gd name="T3" fmla="*/ 57 h 57"/>
                <a:gd name="T4" fmla="*/ 135 w 162"/>
                <a:gd name="T5" fmla="*/ 10 h 57"/>
                <a:gd name="T6" fmla="*/ 17 w 162"/>
                <a:gd name="T7" fmla="*/ 11 h 57"/>
                <a:gd name="T8" fmla="*/ 17 w 162"/>
                <a:gd name="T9" fmla="*/ 45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2" h="57">
                  <a:moveTo>
                    <a:pt x="17" y="45"/>
                  </a:moveTo>
                  <a:cubicBezTo>
                    <a:pt x="51" y="56"/>
                    <a:pt x="93" y="57"/>
                    <a:pt x="129" y="57"/>
                  </a:cubicBezTo>
                  <a:cubicBezTo>
                    <a:pt x="156" y="57"/>
                    <a:pt x="162" y="17"/>
                    <a:pt x="135" y="10"/>
                  </a:cubicBezTo>
                  <a:cubicBezTo>
                    <a:pt x="98" y="0"/>
                    <a:pt x="53" y="0"/>
                    <a:pt x="17" y="11"/>
                  </a:cubicBezTo>
                  <a:cubicBezTo>
                    <a:pt x="0" y="16"/>
                    <a:pt x="0" y="40"/>
                    <a:pt x="17" y="45"/>
                  </a:cubicBezTo>
                  <a:close/>
                </a:path>
              </a:pathLst>
            </a:custGeom>
            <a:solidFill>
              <a:srgbClr val="FF98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4" name="Freeform 15"/>
            <p:cNvSpPr/>
            <p:nvPr/>
          </p:nvSpPr>
          <p:spPr bwMode="auto">
            <a:xfrm>
              <a:off x="2432" y="2415"/>
              <a:ext cx="352" cy="123"/>
            </a:xfrm>
            <a:custGeom>
              <a:avLst/>
              <a:gdLst>
                <a:gd name="T0" fmla="*/ 145 w 162"/>
                <a:gd name="T1" fmla="*/ 11 h 57"/>
                <a:gd name="T2" fmla="*/ 26 w 162"/>
                <a:gd name="T3" fmla="*/ 10 h 57"/>
                <a:gd name="T4" fmla="*/ 33 w 162"/>
                <a:gd name="T5" fmla="*/ 57 h 57"/>
                <a:gd name="T6" fmla="*/ 145 w 162"/>
                <a:gd name="T7" fmla="*/ 45 h 57"/>
                <a:gd name="T8" fmla="*/ 145 w 162"/>
                <a:gd name="T9" fmla="*/ 11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2" h="57">
                  <a:moveTo>
                    <a:pt x="145" y="11"/>
                  </a:moveTo>
                  <a:cubicBezTo>
                    <a:pt x="108" y="0"/>
                    <a:pt x="63" y="0"/>
                    <a:pt x="26" y="10"/>
                  </a:cubicBezTo>
                  <a:cubicBezTo>
                    <a:pt x="0" y="17"/>
                    <a:pt x="5" y="57"/>
                    <a:pt x="33" y="57"/>
                  </a:cubicBezTo>
                  <a:cubicBezTo>
                    <a:pt x="69" y="57"/>
                    <a:pt x="110" y="56"/>
                    <a:pt x="145" y="45"/>
                  </a:cubicBezTo>
                  <a:cubicBezTo>
                    <a:pt x="162" y="40"/>
                    <a:pt x="162" y="16"/>
                    <a:pt x="145" y="11"/>
                  </a:cubicBezTo>
                  <a:close/>
                </a:path>
              </a:pathLst>
            </a:custGeom>
            <a:solidFill>
              <a:srgbClr val="FF98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5" name="Freeform 16"/>
            <p:cNvSpPr/>
            <p:nvPr/>
          </p:nvSpPr>
          <p:spPr bwMode="auto">
            <a:xfrm>
              <a:off x="642" y="3262"/>
              <a:ext cx="1142" cy="668"/>
            </a:xfrm>
            <a:custGeom>
              <a:avLst/>
              <a:gdLst>
                <a:gd name="T0" fmla="*/ 71 w 526"/>
                <a:gd name="T1" fmla="*/ 24 h 308"/>
                <a:gd name="T2" fmla="*/ 143 w 526"/>
                <a:gd name="T3" fmla="*/ 258 h 308"/>
                <a:gd name="T4" fmla="*/ 424 w 526"/>
                <a:gd name="T5" fmla="*/ 287 h 308"/>
                <a:gd name="T6" fmla="*/ 490 w 526"/>
                <a:gd name="T7" fmla="*/ 171 h 308"/>
                <a:gd name="T8" fmla="*/ 287 w 526"/>
                <a:gd name="T9" fmla="*/ 139 h 308"/>
                <a:gd name="T10" fmla="*/ 139 w 526"/>
                <a:gd name="T11" fmla="*/ 42 h 308"/>
                <a:gd name="T12" fmla="*/ 71 w 526"/>
                <a:gd name="T13" fmla="*/ 24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6" h="308">
                  <a:moveTo>
                    <a:pt x="71" y="24"/>
                  </a:moveTo>
                  <a:cubicBezTo>
                    <a:pt x="0" y="98"/>
                    <a:pt x="74" y="213"/>
                    <a:pt x="143" y="258"/>
                  </a:cubicBezTo>
                  <a:cubicBezTo>
                    <a:pt x="220" y="308"/>
                    <a:pt x="337" y="297"/>
                    <a:pt x="424" y="287"/>
                  </a:cubicBezTo>
                  <a:cubicBezTo>
                    <a:pt x="477" y="281"/>
                    <a:pt x="526" y="225"/>
                    <a:pt x="490" y="171"/>
                  </a:cubicBezTo>
                  <a:cubicBezTo>
                    <a:pt x="448" y="108"/>
                    <a:pt x="352" y="138"/>
                    <a:pt x="287" y="139"/>
                  </a:cubicBezTo>
                  <a:cubicBezTo>
                    <a:pt x="217" y="141"/>
                    <a:pt x="165" y="110"/>
                    <a:pt x="139" y="42"/>
                  </a:cubicBezTo>
                  <a:cubicBezTo>
                    <a:pt x="129" y="15"/>
                    <a:pt x="94" y="0"/>
                    <a:pt x="71" y="24"/>
                  </a:cubicBezTo>
                  <a:close/>
                </a:path>
              </a:pathLst>
            </a:custGeom>
            <a:solidFill>
              <a:srgbClr val="FFDC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6" name="Freeform 17"/>
            <p:cNvSpPr/>
            <p:nvPr/>
          </p:nvSpPr>
          <p:spPr bwMode="auto">
            <a:xfrm>
              <a:off x="1603" y="3778"/>
              <a:ext cx="187" cy="37"/>
            </a:xfrm>
            <a:custGeom>
              <a:avLst/>
              <a:gdLst>
                <a:gd name="T0" fmla="*/ 5 w 86"/>
                <a:gd name="T1" fmla="*/ 9 h 17"/>
                <a:gd name="T2" fmla="*/ 84 w 86"/>
                <a:gd name="T3" fmla="*/ 12 h 17"/>
                <a:gd name="T4" fmla="*/ 84 w 86"/>
                <a:gd name="T5" fmla="*/ 10 h 17"/>
                <a:gd name="T6" fmla="*/ 7 w 86"/>
                <a:gd name="T7" fmla="*/ 2 h 17"/>
                <a:gd name="T8" fmla="*/ 5 w 86"/>
                <a:gd name="T9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" h="17">
                  <a:moveTo>
                    <a:pt x="5" y="9"/>
                  </a:moveTo>
                  <a:cubicBezTo>
                    <a:pt x="31" y="17"/>
                    <a:pt x="58" y="15"/>
                    <a:pt x="84" y="12"/>
                  </a:cubicBezTo>
                  <a:cubicBezTo>
                    <a:pt x="86" y="12"/>
                    <a:pt x="86" y="10"/>
                    <a:pt x="84" y="10"/>
                  </a:cubicBezTo>
                  <a:cubicBezTo>
                    <a:pt x="58" y="7"/>
                    <a:pt x="32" y="10"/>
                    <a:pt x="7" y="2"/>
                  </a:cubicBezTo>
                  <a:cubicBezTo>
                    <a:pt x="2" y="0"/>
                    <a:pt x="0" y="7"/>
                    <a:pt x="5" y="9"/>
                  </a:cubicBezTo>
                  <a:close/>
                </a:path>
              </a:pathLst>
            </a:custGeom>
            <a:solidFill>
              <a:srgbClr val="5B08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7" name="Freeform 18"/>
            <p:cNvSpPr/>
            <p:nvPr/>
          </p:nvSpPr>
          <p:spPr bwMode="auto">
            <a:xfrm>
              <a:off x="1634" y="3704"/>
              <a:ext cx="130" cy="20"/>
            </a:xfrm>
            <a:custGeom>
              <a:avLst/>
              <a:gdLst>
                <a:gd name="T0" fmla="*/ 3 w 60"/>
                <a:gd name="T1" fmla="*/ 5 h 9"/>
                <a:gd name="T2" fmla="*/ 58 w 60"/>
                <a:gd name="T3" fmla="*/ 7 h 9"/>
                <a:gd name="T4" fmla="*/ 58 w 60"/>
                <a:gd name="T5" fmla="*/ 4 h 9"/>
                <a:gd name="T6" fmla="*/ 4 w 60"/>
                <a:gd name="T7" fmla="*/ 0 h 9"/>
                <a:gd name="T8" fmla="*/ 3 w 60"/>
                <a:gd name="T9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9">
                  <a:moveTo>
                    <a:pt x="3" y="5"/>
                  </a:moveTo>
                  <a:cubicBezTo>
                    <a:pt x="21" y="8"/>
                    <a:pt x="40" y="9"/>
                    <a:pt x="58" y="7"/>
                  </a:cubicBezTo>
                  <a:cubicBezTo>
                    <a:pt x="60" y="7"/>
                    <a:pt x="60" y="4"/>
                    <a:pt x="58" y="4"/>
                  </a:cubicBezTo>
                  <a:cubicBezTo>
                    <a:pt x="40" y="2"/>
                    <a:pt x="22" y="3"/>
                    <a:pt x="4" y="0"/>
                  </a:cubicBezTo>
                  <a:cubicBezTo>
                    <a:pt x="1" y="0"/>
                    <a:pt x="0" y="5"/>
                    <a:pt x="3" y="5"/>
                  </a:cubicBezTo>
                  <a:close/>
                </a:path>
              </a:pathLst>
            </a:custGeom>
            <a:solidFill>
              <a:srgbClr val="5B08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8" name="Freeform 19"/>
            <p:cNvSpPr/>
            <p:nvPr/>
          </p:nvSpPr>
          <p:spPr bwMode="auto">
            <a:xfrm>
              <a:off x="1582" y="3609"/>
              <a:ext cx="189" cy="50"/>
            </a:xfrm>
            <a:custGeom>
              <a:avLst/>
              <a:gdLst>
                <a:gd name="T0" fmla="*/ 5 w 87"/>
                <a:gd name="T1" fmla="*/ 21 h 23"/>
                <a:gd name="T2" fmla="*/ 85 w 87"/>
                <a:gd name="T3" fmla="*/ 6 h 23"/>
                <a:gd name="T4" fmla="*/ 85 w 87"/>
                <a:gd name="T5" fmla="*/ 3 h 23"/>
                <a:gd name="T6" fmla="*/ 2 w 87"/>
                <a:gd name="T7" fmla="*/ 17 h 23"/>
                <a:gd name="T8" fmla="*/ 5 w 87"/>
                <a:gd name="T9" fmla="*/ 2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7" h="23">
                  <a:moveTo>
                    <a:pt x="5" y="21"/>
                  </a:moveTo>
                  <a:cubicBezTo>
                    <a:pt x="30" y="8"/>
                    <a:pt x="58" y="9"/>
                    <a:pt x="85" y="6"/>
                  </a:cubicBezTo>
                  <a:cubicBezTo>
                    <a:pt x="87" y="6"/>
                    <a:pt x="87" y="3"/>
                    <a:pt x="85" y="3"/>
                  </a:cubicBezTo>
                  <a:cubicBezTo>
                    <a:pt x="57" y="0"/>
                    <a:pt x="27" y="2"/>
                    <a:pt x="2" y="17"/>
                  </a:cubicBezTo>
                  <a:cubicBezTo>
                    <a:pt x="0" y="19"/>
                    <a:pt x="2" y="23"/>
                    <a:pt x="5" y="21"/>
                  </a:cubicBezTo>
                  <a:close/>
                </a:path>
              </a:pathLst>
            </a:custGeom>
            <a:solidFill>
              <a:srgbClr val="5B08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9" name="Freeform 20"/>
            <p:cNvSpPr/>
            <p:nvPr/>
          </p:nvSpPr>
          <p:spPr bwMode="auto">
            <a:xfrm>
              <a:off x="1972" y="3262"/>
              <a:ext cx="1144" cy="668"/>
            </a:xfrm>
            <a:custGeom>
              <a:avLst/>
              <a:gdLst>
                <a:gd name="T0" fmla="*/ 456 w 527"/>
                <a:gd name="T1" fmla="*/ 24 h 308"/>
                <a:gd name="T2" fmla="*/ 384 w 527"/>
                <a:gd name="T3" fmla="*/ 258 h 308"/>
                <a:gd name="T4" fmla="*/ 103 w 527"/>
                <a:gd name="T5" fmla="*/ 287 h 308"/>
                <a:gd name="T6" fmla="*/ 37 w 527"/>
                <a:gd name="T7" fmla="*/ 171 h 308"/>
                <a:gd name="T8" fmla="*/ 240 w 527"/>
                <a:gd name="T9" fmla="*/ 139 h 308"/>
                <a:gd name="T10" fmla="*/ 388 w 527"/>
                <a:gd name="T11" fmla="*/ 42 h 308"/>
                <a:gd name="T12" fmla="*/ 456 w 527"/>
                <a:gd name="T13" fmla="*/ 24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7" h="308">
                  <a:moveTo>
                    <a:pt x="456" y="24"/>
                  </a:moveTo>
                  <a:cubicBezTo>
                    <a:pt x="527" y="98"/>
                    <a:pt x="453" y="213"/>
                    <a:pt x="384" y="258"/>
                  </a:cubicBezTo>
                  <a:cubicBezTo>
                    <a:pt x="307" y="308"/>
                    <a:pt x="189" y="297"/>
                    <a:pt x="103" y="287"/>
                  </a:cubicBezTo>
                  <a:cubicBezTo>
                    <a:pt x="50" y="281"/>
                    <a:pt x="0" y="225"/>
                    <a:pt x="37" y="171"/>
                  </a:cubicBezTo>
                  <a:cubicBezTo>
                    <a:pt x="79" y="108"/>
                    <a:pt x="175" y="138"/>
                    <a:pt x="240" y="139"/>
                  </a:cubicBezTo>
                  <a:cubicBezTo>
                    <a:pt x="310" y="141"/>
                    <a:pt x="361" y="110"/>
                    <a:pt x="388" y="42"/>
                  </a:cubicBezTo>
                  <a:cubicBezTo>
                    <a:pt x="398" y="15"/>
                    <a:pt x="433" y="0"/>
                    <a:pt x="456" y="24"/>
                  </a:cubicBezTo>
                  <a:close/>
                </a:path>
              </a:pathLst>
            </a:custGeom>
            <a:solidFill>
              <a:srgbClr val="FFDC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0" name="Freeform 21"/>
            <p:cNvSpPr/>
            <p:nvPr/>
          </p:nvSpPr>
          <p:spPr bwMode="auto">
            <a:xfrm>
              <a:off x="1968" y="3778"/>
              <a:ext cx="187" cy="37"/>
            </a:xfrm>
            <a:custGeom>
              <a:avLst/>
              <a:gdLst>
                <a:gd name="T0" fmla="*/ 79 w 86"/>
                <a:gd name="T1" fmla="*/ 2 h 17"/>
                <a:gd name="T2" fmla="*/ 2 w 86"/>
                <a:gd name="T3" fmla="*/ 10 h 17"/>
                <a:gd name="T4" fmla="*/ 2 w 86"/>
                <a:gd name="T5" fmla="*/ 12 h 17"/>
                <a:gd name="T6" fmla="*/ 81 w 86"/>
                <a:gd name="T7" fmla="*/ 9 h 17"/>
                <a:gd name="T8" fmla="*/ 79 w 86"/>
                <a:gd name="T9" fmla="*/ 2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" h="17">
                  <a:moveTo>
                    <a:pt x="79" y="2"/>
                  </a:moveTo>
                  <a:cubicBezTo>
                    <a:pt x="54" y="10"/>
                    <a:pt x="28" y="7"/>
                    <a:pt x="2" y="10"/>
                  </a:cubicBezTo>
                  <a:cubicBezTo>
                    <a:pt x="0" y="10"/>
                    <a:pt x="0" y="12"/>
                    <a:pt x="2" y="12"/>
                  </a:cubicBezTo>
                  <a:cubicBezTo>
                    <a:pt x="28" y="15"/>
                    <a:pt x="55" y="17"/>
                    <a:pt x="81" y="9"/>
                  </a:cubicBezTo>
                  <a:cubicBezTo>
                    <a:pt x="86" y="7"/>
                    <a:pt x="84" y="0"/>
                    <a:pt x="79" y="2"/>
                  </a:cubicBezTo>
                  <a:close/>
                </a:path>
              </a:pathLst>
            </a:custGeom>
            <a:solidFill>
              <a:srgbClr val="5B08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1" name="Freeform 22"/>
            <p:cNvSpPr/>
            <p:nvPr/>
          </p:nvSpPr>
          <p:spPr bwMode="auto">
            <a:xfrm>
              <a:off x="1994" y="3704"/>
              <a:ext cx="130" cy="20"/>
            </a:xfrm>
            <a:custGeom>
              <a:avLst/>
              <a:gdLst>
                <a:gd name="T0" fmla="*/ 55 w 60"/>
                <a:gd name="T1" fmla="*/ 0 h 9"/>
                <a:gd name="T2" fmla="*/ 2 w 60"/>
                <a:gd name="T3" fmla="*/ 4 h 9"/>
                <a:gd name="T4" fmla="*/ 2 w 60"/>
                <a:gd name="T5" fmla="*/ 7 h 9"/>
                <a:gd name="T6" fmla="*/ 57 w 60"/>
                <a:gd name="T7" fmla="*/ 5 h 9"/>
                <a:gd name="T8" fmla="*/ 55 w 60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9">
                  <a:moveTo>
                    <a:pt x="55" y="0"/>
                  </a:moveTo>
                  <a:cubicBezTo>
                    <a:pt x="38" y="3"/>
                    <a:pt x="20" y="2"/>
                    <a:pt x="2" y="4"/>
                  </a:cubicBezTo>
                  <a:cubicBezTo>
                    <a:pt x="0" y="4"/>
                    <a:pt x="0" y="7"/>
                    <a:pt x="2" y="7"/>
                  </a:cubicBezTo>
                  <a:cubicBezTo>
                    <a:pt x="20" y="9"/>
                    <a:pt x="39" y="8"/>
                    <a:pt x="57" y="5"/>
                  </a:cubicBezTo>
                  <a:cubicBezTo>
                    <a:pt x="60" y="5"/>
                    <a:pt x="58" y="0"/>
                    <a:pt x="55" y="0"/>
                  </a:cubicBezTo>
                  <a:close/>
                </a:path>
              </a:pathLst>
            </a:custGeom>
            <a:solidFill>
              <a:srgbClr val="5B08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2" name="Freeform 23"/>
            <p:cNvSpPr/>
            <p:nvPr/>
          </p:nvSpPr>
          <p:spPr bwMode="auto">
            <a:xfrm>
              <a:off x="1985" y="3609"/>
              <a:ext cx="191" cy="50"/>
            </a:xfrm>
            <a:custGeom>
              <a:avLst/>
              <a:gdLst>
                <a:gd name="T0" fmla="*/ 85 w 88"/>
                <a:gd name="T1" fmla="*/ 17 h 23"/>
                <a:gd name="T2" fmla="*/ 3 w 88"/>
                <a:gd name="T3" fmla="*/ 3 h 23"/>
                <a:gd name="T4" fmla="*/ 3 w 88"/>
                <a:gd name="T5" fmla="*/ 6 h 23"/>
                <a:gd name="T6" fmla="*/ 83 w 88"/>
                <a:gd name="T7" fmla="*/ 21 h 23"/>
                <a:gd name="T8" fmla="*/ 85 w 88"/>
                <a:gd name="T9" fmla="*/ 17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8" h="23">
                  <a:moveTo>
                    <a:pt x="85" y="17"/>
                  </a:moveTo>
                  <a:cubicBezTo>
                    <a:pt x="61" y="2"/>
                    <a:pt x="31" y="0"/>
                    <a:pt x="3" y="3"/>
                  </a:cubicBezTo>
                  <a:cubicBezTo>
                    <a:pt x="0" y="3"/>
                    <a:pt x="0" y="6"/>
                    <a:pt x="3" y="6"/>
                  </a:cubicBezTo>
                  <a:cubicBezTo>
                    <a:pt x="30" y="9"/>
                    <a:pt x="58" y="8"/>
                    <a:pt x="83" y="21"/>
                  </a:cubicBezTo>
                  <a:cubicBezTo>
                    <a:pt x="86" y="23"/>
                    <a:pt x="88" y="19"/>
                    <a:pt x="85" y="17"/>
                  </a:cubicBezTo>
                  <a:close/>
                </a:path>
              </a:pathLst>
            </a:custGeom>
            <a:solidFill>
              <a:srgbClr val="5B08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3" name="Freeform 24"/>
            <p:cNvSpPr/>
            <p:nvPr/>
          </p:nvSpPr>
          <p:spPr bwMode="auto">
            <a:xfrm>
              <a:off x="968" y="743"/>
              <a:ext cx="464" cy="1255"/>
            </a:xfrm>
            <a:custGeom>
              <a:avLst/>
              <a:gdLst>
                <a:gd name="T0" fmla="*/ 194 w 214"/>
                <a:gd name="T1" fmla="*/ 307 h 579"/>
                <a:gd name="T2" fmla="*/ 138 w 214"/>
                <a:gd name="T3" fmla="*/ 58 h 579"/>
                <a:gd name="T4" fmla="*/ 29 w 214"/>
                <a:gd name="T5" fmla="*/ 58 h 579"/>
                <a:gd name="T6" fmla="*/ 7 w 214"/>
                <a:gd name="T7" fmla="*/ 329 h 579"/>
                <a:gd name="T8" fmla="*/ 107 w 214"/>
                <a:gd name="T9" fmla="*/ 561 h 579"/>
                <a:gd name="T10" fmla="*/ 165 w 214"/>
                <a:gd name="T11" fmla="*/ 527 h 579"/>
                <a:gd name="T12" fmla="*/ 167 w 214"/>
                <a:gd name="T13" fmla="*/ 526 h 579"/>
                <a:gd name="T14" fmla="*/ 194 w 214"/>
                <a:gd name="T15" fmla="*/ 307 h 5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4" h="579">
                  <a:moveTo>
                    <a:pt x="194" y="307"/>
                  </a:moveTo>
                  <a:cubicBezTo>
                    <a:pt x="188" y="221"/>
                    <a:pt x="171" y="138"/>
                    <a:pt x="138" y="58"/>
                  </a:cubicBezTo>
                  <a:cubicBezTo>
                    <a:pt x="119" y="9"/>
                    <a:pt x="45" y="0"/>
                    <a:pt x="29" y="58"/>
                  </a:cubicBezTo>
                  <a:cubicBezTo>
                    <a:pt x="5" y="145"/>
                    <a:pt x="0" y="240"/>
                    <a:pt x="7" y="329"/>
                  </a:cubicBezTo>
                  <a:cubicBezTo>
                    <a:pt x="13" y="418"/>
                    <a:pt x="32" y="505"/>
                    <a:pt x="107" y="561"/>
                  </a:cubicBezTo>
                  <a:cubicBezTo>
                    <a:pt x="131" y="579"/>
                    <a:pt x="164" y="554"/>
                    <a:pt x="165" y="527"/>
                  </a:cubicBezTo>
                  <a:cubicBezTo>
                    <a:pt x="166" y="527"/>
                    <a:pt x="166" y="526"/>
                    <a:pt x="167" y="526"/>
                  </a:cubicBezTo>
                  <a:cubicBezTo>
                    <a:pt x="214" y="470"/>
                    <a:pt x="199" y="376"/>
                    <a:pt x="194" y="30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4" name="Freeform 25"/>
            <p:cNvSpPr/>
            <p:nvPr/>
          </p:nvSpPr>
          <p:spPr bwMode="auto">
            <a:xfrm>
              <a:off x="1050" y="977"/>
              <a:ext cx="304" cy="794"/>
            </a:xfrm>
            <a:custGeom>
              <a:avLst/>
              <a:gdLst>
                <a:gd name="T0" fmla="*/ 122 w 140"/>
                <a:gd name="T1" fmla="*/ 194 h 366"/>
                <a:gd name="T2" fmla="*/ 87 w 140"/>
                <a:gd name="T3" fmla="*/ 37 h 366"/>
                <a:gd name="T4" fmla="*/ 18 w 140"/>
                <a:gd name="T5" fmla="*/ 37 h 366"/>
                <a:gd name="T6" fmla="*/ 4 w 140"/>
                <a:gd name="T7" fmla="*/ 207 h 366"/>
                <a:gd name="T8" fmla="*/ 57 w 140"/>
                <a:gd name="T9" fmla="*/ 336 h 366"/>
                <a:gd name="T10" fmla="*/ 122 w 140"/>
                <a:gd name="T11" fmla="*/ 194 h 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0" h="366">
                  <a:moveTo>
                    <a:pt x="122" y="194"/>
                  </a:moveTo>
                  <a:cubicBezTo>
                    <a:pt x="118" y="139"/>
                    <a:pt x="107" y="87"/>
                    <a:pt x="87" y="37"/>
                  </a:cubicBezTo>
                  <a:cubicBezTo>
                    <a:pt x="75" y="6"/>
                    <a:pt x="28" y="0"/>
                    <a:pt x="18" y="37"/>
                  </a:cubicBezTo>
                  <a:cubicBezTo>
                    <a:pt x="3" y="91"/>
                    <a:pt x="0" y="151"/>
                    <a:pt x="4" y="207"/>
                  </a:cubicBezTo>
                  <a:cubicBezTo>
                    <a:pt x="7" y="247"/>
                    <a:pt x="13" y="320"/>
                    <a:pt x="57" y="336"/>
                  </a:cubicBezTo>
                  <a:cubicBezTo>
                    <a:pt x="140" y="366"/>
                    <a:pt x="125" y="236"/>
                    <a:pt x="122" y="194"/>
                  </a:cubicBezTo>
                  <a:close/>
                </a:path>
              </a:pathLst>
            </a:custGeom>
            <a:solidFill>
              <a:srgbClr val="FFDC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5" name="Freeform 26"/>
            <p:cNvSpPr/>
            <p:nvPr/>
          </p:nvSpPr>
          <p:spPr bwMode="auto">
            <a:xfrm>
              <a:off x="2326" y="743"/>
              <a:ext cx="464" cy="1255"/>
            </a:xfrm>
            <a:custGeom>
              <a:avLst/>
              <a:gdLst>
                <a:gd name="T0" fmla="*/ 20 w 214"/>
                <a:gd name="T1" fmla="*/ 307 h 579"/>
                <a:gd name="T2" fmla="*/ 76 w 214"/>
                <a:gd name="T3" fmla="*/ 58 h 579"/>
                <a:gd name="T4" fmla="*/ 185 w 214"/>
                <a:gd name="T5" fmla="*/ 58 h 579"/>
                <a:gd name="T6" fmla="*/ 207 w 214"/>
                <a:gd name="T7" fmla="*/ 329 h 579"/>
                <a:gd name="T8" fmla="*/ 107 w 214"/>
                <a:gd name="T9" fmla="*/ 561 h 579"/>
                <a:gd name="T10" fmla="*/ 49 w 214"/>
                <a:gd name="T11" fmla="*/ 527 h 579"/>
                <a:gd name="T12" fmla="*/ 47 w 214"/>
                <a:gd name="T13" fmla="*/ 526 h 579"/>
                <a:gd name="T14" fmla="*/ 20 w 214"/>
                <a:gd name="T15" fmla="*/ 307 h 5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4" h="579">
                  <a:moveTo>
                    <a:pt x="20" y="307"/>
                  </a:moveTo>
                  <a:cubicBezTo>
                    <a:pt x="26" y="221"/>
                    <a:pt x="43" y="138"/>
                    <a:pt x="76" y="58"/>
                  </a:cubicBezTo>
                  <a:cubicBezTo>
                    <a:pt x="95" y="9"/>
                    <a:pt x="169" y="0"/>
                    <a:pt x="185" y="58"/>
                  </a:cubicBezTo>
                  <a:cubicBezTo>
                    <a:pt x="209" y="145"/>
                    <a:pt x="214" y="240"/>
                    <a:pt x="207" y="329"/>
                  </a:cubicBezTo>
                  <a:cubicBezTo>
                    <a:pt x="201" y="418"/>
                    <a:pt x="181" y="505"/>
                    <a:pt x="107" y="561"/>
                  </a:cubicBezTo>
                  <a:cubicBezTo>
                    <a:pt x="83" y="579"/>
                    <a:pt x="50" y="554"/>
                    <a:pt x="49" y="527"/>
                  </a:cubicBezTo>
                  <a:cubicBezTo>
                    <a:pt x="48" y="527"/>
                    <a:pt x="48" y="526"/>
                    <a:pt x="47" y="526"/>
                  </a:cubicBezTo>
                  <a:cubicBezTo>
                    <a:pt x="0" y="470"/>
                    <a:pt x="15" y="376"/>
                    <a:pt x="20" y="30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6" name="Freeform 27"/>
            <p:cNvSpPr/>
            <p:nvPr/>
          </p:nvSpPr>
          <p:spPr bwMode="auto">
            <a:xfrm>
              <a:off x="2404" y="977"/>
              <a:ext cx="304" cy="794"/>
            </a:xfrm>
            <a:custGeom>
              <a:avLst/>
              <a:gdLst>
                <a:gd name="T0" fmla="*/ 18 w 140"/>
                <a:gd name="T1" fmla="*/ 194 h 366"/>
                <a:gd name="T2" fmla="*/ 53 w 140"/>
                <a:gd name="T3" fmla="*/ 37 h 366"/>
                <a:gd name="T4" fmla="*/ 122 w 140"/>
                <a:gd name="T5" fmla="*/ 37 h 366"/>
                <a:gd name="T6" fmla="*/ 136 w 140"/>
                <a:gd name="T7" fmla="*/ 207 h 366"/>
                <a:gd name="T8" fmla="*/ 83 w 140"/>
                <a:gd name="T9" fmla="*/ 336 h 366"/>
                <a:gd name="T10" fmla="*/ 18 w 140"/>
                <a:gd name="T11" fmla="*/ 194 h 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0" h="366">
                  <a:moveTo>
                    <a:pt x="18" y="194"/>
                  </a:moveTo>
                  <a:cubicBezTo>
                    <a:pt x="22" y="139"/>
                    <a:pt x="33" y="87"/>
                    <a:pt x="53" y="37"/>
                  </a:cubicBezTo>
                  <a:cubicBezTo>
                    <a:pt x="65" y="6"/>
                    <a:pt x="112" y="0"/>
                    <a:pt x="122" y="37"/>
                  </a:cubicBezTo>
                  <a:cubicBezTo>
                    <a:pt x="137" y="91"/>
                    <a:pt x="140" y="151"/>
                    <a:pt x="136" y="207"/>
                  </a:cubicBezTo>
                  <a:cubicBezTo>
                    <a:pt x="133" y="247"/>
                    <a:pt x="127" y="320"/>
                    <a:pt x="83" y="336"/>
                  </a:cubicBezTo>
                  <a:cubicBezTo>
                    <a:pt x="0" y="366"/>
                    <a:pt x="15" y="236"/>
                    <a:pt x="18" y="194"/>
                  </a:cubicBezTo>
                  <a:close/>
                </a:path>
              </a:pathLst>
            </a:custGeom>
            <a:solidFill>
              <a:srgbClr val="FFDC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7" name="Freeform 28"/>
            <p:cNvSpPr/>
            <p:nvPr/>
          </p:nvSpPr>
          <p:spPr bwMode="auto">
            <a:xfrm>
              <a:off x="2209" y="2846"/>
              <a:ext cx="187" cy="347"/>
            </a:xfrm>
            <a:custGeom>
              <a:avLst/>
              <a:gdLst>
                <a:gd name="T0" fmla="*/ 15 w 86"/>
                <a:gd name="T1" fmla="*/ 153 h 160"/>
                <a:gd name="T2" fmla="*/ 44 w 86"/>
                <a:gd name="T3" fmla="*/ 86 h 160"/>
                <a:gd name="T4" fmla="*/ 82 w 86"/>
                <a:gd name="T5" fmla="*/ 19 h 160"/>
                <a:gd name="T6" fmla="*/ 61 w 86"/>
                <a:gd name="T7" fmla="*/ 7 h 160"/>
                <a:gd name="T8" fmla="*/ 19 w 86"/>
                <a:gd name="T9" fmla="*/ 78 h 160"/>
                <a:gd name="T10" fmla="*/ 1 w 86"/>
                <a:gd name="T11" fmla="*/ 151 h 160"/>
                <a:gd name="T12" fmla="*/ 15 w 86"/>
                <a:gd name="T13" fmla="*/ 153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6" h="160">
                  <a:moveTo>
                    <a:pt x="15" y="153"/>
                  </a:moveTo>
                  <a:cubicBezTo>
                    <a:pt x="24" y="130"/>
                    <a:pt x="33" y="108"/>
                    <a:pt x="44" y="86"/>
                  </a:cubicBezTo>
                  <a:cubicBezTo>
                    <a:pt x="56" y="64"/>
                    <a:pt x="74" y="42"/>
                    <a:pt x="82" y="19"/>
                  </a:cubicBezTo>
                  <a:cubicBezTo>
                    <a:pt x="86" y="6"/>
                    <a:pt x="70" y="0"/>
                    <a:pt x="61" y="7"/>
                  </a:cubicBezTo>
                  <a:cubicBezTo>
                    <a:pt x="41" y="23"/>
                    <a:pt x="29" y="55"/>
                    <a:pt x="19" y="78"/>
                  </a:cubicBezTo>
                  <a:cubicBezTo>
                    <a:pt x="9" y="101"/>
                    <a:pt x="0" y="125"/>
                    <a:pt x="1" y="151"/>
                  </a:cubicBezTo>
                  <a:cubicBezTo>
                    <a:pt x="2" y="159"/>
                    <a:pt x="12" y="160"/>
                    <a:pt x="15" y="153"/>
                  </a:cubicBezTo>
                  <a:close/>
                </a:path>
              </a:pathLst>
            </a:custGeom>
            <a:solidFill>
              <a:srgbClr val="8DC5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8" name="Freeform 29"/>
            <p:cNvSpPr/>
            <p:nvPr/>
          </p:nvSpPr>
          <p:spPr bwMode="auto">
            <a:xfrm>
              <a:off x="2226" y="2983"/>
              <a:ext cx="319" cy="255"/>
            </a:xfrm>
            <a:custGeom>
              <a:avLst/>
              <a:gdLst>
                <a:gd name="T0" fmla="*/ 18 w 147"/>
                <a:gd name="T1" fmla="*/ 111 h 118"/>
                <a:gd name="T2" fmla="*/ 132 w 147"/>
                <a:gd name="T3" fmla="*/ 35 h 118"/>
                <a:gd name="T4" fmla="*/ 118 w 147"/>
                <a:gd name="T5" fmla="*/ 10 h 118"/>
                <a:gd name="T6" fmla="*/ 3 w 147"/>
                <a:gd name="T7" fmla="*/ 103 h 118"/>
                <a:gd name="T8" fmla="*/ 18 w 147"/>
                <a:gd name="T9" fmla="*/ 111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" h="118">
                  <a:moveTo>
                    <a:pt x="18" y="111"/>
                  </a:moveTo>
                  <a:cubicBezTo>
                    <a:pt x="49" y="75"/>
                    <a:pt x="94" y="62"/>
                    <a:pt x="132" y="35"/>
                  </a:cubicBezTo>
                  <a:cubicBezTo>
                    <a:pt x="147" y="24"/>
                    <a:pt x="134" y="0"/>
                    <a:pt x="118" y="10"/>
                  </a:cubicBezTo>
                  <a:cubicBezTo>
                    <a:pt x="77" y="32"/>
                    <a:pt x="21" y="57"/>
                    <a:pt x="3" y="103"/>
                  </a:cubicBezTo>
                  <a:cubicBezTo>
                    <a:pt x="0" y="111"/>
                    <a:pt x="12" y="118"/>
                    <a:pt x="18" y="111"/>
                  </a:cubicBezTo>
                  <a:close/>
                </a:path>
              </a:pathLst>
            </a:custGeom>
            <a:solidFill>
              <a:srgbClr val="8DC5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9" name="Freeform 30"/>
            <p:cNvSpPr/>
            <p:nvPr/>
          </p:nvSpPr>
          <p:spPr bwMode="auto">
            <a:xfrm>
              <a:off x="2239" y="3156"/>
              <a:ext cx="341" cy="113"/>
            </a:xfrm>
            <a:custGeom>
              <a:avLst/>
              <a:gdLst>
                <a:gd name="T0" fmla="*/ 14 w 157"/>
                <a:gd name="T1" fmla="*/ 50 h 52"/>
                <a:gd name="T2" fmla="*/ 139 w 157"/>
                <a:gd name="T3" fmla="*/ 31 h 52"/>
                <a:gd name="T4" fmla="*/ 132 w 157"/>
                <a:gd name="T5" fmla="*/ 4 h 52"/>
                <a:gd name="T6" fmla="*/ 11 w 157"/>
                <a:gd name="T7" fmla="*/ 29 h 52"/>
                <a:gd name="T8" fmla="*/ 14 w 157"/>
                <a:gd name="T9" fmla="*/ 5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7" h="52">
                  <a:moveTo>
                    <a:pt x="14" y="50"/>
                  </a:moveTo>
                  <a:cubicBezTo>
                    <a:pt x="55" y="52"/>
                    <a:pt x="99" y="39"/>
                    <a:pt x="139" y="31"/>
                  </a:cubicBezTo>
                  <a:cubicBezTo>
                    <a:pt x="157" y="27"/>
                    <a:pt x="149" y="0"/>
                    <a:pt x="132" y="4"/>
                  </a:cubicBezTo>
                  <a:cubicBezTo>
                    <a:pt x="92" y="13"/>
                    <a:pt x="50" y="17"/>
                    <a:pt x="11" y="29"/>
                  </a:cubicBezTo>
                  <a:cubicBezTo>
                    <a:pt x="0" y="33"/>
                    <a:pt x="2" y="50"/>
                    <a:pt x="14" y="50"/>
                  </a:cubicBezTo>
                  <a:close/>
                </a:path>
              </a:pathLst>
            </a:custGeom>
            <a:solidFill>
              <a:srgbClr val="8DC5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0" name="Freeform 31"/>
            <p:cNvSpPr/>
            <p:nvPr/>
          </p:nvSpPr>
          <p:spPr bwMode="auto">
            <a:xfrm>
              <a:off x="1710" y="3039"/>
              <a:ext cx="744" cy="945"/>
            </a:xfrm>
            <a:custGeom>
              <a:avLst/>
              <a:gdLst>
                <a:gd name="T0" fmla="*/ 243 w 343"/>
                <a:gd name="T1" fmla="*/ 35 h 436"/>
                <a:gd name="T2" fmla="*/ 166 w 343"/>
                <a:gd name="T3" fmla="*/ 7 h 436"/>
                <a:gd name="T4" fmla="*/ 108 w 343"/>
                <a:gd name="T5" fmla="*/ 74 h 436"/>
                <a:gd name="T6" fmla="*/ 54 w 343"/>
                <a:gd name="T7" fmla="*/ 206 h 436"/>
                <a:gd name="T8" fmla="*/ 8 w 343"/>
                <a:gd name="T9" fmla="*/ 348 h 436"/>
                <a:gd name="T10" fmla="*/ 193 w 343"/>
                <a:gd name="T11" fmla="*/ 278 h 436"/>
                <a:gd name="T12" fmla="*/ 278 w 343"/>
                <a:gd name="T13" fmla="*/ 215 h 436"/>
                <a:gd name="T14" fmla="*/ 243 w 343"/>
                <a:gd name="T15" fmla="*/ 35 h 4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43" h="436">
                  <a:moveTo>
                    <a:pt x="243" y="35"/>
                  </a:moveTo>
                  <a:cubicBezTo>
                    <a:pt x="222" y="15"/>
                    <a:pt x="195" y="0"/>
                    <a:pt x="166" y="7"/>
                  </a:cubicBezTo>
                  <a:cubicBezTo>
                    <a:pt x="135" y="14"/>
                    <a:pt x="119" y="48"/>
                    <a:pt x="108" y="74"/>
                  </a:cubicBezTo>
                  <a:cubicBezTo>
                    <a:pt x="89" y="118"/>
                    <a:pt x="73" y="162"/>
                    <a:pt x="54" y="206"/>
                  </a:cubicBezTo>
                  <a:cubicBezTo>
                    <a:pt x="38" y="245"/>
                    <a:pt x="0" y="305"/>
                    <a:pt x="8" y="348"/>
                  </a:cubicBezTo>
                  <a:cubicBezTo>
                    <a:pt x="24" y="436"/>
                    <a:pt x="161" y="303"/>
                    <a:pt x="193" y="278"/>
                  </a:cubicBezTo>
                  <a:cubicBezTo>
                    <a:pt x="221" y="256"/>
                    <a:pt x="252" y="239"/>
                    <a:pt x="278" y="215"/>
                  </a:cubicBezTo>
                  <a:cubicBezTo>
                    <a:pt x="343" y="156"/>
                    <a:pt x="294" y="83"/>
                    <a:pt x="243" y="35"/>
                  </a:cubicBezTo>
                  <a:close/>
                </a:path>
              </a:pathLst>
            </a:custGeom>
            <a:solidFill>
              <a:srgbClr val="FF8D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1" name="Freeform 32"/>
            <p:cNvSpPr/>
            <p:nvPr/>
          </p:nvSpPr>
          <p:spPr bwMode="auto">
            <a:xfrm>
              <a:off x="1840" y="3188"/>
              <a:ext cx="295" cy="144"/>
            </a:xfrm>
            <a:custGeom>
              <a:avLst/>
              <a:gdLst>
                <a:gd name="T0" fmla="*/ 8 w 136"/>
                <a:gd name="T1" fmla="*/ 12 h 66"/>
                <a:gd name="T2" fmla="*/ 130 w 136"/>
                <a:gd name="T3" fmla="*/ 64 h 66"/>
                <a:gd name="T4" fmla="*/ 134 w 136"/>
                <a:gd name="T5" fmla="*/ 60 h 66"/>
                <a:gd name="T6" fmla="*/ 8 w 136"/>
                <a:gd name="T7" fmla="*/ 0 h 66"/>
                <a:gd name="T8" fmla="*/ 8 w 136"/>
                <a:gd name="T9" fmla="*/ 12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6" h="66">
                  <a:moveTo>
                    <a:pt x="8" y="12"/>
                  </a:moveTo>
                  <a:cubicBezTo>
                    <a:pt x="56" y="13"/>
                    <a:pt x="92" y="39"/>
                    <a:pt x="130" y="64"/>
                  </a:cubicBezTo>
                  <a:cubicBezTo>
                    <a:pt x="133" y="66"/>
                    <a:pt x="136" y="62"/>
                    <a:pt x="134" y="60"/>
                  </a:cubicBezTo>
                  <a:cubicBezTo>
                    <a:pt x="101" y="26"/>
                    <a:pt x="55" y="2"/>
                    <a:pt x="8" y="0"/>
                  </a:cubicBezTo>
                  <a:cubicBezTo>
                    <a:pt x="0" y="0"/>
                    <a:pt x="0" y="12"/>
                    <a:pt x="8" y="12"/>
                  </a:cubicBezTo>
                  <a:close/>
                </a:path>
              </a:pathLst>
            </a:custGeom>
            <a:solidFill>
              <a:srgbClr val="FF74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2" name="Freeform 33"/>
            <p:cNvSpPr/>
            <p:nvPr/>
          </p:nvSpPr>
          <p:spPr bwMode="auto">
            <a:xfrm>
              <a:off x="1771" y="3336"/>
              <a:ext cx="262" cy="145"/>
            </a:xfrm>
            <a:custGeom>
              <a:avLst/>
              <a:gdLst>
                <a:gd name="T0" fmla="*/ 7 w 121"/>
                <a:gd name="T1" fmla="*/ 16 h 67"/>
                <a:gd name="T2" fmla="*/ 115 w 121"/>
                <a:gd name="T3" fmla="*/ 65 h 67"/>
                <a:gd name="T4" fmla="*/ 120 w 121"/>
                <a:gd name="T5" fmla="*/ 61 h 67"/>
                <a:gd name="T6" fmla="*/ 7 w 121"/>
                <a:gd name="T7" fmla="*/ 4 h 67"/>
                <a:gd name="T8" fmla="*/ 7 w 121"/>
                <a:gd name="T9" fmla="*/ 16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0" h="67">
                  <a:moveTo>
                    <a:pt x="7" y="16"/>
                  </a:moveTo>
                  <a:cubicBezTo>
                    <a:pt x="54" y="12"/>
                    <a:pt x="81" y="40"/>
                    <a:pt x="115" y="65"/>
                  </a:cubicBezTo>
                  <a:cubicBezTo>
                    <a:pt x="118" y="67"/>
                    <a:pt x="121" y="64"/>
                    <a:pt x="120" y="61"/>
                  </a:cubicBezTo>
                  <a:cubicBezTo>
                    <a:pt x="100" y="20"/>
                    <a:pt x="51" y="0"/>
                    <a:pt x="7" y="4"/>
                  </a:cubicBezTo>
                  <a:cubicBezTo>
                    <a:pt x="0" y="5"/>
                    <a:pt x="0" y="16"/>
                    <a:pt x="7" y="16"/>
                  </a:cubicBezTo>
                  <a:close/>
                </a:path>
              </a:pathLst>
            </a:custGeom>
            <a:solidFill>
              <a:srgbClr val="FF74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3" name="Freeform 34"/>
            <p:cNvSpPr/>
            <p:nvPr/>
          </p:nvSpPr>
          <p:spPr bwMode="auto">
            <a:xfrm>
              <a:off x="1731" y="3481"/>
              <a:ext cx="204" cy="102"/>
            </a:xfrm>
            <a:custGeom>
              <a:avLst/>
              <a:gdLst>
                <a:gd name="T0" fmla="*/ 8 w 94"/>
                <a:gd name="T1" fmla="*/ 12 h 47"/>
                <a:gd name="T2" fmla="*/ 86 w 94"/>
                <a:gd name="T3" fmla="*/ 45 h 47"/>
                <a:gd name="T4" fmla="*/ 91 w 94"/>
                <a:gd name="T5" fmla="*/ 39 h 47"/>
                <a:gd name="T6" fmla="*/ 8 w 94"/>
                <a:gd name="T7" fmla="*/ 1 h 47"/>
                <a:gd name="T8" fmla="*/ 8 w 94"/>
                <a:gd name="T9" fmla="*/ 12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4" h="47">
                  <a:moveTo>
                    <a:pt x="8" y="12"/>
                  </a:moveTo>
                  <a:cubicBezTo>
                    <a:pt x="39" y="14"/>
                    <a:pt x="60" y="32"/>
                    <a:pt x="86" y="45"/>
                  </a:cubicBezTo>
                  <a:cubicBezTo>
                    <a:pt x="90" y="47"/>
                    <a:pt x="94" y="42"/>
                    <a:pt x="91" y="39"/>
                  </a:cubicBezTo>
                  <a:cubicBezTo>
                    <a:pt x="71" y="16"/>
                    <a:pt x="37" y="2"/>
                    <a:pt x="8" y="1"/>
                  </a:cubicBezTo>
                  <a:cubicBezTo>
                    <a:pt x="0" y="0"/>
                    <a:pt x="0" y="12"/>
                    <a:pt x="8" y="12"/>
                  </a:cubicBezTo>
                  <a:close/>
                </a:path>
              </a:pathLst>
            </a:custGeom>
            <a:solidFill>
              <a:srgbClr val="FF74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5" name="组合 74"/>
          <p:cNvGrpSpPr/>
          <p:nvPr/>
        </p:nvGrpSpPr>
        <p:grpSpPr>
          <a:xfrm rot="4243191">
            <a:off x="848713" y="1011405"/>
            <a:ext cx="1035050" cy="855662"/>
            <a:chOff x="3178175" y="1092200"/>
            <a:chExt cx="1035050" cy="855662"/>
          </a:xfrm>
          <a:solidFill>
            <a:schemeClr val="bg1"/>
          </a:solidFill>
        </p:grpSpPr>
        <p:sp>
          <p:nvSpPr>
            <p:cNvPr id="76" name="Freeform 73"/>
            <p:cNvSpPr>
              <a:spLocks noEditPoints="1"/>
            </p:cNvSpPr>
            <p:nvPr/>
          </p:nvSpPr>
          <p:spPr bwMode="auto">
            <a:xfrm>
              <a:off x="3427413" y="1325562"/>
              <a:ext cx="528637" cy="473075"/>
            </a:xfrm>
            <a:custGeom>
              <a:avLst/>
              <a:gdLst>
                <a:gd name="T0" fmla="*/ 3 w 197"/>
                <a:gd name="T1" fmla="*/ 61 h 176"/>
                <a:gd name="T2" fmla="*/ 1 w 197"/>
                <a:gd name="T3" fmla="*/ 24 h 176"/>
                <a:gd name="T4" fmla="*/ 29 w 197"/>
                <a:gd name="T5" fmla="*/ 9 h 176"/>
                <a:gd name="T6" fmla="*/ 81 w 197"/>
                <a:gd name="T7" fmla="*/ 30 h 176"/>
                <a:gd name="T8" fmla="*/ 185 w 197"/>
                <a:gd name="T9" fmla="*/ 74 h 176"/>
                <a:gd name="T10" fmla="*/ 197 w 197"/>
                <a:gd name="T11" fmla="*/ 91 h 176"/>
                <a:gd name="T12" fmla="*/ 184 w 197"/>
                <a:gd name="T13" fmla="*/ 106 h 176"/>
                <a:gd name="T14" fmla="*/ 37 w 197"/>
                <a:gd name="T15" fmla="*/ 167 h 176"/>
                <a:gd name="T16" fmla="*/ 10 w 197"/>
                <a:gd name="T17" fmla="*/ 153 h 176"/>
                <a:gd name="T18" fmla="*/ 2 w 197"/>
                <a:gd name="T19" fmla="*/ 61 h 176"/>
                <a:gd name="T20" fmla="*/ 3 w 197"/>
                <a:gd name="T21" fmla="*/ 61 h 176"/>
                <a:gd name="T22" fmla="*/ 175 w 197"/>
                <a:gd name="T23" fmla="*/ 91 h 176"/>
                <a:gd name="T24" fmla="*/ 39 w 197"/>
                <a:gd name="T25" fmla="*/ 35 h 176"/>
                <a:gd name="T26" fmla="*/ 19 w 197"/>
                <a:gd name="T27" fmla="*/ 48 h 176"/>
                <a:gd name="T28" fmla="*/ 27 w 197"/>
                <a:gd name="T29" fmla="*/ 136 h 176"/>
                <a:gd name="T30" fmla="*/ 48 w 197"/>
                <a:gd name="T31" fmla="*/ 148 h 176"/>
                <a:gd name="T32" fmla="*/ 128 w 197"/>
                <a:gd name="T33" fmla="*/ 114 h 176"/>
                <a:gd name="T34" fmla="*/ 175 w 197"/>
                <a:gd name="T35" fmla="*/ 91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97" h="176">
                  <a:moveTo>
                    <a:pt x="3" y="61"/>
                  </a:moveTo>
                  <a:cubicBezTo>
                    <a:pt x="2" y="49"/>
                    <a:pt x="0" y="36"/>
                    <a:pt x="1" y="24"/>
                  </a:cubicBezTo>
                  <a:cubicBezTo>
                    <a:pt x="2" y="7"/>
                    <a:pt x="14" y="0"/>
                    <a:pt x="29" y="9"/>
                  </a:cubicBezTo>
                  <a:cubicBezTo>
                    <a:pt x="45" y="18"/>
                    <a:pt x="62" y="27"/>
                    <a:pt x="81" y="30"/>
                  </a:cubicBezTo>
                  <a:cubicBezTo>
                    <a:pt x="119" y="38"/>
                    <a:pt x="151" y="60"/>
                    <a:pt x="185" y="74"/>
                  </a:cubicBezTo>
                  <a:cubicBezTo>
                    <a:pt x="194" y="77"/>
                    <a:pt x="196" y="83"/>
                    <a:pt x="197" y="91"/>
                  </a:cubicBezTo>
                  <a:cubicBezTo>
                    <a:pt x="197" y="99"/>
                    <a:pt x="190" y="104"/>
                    <a:pt x="184" y="106"/>
                  </a:cubicBezTo>
                  <a:cubicBezTo>
                    <a:pt x="132" y="120"/>
                    <a:pt x="87" y="148"/>
                    <a:pt x="37" y="167"/>
                  </a:cubicBezTo>
                  <a:cubicBezTo>
                    <a:pt x="16" y="176"/>
                    <a:pt x="13" y="175"/>
                    <a:pt x="10" y="153"/>
                  </a:cubicBezTo>
                  <a:cubicBezTo>
                    <a:pt x="7" y="122"/>
                    <a:pt x="5" y="92"/>
                    <a:pt x="2" y="61"/>
                  </a:cubicBezTo>
                  <a:cubicBezTo>
                    <a:pt x="2" y="61"/>
                    <a:pt x="2" y="61"/>
                    <a:pt x="3" y="61"/>
                  </a:cubicBezTo>
                  <a:close/>
                  <a:moveTo>
                    <a:pt x="175" y="91"/>
                  </a:moveTo>
                  <a:cubicBezTo>
                    <a:pt x="131" y="66"/>
                    <a:pt x="84" y="51"/>
                    <a:pt x="39" y="35"/>
                  </a:cubicBezTo>
                  <a:cubicBezTo>
                    <a:pt x="24" y="29"/>
                    <a:pt x="17" y="29"/>
                    <a:pt x="19" y="48"/>
                  </a:cubicBezTo>
                  <a:cubicBezTo>
                    <a:pt x="21" y="77"/>
                    <a:pt x="24" y="106"/>
                    <a:pt x="27" y="136"/>
                  </a:cubicBezTo>
                  <a:cubicBezTo>
                    <a:pt x="28" y="149"/>
                    <a:pt x="33" y="155"/>
                    <a:pt x="48" y="148"/>
                  </a:cubicBezTo>
                  <a:cubicBezTo>
                    <a:pt x="74" y="136"/>
                    <a:pt x="101" y="126"/>
                    <a:pt x="128" y="114"/>
                  </a:cubicBezTo>
                  <a:cubicBezTo>
                    <a:pt x="143" y="106"/>
                    <a:pt x="161" y="103"/>
                    <a:pt x="175" y="9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74"/>
            <p:cNvSpPr/>
            <p:nvPr/>
          </p:nvSpPr>
          <p:spPr bwMode="auto">
            <a:xfrm>
              <a:off x="3941763" y="1189037"/>
              <a:ext cx="73025" cy="104775"/>
            </a:xfrm>
            <a:custGeom>
              <a:avLst/>
              <a:gdLst>
                <a:gd name="T0" fmla="*/ 5 w 27"/>
                <a:gd name="T1" fmla="*/ 39 h 39"/>
                <a:gd name="T2" fmla="*/ 1 w 27"/>
                <a:gd name="T3" fmla="*/ 33 h 39"/>
                <a:gd name="T4" fmla="*/ 16 w 27"/>
                <a:gd name="T5" fmla="*/ 4 h 39"/>
                <a:gd name="T6" fmla="*/ 25 w 27"/>
                <a:gd name="T7" fmla="*/ 4 h 39"/>
                <a:gd name="T8" fmla="*/ 15 w 27"/>
                <a:gd name="T9" fmla="*/ 30 h 39"/>
                <a:gd name="T10" fmla="*/ 5 w 27"/>
                <a:gd name="T11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39">
                  <a:moveTo>
                    <a:pt x="5" y="39"/>
                  </a:moveTo>
                  <a:cubicBezTo>
                    <a:pt x="2" y="38"/>
                    <a:pt x="0" y="35"/>
                    <a:pt x="1" y="33"/>
                  </a:cubicBezTo>
                  <a:cubicBezTo>
                    <a:pt x="6" y="23"/>
                    <a:pt x="11" y="13"/>
                    <a:pt x="16" y="4"/>
                  </a:cubicBezTo>
                  <a:cubicBezTo>
                    <a:pt x="18" y="1"/>
                    <a:pt x="24" y="0"/>
                    <a:pt x="25" y="4"/>
                  </a:cubicBezTo>
                  <a:cubicBezTo>
                    <a:pt x="27" y="14"/>
                    <a:pt x="18" y="21"/>
                    <a:pt x="15" y="30"/>
                  </a:cubicBezTo>
                  <a:cubicBezTo>
                    <a:pt x="13" y="34"/>
                    <a:pt x="11" y="39"/>
                    <a:pt x="5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75"/>
            <p:cNvSpPr/>
            <p:nvPr/>
          </p:nvSpPr>
          <p:spPr bwMode="auto">
            <a:xfrm>
              <a:off x="4105275" y="1411287"/>
              <a:ext cx="107950" cy="50800"/>
            </a:xfrm>
            <a:custGeom>
              <a:avLst/>
              <a:gdLst>
                <a:gd name="T0" fmla="*/ 40 w 40"/>
                <a:gd name="T1" fmla="*/ 4 h 19"/>
                <a:gd name="T2" fmla="*/ 36 w 40"/>
                <a:gd name="T3" fmla="*/ 9 h 19"/>
                <a:gd name="T4" fmla="*/ 0 w 40"/>
                <a:gd name="T5" fmla="*/ 14 h 19"/>
                <a:gd name="T6" fmla="*/ 0 w 40"/>
                <a:gd name="T7" fmla="*/ 8 h 19"/>
                <a:gd name="T8" fmla="*/ 40 w 40"/>
                <a:gd name="T9" fmla="*/ 4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19">
                  <a:moveTo>
                    <a:pt x="40" y="4"/>
                  </a:moveTo>
                  <a:cubicBezTo>
                    <a:pt x="37" y="7"/>
                    <a:pt x="37" y="9"/>
                    <a:pt x="36" y="9"/>
                  </a:cubicBezTo>
                  <a:cubicBezTo>
                    <a:pt x="24" y="13"/>
                    <a:pt x="13" y="19"/>
                    <a:pt x="0" y="14"/>
                  </a:cubicBezTo>
                  <a:cubicBezTo>
                    <a:pt x="0" y="13"/>
                    <a:pt x="0" y="9"/>
                    <a:pt x="0" y="8"/>
                  </a:cubicBezTo>
                  <a:cubicBezTo>
                    <a:pt x="12" y="3"/>
                    <a:pt x="24" y="0"/>
                    <a:pt x="4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76"/>
            <p:cNvSpPr/>
            <p:nvPr/>
          </p:nvSpPr>
          <p:spPr bwMode="auto">
            <a:xfrm>
              <a:off x="3703638" y="1849437"/>
              <a:ext cx="53975" cy="98425"/>
            </a:xfrm>
            <a:custGeom>
              <a:avLst/>
              <a:gdLst>
                <a:gd name="T0" fmla="*/ 17 w 20"/>
                <a:gd name="T1" fmla="*/ 25 h 37"/>
                <a:gd name="T2" fmla="*/ 13 w 20"/>
                <a:gd name="T3" fmla="*/ 36 h 37"/>
                <a:gd name="T4" fmla="*/ 2 w 20"/>
                <a:gd name="T5" fmla="*/ 14 h 37"/>
                <a:gd name="T6" fmla="*/ 7 w 20"/>
                <a:gd name="T7" fmla="*/ 2 h 37"/>
                <a:gd name="T8" fmla="*/ 17 w 20"/>
                <a:gd name="T9" fmla="*/ 25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37">
                  <a:moveTo>
                    <a:pt x="17" y="25"/>
                  </a:moveTo>
                  <a:cubicBezTo>
                    <a:pt x="18" y="32"/>
                    <a:pt x="18" y="37"/>
                    <a:pt x="13" y="36"/>
                  </a:cubicBezTo>
                  <a:cubicBezTo>
                    <a:pt x="1" y="34"/>
                    <a:pt x="4" y="22"/>
                    <a:pt x="2" y="14"/>
                  </a:cubicBezTo>
                  <a:cubicBezTo>
                    <a:pt x="1" y="9"/>
                    <a:pt x="0" y="0"/>
                    <a:pt x="7" y="2"/>
                  </a:cubicBezTo>
                  <a:cubicBezTo>
                    <a:pt x="20" y="4"/>
                    <a:pt x="9" y="20"/>
                    <a:pt x="17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77"/>
            <p:cNvSpPr/>
            <p:nvPr/>
          </p:nvSpPr>
          <p:spPr bwMode="auto">
            <a:xfrm>
              <a:off x="3335338" y="1106487"/>
              <a:ext cx="73025" cy="85725"/>
            </a:xfrm>
            <a:custGeom>
              <a:avLst/>
              <a:gdLst>
                <a:gd name="T0" fmla="*/ 9 w 27"/>
                <a:gd name="T1" fmla="*/ 0 h 32"/>
                <a:gd name="T2" fmla="*/ 27 w 27"/>
                <a:gd name="T3" fmla="*/ 26 h 32"/>
                <a:gd name="T4" fmla="*/ 22 w 27"/>
                <a:gd name="T5" fmla="*/ 30 h 32"/>
                <a:gd name="T6" fmla="*/ 2 w 27"/>
                <a:gd name="T7" fmla="*/ 6 h 32"/>
                <a:gd name="T8" fmla="*/ 9 w 27"/>
                <a:gd name="T9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32">
                  <a:moveTo>
                    <a:pt x="9" y="0"/>
                  </a:moveTo>
                  <a:cubicBezTo>
                    <a:pt x="18" y="6"/>
                    <a:pt x="24" y="15"/>
                    <a:pt x="27" y="26"/>
                  </a:cubicBezTo>
                  <a:cubicBezTo>
                    <a:pt x="27" y="28"/>
                    <a:pt x="24" y="32"/>
                    <a:pt x="22" y="30"/>
                  </a:cubicBezTo>
                  <a:cubicBezTo>
                    <a:pt x="12" y="25"/>
                    <a:pt x="6" y="16"/>
                    <a:pt x="2" y="6"/>
                  </a:cubicBezTo>
                  <a:cubicBezTo>
                    <a:pt x="0" y="3"/>
                    <a:pt x="4" y="0"/>
                    <a:pt x="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78"/>
            <p:cNvSpPr/>
            <p:nvPr/>
          </p:nvSpPr>
          <p:spPr bwMode="auto">
            <a:xfrm>
              <a:off x="3225800" y="1347787"/>
              <a:ext cx="101600" cy="55563"/>
            </a:xfrm>
            <a:custGeom>
              <a:avLst/>
              <a:gdLst>
                <a:gd name="T0" fmla="*/ 38 w 38"/>
                <a:gd name="T1" fmla="*/ 13 h 21"/>
                <a:gd name="T2" fmla="*/ 2 w 38"/>
                <a:gd name="T3" fmla="*/ 13 h 21"/>
                <a:gd name="T4" fmla="*/ 2 w 38"/>
                <a:gd name="T5" fmla="*/ 6 h 21"/>
                <a:gd name="T6" fmla="*/ 38 w 38"/>
                <a:gd name="T7" fmla="*/ 13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21">
                  <a:moveTo>
                    <a:pt x="38" y="13"/>
                  </a:moveTo>
                  <a:cubicBezTo>
                    <a:pt x="23" y="21"/>
                    <a:pt x="12" y="21"/>
                    <a:pt x="2" y="13"/>
                  </a:cubicBezTo>
                  <a:cubicBezTo>
                    <a:pt x="0" y="11"/>
                    <a:pt x="0" y="7"/>
                    <a:pt x="2" y="6"/>
                  </a:cubicBezTo>
                  <a:cubicBezTo>
                    <a:pt x="14" y="0"/>
                    <a:pt x="24" y="9"/>
                    <a:pt x="38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79"/>
            <p:cNvSpPr/>
            <p:nvPr/>
          </p:nvSpPr>
          <p:spPr bwMode="auto">
            <a:xfrm>
              <a:off x="3178175" y="1658937"/>
              <a:ext cx="90487" cy="47625"/>
            </a:xfrm>
            <a:custGeom>
              <a:avLst/>
              <a:gdLst>
                <a:gd name="T0" fmla="*/ 33 w 34"/>
                <a:gd name="T1" fmla="*/ 0 h 18"/>
                <a:gd name="T2" fmla="*/ 34 w 34"/>
                <a:gd name="T3" fmla="*/ 3 h 18"/>
                <a:gd name="T4" fmla="*/ 6 w 34"/>
                <a:gd name="T5" fmla="*/ 17 h 18"/>
                <a:gd name="T6" fmla="*/ 2 w 34"/>
                <a:gd name="T7" fmla="*/ 11 h 18"/>
                <a:gd name="T8" fmla="*/ 33 w 34"/>
                <a:gd name="T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18">
                  <a:moveTo>
                    <a:pt x="33" y="0"/>
                  </a:moveTo>
                  <a:cubicBezTo>
                    <a:pt x="34" y="2"/>
                    <a:pt x="34" y="3"/>
                    <a:pt x="34" y="3"/>
                  </a:cubicBezTo>
                  <a:cubicBezTo>
                    <a:pt x="27" y="13"/>
                    <a:pt x="18" y="18"/>
                    <a:pt x="6" y="17"/>
                  </a:cubicBezTo>
                  <a:cubicBezTo>
                    <a:pt x="4" y="16"/>
                    <a:pt x="0" y="13"/>
                    <a:pt x="2" y="11"/>
                  </a:cubicBezTo>
                  <a:cubicBezTo>
                    <a:pt x="11" y="2"/>
                    <a:pt x="22" y="1"/>
                    <a:pt x="3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80"/>
            <p:cNvSpPr/>
            <p:nvPr/>
          </p:nvSpPr>
          <p:spPr bwMode="auto">
            <a:xfrm>
              <a:off x="3684588" y="1092200"/>
              <a:ext cx="47625" cy="74613"/>
            </a:xfrm>
            <a:custGeom>
              <a:avLst/>
              <a:gdLst>
                <a:gd name="T0" fmla="*/ 17 w 18"/>
                <a:gd name="T1" fmla="*/ 18 h 28"/>
                <a:gd name="T2" fmla="*/ 12 w 18"/>
                <a:gd name="T3" fmla="*/ 27 h 28"/>
                <a:gd name="T4" fmla="*/ 1 w 18"/>
                <a:gd name="T5" fmla="*/ 9 h 28"/>
                <a:gd name="T6" fmla="*/ 8 w 18"/>
                <a:gd name="T7" fmla="*/ 1 h 28"/>
                <a:gd name="T8" fmla="*/ 17 w 18"/>
                <a:gd name="T9" fmla="*/ 1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28">
                  <a:moveTo>
                    <a:pt x="17" y="18"/>
                  </a:moveTo>
                  <a:cubicBezTo>
                    <a:pt x="16" y="21"/>
                    <a:pt x="18" y="28"/>
                    <a:pt x="12" y="27"/>
                  </a:cubicBezTo>
                  <a:cubicBezTo>
                    <a:pt x="3" y="25"/>
                    <a:pt x="3" y="16"/>
                    <a:pt x="1" y="9"/>
                  </a:cubicBezTo>
                  <a:cubicBezTo>
                    <a:pt x="0" y="4"/>
                    <a:pt x="3" y="0"/>
                    <a:pt x="8" y="1"/>
                  </a:cubicBezTo>
                  <a:cubicBezTo>
                    <a:pt x="16" y="4"/>
                    <a:pt x="16" y="11"/>
                    <a:pt x="17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81"/>
            <p:cNvSpPr/>
            <p:nvPr/>
          </p:nvSpPr>
          <p:spPr bwMode="auto">
            <a:xfrm>
              <a:off x="3938588" y="1730375"/>
              <a:ext cx="73025" cy="60325"/>
            </a:xfrm>
            <a:custGeom>
              <a:avLst/>
              <a:gdLst>
                <a:gd name="T0" fmla="*/ 9 w 27"/>
                <a:gd name="T1" fmla="*/ 0 h 22"/>
                <a:gd name="T2" fmla="*/ 26 w 27"/>
                <a:gd name="T3" fmla="*/ 16 h 22"/>
                <a:gd name="T4" fmla="*/ 20 w 27"/>
                <a:gd name="T5" fmla="*/ 20 h 22"/>
                <a:gd name="T6" fmla="*/ 1 w 27"/>
                <a:gd name="T7" fmla="*/ 5 h 22"/>
                <a:gd name="T8" fmla="*/ 9 w 27"/>
                <a:gd name="T9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22">
                  <a:moveTo>
                    <a:pt x="9" y="0"/>
                  </a:moveTo>
                  <a:cubicBezTo>
                    <a:pt x="16" y="3"/>
                    <a:pt x="24" y="6"/>
                    <a:pt x="26" y="16"/>
                  </a:cubicBezTo>
                  <a:cubicBezTo>
                    <a:pt x="27" y="20"/>
                    <a:pt x="23" y="22"/>
                    <a:pt x="20" y="20"/>
                  </a:cubicBezTo>
                  <a:cubicBezTo>
                    <a:pt x="12" y="17"/>
                    <a:pt x="4" y="14"/>
                    <a:pt x="1" y="5"/>
                  </a:cubicBezTo>
                  <a:cubicBezTo>
                    <a:pt x="0" y="0"/>
                    <a:pt x="5" y="1"/>
                    <a:pt x="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85" name="文本框 84"/>
          <p:cNvSpPr txBox="1"/>
          <p:nvPr/>
        </p:nvSpPr>
        <p:spPr>
          <a:xfrm>
            <a:off x="1293585" y="1362538"/>
            <a:ext cx="8236963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smtClean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    仿</a:t>
            </a:r>
            <a:r>
              <a:rPr lang="zh-CN" altLang="en-US" sz="3600" b="1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句的句子成分组合方式、修饰限制的构成方式均应与例句相同</a:t>
            </a:r>
            <a:r>
              <a:rPr lang="zh-CN" altLang="en-US" sz="3600" b="1" smtClean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。通常与</a:t>
            </a:r>
            <a:r>
              <a:rPr lang="zh-CN" altLang="en-US" sz="3600" b="1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修辞结合起来考查。其中排比句、比喻句、对偶句是考查热点。还可能针对疑问句、祈使句、感叹句、主动句、被动句、单句、复句、长句、短句、散句等特殊句式进行考查</a:t>
            </a:r>
            <a:r>
              <a:rPr lang="zh-CN" altLang="en-US" sz="3600" b="1" smtClean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。</a:t>
            </a:r>
            <a:endParaRPr lang="en-US" altLang="zh-CN" sz="3600" b="1">
              <a:solidFill>
                <a:schemeClr val="bg1"/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73149553"/>
      </p:ext>
    </p:extLst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8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" name="Group 4"/>
          <p:cNvGrpSpPr>
            <a:grpSpLocks noChangeAspect="1"/>
          </p:cNvGrpSpPr>
          <p:nvPr/>
        </p:nvGrpSpPr>
        <p:grpSpPr>
          <a:xfrm rot="10800000">
            <a:off x="130629" y="-458619"/>
            <a:ext cx="1001212" cy="1385668"/>
            <a:chOff x="586" y="743"/>
            <a:chExt cx="2586" cy="3579"/>
          </a:xfrm>
        </p:grpSpPr>
        <p:sp>
          <p:nvSpPr>
            <p:cNvPr id="34" name="Freeform 8"/>
            <p:cNvSpPr/>
            <p:nvPr/>
          </p:nvSpPr>
          <p:spPr bwMode="auto">
            <a:xfrm>
              <a:off x="586" y="1482"/>
              <a:ext cx="2586" cy="2840"/>
            </a:xfrm>
            <a:custGeom>
              <a:avLst/>
              <a:gdLst>
                <a:gd name="T0" fmla="*/ 1181 w 1192"/>
                <a:gd name="T1" fmla="*/ 646 h 1310"/>
                <a:gd name="T2" fmla="*/ 1155 w 1192"/>
                <a:gd name="T3" fmla="*/ 406 h 1310"/>
                <a:gd name="T4" fmla="*/ 1033 w 1192"/>
                <a:gd name="T5" fmla="*/ 179 h 1310"/>
                <a:gd name="T6" fmla="*/ 636 w 1192"/>
                <a:gd name="T7" fmla="*/ 2 h 1310"/>
                <a:gd name="T8" fmla="*/ 597 w 1192"/>
                <a:gd name="T9" fmla="*/ 0 h 1310"/>
                <a:gd name="T10" fmla="*/ 597 w 1192"/>
                <a:gd name="T11" fmla="*/ 0 h 1310"/>
                <a:gd name="T12" fmla="*/ 596 w 1192"/>
                <a:gd name="T13" fmla="*/ 0 h 1310"/>
                <a:gd name="T14" fmla="*/ 595 w 1192"/>
                <a:gd name="T15" fmla="*/ 0 h 1310"/>
                <a:gd name="T16" fmla="*/ 595 w 1192"/>
                <a:gd name="T17" fmla="*/ 0 h 1310"/>
                <a:gd name="T18" fmla="*/ 556 w 1192"/>
                <a:gd name="T19" fmla="*/ 2 h 1310"/>
                <a:gd name="T20" fmla="*/ 159 w 1192"/>
                <a:gd name="T21" fmla="*/ 179 h 1310"/>
                <a:gd name="T22" fmla="*/ 37 w 1192"/>
                <a:gd name="T23" fmla="*/ 406 h 1310"/>
                <a:gd name="T24" fmla="*/ 10 w 1192"/>
                <a:gd name="T25" fmla="*/ 646 h 1310"/>
                <a:gd name="T26" fmla="*/ 3 w 1192"/>
                <a:gd name="T27" fmla="*/ 925 h 1310"/>
                <a:gd name="T28" fmla="*/ 16 w 1192"/>
                <a:gd name="T29" fmla="*/ 1073 h 1310"/>
                <a:gd name="T30" fmla="*/ 56 w 1192"/>
                <a:gd name="T31" fmla="*/ 1210 h 1310"/>
                <a:gd name="T32" fmla="*/ 139 w 1192"/>
                <a:gd name="T33" fmla="*/ 1234 h 1310"/>
                <a:gd name="T34" fmla="*/ 386 w 1192"/>
                <a:gd name="T35" fmla="*/ 1305 h 1310"/>
                <a:gd name="T36" fmla="*/ 596 w 1192"/>
                <a:gd name="T37" fmla="*/ 1305 h 1310"/>
                <a:gd name="T38" fmla="*/ 806 w 1192"/>
                <a:gd name="T39" fmla="*/ 1305 h 1310"/>
                <a:gd name="T40" fmla="*/ 1053 w 1192"/>
                <a:gd name="T41" fmla="*/ 1234 h 1310"/>
                <a:gd name="T42" fmla="*/ 1136 w 1192"/>
                <a:gd name="T43" fmla="*/ 1210 h 1310"/>
                <a:gd name="T44" fmla="*/ 1176 w 1192"/>
                <a:gd name="T45" fmla="*/ 1073 h 1310"/>
                <a:gd name="T46" fmla="*/ 1189 w 1192"/>
                <a:gd name="T47" fmla="*/ 925 h 1310"/>
                <a:gd name="T48" fmla="*/ 1181 w 1192"/>
                <a:gd name="T49" fmla="*/ 646 h 1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92" h="1310">
                  <a:moveTo>
                    <a:pt x="1181" y="646"/>
                  </a:moveTo>
                  <a:cubicBezTo>
                    <a:pt x="1175" y="566"/>
                    <a:pt x="1172" y="485"/>
                    <a:pt x="1155" y="406"/>
                  </a:cubicBezTo>
                  <a:cubicBezTo>
                    <a:pt x="1137" y="323"/>
                    <a:pt x="1089" y="243"/>
                    <a:pt x="1033" y="179"/>
                  </a:cubicBezTo>
                  <a:cubicBezTo>
                    <a:pt x="928" y="58"/>
                    <a:pt x="790" y="13"/>
                    <a:pt x="636" y="2"/>
                  </a:cubicBezTo>
                  <a:cubicBezTo>
                    <a:pt x="623" y="1"/>
                    <a:pt x="610" y="1"/>
                    <a:pt x="597" y="0"/>
                  </a:cubicBezTo>
                  <a:cubicBezTo>
                    <a:pt x="597" y="0"/>
                    <a:pt x="597" y="0"/>
                    <a:pt x="597" y="0"/>
                  </a:cubicBezTo>
                  <a:cubicBezTo>
                    <a:pt x="596" y="0"/>
                    <a:pt x="596" y="0"/>
                    <a:pt x="596" y="0"/>
                  </a:cubicBezTo>
                  <a:cubicBezTo>
                    <a:pt x="596" y="0"/>
                    <a:pt x="595" y="0"/>
                    <a:pt x="595" y="0"/>
                  </a:cubicBezTo>
                  <a:cubicBezTo>
                    <a:pt x="595" y="0"/>
                    <a:pt x="595" y="0"/>
                    <a:pt x="595" y="0"/>
                  </a:cubicBezTo>
                  <a:cubicBezTo>
                    <a:pt x="582" y="1"/>
                    <a:pt x="569" y="1"/>
                    <a:pt x="556" y="2"/>
                  </a:cubicBezTo>
                  <a:cubicBezTo>
                    <a:pt x="402" y="13"/>
                    <a:pt x="264" y="58"/>
                    <a:pt x="159" y="179"/>
                  </a:cubicBezTo>
                  <a:cubicBezTo>
                    <a:pt x="103" y="243"/>
                    <a:pt x="54" y="323"/>
                    <a:pt x="37" y="406"/>
                  </a:cubicBezTo>
                  <a:cubicBezTo>
                    <a:pt x="20" y="485"/>
                    <a:pt x="17" y="566"/>
                    <a:pt x="10" y="646"/>
                  </a:cubicBezTo>
                  <a:cubicBezTo>
                    <a:pt x="3" y="739"/>
                    <a:pt x="0" y="832"/>
                    <a:pt x="3" y="925"/>
                  </a:cubicBezTo>
                  <a:cubicBezTo>
                    <a:pt x="5" y="974"/>
                    <a:pt x="9" y="1024"/>
                    <a:pt x="16" y="1073"/>
                  </a:cubicBezTo>
                  <a:cubicBezTo>
                    <a:pt x="23" y="1117"/>
                    <a:pt x="28" y="1173"/>
                    <a:pt x="56" y="1210"/>
                  </a:cubicBezTo>
                  <a:cubicBezTo>
                    <a:pt x="77" y="1240"/>
                    <a:pt x="112" y="1246"/>
                    <a:pt x="139" y="1234"/>
                  </a:cubicBezTo>
                  <a:cubicBezTo>
                    <a:pt x="207" y="1287"/>
                    <a:pt x="304" y="1300"/>
                    <a:pt x="386" y="1305"/>
                  </a:cubicBezTo>
                  <a:cubicBezTo>
                    <a:pt x="456" y="1310"/>
                    <a:pt x="526" y="1307"/>
                    <a:pt x="596" y="1305"/>
                  </a:cubicBezTo>
                  <a:cubicBezTo>
                    <a:pt x="666" y="1307"/>
                    <a:pt x="736" y="1310"/>
                    <a:pt x="806" y="1305"/>
                  </a:cubicBezTo>
                  <a:cubicBezTo>
                    <a:pt x="888" y="1300"/>
                    <a:pt x="985" y="1287"/>
                    <a:pt x="1053" y="1234"/>
                  </a:cubicBezTo>
                  <a:cubicBezTo>
                    <a:pt x="1080" y="1246"/>
                    <a:pt x="1115" y="1240"/>
                    <a:pt x="1136" y="1210"/>
                  </a:cubicBezTo>
                  <a:cubicBezTo>
                    <a:pt x="1163" y="1173"/>
                    <a:pt x="1169" y="1117"/>
                    <a:pt x="1176" y="1073"/>
                  </a:cubicBezTo>
                  <a:cubicBezTo>
                    <a:pt x="1183" y="1024"/>
                    <a:pt x="1187" y="974"/>
                    <a:pt x="1189" y="925"/>
                  </a:cubicBezTo>
                  <a:cubicBezTo>
                    <a:pt x="1192" y="832"/>
                    <a:pt x="1189" y="739"/>
                    <a:pt x="1181" y="64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9"/>
            <p:cNvSpPr/>
            <p:nvPr/>
          </p:nvSpPr>
          <p:spPr bwMode="auto">
            <a:xfrm>
              <a:off x="1465" y="2467"/>
              <a:ext cx="440" cy="234"/>
            </a:xfrm>
            <a:custGeom>
              <a:avLst/>
              <a:gdLst>
                <a:gd name="T0" fmla="*/ 2 w 203"/>
                <a:gd name="T1" fmla="*/ 30 h 108"/>
                <a:gd name="T2" fmla="*/ 105 w 203"/>
                <a:gd name="T3" fmla="*/ 99 h 108"/>
                <a:gd name="T4" fmla="*/ 202 w 203"/>
                <a:gd name="T5" fmla="*/ 4 h 108"/>
                <a:gd name="T6" fmla="*/ 197 w 203"/>
                <a:gd name="T7" fmla="*/ 2 h 108"/>
                <a:gd name="T8" fmla="*/ 108 w 203"/>
                <a:gd name="T9" fmla="*/ 82 h 108"/>
                <a:gd name="T10" fmla="*/ 11 w 203"/>
                <a:gd name="T11" fmla="*/ 27 h 108"/>
                <a:gd name="T12" fmla="*/ 2 w 203"/>
                <a:gd name="T13" fmla="*/ 3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3" h="108">
                  <a:moveTo>
                    <a:pt x="2" y="30"/>
                  </a:moveTo>
                  <a:cubicBezTo>
                    <a:pt x="14" y="81"/>
                    <a:pt x="53" y="108"/>
                    <a:pt x="105" y="99"/>
                  </a:cubicBezTo>
                  <a:cubicBezTo>
                    <a:pt x="150" y="91"/>
                    <a:pt x="197" y="50"/>
                    <a:pt x="202" y="4"/>
                  </a:cubicBezTo>
                  <a:cubicBezTo>
                    <a:pt x="203" y="1"/>
                    <a:pt x="199" y="0"/>
                    <a:pt x="197" y="2"/>
                  </a:cubicBezTo>
                  <a:cubicBezTo>
                    <a:pt x="179" y="41"/>
                    <a:pt x="151" y="70"/>
                    <a:pt x="108" y="82"/>
                  </a:cubicBezTo>
                  <a:cubicBezTo>
                    <a:pt x="64" y="93"/>
                    <a:pt x="26" y="70"/>
                    <a:pt x="11" y="27"/>
                  </a:cubicBezTo>
                  <a:cubicBezTo>
                    <a:pt x="9" y="22"/>
                    <a:pt x="0" y="24"/>
                    <a:pt x="2" y="30"/>
                  </a:cubicBezTo>
                  <a:close/>
                </a:path>
              </a:pathLst>
            </a:custGeom>
            <a:solidFill>
              <a:srgbClr val="5B08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10"/>
            <p:cNvSpPr/>
            <p:nvPr/>
          </p:nvSpPr>
          <p:spPr bwMode="auto">
            <a:xfrm>
              <a:off x="1892" y="2467"/>
              <a:ext cx="441" cy="238"/>
            </a:xfrm>
            <a:custGeom>
              <a:avLst/>
              <a:gdLst>
                <a:gd name="T0" fmla="*/ 192 w 203"/>
                <a:gd name="T1" fmla="*/ 27 h 110"/>
                <a:gd name="T2" fmla="*/ 95 w 203"/>
                <a:gd name="T3" fmla="*/ 82 h 110"/>
                <a:gd name="T4" fmla="*/ 6 w 203"/>
                <a:gd name="T5" fmla="*/ 2 h 110"/>
                <a:gd name="T6" fmla="*/ 1 w 203"/>
                <a:gd name="T7" fmla="*/ 4 h 110"/>
                <a:gd name="T8" fmla="*/ 98 w 203"/>
                <a:gd name="T9" fmla="*/ 99 h 110"/>
                <a:gd name="T10" fmla="*/ 201 w 203"/>
                <a:gd name="T11" fmla="*/ 30 h 110"/>
                <a:gd name="T12" fmla="*/ 192 w 203"/>
                <a:gd name="T13" fmla="*/ 27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3" h="110">
                  <a:moveTo>
                    <a:pt x="192" y="27"/>
                  </a:moveTo>
                  <a:cubicBezTo>
                    <a:pt x="177" y="70"/>
                    <a:pt x="139" y="92"/>
                    <a:pt x="95" y="82"/>
                  </a:cubicBezTo>
                  <a:cubicBezTo>
                    <a:pt x="53" y="71"/>
                    <a:pt x="24" y="40"/>
                    <a:pt x="6" y="2"/>
                  </a:cubicBezTo>
                  <a:cubicBezTo>
                    <a:pt x="5" y="0"/>
                    <a:pt x="0" y="1"/>
                    <a:pt x="1" y="4"/>
                  </a:cubicBezTo>
                  <a:cubicBezTo>
                    <a:pt x="7" y="51"/>
                    <a:pt x="53" y="89"/>
                    <a:pt x="98" y="99"/>
                  </a:cubicBezTo>
                  <a:cubicBezTo>
                    <a:pt x="150" y="110"/>
                    <a:pt x="190" y="79"/>
                    <a:pt x="201" y="30"/>
                  </a:cubicBezTo>
                  <a:cubicBezTo>
                    <a:pt x="203" y="24"/>
                    <a:pt x="194" y="22"/>
                    <a:pt x="192" y="27"/>
                  </a:cubicBezTo>
                  <a:close/>
                </a:path>
              </a:pathLst>
            </a:custGeom>
            <a:solidFill>
              <a:srgbClr val="5B08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11"/>
            <p:cNvSpPr/>
            <p:nvPr/>
          </p:nvSpPr>
          <p:spPr bwMode="auto">
            <a:xfrm>
              <a:off x="1814" y="2354"/>
              <a:ext cx="171" cy="123"/>
            </a:xfrm>
            <a:custGeom>
              <a:avLst/>
              <a:gdLst>
                <a:gd name="T0" fmla="*/ 78 w 79"/>
                <a:gd name="T1" fmla="*/ 13 h 57"/>
                <a:gd name="T2" fmla="*/ 65 w 79"/>
                <a:gd name="T3" fmla="*/ 2 h 57"/>
                <a:gd name="T4" fmla="*/ 63 w 79"/>
                <a:gd name="T5" fmla="*/ 2 h 57"/>
                <a:gd name="T6" fmla="*/ 39 w 79"/>
                <a:gd name="T7" fmla="*/ 0 h 57"/>
                <a:gd name="T8" fmla="*/ 16 w 79"/>
                <a:gd name="T9" fmla="*/ 2 h 57"/>
                <a:gd name="T10" fmla="*/ 13 w 79"/>
                <a:gd name="T11" fmla="*/ 2 h 57"/>
                <a:gd name="T12" fmla="*/ 1 w 79"/>
                <a:gd name="T13" fmla="*/ 13 h 57"/>
                <a:gd name="T14" fmla="*/ 2 w 79"/>
                <a:gd name="T15" fmla="*/ 25 h 57"/>
                <a:gd name="T16" fmla="*/ 28 w 79"/>
                <a:gd name="T17" fmla="*/ 53 h 57"/>
                <a:gd name="T18" fmla="*/ 51 w 79"/>
                <a:gd name="T19" fmla="*/ 53 h 57"/>
                <a:gd name="T20" fmla="*/ 76 w 79"/>
                <a:gd name="T21" fmla="*/ 25 h 57"/>
                <a:gd name="T22" fmla="*/ 78 w 79"/>
                <a:gd name="T23" fmla="*/ 13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9" h="57">
                  <a:moveTo>
                    <a:pt x="78" y="13"/>
                  </a:moveTo>
                  <a:cubicBezTo>
                    <a:pt x="77" y="7"/>
                    <a:pt x="73" y="3"/>
                    <a:pt x="65" y="2"/>
                  </a:cubicBezTo>
                  <a:cubicBezTo>
                    <a:pt x="65" y="2"/>
                    <a:pt x="64" y="2"/>
                    <a:pt x="63" y="2"/>
                  </a:cubicBezTo>
                  <a:cubicBezTo>
                    <a:pt x="55" y="0"/>
                    <a:pt x="47" y="0"/>
                    <a:pt x="39" y="0"/>
                  </a:cubicBezTo>
                  <a:cubicBezTo>
                    <a:pt x="32" y="0"/>
                    <a:pt x="24" y="0"/>
                    <a:pt x="16" y="2"/>
                  </a:cubicBezTo>
                  <a:cubicBezTo>
                    <a:pt x="15" y="2"/>
                    <a:pt x="14" y="2"/>
                    <a:pt x="13" y="2"/>
                  </a:cubicBezTo>
                  <a:cubicBezTo>
                    <a:pt x="6" y="3"/>
                    <a:pt x="2" y="7"/>
                    <a:pt x="1" y="13"/>
                  </a:cubicBezTo>
                  <a:cubicBezTo>
                    <a:pt x="0" y="16"/>
                    <a:pt x="0" y="21"/>
                    <a:pt x="2" y="25"/>
                  </a:cubicBezTo>
                  <a:cubicBezTo>
                    <a:pt x="8" y="35"/>
                    <a:pt x="18" y="48"/>
                    <a:pt x="28" y="53"/>
                  </a:cubicBezTo>
                  <a:cubicBezTo>
                    <a:pt x="36" y="57"/>
                    <a:pt x="43" y="57"/>
                    <a:pt x="51" y="53"/>
                  </a:cubicBezTo>
                  <a:cubicBezTo>
                    <a:pt x="61" y="48"/>
                    <a:pt x="71" y="35"/>
                    <a:pt x="76" y="25"/>
                  </a:cubicBezTo>
                  <a:cubicBezTo>
                    <a:pt x="79" y="21"/>
                    <a:pt x="79" y="16"/>
                    <a:pt x="78" y="13"/>
                  </a:cubicBezTo>
                  <a:close/>
                </a:path>
              </a:pathLst>
            </a:custGeom>
            <a:solidFill>
              <a:srgbClr val="5B0822"/>
            </a:solidFill>
            <a:ln w="14288" cap="flat">
              <a:solidFill>
                <a:srgbClr val="5B0822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12"/>
            <p:cNvSpPr/>
            <p:nvPr/>
          </p:nvSpPr>
          <p:spPr bwMode="auto">
            <a:xfrm>
              <a:off x="1139" y="2120"/>
              <a:ext cx="434" cy="271"/>
            </a:xfrm>
            <a:custGeom>
              <a:avLst/>
              <a:gdLst>
                <a:gd name="T0" fmla="*/ 32 w 200"/>
                <a:gd name="T1" fmla="*/ 76 h 125"/>
                <a:gd name="T2" fmla="*/ 111 w 200"/>
                <a:gd name="T3" fmla="*/ 60 h 125"/>
                <a:gd name="T4" fmla="*/ 167 w 200"/>
                <a:gd name="T5" fmla="*/ 121 h 125"/>
                <a:gd name="T6" fmla="*/ 179 w 200"/>
                <a:gd name="T7" fmla="*/ 120 h 125"/>
                <a:gd name="T8" fmla="*/ 129 w 200"/>
                <a:gd name="T9" fmla="*/ 18 h 125"/>
                <a:gd name="T10" fmla="*/ 12 w 200"/>
                <a:gd name="T11" fmla="*/ 50 h 125"/>
                <a:gd name="T12" fmla="*/ 32 w 200"/>
                <a:gd name="T13" fmla="*/ 76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0" h="125">
                  <a:moveTo>
                    <a:pt x="32" y="76"/>
                  </a:moveTo>
                  <a:cubicBezTo>
                    <a:pt x="54" y="59"/>
                    <a:pt x="84" y="48"/>
                    <a:pt x="111" y="60"/>
                  </a:cubicBezTo>
                  <a:cubicBezTo>
                    <a:pt x="141" y="73"/>
                    <a:pt x="146" y="101"/>
                    <a:pt x="167" y="121"/>
                  </a:cubicBezTo>
                  <a:cubicBezTo>
                    <a:pt x="171" y="125"/>
                    <a:pt x="177" y="124"/>
                    <a:pt x="179" y="120"/>
                  </a:cubicBezTo>
                  <a:cubicBezTo>
                    <a:pt x="200" y="83"/>
                    <a:pt x="164" y="32"/>
                    <a:pt x="129" y="18"/>
                  </a:cubicBezTo>
                  <a:cubicBezTo>
                    <a:pt x="86" y="0"/>
                    <a:pt x="42" y="15"/>
                    <a:pt x="12" y="50"/>
                  </a:cubicBezTo>
                  <a:cubicBezTo>
                    <a:pt x="0" y="63"/>
                    <a:pt x="16" y="88"/>
                    <a:pt x="32" y="76"/>
                  </a:cubicBezTo>
                  <a:close/>
                </a:path>
              </a:pathLst>
            </a:custGeom>
            <a:solidFill>
              <a:srgbClr val="5B08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13"/>
            <p:cNvSpPr/>
            <p:nvPr/>
          </p:nvSpPr>
          <p:spPr bwMode="auto">
            <a:xfrm>
              <a:off x="2165" y="2120"/>
              <a:ext cx="435" cy="271"/>
            </a:xfrm>
            <a:custGeom>
              <a:avLst/>
              <a:gdLst>
                <a:gd name="T0" fmla="*/ 189 w 200"/>
                <a:gd name="T1" fmla="*/ 50 h 125"/>
                <a:gd name="T2" fmla="*/ 71 w 200"/>
                <a:gd name="T3" fmla="*/ 18 h 125"/>
                <a:gd name="T4" fmla="*/ 21 w 200"/>
                <a:gd name="T5" fmla="*/ 120 h 125"/>
                <a:gd name="T6" fmla="*/ 33 w 200"/>
                <a:gd name="T7" fmla="*/ 121 h 125"/>
                <a:gd name="T8" fmla="*/ 54 w 200"/>
                <a:gd name="T9" fmla="*/ 89 h 125"/>
                <a:gd name="T10" fmla="*/ 89 w 200"/>
                <a:gd name="T11" fmla="*/ 60 h 125"/>
                <a:gd name="T12" fmla="*/ 169 w 200"/>
                <a:gd name="T13" fmla="*/ 76 h 125"/>
                <a:gd name="T14" fmla="*/ 189 w 200"/>
                <a:gd name="T15" fmla="*/ 5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0" h="125">
                  <a:moveTo>
                    <a:pt x="189" y="50"/>
                  </a:moveTo>
                  <a:cubicBezTo>
                    <a:pt x="159" y="15"/>
                    <a:pt x="115" y="0"/>
                    <a:pt x="71" y="18"/>
                  </a:cubicBezTo>
                  <a:cubicBezTo>
                    <a:pt x="37" y="32"/>
                    <a:pt x="0" y="83"/>
                    <a:pt x="21" y="120"/>
                  </a:cubicBezTo>
                  <a:cubicBezTo>
                    <a:pt x="24" y="124"/>
                    <a:pt x="30" y="125"/>
                    <a:pt x="33" y="121"/>
                  </a:cubicBezTo>
                  <a:cubicBezTo>
                    <a:pt x="43" y="112"/>
                    <a:pt x="47" y="101"/>
                    <a:pt x="54" y="89"/>
                  </a:cubicBezTo>
                  <a:cubicBezTo>
                    <a:pt x="63" y="76"/>
                    <a:pt x="75" y="68"/>
                    <a:pt x="89" y="60"/>
                  </a:cubicBezTo>
                  <a:cubicBezTo>
                    <a:pt x="115" y="46"/>
                    <a:pt x="148" y="60"/>
                    <a:pt x="169" y="76"/>
                  </a:cubicBezTo>
                  <a:cubicBezTo>
                    <a:pt x="184" y="88"/>
                    <a:pt x="200" y="63"/>
                    <a:pt x="189" y="50"/>
                  </a:cubicBezTo>
                  <a:close/>
                </a:path>
              </a:pathLst>
            </a:custGeom>
            <a:solidFill>
              <a:srgbClr val="5B08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14"/>
            <p:cNvSpPr/>
            <p:nvPr/>
          </p:nvSpPr>
          <p:spPr bwMode="auto">
            <a:xfrm>
              <a:off x="1013" y="2415"/>
              <a:ext cx="352" cy="123"/>
            </a:xfrm>
            <a:custGeom>
              <a:avLst/>
              <a:gdLst>
                <a:gd name="T0" fmla="*/ 17 w 162"/>
                <a:gd name="T1" fmla="*/ 45 h 57"/>
                <a:gd name="T2" fmla="*/ 129 w 162"/>
                <a:gd name="T3" fmla="*/ 57 h 57"/>
                <a:gd name="T4" fmla="*/ 135 w 162"/>
                <a:gd name="T5" fmla="*/ 10 h 57"/>
                <a:gd name="T6" fmla="*/ 17 w 162"/>
                <a:gd name="T7" fmla="*/ 11 h 57"/>
                <a:gd name="T8" fmla="*/ 17 w 162"/>
                <a:gd name="T9" fmla="*/ 45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2" h="57">
                  <a:moveTo>
                    <a:pt x="17" y="45"/>
                  </a:moveTo>
                  <a:cubicBezTo>
                    <a:pt x="51" y="56"/>
                    <a:pt x="93" y="57"/>
                    <a:pt x="129" y="57"/>
                  </a:cubicBezTo>
                  <a:cubicBezTo>
                    <a:pt x="156" y="57"/>
                    <a:pt x="162" y="17"/>
                    <a:pt x="135" y="10"/>
                  </a:cubicBezTo>
                  <a:cubicBezTo>
                    <a:pt x="98" y="0"/>
                    <a:pt x="53" y="0"/>
                    <a:pt x="17" y="11"/>
                  </a:cubicBezTo>
                  <a:cubicBezTo>
                    <a:pt x="0" y="16"/>
                    <a:pt x="0" y="40"/>
                    <a:pt x="17" y="45"/>
                  </a:cubicBezTo>
                  <a:close/>
                </a:path>
              </a:pathLst>
            </a:custGeom>
            <a:solidFill>
              <a:srgbClr val="FF98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15"/>
            <p:cNvSpPr/>
            <p:nvPr/>
          </p:nvSpPr>
          <p:spPr bwMode="auto">
            <a:xfrm>
              <a:off x="2432" y="2415"/>
              <a:ext cx="352" cy="123"/>
            </a:xfrm>
            <a:custGeom>
              <a:avLst/>
              <a:gdLst>
                <a:gd name="T0" fmla="*/ 145 w 162"/>
                <a:gd name="T1" fmla="*/ 11 h 57"/>
                <a:gd name="T2" fmla="*/ 26 w 162"/>
                <a:gd name="T3" fmla="*/ 10 h 57"/>
                <a:gd name="T4" fmla="*/ 33 w 162"/>
                <a:gd name="T5" fmla="*/ 57 h 57"/>
                <a:gd name="T6" fmla="*/ 145 w 162"/>
                <a:gd name="T7" fmla="*/ 45 h 57"/>
                <a:gd name="T8" fmla="*/ 145 w 162"/>
                <a:gd name="T9" fmla="*/ 11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2" h="57">
                  <a:moveTo>
                    <a:pt x="145" y="11"/>
                  </a:moveTo>
                  <a:cubicBezTo>
                    <a:pt x="108" y="0"/>
                    <a:pt x="63" y="0"/>
                    <a:pt x="26" y="10"/>
                  </a:cubicBezTo>
                  <a:cubicBezTo>
                    <a:pt x="0" y="17"/>
                    <a:pt x="5" y="57"/>
                    <a:pt x="33" y="57"/>
                  </a:cubicBezTo>
                  <a:cubicBezTo>
                    <a:pt x="69" y="57"/>
                    <a:pt x="110" y="56"/>
                    <a:pt x="145" y="45"/>
                  </a:cubicBezTo>
                  <a:cubicBezTo>
                    <a:pt x="162" y="40"/>
                    <a:pt x="162" y="16"/>
                    <a:pt x="145" y="11"/>
                  </a:cubicBezTo>
                  <a:close/>
                </a:path>
              </a:pathLst>
            </a:custGeom>
            <a:solidFill>
              <a:srgbClr val="FF98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16"/>
            <p:cNvSpPr/>
            <p:nvPr/>
          </p:nvSpPr>
          <p:spPr bwMode="auto">
            <a:xfrm>
              <a:off x="642" y="3262"/>
              <a:ext cx="1142" cy="668"/>
            </a:xfrm>
            <a:custGeom>
              <a:avLst/>
              <a:gdLst>
                <a:gd name="T0" fmla="*/ 71 w 526"/>
                <a:gd name="T1" fmla="*/ 24 h 308"/>
                <a:gd name="T2" fmla="*/ 143 w 526"/>
                <a:gd name="T3" fmla="*/ 258 h 308"/>
                <a:gd name="T4" fmla="*/ 424 w 526"/>
                <a:gd name="T5" fmla="*/ 287 h 308"/>
                <a:gd name="T6" fmla="*/ 490 w 526"/>
                <a:gd name="T7" fmla="*/ 171 h 308"/>
                <a:gd name="T8" fmla="*/ 287 w 526"/>
                <a:gd name="T9" fmla="*/ 139 h 308"/>
                <a:gd name="T10" fmla="*/ 139 w 526"/>
                <a:gd name="T11" fmla="*/ 42 h 308"/>
                <a:gd name="T12" fmla="*/ 71 w 526"/>
                <a:gd name="T13" fmla="*/ 24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6" h="308">
                  <a:moveTo>
                    <a:pt x="71" y="24"/>
                  </a:moveTo>
                  <a:cubicBezTo>
                    <a:pt x="0" y="98"/>
                    <a:pt x="74" y="213"/>
                    <a:pt x="143" y="258"/>
                  </a:cubicBezTo>
                  <a:cubicBezTo>
                    <a:pt x="220" y="308"/>
                    <a:pt x="337" y="297"/>
                    <a:pt x="424" y="287"/>
                  </a:cubicBezTo>
                  <a:cubicBezTo>
                    <a:pt x="477" y="281"/>
                    <a:pt x="526" y="225"/>
                    <a:pt x="490" y="171"/>
                  </a:cubicBezTo>
                  <a:cubicBezTo>
                    <a:pt x="448" y="108"/>
                    <a:pt x="352" y="138"/>
                    <a:pt x="287" y="139"/>
                  </a:cubicBezTo>
                  <a:cubicBezTo>
                    <a:pt x="217" y="141"/>
                    <a:pt x="165" y="110"/>
                    <a:pt x="139" y="42"/>
                  </a:cubicBezTo>
                  <a:cubicBezTo>
                    <a:pt x="129" y="15"/>
                    <a:pt x="94" y="0"/>
                    <a:pt x="71" y="24"/>
                  </a:cubicBezTo>
                  <a:close/>
                </a:path>
              </a:pathLst>
            </a:custGeom>
            <a:solidFill>
              <a:srgbClr val="FFDC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17"/>
            <p:cNvSpPr/>
            <p:nvPr/>
          </p:nvSpPr>
          <p:spPr bwMode="auto">
            <a:xfrm>
              <a:off x="1603" y="3778"/>
              <a:ext cx="187" cy="37"/>
            </a:xfrm>
            <a:custGeom>
              <a:avLst/>
              <a:gdLst>
                <a:gd name="T0" fmla="*/ 5 w 86"/>
                <a:gd name="T1" fmla="*/ 9 h 17"/>
                <a:gd name="T2" fmla="*/ 84 w 86"/>
                <a:gd name="T3" fmla="*/ 12 h 17"/>
                <a:gd name="T4" fmla="*/ 84 w 86"/>
                <a:gd name="T5" fmla="*/ 10 h 17"/>
                <a:gd name="T6" fmla="*/ 7 w 86"/>
                <a:gd name="T7" fmla="*/ 2 h 17"/>
                <a:gd name="T8" fmla="*/ 5 w 86"/>
                <a:gd name="T9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" h="17">
                  <a:moveTo>
                    <a:pt x="5" y="9"/>
                  </a:moveTo>
                  <a:cubicBezTo>
                    <a:pt x="31" y="17"/>
                    <a:pt x="58" y="15"/>
                    <a:pt x="84" y="12"/>
                  </a:cubicBezTo>
                  <a:cubicBezTo>
                    <a:pt x="86" y="12"/>
                    <a:pt x="86" y="10"/>
                    <a:pt x="84" y="10"/>
                  </a:cubicBezTo>
                  <a:cubicBezTo>
                    <a:pt x="58" y="7"/>
                    <a:pt x="32" y="10"/>
                    <a:pt x="7" y="2"/>
                  </a:cubicBezTo>
                  <a:cubicBezTo>
                    <a:pt x="2" y="0"/>
                    <a:pt x="0" y="7"/>
                    <a:pt x="5" y="9"/>
                  </a:cubicBezTo>
                  <a:close/>
                </a:path>
              </a:pathLst>
            </a:custGeom>
            <a:solidFill>
              <a:srgbClr val="5B08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18"/>
            <p:cNvSpPr/>
            <p:nvPr/>
          </p:nvSpPr>
          <p:spPr bwMode="auto">
            <a:xfrm>
              <a:off x="1634" y="3704"/>
              <a:ext cx="130" cy="20"/>
            </a:xfrm>
            <a:custGeom>
              <a:avLst/>
              <a:gdLst>
                <a:gd name="T0" fmla="*/ 3 w 60"/>
                <a:gd name="T1" fmla="*/ 5 h 9"/>
                <a:gd name="T2" fmla="*/ 58 w 60"/>
                <a:gd name="T3" fmla="*/ 7 h 9"/>
                <a:gd name="T4" fmla="*/ 58 w 60"/>
                <a:gd name="T5" fmla="*/ 4 h 9"/>
                <a:gd name="T6" fmla="*/ 4 w 60"/>
                <a:gd name="T7" fmla="*/ 0 h 9"/>
                <a:gd name="T8" fmla="*/ 3 w 60"/>
                <a:gd name="T9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9">
                  <a:moveTo>
                    <a:pt x="3" y="5"/>
                  </a:moveTo>
                  <a:cubicBezTo>
                    <a:pt x="21" y="8"/>
                    <a:pt x="40" y="9"/>
                    <a:pt x="58" y="7"/>
                  </a:cubicBezTo>
                  <a:cubicBezTo>
                    <a:pt x="60" y="7"/>
                    <a:pt x="60" y="4"/>
                    <a:pt x="58" y="4"/>
                  </a:cubicBezTo>
                  <a:cubicBezTo>
                    <a:pt x="40" y="2"/>
                    <a:pt x="22" y="3"/>
                    <a:pt x="4" y="0"/>
                  </a:cubicBezTo>
                  <a:cubicBezTo>
                    <a:pt x="1" y="0"/>
                    <a:pt x="0" y="5"/>
                    <a:pt x="3" y="5"/>
                  </a:cubicBezTo>
                  <a:close/>
                </a:path>
              </a:pathLst>
            </a:custGeom>
            <a:solidFill>
              <a:srgbClr val="5B08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19"/>
            <p:cNvSpPr/>
            <p:nvPr/>
          </p:nvSpPr>
          <p:spPr bwMode="auto">
            <a:xfrm>
              <a:off x="1582" y="3609"/>
              <a:ext cx="189" cy="50"/>
            </a:xfrm>
            <a:custGeom>
              <a:avLst/>
              <a:gdLst>
                <a:gd name="T0" fmla="*/ 5 w 87"/>
                <a:gd name="T1" fmla="*/ 21 h 23"/>
                <a:gd name="T2" fmla="*/ 85 w 87"/>
                <a:gd name="T3" fmla="*/ 6 h 23"/>
                <a:gd name="T4" fmla="*/ 85 w 87"/>
                <a:gd name="T5" fmla="*/ 3 h 23"/>
                <a:gd name="T6" fmla="*/ 2 w 87"/>
                <a:gd name="T7" fmla="*/ 17 h 23"/>
                <a:gd name="T8" fmla="*/ 5 w 87"/>
                <a:gd name="T9" fmla="*/ 2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7" h="23">
                  <a:moveTo>
                    <a:pt x="5" y="21"/>
                  </a:moveTo>
                  <a:cubicBezTo>
                    <a:pt x="30" y="8"/>
                    <a:pt x="58" y="9"/>
                    <a:pt x="85" y="6"/>
                  </a:cubicBezTo>
                  <a:cubicBezTo>
                    <a:pt x="87" y="6"/>
                    <a:pt x="87" y="3"/>
                    <a:pt x="85" y="3"/>
                  </a:cubicBezTo>
                  <a:cubicBezTo>
                    <a:pt x="57" y="0"/>
                    <a:pt x="27" y="2"/>
                    <a:pt x="2" y="17"/>
                  </a:cubicBezTo>
                  <a:cubicBezTo>
                    <a:pt x="0" y="19"/>
                    <a:pt x="2" y="23"/>
                    <a:pt x="5" y="21"/>
                  </a:cubicBezTo>
                  <a:close/>
                </a:path>
              </a:pathLst>
            </a:custGeom>
            <a:solidFill>
              <a:srgbClr val="5B08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20"/>
            <p:cNvSpPr/>
            <p:nvPr/>
          </p:nvSpPr>
          <p:spPr bwMode="auto">
            <a:xfrm>
              <a:off x="1972" y="3262"/>
              <a:ext cx="1144" cy="668"/>
            </a:xfrm>
            <a:custGeom>
              <a:avLst/>
              <a:gdLst>
                <a:gd name="T0" fmla="*/ 456 w 527"/>
                <a:gd name="T1" fmla="*/ 24 h 308"/>
                <a:gd name="T2" fmla="*/ 384 w 527"/>
                <a:gd name="T3" fmla="*/ 258 h 308"/>
                <a:gd name="T4" fmla="*/ 103 w 527"/>
                <a:gd name="T5" fmla="*/ 287 h 308"/>
                <a:gd name="T6" fmla="*/ 37 w 527"/>
                <a:gd name="T7" fmla="*/ 171 h 308"/>
                <a:gd name="T8" fmla="*/ 240 w 527"/>
                <a:gd name="T9" fmla="*/ 139 h 308"/>
                <a:gd name="T10" fmla="*/ 388 w 527"/>
                <a:gd name="T11" fmla="*/ 42 h 308"/>
                <a:gd name="T12" fmla="*/ 456 w 527"/>
                <a:gd name="T13" fmla="*/ 24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7" h="308">
                  <a:moveTo>
                    <a:pt x="456" y="24"/>
                  </a:moveTo>
                  <a:cubicBezTo>
                    <a:pt x="527" y="98"/>
                    <a:pt x="453" y="213"/>
                    <a:pt x="384" y="258"/>
                  </a:cubicBezTo>
                  <a:cubicBezTo>
                    <a:pt x="307" y="308"/>
                    <a:pt x="189" y="297"/>
                    <a:pt x="103" y="287"/>
                  </a:cubicBezTo>
                  <a:cubicBezTo>
                    <a:pt x="50" y="281"/>
                    <a:pt x="0" y="225"/>
                    <a:pt x="37" y="171"/>
                  </a:cubicBezTo>
                  <a:cubicBezTo>
                    <a:pt x="79" y="108"/>
                    <a:pt x="175" y="138"/>
                    <a:pt x="240" y="139"/>
                  </a:cubicBezTo>
                  <a:cubicBezTo>
                    <a:pt x="310" y="141"/>
                    <a:pt x="361" y="110"/>
                    <a:pt x="388" y="42"/>
                  </a:cubicBezTo>
                  <a:cubicBezTo>
                    <a:pt x="398" y="15"/>
                    <a:pt x="433" y="0"/>
                    <a:pt x="456" y="24"/>
                  </a:cubicBezTo>
                  <a:close/>
                </a:path>
              </a:pathLst>
            </a:custGeom>
            <a:solidFill>
              <a:srgbClr val="FFDC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21"/>
            <p:cNvSpPr/>
            <p:nvPr/>
          </p:nvSpPr>
          <p:spPr bwMode="auto">
            <a:xfrm>
              <a:off x="1968" y="3778"/>
              <a:ext cx="187" cy="37"/>
            </a:xfrm>
            <a:custGeom>
              <a:avLst/>
              <a:gdLst>
                <a:gd name="T0" fmla="*/ 79 w 86"/>
                <a:gd name="T1" fmla="*/ 2 h 17"/>
                <a:gd name="T2" fmla="*/ 2 w 86"/>
                <a:gd name="T3" fmla="*/ 10 h 17"/>
                <a:gd name="T4" fmla="*/ 2 w 86"/>
                <a:gd name="T5" fmla="*/ 12 h 17"/>
                <a:gd name="T6" fmla="*/ 81 w 86"/>
                <a:gd name="T7" fmla="*/ 9 h 17"/>
                <a:gd name="T8" fmla="*/ 79 w 86"/>
                <a:gd name="T9" fmla="*/ 2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" h="17">
                  <a:moveTo>
                    <a:pt x="79" y="2"/>
                  </a:moveTo>
                  <a:cubicBezTo>
                    <a:pt x="54" y="10"/>
                    <a:pt x="28" y="7"/>
                    <a:pt x="2" y="10"/>
                  </a:cubicBezTo>
                  <a:cubicBezTo>
                    <a:pt x="0" y="10"/>
                    <a:pt x="0" y="12"/>
                    <a:pt x="2" y="12"/>
                  </a:cubicBezTo>
                  <a:cubicBezTo>
                    <a:pt x="28" y="15"/>
                    <a:pt x="55" y="17"/>
                    <a:pt x="81" y="9"/>
                  </a:cubicBezTo>
                  <a:cubicBezTo>
                    <a:pt x="86" y="7"/>
                    <a:pt x="84" y="0"/>
                    <a:pt x="79" y="2"/>
                  </a:cubicBezTo>
                  <a:close/>
                </a:path>
              </a:pathLst>
            </a:custGeom>
            <a:solidFill>
              <a:srgbClr val="5B08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22"/>
            <p:cNvSpPr/>
            <p:nvPr/>
          </p:nvSpPr>
          <p:spPr bwMode="auto">
            <a:xfrm>
              <a:off x="1994" y="3704"/>
              <a:ext cx="130" cy="20"/>
            </a:xfrm>
            <a:custGeom>
              <a:avLst/>
              <a:gdLst>
                <a:gd name="T0" fmla="*/ 55 w 60"/>
                <a:gd name="T1" fmla="*/ 0 h 9"/>
                <a:gd name="T2" fmla="*/ 2 w 60"/>
                <a:gd name="T3" fmla="*/ 4 h 9"/>
                <a:gd name="T4" fmla="*/ 2 w 60"/>
                <a:gd name="T5" fmla="*/ 7 h 9"/>
                <a:gd name="T6" fmla="*/ 57 w 60"/>
                <a:gd name="T7" fmla="*/ 5 h 9"/>
                <a:gd name="T8" fmla="*/ 55 w 60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9">
                  <a:moveTo>
                    <a:pt x="55" y="0"/>
                  </a:moveTo>
                  <a:cubicBezTo>
                    <a:pt x="38" y="3"/>
                    <a:pt x="20" y="2"/>
                    <a:pt x="2" y="4"/>
                  </a:cubicBezTo>
                  <a:cubicBezTo>
                    <a:pt x="0" y="4"/>
                    <a:pt x="0" y="7"/>
                    <a:pt x="2" y="7"/>
                  </a:cubicBezTo>
                  <a:cubicBezTo>
                    <a:pt x="20" y="9"/>
                    <a:pt x="39" y="8"/>
                    <a:pt x="57" y="5"/>
                  </a:cubicBezTo>
                  <a:cubicBezTo>
                    <a:pt x="60" y="5"/>
                    <a:pt x="58" y="0"/>
                    <a:pt x="55" y="0"/>
                  </a:cubicBezTo>
                  <a:close/>
                </a:path>
              </a:pathLst>
            </a:custGeom>
            <a:solidFill>
              <a:srgbClr val="5B08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23"/>
            <p:cNvSpPr/>
            <p:nvPr/>
          </p:nvSpPr>
          <p:spPr bwMode="auto">
            <a:xfrm>
              <a:off x="1985" y="3609"/>
              <a:ext cx="191" cy="50"/>
            </a:xfrm>
            <a:custGeom>
              <a:avLst/>
              <a:gdLst>
                <a:gd name="T0" fmla="*/ 85 w 88"/>
                <a:gd name="T1" fmla="*/ 17 h 23"/>
                <a:gd name="T2" fmla="*/ 3 w 88"/>
                <a:gd name="T3" fmla="*/ 3 h 23"/>
                <a:gd name="T4" fmla="*/ 3 w 88"/>
                <a:gd name="T5" fmla="*/ 6 h 23"/>
                <a:gd name="T6" fmla="*/ 83 w 88"/>
                <a:gd name="T7" fmla="*/ 21 h 23"/>
                <a:gd name="T8" fmla="*/ 85 w 88"/>
                <a:gd name="T9" fmla="*/ 17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8" h="23">
                  <a:moveTo>
                    <a:pt x="85" y="17"/>
                  </a:moveTo>
                  <a:cubicBezTo>
                    <a:pt x="61" y="2"/>
                    <a:pt x="31" y="0"/>
                    <a:pt x="3" y="3"/>
                  </a:cubicBezTo>
                  <a:cubicBezTo>
                    <a:pt x="0" y="3"/>
                    <a:pt x="0" y="6"/>
                    <a:pt x="3" y="6"/>
                  </a:cubicBezTo>
                  <a:cubicBezTo>
                    <a:pt x="30" y="9"/>
                    <a:pt x="58" y="8"/>
                    <a:pt x="83" y="21"/>
                  </a:cubicBezTo>
                  <a:cubicBezTo>
                    <a:pt x="86" y="23"/>
                    <a:pt x="88" y="19"/>
                    <a:pt x="85" y="17"/>
                  </a:cubicBezTo>
                  <a:close/>
                </a:path>
              </a:pathLst>
            </a:custGeom>
            <a:solidFill>
              <a:srgbClr val="5B08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24"/>
            <p:cNvSpPr/>
            <p:nvPr/>
          </p:nvSpPr>
          <p:spPr bwMode="auto">
            <a:xfrm>
              <a:off x="968" y="743"/>
              <a:ext cx="464" cy="1255"/>
            </a:xfrm>
            <a:custGeom>
              <a:avLst/>
              <a:gdLst>
                <a:gd name="T0" fmla="*/ 194 w 214"/>
                <a:gd name="T1" fmla="*/ 307 h 579"/>
                <a:gd name="T2" fmla="*/ 138 w 214"/>
                <a:gd name="T3" fmla="*/ 58 h 579"/>
                <a:gd name="T4" fmla="*/ 29 w 214"/>
                <a:gd name="T5" fmla="*/ 58 h 579"/>
                <a:gd name="T6" fmla="*/ 7 w 214"/>
                <a:gd name="T7" fmla="*/ 329 h 579"/>
                <a:gd name="T8" fmla="*/ 107 w 214"/>
                <a:gd name="T9" fmla="*/ 561 h 579"/>
                <a:gd name="T10" fmla="*/ 165 w 214"/>
                <a:gd name="T11" fmla="*/ 527 h 579"/>
                <a:gd name="T12" fmla="*/ 167 w 214"/>
                <a:gd name="T13" fmla="*/ 526 h 579"/>
                <a:gd name="T14" fmla="*/ 194 w 214"/>
                <a:gd name="T15" fmla="*/ 307 h 5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4" h="579">
                  <a:moveTo>
                    <a:pt x="194" y="307"/>
                  </a:moveTo>
                  <a:cubicBezTo>
                    <a:pt x="188" y="221"/>
                    <a:pt x="171" y="138"/>
                    <a:pt x="138" y="58"/>
                  </a:cubicBezTo>
                  <a:cubicBezTo>
                    <a:pt x="119" y="9"/>
                    <a:pt x="45" y="0"/>
                    <a:pt x="29" y="58"/>
                  </a:cubicBezTo>
                  <a:cubicBezTo>
                    <a:pt x="5" y="145"/>
                    <a:pt x="0" y="240"/>
                    <a:pt x="7" y="329"/>
                  </a:cubicBezTo>
                  <a:cubicBezTo>
                    <a:pt x="13" y="418"/>
                    <a:pt x="32" y="505"/>
                    <a:pt x="107" y="561"/>
                  </a:cubicBezTo>
                  <a:cubicBezTo>
                    <a:pt x="131" y="579"/>
                    <a:pt x="164" y="554"/>
                    <a:pt x="165" y="527"/>
                  </a:cubicBezTo>
                  <a:cubicBezTo>
                    <a:pt x="166" y="527"/>
                    <a:pt x="166" y="526"/>
                    <a:pt x="167" y="526"/>
                  </a:cubicBezTo>
                  <a:cubicBezTo>
                    <a:pt x="214" y="470"/>
                    <a:pt x="199" y="376"/>
                    <a:pt x="194" y="30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25"/>
            <p:cNvSpPr/>
            <p:nvPr/>
          </p:nvSpPr>
          <p:spPr bwMode="auto">
            <a:xfrm>
              <a:off x="1050" y="977"/>
              <a:ext cx="304" cy="794"/>
            </a:xfrm>
            <a:custGeom>
              <a:avLst/>
              <a:gdLst>
                <a:gd name="T0" fmla="*/ 122 w 140"/>
                <a:gd name="T1" fmla="*/ 194 h 366"/>
                <a:gd name="T2" fmla="*/ 87 w 140"/>
                <a:gd name="T3" fmla="*/ 37 h 366"/>
                <a:gd name="T4" fmla="*/ 18 w 140"/>
                <a:gd name="T5" fmla="*/ 37 h 366"/>
                <a:gd name="T6" fmla="*/ 4 w 140"/>
                <a:gd name="T7" fmla="*/ 207 h 366"/>
                <a:gd name="T8" fmla="*/ 57 w 140"/>
                <a:gd name="T9" fmla="*/ 336 h 366"/>
                <a:gd name="T10" fmla="*/ 122 w 140"/>
                <a:gd name="T11" fmla="*/ 194 h 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0" h="366">
                  <a:moveTo>
                    <a:pt x="122" y="194"/>
                  </a:moveTo>
                  <a:cubicBezTo>
                    <a:pt x="118" y="139"/>
                    <a:pt x="107" y="87"/>
                    <a:pt x="87" y="37"/>
                  </a:cubicBezTo>
                  <a:cubicBezTo>
                    <a:pt x="75" y="6"/>
                    <a:pt x="28" y="0"/>
                    <a:pt x="18" y="37"/>
                  </a:cubicBezTo>
                  <a:cubicBezTo>
                    <a:pt x="3" y="91"/>
                    <a:pt x="0" y="151"/>
                    <a:pt x="4" y="207"/>
                  </a:cubicBezTo>
                  <a:cubicBezTo>
                    <a:pt x="7" y="247"/>
                    <a:pt x="13" y="320"/>
                    <a:pt x="57" y="336"/>
                  </a:cubicBezTo>
                  <a:cubicBezTo>
                    <a:pt x="140" y="366"/>
                    <a:pt x="125" y="236"/>
                    <a:pt x="122" y="194"/>
                  </a:cubicBezTo>
                  <a:close/>
                </a:path>
              </a:pathLst>
            </a:custGeom>
            <a:solidFill>
              <a:srgbClr val="FFDC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26"/>
            <p:cNvSpPr/>
            <p:nvPr/>
          </p:nvSpPr>
          <p:spPr bwMode="auto">
            <a:xfrm>
              <a:off x="2326" y="743"/>
              <a:ext cx="464" cy="1255"/>
            </a:xfrm>
            <a:custGeom>
              <a:avLst/>
              <a:gdLst>
                <a:gd name="T0" fmla="*/ 20 w 214"/>
                <a:gd name="T1" fmla="*/ 307 h 579"/>
                <a:gd name="T2" fmla="*/ 76 w 214"/>
                <a:gd name="T3" fmla="*/ 58 h 579"/>
                <a:gd name="T4" fmla="*/ 185 w 214"/>
                <a:gd name="T5" fmla="*/ 58 h 579"/>
                <a:gd name="T6" fmla="*/ 207 w 214"/>
                <a:gd name="T7" fmla="*/ 329 h 579"/>
                <a:gd name="T8" fmla="*/ 107 w 214"/>
                <a:gd name="T9" fmla="*/ 561 h 579"/>
                <a:gd name="T10" fmla="*/ 49 w 214"/>
                <a:gd name="T11" fmla="*/ 527 h 579"/>
                <a:gd name="T12" fmla="*/ 47 w 214"/>
                <a:gd name="T13" fmla="*/ 526 h 579"/>
                <a:gd name="T14" fmla="*/ 20 w 214"/>
                <a:gd name="T15" fmla="*/ 307 h 5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4" h="579">
                  <a:moveTo>
                    <a:pt x="20" y="307"/>
                  </a:moveTo>
                  <a:cubicBezTo>
                    <a:pt x="26" y="221"/>
                    <a:pt x="43" y="138"/>
                    <a:pt x="76" y="58"/>
                  </a:cubicBezTo>
                  <a:cubicBezTo>
                    <a:pt x="95" y="9"/>
                    <a:pt x="169" y="0"/>
                    <a:pt x="185" y="58"/>
                  </a:cubicBezTo>
                  <a:cubicBezTo>
                    <a:pt x="209" y="145"/>
                    <a:pt x="214" y="240"/>
                    <a:pt x="207" y="329"/>
                  </a:cubicBezTo>
                  <a:cubicBezTo>
                    <a:pt x="201" y="418"/>
                    <a:pt x="181" y="505"/>
                    <a:pt x="107" y="561"/>
                  </a:cubicBezTo>
                  <a:cubicBezTo>
                    <a:pt x="83" y="579"/>
                    <a:pt x="50" y="554"/>
                    <a:pt x="49" y="527"/>
                  </a:cubicBezTo>
                  <a:cubicBezTo>
                    <a:pt x="48" y="527"/>
                    <a:pt x="48" y="526"/>
                    <a:pt x="47" y="526"/>
                  </a:cubicBezTo>
                  <a:cubicBezTo>
                    <a:pt x="0" y="470"/>
                    <a:pt x="15" y="376"/>
                    <a:pt x="20" y="30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27"/>
            <p:cNvSpPr/>
            <p:nvPr/>
          </p:nvSpPr>
          <p:spPr bwMode="auto">
            <a:xfrm>
              <a:off x="2404" y="977"/>
              <a:ext cx="304" cy="794"/>
            </a:xfrm>
            <a:custGeom>
              <a:avLst/>
              <a:gdLst>
                <a:gd name="T0" fmla="*/ 18 w 140"/>
                <a:gd name="T1" fmla="*/ 194 h 366"/>
                <a:gd name="T2" fmla="*/ 53 w 140"/>
                <a:gd name="T3" fmla="*/ 37 h 366"/>
                <a:gd name="T4" fmla="*/ 122 w 140"/>
                <a:gd name="T5" fmla="*/ 37 h 366"/>
                <a:gd name="T6" fmla="*/ 136 w 140"/>
                <a:gd name="T7" fmla="*/ 207 h 366"/>
                <a:gd name="T8" fmla="*/ 83 w 140"/>
                <a:gd name="T9" fmla="*/ 336 h 366"/>
                <a:gd name="T10" fmla="*/ 18 w 140"/>
                <a:gd name="T11" fmla="*/ 194 h 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0" h="366">
                  <a:moveTo>
                    <a:pt x="18" y="194"/>
                  </a:moveTo>
                  <a:cubicBezTo>
                    <a:pt x="22" y="139"/>
                    <a:pt x="33" y="87"/>
                    <a:pt x="53" y="37"/>
                  </a:cubicBezTo>
                  <a:cubicBezTo>
                    <a:pt x="65" y="6"/>
                    <a:pt x="112" y="0"/>
                    <a:pt x="122" y="37"/>
                  </a:cubicBezTo>
                  <a:cubicBezTo>
                    <a:pt x="137" y="91"/>
                    <a:pt x="140" y="151"/>
                    <a:pt x="136" y="207"/>
                  </a:cubicBezTo>
                  <a:cubicBezTo>
                    <a:pt x="133" y="247"/>
                    <a:pt x="127" y="320"/>
                    <a:pt x="83" y="336"/>
                  </a:cubicBezTo>
                  <a:cubicBezTo>
                    <a:pt x="0" y="366"/>
                    <a:pt x="15" y="236"/>
                    <a:pt x="18" y="194"/>
                  </a:cubicBezTo>
                  <a:close/>
                </a:path>
              </a:pathLst>
            </a:custGeom>
            <a:solidFill>
              <a:srgbClr val="FFDC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28"/>
            <p:cNvSpPr/>
            <p:nvPr/>
          </p:nvSpPr>
          <p:spPr bwMode="auto">
            <a:xfrm>
              <a:off x="2209" y="2846"/>
              <a:ext cx="187" cy="347"/>
            </a:xfrm>
            <a:custGeom>
              <a:avLst/>
              <a:gdLst>
                <a:gd name="T0" fmla="*/ 15 w 86"/>
                <a:gd name="T1" fmla="*/ 153 h 160"/>
                <a:gd name="T2" fmla="*/ 44 w 86"/>
                <a:gd name="T3" fmla="*/ 86 h 160"/>
                <a:gd name="T4" fmla="*/ 82 w 86"/>
                <a:gd name="T5" fmla="*/ 19 h 160"/>
                <a:gd name="T6" fmla="*/ 61 w 86"/>
                <a:gd name="T7" fmla="*/ 7 h 160"/>
                <a:gd name="T8" fmla="*/ 19 w 86"/>
                <a:gd name="T9" fmla="*/ 78 h 160"/>
                <a:gd name="T10" fmla="*/ 1 w 86"/>
                <a:gd name="T11" fmla="*/ 151 h 160"/>
                <a:gd name="T12" fmla="*/ 15 w 86"/>
                <a:gd name="T13" fmla="*/ 153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6" h="160">
                  <a:moveTo>
                    <a:pt x="15" y="153"/>
                  </a:moveTo>
                  <a:cubicBezTo>
                    <a:pt x="24" y="130"/>
                    <a:pt x="33" y="108"/>
                    <a:pt x="44" y="86"/>
                  </a:cubicBezTo>
                  <a:cubicBezTo>
                    <a:pt x="56" y="64"/>
                    <a:pt x="74" y="42"/>
                    <a:pt x="82" y="19"/>
                  </a:cubicBezTo>
                  <a:cubicBezTo>
                    <a:pt x="86" y="6"/>
                    <a:pt x="70" y="0"/>
                    <a:pt x="61" y="7"/>
                  </a:cubicBezTo>
                  <a:cubicBezTo>
                    <a:pt x="41" y="23"/>
                    <a:pt x="29" y="55"/>
                    <a:pt x="19" y="78"/>
                  </a:cubicBezTo>
                  <a:cubicBezTo>
                    <a:pt x="9" y="101"/>
                    <a:pt x="0" y="125"/>
                    <a:pt x="1" y="151"/>
                  </a:cubicBezTo>
                  <a:cubicBezTo>
                    <a:pt x="2" y="159"/>
                    <a:pt x="12" y="160"/>
                    <a:pt x="15" y="153"/>
                  </a:cubicBezTo>
                  <a:close/>
                </a:path>
              </a:pathLst>
            </a:custGeom>
            <a:solidFill>
              <a:srgbClr val="8DC5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29"/>
            <p:cNvSpPr/>
            <p:nvPr/>
          </p:nvSpPr>
          <p:spPr bwMode="auto">
            <a:xfrm>
              <a:off x="2226" y="2983"/>
              <a:ext cx="319" cy="255"/>
            </a:xfrm>
            <a:custGeom>
              <a:avLst/>
              <a:gdLst>
                <a:gd name="T0" fmla="*/ 18 w 147"/>
                <a:gd name="T1" fmla="*/ 111 h 118"/>
                <a:gd name="T2" fmla="*/ 132 w 147"/>
                <a:gd name="T3" fmla="*/ 35 h 118"/>
                <a:gd name="T4" fmla="*/ 118 w 147"/>
                <a:gd name="T5" fmla="*/ 10 h 118"/>
                <a:gd name="T6" fmla="*/ 3 w 147"/>
                <a:gd name="T7" fmla="*/ 103 h 118"/>
                <a:gd name="T8" fmla="*/ 18 w 147"/>
                <a:gd name="T9" fmla="*/ 111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" h="118">
                  <a:moveTo>
                    <a:pt x="18" y="111"/>
                  </a:moveTo>
                  <a:cubicBezTo>
                    <a:pt x="49" y="75"/>
                    <a:pt x="94" y="62"/>
                    <a:pt x="132" y="35"/>
                  </a:cubicBezTo>
                  <a:cubicBezTo>
                    <a:pt x="147" y="24"/>
                    <a:pt x="134" y="0"/>
                    <a:pt x="118" y="10"/>
                  </a:cubicBezTo>
                  <a:cubicBezTo>
                    <a:pt x="77" y="32"/>
                    <a:pt x="21" y="57"/>
                    <a:pt x="3" y="103"/>
                  </a:cubicBezTo>
                  <a:cubicBezTo>
                    <a:pt x="0" y="111"/>
                    <a:pt x="12" y="118"/>
                    <a:pt x="18" y="111"/>
                  </a:cubicBezTo>
                  <a:close/>
                </a:path>
              </a:pathLst>
            </a:custGeom>
            <a:solidFill>
              <a:srgbClr val="8DC5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30"/>
            <p:cNvSpPr/>
            <p:nvPr/>
          </p:nvSpPr>
          <p:spPr bwMode="auto">
            <a:xfrm>
              <a:off x="2239" y="3156"/>
              <a:ext cx="341" cy="113"/>
            </a:xfrm>
            <a:custGeom>
              <a:avLst/>
              <a:gdLst>
                <a:gd name="T0" fmla="*/ 14 w 157"/>
                <a:gd name="T1" fmla="*/ 50 h 52"/>
                <a:gd name="T2" fmla="*/ 139 w 157"/>
                <a:gd name="T3" fmla="*/ 31 h 52"/>
                <a:gd name="T4" fmla="*/ 132 w 157"/>
                <a:gd name="T5" fmla="*/ 4 h 52"/>
                <a:gd name="T6" fmla="*/ 11 w 157"/>
                <a:gd name="T7" fmla="*/ 29 h 52"/>
                <a:gd name="T8" fmla="*/ 14 w 157"/>
                <a:gd name="T9" fmla="*/ 5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7" h="52">
                  <a:moveTo>
                    <a:pt x="14" y="50"/>
                  </a:moveTo>
                  <a:cubicBezTo>
                    <a:pt x="55" y="52"/>
                    <a:pt x="99" y="39"/>
                    <a:pt x="139" y="31"/>
                  </a:cubicBezTo>
                  <a:cubicBezTo>
                    <a:pt x="157" y="27"/>
                    <a:pt x="149" y="0"/>
                    <a:pt x="132" y="4"/>
                  </a:cubicBezTo>
                  <a:cubicBezTo>
                    <a:pt x="92" y="13"/>
                    <a:pt x="50" y="17"/>
                    <a:pt x="11" y="29"/>
                  </a:cubicBezTo>
                  <a:cubicBezTo>
                    <a:pt x="0" y="33"/>
                    <a:pt x="2" y="50"/>
                    <a:pt x="14" y="50"/>
                  </a:cubicBezTo>
                  <a:close/>
                </a:path>
              </a:pathLst>
            </a:custGeom>
            <a:solidFill>
              <a:srgbClr val="8DC5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31"/>
            <p:cNvSpPr/>
            <p:nvPr/>
          </p:nvSpPr>
          <p:spPr bwMode="auto">
            <a:xfrm>
              <a:off x="1710" y="3039"/>
              <a:ext cx="744" cy="945"/>
            </a:xfrm>
            <a:custGeom>
              <a:avLst/>
              <a:gdLst>
                <a:gd name="T0" fmla="*/ 243 w 343"/>
                <a:gd name="T1" fmla="*/ 35 h 436"/>
                <a:gd name="T2" fmla="*/ 166 w 343"/>
                <a:gd name="T3" fmla="*/ 7 h 436"/>
                <a:gd name="T4" fmla="*/ 108 w 343"/>
                <a:gd name="T5" fmla="*/ 74 h 436"/>
                <a:gd name="T6" fmla="*/ 54 w 343"/>
                <a:gd name="T7" fmla="*/ 206 h 436"/>
                <a:gd name="T8" fmla="*/ 8 w 343"/>
                <a:gd name="T9" fmla="*/ 348 h 436"/>
                <a:gd name="T10" fmla="*/ 193 w 343"/>
                <a:gd name="T11" fmla="*/ 278 h 436"/>
                <a:gd name="T12" fmla="*/ 278 w 343"/>
                <a:gd name="T13" fmla="*/ 215 h 436"/>
                <a:gd name="T14" fmla="*/ 243 w 343"/>
                <a:gd name="T15" fmla="*/ 35 h 4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43" h="436">
                  <a:moveTo>
                    <a:pt x="243" y="35"/>
                  </a:moveTo>
                  <a:cubicBezTo>
                    <a:pt x="222" y="15"/>
                    <a:pt x="195" y="0"/>
                    <a:pt x="166" y="7"/>
                  </a:cubicBezTo>
                  <a:cubicBezTo>
                    <a:pt x="135" y="14"/>
                    <a:pt x="119" y="48"/>
                    <a:pt x="108" y="74"/>
                  </a:cubicBezTo>
                  <a:cubicBezTo>
                    <a:pt x="89" y="118"/>
                    <a:pt x="73" y="162"/>
                    <a:pt x="54" y="206"/>
                  </a:cubicBezTo>
                  <a:cubicBezTo>
                    <a:pt x="38" y="245"/>
                    <a:pt x="0" y="305"/>
                    <a:pt x="8" y="348"/>
                  </a:cubicBezTo>
                  <a:cubicBezTo>
                    <a:pt x="24" y="436"/>
                    <a:pt x="161" y="303"/>
                    <a:pt x="193" y="278"/>
                  </a:cubicBezTo>
                  <a:cubicBezTo>
                    <a:pt x="221" y="256"/>
                    <a:pt x="252" y="239"/>
                    <a:pt x="278" y="215"/>
                  </a:cubicBezTo>
                  <a:cubicBezTo>
                    <a:pt x="343" y="156"/>
                    <a:pt x="294" y="83"/>
                    <a:pt x="243" y="35"/>
                  </a:cubicBezTo>
                  <a:close/>
                </a:path>
              </a:pathLst>
            </a:custGeom>
            <a:solidFill>
              <a:srgbClr val="FF8D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32"/>
            <p:cNvSpPr/>
            <p:nvPr/>
          </p:nvSpPr>
          <p:spPr bwMode="auto">
            <a:xfrm>
              <a:off x="1840" y="3188"/>
              <a:ext cx="295" cy="144"/>
            </a:xfrm>
            <a:custGeom>
              <a:avLst/>
              <a:gdLst>
                <a:gd name="T0" fmla="*/ 8 w 136"/>
                <a:gd name="T1" fmla="*/ 12 h 66"/>
                <a:gd name="T2" fmla="*/ 130 w 136"/>
                <a:gd name="T3" fmla="*/ 64 h 66"/>
                <a:gd name="T4" fmla="*/ 134 w 136"/>
                <a:gd name="T5" fmla="*/ 60 h 66"/>
                <a:gd name="T6" fmla="*/ 8 w 136"/>
                <a:gd name="T7" fmla="*/ 0 h 66"/>
                <a:gd name="T8" fmla="*/ 8 w 136"/>
                <a:gd name="T9" fmla="*/ 12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6" h="66">
                  <a:moveTo>
                    <a:pt x="8" y="12"/>
                  </a:moveTo>
                  <a:cubicBezTo>
                    <a:pt x="56" y="13"/>
                    <a:pt x="92" y="39"/>
                    <a:pt x="130" y="64"/>
                  </a:cubicBezTo>
                  <a:cubicBezTo>
                    <a:pt x="133" y="66"/>
                    <a:pt x="136" y="62"/>
                    <a:pt x="134" y="60"/>
                  </a:cubicBezTo>
                  <a:cubicBezTo>
                    <a:pt x="101" y="26"/>
                    <a:pt x="55" y="2"/>
                    <a:pt x="8" y="0"/>
                  </a:cubicBezTo>
                  <a:cubicBezTo>
                    <a:pt x="0" y="0"/>
                    <a:pt x="0" y="12"/>
                    <a:pt x="8" y="12"/>
                  </a:cubicBezTo>
                  <a:close/>
                </a:path>
              </a:pathLst>
            </a:custGeom>
            <a:solidFill>
              <a:srgbClr val="FF74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33"/>
            <p:cNvSpPr/>
            <p:nvPr/>
          </p:nvSpPr>
          <p:spPr bwMode="auto">
            <a:xfrm>
              <a:off x="1771" y="3336"/>
              <a:ext cx="262" cy="145"/>
            </a:xfrm>
            <a:custGeom>
              <a:avLst/>
              <a:gdLst>
                <a:gd name="T0" fmla="*/ 7 w 121"/>
                <a:gd name="T1" fmla="*/ 16 h 67"/>
                <a:gd name="T2" fmla="*/ 115 w 121"/>
                <a:gd name="T3" fmla="*/ 65 h 67"/>
                <a:gd name="T4" fmla="*/ 120 w 121"/>
                <a:gd name="T5" fmla="*/ 61 h 67"/>
                <a:gd name="T6" fmla="*/ 7 w 121"/>
                <a:gd name="T7" fmla="*/ 4 h 67"/>
                <a:gd name="T8" fmla="*/ 7 w 121"/>
                <a:gd name="T9" fmla="*/ 16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0" h="67">
                  <a:moveTo>
                    <a:pt x="7" y="16"/>
                  </a:moveTo>
                  <a:cubicBezTo>
                    <a:pt x="54" y="12"/>
                    <a:pt x="81" y="40"/>
                    <a:pt x="115" y="65"/>
                  </a:cubicBezTo>
                  <a:cubicBezTo>
                    <a:pt x="118" y="67"/>
                    <a:pt x="121" y="64"/>
                    <a:pt x="120" y="61"/>
                  </a:cubicBezTo>
                  <a:cubicBezTo>
                    <a:pt x="100" y="20"/>
                    <a:pt x="51" y="0"/>
                    <a:pt x="7" y="4"/>
                  </a:cubicBezTo>
                  <a:cubicBezTo>
                    <a:pt x="0" y="5"/>
                    <a:pt x="0" y="16"/>
                    <a:pt x="7" y="16"/>
                  </a:cubicBezTo>
                  <a:close/>
                </a:path>
              </a:pathLst>
            </a:custGeom>
            <a:solidFill>
              <a:srgbClr val="FF74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34"/>
            <p:cNvSpPr/>
            <p:nvPr/>
          </p:nvSpPr>
          <p:spPr bwMode="auto">
            <a:xfrm>
              <a:off x="1731" y="3481"/>
              <a:ext cx="204" cy="102"/>
            </a:xfrm>
            <a:custGeom>
              <a:avLst/>
              <a:gdLst>
                <a:gd name="T0" fmla="*/ 8 w 94"/>
                <a:gd name="T1" fmla="*/ 12 h 47"/>
                <a:gd name="T2" fmla="*/ 86 w 94"/>
                <a:gd name="T3" fmla="*/ 45 h 47"/>
                <a:gd name="T4" fmla="*/ 91 w 94"/>
                <a:gd name="T5" fmla="*/ 39 h 47"/>
                <a:gd name="T6" fmla="*/ 8 w 94"/>
                <a:gd name="T7" fmla="*/ 1 h 47"/>
                <a:gd name="T8" fmla="*/ 8 w 94"/>
                <a:gd name="T9" fmla="*/ 12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4" h="47">
                  <a:moveTo>
                    <a:pt x="8" y="12"/>
                  </a:moveTo>
                  <a:cubicBezTo>
                    <a:pt x="39" y="14"/>
                    <a:pt x="60" y="32"/>
                    <a:pt x="86" y="45"/>
                  </a:cubicBezTo>
                  <a:cubicBezTo>
                    <a:pt x="90" y="47"/>
                    <a:pt x="94" y="42"/>
                    <a:pt x="91" y="39"/>
                  </a:cubicBezTo>
                  <a:cubicBezTo>
                    <a:pt x="71" y="16"/>
                    <a:pt x="37" y="2"/>
                    <a:pt x="8" y="1"/>
                  </a:cubicBezTo>
                  <a:cubicBezTo>
                    <a:pt x="0" y="0"/>
                    <a:pt x="0" y="12"/>
                    <a:pt x="8" y="12"/>
                  </a:cubicBezTo>
                  <a:close/>
                </a:path>
              </a:pathLst>
            </a:custGeom>
            <a:solidFill>
              <a:srgbClr val="FF74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74" name="文本框 73"/>
          <p:cNvSpPr txBox="1"/>
          <p:nvPr/>
        </p:nvSpPr>
        <p:spPr>
          <a:xfrm>
            <a:off x="1024528" y="807648"/>
            <a:ext cx="10490804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err="1" smtClean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eg</a:t>
            </a:r>
            <a:r>
              <a:rPr lang="zh-CN" altLang="en-US" sz="3200" b="1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：</a:t>
            </a:r>
            <a:r>
              <a:rPr lang="zh-CN" altLang="en-US" sz="3200" b="1" smtClean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按照</a:t>
            </a:r>
            <a:r>
              <a:rPr lang="zh-CN" altLang="en-US" sz="3200" b="1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要求续写句子</a:t>
            </a:r>
            <a:r>
              <a:rPr lang="zh-CN" altLang="en-US" sz="3200" b="1" smtClean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。</a:t>
            </a:r>
            <a:endParaRPr lang="en-US" altLang="zh-CN" sz="3200" b="1" smtClean="0">
              <a:solidFill>
                <a:schemeClr val="bg1"/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  <a:p>
            <a:r>
              <a:rPr lang="zh-CN" altLang="en-US" sz="3200" b="1" smtClean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要求</a:t>
            </a:r>
            <a:r>
              <a:rPr lang="en-US" altLang="zh-CN" sz="3200" b="1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:①</a:t>
            </a:r>
            <a:r>
              <a:rPr lang="zh-CN" altLang="en-US" sz="3200" b="1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运用比喻修辞手法</a:t>
            </a:r>
            <a:r>
              <a:rPr lang="zh-CN" altLang="en-US" sz="3200" b="1" smtClean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；</a:t>
            </a:r>
            <a:endParaRPr lang="en-US" altLang="zh-CN" sz="3200" b="1" smtClean="0">
              <a:solidFill>
                <a:schemeClr val="bg1"/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  <a:p>
            <a:r>
              <a:rPr lang="zh-CN" altLang="en-US" sz="3200" b="1" smtClean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②</a:t>
            </a:r>
            <a:r>
              <a:rPr lang="zh-CN" altLang="en-US" sz="3200" b="1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“回忆”与“希望”的内容形成对比。</a:t>
            </a:r>
          </a:p>
          <a:p>
            <a:r>
              <a:rPr lang="zh-CN" altLang="en-US" sz="3200" b="1" smtClean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 </a:t>
            </a:r>
            <a:endParaRPr lang="en-US" altLang="zh-CN" sz="3200" b="1">
              <a:solidFill>
                <a:schemeClr val="bg1"/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  <a:p>
            <a:r>
              <a:rPr lang="zh-CN" altLang="en-US" sz="3200" b="1" smtClean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    回忆</a:t>
            </a:r>
            <a:r>
              <a:rPr lang="zh-CN" altLang="en-US" sz="3200" b="1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和希望的关系，我们或许可以这样说</a:t>
            </a:r>
            <a:r>
              <a:rPr lang="en-US" altLang="zh-CN" sz="3200" b="1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:</a:t>
            </a:r>
            <a:r>
              <a:rPr lang="zh-CN" altLang="en-US" sz="3200" b="1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回忆毕竟是远了、暗了的暮霭，希望才是近了</a:t>
            </a:r>
            <a:r>
              <a:rPr lang="zh-CN" altLang="en-US" sz="3200" b="1" smtClean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、亮了</a:t>
            </a:r>
            <a:r>
              <a:rPr lang="zh-CN" altLang="en-US" sz="3200" b="1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的晨光</a:t>
            </a:r>
            <a:r>
              <a:rPr lang="zh-CN" altLang="en-US" sz="3200" b="1" smtClean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；</a:t>
            </a:r>
            <a:endParaRPr lang="en-US" altLang="zh-CN" sz="3200" b="1" smtClean="0">
              <a:solidFill>
                <a:schemeClr val="bg1"/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  <a:p>
            <a:r>
              <a:rPr lang="zh-CN" altLang="en-US" sz="3200" b="1" smtClean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回忆</a:t>
            </a:r>
            <a:r>
              <a:rPr lang="en-US" altLang="zh-CN" sz="3200" b="1" smtClean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_________________</a:t>
            </a:r>
            <a:r>
              <a:rPr lang="zh-CN" altLang="en-US" sz="3200" b="1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，希望</a:t>
            </a:r>
            <a:r>
              <a:rPr lang="en-US" altLang="zh-CN" sz="3200" b="1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_________________</a:t>
            </a:r>
            <a:r>
              <a:rPr lang="zh-CN" altLang="en-US" sz="3200" b="1" smtClean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；</a:t>
            </a:r>
            <a:endParaRPr lang="en-US" altLang="zh-CN" sz="3200" b="1" smtClean="0">
              <a:solidFill>
                <a:schemeClr val="bg1"/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  <a:p>
            <a:r>
              <a:rPr lang="zh-CN" altLang="en-US" sz="3200" b="1" smtClean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回忆</a:t>
            </a:r>
            <a:r>
              <a:rPr lang="en-US" altLang="zh-CN" sz="3200" b="1" smtClean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_________________</a:t>
            </a:r>
            <a:r>
              <a:rPr lang="zh-CN" altLang="en-US" sz="3200" b="1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，希望</a:t>
            </a:r>
            <a:r>
              <a:rPr lang="en-US" altLang="zh-CN" sz="3200" b="1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_________________</a:t>
            </a:r>
            <a:r>
              <a:rPr lang="zh-CN" altLang="en-US" sz="3200" b="1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。</a:t>
            </a:r>
          </a:p>
        </p:txBody>
      </p:sp>
      <p:grpSp>
        <p:nvGrpSpPr>
          <p:cNvPr id="57" name="Group 4"/>
          <p:cNvGrpSpPr>
            <a:grpSpLocks noChangeAspect="1"/>
          </p:cNvGrpSpPr>
          <p:nvPr/>
        </p:nvGrpSpPr>
        <p:grpSpPr>
          <a:xfrm rot="12528747" flipH="1">
            <a:off x="11009230" y="398253"/>
            <a:ext cx="322921" cy="1726386"/>
            <a:chOff x="3468" y="167"/>
            <a:chExt cx="754" cy="4031"/>
          </a:xfrm>
        </p:grpSpPr>
        <p:sp>
          <p:nvSpPr>
            <p:cNvPr id="58" name="Freeform 5"/>
            <p:cNvSpPr/>
            <p:nvPr/>
          </p:nvSpPr>
          <p:spPr bwMode="auto">
            <a:xfrm>
              <a:off x="3468" y="3742"/>
              <a:ext cx="754" cy="456"/>
            </a:xfrm>
            <a:custGeom>
              <a:avLst/>
              <a:gdLst>
                <a:gd name="T0" fmla="*/ 305 w 316"/>
                <a:gd name="T1" fmla="*/ 141 h 193"/>
                <a:gd name="T2" fmla="*/ 4 w 316"/>
                <a:gd name="T3" fmla="*/ 135 h 193"/>
                <a:gd name="T4" fmla="*/ 31 w 316"/>
                <a:gd name="T5" fmla="*/ 0 h 193"/>
                <a:gd name="T6" fmla="*/ 31 w 316"/>
                <a:gd name="T7" fmla="*/ 0 h 193"/>
                <a:gd name="T8" fmla="*/ 285 w 316"/>
                <a:gd name="T9" fmla="*/ 2 h 193"/>
                <a:gd name="T10" fmla="*/ 305 w 316"/>
                <a:gd name="T11" fmla="*/ 141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6" h="193">
                  <a:moveTo>
                    <a:pt x="305" y="141"/>
                  </a:moveTo>
                  <a:cubicBezTo>
                    <a:pt x="267" y="193"/>
                    <a:pt x="16" y="177"/>
                    <a:pt x="4" y="135"/>
                  </a:cubicBezTo>
                  <a:cubicBezTo>
                    <a:pt x="0" y="121"/>
                    <a:pt x="31" y="0"/>
                    <a:pt x="31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49" y="7"/>
                    <a:pt x="159" y="45"/>
                    <a:pt x="285" y="2"/>
                  </a:cubicBezTo>
                  <a:cubicBezTo>
                    <a:pt x="285" y="2"/>
                    <a:pt x="316" y="126"/>
                    <a:pt x="305" y="141"/>
                  </a:cubicBezTo>
                  <a:close/>
                </a:path>
              </a:pathLst>
            </a:custGeom>
            <a:solidFill>
              <a:srgbClr val="FF9899"/>
            </a:solidFill>
            <a:ln w="9525">
              <a:solidFill>
                <a:srgbClr val="000000"/>
              </a:solidFill>
              <a:rou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6"/>
            <p:cNvSpPr/>
            <p:nvPr/>
          </p:nvSpPr>
          <p:spPr bwMode="auto">
            <a:xfrm>
              <a:off x="3535" y="3427"/>
              <a:ext cx="622" cy="421"/>
            </a:xfrm>
            <a:custGeom>
              <a:avLst/>
              <a:gdLst>
                <a:gd name="T0" fmla="*/ 259 w 261"/>
                <a:gd name="T1" fmla="*/ 3 h 178"/>
                <a:gd name="T2" fmla="*/ 259 w 261"/>
                <a:gd name="T3" fmla="*/ 1 h 178"/>
                <a:gd name="T4" fmla="*/ 261 w 261"/>
                <a:gd name="T5" fmla="*/ 2 h 178"/>
                <a:gd name="T6" fmla="*/ 261 w 261"/>
                <a:gd name="T7" fmla="*/ 134 h 178"/>
                <a:gd name="T8" fmla="*/ 257 w 261"/>
                <a:gd name="T9" fmla="*/ 135 h 178"/>
                <a:gd name="T10" fmla="*/ 3 w 261"/>
                <a:gd name="T11" fmla="*/ 133 h 178"/>
                <a:gd name="T12" fmla="*/ 0 w 261"/>
                <a:gd name="T13" fmla="*/ 131 h 178"/>
                <a:gd name="T14" fmla="*/ 0 w 261"/>
                <a:gd name="T15" fmla="*/ 0 h 178"/>
                <a:gd name="T16" fmla="*/ 4 w 261"/>
                <a:gd name="T17" fmla="*/ 1 h 178"/>
                <a:gd name="T18" fmla="*/ 259 w 261"/>
                <a:gd name="T19" fmla="*/ 3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1" h="178">
                  <a:moveTo>
                    <a:pt x="259" y="3"/>
                  </a:moveTo>
                  <a:cubicBezTo>
                    <a:pt x="259" y="1"/>
                    <a:pt x="259" y="1"/>
                    <a:pt x="259" y="1"/>
                  </a:cubicBezTo>
                  <a:cubicBezTo>
                    <a:pt x="261" y="2"/>
                    <a:pt x="261" y="2"/>
                    <a:pt x="261" y="2"/>
                  </a:cubicBezTo>
                  <a:cubicBezTo>
                    <a:pt x="261" y="134"/>
                    <a:pt x="261" y="134"/>
                    <a:pt x="261" y="134"/>
                  </a:cubicBezTo>
                  <a:cubicBezTo>
                    <a:pt x="260" y="134"/>
                    <a:pt x="258" y="135"/>
                    <a:pt x="257" y="135"/>
                  </a:cubicBezTo>
                  <a:cubicBezTo>
                    <a:pt x="131" y="178"/>
                    <a:pt x="21" y="140"/>
                    <a:pt x="3" y="133"/>
                  </a:cubicBezTo>
                  <a:cubicBezTo>
                    <a:pt x="1" y="132"/>
                    <a:pt x="0" y="131"/>
                    <a:pt x="0" y="13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4" y="1"/>
                  </a:cubicBezTo>
                  <a:cubicBezTo>
                    <a:pt x="23" y="9"/>
                    <a:pt x="132" y="47"/>
                    <a:pt x="259" y="3"/>
                  </a:cubicBezTo>
                  <a:close/>
                </a:path>
              </a:pathLst>
            </a:custGeom>
            <a:solidFill>
              <a:srgbClr val="FF9899"/>
            </a:solidFill>
            <a:ln w="9525">
              <a:solidFill>
                <a:srgbClr val="000000"/>
              </a:solidFill>
              <a:rou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9"/>
            <p:cNvSpPr/>
            <p:nvPr/>
          </p:nvSpPr>
          <p:spPr bwMode="auto">
            <a:xfrm>
              <a:off x="3776" y="167"/>
              <a:ext cx="136" cy="158"/>
            </a:xfrm>
            <a:custGeom>
              <a:avLst/>
              <a:gdLst>
                <a:gd name="T0" fmla="*/ 0 w 57"/>
                <a:gd name="T1" fmla="*/ 58 h 67"/>
                <a:gd name="T2" fmla="*/ 30 w 57"/>
                <a:gd name="T3" fmla="*/ 0 h 67"/>
                <a:gd name="T4" fmla="*/ 57 w 57"/>
                <a:gd name="T5" fmla="*/ 58 h 67"/>
                <a:gd name="T6" fmla="*/ 30 w 57"/>
                <a:gd name="T7" fmla="*/ 67 h 67"/>
                <a:gd name="T8" fmla="*/ 0 w 57"/>
                <a:gd name="T9" fmla="*/ 58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" h="67">
                  <a:moveTo>
                    <a:pt x="0" y="58"/>
                  </a:moveTo>
                  <a:cubicBezTo>
                    <a:pt x="30" y="0"/>
                    <a:pt x="30" y="0"/>
                    <a:pt x="30" y="0"/>
                  </a:cubicBezTo>
                  <a:cubicBezTo>
                    <a:pt x="57" y="58"/>
                    <a:pt x="57" y="58"/>
                    <a:pt x="57" y="58"/>
                  </a:cubicBezTo>
                  <a:cubicBezTo>
                    <a:pt x="48" y="63"/>
                    <a:pt x="44" y="67"/>
                    <a:pt x="30" y="67"/>
                  </a:cubicBezTo>
                  <a:cubicBezTo>
                    <a:pt x="13" y="67"/>
                    <a:pt x="7" y="62"/>
                    <a:pt x="0" y="58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rgbClr val="000000"/>
              </a:solidFill>
              <a:rou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10"/>
            <p:cNvSpPr/>
            <p:nvPr/>
          </p:nvSpPr>
          <p:spPr bwMode="auto">
            <a:xfrm>
              <a:off x="3752" y="614"/>
              <a:ext cx="226" cy="135"/>
            </a:xfrm>
            <a:custGeom>
              <a:avLst/>
              <a:gdLst>
                <a:gd name="T0" fmla="*/ 0 w 95"/>
                <a:gd name="T1" fmla="*/ 57 h 57"/>
                <a:gd name="T2" fmla="*/ 0 w 95"/>
                <a:gd name="T3" fmla="*/ 56 h 57"/>
                <a:gd name="T4" fmla="*/ 95 w 95"/>
                <a:gd name="T5" fmla="*/ 53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5" h="57">
                  <a:moveTo>
                    <a:pt x="0" y="57"/>
                  </a:moveTo>
                  <a:cubicBezTo>
                    <a:pt x="0" y="57"/>
                    <a:pt x="0" y="56"/>
                    <a:pt x="0" y="56"/>
                  </a:cubicBezTo>
                  <a:cubicBezTo>
                    <a:pt x="3" y="52"/>
                    <a:pt x="40" y="0"/>
                    <a:pt x="95" y="53"/>
                  </a:cubicBezTo>
                </a:path>
              </a:pathLst>
            </a:custGeom>
            <a:noFill/>
            <a:ln w="22225" cap="rnd">
              <a:solidFill>
                <a:schemeClr val="bg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11"/>
            <p:cNvSpPr/>
            <p:nvPr/>
          </p:nvSpPr>
          <p:spPr bwMode="auto">
            <a:xfrm>
              <a:off x="3537" y="652"/>
              <a:ext cx="215" cy="2777"/>
            </a:xfrm>
            <a:custGeom>
              <a:avLst/>
              <a:gdLst>
                <a:gd name="T0" fmla="*/ 3 w 90"/>
                <a:gd name="T1" fmla="*/ 1174 h 1174"/>
                <a:gd name="T2" fmla="*/ 2 w 90"/>
                <a:gd name="T3" fmla="*/ 1171 h 1174"/>
                <a:gd name="T4" fmla="*/ 0 w 90"/>
                <a:gd name="T5" fmla="*/ 41 h 1174"/>
                <a:gd name="T6" fmla="*/ 9 w 90"/>
                <a:gd name="T7" fmla="*/ 30 h 1174"/>
                <a:gd name="T8" fmla="*/ 90 w 90"/>
                <a:gd name="T9" fmla="*/ 40 h 1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1174">
                  <a:moveTo>
                    <a:pt x="3" y="1174"/>
                  </a:moveTo>
                  <a:cubicBezTo>
                    <a:pt x="2" y="1171"/>
                    <a:pt x="2" y="1171"/>
                    <a:pt x="2" y="1171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3" y="36"/>
                    <a:pt x="9" y="30"/>
                  </a:cubicBezTo>
                  <a:cubicBezTo>
                    <a:pt x="23" y="17"/>
                    <a:pt x="52" y="0"/>
                    <a:pt x="90" y="40"/>
                  </a:cubicBezTo>
                </a:path>
              </a:pathLst>
            </a:custGeom>
            <a:noFill/>
            <a:ln w="22225" cap="rnd">
              <a:solidFill>
                <a:schemeClr val="bg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12"/>
            <p:cNvSpPr/>
            <p:nvPr/>
          </p:nvSpPr>
          <p:spPr bwMode="auto">
            <a:xfrm>
              <a:off x="3535" y="3427"/>
              <a:ext cx="622" cy="421"/>
            </a:xfrm>
            <a:custGeom>
              <a:avLst/>
              <a:gdLst>
                <a:gd name="T0" fmla="*/ 261 w 261"/>
                <a:gd name="T1" fmla="*/ 134 h 178"/>
                <a:gd name="T2" fmla="*/ 257 w 261"/>
                <a:gd name="T3" fmla="*/ 135 h 178"/>
                <a:gd name="T4" fmla="*/ 3 w 261"/>
                <a:gd name="T5" fmla="*/ 133 h 178"/>
                <a:gd name="T6" fmla="*/ 0 w 261"/>
                <a:gd name="T7" fmla="*/ 131 h 178"/>
                <a:gd name="T8" fmla="*/ 0 w 261"/>
                <a:gd name="T9" fmla="*/ 0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1" h="178">
                  <a:moveTo>
                    <a:pt x="261" y="134"/>
                  </a:moveTo>
                  <a:cubicBezTo>
                    <a:pt x="260" y="134"/>
                    <a:pt x="258" y="135"/>
                    <a:pt x="257" y="135"/>
                  </a:cubicBezTo>
                  <a:cubicBezTo>
                    <a:pt x="131" y="178"/>
                    <a:pt x="21" y="140"/>
                    <a:pt x="3" y="133"/>
                  </a:cubicBezTo>
                  <a:cubicBezTo>
                    <a:pt x="1" y="132"/>
                    <a:pt x="0" y="131"/>
                    <a:pt x="0" y="13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noFill/>
            <a:ln w="22225" cap="rnd">
              <a:solidFill>
                <a:schemeClr val="bg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13"/>
            <p:cNvSpPr/>
            <p:nvPr/>
          </p:nvSpPr>
          <p:spPr bwMode="auto">
            <a:xfrm>
              <a:off x="3535" y="3420"/>
              <a:ext cx="617" cy="118"/>
            </a:xfrm>
            <a:custGeom>
              <a:avLst/>
              <a:gdLst>
                <a:gd name="T0" fmla="*/ 259 w 259"/>
                <a:gd name="T1" fmla="*/ 5 h 50"/>
                <a:gd name="T2" fmla="*/ 259 w 259"/>
                <a:gd name="T3" fmla="*/ 6 h 50"/>
                <a:gd name="T4" fmla="*/ 4 w 259"/>
                <a:gd name="T5" fmla="*/ 4 h 50"/>
                <a:gd name="T6" fmla="*/ 0 w 259"/>
                <a:gd name="T7" fmla="*/ 3 h 50"/>
                <a:gd name="T8" fmla="*/ 3 w 259"/>
                <a:gd name="T9" fmla="*/ 1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9" h="50">
                  <a:moveTo>
                    <a:pt x="259" y="5"/>
                  </a:moveTo>
                  <a:cubicBezTo>
                    <a:pt x="259" y="5"/>
                    <a:pt x="259" y="6"/>
                    <a:pt x="259" y="6"/>
                  </a:cubicBezTo>
                  <a:cubicBezTo>
                    <a:pt x="132" y="50"/>
                    <a:pt x="23" y="12"/>
                    <a:pt x="4" y="4"/>
                  </a:cubicBezTo>
                  <a:cubicBezTo>
                    <a:pt x="1" y="3"/>
                    <a:pt x="0" y="3"/>
                    <a:pt x="0" y="3"/>
                  </a:cubicBezTo>
                  <a:cubicBezTo>
                    <a:pt x="0" y="3"/>
                    <a:pt x="2" y="0"/>
                    <a:pt x="3" y="1"/>
                  </a:cubicBezTo>
                </a:path>
              </a:pathLst>
            </a:custGeom>
            <a:noFill/>
            <a:ln w="22225" cap="rnd">
              <a:solidFill>
                <a:schemeClr val="bg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14"/>
            <p:cNvSpPr/>
            <p:nvPr/>
          </p:nvSpPr>
          <p:spPr bwMode="auto">
            <a:xfrm>
              <a:off x="3568" y="3481"/>
              <a:ext cx="553" cy="81"/>
            </a:xfrm>
            <a:custGeom>
              <a:avLst/>
              <a:gdLst>
                <a:gd name="T0" fmla="*/ 0 w 232"/>
                <a:gd name="T1" fmla="*/ 0 h 34"/>
                <a:gd name="T2" fmla="*/ 232 w 232"/>
                <a:gd name="T3" fmla="*/ 1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31" h="34">
                  <a:moveTo>
                    <a:pt x="0" y="0"/>
                  </a:moveTo>
                  <a:cubicBezTo>
                    <a:pt x="35" y="11"/>
                    <a:pt x="126" y="34"/>
                    <a:pt x="232" y="1"/>
                  </a:cubicBezTo>
                </a:path>
              </a:pathLst>
            </a:custGeom>
            <a:noFill/>
            <a:ln w="22225" cap="rnd">
              <a:solidFill>
                <a:schemeClr val="bg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15"/>
            <p:cNvSpPr/>
            <p:nvPr/>
          </p:nvSpPr>
          <p:spPr bwMode="auto">
            <a:xfrm>
              <a:off x="3568" y="3526"/>
              <a:ext cx="546" cy="83"/>
            </a:xfrm>
            <a:custGeom>
              <a:avLst/>
              <a:gdLst>
                <a:gd name="T0" fmla="*/ 0 w 229"/>
                <a:gd name="T1" fmla="*/ 0 h 35"/>
                <a:gd name="T2" fmla="*/ 229 w 229"/>
                <a:gd name="T3" fmla="*/ 3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29" h="35">
                  <a:moveTo>
                    <a:pt x="0" y="0"/>
                  </a:moveTo>
                  <a:cubicBezTo>
                    <a:pt x="34" y="11"/>
                    <a:pt x="124" y="35"/>
                    <a:pt x="229" y="3"/>
                  </a:cubicBezTo>
                </a:path>
              </a:pathLst>
            </a:custGeom>
            <a:noFill/>
            <a:ln w="22225" cap="rnd">
              <a:solidFill>
                <a:schemeClr val="bg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16"/>
            <p:cNvSpPr/>
            <p:nvPr/>
          </p:nvSpPr>
          <p:spPr bwMode="auto">
            <a:xfrm>
              <a:off x="3566" y="3656"/>
              <a:ext cx="563" cy="83"/>
            </a:xfrm>
            <a:custGeom>
              <a:avLst/>
              <a:gdLst>
                <a:gd name="T0" fmla="*/ 0 w 236"/>
                <a:gd name="T1" fmla="*/ 0 h 35"/>
                <a:gd name="T2" fmla="*/ 236 w 236"/>
                <a:gd name="T3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36" h="35">
                  <a:moveTo>
                    <a:pt x="0" y="0"/>
                  </a:moveTo>
                  <a:cubicBezTo>
                    <a:pt x="34" y="11"/>
                    <a:pt x="128" y="35"/>
                    <a:pt x="236" y="0"/>
                  </a:cubicBezTo>
                </a:path>
              </a:pathLst>
            </a:custGeom>
            <a:noFill/>
            <a:ln w="22225" cap="rnd">
              <a:solidFill>
                <a:schemeClr val="bg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17"/>
            <p:cNvSpPr/>
            <p:nvPr/>
          </p:nvSpPr>
          <p:spPr bwMode="auto">
            <a:xfrm>
              <a:off x="3566" y="3701"/>
              <a:ext cx="560" cy="86"/>
            </a:xfrm>
            <a:custGeom>
              <a:avLst/>
              <a:gdLst>
                <a:gd name="T0" fmla="*/ 0 w 235"/>
                <a:gd name="T1" fmla="*/ 0 h 36"/>
                <a:gd name="T2" fmla="*/ 235 w 235"/>
                <a:gd name="T3" fmla="*/ 2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35" h="36">
                  <a:moveTo>
                    <a:pt x="0" y="0"/>
                  </a:moveTo>
                  <a:cubicBezTo>
                    <a:pt x="34" y="11"/>
                    <a:pt x="127" y="36"/>
                    <a:pt x="235" y="2"/>
                  </a:cubicBezTo>
                </a:path>
              </a:pathLst>
            </a:custGeom>
            <a:noFill/>
            <a:ln w="22225" cap="rnd">
              <a:solidFill>
                <a:schemeClr val="bg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18"/>
            <p:cNvSpPr/>
            <p:nvPr/>
          </p:nvSpPr>
          <p:spPr bwMode="auto">
            <a:xfrm>
              <a:off x="3468" y="3742"/>
              <a:ext cx="754" cy="456"/>
            </a:xfrm>
            <a:custGeom>
              <a:avLst/>
              <a:gdLst>
                <a:gd name="T0" fmla="*/ 285 w 316"/>
                <a:gd name="T1" fmla="*/ 2 h 193"/>
                <a:gd name="T2" fmla="*/ 305 w 316"/>
                <a:gd name="T3" fmla="*/ 141 h 193"/>
                <a:gd name="T4" fmla="*/ 4 w 316"/>
                <a:gd name="T5" fmla="*/ 135 h 193"/>
                <a:gd name="T6" fmla="*/ 31 w 316"/>
                <a:gd name="T7" fmla="*/ 0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6" h="193">
                  <a:moveTo>
                    <a:pt x="285" y="2"/>
                  </a:moveTo>
                  <a:cubicBezTo>
                    <a:pt x="285" y="2"/>
                    <a:pt x="316" y="126"/>
                    <a:pt x="305" y="141"/>
                  </a:cubicBezTo>
                  <a:cubicBezTo>
                    <a:pt x="267" y="193"/>
                    <a:pt x="16" y="177"/>
                    <a:pt x="4" y="135"/>
                  </a:cubicBezTo>
                  <a:cubicBezTo>
                    <a:pt x="0" y="121"/>
                    <a:pt x="31" y="0"/>
                    <a:pt x="31" y="0"/>
                  </a:cubicBezTo>
                </a:path>
              </a:pathLst>
            </a:custGeom>
            <a:noFill/>
            <a:ln w="22225" cap="rnd">
              <a:solidFill>
                <a:schemeClr val="bg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19"/>
            <p:cNvSpPr/>
            <p:nvPr/>
          </p:nvSpPr>
          <p:spPr bwMode="auto">
            <a:xfrm>
              <a:off x="4152" y="3429"/>
              <a:ext cx="5" cy="315"/>
            </a:xfrm>
            <a:custGeom>
              <a:avLst/>
              <a:gdLst>
                <a:gd name="T0" fmla="*/ 5 w 5"/>
                <a:gd name="T1" fmla="*/ 315 h 315"/>
                <a:gd name="T2" fmla="*/ 5 w 5"/>
                <a:gd name="T3" fmla="*/ 3 h 315"/>
                <a:gd name="T4" fmla="*/ 0 w 5"/>
                <a:gd name="T5" fmla="*/ 0 h 3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315">
                  <a:moveTo>
                    <a:pt x="5" y="315"/>
                  </a:moveTo>
                  <a:lnTo>
                    <a:pt x="5" y="3"/>
                  </a:lnTo>
                  <a:lnTo>
                    <a:pt x="0" y="0"/>
                  </a:lnTo>
                </a:path>
              </a:pathLst>
            </a:custGeom>
            <a:noFill/>
            <a:ln w="22225" cap="rnd">
              <a:solidFill>
                <a:schemeClr val="bg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Freeform 20"/>
            <p:cNvSpPr/>
            <p:nvPr/>
          </p:nvSpPr>
          <p:spPr bwMode="auto">
            <a:xfrm>
              <a:off x="3978" y="685"/>
              <a:ext cx="177" cy="2749"/>
            </a:xfrm>
            <a:custGeom>
              <a:avLst/>
              <a:gdLst>
                <a:gd name="T0" fmla="*/ 0 w 74"/>
                <a:gd name="T1" fmla="*/ 23 h 1162"/>
                <a:gd name="T2" fmla="*/ 57 w 74"/>
                <a:gd name="T3" fmla="*/ 16 h 1162"/>
                <a:gd name="T4" fmla="*/ 74 w 74"/>
                <a:gd name="T5" fmla="*/ 31 h 1162"/>
                <a:gd name="T6" fmla="*/ 73 w 74"/>
                <a:gd name="T7" fmla="*/ 1160 h 1162"/>
                <a:gd name="T8" fmla="*/ 73 w 74"/>
                <a:gd name="T9" fmla="*/ 1162 h 1162"/>
                <a:gd name="T10" fmla="*/ 73 w 74"/>
                <a:gd name="T11" fmla="*/ 1162 h 1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4" h="1162">
                  <a:moveTo>
                    <a:pt x="0" y="23"/>
                  </a:moveTo>
                  <a:cubicBezTo>
                    <a:pt x="0" y="23"/>
                    <a:pt x="28" y="0"/>
                    <a:pt x="57" y="16"/>
                  </a:cubicBezTo>
                  <a:cubicBezTo>
                    <a:pt x="63" y="19"/>
                    <a:pt x="69" y="24"/>
                    <a:pt x="74" y="31"/>
                  </a:cubicBezTo>
                  <a:cubicBezTo>
                    <a:pt x="73" y="1160"/>
                    <a:pt x="73" y="1160"/>
                    <a:pt x="73" y="1160"/>
                  </a:cubicBezTo>
                  <a:cubicBezTo>
                    <a:pt x="73" y="1162"/>
                    <a:pt x="73" y="1162"/>
                    <a:pt x="73" y="1162"/>
                  </a:cubicBezTo>
                  <a:cubicBezTo>
                    <a:pt x="73" y="1162"/>
                    <a:pt x="73" y="1162"/>
                    <a:pt x="73" y="1162"/>
                  </a:cubicBezTo>
                </a:path>
              </a:pathLst>
            </a:custGeom>
            <a:noFill/>
            <a:ln w="22225" cap="rnd">
              <a:solidFill>
                <a:schemeClr val="bg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Line 21"/>
            <p:cNvSpPr>
              <a:spLocks noChangeShapeType="1"/>
            </p:cNvSpPr>
            <p:nvPr/>
          </p:nvSpPr>
          <p:spPr bwMode="auto">
            <a:xfrm flipH="1">
              <a:off x="3976" y="1234"/>
              <a:ext cx="0" cy="2165"/>
            </a:xfrm>
            <a:prstGeom prst="line">
              <a:avLst/>
            </a:prstGeom>
            <a:noFill/>
            <a:ln w="22225" cap="rnd">
              <a:solidFill>
                <a:schemeClr val="bg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Line 22"/>
            <p:cNvSpPr>
              <a:spLocks noChangeShapeType="1"/>
            </p:cNvSpPr>
            <p:nvPr/>
          </p:nvSpPr>
          <p:spPr bwMode="auto">
            <a:xfrm flipH="1">
              <a:off x="3976" y="739"/>
              <a:ext cx="0" cy="220"/>
            </a:xfrm>
            <a:prstGeom prst="line">
              <a:avLst/>
            </a:prstGeom>
            <a:noFill/>
            <a:ln w="22225" cap="rnd">
              <a:solidFill>
                <a:schemeClr val="bg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Line 23"/>
            <p:cNvSpPr>
              <a:spLocks noChangeShapeType="1"/>
            </p:cNvSpPr>
            <p:nvPr/>
          </p:nvSpPr>
          <p:spPr bwMode="auto">
            <a:xfrm flipH="1">
              <a:off x="3749" y="1970"/>
              <a:ext cx="0" cy="1301"/>
            </a:xfrm>
            <a:prstGeom prst="line">
              <a:avLst/>
            </a:prstGeom>
            <a:noFill/>
            <a:ln w="22225" cap="rnd">
              <a:solidFill>
                <a:schemeClr val="bg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Line 24"/>
            <p:cNvSpPr>
              <a:spLocks noChangeShapeType="1"/>
            </p:cNvSpPr>
            <p:nvPr/>
          </p:nvSpPr>
          <p:spPr bwMode="auto">
            <a:xfrm flipH="1">
              <a:off x="3749" y="749"/>
              <a:ext cx="0" cy="683"/>
            </a:xfrm>
            <a:prstGeom prst="line">
              <a:avLst/>
            </a:prstGeom>
            <a:noFill/>
            <a:ln w="22225" cap="rnd">
              <a:solidFill>
                <a:schemeClr val="bg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Freeform 25"/>
            <p:cNvSpPr/>
            <p:nvPr/>
          </p:nvSpPr>
          <p:spPr bwMode="auto">
            <a:xfrm>
              <a:off x="3559" y="167"/>
              <a:ext cx="555" cy="556"/>
            </a:xfrm>
            <a:custGeom>
              <a:avLst/>
              <a:gdLst>
                <a:gd name="T0" fmla="*/ 0 w 555"/>
                <a:gd name="T1" fmla="*/ 556 h 556"/>
                <a:gd name="T2" fmla="*/ 217 w 555"/>
                <a:gd name="T3" fmla="*/ 137 h 556"/>
                <a:gd name="T4" fmla="*/ 288 w 555"/>
                <a:gd name="T5" fmla="*/ 0 h 556"/>
                <a:gd name="T6" fmla="*/ 353 w 555"/>
                <a:gd name="T7" fmla="*/ 137 h 556"/>
                <a:gd name="T8" fmla="*/ 555 w 555"/>
                <a:gd name="T9" fmla="*/ 556 h 5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5" h="556">
                  <a:moveTo>
                    <a:pt x="0" y="556"/>
                  </a:moveTo>
                  <a:lnTo>
                    <a:pt x="217" y="137"/>
                  </a:lnTo>
                  <a:lnTo>
                    <a:pt x="288" y="0"/>
                  </a:lnTo>
                  <a:lnTo>
                    <a:pt x="353" y="137"/>
                  </a:lnTo>
                  <a:lnTo>
                    <a:pt x="555" y="556"/>
                  </a:lnTo>
                </a:path>
              </a:pathLst>
            </a:custGeom>
            <a:noFill/>
            <a:ln w="22225" cap="rnd">
              <a:solidFill>
                <a:schemeClr val="bg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Freeform 26"/>
            <p:cNvSpPr/>
            <p:nvPr/>
          </p:nvSpPr>
          <p:spPr bwMode="auto">
            <a:xfrm>
              <a:off x="3776" y="304"/>
              <a:ext cx="136" cy="21"/>
            </a:xfrm>
            <a:custGeom>
              <a:avLst/>
              <a:gdLst>
                <a:gd name="T0" fmla="*/ 0 w 57"/>
                <a:gd name="T1" fmla="*/ 0 h 9"/>
                <a:gd name="T2" fmla="*/ 30 w 57"/>
                <a:gd name="T3" fmla="*/ 9 h 9"/>
                <a:gd name="T4" fmla="*/ 57 w 57"/>
                <a:gd name="T5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7" h="9">
                  <a:moveTo>
                    <a:pt x="0" y="0"/>
                  </a:moveTo>
                  <a:cubicBezTo>
                    <a:pt x="7" y="4"/>
                    <a:pt x="13" y="9"/>
                    <a:pt x="30" y="9"/>
                  </a:cubicBezTo>
                  <a:cubicBezTo>
                    <a:pt x="44" y="9"/>
                    <a:pt x="48" y="5"/>
                    <a:pt x="57" y="0"/>
                  </a:cubicBezTo>
                </a:path>
              </a:pathLst>
            </a:custGeom>
            <a:noFill/>
            <a:ln w="22225" cap="rnd">
              <a:solidFill>
                <a:schemeClr val="bg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98" name="Freeform 27"/>
          <p:cNvSpPr/>
          <p:nvPr/>
        </p:nvSpPr>
        <p:spPr bwMode="auto">
          <a:xfrm rot="10800000" flipV="1">
            <a:off x="9288506" y="1944244"/>
            <a:ext cx="1399565" cy="176204"/>
          </a:xfrm>
          <a:custGeom>
            <a:avLst/>
            <a:gdLst>
              <a:gd name="T0" fmla="*/ 770 w 1157"/>
              <a:gd name="T1" fmla="*/ 42 h 69"/>
              <a:gd name="T2" fmla="*/ 714 w 1157"/>
              <a:gd name="T3" fmla="*/ 63 h 69"/>
              <a:gd name="T4" fmla="*/ 711 w 1157"/>
              <a:gd name="T5" fmla="*/ 66 h 69"/>
              <a:gd name="T6" fmla="*/ 686 w 1157"/>
              <a:gd name="T7" fmla="*/ 68 h 69"/>
              <a:gd name="T8" fmla="*/ 602 w 1157"/>
              <a:gd name="T9" fmla="*/ 61 h 69"/>
              <a:gd name="T10" fmla="*/ 569 w 1157"/>
              <a:gd name="T11" fmla="*/ 50 h 69"/>
              <a:gd name="T12" fmla="*/ 557 w 1157"/>
              <a:gd name="T13" fmla="*/ 50 h 69"/>
              <a:gd name="T14" fmla="*/ 534 w 1157"/>
              <a:gd name="T15" fmla="*/ 44 h 69"/>
              <a:gd name="T16" fmla="*/ 495 w 1157"/>
              <a:gd name="T17" fmla="*/ 44 h 69"/>
              <a:gd name="T18" fmla="*/ 452 w 1157"/>
              <a:gd name="T19" fmla="*/ 39 h 69"/>
              <a:gd name="T20" fmla="*/ 439 w 1157"/>
              <a:gd name="T21" fmla="*/ 41 h 69"/>
              <a:gd name="T22" fmla="*/ 427 w 1157"/>
              <a:gd name="T23" fmla="*/ 43 h 69"/>
              <a:gd name="T24" fmla="*/ 422 w 1157"/>
              <a:gd name="T25" fmla="*/ 50 h 69"/>
              <a:gd name="T26" fmla="*/ 363 w 1157"/>
              <a:gd name="T27" fmla="*/ 59 h 69"/>
              <a:gd name="T28" fmla="*/ 320 w 1157"/>
              <a:gd name="T29" fmla="*/ 62 h 69"/>
              <a:gd name="T30" fmla="*/ 278 w 1157"/>
              <a:gd name="T31" fmla="*/ 54 h 69"/>
              <a:gd name="T32" fmla="*/ 246 w 1157"/>
              <a:gd name="T33" fmla="*/ 52 h 69"/>
              <a:gd name="T34" fmla="*/ 221 w 1157"/>
              <a:gd name="T35" fmla="*/ 40 h 69"/>
              <a:gd name="T36" fmla="*/ 183 w 1157"/>
              <a:gd name="T37" fmla="*/ 48 h 69"/>
              <a:gd name="T38" fmla="*/ 151 w 1157"/>
              <a:gd name="T39" fmla="*/ 46 h 69"/>
              <a:gd name="T40" fmla="*/ 109 w 1157"/>
              <a:gd name="T41" fmla="*/ 50 h 69"/>
              <a:gd name="T42" fmla="*/ 73 w 1157"/>
              <a:gd name="T43" fmla="*/ 52 h 69"/>
              <a:gd name="T44" fmla="*/ 41 w 1157"/>
              <a:gd name="T45" fmla="*/ 48 h 69"/>
              <a:gd name="T46" fmla="*/ 83 w 1157"/>
              <a:gd name="T47" fmla="*/ 46 h 69"/>
              <a:gd name="T48" fmla="*/ 12 w 1157"/>
              <a:gd name="T49" fmla="*/ 50 h 69"/>
              <a:gd name="T50" fmla="*/ 21 w 1157"/>
              <a:gd name="T51" fmla="*/ 44 h 69"/>
              <a:gd name="T52" fmla="*/ 12 w 1157"/>
              <a:gd name="T53" fmla="*/ 35 h 69"/>
              <a:gd name="T54" fmla="*/ 46 w 1157"/>
              <a:gd name="T55" fmla="*/ 37 h 69"/>
              <a:gd name="T56" fmla="*/ 66 w 1157"/>
              <a:gd name="T57" fmla="*/ 35 h 69"/>
              <a:gd name="T58" fmla="*/ 128 w 1157"/>
              <a:gd name="T59" fmla="*/ 39 h 69"/>
              <a:gd name="T60" fmla="*/ 108 w 1157"/>
              <a:gd name="T61" fmla="*/ 32 h 69"/>
              <a:gd name="T62" fmla="*/ 167 w 1157"/>
              <a:gd name="T63" fmla="*/ 29 h 69"/>
              <a:gd name="T64" fmla="*/ 180 w 1157"/>
              <a:gd name="T65" fmla="*/ 23 h 69"/>
              <a:gd name="T66" fmla="*/ 249 w 1157"/>
              <a:gd name="T67" fmla="*/ 26 h 69"/>
              <a:gd name="T68" fmla="*/ 284 w 1157"/>
              <a:gd name="T69" fmla="*/ 30 h 69"/>
              <a:gd name="T70" fmla="*/ 328 w 1157"/>
              <a:gd name="T71" fmla="*/ 35 h 69"/>
              <a:gd name="T72" fmla="*/ 357 w 1157"/>
              <a:gd name="T73" fmla="*/ 37 h 69"/>
              <a:gd name="T74" fmla="*/ 367 w 1157"/>
              <a:gd name="T75" fmla="*/ 42 h 69"/>
              <a:gd name="T76" fmla="*/ 376 w 1157"/>
              <a:gd name="T77" fmla="*/ 38 h 69"/>
              <a:gd name="T78" fmla="*/ 359 w 1157"/>
              <a:gd name="T79" fmla="*/ 36 h 69"/>
              <a:gd name="T80" fmla="*/ 396 w 1157"/>
              <a:gd name="T81" fmla="*/ 18 h 69"/>
              <a:gd name="T82" fmla="*/ 495 w 1157"/>
              <a:gd name="T83" fmla="*/ 15 h 69"/>
              <a:gd name="T84" fmla="*/ 615 w 1157"/>
              <a:gd name="T85" fmla="*/ 32 h 69"/>
              <a:gd name="T86" fmla="*/ 672 w 1157"/>
              <a:gd name="T87" fmla="*/ 39 h 69"/>
              <a:gd name="T88" fmla="*/ 682 w 1157"/>
              <a:gd name="T89" fmla="*/ 39 h 69"/>
              <a:gd name="T90" fmla="*/ 687 w 1157"/>
              <a:gd name="T91" fmla="*/ 18 h 69"/>
              <a:gd name="T92" fmla="*/ 745 w 1157"/>
              <a:gd name="T93" fmla="*/ 1 h 69"/>
              <a:gd name="T94" fmla="*/ 785 w 1157"/>
              <a:gd name="T95" fmla="*/ 3 h 69"/>
              <a:gd name="T96" fmla="*/ 870 w 1157"/>
              <a:gd name="T97" fmla="*/ 8 h 69"/>
              <a:gd name="T98" fmla="*/ 992 w 1157"/>
              <a:gd name="T99" fmla="*/ 16 h 69"/>
              <a:gd name="T100" fmla="*/ 1113 w 1157"/>
              <a:gd name="T101" fmla="*/ 22 h 69"/>
              <a:gd name="T102" fmla="*/ 1151 w 1157"/>
              <a:gd name="T103" fmla="*/ 24 h 69"/>
              <a:gd name="T104" fmla="*/ 1098 w 1157"/>
              <a:gd name="T105" fmla="*/ 35 h 69"/>
              <a:gd name="T106" fmla="*/ 1060 w 1157"/>
              <a:gd name="T107" fmla="*/ 38 h 69"/>
              <a:gd name="T108" fmla="*/ 1006 w 1157"/>
              <a:gd name="T109" fmla="*/ 40 h 69"/>
              <a:gd name="T110" fmla="*/ 937 w 1157"/>
              <a:gd name="T111" fmla="*/ 40 h 69"/>
              <a:gd name="T112" fmla="*/ 920 w 1157"/>
              <a:gd name="T113" fmla="*/ 38 h 69"/>
              <a:gd name="T114" fmla="*/ 843 w 1157"/>
              <a:gd name="T115" fmla="*/ 34 h 69"/>
              <a:gd name="T116" fmla="*/ 811 w 1157"/>
              <a:gd name="T117" fmla="*/ 31 h 69"/>
              <a:gd name="T118" fmla="*/ 761 w 1157"/>
              <a:gd name="T119" fmla="*/ 29 h 69"/>
              <a:gd name="T120" fmla="*/ 727 w 1157"/>
              <a:gd name="T121" fmla="*/ 21 h 69"/>
              <a:gd name="T122" fmla="*/ 744 w 1157"/>
              <a:gd name="T123" fmla="*/ 21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157" h="69">
                <a:moveTo>
                  <a:pt x="755" y="21"/>
                </a:moveTo>
                <a:cubicBezTo>
                  <a:pt x="758" y="19"/>
                  <a:pt x="762" y="20"/>
                  <a:pt x="766" y="20"/>
                </a:cubicBezTo>
                <a:cubicBezTo>
                  <a:pt x="766" y="20"/>
                  <a:pt x="766" y="20"/>
                  <a:pt x="766" y="20"/>
                </a:cubicBezTo>
                <a:cubicBezTo>
                  <a:pt x="766" y="21"/>
                  <a:pt x="766" y="21"/>
                  <a:pt x="766" y="21"/>
                </a:cubicBezTo>
                <a:cubicBezTo>
                  <a:pt x="767" y="22"/>
                  <a:pt x="767" y="23"/>
                  <a:pt x="765" y="22"/>
                </a:cubicBezTo>
                <a:cubicBezTo>
                  <a:pt x="770" y="23"/>
                  <a:pt x="771" y="26"/>
                  <a:pt x="770" y="29"/>
                </a:cubicBezTo>
                <a:cubicBezTo>
                  <a:pt x="770" y="32"/>
                  <a:pt x="769" y="34"/>
                  <a:pt x="772" y="36"/>
                </a:cubicBezTo>
                <a:cubicBezTo>
                  <a:pt x="771" y="36"/>
                  <a:pt x="769" y="34"/>
                  <a:pt x="767" y="36"/>
                </a:cubicBezTo>
                <a:cubicBezTo>
                  <a:pt x="766" y="40"/>
                  <a:pt x="769" y="40"/>
                  <a:pt x="770" y="42"/>
                </a:cubicBezTo>
                <a:cubicBezTo>
                  <a:pt x="769" y="42"/>
                  <a:pt x="767" y="44"/>
                  <a:pt x="765" y="45"/>
                </a:cubicBezTo>
                <a:cubicBezTo>
                  <a:pt x="764" y="46"/>
                  <a:pt x="762" y="47"/>
                  <a:pt x="763" y="47"/>
                </a:cubicBezTo>
                <a:cubicBezTo>
                  <a:pt x="759" y="49"/>
                  <a:pt x="759" y="44"/>
                  <a:pt x="753" y="46"/>
                </a:cubicBezTo>
                <a:cubicBezTo>
                  <a:pt x="746" y="48"/>
                  <a:pt x="747" y="51"/>
                  <a:pt x="741" y="52"/>
                </a:cubicBezTo>
                <a:cubicBezTo>
                  <a:pt x="740" y="56"/>
                  <a:pt x="748" y="51"/>
                  <a:pt x="751" y="50"/>
                </a:cubicBezTo>
                <a:cubicBezTo>
                  <a:pt x="747" y="52"/>
                  <a:pt x="742" y="54"/>
                  <a:pt x="736" y="56"/>
                </a:cubicBezTo>
                <a:cubicBezTo>
                  <a:pt x="733" y="58"/>
                  <a:pt x="742" y="57"/>
                  <a:pt x="745" y="54"/>
                </a:cubicBezTo>
                <a:cubicBezTo>
                  <a:pt x="742" y="58"/>
                  <a:pt x="731" y="60"/>
                  <a:pt x="726" y="59"/>
                </a:cubicBezTo>
                <a:cubicBezTo>
                  <a:pt x="722" y="61"/>
                  <a:pt x="718" y="61"/>
                  <a:pt x="714" y="63"/>
                </a:cubicBezTo>
                <a:cubicBezTo>
                  <a:pt x="720" y="62"/>
                  <a:pt x="724" y="65"/>
                  <a:pt x="733" y="63"/>
                </a:cubicBezTo>
                <a:cubicBezTo>
                  <a:pt x="745" y="60"/>
                  <a:pt x="725" y="63"/>
                  <a:pt x="734" y="60"/>
                </a:cubicBezTo>
                <a:cubicBezTo>
                  <a:pt x="738" y="61"/>
                  <a:pt x="738" y="61"/>
                  <a:pt x="738" y="61"/>
                </a:cubicBezTo>
                <a:cubicBezTo>
                  <a:pt x="741" y="59"/>
                  <a:pt x="746" y="58"/>
                  <a:pt x="750" y="57"/>
                </a:cubicBezTo>
                <a:cubicBezTo>
                  <a:pt x="751" y="55"/>
                  <a:pt x="748" y="56"/>
                  <a:pt x="746" y="57"/>
                </a:cubicBezTo>
                <a:cubicBezTo>
                  <a:pt x="753" y="54"/>
                  <a:pt x="755" y="51"/>
                  <a:pt x="763" y="49"/>
                </a:cubicBezTo>
                <a:cubicBezTo>
                  <a:pt x="762" y="52"/>
                  <a:pt x="757" y="55"/>
                  <a:pt x="752" y="57"/>
                </a:cubicBezTo>
                <a:cubicBezTo>
                  <a:pt x="746" y="59"/>
                  <a:pt x="741" y="61"/>
                  <a:pt x="740" y="63"/>
                </a:cubicBezTo>
                <a:cubicBezTo>
                  <a:pt x="731" y="64"/>
                  <a:pt x="721" y="66"/>
                  <a:pt x="711" y="66"/>
                </a:cubicBezTo>
                <a:cubicBezTo>
                  <a:pt x="710" y="66"/>
                  <a:pt x="718" y="63"/>
                  <a:pt x="709" y="63"/>
                </a:cubicBezTo>
                <a:cubicBezTo>
                  <a:pt x="709" y="65"/>
                  <a:pt x="702" y="67"/>
                  <a:pt x="690" y="68"/>
                </a:cubicBezTo>
                <a:cubicBezTo>
                  <a:pt x="692" y="67"/>
                  <a:pt x="687" y="67"/>
                  <a:pt x="683" y="67"/>
                </a:cubicBezTo>
                <a:cubicBezTo>
                  <a:pt x="678" y="66"/>
                  <a:pt x="674" y="66"/>
                  <a:pt x="677" y="65"/>
                </a:cubicBezTo>
                <a:cubicBezTo>
                  <a:pt x="682" y="66"/>
                  <a:pt x="684" y="64"/>
                  <a:pt x="684" y="64"/>
                </a:cubicBezTo>
                <a:cubicBezTo>
                  <a:pt x="674" y="64"/>
                  <a:pt x="682" y="62"/>
                  <a:pt x="677" y="62"/>
                </a:cubicBezTo>
                <a:cubicBezTo>
                  <a:pt x="668" y="63"/>
                  <a:pt x="668" y="63"/>
                  <a:pt x="669" y="63"/>
                </a:cubicBezTo>
                <a:cubicBezTo>
                  <a:pt x="669" y="64"/>
                  <a:pt x="669" y="64"/>
                  <a:pt x="660" y="64"/>
                </a:cubicBezTo>
                <a:cubicBezTo>
                  <a:pt x="664" y="65"/>
                  <a:pt x="674" y="67"/>
                  <a:pt x="686" y="68"/>
                </a:cubicBezTo>
                <a:cubicBezTo>
                  <a:pt x="685" y="69"/>
                  <a:pt x="675" y="68"/>
                  <a:pt x="670" y="69"/>
                </a:cubicBezTo>
                <a:cubicBezTo>
                  <a:pt x="677" y="68"/>
                  <a:pt x="665" y="67"/>
                  <a:pt x="671" y="67"/>
                </a:cubicBezTo>
                <a:cubicBezTo>
                  <a:pt x="663" y="66"/>
                  <a:pt x="655" y="65"/>
                  <a:pt x="647" y="64"/>
                </a:cubicBezTo>
                <a:cubicBezTo>
                  <a:pt x="640" y="63"/>
                  <a:pt x="635" y="61"/>
                  <a:pt x="629" y="61"/>
                </a:cubicBezTo>
                <a:cubicBezTo>
                  <a:pt x="628" y="64"/>
                  <a:pt x="649" y="65"/>
                  <a:pt x="643" y="68"/>
                </a:cubicBezTo>
                <a:cubicBezTo>
                  <a:pt x="636" y="67"/>
                  <a:pt x="637" y="65"/>
                  <a:pt x="632" y="65"/>
                </a:cubicBezTo>
                <a:cubicBezTo>
                  <a:pt x="626" y="66"/>
                  <a:pt x="617" y="64"/>
                  <a:pt x="610" y="63"/>
                </a:cubicBezTo>
                <a:cubicBezTo>
                  <a:pt x="614" y="62"/>
                  <a:pt x="614" y="62"/>
                  <a:pt x="614" y="62"/>
                </a:cubicBezTo>
                <a:cubicBezTo>
                  <a:pt x="612" y="61"/>
                  <a:pt x="606" y="61"/>
                  <a:pt x="602" y="61"/>
                </a:cubicBezTo>
                <a:cubicBezTo>
                  <a:pt x="603" y="61"/>
                  <a:pt x="603" y="61"/>
                  <a:pt x="603" y="61"/>
                </a:cubicBezTo>
                <a:cubicBezTo>
                  <a:pt x="600" y="60"/>
                  <a:pt x="600" y="60"/>
                  <a:pt x="600" y="60"/>
                </a:cubicBezTo>
                <a:cubicBezTo>
                  <a:pt x="599" y="60"/>
                  <a:pt x="599" y="60"/>
                  <a:pt x="599" y="60"/>
                </a:cubicBezTo>
                <a:cubicBezTo>
                  <a:pt x="596" y="59"/>
                  <a:pt x="587" y="59"/>
                  <a:pt x="581" y="57"/>
                </a:cubicBezTo>
                <a:cubicBezTo>
                  <a:pt x="582" y="56"/>
                  <a:pt x="587" y="58"/>
                  <a:pt x="591" y="58"/>
                </a:cubicBezTo>
                <a:cubicBezTo>
                  <a:pt x="592" y="58"/>
                  <a:pt x="599" y="59"/>
                  <a:pt x="597" y="57"/>
                </a:cubicBezTo>
                <a:cubicBezTo>
                  <a:pt x="589" y="56"/>
                  <a:pt x="584" y="53"/>
                  <a:pt x="576" y="52"/>
                </a:cubicBezTo>
                <a:cubicBezTo>
                  <a:pt x="577" y="52"/>
                  <a:pt x="578" y="52"/>
                  <a:pt x="579" y="52"/>
                </a:cubicBezTo>
                <a:cubicBezTo>
                  <a:pt x="578" y="51"/>
                  <a:pt x="573" y="51"/>
                  <a:pt x="569" y="50"/>
                </a:cubicBezTo>
                <a:cubicBezTo>
                  <a:pt x="560" y="50"/>
                  <a:pt x="573" y="53"/>
                  <a:pt x="567" y="53"/>
                </a:cubicBezTo>
                <a:cubicBezTo>
                  <a:pt x="569" y="55"/>
                  <a:pt x="576" y="54"/>
                  <a:pt x="574" y="56"/>
                </a:cubicBezTo>
                <a:cubicBezTo>
                  <a:pt x="573" y="56"/>
                  <a:pt x="570" y="57"/>
                  <a:pt x="568" y="57"/>
                </a:cubicBezTo>
                <a:cubicBezTo>
                  <a:pt x="564" y="55"/>
                  <a:pt x="558" y="56"/>
                  <a:pt x="555" y="55"/>
                </a:cubicBezTo>
                <a:cubicBezTo>
                  <a:pt x="559" y="55"/>
                  <a:pt x="559" y="55"/>
                  <a:pt x="559" y="55"/>
                </a:cubicBezTo>
                <a:cubicBezTo>
                  <a:pt x="560" y="54"/>
                  <a:pt x="556" y="54"/>
                  <a:pt x="555" y="54"/>
                </a:cubicBezTo>
                <a:cubicBezTo>
                  <a:pt x="559" y="52"/>
                  <a:pt x="559" y="52"/>
                  <a:pt x="559" y="52"/>
                </a:cubicBezTo>
                <a:cubicBezTo>
                  <a:pt x="564" y="53"/>
                  <a:pt x="565" y="55"/>
                  <a:pt x="570" y="54"/>
                </a:cubicBezTo>
                <a:cubicBezTo>
                  <a:pt x="562" y="53"/>
                  <a:pt x="566" y="51"/>
                  <a:pt x="557" y="50"/>
                </a:cubicBezTo>
                <a:cubicBezTo>
                  <a:pt x="555" y="50"/>
                  <a:pt x="558" y="50"/>
                  <a:pt x="558" y="51"/>
                </a:cubicBezTo>
                <a:cubicBezTo>
                  <a:pt x="555" y="51"/>
                  <a:pt x="553" y="49"/>
                  <a:pt x="547" y="49"/>
                </a:cubicBezTo>
                <a:cubicBezTo>
                  <a:pt x="550" y="50"/>
                  <a:pt x="553" y="51"/>
                  <a:pt x="548" y="52"/>
                </a:cubicBezTo>
                <a:cubicBezTo>
                  <a:pt x="547" y="50"/>
                  <a:pt x="547" y="50"/>
                  <a:pt x="547" y="50"/>
                </a:cubicBezTo>
                <a:cubicBezTo>
                  <a:pt x="545" y="50"/>
                  <a:pt x="545" y="50"/>
                  <a:pt x="544" y="50"/>
                </a:cubicBezTo>
                <a:cubicBezTo>
                  <a:pt x="540" y="50"/>
                  <a:pt x="547" y="49"/>
                  <a:pt x="541" y="48"/>
                </a:cubicBezTo>
                <a:cubicBezTo>
                  <a:pt x="540" y="49"/>
                  <a:pt x="538" y="49"/>
                  <a:pt x="538" y="49"/>
                </a:cubicBezTo>
                <a:cubicBezTo>
                  <a:pt x="532" y="48"/>
                  <a:pt x="536" y="48"/>
                  <a:pt x="531" y="47"/>
                </a:cubicBezTo>
                <a:cubicBezTo>
                  <a:pt x="536" y="47"/>
                  <a:pt x="539" y="45"/>
                  <a:pt x="534" y="44"/>
                </a:cubicBezTo>
                <a:cubicBezTo>
                  <a:pt x="527" y="43"/>
                  <a:pt x="523" y="41"/>
                  <a:pt x="516" y="42"/>
                </a:cubicBezTo>
                <a:cubicBezTo>
                  <a:pt x="514" y="41"/>
                  <a:pt x="514" y="41"/>
                  <a:pt x="514" y="41"/>
                </a:cubicBezTo>
                <a:cubicBezTo>
                  <a:pt x="514" y="43"/>
                  <a:pt x="509" y="41"/>
                  <a:pt x="506" y="41"/>
                </a:cubicBezTo>
                <a:cubicBezTo>
                  <a:pt x="504" y="42"/>
                  <a:pt x="517" y="42"/>
                  <a:pt x="514" y="45"/>
                </a:cubicBezTo>
                <a:cubicBezTo>
                  <a:pt x="509" y="44"/>
                  <a:pt x="510" y="46"/>
                  <a:pt x="511" y="46"/>
                </a:cubicBezTo>
                <a:cubicBezTo>
                  <a:pt x="506" y="46"/>
                  <a:pt x="511" y="44"/>
                  <a:pt x="510" y="43"/>
                </a:cubicBezTo>
                <a:cubicBezTo>
                  <a:pt x="509" y="44"/>
                  <a:pt x="501" y="42"/>
                  <a:pt x="503" y="44"/>
                </a:cubicBezTo>
                <a:cubicBezTo>
                  <a:pt x="499" y="43"/>
                  <a:pt x="499" y="42"/>
                  <a:pt x="496" y="42"/>
                </a:cubicBezTo>
                <a:cubicBezTo>
                  <a:pt x="496" y="42"/>
                  <a:pt x="496" y="43"/>
                  <a:pt x="495" y="44"/>
                </a:cubicBezTo>
                <a:cubicBezTo>
                  <a:pt x="495" y="43"/>
                  <a:pt x="490" y="44"/>
                  <a:pt x="489" y="44"/>
                </a:cubicBezTo>
                <a:cubicBezTo>
                  <a:pt x="490" y="43"/>
                  <a:pt x="489" y="42"/>
                  <a:pt x="492" y="43"/>
                </a:cubicBezTo>
                <a:cubicBezTo>
                  <a:pt x="493" y="42"/>
                  <a:pt x="484" y="42"/>
                  <a:pt x="485" y="41"/>
                </a:cubicBezTo>
                <a:cubicBezTo>
                  <a:pt x="484" y="43"/>
                  <a:pt x="477" y="41"/>
                  <a:pt x="473" y="41"/>
                </a:cubicBezTo>
                <a:cubicBezTo>
                  <a:pt x="476" y="37"/>
                  <a:pt x="479" y="43"/>
                  <a:pt x="482" y="40"/>
                </a:cubicBezTo>
                <a:cubicBezTo>
                  <a:pt x="478" y="38"/>
                  <a:pt x="466" y="39"/>
                  <a:pt x="459" y="37"/>
                </a:cubicBezTo>
                <a:cubicBezTo>
                  <a:pt x="453" y="38"/>
                  <a:pt x="459" y="39"/>
                  <a:pt x="458" y="40"/>
                </a:cubicBezTo>
                <a:cubicBezTo>
                  <a:pt x="463" y="41"/>
                  <a:pt x="465" y="40"/>
                  <a:pt x="469" y="40"/>
                </a:cubicBezTo>
                <a:cubicBezTo>
                  <a:pt x="463" y="41"/>
                  <a:pt x="456" y="40"/>
                  <a:pt x="452" y="39"/>
                </a:cubicBezTo>
                <a:cubicBezTo>
                  <a:pt x="447" y="39"/>
                  <a:pt x="449" y="43"/>
                  <a:pt x="446" y="43"/>
                </a:cubicBezTo>
                <a:cubicBezTo>
                  <a:pt x="445" y="42"/>
                  <a:pt x="445" y="41"/>
                  <a:pt x="445" y="41"/>
                </a:cubicBezTo>
                <a:cubicBezTo>
                  <a:pt x="444" y="40"/>
                  <a:pt x="443" y="41"/>
                  <a:pt x="442" y="41"/>
                </a:cubicBezTo>
                <a:cubicBezTo>
                  <a:pt x="441" y="41"/>
                  <a:pt x="443" y="40"/>
                  <a:pt x="441" y="40"/>
                </a:cubicBezTo>
                <a:cubicBezTo>
                  <a:pt x="440" y="40"/>
                  <a:pt x="440" y="40"/>
                  <a:pt x="440" y="40"/>
                </a:cubicBezTo>
                <a:cubicBezTo>
                  <a:pt x="440" y="40"/>
                  <a:pt x="440" y="40"/>
                  <a:pt x="440" y="40"/>
                </a:cubicBezTo>
                <a:cubicBezTo>
                  <a:pt x="439" y="40"/>
                  <a:pt x="439" y="40"/>
                  <a:pt x="439" y="40"/>
                </a:cubicBezTo>
                <a:cubicBezTo>
                  <a:pt x="438" y="41"/>
                  <a:pt x="439" y="41"/>
                  <a:pt x="439" y="41"/>
                </a:cubicBezTo>
                <a:cubicBezTo>
                  <a:pt x="439" y="41"/>
                  <a:pt x="439" y="41"/>
                  <a:pt x="439" y="41"/>
                </a:cubicBezTo>
                <a:cubicBezTo>
                  <a:pt x="438" y="41"/>
                  <a:pt x="437" y="42"/>
                  <a:pt x="438" y="43"/>
                </a:cubicBezTo>
                <a:cubicBezTo>
                  <a:pt x="439" y="43"/>
                  <a:pt x="439" y="44"/>
                  <a:pt x="436" y="43"/>
                </a:cubicBezTo>
                <a:cubicBezTo>
                  <a:pt x="435" y="42"/>
                  <a:pt x="437" y="43"/>
                  <a:pt x="437" y="42"/>
                </a:cubicBezTo>
                <a:cubicBezTo>
                  <a:pt x="436" y="42"/>
                  <a:pt x="432" y="41"/>
                  <a:pt x="430" y="41"/>
                </a:cubicBezTo>
                <a:cubicBezTo>
                  <a:pt x="432" y="42"/>
                  <a:pt x="429" y="42"/>
                  <a:pt x="429" y="42"/>
                </a:cubicBezTo>
                <a:cubicBezTo>
                  <a:pt x="432" y="43"/>
                  <a:pt x="432" y="42"/>
                  <a:pt x="434" y="42"/>
                </a:cubicBezTo>
                <a:cubicBezTo>
                  <a:pt x="433" y="42"/>
                  <a:pt x="433" y="43"/>
                  <a:pt x="433" y="43"/>
                </a:cubicBezTo>
                <a:cubicBezTo>
                  <a:pt x="433" y="43"/>
                  <a:pt x="433" y="43"/>
                  <a:pt x="433" y="43"/>
                </a:cubicBezTo>
                <a:cubicBezTo>
                  <a:pt x="431" y="43"/>
                  <a:pt x="429" y="43"/>
                  <a:pt x="427" y="43"/>
                </a:cubicBezTo>
                <a:cubicBezTo>
                  <a:pt x="430" y="42"/>
                  <a:pt x="424" y="42"/>
                  <a:pt x="423" y="42"/>
                </a:cubicBezTo>
                <a:cubicBezTo>
                  <a:pt x="422" y="43"/>
                  <a:pt x="421" y="45"/>
                  <a:pt x="425" y="45"/>
                </a:cubicBezTo>
                <a:cubicBezTo>
                  <a:pt x="424" y="45"/>
                  <a:pt x="423" y="45"/>
                  <a:pt x="422" y="45"/>
                </a:cubicBezTo>
                <a:cubicBezTo>
                  <a:pt x="421" y="46"/>
                  <a:pt x="420" y="46"/>
                  <a:pt x="419" y="47"/>
                </a:cubicBezTo>
                <a:cubicBezTo>
                  <a:pt x="417" y="48"/>
                  <a:pt x="416" y="49"/>
                  <a:pt x="414" y="50"/>
                </a:cubicBezTo>
                <a:cubicBezTo>
                  <a:pt x="416" y="47"/>
                  <a:pt x="411" y="49"/>
                  <a:pt x="409" y="49"/>
                </a:cubicBezTo>
                <a:cubicBezTo>
                  <a:pt x="409" y="51"/>
                  <a:pt x="408" y="52"/>
                  <a:pt x="407" y="53"/>
                </a:cubicBezTo>
                <a:cubicBezTo>
                  <a:pt x="414" y="50"/>
                  <a:pt x="408" y="55"/>
                  <a:pt x="412" y="55"/>
                </a:cubicBezTo>
                <a:cubicBezTo>
                  <a:pt x="418" y="55"/>
                  <a:pt x="420" y="52"/>
                  <a:pt x="422" y="50"/>
                </a:cubicBezTo>
                <a:cubicBezTo>
                  <a:pt x="423" y="53"/>
                  <a:pt x="419" y="54"/>
                  <a:pt x="416" y="55"/>
                </a:cubicBezTo>
                <a:cubicBezTo>
                  <a:pt x="412" y="56"/>
                  <a:pt x="408" y="56"/>
                  <a:pt x="405" y="58"/>
                </a:cubicBezTo>
                <a:cubicBezTo>
                  <a:pt x="406" y="59"/>
                  <a:pt x="409" y="59"/>
                  <a:pt x="412" y="58"/>
                </a:cubicBezTo>
                <a:cubicBezTo>
                  <a:pt x="411" y="59"/>
                  <a:pt x="402" y="59"/>
                  <a:pt x="397" y="61"/>
                </a:cubicBezTo>
                <a:cubicBezTo>
                  <a:pt x="398" y="61"/>
                  <a:pt x="399" y="59"/>
                  <a:pt x="392" y="60"/>
                </a:cubicBezTo>
                <a:cubicBezTo>
                  <a:pt x="390" y="61"/>
                  <a:pt x="388" y="62"/>
                  <a:pt x="386" y="62"/>
                </a:cubicBezTo>
                <a:cubicBezTo>
                  <a:pt x="375" y="64"/>
                  <a:pt x="380" y="61"/>
                  <a:pt x="371" y="61"/>
                </a:cubicBezTo>
                <a:cubicBezTo>
                  <a:pt x="372" y="61"/>
                  <a:pt x="374" y="60"/>
                  <a:pt x="375" y="60"/>
                </a:cubicBezTo>
                <a:cubicBezTo>
                  <a:pt x="373" y="58"/>
                  <a:pt x="364" y="60"/>
                  <a:pt x="363" y="59"/>
                </a:cubicBezTo>
                <a:cubicBezTo>
                  <a:pt x="367" y="58"/>
                  <a:pt x="371" y="60"/>
                  <a:pt x="376" y="59"/>
                </a:cubicBezTo>
                <a:cubicBezTo>
                  <a:pt x="376" y="57"/>
                  <a:pt x="369" y="58"/>
                  <a:pt x="365" y="58"/>
                </a:cubicBezTo>
                <a:cubicBezTo>
                  <a:pt x="355" y="59"/>
                  <a:pt x="358" y="59"/>
                  <a:pt x="350" y="60"/>
                </a:cubicBezTo>
                <a:cubicBezTo>
                  <a:pt x="349" y="63"/>
                  <a:pt x="365" y="63"/>
                  <a:pt x="365" y="66"/>
                </a:cubicBezTo>
                <a:cubicBezTo>
                  <a:pt x="359" y="66"/>
                  <a:pt x="349" y="66"/>
                  <a:pt x="343" y="66"/>
                </a:cubicBezTo>
                <a:cubicBezTo>
                  <a:pt x="338" y="66"/>
                  <a:pt x="333" y="66"/>
                  <a:pt x="329" y="66"/>
                </a:cubicBezTo>
                <a:cubicBezTo>
                  <a:pt x="320" y="65"/>
                  <a:pt x="322" y="63"/>
                  <a:pt x="324" y="61"/>
                </a:cubicBezTo>
                <a:cubicBezTo>
                  <a:pt x="321" y="61"/>
                  <a:pt x="319" y="61"/>
                  <a:pt x="317" y="61"/>
                </a:cubicBezTo>
                <a:cubicBezTo>
                  <a:pt x="320" y="62"/>
                  <a:pt x="320" y="62"/>
                  <a:pt x="320" y="62"/>
                </a:cubicBezTo>
                <a:cubicBezTo>
                  <a:pt x="310" y="61"/>
                  <a:pt x="305" y="60"/>
                  <a:pt x="295" y="59"/>
                </a:cubicBezTo>
                <a:cubicBezTo>
                  <a:pt x="290" y="58"/>
                  <a:pt x="293" y="56"/>
                  <a:pt x="296" y="55"/>
                </a:cubicBezTo>
                <a:cubicBezTo>
                  <a:pt x="290" y="54"/>
                  <a:pt x="290" y="54"/>
                  <a:pt x="290" y="54"/>
                </a:cubicBezTo>
                <a:cubicBezTo>
                  <a:pt x="291" y="54"/>
                  <a:pt x="291" y="54"/>
                  <a:pt x="291" y="54"/>
                </a:cubicBezTo>
                <a:cubicBezTo>
                  <a:pt x="291" y="53"/>
                  <a:pt x="286" y="52"/>
                  <a:pt x="282" y="52"/>
                </a:cubicBezTo>
                <a:cubicBezTo>
                  <a:pt x="281" y="53"/>
                  <a:pt x="283" y="53"/>
                  <a:pt x="283" y="54"/>
                </a:cubicBezTo>
                <a:cubicBezTo>
                  <a:pt x="279" y="54"/>
                  <a:pt x="274" y="53"/>
                  <a:pt x="272" y="52"/>
                </a:cubicBezTo>
                <a:cubicBezTo>
                  <a:pt x="271" y="53"/>
                  <a:pt x="272" y="54"/>
                  <a:pt x="277" y="54"/>
                </a:cubicBezTo>
                <a:cubicBezTo>
                  <a:pt x="277" y="54"/>
                  <a:pt x="277" y="54"/>
                  <a:pt x="278" y="54"/>
                </a:cubicBezTo>
                <a:cubicBezTo>
                  <a:pt x="284" y="56"/>
                  <a:pt x="284" y="56"/>
                  <a:pt x="284" y="56"/>
                </a:cubicBezTo>
                <a:cubicBezTo>
                  <a:pt x="277" y="54"/>
                  <a:pt x="271" y="55"/>
                  <a:pt x="269" y="57"/>
                </a:cubicBezTo>
                <a:cubicBezTo>
                  <a:pt x="262" y="55"/>
                  <a:pt x="277" y="56"/>
                  <a:pt x="268" y="54"/>
                </a:cubicBezTo>
                <a:cubicBezTo>
                  <a:pt x="253" y="56"/>
                  <a:pt x="247" y="50"/>
                  <a:pt x="236" y="54"/>
                </a:cubicBezTo>
                <a:cubicBezTo>
                  <a:pt x="232" y="52"/>
                  <a:pt x="227" y="50"/>
                  <a:pt x="219" y="49"/>
                </a:cubicBezTo>
                <a:cubicBezTo>
                  <a:pt x="220" y="48"/>
                  <a:pt x="214" y="48"/>
                  <a:pt x="216" y="47"/>
                </a:cubicBezTo>
                <a:cubicBezTo>
                  <a:pt x="226" y="45"/>
                  <a:pt x="229" y="51"/>
                  <a:pt x="237" y="49"/>
                </a:cubicBezTo>
                <a:cubicBezTo>
                  <a:pt x="240" y="50"/>
                  <a:pt x="238" y="51"/>
                  <a:pt x="239" y="52"/>
                </a:cubicBezTo>
                <a:cubicBezTo>
                  <a:pt x="242" y="52"/>
                  <a:pt x="245" y="53"/>
                  <a:pt x="246" y="52"/>
                </a:cubicBezTo>
                <a:cubicBezTo>
                  <a:pt x="240" y="50"/>
                  <a:pt x="247" y="48"/>
                  <a:pt x="238" y="47"/>
                </a:cubicBezTo>
                <a:cubicBezTo>
                  <a:pt x="240" y="46"/>
                  <a:pt x="248" y="47"/>
                  <a:pt x="251" y="47"/>
                </a:cubicBezTo>
                <a:cubicBezTo>
                  <a:pt x="251" y="47"/>
                  <a:pt x="253" y="46"/>
                  <a:pt x="255" y="46"/>
                </a:cubicBezTo>
                <a:cubicBezTo>
                  <a:pt x="254" y="45"/>
                  <a:pt x="249" y="43"/>
                  <a:pt x="247" y="42"/>
                </a:cubicBezTo>
                <a:cubicBezTo>
                  <a:pt x="248" y="42"/>
                  <a:pt x="246" y="42"/>
                  <a:pt x="246" y="43"/>
                </a:cubicBezTo>
                <a:cubicBezTo>
                  <a:pt x="243" y="42"/>
                  <a:pt x="240" y="41"/>
                  <a:pt x="238" y="40"/>
                </a:cubicBezTo>
                <a:cubicBezTo>
                  <a:pt x="234" y="40"/>
                  <a:pt x="232" y="41"/>
                  <a:pt x="233" y="42"/>
                </a:cubicBezTo>
                <a:cubicBezTo>
                  <a:pt x="227" y="42"/>
                  <a:pt x="219" y="39"/>
                  <a:pt x="217" y="41"/>
                </a:cubicBezTo>
                <a:cubicBezTo>
                  <a:pt x="210" y="40"/>
                  <a:pt x="220" y="40"/>
                  <a:pt x="221" y="40"/>
                </a:cubicBezTo>
                <a:cubicBezTo>
                  <a:pt x="221" y="40"/>
                  <a:pt x="221" y="40"/>
                  <a:pt x="221" y="40"/>
                </a:cubicBezTo>
                <a:cubicBezTo>
                  <a:pt x="229" y="41"/>
                  <a:pt x="229" y="41"/>
                  <a:pt x="229" y="41"/>
                </a:cubicBezTo>
                <a:cubicBezTo>
                  <a:pt x="231" y="38"/>
                  <a:pt x="219" y="40"/>
                  <a:pt x="219" y="38"/>
                </a:cubicBezTo>
                <a:cubicBezTo>
                  <a:pt x="221" y="33"/>
                  <a:pt x="207" y="38"/>
                  <a:pt x="202" y="37"/>
                </a:cubicBezTo>
                <a:cubicBezTo>
                  <a:pt x="204" y="39"/>
                  <a:pt x="205" y="40"/>
                  <a:pt x="207" y="41"/>
                </a:cubicBezTo>
                <a:cubicBezTo>
                  <a:pt x="202" y="40"/>
                  <a:pt x="202" y="40"/>
                  <a:pt x="202" y="40"/>
                </a:cubicBezTo>
                <a:cubicBezTo>
                  <a:pt x="204" y="41"/>
                  <a:pt x="203" y="44"/>
                  <a:pt x="207" y="45"/>
                </a:cubicBezTo>
                <a:cubicBezTo>
                  <a:pt x="200" y="45"/>
                  <a:pt x="190" y="45"/>
                  <a:pt x="185" y="45"/>
                </a:cubicBezTo>
                <a:cubicBezTo>
                  <a:pt x="184" y="46"/>
                  <a:pt x="183" y="47"/>
                  <a:pt x="183" y="48"/>
                </a:cubicBezTo>
                <a:cubicBezTo>
                  <a:pt x="177" y="46"/>
                  <a:pt x="173" y="49"/>
                  <a:pt x="167" y="49"/>
                </a:cubicBezTo>
                <a:cubicBezTo>
                  <a:pt x="161" y="48"/>
                  <a:pt x="173" y="47"/>
                  <a:pt x="168" y="46"/>
                </a:cubicBezTo>
                <a:cubicBezTo>
                  <a:pt x="167" y="47"/>
                  <a:pt x="163" y="46"/>
                  <a:pt x="161" y="46"/>
                </a:cubicBezTo>
                <a:cubicBezTo>
                  <a:pt x="163" y="47"/>
                  <a:pt x="170" y="45"/>
                  <a:pt x="175" y="45"/>
                </a:cubicBezTo>
                <a:cubicBezTo>
                  <a:pt x="171" y="45"/>
                  <a:pt x="171" y="43"/>
                  <a:pt x="170" y="43"/>
                </a:cubicBezTo>
                <a:cubicBezTo>
                  <a:pt x="176" y="42"/>
                  <a:pt x="176" y="42"/>
                  <a:pt x="176" y="42"/>
                </a:cubicBezTo>
                <a:cubicBezTo>
                  <a:pt x="176" y="40"/>
                  <a:pt x="168" y="42"/>
                  <a:pt x="165" y="41"/>
                </a:cubicBezTo>
                <a:cubicBezTo>
                  <a:pt x="168" y="43"/>
                  <a:pt x="167" y="43"/>
                  <a:pt x="169" y="45"/>
                </a:cubicBezTo>
                <a:cubicBezTo>
                  <a:pt x="163" y="44"/>
                  <a:pt x="155" y="44"/>
                  <a:pt x="151" y="46"/>
                </a:cubicBezTo>
                <a:cubicBezTo>
                  <a:pt x="149" y="47"/>
                  <a:pt x="154" y="47"/>
                  <a:pt x="156" y="47"/>
                </a:cubicBezTo>
                <a:cubicBezTo>
                  <a:pt x="155" y="48"/>
                  <a:pt x="150" y="47"/>
                  <a:pt x="150" y="48"/>
                </a:cubicBezTo>
                <a:cubicBezTo>
                  <a:pt x="151" y="49"/>
                  <a:pt x="153" y="48"/>
                  <a:pt x="155" y="48"/>
                </a:cubicBezTo>
                <a:cubicBezTo>
                  <a:pt x="150" y="49"/>
                  <a:pt x="145" y="49"/>
                  <a:pt x="140" y="50"/>
                </a:cubicBezTo>
                <a:cubicBezTo>
                  <a:pt x="141" y="50"/>
                  <a:pt x="145" y="50"/>
                  <a:pt x="147" y="50"/>
                </a:cubicBezTo>
                <a:cubicBezTo>
                  <a:pt x="143" y="51"/>
                  <a:pt x="139" y="51"/>
                  <a:pt x="132" y="49"/>
                </a:cubicBezTo>
                <a:cubicBezTo>
                  <a:pt x="128" y="50"/>
                  <a:pt x="122" y="52"/>
                  <a:pt x="125" y="53"/>
                </a:cubicBezTo>
                <a:cubicBezTo>
                  <a:pt x="122" y="52"/>
                  <a:pt x="123" y="52"/>
                  <a:pt x="123" y="51"/>
                </a:cubicBezTo>
                <a:cubicBezTo>
                  <a:pt x="116" y="52"/>
                  <a:pt x="113" y="50"/>
                  <a:pt x="109" y="50"/>
                </a:cubicBezTo>
                <a:cubicBezTo>
                  <a:pt x="111" y="48"/>
                  <a:pt x="111" y="48"/>
                  <a:pt x="111" y="48"/>
                </a:cubicBezTo>
                <a:cubicBezTo>
                  <a:pt x="105" y="50"/>
                  <a:pt x="108" y="46"/>
                  <a:pt x="102" y="48"/>
                </a:cubicBezTo>
                <a:cubicBezTo>
                  <a:pt x="104" y="49"/>
                  <a:pt x="105" y="51"/>
                  <a:pt x="105" y="52"/>
                </a:cubicBezTo>
                <a:cubicBezTo>
                  <a:pt x="103" y="51"/>
                  <a:pt x="100" y="53"/>
                  <a:pt x="97" y="53"/>
                </a:cubicBezTo>
                <a:cubicBezTo>
                  <a:pt x="98" y="52"/>
                  <a:pt x="90" y="52"/>
                  <a:pt x="94" y="51"/>
                </a:cubicBezTo>
                <a:cubicBezTo>
                  <a:pt x="87" y="50"/>
                  <a:pt x="85" y="52"/>
                  <a:pt x="79" y="51"/>
                </a:cubicBezTo>
                <a:cubicBezTo>
                  <a:pt x="82" y="50"/>
                  <a:pt x="73" y="50"/>
                  <a:pt x="75" y="49"/>
                </a:cubicBezTo>
                <a:cubicBezTo>
                  <a:pt x="68" y="49"/>
                  <a:pt x="65" y="51"/>
                  <a:pt x="67" y="52"/>
                </a:cubicBezTo>
                <a:cubicBezTo>
                  <a:pt x="70" y="52"/>
                  <a:pt x="73" y="51"/>
                  <a:pt x="73" y="52"/>
                </a:cubicBezTo>
                <a:cubicBezTo>
                  <a:pt x="69" y="53"/>
                  <a:pt x="65" y="53"/>
                  <a:pt x="61" y="53"/>
                </a:cubicBezTo>
                <a:cubicBezTo>
                  <a:pt x="59" y="54"/>
                  <a:pt x="55" y="54"/>
                  <a:pt x="55" y="56"/>
                </a:cubicBezTo>
                <a:cubicBezTo>
                  <a:pt x="51" y="54"/>
                  <a:pt x="44" y="58"/>
                  <a:pt x="40" y="56"/>
                </a:cubicBezTo>
                <a:cubicBezTo>
                  <a:pt x="45" y="57"/>
                  <a:pt x="48" y="55"/>
                  <a:pt x="49" y="55"/>
                </a:cubicBezTo>
                <a:cubicBezTo>
                  <a:pt x="47" y="55"/>
                  <a:pt x="47" y="55"/>
                  <a:pt x="47" y="55"/>
                </a:cubicBezTo>
                <a:cubicBezTo>
                  <a:pt x="47" y="55"/>
                  <a:pt x="48" y="54"/>
                  <a:pt x="48" y="54"/>
                </a:cubicBezTo>
                <a:cubicBezTo>
                  <a:pt x="42" y="52"/>
                  <a:pt x="42" y="52"/>
                  <a:pt x="42" y="52"/>
                </a:cubicBezTo>
                <a:cubicBezTo>
                  <a:pt x="47" y="51"/>
                  <a:pt x="43" y="54"/>
                  <a:pt x="50" y="53"/>
                </a:cubicBezTo>
                <a:cubicBezTo>
                  <a:pt x="55" y="51"/>
                  <a:pt x="36" y="50"/>
                  <a:pt x="41" y="48"/>
                </a:cubicBezTo>
                <a:cubicBezTo>
                  <a:pt x="46" y="47"/>
                  <a:pt x="46" y="50"/>
                  <a:pt x="50" y="50"/>
                </a:cubicBezTo>
                <a:cubicBezTo>
                  <a:pt x="49" y="50"/>
                  <a:pt x="49" y="50"/>
                  <a:pt x="49" y="50"/>
                </a:cubicBezTo>
                <a:cubicBezTo>
                  <a:pt x="53" y="51"/>
                  <a:pt x="56" y="51"/>
                  <a:pt x="59" y="51"/>
                </a:cubicBezTo>
                <a:cubicBezTo>
                  <a:pt x="59" y="50"/>
                  <a:pt x="56" y="50"/>
                  <a:pt x="56" y="50"/>
                </a:cubicBezTo>
                <a:cubicBezTo>
                  <a:pt x="67" y="49"/>
                  <a:pt x="68" y="47"/>
                  <a:pt x="80" y="46"/>
                </a:cubicBezTo>
                <a:cubicBezTo>
                  <a:pt x="79" y="47"/>
                  <a:pt x="78" y="49"/>
                  <a:pt x="84" y="49"/>
                </a:cubicBezTo>
                <a:cubicBezTo>
                  <a:pt x="88" y="50"/>
                  <a:pt x="88" y="48"/>
                  <a:pt x="91" y="48"/>
                </a:cubicBezTo>
                <a:cubicBezTo>
                  <a:pt x="89" y="47"/>
                  <a:pt x="86" y="46"/>
                  <a:pt x="84" y="47"/>
                </a:cubicBezTo>
                <a:cubicBezTo>
                  <a:pt x="83" y="46"/>
                  <a:pt x="83" y="46"/>
                  <a:pt x="83" y="46"/>
                </a:cubicBezTo>
                <a:cubicBezTo>
                  <a:pt x="73" y="44"/>
                  <a:pt x="76" y="42"/>
                  <a:pt x="64" y="42"/>
                </a:cubicBezTo>
                <a:cubicBezTo>
                  <a:pt x="63" y="41"/>
                  <a:pt x="54" y="41"/>
                  <a:pt x="49" y="42"/>
                </a:cubicBezTo>
                <a:cubicBezTo>
                  <a:pt x="51" y="40"/>
                  <a:pt x="51" y="40"/>
                  <a:pt x="51" y="40"/>
                </a:cubicBezTo>
                <a:cubicBezTo>
                  <a:pt x="44" y="38"/>
                  <a:pt x="51" y="42"/>
                  <a:pt x="42" y="41"/>
                </a:cubicBezTo>
                <a:cubicBezTo>
                  <a:pt x="40" y="43"/>
                  <a:pt x="34" y="46"/>
                  <a:pt x="39" y="48"/>
                </a:cubicBezTo>
                <a:cubicBezTo>
                  <a:pt x="33" y="49"/>
                  <a:pt x="31" y="48"/>
                  <a:pt x="25" y="48"/>
                </a:cubicBezTo>
                <a:cubicBezTo>
                  <a:pt x="22" y="50"/>
                  <a:pt x="27" y="50"/>
                  <a:pt x="27" y="52"/>
                </a:cubicBezTo>
                <a:cubicBezTo>
                  <a:pt x="22" y="52"/>
                  <a:pt x="17" y="51"/>
                  <a:pt x="20" y="50"/>
                </a:cubicBezTo>
                <a:cubicBezTo>
                  <a:pt x="18" y="50"/>
                  <a:pt x="15" y="50"/>
                  <a:pt x="12" y="50"/>
                </a:cubicBezTo>
                <a:cubicBezTo>
                  <a:pt x="12" y="51"/>
                  <a:pt x="15" y="51"/>
                  <a:pt x="16" y="51"/>
                </a:cubicBezTo>
                <a:cubicBezTo>
                  <a:pt x="13" y="51"/>
                  <a:pt x="7" y="50"/>
                  <a:pt x="6" y="49"/>
                </a:cubicBezTo>
                <a:cubicBezTo>
                  <a:pt x="6" y="49"/>
                  <a:pt x="8" y="50"/>
                  <a:pt x="9" y="49"/>
                </a:cubicBezTo>
                <a:cubicBezTo>
                  <a:pt x="6" y="49"/>
                  <a:pt x="0" y="48"/>
                  <a:pt x="0" y="47"/>
                </a:cubicBezTo>
                <a:cubicBezTo>
                  <a:pt x="5" y="48"/>
                  <a:pt x="6" y="46"/>
                  <a:pt x="10" y="47"/>
                </a:cubicBezTo>
                <a:cubicBezTo>
                  <a:pt x="10" y="47"/>
                  <a:pt x="9" y="46"/>
                  <a:pt x="7" y="46"/>
                </a:cubicBezTo>
                <a:cubicBezTo>
                  <a:pt x="11" y="45"/>
                  <a:pt x="15" y="45"/>
                  <a:pt x="16" y="44"/>
                </a:cubicBezTo>
                <a:cubicBezTo>
                  <a:pt x="13" y="45"/>
                  <a:pt x="11" y="43"/>
                  <a:pt x="11" y="43"/>
                </a:cubicBezTo>
                <a:cubicBezTo>
                  <a:pt x="13" y="43"/>
                  <a:pt x="19" y="43"/>
                  <a:pt x="21" y="44"/>
                </a:cubicBezTo>
                <a:cubicBezTo>
                  <a:pt x="21" y="41"/>
                  <a:pt x="32" y="44"/>
                  <a:pt x="28" y="42"/>
                </a:cubicBezTo>
                <a:cubicBezTo>
                  <a:pt x="29" y="43"/>
                  <a:pt x="33" y="43"/>
                  <a:pt x="35" y="42"/>
                </a:cubicBezTo>
                <a:cubicBezTo>
                  <a:pt x="34" y="41"/>
                  <a:pt x="29" y="41"/>
                  <a:pt x="27" y="39"/>
                </a:cubicBezTo>
                <a:cubicBezTo>
                  <a:pt x="16" y="38"/>
                  <a:pt x="27" y="41"/>
                  <a:pt x="25" y="42"/>
                </a:cubicBezTo>
                <a:cubicBezTo>
                  <a:pt x="22" y="42"/>
                  <a:pt x="19" y="42"/>
                  <a:pt x="16" y="42"/>
                </a:cubicBezTo>
                <a:cubicBezTo>
                  <a:pt x="17" y="41"/>
                  <a:pt x="13" y="40"/>
                  <a:pt x="19" y="40"/>
                </a:cubicBezTo>
                <a:cubicBezTo>
                  <a:pt x="16" y="39"/>
                  <a:pt x="12" y="38"/>
                  <a:pt x="8" y="39"/>
                </a:cubicBezTo>
                <a:cubicBezTo>
                  <a:pt x="7" y="38"/>
                  <a:pt x="10" y="38"/>
                  <a:pt x="11" y="38"/>
                </a:cubicBezTo>
                <a:cubicBezTo>
                  <a:pt x="10" y="37"/>
                  <a:pt x="6" y="35"/>
                  <a:pt x="12" y="35"/>
                </a:cubicBezTo>
                <a:cubicBezTo>
                  <a:pt x="10" y="35"/>
                  <a:pt x="14" y="36"/>
                  <a:pt x="11" y="36"/>
                </a:cubicBezTo>
                <a:cubicBezTo>
                  <a:pt x="14" y="37"/>
                  <a:pt x="20" y="36"/>
                  <a:pt x="18" y="35"/>
                </a:cubicBezTo>
                <a:cubicBezTo>
                  <a:pt x="21" y="35"/>
                  <a:pt x="26" y="36"/>
                  <a:pt x="29" y="36"/>
                </a:cubicBezTo>
                <a:cubicBezTo>
                  <a:pt x="29" y="35"/>
                  <a:pt x="26" y="36"/>
                  <a:pt x="25" y="35"/>
                </a:cubicBezTo>
                <a:cubicBezTo>
                  <a:pt x="28" y="35"/>
                  <a:pt x="31" y="36"/>
                  <a:pt x="34" y="36"/>
                </a:cubicBezTo>
                <a:cubicBezTo>
                  <a:pt x="31" y="37"/>
                  <a:pt x="31" y="37"/>
                  <a:pt x="31" y="37"/>
                </a:cubicBezTo>
                <a:cubicBezTo>
                  <a:pt x="38" y="36"/>
                  <a:pt x="42" y="39"/>
                  <a:pt x="48" y="39"/>
                </a:cubicBezTo>
                <a:cubicBezTo>
                  <a:pt x="47" y="37"/>
                  <a:pt x="42" y="37"/>
                  <a:pt x="39" y="37"/>
                </a:cubicBezTo>
                <a:cubicBezTo>
                  <a:pt x="41" y="34"/>
                  <a:pt x="41" y="38"/>
                  <a:pt x="46" y="37"/>
                </a:cubicBezTo>
                <a:cubicBezTo>
                  <a:pt x="47" y="37"/>
                  <a:pt x="47" y="36"/>
                  <a:pt x="47" y="36"/>
                </a:cubicBezTo>
                <a:cubicBezTo>
                  <a:pt x="52" y="37"/>
                  <a:pt x="52" y="37"/>
                  <a:pt x="52" y="37"/>
                </a:cubicBezTo>
                <a:cubicBezTo>
                  <a:pt x="53" y="37"/>
                  <a:pt x="52" y="36"/>
                  <a:pt x="51" y="36"/>
                </a:cubicBezTo>
                <a:cubicBezTo>
                  <a:pt x="60" y="38"/>
                  <a:pt x="52" y="39"/>
                  <a:pt x="63" y="39"/>
                </a:cubicBezTo>
                <a:cubicBezTo>
                  <a:pt x="57" y="40"/>
                  <a:pt x="57" y="38"/>
                  <a:pt x="52" y="39"/>
                </a:cubicBezTo>
                <a:cubicBezTo>
                  <a:pt x="49" y="40"/>
                  <a:pt x="59" y="41"/>
                  <a:pt x="61" y="41"/>
                </a:cubicBezTo>
                <a:cubicBezTo>
                  <a:pt x="66" y="40"/>
                  <a:pt x="65" y="38"/>
                  <a:pt x="73" y="39"/>
                </a:cubicBezTo>
                <a:cubicBezTo>
                  <a:pt x="68" y="38"/>
                  <a:pt x="71" y="37"/>
                  <a:pt x="65" y="37"/>
                </a:cubicBezTo>
                <a:cubicBezTo>
                  <a:pt x="61" y="37"/>
                  <a:pt x="66" y="37"/>
                  <a:pt x="66" y="35"/>
                </a:cubicBezTo>
                <a:cubicBezTo>
                  <a:pt x="68" y="36"/>
                  <a:pt x="66" y="37"/>
                  <a:pt x="71" y="37"/>
                </a:cubicBezTo>
                <a:cubicBezTo>
                  <a:pt x="71" y="36"/>
                  <a:pt x="71" y="36"/>
                  <a:pt x="71" y="36"/>
                </a:cubicBezTo>
                <a:cubicBezTo>
                  <a:pt x="80" y="38"/>
                  <a:pt x="80" y="38"/>
                  <a:pt x="80" y="38"/>
                </a:cubicBezTo>
                <a:cubicBezTo>
                  <a:pt x="87" y="36"/>
                  <a:pt x="99" y="38"/>
                  <a:pt x="103" y="35"/>
                </a:cubicBezTo>
                <a:cubicBezTo>
                  <a:pt x="104" y="37"/>
                  <a:pt x="104" y="37"/>
                  <a:pt x="104" y="37"/>
                </a:cubicBezTo>
                <a:cubicBezTo>
                  <a:pt x="109" y="37"/>
                  <a:pt x="116" y="36"/>
                  <a:pt x="120" y="37"/>
                </a:cubicBezTo>
                <a:cubicBezTo>
                  <a:pt x="118" y="36"/>
                  <a:pt x="115" y="36"/>
                  <a:pt x="111" y="36"/>
                </a:cubicBezTo>
                <a:cubicBezTo>
                  <a:pt x="120" y="35"/>
                  <a:pt x="129" y="35"/>
                  <a:pt x="137" y="36"/>
                </a:cubicBezTo>
                <a:cubicBezTo>
                  <a:pt x="133" y="38"/>
                  <a:pt x="132" y="38"/>
                  <a:pt x="128" y="39"/>
                </a:cubicBezTo>
                <a:cubicBezTo>
                  <a:pt x="136" y="41"/>
                  <a:pt x="134" y="37"/>
                  <a:pt x="143" y="37"/>
                </a:cubicBezTo>
                <a:cubicBezTo>
                  <a:pt x="142" y="36"/>
                  <a:pt x="140" y="36"/>
                  <a:pt x="141" y="34"/>
                </a:cubicBezTo>
                <a:cubicBezTo>
                  <a:pt x="145" y="35"/>
                  <a:pt x="151" y="34"/>
                  <a:pt x="155" y="35"/>
                </a:cubicBezTo>
                <a:cubicBezTo>
                  <a:pt x="156" y="34"/>
                  <a:pt x="152" y="32"/>
                  <a:pt x="143" y="32"/>
                </a:cubicBezTo>
                <a:cubicBezTo>
                  <a:pt x="138" y="34"/>
                  <a:pt x="129" y="32"/>
                  <a:pt x="125" y="34"/>
                </a:cubicBezTo>
                <a:cubicBezTo>
                  <a:pt x="127" y="33"/>
                  <a:pt x="127" y="33"/>
                  <a:pt x="127" y="33"/>
                </a:cubicBezTo>
                <a:cubicBezTo>
                  <a:pt x="120" y="33"/>
                  <a:pt x="117" y="33"/>
                  <a:pt x="111" y="33"/>
                </a:cubicBezTo>
                <a:cubicBezTo>
                  <a:pt x="111" y="33"/>
                  <a:pt x="111" y="33"/>
                  <a:pt x="111" y="33"/>
                </a:cubicBezTo>
                <a:cubicBezTo>
                  <a:pt x="108" y="32"/>
                  <a:pt x="108" y="32"/>
                  <a:pt x="108" y="32"/>
                </a:cubicBezTo>
                <a:cubicBezTo>
                  <a:pt x="110" y="32"/>
                  <a:pt x="110" y="32"/>
                  <a:pt x="110" y="32"/>
                </a:cubicBezTo>
                <a:cubicBezTo>
                  <a:pt x="108" y="31"/>
                  <a:pt x="101" y="30"/>
                  <a:pt x="99" y="30"/>
                </a:cubicBezTo>
                <a:cubicBezTo>
                  <a:pt x="108" y="29"/>
                  <a:pt x="111" y="32"/>
                  <a:pt x="116" y="33"/>
                </a:cubicBezTo>
                <a:cubicBezTo>
                  <a:pt x="124" y="32"/>
                  <a:pt x="125" y="29"/>
                  <a:pt x="132" y="30"/>
                </a:cubicBezTo>
                <a:cubicBezTo>
                  <a:pt x="131" y="29"/>
                  <a:pt x="136" y="28"/>
                  <a:pt x="132" y="27"/>
                </a:cubicBezTo>
                <a:cubicBezTo>
                  <a:pt x="126" y="27"/>
                  <a:pt x="124" y="29"/>
                  <a:pt x="123" y="27"/>
                </a:cubicBezTo>
                <a:cubicBezTo>
                  <a:pt x="128" y="27"/>
                  <a:pt x="125" y="26"/>
                  <a:pt x="133" y="26"/>
                </a:cubicBezTo>
                <a:cubicBezTo>
                  <a:pt x="135" y="28"/>
                  <a:pt x="142" y="29"/>
                  <a:pt x="148" y="30"/>
                </a:cubicBezTo>
                <a:cubicBezTo>
                  <a:pt x="154" y="30"/>
                  <a:pt x="162" y="30"/>
                  <a:pt x="167" y="29"/>
                </a:cubicBezTo>
                <a:cubicBezTo>
                  <a:pt x="161" y="29"/>
                  <a:pt x="154" y="28"/>
                  <a:pt x="155" y="27"/>
                </a:cubicBezTo>
                <a:cubicBezTo>
                  <a:pt x="159" y="28"/>
                  <a:pt x="167" y="25"/>
                  <a:pt x="166" y="27"/>
                </a:cubicBezTo>
                <a:cubicBezTo>
                  <a:pt x="172" y="27"/>
                  <a:pt x="186" y="27"/>
                  <a:pt x="186" y="25"/>
                </a:cubicBezTo>
                <a:cubicBezTo>
                  <a:pt x="179" y="24"/>
                  <a:pt x="172" y="26"/>
                  <a:pt x="166" y="25"/>
                </a:cubicBezTo>
                <a:cubicBezTo>
                  <a:pt x="168" y="25"/>
                  <a:pt x="169" y="25"/>
                  <a:pt x="168" y="24"/>
                </a:cubicBezTo>
                <a:cubicBezTo>
                  <a:pt x="159" y="25"/>
                  <a:pt x="159" y="25"/>
                  <a:pt x="159" y="25"/>
                </a:cubicBezTo>
                <a:cubicBezTo>
                  <a:pt x="166" y="23"/>
                  <a:pt x="164" y="23"/>
                  <a:pt x="173" y="23"/>
                </a:cubicBezTo>
                <a:cubicBezTo>
                  <a:pt x="173" y="23"/>
                  <a:pt x="171" y="23"/>
                  <a:pt x="172" y="24"/>
                </a:cubicBezTo>
                <a:cubicBezTo>
                  <a:pt x="175" y="24"/>
                  <a:pt x="177" y="23"/>
                  <a:pt x="180" y="23"/>
                </a:cubicBezTo>
                <a:cubicBezTo>
                  <a:pt x="180" y="22"/>
                  <a:pt x="180" y="22"/>
                  <a:pt x="180" y="22"/>
                </a:cubicBezTo>
                <a:cubicBezTo>
                  <a:pt x="187" y="22"/>
                  <a:pt x="201" y="20"/>
                  <a:pt x="213" y="22"/>
                </a:cubicBezTo>
                <a:cubicBezTo>
                  <a:pt x="212" y="22"/>
                  <a:pt x="212" y="22"/>
                  <a:pt x="212" y="22"/>
                </a:cubicBezTo>
                <a:cubicBezTo>
                  <a:pt x="222" y="22"/>
                  <a:pt x="221" y="26"/>
                  <a:pt x="230" y="27"/>
                </a:cubicBezTo>
                <a:cubicBezTo>
                  <a:pt x="228" y="26"/>
                  <a:pt x="229" y="25"/>
                  <a:pt x="230" y="24"/>
                </a:cubicBezTo>
                <a:cubicBezTo>
                  <a:pt x="235" y="26"/>
                  <a:pt x="238" y="25"/>
                  <a:pt x="243" y="25"/>
                </a:cubicBezTo>
                <a:cubicBezTo>
                  <a:pt x="237" y="25"/>
                  <a:pt x="246" y="27"/>
                  <a:pt x="241" y="27"/>
                </a:cubicBezTo>
                <a:cubicBezTo>
                  <a:pt x="240" y="29"/>
                  <a:pt x="249" y="30"/>
                  <a:pt x="253" y="30"/>
                </a:cubicBezTo>
                <a:cubicBezTo>
                  <a:pt x="258" y="28"/>
                  <a:pt x="240" y="27"/>
                  <a:pt x="249" y="26"/>
                </a:cubicBezTo>
                <a:cubicBezTo>
                  <a:pt x="254" y="26"/>
                  <a:pt x="254" y="27"/>
                  <a:pt x="250" y="27"/>
                </a:cubicBezTo>
                <a:cubicBezTo>
                  <a:pt x="257" y="28"/>
                  <a:pt x="265" y="29"/>
                  <a:pt x="271" y="28"/>
                </a:cubicBezTo>
                <a:cubicBezTo>
                  <a:pt x="275" y="30"/>
                  <a:pt x="279" y="30"/>
                  <a:pt x="280" y="32"/>
                </a:cubicBezTo>
                <a:cubicBezTo>
                  <a:pt x="277" y="32"/>
                  <a:pt x="279" y="30"/>
                  <a:pt x="274" y="31"/>
                </a:cubicBezTo>
                <a:cubicBezTo>
                  <a:pt x="277" y="33"/>
                  <a:pt x="277" y="33"/>
                  <a:pt x="277" y="33"/>
                </a:cubicBezTo>
                <a:cubicBezTo>
                  <a:pt x="282" y="34"/>
                  <a:pt x="289" y="33"/>
                  <a:pt x="293" y="33"/>
                </a:cubicBezTo>
                <a:cubicBezTo>
                  <a:pt x="289" y="32"/>
                  <a:pt x="289" y="32"/>
                  <a:pt x="289" y="32"/>
                </a:cubicBezTo>
                <a:cubicBezTo>
                  <a:pt x="289" y="32"/>
                  <a:pt x="289" y="32"/>
                  <a:pt x="289" y="32"/>
                </a:cubicBezTo>
                <a:cubicBezTo>
                  <a:pt x="288" y="31"/>
                  <a:pt x="282" y="31"/>
                  <a:pt x="284" y="30"/>
                </a:cubicBezTo>
                <a:cubicBezTo>
                  <a:pt x="287" y="32"/>
                  <a:pt x="291" y="31"/>
                  <a:pt x="295" y="32"/>
                </a:cubicBezTo>
                <a:cubicBezTo>
                  <a:pt x="295" y="32"/>
                  <a:pt x="295" y="32"/>
                  <a:pt x="295" y="32"/>
                </a:cubicBezTo>
                <a:cubicBezTo>
                  <a:pt x="302" y="34"/>
                  <a:pt x="311" y="31"/>
                  <a:pt x="313" y="35"/>
                </a:cubicBezTo>
                <a:cubicBezTo>
                  <a:pt x="312" y="35"/>
                  <a:pt x="308" y="36"/>
                  <a:pt x="308" y="36"/>
                </a:cubicBezTo>
                <a:cubicBezTo>
                  <a:pt x="311" y="36"/>
                  <a:pt x="315" y="37"/>
                  <a:pt x="316" y="36"/>
                </a:cubicBezTo>
                <a:cubicBezTo>
                  <a:pt x="315" y="35"/>
                  <a:pt x="315" y="35"/>
                  <a:pt x="315" y="35"/>
                </a:cubicBezTo>
                <a:cubicBezTo>
                  <a:pt x="319" y="35"/>
                  <a:pt x="321" y="35"/>
                  <a:pt x="323" y="36"/>
                </a:cubicBezTo>
                <a:cubicBezTo>
                  <a:pt x="323" y="37"/>
                  <a:pt x="321" y="38"/>
                  <a:pt x="324" y="39"/>
                </a:cubicBezTo>
                <a:cubicBezTo>
                  <a:pt x="331" y="39"/>
                  <a:pt x="323" y="36"/>
                  <a:pt x="328" y="35"/>
                </a:cubicBezTo>
                <a:cubicBezTo>
                  <a:pt x="333" y="37"/>
                  <a:pt x="333" y="37"/>
                  <a:pt x="333" y="37"/>
                </a:cubicBezTo>
                <a:cubicBezTo>
                  <a:pt x="335" y="36"/>
                  <a:pt x="335" y="36"/>
                  <a:pt x="335" y="36"/>
                </a:cubicBezTo>
                <a:cubicBezTo>
                  <a:pt x="339" y="35"/>
                  <a:pt x="345" y="36"/>
                  <a:pt x="347" y="37"/>
                </a:cubicBezTo>
                <a:cubicBezTo>
                  <a:pt x="349" y="38"/>
                  <a:pt x="350" y="39"/>
                  <a:pt x="352" y="39"/>
                </a:cubicBezTo>
                <a:cubicBezTo>
                  <a:pt x="350" y="37"/>
                  <a:pt x="348" y="36"/>
                  <a:pt x="348" y="36"/>
                </a:cubicBezTo>
                <a:cubicBezTo>
                  <a:pt x="348" y="34"/>
                  <a:pt x="350" y="37"/>
                  <a:pt x="349" y="35"/>
                </a:cubicBezTo>
                <a:cubicBezTo>
                  <a:pt x="349" y="35"/>
                  <a:pt x="352" y="37"/>
                  <a:pt x="354" y="37"/>
                </a:cubicBezTo>
                <a:cubicBezTo>
                  <a:pt x="356" y="38"/>
                  <a:pt x="353" y="36"/>
                  <a:pt x="352" y="36"/>
                </a:cubicBezTo>
                <a:cubicBezTo>
                  <a:pt x="356" y="38"/>
                  <a:pt x="356" y="37"/>
                  <a:pt x="357" y="37"/>
                </a:cubicBezTo>
                <a:cubicBezTo>
                  <a:pt x="355" y="36"/>
                  <a:pt x="355" y="36"/>
                  <a:pt x="355" y="36"/>
                </a:cubicBezTo>
                <a:cubicBezTo>
                  <a:pt x="356" y="36"/>
                  <a:pt x="357" y="36"/>
                  <a:pt x="359" y="36"/>
                </a:cubicBezTo>
                <a:cubicBezTo>
                  <a:pt x="359" y="36"/>
                  <a:pt x="362" y="37"/>
                  <a:pt x="363" y="37"/>
                </a:cubicBezTo>
                <a:cubicBezTo>
                  <a:pt x="363" y="37"/>
                  <a:pt x="363" y="37"/>
                  <a:pt x="363" y="37"/>
                </a:cubicBezTo>
                <a:cubicBezTo>
                  <a:pt x="367" y="38"/>
                  <a:pt x="364" y="38"/>
                  <a:pt x="363" y="39"/>
                </a:cubicBezTo>
                <a:cubicBezTo>
                  <a:pt x="361" y="39"/>
                  <a:pt x="359" y="39"/>
                  <a:pt x="361" y="41"/>
                </a:cubicBezTo>
                <a:cubicBezTo>
                  <a:pt x="362" y="41"/>
                  <a:pt x="362" y="42"/>
                  <a:pt x="364" y="42"/>
                </a:cubicBezTo>
                <a:cubicBezTo>
                  <a:pt x="365" y="41"/>
                  <a:pt x="364" y="41"/>
                  <a:pt x="364" y="41"/>
                </a:cubicBezTo>
                <a:cubicBezTo>
                  <a:pt x="366" y="41"/>
                  <a:pt x="369" y="42"/>
                  <a:pt x="367" y="42"/>
                </a:cubicBezTo>
                <a:cubicBezTo>
                  <a:pt x="372" y="44"/>
                  <a:pt x="374" y="42"/>
                  <a:pt x="378" y="41"/>
                </a:cubicBezTo>
                <a:cubicBezTo>
                  <a:pt x="375" y="40"/>
                  <a:pt x="371" y="41"/>
                  <a:pt x="368" y="40"/>
                </a:cubicBezTo>
                <a:cubicBezTo>
                  <a:pt x="369" y="40"/>
                  <a:pt x="372" y="41"/>
                  <a:pt x="371" y="40"/>
                </a:cubicBezTo>
                <a:cubicBezTo>
                  <a:pt x="367" y="39"/>
                  <a:pt x="367" y="39"/>
                  <a:pt x="367" y="39"/>
                </a:cubicBezTo>
                <a:cubicBezTo>
                  <a:pt x="370" y="38"/>
                  <a:pt x="371" y="39"/>
                  <a:pt x="375" y="40"/>
                </a:cubicBezTo>
                <a:cubicBezTo>
                  <a:pt x="378" y="40"/>
                  <a:pt x="379" y="40"/>
                  <a:pt x="379" y="39"/>
                </a:cubicBezTo>
                <a:cubicBezTo>
                  <a:pt x="378" y="39"/>
                  <a:pt x="378" y="39"/>
                  <a:pt x="378" y="39"/>
                </a:cubicBezTo>
                <a:cubicBezTo>
                  <a:pt x="378" y="38"/>
                  <a:pt x="378" y="38"/>
                  <a:pt x="378" y="38"/>
                </a:cubicBezTo>
                <a:cubicBezTo>
                  <a:pt x="377" y="38"/>
                  <a:pt x="377" y="38"/>
                  <a:pt x="376" y="38"/>
                </a:cubicBezTo>
                <a:cubicBezTo>
                  <a:pt x="376" y="37"/>
                  <a:pt x="378" y="36"/>
                  <a:pt x="380" y="36"/>
                </a:cubicBezTo>
                <a:cubicBezTo>
                  <a:pt x="382" y="35"/>
                  <a:pt x="385" y="34"/>
                  <a:pt x="387" y="33"/>
                </a:cubicBezTo>
                <a:cubicBezTo>
                  <a:pt x="386" y="32"/>
                  <a:pt x="386" y="32"/>
                  <a:pt x="386" y="31"/>
                </a:cubicBezTo>
                <a:cubicBezTo>
                  <a:pt x="385" y="33"/>
                  <a:pt x="382" y="34"/>
                  <a:pt x="378" y="34"/>
                </a:cubicBezTo>
                <a:cubicBezTo>
                  <a:pt x="375" y="35"/>
                  <a:pt x="372" y="35"/>
                  <a:pt x="372" y="36"/>
                </a:cubicBezTo>
                <a:cubicBezTo>
                  <a:pt x="373" y="34"/>
                  <a:pt x="371" y="33"/>
                  <a:pt x="367" y="34"/>
                </a:cubicBezTo>
                <a:cubicBezTo>
                  <a:pt x="365" y="34"/>
                  <a:pt x="363" y="35"/>
                  <a:pt x="361" y="35"/>
                </a:cubicBezTo>
                <a:cubicBezTo>
                  <a:pt x="360" y="36"/>
                  <a:pt x="360" y="36"/>
                  <a:pt x="360" y="36"/>
                </a:cubicBezTo>
                <a:cubicBezTo>
                  <a:pt x="359" y="36"/>
                  <a:pt x="359" y="36"/>
                  <a:pt x="359" y="36"/>
                </a:cubicBezTo>
                <a:cubicBezTo>
                  <a:pt x="358" y="36"/>
                  <a:pt x="358" y="36"/>
                  <a:pt x="357" y="36"/>
                </a:cubicBezTo>
                <a:cubicBezTo>
                  <a:pt x="357" y="36"/>
                  <a:pt x="358" y="35"/>
                  <a:pt x="358" y="35"/>
                </a:cubicBezTo>
                <a:cubicBezTo>
                  <a:pt x="358" y="35"/>
                  <a:pt x="358" y="35"/>
                  <a:pt x="358" y="35"/>
                </a:cubicBezTo>
                <a:cubicBezTo>
                  <a:pt x="359" y="35"/>
                  <a:pt x="359" y="34"/>
                  <a:pt x="360" y="34"/>
                </a:cubicBezTo>
                <a:cubicBezTo>
                  <a:pt x="360" y="33"/>
                  <a:pt x="361" y="32"/>
                  <a:pt x="361" y="31"/>
                </a:cubicBezTo>
                <a:cubicBezTo>
                  <a:pt x="366" y="30"/>
                  <a:pt x="369" y="27"/>
                  <a:pt x="373" y="25"/>
                </a:cubicBezTo>
                <a:cubicBezTo>
                  <a:pt x="377" y="23"/>
                  <a:pt x="382" y="22"/>
                  <a:pt x="390" y="21"/>
                </a:cubicBezTo>
                <a:cubicBezTo>
                  <a:pt x="394" y="19"/>
                  <a:pt x="383" y="22"/>
                  <a:pt x="388" y="20"/>
                </a:cubicBezTo>
                <a:cubicBezTo>
                  <a:pt x="391" y="19"/>
                  <a:pt x="394" y="18"/>
                  <a:pt x="396" y="18"/>
                </a:cubicBezTo>
                <a:cubicBezTo>
                  <a:pt x="398" y="18"/>
                  <a:pt x="399" y="17"/>
                  <a:pt x="401" y="17"/>
                </a:cubicBezTo>
                <a:cubicBezTo>
                  <a:pt x="403" y="17"/>
                  <a:pt x="405" y="16"/>
                  <a:pt x="405" y="16"/>
                </a:cubicBezTo>
                <a:cubicBezTo>
                  <a:pt x="405" y="16"/>
                  <a:pt x="407" y="16"/>
                  <a:pt x="406" y="16"/>
                </a:cubicBezTo>
                <a:cubicBezTo>
                  <a:pt x="409" y="16"/>
                  <a:pt x="409" y="16"/>
                  <a:pt x="409" y="16"/>
                </a:cubicBezTo>
                <a:cubicBezTo>
                  <a:pt x="410" y="16"/>
                  <a:pt x="412" y="15"/>
                  <a:pt x="414" y="15"/>
                </a:cubicBezTo>
                <a:cubicBezTo>
                  <a:pt x="417" y="15"/>
                  <a:pt x="420" y="15"/>
                  <a:pt x="424" y="15"/>
                </a:cubicBezTo>
                <a:cubicBezTo>
                  <a:pt x="430" y="14"/>
                  <a:pt x="428" y="13"/>
                  <a:pt x="430" y="12"/>
                </a:cubicBezTo>
                <a:cubicBezTo>
                  <a:pt x="445" y="11"/>
                  <a:pt x="456" y="12"/>
                  <a:pt x="465" y="12"/>
                </a:cubicBezTo>
                <a:cubicBezTo>
                  <a:pt x="474" y="13"/>
                  <a:pt x="483" y="15"/>
                  <a:pt x="495" y="15"/>
                </a:cubicBezTo>
                <a:cubicBezTo>
                  <a:pt x="492" y="14"/>
                  <a:pt x="492" y="14"/>
                  <a:pt x="492" y="14"/>
                </a:cubicBezTo>
                <a:cubicBezTo>
                  <a:pt x="498" y="14"/>
                  <a:pt x="502" y="14"/>
                  <a:pt x="504" y="16"/>
                </a:cubicBezTo>
                <a:cubicBezTo>
                  <a:pt x="513" y="13"/>
                  <a:pt x="523" y="20"/>
                  <a:pt x="533" y="17"/>
                </a:cubicBezTo>
                <a:cubicBezTo>
                  <a:pt x="543" y="18"/>
                  <a:pt x="541" y="21"/>
                  <a:pt x="548" y="22"/>
                </a:cubicBezTo>
                <a:cubicBezTo>
                  <a:pt x="548" y="21"/>
                  <a:pt x="547" y="20"/>
                  <a:pt x="551" y="20"/>
                </a:cubicBezTo>
                <a:cubicBezTo>
                  <a:pt x="563" y="22"/>
                  <a:pt x="573" y="24"/>
                  <a:pt x="583" y="26"/>
                </a:cubicBezTo>
                <a:cubicBezTo>
                  <a:pt x="598" y="29"/>
                  <a:pt x="598" y="29"/>
                  <a:pt x="598" y="29"/>
                </a:cubicBezTo>
                <a:cubicBezTo>
                  <a:pt x="606" y="30"/>
                  <a:pt x="606" y="30"/>
                  <a:pt x="606" y="30"/>
                </a:cubicBezTo>
                <a:cubicBezTo>
                  <a:pt x="615" y="32"/>
                  <a:pt x="615" y="32"/>
                  <a:pt x="615" y="32"/>
                </a:cubicBezTo>
                <a:cubicBezTo>
                  <a:pt x="615" y="31"/>
                  <a:pt x="614" y="31"/>
                  <a:pt x="613" y="31"/>
                </a:cubicBezTo>
                <a:cubicBezTo>
                  <a:pt x="628" y="33"/>
                  <a:pt x="639" y="38"/>
                  <a:pt x="651" y="38"/>
                </a:cubicBezTo>
                <a:cubicBezTo>
                  <a:pt x="653" y="38"/>
                  <a:pt x="659" y="39"/>
                  <a:pt x="656" y="41"/>
                </a:cubicBezTo>
                <a:cubicBezTo>
                  <a:pt x="653" y="40"/>
                  <a:pt x="652" y="42"/>
                  <a:pt x="651" y="43"/>
                </a:cubicBezTo>
                <a:cubicBezTo>
                  <a:pt x="656" y="44"/>
                  <a:pt x="658" y="44"/>
                  <a:pt x="659" y="43"/>
                </a:cubicBezTo>
                <a:cubicBezTo>
                  <a:pt x="659" y="42"/>
                  <a:pt x="660" y="42"/>
                  <a:pt x="662" y="42"/>
                </a:cubicBezTo>
                <a:cubicBezTo>
                  <a:pt x="664" y="40"/>
                  <a:pt x="660" y="40"/>
                  <a:pt x="661" y="38"/>
                </a:cubicBezTo>
                <a:cubicBezTo>
                  <a:pt x="662" y="39"/>
                  <a:pt x="664" y="39"/>
                  <a:pt x="665" y="40"/>
                </a:cubicBezTo>
                <a:cubicBezTo>
                  <a:pt x="667" y="39"/>
                  <a:pt x="671" y="40"/>
                  <a:pt x="672" y="39"/>
                </a:cubicBezTo>
                <a:cubicBezTo>
                  <a:pt x="672" y="40"/>
                  <a:pt x="670" y="37"/>
                  <a:pt x="670" y="38"/>
                </a:cubicBezTo>
                <a:cubicBezTo>
                  <a:pt x="670" y="38"/>
                  <a:pt x="670" y="39"/>
                  <a:pt x="670" y="39"/>
                </a:cubicBezTo>
                <a:cubicBezTo>
                  <a:pt x="667" y="39"/>
                  <a:pt x="668" y="38"/>
                  <a:pt x="665" y="37"/>
                </a:cubicBezTo>
                <a:cubicBezTo>
                  <a:pt x="667" y="38"/>
                  <a:pt x="671" y="38"/>
                  <a:pt x="673" y="38"/>
                </a:cubicBezTo>
                <a:cubicBezTo>
                  <a:pt x="674" y="39"/>
                  <a:pt x="675" y="38"/>
                  <a:pt x="678" y="39"/>
                </a:cubicBezTo>
                <a:cubicBezTo>
                  <a:pt x="678" y="39"/>
                  <a:pt x="678" y="39"/>
                  <a:pt x="678" y="39"/>
                </a:cubicBezTo>
                <a:cubicBezTo>
                  <a:pt x="679" y="39"/>
                  <a:pt x="681" y="39"/>
                  <a:pt x="682" y="40"/>
                </a:cubicBezTo>
                <a:cubicBezTo>
                  <a:pt x="681" y="39"/>
                  <a:pt x="680" y="38"/>
                  <a:pt x="679" y="38"/>
                </a:cubicBezTo>
                <a:cubicBezTo>
                  <a:pt x="680" y="38"/>
                  <a:pt x="680" y="39"/>
                  <a:pt x="682" y="39"/>
                </a:cubicBezTo>
                <a:cubicBezTo>
                  <a:pt x="685" y="39"/>
                  <a:pt x="689" y="36"/>
                  <a:pt x="683" y="35"/>
                </a:cubicBezTo>
                <a:cubicBezTo>
                  <a:pt x="684" y="35"/>
                  <a:pt x="687" y="35"/>
                  <a:pt x="687" y="34"/>
                </a:cubicBezTo>
                <a:cubicBezTo>
                  <a:pt x="685" y="34"/>
                  <a:pt x="685" y="34"/>
                  <a:pt x="684" y="34"/>
                </a:cubicBezTo>
                <a:cubicBezTo>
                  <a:pt x="683" y="33"/>
                  <a:pt x="684" y="31"/>
                  <a:pt x="680" y="30"/>
                </a:cubicBezTo>
                <a:cubicBezTo>
                  <a:pt x="679" y="28"/>
                  <a:pt x="678" y="26"/>
                  <a:pt x="678" y="23"/>
                </a:cubicBezTo>
                <a:cubicBezTo>
                  <a:pt x="678" y="21"/>
                  <a:pt x="678" y="19"/>
                  <a:pt x="680" y="17"/>
                </a:cubicBezTo>
                <a:cubicBezTo>
                  <a:pt x="682" y="15"/>
                  <a:pt x="685" y="13"/>
                  <a:pt x="689" y="12"/>
                </a:cubicBezTo>
                <a:cubicBezTo>
                  <a:pt x="686" y="13"/>
                  <a:pt x="683" y="16"/>
                  <a:pt x="683" y="18"/>
                </a:cubicBezTo>
                <a:cubicBezTo>
                  <a:pt x="683" y="20"/>
                  <a:pt x="684" y="20"/>
                  <a:pt x="687" y="18"/>
                </a:cubicBezTo>
                <a:cubicBezTo>
                  <a:pt x="688" y="17"/>
                  <a:pt x="690" y="15"/>
                  <a:pt x="693" y="14"/>
                </a:cubicBezTo>
                <a:cubicBezTo>
                  <a:pt x="696" y="12"/>
                  <a:pt x="699" y="11"/>
                  <a:pt x="703" y="10"/>
                </a:cubicBezTo>
                <a:cubicBezTo>
                  <a:pt x="701" y="10"/>
                  <a:pt x="705" y="8"/>
                  <a:pt x="708" y="7"/>
                </a:cubicBezTo>
                <a:cubicBezTo>
                  <a:pt x="710" y="7"/>
                  <a:pt x="711" y="6"/>
                  <a:pt x="704" y="7"/>
                </a:cubicBezTo>
                <a:cubicBezTo>
                  <a:pt x="704" y="6"/>
                  <a:pt x="711" y="4"/>
                  <a:pt x="717" y="4"/>
                </a:cubicBezTo>
                <a:cubicBezTo>
                  <a:pt x="723" y="3"/>
                  <a:pt x="727" y="3"/>
                  <a:pt x="726" y="2"/>
                </a:cubicBezTo>
                <a:cubicBezTo>
                  <a:pt x="729" y="2"/>
                  <a:pt x="741" y="1"/>
                  <a:pt x="746" y="2"/>
                </a:cubicBezTo>
                <a:cubicBezTo>
                  <a:pt x="747" y="1"/>
                  <a:pt x="739" y="1"/>
                  <a:pt x="739" y="1"/>
                </a:cubicBezTo>
                <a:cubicBezTo>
                  <a:pt x="745" y="1"/>
                  <a:pt x="745" y="1"/>
                  <a:pt x="745" y="1"/>
                </a:cubicBezTo>
                <a:cubicBezTo>
                  <a:pt x="744" y="0"/>
                  <a:pt x="744" y="0"/>
                  <a:pt x="744" y="0"/>
                </a:cubicBezTo>
                <a:cubicBezTo>
                  <a:pt x="746" y="0"/>
                  <a:pt x="747" y="0"/>
                  <a:pt x="748" y="0"/>
                </a:cubicBezTo>
                <a:cubicBezTo>
                  <a:pt x="749" y="0"/>
                  <a:pt x="751" y="0"/>
                  <a:pt x="752" y="0"/>
                </a:cubicBezTo>
                <a:cubicBezTo>
                  <a:pt x="755" y="0"/>
                  <a:pt x="757" y="0"/>
                  <a:pt x="759" y="0"/>
                </a:cubicBezTo>
                <a:cubicBezTo>
                  <a:pt x="763" y="1"/>
                  <a:pt x="765" y="2"/>
                  <a:pt x="768" y="2"/>
                </a:cubicBezTo>
                <a:cubicBezTo>
                  <a:pt x="768" y="2"/>
                  <a:pt x="768" y="2"/>
                  <a:pt x="768" y="2"/>
                </a:cubicBezTo>
                <a:cubicBezTo>
                  <a:pt x="772" y="2"/>
                  <a:pt x="772" y="2"/>
                  <a:pt x="772" y="2"/>
                </a:cubicBezTo>
                <a:cubicBezTo>
                  <a:pt x="771" y="2"/>
                  <a:pt x="769" y="1"/>
                  <a:pt x="767" y="0"/>
                </a:cubicBezTo>
                <a:cubicBezTo>
                  <a:pt x="775" y="1"/>
                  <a:pt x="778" y="3"/>
                  <a:pt x="785" y="3"/>
                </a:cubicBezTo>
                <a:cubicBezTo>
                  <a:pt x="785" y="3"/>
                  <a:pt x="785" y="3"/>
                  <a:pt x="785" y="3"/>
                </a:cubicBezTo>
                <a:cubicBezTo>
                  <a:pt x="789" y="3"/>
                  <a:pt x="789" y="3"/>
                  <a:pt x="789" y="3"/>
                </a:cubicBezTo>
                <a:cubicBezTo>
                  <a:pt x="789" y="3"/>
                  <a:pt x="789" y="3"/>
                  <a:pt x="789" y="3"/>
                </a:cubicBezTo>
                <a:cubicBezTo>
                  <a:pt x="792" y="5"/>
                  <a:pt x="801" y="5"/>
                  <a:pt x="804" y="6"/>
                </a:cubicBezTo>
                <a:cubicBezTo>
                  <a:pt x="807" y="6"/>
                  <a:pt x="810" y="4"/>
                  <a:pt x="813" y="6"/>
                </a:cubicBezTo>
                <a:cubicBezTo>
                  <a:pt x="813" y="4"/>
                  <a:pt x="813" y="4"/>
                  <a:pt x="813" y="4"/>
                </a:cubicBezTo>
                <a:cubicBezTo>
                  <a:pt x="805" y="3"/>
                  <a:pt x="809" y="5"/>
                  <a:pt x="800" y="4"/>
                </a:cubicBezTo>
                <a:cubicBezTo>
                  <a:pt x="809" y="1"/>
                  <a:pt x="828" y="3"/>
                  <a:pt x="840" y="4"/>
                </a:cubicBezTo>
                <a:cubicBezTo>
                  <a:pt x="849" y="6"/>
                  <a:pt x="867" y="4"/>
                  <a:pt x="870" y="8"/>
                </a:cubicBezTo>
                <a:cubicBezTo>
                  <a:pt x="869" y="7"/>
                  <a:pt x="869" y="7"/>
                  <a:pt x="869" y="7"/>
                </a:cubicBezTo>
                <a:cubicBezTo>
                  <a:pt x="887" y="7"/>
                  <a:pt x="887" y="7"/>
                  <a:pt x="887" y="7"/>
                </a:cubicBezTo>
                <a:cubicBezTo>
                  <a:pt x="901" y="8"/>
                  <a:pt x="916" y="8"/>
                  <a:pt x="926" y="11"/>
                </a:cubicBezTo>
                <a:cubicBezTo>
                  <a:pt x="929" y="10"/>
                  <a:pt x="929" y="10"/>
                  <a:pt x="929" y="10"/>
                </a:cubicBezTo>
                <a:cubicBezTo>
                  <a:pt x="938" y="14"/>
                  <a:pt x="966" y="14"/>
                  <a:pt x="971" y="18"/>
                </a:cubicBezTo>
                <a:cubicBezTo>
                  <a:pt x="978" y="18"/>
                  <a:pt x="970" y="17"/>
                  <a:pt x="970" y="16"/>
                </a:cubicBezTo>
                <a:cubicBezTo>
                  <a:pt x="975" y="16"/>
                  <a:pt x="981" y="19"/>
                  <a:pt x="987" y="17"/>
                </a:cubicBezTo>
                <a:cubicBezTo>
                  <a:pt x="987" y="17"/>
                  <a:pt x="980" y="16"/>
                  <a:pt x="984" y="16"/>
                </a:cubicBezTo>
                <a:cubicBezTo>
                  <a:pt x="987" y="15"/>
                  <a:pt x="988" y="18"/>
                  <a:pt x="992" y="16"/>
                </a:cubicBezTo>
                <a:cubicBezTo>
                  <a:pt x="990" y="18"/>
                  <a:pt x="997" y="20"/>
                  <a:pt x="1003" y="20"/>
                </a:cubicBezTo>
                <a:cubicBezTo>
                  <a:pt x="1002" y="20"/>
                  <a:pt x="1002" y="20"/>
                  <a:pt x="1001" y="20"/>
                </a:cubicBezTo>
                <a:cubicBezTo>
                  <a:pt x="1000" y="21"/>
                  <a:pt x="1004" y="21"/>
                  <a:pt x="1007" y="21"/>
                </a:cubicBezTo>
                <a:cubicBezTo>
                  <a:pt x="1007" y="21"/>
                  <a:pt x="1006" y="21"/>
                  <a:pt x="1006" y="21"/>
                </a:cubicBezTo>
                <a:cubicBezTo>
                  <a:pt x="1034" y="24"/>
                  <a:pt x="1069" y="26"/>
                  <a:pt x="1098" y="24"/>
                </a:cubicBezTo>
                <a:cubicBezTo>
                  <a:pt x="1093" y="23"/>
                  <a:pt x="1093" y="23"/>
                  <a:pt x="1093" y="23"/>
                </a:cubicBezTo>
                <a:cubicBezTo>
                  <a:pt x="1097" y="24"/>
                  <a:pt x="1104" y="23"/>
                  <a:pt x="1106" y="22"/>
                </a:cubicBezTo>
                <a:cubicBezTo>
                  <a:pt x="1106" y="22"/>
                  <a:pt x="1106" y="22"/>
                  <a:pt x="1106" y="22"/>
                </a:cubicBezTo>
                <a:cubicBezTo>
                  <a:pt x="1109" y="21"/>
                  <a:pt x="1111" y="21"/>
                  <a:pt x="1113" y="22"/>
                </a:cubicBezTo>
                <a:cubicBezTo>
                  <a:pt x="1115" y="22"/>
                  <a:pt x="1117" y="22"/>
                  <a:pt x="1119" y="21"/>
                </a:cubicBezTo>
                <a:cubicBezTo>
                  <a:pt x="1118" y="21"/>
                  <a:pt x="1118" y="21"/>
                  <a:pt x="1118" y="21"/>
                </a:cubicBezTo>
                <a:cubicBezTo>
                  <a:pt x="1125" y="20"/>
                  <a:pt x="1125" y="17"/>
                  <a:pt x="1131" y="16"/>
                </a:cubicBezTo>
                <a:cubicBezTo>
                  <a:pt x="1132" y="14"/>
                  <a:pt x="1129" y="14"/>
                  <a:pt x="1128" y="12"/>
                </a:cubicBezTo>
                <a:cubicBezTo>
                  <a:pt x="1129" y="12"/>
                  <a:pt x="1131" y="12"/>
                  <a:pt x="1132" y="12"/>
                </a:cubicBezTo>
                <a:cubicBezTo>
                  <a:pt x="1132" y="12"/>
                  <a:pt x="1132" y="12"/>
                  <a:pt x="1132" y="12"/>
                </a:cubicBezTo>
                <a:cubicBezTo>
                  <a:pt x="1135" y="13"/>
                  <a:pt x="1134" y="12"/>
                  <a:pt x="1135" y="11"/>
                </a:cubicBezTo>
                <a:cubicBezTo>
                  <a:pt x="1139" y="12"/>
                  <a:pt x="1146" y="13"/>
                  <a:pt x="1151" y="17"/>
                </a:cubicBezTo>
                <a:cubicBezTo>
                  <a:pt x="1148" y="19"/>
                  <a:pt x="1157" y="21"/>
                  <a:pt x="1151" y="24"/>
                </a:cubicBezTo>
                <a:cubicBezTo>
                  <a:pt x="1147" y="23"/>
                  <a:pt x="1146" y="25"/>
                  <a:pt x="1144" y="26"/>
                </a:cubicBezTo>
                <a:cubicBezTo>
                  <a:pt x="1143" y="27"/>
                  <a:pt x="1140" y="28"/>
                  <a:pt x="1135" y="28"/>
                </a:cubicBezTo>
                <a:cubicBezTo>
                  <a:pt x="1141" y="29"/>
                  <a:pt x="1127" y="30"/>
                  <a:pt x="1136" y="31"/>
                </a:cubicBezTo>
                <a:cubicBezTo>
                  <a:pt x="1135" y="32"/>
                  <a:pt x="1130" y="32"/>
                  <a:pt x="1125" y="32"/>
                </a:cubicBezTo>
                <a:cubicBezTo>
                  <a:pt x="1120" y="32"/>
                  <a:pt x="1115" y="32"/>
                  <a:pt x="1113" y="33"/>
                </a:cubicBezTo>
                <a:cubicBezTo>
                  <a:pt x="1114" y="34"/>
                  <a:pt x="1114" y="34"/>
                  <a:pt x="1116" y="34"/>
                </a:cubicBezTo>
                <a:cubicBezTo>
                  <a:pt x="1106" y="34"/>
                  <a:pt x="1110" y="36"/>
                  <a:pt x="1104" y="36"/>
                </a:cubicBezTo>
                <a:cubicBezTo>
                  <a:pt x="1103" y="34"/>
                  <a:pt x="1103" y="34"/>
                  <a:pt x="1103" y="34"/>
                </a:cubicBezTo>
                <a:cubicBezTo>
                  <a:pt x="1101" y="34"/>
                  <a:pt x="1101" y="35"/>
                  <a:pt x="1098" y="35"/>
                </a:cubicBezTo>
                <a:cubicBezTo>
                  <a:pt x="1100" y="35"/>
                  <a:pt x="1103" y="34"/>
                  <a:pt x="1101" y="33"/>
                </a:cubicBezTo>
                <a:cubicBezTo>
                  <a:pt x="1098" y="33"/>
                  <a:pt x="1096" y="32"/>
                  <a:pt x="1093" y="32"/>
                </a:cubicBezTo>
                <a:cubicBezTo>
                  <a:pt x="1093" y="33"/>
                  <a:pt x="1095" y="33"/>
                  <a:pt x="1097" y="33"/>
                </a:cubicBezTo>
                <a:cubicBezTo>
                  <a:pt x="1097" y="33"/>
                  <a:pt x="1090" y="34"/>
                  <a:pt x="1090" y="35"/>
                </a:cubicBezTo>
                <a:cubicBezTo>
                  <a:pt x="1092" y="35"/>
                  <a:pt x="1095" y="35"/>
                  <a:pt x="1098" y="36"/>
                </a:cubicBezTo>
                <a:cubicBezTo>
                  <a:pt x="1089" y="37"/>
                  <a:pt x="1097" y="37"/>
                  <a:pt x="1093" y="38"/>
                </a:cubicBezTo>
                <a:cubicBezTo>
                  <a:pt x="1094" y="36"/>
                  <a:pt x="1085" y="37"/>
                  <a:pt x="1080" y="37"/>
                </a:cubicBezTo>
                <a:cubicBezTo>
                  <a:pt x="1080" y="38"/>
                  <a:pt x="1084" y="37"/>
                  <a:pt x="1085" y="38"/>
                </a:cubicBezTo>
                <a:cubicBezTo>
                  <a:pt x="1076" y="42"/>
                  <a:pt x="1071" y="37"/>
                  <a:pt x="1060" y="38"/>
                </a:cubicBezTo>
                <a:cubicBezTo>
                  <a:pt x="1060" y="38"/>
                  <a:pt x="1062" y="38"/>
                  <a:pt x="1062" y="39"/>
                </a:cubicBezTo>
                <a:cubicBezTo>
                  <a:pt x="1057" y="38"/>
                  <a:pt x="1053" y="40"/>
                  <a:pt x="1050" y="39"/>
                </a:cubicBezTo>
                <a:cubicBezTo>
                  <a:pt x="1045" y="39"/>
                  <a:pt x="1049" y="41"/>
                  <a:pt x="1041" y="41"/>
                </a:cubicBezTo>
                <a:cubicBezTo>
                  <a:pt x="1044" y="39"/>
                  <a:pt x="1032" y="41"/>
                  <a:pt x="1032" y="39"/>
                </a:cubicBezTo>
                <a:cubicBezTo>
                  <a:pt x="1026" y="40"/>
                  <a:pt x="1026" y="40"/>
                  <a:pt x="1026" y="40"/>
                </a:cubicBezTo>
                <a:cubicBezTo>
                  <a:pt x="1021" y="38"/>
                  <a:pt x="1028" y="36"/>
                  <a:pt x="1018" y="35"/>
                </a:cubicBezTo>
                <a:cubicBezTo>
                  <a:pt x="1009" y="36"/>
                  <a:pt x="1018" y="39"/>
                  <a:pt x="1012" y="40"/>
                </a:cubicBezTo>
                <a:cubicBezTo>
                  <a:pt x="1010" y="39"/>
                  <a:pt x="1010" y="39"/>
                  <a:pt x="1010" y="39"/>
                </a:cubicBezTo>
                <a:cubicBezTo>
                  <a:pt x="1006" y="40"/>
                  <a:pt x="1006" y="40"/>
                  <a:pt x="1006" y="40"/>
                </a:cubicBezTo>
                <a:cubicBezTo>
                  <a:pt x="1006" y="40"/>
                  <a:pt x="1006" y="40"/>
                  <a:pt x="1006" y="40"/>
                </a:cubicBezTo>
                <a:cubicBezTo>
                  <a:pt x="1004" y="39"/>
                  <a:pt x="999" y="39"/>
                  <a:pt x="998" y="40"/>
                </a:cubicBezTo>
                <a:cubicBezTo>
                  <a:pt x="999" y="41"/>
                  <a:pt x="1002" y="41"/>
                  <a:pt x="1002" y="41"/>
                </a:cubicBezTo>
                <a:cubicBezTo>
                  <a:pt x="998" y="40"/>
                  <a:pt x="983" y="44"/>
                  <a:pt x="980" y="40"/>
                </a:cubicBezTo>
                <a:cubicBezTo>
                  <a:pt x="977" y="40"/>
                  <a:pt x="972" y="40"/>
                  <a:pt x="972" y="41"/>
                </a:cubicBezTo>
                <a:cubicBezTo>
                  <a:pt x="970" y="40"/>
                  <a:pt x="960" y="41"/>
                  <a:pt x="957" y="40"/>
                </a:cubicBezTo>
                <a:cubicBezTo>
                  <a:pt x="957" y="40"/>
                  <a:pt x="953" y="41"/>
                  <a:pt x="951" y="41"/>
                </a:cubicBezTo>
                <a:cubicBezTo>
                  <a:pt x="955" y="40"/>
                  <a:pt x="953" y="39"/>
                  <a:pt x="951" y="38"/>
                </a:cubicBezTo>
                <a:cubicBezTo>
                  <a:pt x="947" y="39"/>
                  <a:pt x="939" y="38"/>
                  <a:pt x="937" y="40"/>
                </a:cubicBezTo>
                <a:cubicBezTo>
                  <a:pt x="932" y="38"/>
                  <a:pt x="935" y="37"/>
                  <a:pt x="934" y="36"/>
                </a:cubicBezTo>
                <a:cubicBezTo>
                  <a:pt x="931" y="37"/>
                  <a:pt x="921" y="36"/>
                  <a:pt x="922" y="38"/>
                </a:cubicBezTo>
                <a:cubicBezTo>
                  <a:pt x="924" y="38"/>
                  <a:pt x="931" y="38"/>
                  <a:pt x="929" y="39"/>
                </a:cubicBezTo>
                <a:cubicBezTo>
                  <a:pt x="923" y="40"/>
                  <a:pt x="927" y="39"/>
                  <a:pt x="923" y="38"/>
                </a:cubicBezTo>
                <a:cubicBezTo>
                  <a:pt x="923" y="39"/>
                  <a:pt x="919" y="39"/>
                  <a:pt x="920" y="40"/>
                </a:cubicBezTo>
                <a:cubicBezTo>
                  <a:pt x="918" y="40"/>
                  <a:pt x="914" y="39"/>
                  <a:pt x="911" y="40"/>
                </a:cubicBezTo>
                <a:cubicBezTo>
                  <a:pt x="916" y="39"/>
                  <a:pt x="908" y="38"/>
                  <a:pt x="912" y="37"/>
                </a:cubicBezTo>
                <a:cubicBezTo>
                  <a:pt x="916" y="39"/>
                  <a:pt x="916" y="39"/>
                  <a:pt x="916" y="39"/>
                </a:cubicBezTo>
                <a:cubicBezTo>
                  <a:pt x="922" y="40"/>
                  <a:pt x="918" y="38"/>
                  <a:pt x="920" y="38"/>
                </a:cubicBezTo>
                <a:cubicBezTo>
                  <a:pt x="910" y="36"/>
                  <a:pt x="913" y="34"/>
                  <a:pt x="903" y="33"/>
                </a:cubicBezTo>
                <a:cubicBezTo>
                  <a:pt x="901" y="33"/>
                  <a:pt x="897" y="33"/>
                  <a:pt x="896" y="33"/>
                </a:cubicBezTo>
                <a:cubicBezTo>
                  <a:pt x="900" y="34"/>
                  <a:pt x="898" y="36"/>
                  <a:pt x="896" y="36"/>
                </a:cubicBezTo>
                <a:cubicBezTo>
                  <a:pt x="891" y="34"/>
                  <a:pt x="885" y="36"/>
                  <a:pt x="880" y="36"/>
                </a:cubicBezTo>
                <a:cubicBezTo>
                  <a:pt x="884" y="36"/>
                  <a:pt x="883" y="35"/>
                  <a:pt x="882" y="34"/>
                </a:cubicBezTo>
                <a:cubicBezTo>
                  <a:pt x="872" y="32"/>
                  <a:pt x="877" y="34"/>
                  <a:pt x="873" y="35"/>
                </a:cubicBezTo>
                <a:cubicBezTo>
                  <a:pt x="858" y="34"/>
                  <a:pt x="847" y="36"/>
                  <a:pt x="835" y="34"/>
                </a:cubicBezTo>
                <a:cubicBezTo>
                  <a:pt x="842" y="32"/>
                  <a:pt x="842" y="32"/>
                  <a:pt x="842" y="32"/>
                </a:cubicBezTo>
                <a:cubicBezTo>
                  <a:pt x="843" y="34"/>
                  <a:pt x="843" y="34"/>
                  <a:pt x="843" y="34"/>
                </a:cubicBezTo>
                <a:cubicBezTo>
                  <a:pt x="848" y="33"/>
                  <a:pt x="844" y="30"/>
                  <a:pt x="842" y="29"/>
                </a:cubicBezTo>
                <a:cubicBezTo>
                  <a:pt x="841" y="29"/>
                  <a:pt x="834" y="29"/>
                  <a:pt x="837" y="30"/>
                </a:cubicBezTo>
                <a:cubicBezTo>
                  <a:pt x="830" y="29"/>
                  <a:pt x="830" y="29"/>
                  <a:pt x="830" y="29"/>
                </a:cubicBezTo>
                <a:cubicBezTo>
                  <a:pt x="831" y="28"/>
                  <a:pt x="836" y="28"/>
                  <a:pt x="833" y="27"/>
                </a:cubicBezTo>
                <a:cubicBezTo>
                  <a:pt x="830" y="28"/>
                  <a:pt x="823" y="28"/>
                  <a:pt x="827" y="29"/>
                </a:cubicBezTo>
                <a:cubicBezTo>
                  <a:pt x="823" y="29"/>
                  <a:pt x="818" y="28"/>
                  <a:pt x="820" y="27"/>
                </a:cubicBezTo>
                <a:cubicBezTo>
                  <a:pt x="814" y="26"/>
                  <a:pt x="819" y="29"/>
                  <a:pt x="822" y="30"/>
                </a:cubicBezTo>
                <a:cubicBezTo>
                  <a:pt x="817" y="30"/>
                  <a:pt x="817" y="31"/>
                  <a:pt x="818" y="32"/>
                </a:cubicBezTo>
                <a:cubicBezTo>
                  <a:pt x="811" y="31"/>
                  <a:pt x="811" y="31"/>
                  <a:pt x="811" y="31"/>
                </a:cubicBezTo>
                <a:cubicBezTo>
                  <a:pt x="813" y="32"/>
                  <a:pt x="812" y="33"/>
                  <a:pt x="813" y="33"/>
                </a:cubicBezTo>
                <a:cubicBezTo>
                  <a:pt x="809" y="34"/>
                  <a:pt x="807" y="31"/>
                  <a:pt x="802" y="33"/>
                </a:cubicBezTo>
                <a:cubicBezTo>
                  <a:pt x="801" y="31"/>
                  <a:pt x="801" y="31"/>
                  <a:pt x="801" y="31"/>
                </a:cubicBezTo>
                <a:cubicBezTo>
                  <a:pt x="789" y="32"/>
                  <a:pt x="790" y="32"/>
                  <a:pt x="780" y="32"/>
                </a:cubicBezTo>
                <a:cubicBezTo>
                  <a:pt x="782" y="31"/>
                  <a:pt x="782" y="31"/>
                  <a:pt x="782" y="31"/>
                </a:cubicBezTo>
                <a:cubicBezTo>
                  <a:pt x="775" y="28"/>
                  <a:pt x="775" y="32"/>
                  <a:pt x="767" y="31"/>
                </a:cubicBezTo>
                <a:cubicBezTo>
                  <a:pt x="765" y="31"/>
                  <a:pt x="763" y="30"/>
                  <a:pt x="763" y="30"/>
                </a:cubicBezTo>
                <a:cubicBezTo>
                  <a:pt x="763" y="29"/>
                  <a:pt x="762" y="29"/>
                  <a:pt x="762" y="28"/>
                </a:cubicBezTo>
                <a:cubicBezTo>
                  <a:pt x="761" y="27"/>
                  <a:pt x="761" y="28"/>
                  <a:pt x="761" y="29"/>
                </a:cubicBezTo>
                <a:cubicBezTo>
                  <a:pt x="758" y="28"/>
                  <a:pt x="752" y="27"/>
                  <a:pt x="749" y="28"/>
                </a:cubicBezTo>
                <a:cubicBezTo>
                  <a:pt x="752" y="29"/>
                  <a:pt x="754" y="29"/>
                  <a:pt x="756" y="29"/>
                </a:cubicBezTo>
                <a:cubicBezTo>
                  <a:pt x="757" y="31"/>
                  <a:pt x="749" y="30"/>
                  <a:pt x="748" y="31"/>
                </a:cubicBezTo>
                <a:cubicBezTo>
                  <a:pt x="747" y="31"/>
                  <a:pt x="746" y="31"/>
                  <a:pt x="746" y="30"/>
                </a:cubicBezTo>
                <a:cubicBezTo>
                  <a:pt x="745" y="30"/>
                  <a:pt x="745" y="30"/>
                  <a:pt x="745" y="30"/>
                </a:cubicBezTo>
                <a:cubicBezTo>
                  <a:pt x="745" y="30"/>
                  <a:pt x="744" y="29"/>
                  <a:pt x="743" y="29"/>
                </a:cubicBezTo>
                <a:cubicBezTo>
                  <a:pt x="741" y="27"/>
                  <a:pt x="741" y="27"/>
                  <a:pt x="741" y="27"/>
                </a:cubicBezTo>
                <a:cubicBezTo>
                  <a:pt x="737" y="24"/>
                  <a:pt x="734" y="23"/>
                  <a:pt x="731" y="22"/>
                </a:cubicBezTo>
                <a:cubicBezTo>
                  <a:pt x="729" y="21"/>
                  <a:pt x="727" y="21"/>
                  <a:pt x="727" y="21"/>
                </a:cubicBezTo>
                <a:cubicBezTo>
                  <a:pt x="727" y="21"/>
                  <a:pt x="728" y="21"/>
                  <a:pt x="728" y="21"/>
                </a:cubicBezTo>
                <a:cubicBezTo>
                  <a:pt x="728" y="21"/>
                  <a:pt x="726" y="21"/>
                  <a:pt x="730" y="21"/>
                </a:cubicBezTo>
                <a:cubicBezTo>
                  <a:pt x="729" y="21"/>
                  <a:pt x="730" y="21"/>
                  <a:pt x="739" y="21"/>
                </a:cubicBezTo>
                <a:cubicBezTo>
                  <a:pt x="740" y="21"/>
                  <a:pt x="740" y="21"/>
                  <a:pt x="742" y="22"/>
                </a:cubicBezTo>
                <a:cubicBezTo>
                  <a:pt x="744" y="21"/>
                  <a:pt x="751" y="23"/>
                  <a:pt x="750" y="21"/>
                </a:cubicBezTo>
                <a:cubicBezTo>
                  <a:pt x="749" y="21"/>
                  <a:pt x="748" y="21"/>
                  <a:pt x="747" y="21"/>
                </a:cubicBezTo>
                <a:cubicBezTo>
                  <a:pt x="746" y="21"/>
                  <a:pt x="746" y="21"/>
                  <a:pt x="745" y="21"/>
                </a:cubicBezTo>
                <a:cubicBezTo>
                  <a:pt x="745" y="21"/>
                  <a:pt x="745" y="21"/>
                  <a:pt x="745" y="21"/>
                </a:cubicBezTo>
                <a:cubicBezTo>
                  <a:pt x="745" y="21"/>
                  <a:pt x="746" y="21"/>
                  <a:pt x="744" y="21"/>
                </a:cubicBezTo>
                <a:cubicBezTo>
                  <a:pt x="747" y="21"/>
                  <a:pt x="747" y="21"/>
                  <a:pt x="747" y="21"/>
                </a:cubicBezTo>
                <a:cubicBezTo>
                  <a:pt x="747" y="21"/>
                  <a:pt x="748" y="20"/>
                  <a:pt x="748" y="20"/>
                </a:cubicBezTo>
                <a:cubicBezTo>
                  <a:pt x="749" y="20"/>
                  <a:pt x="750" y="21"/>
                  <a:pt x="751" y="21"/>
                </a:cubicBezTo>
                <a:cubicBezTo>
                  <a:pt x="752" y="21"/>
                  <a:pt x="752" y="21"/>
                  <a:pt x="753" y="21"/>
                </a:cubicBezTo>
                <a:cubicBezTo>
                  <a:pt x="754" y="21"/>
                  <a:pt x="755" y="22"/>
                  <a:pt x="755" y="22"/>
                </a:cubicBezTo>
                <a:cubicBezTo>
                  <a:pt x="756" y="22"/>
                  <a:pt x="756" y="22"/>
                  <a:pt x="757" y="22"/>
                </a:cubicBezTo>
                <a:cubicBezTo>
                  <a:pt x="758" y="22"/>
                  <a:pt x="759" y="21"/>
                  <a:pt x="759" y="20"/>
                </a:cubicBezTo>
                <a:cubicBezTo>
                  <a:pt x="758" y="21"/>
                  <a:pt x="757" y="21"/>
                  <a:pt x="755" y="2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75" name="文本框 74"/>
          <p:cNvSpPr txBox="1"/>
          <p:nvPr/>
        </p:nvSpPr>
        <p:spPr>
          <a:xfrm>
            <a:off x="1925474" y="3645826"/>
            <a:ext cx="439622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smtClean="0">
                <a:latin typeface="方正喵呜体" panose="02010600010101010101" pitchFamily="2" charset="-122"/>
                <a:ea typeface="方正喵呜体" panose="02010600010101010101" pitchFamily="2" charset="-122"/>
              </a:rPr>
              <a:t>毕竟是飘零而下的落叶</a:t>
            </a:r>
            <a:endParaRPr lang="zh-CN" altLang="en-US" sz="3200" b="1"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76" name="文本框 75"/>
          <p:cNvSpPr txBox="1"/>
          <p:nvPr/>
        </p:nvSpPr>
        <p:spPr>
          <a:xfrm>
            <a:off x="7222647" y="3635671"/>
            <a:ext cx="41725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latin typeface="方正喵呜体" panose="02010600010101010101" pitchFamily="2" charset="-122"/>
                <a:ea typeface="方正喵呜体" panose="02010600010101010101" pitchFamily="2" charset="-122"/>
              </a:rPr>
              <a:t>才是</a:t>
            </a:r>
            <a:r>
              <a:rPr lang="zh-CN" altLang="en-US" sz="3200" b="1" smtClean="0">
                <a:latin typeface="方正喵呜体" panose="02010600010101010101" pitchFamily="2" charset="-122"/>
                <a:ea typeface="方正喵呜体" panose="02010600010101010101" pitchFamily="2" charset="-122"/>
              </a:rPr>
              <a:t>枝头</a:t>
            </a:r>
            <a:r>
              <a:rPr lang="zh-CN" altLang="en-US" sz="3200" b="1">
                <a:latin typeface="方正喵呜体" panose="02010600010101010101" pitchFamily="2" charset="-122"/>
                <a:ea typeface="方正喵呜体" panose="02010600010101010101" pitchFamily="2" charset="-122"/>
              </a:rPr>
              <a:t>萌发</a:t>
            </a:r>
            <a:r>
              <a:rPr lang="zh-CN" altLang="en-US" sz="3200" b="1" smtClean="0">
                <a:latin typeface="方正喵呜体" panose="02010600010101010101" pitchFamily="2" charset="-122"/>
                <a:ea typeface="方正喵呜体" panose="02010600010101010101" pitchFamily="2" charset="-122"/>
              </a:rPr>
              <a:t>的新芽</a:t>
            </a:r>
            <a:endParaRPr lang="zh-CN" altLang="en-US" sz="3200" b="1"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77" name="文本框 76"/>
          <p:cNvSpPr txBox="1"/>
          <p:nvPr/>
        </p:nvSpPr>
        <p:spPr>
          <a:xfrm>
            <a:off x="1909656" y="4174226"/>
            <a:ext cx="432499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latin typeface="方正喵呜体" panose="02010600010101010101" pitchFamily="2" charset="-122"/>
                <a:ea typeface="方正喵呜体" panose="02010600010101010101" pitchFamily="2" charset="-122"/>
              </a:rPr>
              <a:t>毕竟是扬尘远去的背影</a:t>
            </a:r>
          </a:p>
        </p:txBody>
      </p:sp>
      <p:sp>
        <p:nvSpPr>
          <p:cNvPr id="78" name="文本框 77"/>
          <p:cNvSpPr txBox="1"/>
          <p:nvPr/>
        </p:nvSpPr>
        <p:spPr>
          <a:xfrm>
            <a:off x="7206829" y="4182532"/>
            <a:ext cx="41725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latin typeface="方正喵呜体" panose="02010600010101010101" pitchFamily="2" charset="-122"/>
                <a:ea typeface="方正喵呜体" panose="02010600010101010101" pitchFamily="2" charset="-122"/>
              </a:rPr>
              <a:t>才是迎面而来的微笑</a:t>
            </a:r>
          </a:p>
        </p:txBody>
      </p:sp>
      <p:sp>
        <p:nvSpPr>
          <p:cNvPr id="79" name="文本框 78"/>
          <p:cNvSpPr txBox="1"/>
          <p:nvPr/>
        </p:nvSpPr>
        <p:spPr>
          <a:xfrm>
            <a:off x="1864997" y="4774840"/>
            <a:ext cx="432499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latin typeface="方正喵呜体" panose="02010600010101010101" pitchFamily="2" charset="-122"/>
                <a:ea typeface="方正喵呜体" panose="02010600010101010101" pitchFamily="2" charset="-122"/>
              </a:rPr>
              <a:t>毕竟</a:t>
            </a:r>
            <a:r>
              <a:rPr lang="zh-CN" altLang="en-US" sz="3200" b="1" smtClean="0">
                <a:latin typeface="方正喵呜体" panose="02010600010101010101" pitchFamily="2" charset="-122"/>
                <a:ea typeface="方正喵呜体" panose="02010600010101010101" pitchFamily="2" charset="-122"/>
              </a:rPr>
              <a:t>是年华已逝的老者</a:t>
            </a:r>
            <a:endParaRPr lang="zh-CN" altLang="en-US" sz="3200" b="1"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80" name="文本框 79"/>
          <p:cNvSpPr txBox="1"/>
          <p:nvPr/>
        </p:nvSpPr>
        <p:spPr>
          <a:xfrm>
            <a:off x="7162170" y="4783146"/>
            <a:ext cx="41725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smtClean="0">
                <a:latin typeface="方正喵呜体" panose="02010600010101010101" pitchFamily="2" charset="-122"/>
                <a:ea typeface="方正喵呜体" panose="02010600010101010101" pitchFamily="2" charset="-122"/>
              </a:rPr>
              <a:t>才是朝气蓬勃的孩童</a:t>
            </a:r>
            <a:endParaRPr lang="zh-CN" altLang="en-US" sz="3200" b="1"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81" name="文本框 80"/>
          <p:cNvSpPr txBox="1"/>
          <p:nvPr/>
        </p:nvSpPr>
        <p:spPr>
          <a:xfrm>
            <a:off x="1864997" y="5321701"/>
            <a:ext cx="432499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latin typeface="方正喵呜体" panose="02010600010101010101" pitchFamily="2" charset="-122"/>
                <a:ea typeface="方正喵呜体" panose="02010600010101010101" pitchFamily="2" charset="-122"/>
              </a:rPr>
              <a:t>毕竟</a:t>
            </a:r>
            <a:r>
              <a:rPr lang="zh-CN" altLang="en-US" sz="3200" b="1" smtClean="0">
                <a:latin typeface="方正喵呜体" panose="02010600010101010101" pitchFamily="2" charset="-122"/>
                <a:ea typeface="方正喵呜体" panose="02010600010101010101" pitchFamily="2" charset="-122"/>
              </a:rPr>
              <a:t>是泛黄缺页的旧书</a:t>
            </a:r>
            <a:endParaRPr lang="zh-CN" altLang="en-US" sz="3200" b="1"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107" name="文本框 106"/>
          <p:cNvSpPr txBox="1"/>
          <p:nvPr/>
        </p:nvSpPr>
        <p:spPr>
          <a:xfrm>
            <a:off x="7162170" y="5330007"/>
            <a:ext cx="41725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smtClean="0">
                <a:latin typeface="方正喵呜体" panose="02010600010101010101" pitchFamily="2" charset="-122"/>
                <a:ea typeface="方正喵呜体" panose="02010600010101010101" pitchFamily="2" charset="-122"/>
              </a:rPr>
              <a:t>才是亟待书写的新作</a:t>
            </a:r>
            <a:endParaRPr lang="zh-CN" altLang="en-US" sz="3200" b="1"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99" name="文本框 98"/>
          <p:cNvSpPr txBox="1"/>
          <p:nvPr/>
        </p:nvSpPr>
        <p:spPr>
          <a:xfrm>
            <a:off x="2105819" y="5942289"/>
            <a:ext cx="80870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b="1" spc="30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01</a:t>
            </a:r>
            <a:endParaRPr lang="zh-CN" altLang="en-US" sz="3600" b="1" spc="300">
              <a:solidFill>
                <a:schemeClr val="bg1"/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4373921" y="5984624"/>
            <a:ext cx="80870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b="1" spc="300" smtClean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02</a:t>
            </a:r>
            <a:endParaRPr lang="zh-CN" altLang="en-US" sz="3600" b="1" spc="300">
              <a:solidFill>
                <a:schemeClr val="bg1"/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101" name="文本框 100"/>
          <p:cNvSpPr txBox="1"/>
          <p:nvPr/>
        </p:nvSpPr>
        <p:spPr>
          <a:xfrm>
            <a:off x="6757819" y="5979222"/>
            <a:ext cx="80870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b="1" spc="300" smtClean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03</a:t>
            </a:r>
            <a:endParaRPr lang="zh-CN" altLang="en-US" sz="3600" b="1" spc="300">
              <a:solidFill>
                <a:schemeClr val="bg1"/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102" name="文本框 101"/>
          <p:cNvSpPr txBox="1"/>
          <p:nvPr/>
        </p:nvSpPr>
        <p:spPr>
          <a:xfrm>
            <a:off x="2949055" y="5941070"/>
            <a:ext cx="576091" cy="683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>
              <a:lnSpc>
                <a:spcPct val="120000"/>
              </a:lnSpc>
              <a:defRPr sz="3200" b="1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defRPr>
            </a:lvl1pPr>
          </a:lstStyle>
          <a:p>
            <a:r>
              <a:rPr lang="zh-CN" altLang="en-US" smtClean="0"/>
              <a:t>定</a:t>
            </a:r>
            <a:endParaRPr lang="zh-CN" altLang="en-US"/>
          </a:p>
        </p:txBody>
      </p:sp>
      <p:sp>
        <p:nvSpPr>
          <p:cNvPr id="103" name="文本框 102"/>
          <p:cNvSpPr txBox="1"/>
          <p:nvPr/>
        </p:nvSpPr>
        <p:spPr>
          <a:xfrm>
            <a:off x="5143103" y="5942289"/>
            <a:ext cx="576091" cy="6530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>
              <a:lnSpc>
                <a:spcPct val="120000"/>
              </a:lnSpc>
              <a:defRPr sz="3200" b="1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defRPr>
            </a:lvl1pPr>
          </a:lstStyle>
          <a:p>
            <a:r>
              <a:rPr lang="zh-CN" altLang="en-US" smtClean="0"/>
              <a:t>想</a:t>
            </a:r>
            <a:endParaRPr lang="zh-CN" altLang="en-US"/>
          </a:p>
        </p:txBody>
      </p:sp>
      <p:sp>
        <p:nvSpPr>
          <p:cNvPr id="104" name="文本框 103"/>
          <p:cNvSpPr txBox="1"/>
          <p:nvPr/>
        </p:nvSpPr>
        <p:spPr>
          <a:xfrm>
            <a:off x="7519882" y="5942289"/>
            <a:ext cx="576091" cy="6530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>
              <a:lnSpc>
                <a:spcPct val="120000"/>
              </a:lnSpc>
              <a:defRPr sz="3200" b="1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defRPr>
            </a:lvl1pPr>
          </a:lstStyle>
          <a:p>
            <a:r>
              <a:rPr lang="zh-CN" altLang="en-US" smtClean="0"/>
              <a:t>连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683475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" grpId="0"/>
      <p:bldP spid="76" grpId="0"/>
      <p:bldP spid="77" grpId="0"/>
      <p:bldP spid="78" grpId="0"/>
      <p:bldP spid="79" grpId="0"/>
      <p:bldP spid="80" grpId="0"/>
      <p:bldP spid="81" grpId="0"/>
      <p:bldP spid="107" grpId="0"/>
      <p:bldP spid="99" grpId="0"/>
      <p:bldP spid="100" grpId="0"/>
      <p:bldP spid="101" grpId="0"/>
      <p:bldP spid="102" grpId="0"/>
      <p:bldP spid="103" grpId="0"/>
      <p:bldP spid="10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8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" name="Group 4"/>
          <p:cNvGrpSpPr>
            <a:grpSpLocks noChangeAspect="1"/>
          </p:cNvGrpSpPr>
          <p:nvPr/>
        </p:nvGrpSpPr>
        <p:grpSpPr>
          <a:xfrm rot="10800000">
            <a:off x="130629" y="-458619"/>
            <a:ext cx="1001212" cy="1385668"/>
            <a:chOff x="586" y="743"/>
            <a:chExt cx="2586" cy="3579"/>
          </a:xfrm>
        </p:grpSpPr>
        <p:sp>
          <p:nvSpPr>
            <p:cNvPr id="34" name="Freeform 8"/>
            <p:cNvSpPr/>
            <p:nvPr/>
          </p:nvSpPr>
          <p:spPr bwMode="auto">
            <a:xfrm>
              <a:off x="586" y="1482"/>
              <a:ext cx="2586" cy="2840"/>
            </a:xfrm>
            <a:custGeom>
              <a:avLst/>
              <a:gdLst>
                <a:gd name="T0" fmla="*/ 1181 w 1192"/>
                <a:gd name="T1" fmla="*/ 646 h 1310"/>
                <a:gd name="T2" fmla="*/ 1155 w 1192"/>
                <a:gd name="T3" fmla="*/ 406 h 1310"/>
                <a:gd name="T4" fmla="*/ 1033 w 1192"/>
                <a:gd name="T5" fmla="*/ 179 h 1310"/>
                <a:gd name="T6" fmla="*/ 636 w 1192"/>
                <a:gd name="T7" fmla="*/ 2 h 1310"/>
                <a:gd name="T8" fmla="*/ 597 w 1192"/>
                <a:gd name="T9" fmla="*/ 0 h 1310"/>
                <a:gd name="T10" fmla="*/ 597 w 1192"/>
                <a:gd name="T11" fmla="*/ 0 h 1310"/>
                <a:gd name="T12" fmla="*/ 596 w 1192"/>
                <a:gd name="T13" fmla="*/ 0 h 1310"/>
                <a:gd name="T14" fmla="*/ 595 w 1192"/>
                <a:gd name="T15" fmla="*/ 0 h 1310"/>
                <a:gd name="T16" fmla="*/ 595 w 1192"/>
                <a:gd name="T17" fmla="*/ 0 h 1310"/>
                <a:gd name="T18" fmla="*/ 556 w 1192"/>
                <a:gd name="T19" fmla="*/ 2 h 1310"/>
                <a:gd name="T20" fmla="*/ 159 w 1192"/>
                <a:gd name="T21" fmla="*/ 179 h 1310"/>
                <a:gd name="T22" fmla="*/ 37 w 1192"/>
                <a:gd name="T23" fmla="*/ 406 h 1310"/>
                <a:gd name="T24" fmla="*/ 10 w 1192"/>
                <a:gd name="T25" fmla="*/ 646 h 1310"/>
                <a:gd name="T26" fmla="*/ 3 w 1192"/>
                <a:gd name="T27" fmla="*/ 925 h 1310"/>
                <a:gd name="T28" fmla="*/ 16 w 1192"/>
                <a:gd name="T29" fmla="*/ 1073 h 1310"/>
                <a:gd name="T30" fmla="*/ 56 w 1192"/>
                <a:gd name="T31" fmla="*/ 1210 h 1310"/>
                <a:gd name="T32" fmla="*/ 139 w 1192"/>
                <a:gd name="T33" fmla="*/ 1234 h 1310"/>
                <a:gd name="T34" fmla="*/ 386 w 1192"/>
                <a:gd name="T35" fmla="*/ 1305 h 1310"/>
                <a:gd name="T36" fmla="*/ 596 w 1192"/>
                <a:gd name="T37" fmla="*/ 1305 h 1310"/>
                <a:gd name="T38" fmla="*/ 806 w 1192"/>
                <a:gd name="T39" fmla="*/ 1305 h 1310"/>
                <a:gd name="T40" fmla="*/ 1053 w 1192"/>
                <a:gd name="T41" fmla="*/ 1234 h 1310"/>
                <a:gd name="T42" fmla="*/ 1136 w 1192"/>
                <a:gd name="T43" fmla="*/ 1210 h 1310"/>
                <a:gd name="T44" fmla="*/ 1176 w 1192"/>
                <a:gd name="T45" fmla="*/ 1073 h 1310"/>
                <a:gd name="T46" fmla="*/ 1189 w 1192"/>
                <a:gd name="T47" fmla="*/ 925 h 1310"/>
                <a:gd name="T48" fmla="*/ 1181 w 1192"/>
                <a:gd name="T49" fmla="*/ 646 h 1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92" h="1310">
                  <a:moveTo>
                    <a:pt x="1181" y="646"/>
                  </a:moveTo>
                  <a:cubicBezTo>
                    <a:pt x="1175" y="566"/>
                    <a:pt x="1172" y="485"/>
                    <a:pt x="1155" y="406"/>
                  </a:cubicBezTo>
                  <a:cubicBezTo>
                    <a:pt x="1137" y="323"/>
                    <a:pt x="1089" y="243"/>
                    <a:pt x="1033" y="179"/>
                  </a:cubicBezTo>
                  <a:cubicBezTo>
                    <a:pt x="928" y="58"/>
                    <a:pt x="790" y="13"/>
                    <a:pt x="636" y="2"/>
                  </a:cubicBezTo>
                  <a:cubicBezTo>
                    <a:pt x="623" y="1"/>
                    <a:pt x="610" y="1"/>
                    <a:pt x="597" y="0"/>
                  </a:cubicBezTo>
                  <a:cubicBezTo>
                    <a:pt x="597" y="0"/>
                    <a:pt x="597" y="0"/>
                    <a:pt x="597" y="0"/>
                  </a:cubicBezTo>
                  <a:cubicBezTo>
                    <a:pt x="596" y="0"/>
                    <a:pt x="596" y="0"/>
                    <a:pt x="596" y="0"/>
                  </a:cubicBezTo>
                  <a:cubicBezTo>
                    <a:pt x="596" y="0"/>
                    <a:pt x="595" y="0"/>
                    <a:pt x="595" y="0"/>
                  </a:cubicBezTo>
                  <a:cubicBezTo>
                    <a:pt x="595" y="0"/>
                    <a:pt x="595" y="0"/>
                    <a:pt x="595" y="0"/>
                  </a:cubicBezTo>
                  <a:cubicBezTo>
                    <a:pt x="582" y="1"/>
                    <a:pt x="569" y="1"/>
                    <a:pt x="556" y="2"/>
                  </a:cubicBezTo>
                  <a:cubicBezTo>
                    <a:pt x="402" y="13"/>
                    <a:pt x="264" y="58"/>
                    <a:pt x="159" y="179"/>
                  </a:cubicBezTo>
                  <a:cubicBezTo>
                    <a:pt x="103" y="243"/>
                    <a:pt x="54" y="323"/>
                    <a:pt x="37" y="406"/>
                  </a:cubicBezTo>
                  <a:cubicBezTo>
                    <a:pt x="20" y="485"/>
                    <a:pt x="17" y="566"/>
                    <a:pt x="10" y="646"/>
                  </a:cubicBezTo>
                  <a:cubicBezTo>
                    <a:pt x="3" y="739"/>
                    <a:pt x="0" y="832"/>
                    <a:pt x="3" y="925"/>
                  </a:cubicBezTo>
                  <a:cubicBezTo>
                    <a:pt x="5" y="974"/>
                    <a:pt x="9" y="1024"/>
                    <a:pt x="16" y="1073"/>
                  </a:cubicBezTo>
                  <a:cubicBezTo>
                    <a:pt x="23" y="1117"/>
                    <a:pt x="28" y="1173"/>
                    <a:pt x="56" y="1210"/>
                  </a:cubicBezTo>
                  <a:cubicBezTo>
                    <a:pt x="77" y="1240"/>
                    <a:pt x="112" y="1246"/>
                    <a:pt x="139" y="1234"/>
                  </a:cubicBezTo>
                  <a:cubicBezTo>
                    <a:pt x="207" y="1287"/>
                    <a:pt x="304" y="1300"/>
                    <a:pt x="386" y="1305"/>
                  </a:cubicBezTo>
                  <a:cubicBezTo>
                    <a:pt x="456" y="1310"/>
                    <a:pt x="526" y="1307"/>
                    <a:pt x="596" y="1305"/>
                  </a:cubicBezTo>
                  <a:cubicBezTo>
                    <a:pt x="666" y="1307"/>
                    <a:pt x="736" y="1310"/>
                    <a:pt x="806" y="1305"/>
                  </a:cubicBezTo>
                  <a:cubicBezTo>
                    <a:pt x="888" y="1300"/>
                    <a:pt x="985" y="1287"/>
                    <a:pt x="1053" y="1234"/>
                  </a:cubicBezTo>
                  <a:cubicBezTo>
                    <a:pt x="1080" y="1246"/>
                    <a:pt x="1115" y="1240"/>
                    <a:pt x="1136" y="1210"/>
                  </a:cubicBezTo>
                  <a:cubicBezTo>
                    <a:pt x="1163" y="1173"/>
                    <a:pt x="1169" y="1117"/>
                    <a:pt x="1176" y="1073"/>
                  </a:cubicBezTo>
                  <a:cubicBezTo>
                    <a:pt x="1183" y="1024"/>
                    <a:pt x="1187" y="974"/>
                    <a:pt x="1189" y="925"/>
                  </a:cubicBezTo>
                  <a:cubicBezTo>
                    <a:pt x="1192" y="832"/>
                    <a:pt x="1189" y="739"/>
                    <a:pt x="1181" y="64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9"/>
            <p:cNvSpPr/>
            <p:nvPr/>
          </p:nvSpPr>
          <p:spPr bwMode="auto">
            <a:xfrm>
              <a:off x="1465" y="2467"/>
              <a:ext cx="440" cy="234"/>
            </a:xfrm>
            <a:custGeom>
              <a:avLst/>
              <a:gdLst>
                <a:gd name="T0" fmla="*/ 2 w 203"/>
                <a:gd name="T1" fmla="*/ 30 h 108"/>
                <a:gd name="T2" fmla="*/ 105 w 203"/>
                <a:gd name="T3" fmla="*/ 99 h 108"/>
                <a:gd name="T4" fmla="*/ 202 w 203"/>
                <a:gd name="T5" fmla="*/ 4 h 108"/>
                <a:gd name="T6" fmla="*/ 197 w 203"/>
                <a:gd name="T7" fmla="*/ 2 h 108"/>
                <a:gd name="T8" fmla="*/ 108 w 203"/>
                <a:gd name="T9" fmla="*/ 82 h 108"/>
                <a:gd name="T10" fmla="*/ 11 w 203"/>
                <a:gd name="T11" fmla="*/ 27 h 108"/>
                <a:gd name="T12" fmla="*/ 2 w 203"/>
                <a:gd name="T13" fmla="*/ 3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3" h="108">
                  <a:moveTo>
                    <a:pt x="2" y="30"/>
                  </a:moveTo>
                  <a:cubicBezTo>
                    <a:pt x="14" y="81"/>
                    <a:pt x="53" y="108"/>
                    <a:pt x="105" y="99"/>
                  </a:cubicBezTo>
                  <a:cubicBezTo>
                    <a:pt x="150" y="91"/>
                    <a:pt x="197" y="50"/>
                    <a:pt x="202" y="4"/>
                  </a:cubicBezTo>
                  <a:cubicBezTo>
                    <a:pt x="203" y="1"/>
                    <a:pt x="199" y="0"/>
                    <a:pt x="197" y="2"/>
                  </a:cubicBezTo>
                  <a:cubicBezTo>
                    <a:pt x="179" y="41"/>
                    <a:pt x="151" y="70"/>
                    <a:pt x="108" y="82"/>
                  </a:cubicBezTo>
                  <a:cubicBezTo>
                    <a:pt x="64" y="93"/>
                    <a:pt x="26" y="70"/>
                    <a:pt x="11" y="27"/>
                  </a:cubicBezTo>
                  <a:cubicBezTo>
                    <a:pt x="9" y="22"/>
                    <a:pt x="0" y="24"/>
                    <a:pt x="2" y="30"/>
                  </a:cubicBezTo>
                  <a:close/>
                </a:path>
              </a:pathLst>
            </a:custGeom>
            <a:solidFill>
              <a:srgbClr val="5B08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10"/>
            <p:cNvSpPr/>
            <p:nvPr/>
          </p:nvSpPr>
          <p:spPr bwMode="auto">
            <a:xfrm>
              <a:off x="1892" y="2467"/>
              <a:ext cx="441" cy="238"/>
            </a:xfrm>
            <a:custGeom>
              <a:avLst/>
              <a:gdLst>
                <a:gd name="T0" fmla="*/ 192 w 203"/>
                <a:gd name="T1" fmla="*/ 27 h 110"/>
                <a:gd name="T2" fmla="*/ 95 w 203"/>
                <a:gd name="T3" fmla="*/ 82 h 110"/>
                <a:gd name="T4" fmla="*/ 6 w 203"/>
                <a:gd name="T5" fmla="*/ 2 h 110"/>
                <a:gd name="T6" fmla="*/ 1 w 203"/>
                <a:gd name="T7" fmla="*/ 4 h 110"/>
                <a:gd name="T8" fmla="*/ 98 w 203"/>
                <a:gd name="T9" fmla="*/ 99 h 110"/>
                <a:gd name="T10" fmla="*/ 201 w 203"/>
                <a:gd name="T11" fmla="*/ 30 h 110"/>
                <a:gd name="T12" fmla="*/ 192 w 203"/>
                <a:gd name="T13" fmla="*/ 27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3" h="110">
                  <a:moveTo>
                    <a:pt x="192" y="27"/>
                  </a:moveTo>
                  <a:cubicBezTo>
                    <a:pt x="177" y="70"/>
                    <a:pt x="139" y="92"/>
                    <a:pt x="95" y="82"/>
                  </a:cubicBezTo>
                  <a:cubicBezTo>
                    <a:pt x="53" y="71"/>
                    <a:pt x="24" y="40"/>
                    <a:pt x="6" y="2"/>
                  </a:cubicBezTo>
                  <a:cubicBezTo>
                    <a:pt x="5" y="0"/>
                    <a:pt x="0" y="1"/>
                    <a:pt x="1" y="4"/>
                  </a:cubicBezTo>
                  <a:cubicBezTo>
                    <a:pt x="7" y="51"/>
                    <a:pt x="53" y="89"/>
                    <a:pt x="98" y="99"/>
                  </a:cubicBezTo>
                  <a:cubicBezTo>
                    <a:pt x="150" y="110"/>
                    <a:pt x="190" y="79"/>
                    <a:pt x="201" y="30"/>
                  </a:cubicBezTo>
                  <a:cubicBezTo>
                    <a:pt x="203" y="24"/>
                    <a:pt x="194" y="22"/>
                    <a:pt x="192" y="27"/>
                  </a:cubicBezTo>
                  <a:close/>
                </a:path>
              </a:pathLst>
            </a:custGeom>
            <a:solidFill>
              <a:srgbClr val="5B08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11"/>
            <p:cNvSpPr/>
            <p:nvPr/>
          </p:nvSpPr>
          <p:spPr bwMode="auto">
            <a:xfrm>
              <a:off x="1814" y="2354"/>
              <a:ext cx="171" cy="123"/>
            </a:xfrm>
            <a:custGeom>
              <a:avLst/>
              <a:gdLst>
                <a:gd name="T0" fmla="*/ 78 w 79"/>
                <a:gd name="T1" fmla="*/ 13 h 57"/>
                <a:gd name="T2" fmla="*/ 65 w 79"/>
                <a:gd name="T3" fmla="*/ 2 h 57"/>
                <a:gd name="T4" fmla="*/ 63 w 79"/>
                <a:gd name="T5" fmla="*/ 2 h 57"/>
                <a:gd name="T6" fmla="*/ 39 w 79"/>
                <a:gd name="T7" fmla="*/ 0 h 57"/>
                <a:gd name="T8" fmla="*/ 16 w 79"/>
                <a:gd name="T9" fmla="*/ 2 h 57"/>
                <a:gd name="T10" fmla="*/ 13 w 79"/>
                <a:gd name="T11" fmla="*/ 2 h 57"/>
                <a:gd name="T12" fmla="*/ 1 w 79"/>
                <a:gd name="T13" fmla="*/ 13 h 57"/>
                <a:gd name="T14" fmla="*/ 2 w 79"/>
                <a:gd name="T15" fmla="*/ 25 h 57"/>
                <a:gd name="T16" fmla="*/ 28 w 79"/>
                <a:gd name="T17" fmla="*/ 53 h 57"/>
                <a:gd name="T18" fmla="*/ 51 w 79"/>
                <a:gd name="T19" fmla="*/ 53 h 57"/>
                <a:gd name="T20" fmla="*/ 76 w 79"/>
                <a:gd name="T21" fmla="*/ 25 h 57"/>
                <a:gd name="T22" fmla="*/ 78 w 79"/>
                <a:gd name="T23" fmla="*/ 13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9" h="57">
                  <a:moveTo>
                    <a:pt x="78" y="13"/>
                  </a:moveTo>
                  <a:cubicBezTo>
                    <a:pt x="77" y="7"/>
                    <a:pt x="73" y="3"/>
                    <a:pt x="65" y="2"/>
                  </a:cubicBezTo>
                  <a:cubicBezTo>
                    <a:pt x="65" y="2"/>
                    <a:pt x="64" y="2"/>
                    <a:pt x="63" y="2"/>
                  </a:cubicBezTo>
                  <a:cubicBezTo>
                    <a:pt x="55" y="0"/>
                    <a:pt x="47" y="0"/>
                    <a:pt x="39" y="0"/>
                  </a:cubicBezTo>
                  <a:cubicBezTo>
                    <a:pt x="32" y="0"/>
                    <a:pt x="24" y="0"/>
                    <a:pt x="16" y="2"/>
                  </a:cubicBezTo>
                  <a:cubicBezTo>
                    <a:pt x="15" y="2"/>
                    <a:pt x="14" y="2"/>
                    <a:pt x="13" y="2"/>
                  </a:cubicBezTo>
                  <a:cubicBezTo>
                    <a:pt x="6" y="3"/>
                    <a:pt x="2" y="7"/>
                    <a:pt x="1" y="13"/>
                  </a:cubicBezTo>
                  <a:cubicBezTo>
                    <a:pt x="0" y="16"/>
                    <a:pt x="0" y="21"/>
                    <a:pt x="2" y="25"/>
                  </a:cubicBezTo>
                  <a:cubicBezTo>
                    <a:pt x="8" y="35"/>
                    <a:pt x="18" y="48"/>
                    <a:pt x="28" y="53"/>
                  </a:cubicBezTo>
                  <a:cubicBezTo>
                    <a:pt x="36" y="57"/>
                    <a:pt x="43" y="57"/>
                    <a:pt x="51" y="53"/>
                  </a:cubicBezTo>
                  <a:cubicBezTo>
                    <a:pt x="61" y="48"/>
                    <a:pt x="71" y="35"/>
                    <a:pt x="76" y="25"/>
                  </a:cubicBezTo>
                  <a:cubicBezTo>
                    <a:pt x="79" y="21"/>
                    <a:pt x="79" y="16"/>
                    <a:pt x="78" y="13"/>
                  </a:cubicBezTo>
                  <a:close/>
                </a:path>
              </a:pathLst>
            </a:custGeom>
            <a:solidFill>
              <a:srgbClr val="5B0822"/>
            </a:solidFill>
            <a:ln w="14288" cap="flat">
              <a:solidFill>
                <a:srgbClr val="5B0822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12"/>
            <p:cNvSpPr/>
            <p:nvPr/>
          </p:nvSpPr>
          <p:spPr bwMode="auto">
            <a:xfrm>
              <a:off x="1139" y="2120"/>
              <a:ext cx="434" cy="271"/>
            </a:xfrm>
            <a:custGeom>
              <a:avLst/>
              <a:gdLst>
                <a:gd name="T0" fmla="*/ 32 w 200"/>
                <a:gd name="T1" fmla="*/ 76 h 125"/>
                <a:gd name="T2" fmla="*/ 111 w 200"/>
                <a:gd name="T3" fmla="*/ 60 h 125"/>
                <a:gd name="T4" fmla="*/ 167 w 200"/>
                <a:gd name="T5" fmla="*/ 121 h 125"/>
                <a:gd name="T6" fmla="*/ 179 w 200"/>
                <a:gd name="T7" fmla="*/ 120 h 125"/>
                <a:gd name="T8" fmla="*/ 129 w 200"/>
                <a:gd name="T9" fmla="*/ 18 h 125"/>
                <a:gd name="T10" fmla="*/ 12 w 200"/>
                <a:gd name="T11" fmla="*/ 50 h 125"/>
                <a:gd name="T12" fmla="*/ 32 w 200"/>
                <a:gd name="T13" fmla="*/ 76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0" h="125">
                  <a:moveTo>
                    <a:pt x="32" y="76"/>
                  </a:moveTo>
                  <a:cubicBezTo>
                    <a:pt x="54" y="59"/>
                    <a:pt x="84" y="48"/>
                    <a:pt x="111" y="60"/>
                  </a:cubicBezTo>
                  <a:cubicBezTo>
                    <a:pt x="141" y="73"/>
                    <a:pt x="146" y="101"/>
                    <a:pt x="167" y="121"/>
                  </a:cubicBezTo>
                  <a:cubicBezTo>
                    <a:pt x="171" y="125"/>
                    <a:pt x="177" y="124"/>
                    <a:pt x="179" y="120"/>
                  </a:cubicBezTo>
                  <a:cubicBezTo>
                    <a:pt x="200" y="83"/>
                    <a:pt x="164" y="32"/>
                    <a:pt x="129" y="18"/>
                  </a:cubicBezTo>
                  <a:cubicBezTo>
                    <a:pt x="86" y="0"/>
                    <a:pt x="42" y="15"/>
                    <a:pt x="12" y="50"/>
                  </a:cubicBezTo>
                  <a:cubicBezTo>
                    <a:pt x="0" y="63"/>
                    <a:pt x="16" y="88"/>
                    <a:pt x="32" y="76"/>
                  </a:cubicBezTo>
                  <a:close/>
                </a:path>
              </a:pathLst>
            </a:custGeom>
            <a:solidFill>
              <a:srgbClr val="5B08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13"/>
            <p:cNvSpPr/>
            <p:nvPr/>
          </p:nvSpPr>
          <p:spPr bwMode="auto">
            <a:xfrm>
              <a:off x="2165" y="2120"/>
              <a:ext cx="435" cy="271"/>
            </a:xfrm>
            <a:custGeom>
              <a:avLst/>
              <a:gdLst>
                <a:gd name="T0" fmla="*/ 189 w 200"/>
                <a:gd name="T1" fmla="*/ 50 h 125"/>
                <a:gd name="T2" fmla="*/ 71 w 200"/>
                <a:gd name="T3" fmla="*/ 18 h 125"/>
                <a:gd name="T4" fmla="*/ 21 w 200"/>
                <a:gd name="T5" fmla="*/ 120 h 125"/>
                <a:gd name="T6" fmla="*/ 33 w 200"/>
                <a:gd name="T7" fmla="*/ 121 h 125"/>
                <a:gd name="T8" fmla="*/ 54 w 200"/>
                <a:gd name="T9" fmla="*/ 89 h 125"/>
                <a:gd name="T10" fmla="*/ 89 w 200"/>
                <a:gd name="T11" fmla="*/ 60 h 125"/>
                <a:gd name="T12" fmla="*/ 169 w 200"/>
                <a:gd name="T13" fmla="*/ 76 h 125"/>
                <a:gd name="T14" fmla="*/ 189 w 200"/>
                <a:gd name="T15" fmla="*/ 5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0" h="125">
                  <a:moveTo>
                    <a:pt x="189" y="50"/>
                  </a:moveTo>
                  <a:cubicBezTo>
                    <a:pt x="159" y="15"/>
                    <a:pt x="115" y="0"/>
                    <a:pt x="71" y="18"/>
                  </a:cubicBezTo>
                  <a:cubicBezTo>
                    <a:pt x="37" y="32"/>
                    <a:pt x="0" y="83"/>
                    <a:pt x="21" y="120"/>
                  </a:cubicBezTo>
                  <a:cubicBezTo>
                    <a:pt x="24" y="124"/>
                    <a:pt x="30" y="125"/>
                    <a:pt x="33" y="121"/>
                  </a:cubicBezTo>
                  <a:cubicBezTo>
                    <a:pt x="43" y="112"/>
                    <a:pt x="47" y="101"/>
                    <a:pt x="54" y="89"/>
                  </a:cubicBezTo>
                  <a:cubicBezTo>
                    <a:pt x="63" y="76"/>
                    <a:pt x="75" y="68"/>
                    <a:pt x="89" y="60"/>
                  </a:cubicBezTo>
                  <a:cubicBezTo>
                    <a:pt x="115" y="46"/>
                    <a:pt x="148" y="60"/>
                    <a:pt x="169" y="76"/>
                  </a:cubicBezTo>
                  <a:cubicBezTo>
                    <a:pt x="184" y="88"/>
                    <a:pt x="200" y="63"/>
                    <a:pt x="189" y="50"/>
                  </a:cubicBezTo>
                  <a:close/>
                </a:path>
              </a:pathLst>
            </a:custGeom>
            <a:solidFill>
              <a:srgbClr val="5B08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14"/>
            <p:cNvSpPr/>
            <p:nvPr/>
          </p:nvSpPr>
          <p:spPr bwMode="auto">
            <a:xfrm>
              <a:off x="1013" y="2415"/>
              <a:ext cx="352" cy="123"/>
            </a:xfrm>
            <a:custGeom>
              <a:avLst/>
              <a:gdLst>
                <a:gd name="T0" fmla="*/ 17 w 162"/>
                <a:gd name="T1" fmla="*/ 45 h 57"/>
                <a:gd name="T2" fmla="*/ 129 w 162"/>
                <a:gd name="T3" fmla="*/ 57 h 57"/>
                <a:gd name="T4" fmla="*/ 135 w 162"/>
                <a:gd name="T5" fmla="*/ 10 h 57"/>
                <a:gd name="T6" fmla="*/ 17 w 162"/>
                <a:gd name="T7" fmla="*/ 11 h 57"/>
                <a:gd name="T8" fmla="*/ 17 w 162"/>
                <a:gd name="T9" fmla="*/ 45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2" h="57">
                  <a:moveTo>
                    <a:pt x="17" y="45"/>
                  </a:moveTo>
                  <a:cubicBezTo>
                    <a:pt x="51" y="56"/>
                    <a:pt x="93" y="57"/>
                    <a:pt x="129" y="57"/>
                  </a:cubicBezTo>
                  <a:cubicBezTo>
                    <a:pt x="156" y="57"/>
                    <a:pt x="162" y="17"/>
                    <a:pt x="135" y="10"/>
                  </a:cubicBezTo>
                  <a:cubicBezTo>
                    <a:pt x="98" y="0"/>
                    <a:pt x="53" y="0"/>
                    <a:pt x="17" y="11"/>
                  </a:cubicBezTo>
                  <a:cubicBezTo>
                    <a:pt x="0" y="16"/>
                    <a:pt x="0" y="40"/>
                    <a:pt x="17" y="45"/>
                  </a:cubicBezTo>
                  <a:close/>
                </a:path>
              </a:pathLst>
            </a:custGeom>
            <a:solidFill>
              <a:srgbClr val="FF98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15"/>
            <p:cNvSpPr/>
            <p:nvPr/>
          </p:nvSpPr>
          <p:spPr bwMode="auto">
            <a:xfrm>
              <a:off x="2432" y="2415"/>
              <a:ext cx="352" cy="123"/>
            </a:xfrm>
            <a:custGeom>
              <a:avLst/>
              <a:gdLst>
                <a:gd name="T0" fmla="*/ 145 w 162"/>
                <a:gd name="T1" fmla="*/ 11 h 57"/>
                <a:gd name="T2" fmla="*/ 26 w 162"/>
                <a:gd name="T3" fmla="*/ 10 h 57"/>
                <a:gd name="T4" fmla="*/ 33 w 162"/>
                <a:gd name="T5" fmla="*/ 57 h 57"/>
                <a:gd name="T6" fmla="*/ 145 w 162"/>
                <a:gd name="T7" fmla="*/ 45 h 57"/>
                <a:gd name="T8" fmla="*/ 145 w 162"/>
                <a:gd name="T9" fmla="*/ 11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2" h="57">
                  <a:moveTo>
                    <a:pt x="145" y="11"/>
                  </a:moveTo>
                  <a:cubicBezTo>
                    <a:pt x="108" y="0"/>
                    <a:pt x="63" y="0"/>
                    <a:pt x="26" y="10"/>
                  </a:cubicBezTo>
                  <a:cubicBezTo>
                    <a:pt x="0" y="17"/>
                    <a:pt x="5" y="57"/>
                    <a:pt x="33" y="57"/>
                  </a:cubicBezTo>
                  <a:cubicBezTo>
                    <a:pt x="69" y="57"/>
                    <a:pt x="110" y="56"/>
                    <a:pt x="145" y="45"/>
                  </a:cubicBezTo>
                  <a:cubicBezTo>
                    <a:pt x="162" y="40"/>
                    <a:pt x="162" y="16"/>
                    <a:pt x="145" y="11"/>
                  </a:cubicBezTo>
                  <a:close/>
                </a:path>
              </a:pathLst>
            </a:custGeom>
            <a:solidFill>
              <a:srgbClr val="FF98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16"/>
            <p:cNvSpPr/>
            <p:nvPr/>
          </p:nvSpPr>
          <p:spPr bwMode="auto">
            <a:xfrm>
              <a:off x="642" y="3262"/>
              <a:ext cx="1142" cy="668"/>
            </a:xfrm>
            <a:custGeom>
              <a:avLst/>
              <a:gdLst>
                <a:gd name="T0" fmla="*/ 71 w 526"/>
                <a:gd name="T1" fmla="*/ 24 h 308"/>
                <a:gd name="T2" fmla="*/ 143 w 526"/>
                <a:gd name="T3" fmla="*/ 258 h 308"/>
                <a:gd name="T4" fmla="*/ 424 w 526"/>
                <a:gd name="T5" fmla="*/ 287 h 308"/>
                <a:gd name="T6" fmla="*/ 490 w 526"/>
                <a:gd name="T7" fmla="*/ 171 h 308"/>
                <a:gd name="T8" fmla="*/ 287 w 526"/>
                <a:gd name="T9" fmla="*/ 139 h 308"/>
                <a:gd name="T10" fmla="*/ 139 w 526"/>
                <a:gd name="T11" fmla="*/ 42 h 308"/>
                <a:gd name="T12" fmla="*/ 71 w 526"/>
                <a:gd name="T13" fmla="*/ 24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6" h="308">
                  <a:moveTo>
                    <a:pt x="71" y="24"/>
                  </a:moveTo>
                  <a:cubicBezTo>
                    <a:pt x="0" y="98"/>
                    <a:pt x="74" y="213"/>
                    <a:pt x="143" y="258"/>
                  </a:cubicBezTo>
                  <a:cubicBezTo>
                    <a:pt x="220" y="308"/>
                    <a:pt x="337" y="297"/>
                    <a:pt x="424" y="287"/>
                  </a:cubicBezTo>
                  <a:cubicBezTo>
                    <a:pt x="477" y="281"/>
                    <a:pt x="526" y="225"/>
                    <a:pt x="490" y="171"/>
                  </a:cubicBezTo>
                  <a:cubicBezTo>
                    <a:pt x="448" y="108"/>
                    <a:pt x="352" y="138"/>
                    <a:pt x="287" y="139"/>
                  </a:cubicBezTo>
                  <a:cubicBezTo>
                    <a:pt x="217" y="141"/>
                    <a:pt x="165" y="110"/>
                    <a:pt x="139" y="42"/>
                  </a:cubicBezTo>
                  <a:cubicBezTo>
                    <a:pt x="129" y="15"/>
                    <a:pt x="94" y="0"/>
                    <a:pt x="71" y="24"/>
                  </a:cubicBezTo>
                  <a:close/>
                </a:path>
              </a:pathLst>
            </a:custGeom>
            <a:solidFill>
              <a:srgbClr val="FFDC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17"/>
            <p:cNvSpPr/>
            <p:nvPr/>
          </p:nvSpPr>
          <p:spPr bwMode="auto">
            <a:xfrm>
              <a:off x="1603" y="3778"/>
              <a:ext cx="187" cy="37"/>
            </a:xfrm>
            <a:custGeom>
              <a:avLst/>
              <a:gdLst>
                <a:gd name="T0" fmla="*/ 5 w 86"/>
                <a:gd name="T1" fmla="*/ 9 h 17"/>
                <a:gd name="T2" fmla="*/ 84 w 86"/>
                <a:gd name="T3" fmla="*/ 12 h 17"/>
                <a:gd name="T4" fmla="*/ 84 w 86"/>
                <a:gd name="T5" fmla="*/ 10 h 17"/>
                <a:gd name="T6" fmla="*/ 7 w 86"/>
                <a:gd name="T7" fmla="*/ 2 h 17"/>
                <a:gd name="T8" fmla="*/ 5 w 86"/>
                <a:gd name="T9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" h="17">
                  <a:moveTo>
                    <a:pt x="5" y="9"/>
                  </a:moveTo>
                  <a:cubicBezTo>
                    <a:pt x="31" y="17"/>
                    <a:pt x="58" y="15"/>
                    <a:pt x="84" y="12"/>
                  </a:cubicBezTo>
                  <a:cubicBezTo>
                    <a:pt x="86" y="12"/>
                    <a:pt x="86" y="10"/>
                    <a:pt x="84" y="10"/>
                  </a:cubicBezTo>
                  <a:cubicBezTo>
                    <a:pt x="58" y="7"/>
                    <a:pt x="32" y="10"/>
                    <a:pt x="7" y="2"/>
                  </a:cubicBezTo>
                  <a:cubicBezTo>
                    <a:pt x="2" y="0"/>
                    <a:pt x="0" y="7"/>
                    <a:pt x="5" y="9"/>
                  </a:cubicBezTo>
                  <a:close/>
                </a:path>
              </a:pathLst>
            </a:custGeom>
            <a:solidFill>
              <a:srgbClr val="5B08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18"/>
            <p:cNvSpPr/>
            <p:nvPr/>
          </p:nvSpPr>
          <p:spPr bwMode="auto">
            <a:xfrm>
              <a:off x="1634" y="3704"/>
              <a:ext cx="130" cy="20"/>
            </a:xfrm>
            <a:custGeom>
              <a:avLst/>
              <a:gdLst>
                <a:gd name="T0" fmla="*/ 3 w 60"/>
                <a:gd name="T1" fmla="*/ 5 h 9"/>
                <a:gd name="T2" fmla="*/ 58 w 60"/>
                <a:gd name="T3" fmla="*/ 7 h 9"/>
                <a:gd name="T4" fmla="*/ 58 w 60"/>
                <a:gd name="T5" fmla="*/ 4 h 9"/>
                <a:gd name="T6" fmla="*/ 4 w 60"/>
                <a:gd name="T7" fmla="*/ 0 h 9"/>
                <a:gd name="T8" fmla="*/ 3 w 60"/>
                <a:gd name="T9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9">
                  <a:moveTo>
                    <a:pt x="3" y="5"/>
                  </a:moveTo>
                  <a:cubicBezTo>
                    <a:pt x="21" y="8"/>
                    <a:pt x="40" y="9"/>
                    <a:pt x="58" y="7"/>
                  </a:cubicBezTo>
                  <a:cubicBezTo>
                    <a:pt x="60" y="7"/>
                    <a:pt x="60" y="4"/>
                    <a:pt x="58" y="4"/>
                  </a:cubicBezTo>
                  <a:cubicBezTo>
                    <a:pt x="40" y="2"/>
                    <a:pt x="22" y="3"/>
                    <a:pt x="4" y="0"/>
                  </a:cubicBezTo>
                  <a:cubicBezTo>
                    <a:pt x="1" y="0"/>
                    <a:pt x="0" y="5"/>
                    <a:pt x="3" y="5"/>
                  </a:cubicBezTo>
                  <a:close/>
                </a:path>
              </a:pathLst>
            </a:custGeom>
            <a:solidFill>
              <a:srgbClr val="5B08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19"/>
            <p:cNvSpPr/>
            <p:nvPr/>
          </p:nvSpPr>
          <p:spPr bwMode="auto">
            <a:xfrm>
              <a:off x="1582" y="3609"/>
              <a:ext cx="189" cy="50"/>
            </a:xfrm>
            <a:custGeom>
              <a:avLst/>
              <a:gdLst>
                <a:gd name="T0" fmla="*/ 5 w 87"/>
                <a:gd name="T1" fmla="*/ 21 h 23"/>
                <a:gd name="T2" fmla="*/ 85 w 87"/>
                <a:gd name="T3" fmla="*/ 6 h 23"/>
                <a:gd name="T4" fmla="*/ 85 w 87"/>
                <a:gd name="T5" fmla="*/ 3 h 23"/>
                <a:gd name="T6" fmla="*/ 2 w 87"/>
                <a:gd name="T7" fmla="*/ 17 h 23"/>
                <a:gd name="T8" fmla="*/ 5 w 87"/>
                <a:gd name="T9" fmla="*/ 2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7" h="23">
                  <a:moveTo>
                    <a:pt x="5" y="21"/>
                  </a:moveTo>
                  <a:cubicBezTo>
                    <a:pt x="30" y="8"/>
                    <a:pt x="58" y="9"/>
                    <a:pt x="85" y="6"/>
                  </a:cubicBezTo>
                  <a:cubicBezTo>
                    <a:pt x="87" y="6"/>
                    <a:pt x="87" y="3"/>
                    <a:pt x="85" y="3"/>
                  </a:cubicBezTo>
                  <a:cubicBezTo>
                    <a:pt x="57" y="0"/>
                    <a:pt x="27" y="2"/>
                    <a:pt x="2" y="17"/>
                  </a:cubicBezTo>
                  <a:cubicBezTo>
                    <a:pt x="0" y="19"/>
                    <a:pt x="2" y="23"/>
                    <a:pt x="5" y="21"/>
                  </a:cubicBezTo>
                  <a:close/>
                </a:path>
              </a:pathLst>
            </a:custGeom>
            <a:solidFill>
              <a:srgbClr val="5B08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20"/>
            <p:cNvSpPr/>
            <p:nvPr/>
          </p:nvSpPr>
          <p:spPr bwMode="auto">
            <a:xfrm>
              <a:off x="1972" y="3262"/>
              <a:ext cx="1144" cy="668"/>
            </a:xfrm>
            <a:custGeom>
              <a:avLst/>
              <a:gdLst>
                <a:gd name="T0" fmla="*/ 456 w 527"/>
                <a:gd name="T1" fmla="*/ 24 h 308"/>
                <a:gd name="T2" fmla="*/ 384 w 527"/>
                <a:gd name="T3" fmla="*/ 258 h 308"/>
                <a:gd name="T4" fmla="*/ 103 w 527"/>
                <a:gd name="T5" fmla="*/ 287 h 308"/>
                <a:gd name="T6" fmla="*/ 37 w 527"/>
                <a:gd name="T7" fmla="*/ 171 h 308"/>
                <a:gd name="T8" fmla="*/ 240 w 527"/>
                <a:gd name="T9" fmla="*/ 139 h 308"/>
                <a:gd name="T10" fmla="*/ 388 w 527"/>
                <a:gd name="T11" fmla="*/ 42 h 308"/>
                <a:gd name="T12" fmla="*/ 456 w 527"/>
                <a:gd name="T13" fmla="*/ 24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7" h="308">
                  <a:moveTo>
                    <a:pt x="456" y="24"/>
                  </a:moveTo>
                  <a:cubicBezTo>
                    <a:pt x="527" y="98"/>
                    <a:pt x="453" y="213"/>
                    <a:pt x="384" y="258"/>
                  </a:cubicBezTo>
                  <a:cubicBezTo>
                    <a:pt x="307" y="308"/>
                    <a:pt x="189" y="297"/>
                    <a:pt x="103" y="287"/>
                  </a:cubicBezTo>
                  <a:cubicBezTo>
                    <a:pt x="50" y="281"/>
                    <a:pt x="0" y="225"/>
                    <a:pt x="37" y="171"/>
                  </a:cubicBezTo>
                  <a:cubicBezTo>
                    <a:pt x="79" y="108"/>
                    <a:pt x="175" y="138"/>
                    <a:pt x="240" y="139"/>
                  </a:cubicBezTo>
                  <a:cubicBezTo>
                    <a:pt x="310" y="141"/>
                    <a:pt x="361" y="110"/>
                    <a:pt x="388" y="42"/>
                  </a:cubicBezTo>
                  <a:cubicBezTo>
                    <a:pt x="398" y="15"/>
                    <a:pt x="433" y="0"/>
                    <a:pt x="456" y="24"/>
                  </a:cubicBezTo>
                  <a:close/>
                </a:path>
              </a:pathLst>
            </a:custGeom>
            <a:solidFill>
              <a:srgbClr val="FFDC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21"/>
            <p:cNvSpPr/>
            <p:nvPr/>
          </p:nvSpPr>
          <p:spPr bwMode="auto">
            <a:xfrm>
              <a:off x="1968" y="3778"/>
              <a:ext cx="187" cy="37"/>
            </a:xfrm>
            <a:custGeom>
              <a:avLst/>
              <a:gdLst>
                <a:gd name="T0" fmla="*/ 79 w 86"/>
                <a:gd name="T1" fmla="*/ 2 h 17"/>
                <a:gd name="T2" fmla="*/ 2 w 86"/>
                <a:gd name="T3" fmla="*/ 10 h 17"/>
                <a:gd name="T4" fmla="*/ 2 w 86"/>
                <a:gd name="T5" fmla="*/ 12 h 17"/>
                <a:gd name="T6" fmla="*/ 81 w 86"/>
                <a:gd name="T7" fmla="*/ 9 h 17"/>
                <a:gd name="T8" fmla="*/ 79 w 86"/>
                <a:gd name="T9" fmla="*/ 2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" h="17">
                  <a:moveTo>
                    <a:pt x="79" y="2"/>
                  </a:moveTo>
                  <a:cubicBezTo>
                    <a:pt x="54" y="10"/>
                    <a:pt x="28" y="7"/>
                    <a:pt x="2" y="10"/>
                  </a:cubicBezTo>
                  <a:cubicBezTo>
                    <a:pt x="0" y="10"/>
                    <a:pt x="0" y="12"/>
                    <a:pt x="2" y="12"/>
                  </a:cubicBezTo>
                  <a:cubicBezTo>
                    <a:pt x="28" y="15"/>
                    <a:pt x="55" y="17"/>
                    <a:pt x="81" y="9"/>
                  </a:cubicBezTo>
                  <a:cubicBezTo>
                    <a:pt x="86" y="7"/>
                    <a:pt x="84" y="0"/>
                    <a:pt x="79" y="2"/>
                  </a:cubicBezTo>
                  <a:close/>
                </a:path>
              </a:pathLst>
            </a:custGeom>
            <a:solidFill>
              <a:srgbClr val="5B08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22"/>
            <p:cNvSpPr/>
            <p:nvPr/>
          </p:nvSpPr>
          <p:spPr bwMode="auto">
            <a:xfrm>
              <a:off x="1994" y="3704"/>
              <a:ext cx="130" cy="20"/>
            </a:xfrm>
            <a:custGeom>
              <a:avLst/>
              <a:gdLst>
                <a:gd name="T0" fmla="*/ 55 w 60"/>
                <a:gd name="T1" fmla="*/ 0 h 9"/>
                <a:gd name="T2" fmla="*/ 2 w 60"/>
                <a:gd name="T3" fmla="*/ 4 h 9"/>
                <a:gd name="T4" fmla="*/ 2 w 60"/>
                <a:gd name="T5" fmla="*/ 7 h 9"/>
                <a:gd name="T6" fmla="*/ 57 w 60"/>
                <a:gd name="T7" fmla="*/ 5 h 9"/>
                <a:gd name="T8" fmla="*/ 55 w 60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9">
                  <a:moveTo>
                    <a:pt x="55" y="0"/>
                  </a:moveTo>
                  <a:cubicBezTo>
                    <a:pt x="38" y="3"/>
                    <a:pt x="20" y="2"/>
                    <a:pt x="2" y="4"/>
                  </a:cubicBezTo>
                  <a:cubicBezTo>
                    <a:pt x="0" y="4"/>
                    <a:pt x="0" y="7"/>
                    <a:pt x="2" y="7"/>
                  </a:cubicBezTo>
                  <a:cubicBezTo>
                    <a:pt x="20" y="9"/>
                    <a:pt x="39" y="8"/>
                    <a:pt x="57" y="5"/>
                  </a:cubicBezTo>
                  <a:cubicBezTo>
                    <a:pt x="60" y="5"/>
                    <a:pt x="58" y="0"/>
                    <a:pt x="55" y="0"/>
                  </a:cubicBezTo>
                  <a:close/>
                </a:path>
              </a:pathLst>
            </a:custGeom>
            <a:solidFill>
              <a:srgbClr val="5B08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23"/>
            <p:cNvSpPr/>
            <p:nvPr/>
          </p:nvSpPr>
          <p:spPr bwMode="auto">
            <a:xfrm>
              <a:off x="1985" y="3609"/>
              <a:ext cx="191" cy="50"/>
            </a:xfrm>
            <a:custGeom>
              <a:avLst/>
              <a:gdLst>
                <a:gd name="T0" fmla="*/ 85 w 88"/>
                <a:gd name="T1" fmla="*/ 17 h 23"/>
                <a:gd name="T2" fmla="*/ 3 w 88"/>
                <a:gd name="T3" fmla="*/ 3 h 23"/>
                <a:gd name="T4" fmla="*/ 3 w 88"/>
                <a:gd name="T5" fmla="*/ 6 h 23"/>
                <a:gd name="T6" fmla="*/ 83 w 88"/>
                <a:gd name="T7" fmla="*/ 21 h 23"/>
                <a:gd name="T8" fmla="*/ 85 w 88"/>
                <a:gd name="T9" fmla="*/ 17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8" h="23">
                  <a:moveTo>
                    <a:pt x="85" y="17"/>
                  </a:moveTo>
                  <a:cubicBezTo>
                    <a:pt x="61" y="2"/>
                    <a:pt x="31" y="0"/>
                    <a:pt x="3" y="3"/>
                  </a:cubicBezTo>
                  <a:cubicBezTo>
                    <a:pt x="0" y="3"/>
                    <a:pt x="0" y="6"/>
                    <a:pt x="3" y="6"/>
                  </a:cubicBezTo>
                  <a:cubicBezTo>
                    <a:pt x="30" y="9"/>
                    <a:pt x="58" y="8"/>
                    <a:pt x="83" y="21"/>
                  </a:cubicBezTo>
                  <a:cubicBezTo>
                    <a:pt x="86" y="23"/>
                    <a:pt x="88" y="19"/>
                    <a:pt x="85" y="17"/>
                  </a:cubicBezTo>
                  <a:close/>
                </a:path>
              </a:pathLst>
            </a:custGeom>
            <a:solidFill>
              <a:srgbClr val="5B08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24"/>
            <p:cNvSpPr/>
            <p:nvPr/>
          </p:nvSpPr>
          <p:spPr bwMode="auto">
            <a:xfrm>
              <a:off x="968" y="743"/>
              <a:ext cx="464" cy="1255"/>
            </a:xfrm>
            <a:custGeom>
              <a:avLst/>
              <a:gdLst>
                <a:gd name="T0" fmla="*/ 194 w 214"/>
                <a:gd name="T1" fmla="*/ 307 h 579"/>
                <a:gd name="T2" fmla="*/ 138 w 214"/>
                <a:gd name="T3" fmla="*/ 58 h 579"/>
                <a:gd name="T4" fmla="*/ 29 w 214"/>
                <a:gd name="T5" fmla="*/ 58 h 579"/>
                <a:gd name="T6" fmla="*/ 7 w 214"/>
                <a:gd name="T7" fmla="*/ 329 h 579"/>
                <a:gd name="T8" fmla="*/ 107 w 214"/>
                <a:gd name="T9" fmla="*/ 561 h 579"/>
                <a:gd name="T10" fmla="*/ 165 w 214"/>
                <a:gd name="T11" fmla="*/ 527 h 579"/>
                <a:gd name="T12" fmla="*/ 167 w 214"/>
                <a:gd name="T13" fmla="*/ 526 h 579"/>
                <a:gd name="T14" fmla="*/ 194 w 214"/>
                <a:gd name="T15" fmla="*/ 307 h 5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4" h="579">
                  <a:moveTo>
                    <a:pt x="194" y="307"/>
                  </a:moveTo>
                  <a:cubicBezTo>
                    <a:pt x="188" y="221"/>
                    <a:pt x="171" y="138"/>
                    <a:pt x="138" y="58"/>
                  </a:cubicBezTo>
                  <a:cubicBezTo>
                    <a:pt x="119" y="9"/>
                    <a:pt x="45" y="0"/>
                    <a:pt x="29" y="58"/>
                  </a:cubicBezTo>
                  <a:cubicBezTo>
                    <a:pt x="5" y="145"/>
                    <a:pt x="0" y="240"/>
                    <a:pt x="7" y="329"/>
                  </a:cubicBezTo>
                  <a:cubicBezTo>
                    <a:pt x="13" y="418"/>
                    <a:pt x="32" y="505"/>
                    <a:pt x="107" y="561"/>
                  </a:cubicBezTo>
                  <a:cubicBezTo>
                    <a:pt x="131" y="579"/>
                    <a:pt x="164" y="554"/>
                    <a:pt x="165" y="527"/>
                  </a:cubicBezTo>
                  <a:cubicBezTo>
                    <a:pt x="166" y="527"/>
                    <a:pt x="166" y="526"/>
                    <a:pt x="167" y="526"/>
                  </a:cubicBezTo>
                  <a:cubicBezTo>
                    <a:pt x="214" y="470"/>
                    <a:pt x="199" y="376"/>
                    <a:pt x="194" y="30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25"/>
            <p:cNvSpPr/>
            <p:nvPr/>
          </p:nvSpPr>
          <p:spPr bwMode="auto">
            <a:xfrm>
              <a:off x="1050" y="977"/>
              <a:ext cx="304" cy="794"/>
            </a:xfrm>
            <a:custGeom>
              <a:avLst/>
              <a:gdLst>
                <a:gd name="T0" fmla="*/ 122 w 140"/>
                <a:gd name="T1" fmla="*/ 194 h 366"/>
                <a:gd name="T2" fmla="*/ 87 w 140"/>
                <a:gd name="T3" fmla="*/ 37 h 366"/>
                <a:gd name="T4" fmla="*/ 18 w 140"/>
                <a:gd name="T5" fmla="*/ 37 h 366"/>
                <a:gd name="T6" fmla="*/ 4 w 140"/>
                <a:gd name="T7" fmla="*/ 207 h 366"/>
                <a:gd name="T8" fmla="*/ 57 w 140"/>
                <a:gd name="T9" fmla="*/ 336 h 366"/>
                <a:gd name="T10" fmla="*/ 122 w 140"/>
                <a:gd name="T11" fmla="*/ 194 h 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0" h="366">
                  <a:moveTo>
                    <a:pt x="122" y="194"/>
                  </a:moveTo>
                  <a:cubicBezTo>
                    <a:pt x="118" y="139"/>
                    <a:pt x="107" y="87"/>
                    <a:pt x="87" y="37"/>
                  </a:cubicBezTo>
                  <a:cubicBezTo>
                    <a:pt x="75" y="6"/>
                    <a:pt x="28" y="0"/>
                    <a:pt x="18" y="37"/>
                  </a:cubicBezTo>
                  <a:cubicBezTo>
                    <a:pt x="3" y="91"/>
                    <a:pt x="0" y="151"/>
                    <a:pt x="4" y="207"/>
                  </a:cubicBezTo>
                  <a:cubicBezTo>
                    <a:pt x="7" y="247"/>
                    <a:pt x="13" y="320"/>
                    <a:pt x="57" y="336"/>
                  </a:cubicBezTo>
                  <a:cubicBezTo>
                    <a:pt x="140" y="366"/>
                    <a:pt x="125" y="236"/>
                    <a:pt x="122" y="194"/>
                  </a:cubicBezTo>
                  <a:close/>
                </a:path>
              </a:pathLst>
            </a:custGeom>
            <a:solidFill>
              <a:srgbClr val="FFDC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26"/>
            <p:cNvSpPr/>
            <p:nvPr/>
          </p:nvSpPr>
          <p:spPr bwMode="auto">
            <a:xfrm>
              <a:off x="2326" y="743"/>
              <a:ext cx="464" cy="1255"/>
            </a:xfrm>
            <a:custGeom>
              <a:avLst/>
              <a:gdLst>
                <a:gd name="T0" fmla="*/ 20 w 214"/>
                <a:gd name="T1" fmla="*/ 307 h 579"/>
                <a:gd name="T2" fmla="*/ 76 w 214"/>
                <a:gd name="T3" fmla="*/ 58 h 579"/>
                <a:gd name="T4" fmla="*/ 185 w 214"/>
                <a:gd name="T5" fmla="*/ 58 h 579"/>
                <a:gd name="T6" fmla="*/ 207 w 214"/>
                <a:gd name="T7" fmla="*/ 329 h 579"/>
                <a:gd name="T8" fmla="*/ 107 w 214"/>
                <a:gd name="T9" fmla="*/ 561 h 579"/>
                <a:gd name="T10" fmla="*/ 49 w 214"/>
                <a:gd name="T11" fmla="*/ 527 h 579"/>
                <a:gd name="T12" fmla="*/ 47 w 214"/>
                <a:gd name="T13" fmla="*/ 526 h 579"/>
                <a:gd name="T14" fmla="*/ 20 w 214"/>
                <a:gd name="T15" fmla="*/ 307 h 5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4" h="579">
                  <a:moveTo>
                    <a:pt x="20" y="307"/>
                  </a:moveTo>
                  <a:cubicBezTo>
                    <a:pt x="26" y="221"/>
                    <a:pt x="43" y="138"/>
                    <a:pt x="76" y="58"/>
                  </a:cubicBezTo>
                  <a:cubicBezTo>
                    <a:pt x="95" y="9"/>
                    <a:pt x="169" y="0"/>
                    <a:pt x="185" y="58"/>
                  </a:cubicBezTo>
                  <a:cubicBezTo>
                    <a:pt x="209" y="145"/>
                    <a:pt x="214" y="240"/>
                    <a:pt x="207" y="329"/>
                  </a:cubicBezTo>
                  <a:cubicBezTo>
                    <a:pt x="201" y="418"/>
                    <a:pt x="181" y="505"/>
                    <a:pt x="107" y="561"/>
                  </a:cubicBezTo>
                  <a:cubicBezTo>
                    <a:pt x="83" y="579"/>
                    <a:pt x="50" y="554"/>
                    <a:pt x="49" y="527"/>
                  </a:cubicBezTo>
                  <a:cubicBezTo>
                    <a:pt x="48" y="527"/>
                    <a:pt x="48" y="526"/>
                    <a:pt x="47" y="526"/>
                  </a:cubicBezTo>
                  <a:cubicBezTo>
                    <a:pt x="0" y="470"/>
                    <a:pt x="15" y="376"/>
                    <a:pt x="20" y="30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27"/>
            <p:cNvSpPr/>
            <p:nvPr/>
          </p:nvSpPr>
          <p:spPr bwMode="auto">
            <a:xfrm>
              <a:off x="2404" y="977"/>
              <a:ext cx="304" cy="794"/>
            </a:xfrm>
            <a:custGeom>
              <a:avLst/>
              <a:gdLst>
                <a:gd name="T0" fmla="*/ 18 w 140"/>
                <a:gd name="T1" fmla="*/ 194 h 366"/>
                <a:gd name="T2" fmla="*/ 53 w 140"/>
                <a:gd name="T3" fmla="*/ 37 h 366"/>
                <a:gd name="T4" fmla="*/ 122 w 140"/>
                <a:gd name="T5" fmla="*/ 37 h 366"/>
                <a:gd name="T6" fmla="*/ 136 w 140"/>
                <a:gd name="T7" fmla="*/ 207 h 366"/>
                <a:gd name="T8" fmla="*/ 83 w 140"/>
                <a:gd name="T9" fmla="*/ 336 h 366"/>
                <a:gd name="T10" fmla="*/ 18 w 140"/>
                <a:gd name="T11" fmla="*/ 194 h 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0" h="366">
                  <a:moveTo>
                    <a:pt x="18" y="194"/>
                  </a:moveTo>
                  <a:cubicBezTo>
                    <a:pt x="22" y="139"/>
                    <a:pt x="33" y="87"/>
                    <a:pt x="53" y="37"/>
                  </a:cubicBezTo>
                  <a:cubicBezTo>
                    <a:pt x="65" y="6"/>
                    <a:pt x="112" y="0"/>
                    <a:pt x="122" y="37"/>
                  </a:cubicBezTo>
                  <a:cubicBezTo>
                    <a:pt x="137" y="91"/>
                    <a:pt x="140" y="151"/>
                    <a:pt x="136" y="207"/>
                  </a:cubicBezTo>
                  <a:cubicBezTo>
                    <a:pt x="133" y="247"/>
                    <a:pt x="127" y="320"/>
                    <a:pt x="83" y="336"/>
                  </a:cubicBezTo>
                  <a:cubicBezTo>
                    <a:pt x="0" y="366"/>
                    <a:pt x="15" y="236"/>
                    <a:pt x="18" y="194"/>
                  </a:cubicBezTo>
                  <a:close/>
                </a:path>
              </a:pathLst>
            </a:custGeom>
            <a:solidFill>
              <a:srgbClr val="FFDC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28"/>
            <p:cNvSpPr/>
            <p:nvPr/>
          </p:nvSpPr>
          <p:spPr bwMode="auto">
            <a:xfrm>
              <a:off x="2209" y="2846"/>
              <a:ext cx="187" cy="347"/>
            </a:xfrm>
            <a:custGeom>
              <a:avLst/>
              <a:gdLst>
                <a:gd name="T0" fmla="*/ 15 w 86"/>
                <a:gd name="T1" fmla="*/ 153 h 160"/>
                <a:gd name="T2" fmla="*/ 44 w 86"/>
                <a:gd name="T3" fmla="*/ 86 h 160"/>
                <a:gd name="T4" fmla="*/ 82 w 86"/>
                <a:gd name="T5" fmla="*/ 19 h 160"/>
                <a:gd name="T6" fmla="*/ 61 w 86"/>
                <a:gd name="T7" fmla="*/ 7 h 160"/>
                <a:gd name="T8" fmla="*/ 19 w 86"/>
                <a:gd name="T9" fmla="*/ 78 h 160"/>
                <a:gd name="T10" fmla="*/ 1 w 86"/>
                <a:gd name="T11" fmla="*/ 151 h 160"/>
                <a:gd name="T12" fmla="*/ 15 w 86"/>
                <a:gd name="T13" fmla="*/ 153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6" h="160">
                  <a:moveTo>
                    <a:pt x="15" y="153"/>
                  </a:moveTo>
                  <a:cubicBezTo>
                    <a:pt x="24" y="130"/>
                    <a:pt x="33" y="108"/>
                    <a:pt x="44" y="86"/>
                  </a:cubicBezTo>
                  <a:cubicBezTo>
                    <a:pt x="56" y="64"/>
                    <a:pt x="74" y="42"/>
                    <a:pt x="82" y="19"/>
                  </a:cubicBezTo>
                  <a:cubicBezTo>
                    <a:pt x="86" y="6"/>
                    <a:pt x="70" y="0"/>
                    <a:pt x="61" y="7"/>
                  </a:cubicBezTo>
                  <a:cubicBezTo>
                    <a:pt x="41" y="23"/>
                    <a:pt x="29" y="55"/>
                    <a:pt x="19" y="78"/>
                  </a:cubicBezTo>
                  <a:cubicBezTo>
                    <a:pt x="9" y="101"/>
                    <a:pt x="0" y="125"/>
                    <a:pt x="1" y="151"/>
                  </a:cubicBezTo>
                  <a:cubicBezTo>
                    <a:pt x="2" y="159"/>
                    <a:pt x="12" y="160"/>
                    <a:pt x="15" y="153"/>
                  </a:cubicBezTo>
                  <a:close/>
                </a:path>
              </a:pathLst>
            </a:custGeom>
            <a:solidFill>
              <a:srgbClr val="8DC5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29"/>
            <p:cNvSpPr/>
            <p:nvPr/>
          </p:nvSpPr>
          <p:spPr bwMode="auto">
            <a:xfrm>
              <a:off x="2226" y="2983"/>
              <a:ext cx="319" cy="255"/>
            </a:xfrm>
            <a:custGeom>
              <a:avLst/>
              <a:gdLst>
                <a:gd name="T0" fmla="*/ 18 w 147"/>
                <a:gd name="T1" fmla="*/ 111 h 118"/>
                <a:gd name="T2" fmla="*/ 132 w 147"/>
                <a:gd name="T3" fmla="*/ 35 h 118"/>
                <a:gd name="T4" fmla="*/ 118 w 147"/>
                <a:gd name="T5" fmla="*/ 10 h 118"/>
                <a:gd name="T6" fmla="*/ 3 w 147"/>
                <a:gd name="T7" fmla="*/ 103 h 118"/>
                <a:gd name="T8" fmla="*/ 18 w 147"/>
                <a:gd name="T9" fmla="*/ 111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" h="118">
                  <a:moveTo>
                    <a:pt x="18" y="111"/>
                  </a:moveTo>
                  <a:cubicBezTo>
                    <a:pt x="49" y="75"/>
                    <a:pt x="94" y="62"/>
                    <a:pt x="132" y="35"/>
                  </a:cubicBezTo>
                  <a:cubicBezTo>
                    <a:pt x="147" y="24"/>
                    <a:pt x="134" y="0"/>
                    <a:pt x="118" y="10"/>
                  </a:cubicBezTo>
                  <a:cubicBezTo>
                    <a:pt x="77" y="32"/>
                    <a:pt x="21" y="57"/>
                    <a:pt x="3" y="103"/>
                  </a:cubicBezTo>
                  <a:cubicBezTo>
                    <a:pt x="0" y="111"/>
                    <a:pt x="12" y="118"/>
                    <a:pt x="18" y="111"/>
                  </a:cubicBezTo>
                  <a:close/>
                </a:path>
              </a:pathLst>
            </a:custGeom>
            <a:solidFill>
              <a:srgbClr val="8DC5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30"/>
            <p:cNvSpPr/>
            <p:nvPr/>
          </p:nvSpPr>
          <p:spPr bwMode="auto">
            <a:xfrm>
              <a:off x="2239" y="3156"/>
              <a:ext cx="341" cy="113"/>
            </a:xfrm>
            <a:custGeom>
              <a:avLst/>
              <a:gdLst>
                <a:gd name="T0" fmla="*/ 14 w 157"/>
                <a:gd name="T1" fmla="*/ 50 h 52"/>
                <a:gd name="T2" fmla="*/ 139 w 157"/>
                <a:gd name="T3" fmla="*/ 31 h 52"/>
                <a:gd name="T4" fmla="*/ 132 w 157"/>
                <a:gd name="T5" fmla="*/ 4 h 52"/>
                <a:gd name="T6" fmla="*/ 11 w 157"/>
                <a:gd name="T7" fmla="*/ 29 h 52"/>
                <a:gd name="T8" fmla="*/ 14 w 157"/>
                <a:gd name="T9" fmla="*/ 5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7" h="52">
                  <a:moveTo>
                    <a:pt x="14" y="50"/>
                  </a:moveTo>
                  <a:cubicBezTo>
                    <a:pt x="55" y="52"/>
                    <a:pt x="99" y="39"/>
                    <a:pt x="139" y="31"/>
                  </a:cubicBezTo>
                  <a:cubicBezTo>
                    <a:pt x="157" y="27"/>
                    <a:pt x="149" y="0"/>
                    <a:pt x="132" y="4"/>
                  </a:cubicBezTo>
                  <a:cubicBezTo>
                    <a:pt x="92" y="13"/>
                    <a:pt x="50" y="17"/>
                    <a:pt x="11" y="29"/>
                  </a:cubicBezTo>
                  <a:cubicBezTo>
                    <a:pt x="0" y="33"/>
                    <a:pt x="2" y="50"/>
                    <a:pt x="14" y="50"/>
                  </a:cubicBezTo>
                  <a:close/>
                </a:path>
              </a:pathLst>
            </a:custGeom>
            <a:solidFill>
              <a:srgbClr val="8DC5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31"/>
            <p:cNvSpPr/>
            <p:nvPr/>
          </p:nvSpPr>
          <p:spPr bwMode="auto">
            <a:xfrm>
              <a:off x="1710" y="3039"/>
              <a:ext cx="744" cy="945"/>
            </a:xfrm>
            <a:custGeom>
              <a:avLst/>
              <a:gdLst>
                <a:gd name="T0" fmla="*/ 243 w 343"/>
                <a:gd name="T1" fmla="*/ 35 h 436"/>
                <a:gd name="T2" fmla="*/ 166 w 343"/>
                <a:gd name="T3" fmla="*/ 7 h 436"/>
                <a:gd name="T4" fmla="*/ 108 w 343"/>
                <a:gd name="T5" fmla="*/ 74 h 436"/>
                <a:gd name="T6" fmla="*/ 54 w 343"/>
                <a:gd name="T7" fmla="*/ 206 h 436"/>
                <a:gd name="T8" fmla="*/ 8 w 343"/>
                <a:gd name="T9" fmla="*/ 348 h 436"/>
                <a:gd name="T10" fmla="*/ 193 w 343"/>
                <a:gd name="T11" fmla="*/ 278 h 436"/>
                <a:gd name="T12" fmla="*/ 278 w 343"/>
                <a:gd name="T13" fmla="*/ 215 h 436"/>
                <a:gd name="T14" fmla="*/ 243 w 343"/>
                <a:gd name="T15" fmla="*/ 35 h 4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43" h="436">
                  <a:moveTo>
                    <a:pt x="243" y="35"/>
                  </a:moveTo>
                  <a:cubicBezTo>
                    <a:pt x="222" y="15"/>
                    <a:pt x="195" y="0"/>
                    <a:pt x="166" y="7"/>
                  </a:cubicBezTo>
                  <a:cubicBezTo>
                    <a:pt x="135" y="14"/>
                    <a:pt x="119" y="48"/>
                    <a:pt x="108" y="74"/>
                  </a:cubicBezTo>
                  <a:cubicBezTo>
                    <a:pt x="89" y="118"/>
                    <a:pt x="73" y="162"/>
                    <a:pt x="54" y="206"/>
                  </a:cubicBezTo>
                  <a:cubicBezTo>
                    <a:pt x="38" y="245"/>
                    <a:pt x="0" y="305"/>
                    <a:pt x="8" y="348"/>
                  </a:cubicBezTo>
                  <a:cubicBezTo>
                    <a:pt x="24" y="436"/>
                    <a:pt x="161" y="303"/>
                    <a:pt x="193" y="278"/>
                  </a:cubicBezTo>
                  <a:cubicBezTo>
                    <a:pt x="221" y="256"/>
                    <a:pt x="252" y="239"/>
                    <a:pt x="278" y="215"/>
                  </a:cubicBezTo>
                  <a:cubicBezTo>
                    <a:pt x="343" y="156"/>
                    <a:pt x="294" y="83"/>
                    <a:pt x="243" y="35"/>
                  </a:cubicBezTo>
                  <a:close/>
                </a:path>
              </a:pathLst>
            </a:custGeom>
            <a:solidFill>
              <a:srgbClr val="FF8D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32"/>
            <p:cNvSpPr/>
            <p:nvPr/>
          </p:nvSpPr>
          <p:spPr bwMode="auto">
            <a:xfrm>
              <a:off x="1840" y="3188"/>
              <a:ext cx="295" cy="144"/>
            </a:xfrm>
            <a:custGeom>
              <a:avLst/>
              <a:gdLst>
                <a:gd name="T0" fmla="*/ 8 w 136"/>
                <a:gd name="T1" fmla="*/ 12 h 66"/>
                <a:gd name="T2" fmla="*/ 130 w 136"/>
                <a:gd name="T3" fmla="*/ 64 h 66"/>
                <a:gd name="T4" fmla="*/ 134 w 136"/>
                <a:gd name="T5" fmla="*/ 60 h 66"/>
                <a:gd name="T6" fmla="*/ 8 w 136"/>
                <a:gd name="T7" fmla="*/ 0 h 66"/>
                <a:gd name="T8" fmla="*/ 8 w 136"/>
                <a:gd name="T9" fmla="*/ 12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6" h="66">
                  <a:moveTo>
                    <a:pt x="8" y="12"/>
                  </a:moveTo>
                  <a:cubicBezTo>
                    <a:pt x="56" y="13"/>
                    <a:pt x="92" y="39"/>
                    <a:pt x="130" y="64"/>
                  </a:cubicBezTo>
                  <a:cubicBezTo>
                    <a:pt x="133" y="66"/>
                    <a:pt x="136" y="62"/>
                    <a:pt x="134" y="60"/>
                  </a:cubicBezTo>
                  <a:cubicBezTo>
                    <a:pt x="101" y="26"/>
                    <a:pt x="55" y="2"/>
                    <a:pt x="8" y="0"/>
                  </a:cubicBezTo>
                  <a:cubicBezTo>
                    <a:pt x="0" y="0"/>
                    <a:pt x="0" y="12"/>
                    <a:pt x="8" y="12"/>
                  </a:cubicBezTo>
                  <a:close/>
                </a:path>
              </a:pathLst>
            </a:custGeom>
            <a:solidFill>
              <a:srgbClr val="FF74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33"/>
            <p:cNvSpPr/>
            <p:nvPr/>
          </p:nvSpPr>
          <p:spPr bwMode="auto">
            <a:xfrm>
              <a:off x="1771" y="3336"/>
              <a:ext cx="262" cy="145"/>
            </a:xfrm>
            <a:custGeom>
              <a:avLst/>
              <a:gdLst>
                <a:gd name="T0" fmla="*/ 7 w 121"/>
                <a:gd name="T1" fmla="*/ 16 h 67"/>
                <a:gd name="T2" fmla="*/ 115 w 121"/>
                <a:gd name="T3" fmla="*/ 65 h 67"/>
                <a:gd name="T4" fmla="*/ 120 w 121"/>
                <a:gd name="T5" fmla="*/ 61 h 67"/>
                <a:gd name="T6" fmla="*/ 7 w 121"/>
                <a:gd name="T7" fmla="*/ 4 h 67"/>
                <a:gd name="T8" fmla="*/ 7 w 121"/>
                <a:gd name="T9" fmla="*/ 16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0" h="67">
                  <a:moveTo>
                    <a:pt x="7" y="16"/>
                  </a:moveTo>
                  <a:cubicBezTo>
                    <a:pt x="54" y="12"/>
                    <a:pt x="81" y="40"/>
                    <a:pt x="115" y="65"/>
                  </a:cubicBezTo>
                  <a:cubicBezTo>
                    <a:pt x="118" y="67"/>
                    <a:pt x="121" y="64"/>
                    <a:pt x="120" y="61"/>
                  </a:cubicBezTo>
                  <a:cubicBezTo>
                    <a:pt x="100" y="20"/>
                    <a:pt x="51" y="0"/>
                    <a:pt x="7" y="4"/>
                  </a:cubicBezTo>
                  <a:cubicBezTo>
                    <a:pt x="0" y="5"/>
                    <a:pt x="0" y="16"/>
                    <a:pt x="7" y="16"/>
                  </a:cubicBezTo>
                  <a:close/>
                </a:path>
              </a:pathLst>
            </a:custGeom>
            <a:solidFill>
              <a:srgbClr val="FF74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34"/>
            <p:cNvSpPr/>
            <p:nvPr/>
          </p:nvSpPr>
          <p:spPr bwMode="auto">
            <a:xfrm>
              <a:off x="1731" y="3481"/>
              <a:ext cx="204" cy="102"/>
            </a:xfrm>
            <a:custGeom>
              <a:avLst/>
              <a:gdLst>
                <a:gd name="T0" fmla="*/ 8 w 94"/>
                <a:gd name="T1" fmla="*/ 12 h 47"/>
                <a:gd name="T2" fmla="*/ 86 w 94"/>
                <a:gd name="T3" fmla="*/ 45 h 47"/>
                <a:gd name="T4" fmla="*/ 91 w 94"/>
                <a:gd name="T5" fmla="*/ 39 h 47"/>
                <a:gd name="T6" fmla="*/ 8 w 94"/>
                <a:gd name="T7" fmla="*/ 1 h 47"/>
                <a:gd name="T8" fmla="*/ 8 w 94"/>
                <a:gd name="T9" fmla="*/ 12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4" h="47">
                  <a:moveTo>
                    <a:pt x="8" y="12"/>
                  </a:moveTo>
                  <a:cubicBezTo>
                    <a:pt x="39" y="14"/>
                    <a:pt x="60" y="32"/>
                    <a:pt x="86" y="45"/>
                  </a:cubicBezTo>
                  <a:cubicBezTo>
                    <a:pt x="90" y="47"/>
                    <a:pt x="94" y="42"/>
                    <a:pt x="91" y="39"/>
                  </a:cubicBezTo>
                  <a:cubicBezTo>
                    <a:pt x="71" y="16"/>
                    <a:pt x="37" y="2"/>
                    <a:pt x="8" y="1"/>
                  </a:cubicBezTo>
                  <a:cubicBezTo>
                    <a:pt x="0" y="0"/>
                    <a:pt x="0" y="12"/>
                    <a:pt x="8" y="12"/>
                  </a:cubicBezTo>
                  <a:close/>
                </a:path>
              </a:pathLst>
            </a:custGeom>
            <a:solidFill>
              <a:srgbClr val="FF74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5" name="组合 74"/>
          <p:cNvGrpSpPr/>
          <p:nvPr/>
        </p:nvGrpSpPr>
        <p:grpSpPr>
          <a:xfrm flipH="1">
            <a:off x="11196724" y="3401780"/>
            <a:ext cx="432318" cy="686316"/>
            <a:chOff x="3444637" y="3070464"/>
            <a:chExt cx="2154973" cy="3025607"/>
          </a:xfrm>
        </p:grpSpPr>
        <p:sp>
          <p:nvSpPr>
            <p:cNvPr id="76" name="任意多边形 75"/>
            <p:cNvSpPr/>
            <p:nvPr/>
          </p:nvSpPr>
          <p:spPr>
            <a:xfrm>
              <a:off x="3684000" y="3611070"/>
              <a:ext cx="1772419" cy="2485001"/>
            </a:xfrm>
            <a:custGeom>
              <a:avLst/>
              <a:gdLst>
                <a:gd name="connsiteX0" fmla="*/ 1489653 w 2300486"/>
                <a:gd name="connsiteY0" fmla="*/ 2896056 h 2928108"/>
                <a:gd name="connsiteX1" fmla="*/ 65586 w 2300486"/>
                <a:gd name="connsiteY1" fmla="*/ 1516958 h 2928108"/>
                <a:gd name="connsiteX2" fmla="*/ 410361 w 2300486"/>
                <a:gd name="connsiteY2" fmla="*/ 212814 h 2928108"/>
                <a:gd name="connsiteX3" fmla="*/ 1924367 w 2300486"/>
                <a:gd name="connsiteY3" fmla="*/ 165080 h 2928108"/>
                <a:gd name="connsiteX4" fmla="*/ 2284133 w 2300486"/>
                <a:gd name="connsiteY4" fmla="*/ 1010054 h 2928108"/>
                <a:gd name="connsiteX5" fmla="*/ 2029298 w 2300486"/>
                <a:gd name="connsiteY5" fmla="*/ 1561930 h 2928108"/>
                <a:gd name="connsiteX6" fmla="*/ 2179201 w 2300486"/>
                <a:gd name="connsiteY6" fmla="*/ 2290920 h 2928108"/>
                <a:gd name="connsiteX7" fmla="*/ 1524958 w 2300486"/>
                <a:gd name="connsiteY7" fmla="*/ 2928108 h 2928108"/>
                <a:gd name="connsiteX8" fmla="*/ 2071701 w 2521411"/>
                <a:gd name="connsiteY8" fmla="*/ 2200758 h 29903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300486" h="2928108">
                  <a:moveTo>
                    <a:pt x="1489653" y="2896056"/>
                  </a:moveTo>
                  <a:cubicBezTo>
                    <a:pt x="927522" y="2943975"/>
                    <a:pt x="245468" y="1964165"/>
                    <a:pt x="65586" y="1516958"/>
                  </a:cubicBezTo>
                  <a:cubicBezTo>
                    <a:pt x="-114296" y="1069751"/>
                    <a:pt x="100564" y="438127"/>
                    <a:pt x="410361" y="212814"/>
                  </a:cubicBezTo>
                  <a:cubicBezTo>
                    <a:pt x="720158" y="-12499"/>
                    <a:pt x="1492151" y="-103879"/>
                    <a:pt x="1924367" y="165080"/>
                  </a:cubicBezTo>
                  <a:cubicBezTo>
                    <a:pt x="2356583" y="434039"/>
                    <a:pt x="2311616" y="736420"/>
                    <a:pt x="2284133" y="1010054"/>
                  </a:cubicBezTo>
                  <a:cubicBezTo>
                    <a:pt x="2256650" y="1283688"/>
                    <a:pt x="2046787" y="1348452"/>
                    <a:pt x="2029298" y="1561930"/>
                  </a:cubicBezTo>
                  <a:cubicBezTo>
                    <a:pt x="2011809" y="1775408"/>
                    <a:pt x="2263258" y="2063224"/>
                    <a:pt x="2179201" y="2290920"/>
                  </a:cubicBezTo>
                  <a:cubicBezTo>
                    <a:pt x="2095144" y="2518616"/>
                    <a:pt x="2032167" y="2723488"/>
                    <a:pt x="1524958" y="2928108"/>
                  </a:cubicBezTo>
                </a:path>
              </a:pathLst>
            </a:custGeom>
            <a:noFill/>
            <a:ln w="34925" cap="rnd">
              <a:solidFill>
                <a:schemeClr val="bg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7" name="椭圆 1"/>
            <p:cNvSpPr/>
            <p:nvPr/>
          </p:nvSpPr>
          <p:spPr>
            <a:xfrm>
              <a:off x="3444637" y="3934999"/>
              <a:ext cx="355590" cy="345840"/>
            </a:xfrm>
            <a:custGeom>
              <a:avLst/>
              <a:gdLst>
                <a:gd name="connsiteX0" fmla="*/ 1553 w 473505"/>
                <a:gd name="connsiteY0" fmla="*/ 224546 h 460522"/>
                <a:gd name="connsiteX1" fmla="*/ 271819 w 473505"/>
                <a:gd name="connsiteY1" fmla="*/ 0 h 460522"/>
                <a:gd name="connsiteX2" fmla="*/ 473505 w 473505"/>
                <a:gd name="connsiteY2" fmla="*/ 224546 h 460522"/>
                <a:gd name="connsiteX3" fmla="*/ 191809 w 473505"/>
                <a:gd name="connsiteY3" fmla="*/ 460522 h 460522"/>
                <a:gd name="connsiteX4" fmla="*/ 1553 w 473505"/>
                <a:gd name="connsiteY4" fmla="*/ 224546 h 460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3504" h="460522">
                  <a:moveTo>
                    <a:pt x="1553" y="224546"/>
                  </a:moveTo>
                  <a:cubicBezTo>
                    <a:pt x="14888" y="147792"/>
                    <a:pt x="141493" y="0"/>
                    <a:pt x="271819" y="0"/>
                  </a:cubicBezTo>
                  <a:cubicBezTo>
                    <a:pt x="402145" y="0"/>
                    <a:pt x="473505" y="94220"/>
                    <a:pt x="473505" y="224546"/>
                  </a:cubicBezTo>
                  <a:cubicBezTo>
                    <a:pt x="473505" y="354872"/>
                    <a:pt x="322135" y="460522"/>
                    <a:pt x="191809" y="460522"/>
                  </a:cubicBezTo>
                  <a:cubicBezTo>
                    <a:pt x="61483" y="460522"/>
                    <a:pt x="-11782" y="301300"/>
                    <a:pt x="1553" y="224546"/>
                  </a:cubicBezTo>
                  <a:close/>
                </a:path>
              </a:pathLst>
            </a:custGeom>
            <a:solidFill>
              <a:srgbClr val="FF9899"/>
            </a:solidFill>
            <a:ln w="34925" cap="rnd">
              <a:solidFill>
                <a:schemeClr val="bg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8" name="椭圆 1"/>
            <p:cNvSpPr/>
            <p:nvPr/>
          </p:nvSpPr>
          <p:spPr>
            <a:xfrm>
              <a:off x="3583765" y="3558213"/>
              <a:ext cx="412652" cy="401337"/>
            </a:xfrm>
            <a:custGeom>
              <a:avLst/>
              <a:gdLst>
                <a:gd name="connsiteX0" fmla="*/ 1553 w 473505"/>
                <a:gd name="connsiteY0" fmla="*/ 224546 h 460522"/>
                <a:gd name="connsiteX1" fmla="*/ 271819 w 473505"/>
                <a:gd name="connsiteY1" fmla="*/ 0 h 460522"/>
                <a:gd name="connsiteX2" fmla="*/ 473505 w 473505"/>
                <a:gd name="connsiteY2" fmla="*/ 224546 h 460522"/>
                <a:gd name="connsiteX3" fmla="*/ 191809 w 473505"/>
                <a:gd name="connsiteY3" fmla="*/ 460522 h 460522"/>
                <a:gd name="connsiteX4" fmla="*/ 1553 w 473505"/>
                <a:gd name="connsiteY4" fmla="*/ 224546 h 460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3504" h="460522">
                  <a:moveTo>
                    <a:pt x="1553" y="224546"/>
                  </a:moveTo>
                  <a:cubicBezTo>
                    <a:pt x="14888" y="147792"/>
                    <a:pt x="141493" y="0"/>
                    <a:pt x="271819" y="0"/>
                  </a:cubicBezTo>
                  <a:cubicBezTo>
                    <a:pt x="402145" y="0"/>
                    <a:pt x="473505" y="94220"/>
                    <a:pt x="473505" y="224546"/>
                  </a:cubicBezTo>
                  <a:cubicBezTo>
                    <a:pt x="473505" y="354872"/>
                    <a:pt x="322135" y="460522"/>
                    <a:pt x="191809" y="460522"/>
                  </a:cubicBezTo>
                  <a:cubicBezTo>
                    <a:pt x="61483" y="460522"/>
                    <a:pt x="-11782" y="301300"/>
                    <a:pt x="1553" y="224546"/>
                  </a:cubicBezTo>
                  <a:close/>
                </a:path>
              </a:pathLst>
            </a:custGeom>
            <a:solidFill>
              <a:srgbClr val="FF9899"/>
            </a:solidFill>
            <a:ln w="34925" cap="rnd">
              <a:solidFill>
                <a:schemeClr val="bg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9" name="椭圆 1"/>
            <p:cNvSpPr/>
            <p:nvPr/>
          </p:nvSpPr>
          <p:spPr>
            <a:xfrm>
              <a:off x="3904767" y="3244090"/>
              <a:ext cx="483106" cy="469859"/>
            </a:xfrm>
            <a:custGeom>
              <a:avLst/>
              <a:gdLst>
                <a:gd name="connsiteX0" fmla="*/ 1553 w 473505"/>
                <a:gd name="connsiteY0" fmla="*/ 224546 h 460522"/>
                <a:gd name="connsiteX1" fmla="*/ 271819 w 473505"/>
                <a:gd name="connsiteY1" fmla="*/ 0 h 460522"/>
                <a:gd name="connsiteX2" fmla="*/ 473505 w 473505"/>
                <a:gd name="connsiteY2" fmla="*/ 224546 h 460522"/>
                <a:gd name="connsiteX3" fmla="*/ 191809 w 473505"/>
                <a:gd name="connsiteY3" fmla="*/ 460522 h 460522"/>
                <a:gd name="connsiteX4" fmla="*/ 1553 w 473505"/>
                <a:gd name="connsiteY4" fmla="*/ 224546 h 460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3504" h="460522">
                  <a:moveTo>
                    <a:pt x="1553" y="224546"/>
                  </a:moveTo>
                  <a:cubicBezTo>
                    <a:pt x="14888" y="147792"/>
                    <a:pt x="141493" y="0"/>
                    <a:pt x="271819" y="0"/>
                  </a:cubicBezTo>
                  <a:cubicBezTo>
                    <a:pt x="402145" y="0"/>
                    <a:pt x="473505" y="94220"/>
                    <a:pt x="473505" y="224546"/>
                  </a:cubicBezTo>
                  <a:cubicBezTo>
                    <a:pt x="473505" y="354872"/>
                    <a:pt x="322135" y="460522"/>
                    <a:pt x="191809" y="460522"/>
                  </a:cubicBezTo>
                  <a:cubicBezTo>
                    <a:pt x="61483" y="460522"/>
                    <a:pt x="-11782" y="301300"/>
                    <a:pt x="1553" y="224546"/>
                  </a:cubicBezTo>
                  <a:close/>
                </a:path>
              </a:pathLst>
            </a:custGeom>
            <a:solidFill>
              <a:srgbClr val="FF9899"/>
            </a:solidFill>
            <a:ln w="34925" cap="rnd">
              <a:solidFill>
                <a:schemeClr val="bg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0" name="椭圆 1"/>
            <p:cNvSpPr/>
            <p:nvPr/>
          </p:nvSpPr>
          <p:spPr>
            <a:xfrm>
              <a:off x="4392076" y="3111544"/>
              <a:ext cx="509665" cy="495690"/>
            </a:xfrm>
            <a:custGeom>
              <a:avLst/>
              <a:gdLst>
                <a:gd name="connsiteX0" fmla="*/ 1553 w 473505"/>
                <a:gd name="connsiteY0" fmla="*/ 224546 h 460522"/>
                <a:gd name="connsiteX1" fmla="*/ 271819 w 473505"/>
                <a:gd name="connsiteY1" fmla="*/ 0 h 460522"/>
                <a:gd name="connsiteX2" fmla="*/ 473505 w 473505"/>
                <a:gd name="connsiteY2" fmla="*/ 224546 h 460522"/>
                <a:gd name="connsiteX3" fmla="*/ 191809 w 473505"/>
                <a:gd name="connsiteY3" fmla="*/ 460522 h 460522"/>
                <a:gd name="connsiteX4" fmla="*/ 1553 w 473505"/>
                <a:gd name="connsiteY4" fmla="*/ 224546 h 460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3504" h="460522">
                  <a:moveTo>
                    <a:pt x="1553" y="224546"/>
                  </a:moveTo>
                  <a:cubicBezTo>
                    <a:pt x="14888" y="147792"/>
                    <a:pt x="141493" y="0"/>
                    <a:pt x="271819" y="0"/>
                  </a:cubicBezTo>
                  <a:cubicBezTo>
                    <a:pt x="402145" y="0"/>
                    <a:pt x="473505" y="94220"/>
                    <a:pt x="473505" y="224546"/>
                  </a:cubicBezTo>
                  <a:cubicBezTo>
                    <a:pt x="473505" y="354872"/>
                    <a:pt x="322135" y="460522"/>
                    <a:pt x="191809" y="460522"/>
                  </a:cubicBezTo>
                  <a:cubicBezTo>
                    <a:pt x="61483" y="460522"/>
                    <a:pt x="-11782" y="301300"/>
                    <a:pt x="1553" y="224546"/>
                  </a:cubicBezTo>
                  <a:close/>
                </a:path>
              </a:pathLst>
            </a:custGeom>
            <a:solidFill>
              <a:srgbClr val="FF9899"/>
            </a:solidFill>
            <a:ln w="34925" cap="rnd">
              <a:solidFill>
                <a:schemeClr val="bg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1" name="椭圆 1"/>
            <p:cNvSpPr/>
            <p:nvPr/>
          </p:nvSpPr>
          <p:spPr>
            <a:xfrm>
              <a:off x="4901741" y="3070464"/>
              <a:ext cx="697869" cy="678733"/>
            </a:xfrm>
            <a:custGeom>
              <a:avLst/>
              <a:gdLst>
                <a:gd name="connsiteX0" fmla="*/ 1553 w 473505"/>
                <a:gd name="connsiteY0" fmla="*/ 224546 h 460522"/>
                <a:gd name="connsiteX1" fmla="*/ 271819 w 473505"/>
                <a:gd name="connsiteY1" fmla="*/ 0 h 460522"/>
                <a:gd name="connsiteX2" fmla="*/ 473505 w 473505"/>
                <a:gd name="connsiteY2" fmla="*/ 224546 h 460522"/>
                <a:gd name="connsiteX3" fmla="*/ 191809 w 473505"/>
                <a:gd name="connsiteY3" fmla="*/ 460522 h 460522"/>
                <a:gd name="connsiteX4" fmla="*/ 1553 w 473505"/>
                <a:gd name="connsiteY4" fmla="*/ 224546 h 460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3504" h="460522">
                  <a:moveTo>
                    <a:pt x="1553" y="224546"/>
                  </a:moveTo>
                  <a:cubicBezTo>
                    <a:pt x="14888" y="147792"/>
                    <a:pt x="141493" y="0"/>
                    <a:pt x="271819" y="0"/>
                  </a:cubicBezTo>
                  <a:cubicBezTo>
                    <a:pt x="402145" y="0"/>
                    <a:pt x="473505" y="94220"/>
                    <a:pt x="473505" y="224546"/>
                  </a:cubicBezTo>
                  <a:cubicBezTo>
                    <a:pt x="473505" y="354872"/>
                    <a:pt x="322135" y="460522"/>
                    <a:pt x="191809" y="460522"/>
                  </a:cubicBezTo>
                  <a:cubicBezTo>
                    <a:pt x="61483" y="460522"/>
                    <a:pt x="-11782" y="301300"/>
                    <a:pt x="1553" y="224546"/>
                  </a:cubicBezTo>
                  <a:close/>
                </a:path>
              </a:pathLst>
            </a:custGeom>
            <a:solidFill>
              <a:srgbClr val="FF9899"/>
            </a:solidFill>
            <a:ln w="34925" cap="rnd">
              <a:solidFill>
                <a:schemeClr val="bg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2" name="组合 81"/>
          <p:cNvGrpSpPr/>
          <p:nvPr/>
        </p:nvGrpSpPr>
        <p:grpSpPr>
          <a:xfrm>
            <a:off x="10152619" y="2319529"/>
            <a:ext cx="710921" cy="1082251"/>
            <a:chOff x="3444637" y="3070464"/>
            <a:chExt cx="2154973" cy="3025607"/>
          </a:xfrm>
        </p:grpSpPr>
        <p:sp>
          <p:nvSpPr>
            <p:cNvPr id="83" name="任意多边形 82"/>
            <p:cNvSpPr/>
            <p:nvPr/>
          </p:nvSpPr>
          <p:spPr>
            <a:xfrm>
              <a:off x="3684000" y="3611070"/>
              <a:ext cx="1772419" cy="2485001"/>
            </a:xfrm>
            <a:custGeom>
              <a:avLst/>
              <a:gdLst>
                <a:gd name="connsiteX0" fmla="*/ 1489653 w 2300486"/>
                <a:gd name="connsiteY0" fmla="*/ 2896056 h 2928108"/>
                <a:gd name="connsiteX1" fmla="*/ 65586 w 2300486"/>
                <a:gd name="connsiteY1" fmla="*/ 1516958 h 2928108"/>
                <a:gd name="connsiteX2" fmla="*/ 410361 w 2300486"/>
                <a:gd name="connsiteY2" fmla="*/ 212814 h 2928108"/>
                <a:gd name="connsiteX3" fmla="*/ 1924367 w 2300486"/>
                <a:gd name="connsiteY3" fmla="*/ 165080 h 2928108"/>
                <a:gd name="connsiteX4" fmla="*/ 2284133 w 2300486"/>
                <a:gd name="connsiteY4" fmla="*/ 1010054 h 2928108"/>
                <a:gd name="connsiteX5" fmla="*/ 2029298 w 2300486"/>
                <a:gd name="connsiteY5" fmla="*/ 1561930 h 2928108"/>
                <a:gd name="connsiteX6" fmla="*/ 2179201 w 2300486"/>
                <a:gd name="connsiteY6" fmla="*/ 2290920 h 2928108"/>
                <a:gd name="connsiteX7" fmla="*/ 1524958 w 2300486"/>
                <a:gd name="connsiteY7" fmla="*/ 2928108 h 2928108"/>
                <a:gd name="connsiteX8" fmla="*/ 2071701 w 2521411"/>
                <a:gd name="connsiteY8" fmla="*/ 2200758 h 29903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300486" h="2928108">
                  <a:moveTo>
                    <a:pt x="1489653" y="2896056"/>
                  </a:moveTo>
                  <a:cubicBezTo>
                    <a:pt x="927522" y="2943975"/>
                    <a:pt x="245468" y="1964165"/>
                    <a:pt x="65586" y="1516958"/>
                  </a:cubicBezTo>
                  <a:cubicBezTo>
                    <a:pt x="-114296" y="1069751"/>
                    <a:pt x="100564" y="438127"/>
                    <a:pt x="410361" y="212814"/>
                  </a:cubicBezTo>
                  <a:cubicBezTo>
                    <a:pt x="720158" y="-12499"/>
                    <a:pt x="1492151" y="-103879"/>
                    <a:pt x="1924367" y="165080"/>
                  </a:cubicBezTo>
                  <a:cubicBezTo>
                    <a:pt x="2356583" y="434039"/>
                    <a:pt x="2311616" y="736420"/>
                    <a:pt x="2284133" y="1010054"/>
                  </a:cubicBezTo>
                  <a:cubicBezTo>
                    <a:pt x="2256650" y="1283688"/>
                    <a:pt x="2046787" y="1348452"/>
                    <a:pt x="2029298" y="1561930"/>
                  </a:cubicBezTo>
                  <a:cubicBezTo>
                    <a:pt x="2011809" y="1775408"/>
                    <a:pt x="2263258" y="2063224"/>
                    <a:pt x="2179201" y="2290920"/>
                  </a:cubicBezTo>
                  <a:cubicBezTo>
                    <a:pt x="2095144" y="2518616"/>
                    <a:pt x="2032167" y="2723488"/>
                    <a:pt x="1524958" y="2928108"/>
                  </a:cubicBezTo>
                </a:path>
              </a:pathLst>
            </a:custGeom>
            <a:noFill/>
            <a:ln w="34925" cap="rnd">
              <a:solidFill>
                <a:schemeClr val="bg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4" name="椭圆 1"/>
            <p:cNvSpPr/>
            <p:nvPr/>
          </p:nvSpPr>
          <p:spPr>
            <a:xfrm>
              <a:off x="3444637" y="3934999"/>
              <a:ext cx="355590" cy="345840"/>
            </a:xfrm>
            <a:custGeom>
              <a:avLst/>
              <a:gdLst>
                <a:gd name="connsiteX0" fmla="*/ 1553 w 473505"/>
                <a:gd name="connsiteY0" fmla="*/ 224546 h 460522"/>
                <a:gd name="connsiteX1" fmla="*/ 271819 w 473505"/>
                <a:gd name="connsiteY1" fmla="*/ 0 h 460522"/>
                <a:gd name="connsiteX2" fmla="*/ 473505 w 473505"/>
                <a:gd name="connsiteY2" fmla="*/ 224546 h 460522"/>
                <a:gd name="connsiteX3" fmla="*/ 191809 w 473505"/>
                <a:gd name="connsiteY3" fmla="*/ 460522 h 460522"/>
                <a:gd name="connsiteX4" fmla="*/ 1553 w 473505"/>
                <a:gd name="connsiteY4" fmla="*/ 224546 h 460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3504" h="460522">
                  <a:moveTo>
                    <a:pt x="1553" y="224546"/>
                  </a:moveTo>
                  <a:cubicBezTo>
                    <a:pt x="14888" y="147792"/>
                    <a:pt x="141493" y="0"/>
                    <a:pt x="271819" y="0"/>
                  </a:cubicBezTo>
                  <a:cubicBezTo>
                    <a:pt x="402145" y="0"/>
                    <a:pt x="473505" y="94220"/>
                    <a:pt x="473505" y="224546"/>
                  </a:cubicBezTo>
                  <a:cubicBezTo>
                    <a:pt x="473505" y="354872"/>
                    <a:pt x="322135" y="460522"/>
                    <a:pt x="191809" y="460522"/>
                  </a:cubicBezTo>
                  <a:cubicBezTo>
                    <a:pt x="61483" y="460522"/>
                    <a:pt x="-11782" y="301300"/>
                    <a:pt x="1553" y="224546"/>
                  </a:cubicBezTo>
                  <a:close/>
                </a:path>
              </a:pathLst>
            </a:custGeom>
            <a:solidFill>
              <a:srgbClr val="FF9899"/>
            </a:solidFill>
            <a:ln w="34925" cap="rnd">
              <a:solidFill>
                <a:schemeClr val="bg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5" name="椭圆 1"/>
            <p:cNvSpPr/>
            <p:nvPr/>
          </p:nvSpPr>
          <p:spPr>
            <a:xfrm>
              <a:off x="3583765" y="3558213"/>
              <a:ext cx="412652" cy="401337"/>
            </a:xfrm>
            <a:custGeom>
              <a:avLst/>
              <a:gdLst>
                <a:gd name="connsiteX0" fmla="*/ 1553 w 473505"/>
                <a:gd name="connsiteY0" fmla="*/ 224546 h 460522"/>
                <a:gd name="connsiteX1" fmla="*/ 271819 w 473505"/>
                <a:gd name="connsiteY1" fmla="*/ 0 h 460522"/>
                <a:gd name="connsiteX2" fmla="*/ 473505 w 473505"/>
                <a:gd name="connsiteY2" fmla="*/ 224546 h 460522"/>
                <a:gd name="connsiteX3" fmla="*/ 191809 w 473505"/>
                <a:gd name="connsiteY3" fmla="*/ 460522 h 460522"/>
                <a:gd name="connsiteX4" fmla="*/ 1553 w 473505"/>
                <a:gd name="connsiteY4" fmla="*/ 224546 h 460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3504" h="460522">
                  <a:moveTo>
                    <a:pt x="1553" y="224546"/>
                  </a:moveTo>
                  <a:cubicBezTo>
                    <a:pt x="14888" y="147792"/>
                    <a:pt x="141493" y="0"/>
                    <a:pt x="271819" y="0"/>
                  </a:cubicBezTo>
                  <a:cubicBezTo>
                    <a:pt x="402145" y="0"/>
                    <a:pt x="473505" y="94220"/>
                    <a:pt x="473505" y="224546"/>
                  </a:cubicBezTo>
                  <a:cubicBezTo>
                    <a:pt x="473505" y="354872"/>
                    <a:pt x="322135" y="460522"/>
                    <a:pt x="191809" y="460522"/>
                  </a:cubicBezTo>
                  <a:cubicBezTo>
                    <a:pt x="61483" y="460522"/>
                    <a:pt x="-11782" y="301300"/>
                    <a:pt x="1553" y="224546"/>
                  </a:cubicBezTo>
                  <a:close/>
                </a:path>
              </a:pathLst>
            </a:custGeom>
            <a:solidFill>
              <a:srgbClr val="FF9899"/>
            </a:solidFill>
            <a:ln w="34925" cap="rnd">
              <a:solidFill>
                <a:schemeClr val="bg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6" name="椭圆 1"/>
            <p:cNvSpPr/>
            <p:nvPr/>
          </p:nvSpPr>
          <p:spPr>
            <a:xfrm>
              <a:off x="3904767" y="3244090"/>
              <a:ext cx="483106" cy="469859"/>
            </a:xfrm>
            <a:custGeom>
              <a:avLst/>
              <a:gdLst>
                <a:gd name="connsiteX0" fmla="*/ 1553 w 473505"/>
                <a:gd name="connsiteY0" fmla="*/ 224546 h 460522"/>
                <a:gd name="connsiteX1" fmla="*/ 271819 w 473505"/>
                <a:gd name="connsiteY1" fmla="*/ 0 h 460522"/>
                <a:gd name="connsiteX2" fmla="*/ 473505 w 473505"/>
                <a:gd name="connsiteY2" fmla="*/ 224546 h 460522"/>
                <a:gd name="connsiteX3" fmla="*/ 191809 w 473505"/>
                <a:gd name="connsiteY3" fmla="*/ 460522 h 460522"/>
                <a:gd name="connsiteX4" fmla="*/ 1553 w 473505"/>
                <a:gd name="connsiteY4" fmla="*/ 224546 h 460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3504" h="460522">
                  <a:moveTo>
                    <a:pt x="1553" y="224546"/>
                  </a:moveTo>
                  <a:cubicBezTo>
                    <a:pt x="14888" y="147792"/>
                    <a:pt x="141493" y="0"/>
                    <a:pt x="271819" y="0"/>
                  </a:cubicBezTo>
                  <a:cubicBezTo>
                    <a:pt x="402145" y="0"/>
                    <a:pt x="473505" y="94220"/>
                    <a:pt x="473505" y="224546"/>
                  </a:cubicBezTo>
                  <a:cubicBezTo>
                    <a:pt x="473505" y="354872"/>
                    <a:pt x="322135" y="460522"/>
                    <a:pt x="191809" y="460522"/>
                  </a:cubicBezTo>
                  <a:cubicBezTo>
                    <a:pt x="61483" y="460522"/>
                    <a:pt x="-11782" y="301300"/>
                    <a:pt x="1553" y="224546"/>
                  </a:cubicBezTo>
                  <a:close/>
                </a:path>
              </a:pathLst>
            </a:custGeom>
            <a:solidFill>
              <a:srgbClr val="FF9899"/>
            </a:solidFill>
            <a:ln w="34925" cap="rnd">
              <a:solidFill>
                <a:schemeClr val="bg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7" name="椭圆 1"/>
            <p:cNvSpPr/>
            <p:nvPr/>
          </p:nvSpPr>
          <p:spPr>
            <a:xfrm>
              <a:off x="4392076" y="3111544"/>
              <a:ext cx="509665" cy="495690"/>
            </a:xfrm>
            <a:custGeom>
              <a:avLst/>
              <a:gdLst>
                <a:gd name="connsiteX0" fmla="*/ 1553 w 473505"/>
                <a:gd name="connsiteY0" fmla="*/ 224546 h 460522"/>
                <a:gd name="connsiteX1" fmla="*/ 271819 w 473505"/>
                <a:gd name="connsiteY1" fmla="*/ 0 h 460522"/>
                <a:gd name="connsiteX2" fmla="*/ 473505 w 473505"/>
                <a:gd name="connsiteY2" fmla="*/ 224546 h 460522"/>
                <a:gd name="connsiteX3" fmla="*/ 191809 w 473505"/>
                <a:gd name="connsiteY3" fmla="*/ 460522 h 460522"/>
                <a:gd name="connsiteX4" fmla="*/ 1553 w 473505"/>
                <a:gd name="connsiteY4" fmla="*/ 224546 h 460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3504" h="460522">
                  <a:moveTo>
                    <a:pt x="1553" y="224546"/>
                  </a:moveTo>
                  <a:cubicBezTo>
                    <a:pt x="14888" y="147792"/>
                    <a:pt x="141493" y="0"/>
                    <a:pt x="271819" y="0"/>
                  </a:cubicBezTo>
                  <a:cubicBezTo>
                    <a:pt x="402145" y="0"/>
                    <a:pt x="473505" y="94220"/>
                    <a:pt x="473505" y="224546"/>
                  </a:cubicBezTo>
                  <a:cubicBezTo>
                    <a:pt x="473505" y="354872"/>
                    <a:pt x="322135" y="460522"/>
                    <a:pt x="191809" y="460522"/>
                  </a:cubicBezTo>
                  <a:cubicBezTo>
                    <a:pt x="61483" y="460522"/>
                    <a:pt x="-11782" y="301300"/>
                    <a:pt x="1553" y="224546"/>
                  </a:cubicBezTo>
                  <a:close/>
                </a:path>
              </a:pathLst>
            </a:custGeom>
            <a:solidFill>
              <a:srgbClr val="FF9899"/>
            </a:solidFill>
            <a:ln w="34925" cap="rnd">
              <a:solidFill>
                <a:schemeClr val="bg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8" name="椭圆 1"/>
            <p:cNvSpPr/>
            <p:nvPr/>
          </p:nvSpPr>
          <p:spPr>
            <a:xfrm>
              <a:off x="4901741" y="3070464"/>
              <a:ext cx="697869" cy="678733"/>
            </a:xfrm>
            <a:custGeom>
              <a:avLst/>
              <a:gdLst>
                <a:gd name="connsiteX0" fmla="*/ 1553 w 473505"/>
                <a:gd name="connsiteY0" fmla="*/ 224546 h 460522"/>
                <a:gd name="connsiteX1" fmla="*/ 271819 w 473505"/>
                <a:gd name="connsiteY1" fmla="*/ 0 h 460522"/>
                <a:gd name="connsiteX2" fmla="*/ 473505 w 473505"/>
                <a:gd name="connsiteY2" fmla="*/ 224546 h 460522"/>
                <a:gd name="connsiteX3" fmla="*/ 191809 w 473505"/>
                <a:gd name="connsiteY3" fmla="*/ 460522 h 460522"/>
                <a:gd name="connsiteX4" fmla="*/ 1553 w 473505"/>
                <a:gd name="connsiteY4" fmla="*/ 224546 h 460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3504" h="460522">
                  <a:moveTo>
                    <a:pt x="1553" y="224546"/>
                  </a:moveTo>
                  <a:cubicBezTo>
                    <a:pt x="14888" y="147792"/>
                    <a:pt x="141493" y="0"/>
                    <a:pt x="271819" y="0"/>
                  </a:cubicBezTo>
                  <a:cubicBezTo>
                    <a:pt x="402145" y="0"/>
                    <a:pt x="473505" y="94220"/>
                    <a:pt x="473505" y="224546"/>
                  </a:cubicBezTo>
                  <a:cubicBezTo>
                    <a:pt x="473505" y="354872"/>
                    <a:pt x="322135" y="460522"/>
                    <a:pt x="191809" y="460522"/>
                  </a:cubicBezTo>
                  <a:cubicBezTo>
                    <a:pt x="61483" y="460522"/>
                    <a:pt x="-11782" y="301300"/>
                    <a:pt x="1553" y="224546"/>
                  </a:cubicBezTo>
                  <a:close/>
                </a:path>
              </a:pathLst>
            </a:custGeom>
            <a:solidFill>
              <a:srgbClr val="FF9899"/>
            </a:solidFill>
            <a:ln w="34925" cap="rnd">
              <a:solidFill>
                <a:schemeClr val="bg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10752280" y="4452731"/>
            <a:ext cx="306658" cy="532684"/>
            <a:chOff x="3444637" y="3070464"/>
            <a:chExt cx="2154973" cy="3025607"/>
          </a:xfrm>
        </p:grpSpPr>
        <p:sp>
          <p:nvSpPr>
            <p:cNvPr id="57" name="任意多边形 56"/>
            <p:cNvSpPr/>
            <p:nvPr/>
          </p:nvSpPr>
          <p:spPr>
            <a:xfrm>
              <a:off x="3684000" y="3611070"/>
              <a:ext cx="1772419" cy="2485001"/>
            </a:xfrm>
            <a:custGeom>
              <a:avLst/>
              <a:gdLst>
                <a:gd name="connsiteX0" fmla="*/ 1489653 w 2300486"/>
                <a:gd name="connsiteY0" fmla="*/ 2896056 h 2928108"/>
                <a:gd name="connsiteX1" fmla="*/ 65586 w 2300486"/>
                <a:gd name="connsiteY1" fmla="*/ 1516958 h 2928108"/>
                <a:gd name="connsiteX2" fmla="*/ 410361 w 2300486"/>
                <a:gd name="connsiteY2" fmla="*/ 212814 h 2928108"/>
                <a:gd name="connsiteX3" fmla="*/ 1924367 w 2300486"/>
                <a:gd name="connsiteY3" fmla="*/ 165080 h 2928108"/>
                <a:gd name="connsiteX4" fmla="*/ 2284133 w 2300486"/>
                <a:gd name="connsiteY4" fmla="*/ 1010054 h 2928108"/>
                <a:gd name="connsiteX5" fmla="*/ 2029298 w 2300486"/>
                <a:gd name="connsiteY5" fmla="*/ 1561930 h 2928108"/>
                <a:gd name="connsiteX6" fmla="*/ 2179201 w 2300486"/>
                <a:gd name="connsiteY6" fmla="*/ 2290920 h 2928108"/>
                <a:gd name="connsiteX7" fmla="*/ 1524958 w 2300486"/>
                <a:gd name="connsiteY7" fmla="*/ 2928108 h 2928108"/>
                <a:gd name="connsiteX8" fmla="*/ 2071701 w 2521411"/>
                <a:gd name="connsiteY8" fmla="*/ 2200758 h 29903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300486" h="2928108">
                  <a:moveTo>
                    <a:pt x="1489653" y="2896056"/>
                  </a:moveTo>
                  <a:cubicBezTo>
                    <a:pt x="927522" y="2943975"/>
                    <a:pt x="245468" y="1964165"/>
                    <a:pt x="65586" y="1516958"/>
                  </a:cubicBezTo>
                  <a:cubicBezTo>
                    <a:pt x="-114296" y="1069751"/>
                    <a:pt x="100564" y="438127"/>
                    <a:pt x="410361" y="212814"/>
                  </a:cubicBezTo>
                  <a:cubicBezTo>
                    <a:pt x="720158" y="-12499"/>
                    <a:pt x="1492151" y="-103879"/>
                    <a:pt x="1924367" y="165080"/>
                  </a:cubicBezTo>
                  <a:cubicBezTo>
                    <a:pt x="2356583" y="434039"/>
                    <a:pt x="2311616" y="736420"/>
                    <a:pt x="2284133" y="1010054"/>
                  </a:cubicBezTo>
                  <a:cubicBezTo>
                    <a:pt x="2256650" y="1283688"/>
                    <a:pt x="2046787" y="1348452"/>
                    <a:pt x="2029298" y="1561930"/>
                  </a:cubicBezTo>
                  <a:cubicBezTo>
                    <a:pt x="2011809" y="1775408"/>
                    <a:pt x="2263258" y="2063224"/>
                    <a:pt x="2179201" y="2290920"/>
                  </a:cubicBezTo>
                  <a:cubicBezTo>
                    <a:pt x="2095144" y="2518616"/>
                    <a:pt x="2032167" y="2723488"/>
                    <a:pt x="1524958" y="2928108"/>
                  </a:cubicBezTo>
                </a:path>
              </a:pathLst>
            </a:custGeom>
            <a:noFill/>
            <a:ln w="34925" cap="rnd">
              <a:solidFill>
                <a:schemeClr val="bg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椭圆 1"/>
            <p:cNvSpPr/>
            <p:nvPr/>
          </p:nvSpPr>
          <p:spPr>
            <a:xfrm>
              <a:off x="3444637" y="3934999"/>
              <a:ext cx="355590" cy="345840"/>
            </a:xfrm>
            <a:custGeom>
              <a:avLst/>
              <a:gdLst>
                <a:gd name="connsiteX0" fmla="*/ 1553 w 473505"/>
                <a:gd name="connsiteY0" fmla="*/ 224546 h 460522"/>
                <a:gd name="connsiteX1" fmla="*/ 271819 w 473505"/>
                <a:gd name="connsiteY1" fmla="*/ 0 h 460522"/>
                <a:gd name="connsiteX2" fmla="*/ 473505 w 473505"/>
                <a:gd name="connsiteY2" fmla="*/ 224546 h 460522"/>
                <a:gd name="connsiteX3" fmla="*/ 191809 w 473505"/>
                <a:gd name="connsiteY3" fmla="*/ 460522 h 460522"/>
                <a:gd name="connsiteX4" fmla="*/ 1553 w 473505"/>
                <a:gd name="connsiteY4" fmla="*/ 224546 h 460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3504" h="460522">
                  <a:moveTo>
                    <a:pt x="1553" y="224546"/>
                  </a:moveTo>
                  <a:cubicBezTo>
                    <a:pt x="14888" y="147792"/>
                    <a:pt x="141493" y="0"/>
                    <a:pt x="271819" y="0"/>
                  </a:cubicBezTo>
                  <a:cubicBezTo>
                    <a:pt x="402145" y="0"/>
                    <a:pt x="473505" y="94220"/>
                    <a:pt x="473505" y="224546"/>
                  </a:cubicBezTo>
                  <a:cubicBezTo>
                    <a:pt x="473505" y="354872"/>
                    <a:pt x="322135" y="460522"/>
                    <a:pt x="191809" y="460522"/>
                  </a:cubicBezTo>
                  <a:cubicBezTo>
                    <a:pt x="61483" y="460522"/>
                    <a:pt x="-11782" y="301300"/>
                    <a:pt x="1553" y="224546"/>
                  </a:cubicBezTo>
                  <a:close/>
                </a:path>
              </a:pathLst>
            </a:custGeom>
            <a:solidFill>
              <a:srgbClr val="FF9899"/>
            </a:solidFill>
            <a:ln w="34925" cap="rnd">
              <a:solidFill>
                <a:schemeClr val="bg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椭圆 1"/>
            <p:cNvSpPr/>
            <p:nvPr/>
          </p:nvSpPr>
          <p:spPr>
            <a:xfrm>
              <a:off x="3583765" y="3558213"/>
              <a:ext cx="412652" cy="401337"/>
            </a:xfrm>
            <a:custGeom>
              <a:avLst/>
              <a:gdLst>
                <a:gd name="connsiteX0" fmla="*/ 1553 w 473505"/>
                <a:gd name="connsiteY0" fmla="*/ 224546 h 460522"/>
                <a:gd name="connsiteX1" fmla="*/ 271819 w 473505"/>
                <a:gd name="connsiteY1" fmla="*/ 0 h 460522"/>
                <a:gd name="connsiteX2" fmla="*/ 473505 w 473505"/>
                <a:gd name="connsiteY2" fmla="*/ 224546 h 460522"/>
                <a:gd name="connsiteX3" fmla="*/ 191809 w 473505"/>
                <a:gd name="connsiteY3" fmla="*/ 460522 h 460522"/>
                <a:gd name="connsiteX4" fmla="*/ 1553 w 473505"/>
                <a:gd name="connsiteY4" fmla="*/ 224546 h 460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3504" h="460522">
                  <a:moveTo>
                    <a:pt x="1553" y="224546"/>
                  </a:moveTo>
                  <a:cubicBezTo>
                    <a:pt x="14888" y="147792"/>
                    <a:pt x="141493" y="0"/>
                    <a:pt x="271819" y="0"/>
                  </a:cubicBezTo>
                  <a:cubicBezTo>
                    <a:pt x="402145" y="0"/>
                    <a:pt x="473505" y="94220"/>
                    <a:pt x="473505" y="224546"/>
                  </a:cubicBezTo>
                  <a:cubicBezTo>
                    <a:pt x="473505" y="354872"/>
                    <a:pt x="322135" y="460522"/>
                    <a:pt x="191809" y="460522"/>
                  </a:cubicBezTo>
                  <a:cubicBezTo>
                    <a:pt x="61483" y="460522"/>
                    <a:pt x="-11782" y="301300"/>
                    <a:pt x="1553" y="224546"/>
                  </a:cubicBezTo>
                  <a:close/>
                </a:path>
              </a:pathLst>
            </a:custGeom>
            <a:solidFill>
              <a:srgbClr val="FF9899"/>
            </a:solidFill>
            <a:ln w="34925" cap="rnd">
              <a:solidFill>
                <a:schemeClr val="bg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椭圆 1"/>
            <p:cNvSpPr/>
            <p:nvPr/>
          </p:nvSpPr>
          <p:spPr>
            <a:xfrm>
              <a:off x="3904767" y="3244090"/>
              <a:ext cx="483106" cy="469859"/>
            </a:xfrm>
            <a:custGeom>
              <a:avLst/>
              <a:gdLst>
                <a:gd name="connsiteX0" fmla="*/ 1553 w 473505"/>
                <a:gd name="connsiteY0" fmla="*/ 224546 h 460522"/>
                <a:gd name="connsiteX1" fmla="*/ 271819 w 473505"/>
                <a:gd name="connsiteY1" fmla="*/ 0 h 460522"/>
                <a:gd name="connsiteX2" fmla="*/ 473505 w 473505"/>
                <a:gd name="connsiteY2" fmla="*/ 224546 h 460522"/>
                <a:gd name="connsiteX3" fmla="*/ 191809 w 473505"/>
                <a:gd name="connsiteY3" fmla="*/ 460522 h 460522"/>
                <a:gd name="connsiteX4" fmla="*/ 1553 w 473505"/>
                <a:gd name="connsiteY4" fmla="*/ 224546 h 460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3504" h="460522">
                  <a:moveTo>
                    <a:pt x="1553" y="224546"/>
                  </a:moveTo>
                  <a:cubicBezTo>
                    <a:pt x="14888" y="147792"/>
                    <a:pt x="141493" y="0"/>
                    <a:pt x="271819" y="0"/>
                  </a:cubicBezTo>
                  <a:cubicBezTo>
                    <a:pt x="402145" y="0"/>
                    <a:pt x="473505" y="94220"/>
                    <a:pt x="473505" y="224546"/>
                  </a:cubicBezTo>
                  <a:cubicBezTo>
                    <a:pt x="473505" y="354872"/>
                    <a:pt x="322135" y="460522"/>
                    <a:pt x="191809" y="460522"/>
                  </a:cubicBezTo>
                  <a:cubicBezTo>
                    <a:pt x="61483" y="460522"/>
                    <a:pt x="-11782" y="301300"/>
                    <a:pt x="1553" y="224546"/>
                  </a:cubicBezTo>
                  <a:close/>
                </a:path>
              </a:pathLst>
            </a:custGeom>
            <a:solidFill>
              <a:srgbClr val="FF9899"/>
            </a:solidFill>
            <a:ln w="34925" cap="rnd">
              <a:solidFill>
                <a:schemeClr val="bg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椭圆 1"/>
            <p:cNvSpPr/>
            <p:nvPr/>
          </p:nvSpPr>
          <p:spPr>
            <a:xfrm>
              <a:off x="4392076" y="3111544"/>
              <a:ext cx="509665" cy="495690"/>
            </a:xfrm>
            <a:custGeom>
              <a:avLst/>
              <a:gdLst>
                <a:gd name="connsiteX0" fmla="*/ 1553 w 473505"/>
                <a:gd name="connsiteY0" fmla="*/ 224546 h 460522"/>
                <a:gd name="connsiteX1" fmla="*/ 271819 w 473505"/>
                <a:gd name="connsiteY1" fmla="*/ 0 h 460522"/>
                <a:gd name="connsiteX2" fmla="*/ 473505 w 473505"/>
                <a:gd name="connsiteY2" fmla="*/ 224546 h 460522"/>
                <a:gd name="connsiteX3" fmla="*/ 191809 w 473505"/>
                <a:gd name="connsiteY3" fmla="*/ 460522 h 460522"/>
                <a:gd name="connsiteX4" fmla="*/ 1553 w 473505"/>
                <a:gd name="connsiteY4" fmla="*/ 224546 h 460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3504" h="460522">
                  <a:moveTo>
                    <a:pt x="1553" y="224546"/>
                  </a:moveTo>
                  <a:cubicBezTo>
                    <a:pt x="14888" y="147792"/>
                    <a:pt x="141493" y="0"/>
                    <a:pt x="271819" y="0"/>
                  </a:cubicBezTo>
                  <a:cubicBezTo>
                    <a:pt x="402145" y="0"/>
                    <a:pt x="473505" y="94220"/>
                    <a:pt x="473505" y="224546"/>
                  </a:cubicBezTo>
                  <a:cubicBezTo>
                    <a:pt x="473505" y="354872"/>
                    <a:pt x="322135" y="460522"/>
                    <a:pt x="191809" y="460522"/>
                  </a:cubicBezTo>
                  <a:cubicBezTo>
                    <a:pt x="61483" y="460522"/>
                    <a:pt x="-11782" y="301300"/>
                    <a:pt x="1553" y="224546"/>
                  </a:cubicBezTo>
                  <a:close/>
                </a:path>
              </a:pathLst>
            </a:custGeom>
            <a:solidFill>
              <a:srgbClr val="FF9899"/>
            </a:solidFill>
            <a:ln w="34925" cap="rnd">
              <a:solidFill>
                <a:schemeClr val="bg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3" name="椭圆 1"/>
            <p:cNvSpPr/>
            <p:nvPr/>
          </p:nvSpPr>
          <p:spPr>
            <a:xfrm>
              <a:off x="4901741" y="3070464"/>
              <a:ext cx="697869" cy="678733"/>
            </a:xfrm>
            <a:custGeom>
              <a:avLst/>
              <a:gdLst>
                <a:gd name="connsiteX0" fmla="*/ 1553 w 473505"/>
                <a:gd name="connsiteY0" fmla="*/ 224546 h 460522"/>
                <a:gd name="connsiteX1" fmla="*/ 271819 w 473505"/>
                <a:gd name="connsiteY1" fmla="*/ 0 h 460522"/>
                <a:gd name="connsiteX2" fmla="*/ 473505 w 473505"/>
                <a:gd name="connsiteY2" fmla="*/ 224546 h 460522"/>
                <a:gd name="connsiteX3" fmla="*/ 191809 w 473505"/>
                <a:gd name="connsiteY3" fmla="*/ 460522 h 460522"/>
                <a:gd name="connsiteX4" fmla="*/ 1553 w 473505"/>
                <a:gd name="connsiteY4" fmla="*/ 224546 h 460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3504" h="460522">
                  <a:moveTo>
                    <a:pt x="1553" y="224546"/>
                  </a:moveTo>
                  <a:cubicBezTo>
                    <a:pt x="14888" y="147792"/>
                    <a:pt x="141493" y="0"/>
                    <a:pt x="271819" y="0"/>
                  </a:cubicBezTo>
                  <a:cubicBezTo>
                    <a:pt x="402145" y="0"/>
                    <a:pt x="473505" y="94220"/>
                    <a:pt x="473505" y="224546"/>
                  </a:cubicBezTo>
                  <a:cubicBezTo>
                    <a:pt x="473505" y="354872"/>
                    <a:pt x="322135" y="460522"/>
                    <a:pt x="191809" y="460522"/>
                  </a:cubicBezTo>
                  <a:cubicBezTo>
                    <a:pt x="61483" y="460522"/>
                    <a:pt x="-11782" y="301300"/>
                    <a:pt x="1553" y="224546"/>
                  </a:cubicBezTo>
                  <a:close/>
                </a:path>
              </a:pathLst>
            </a:custGeom>
            <a:solidFill>
              <a:srgbClr val="FF9899"/>
            </a:solidFill>
            <a:ln w="34925" cap="rnd">
              <a:solidFill>
                <a:schemeClr val="bg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4" name="任意多边形 93"/>
          <p:cNvSpPr/>
          <p:nvPr/>
        </p:nvSpPr>
        <p:spPr>
          <a:xfrm>
            <a:off x="189391" y="330038"/>
            <a:ext cx="11753545" cy="6261204"/>
          </a:xfrm>
          <a:custGeom>
            <a:avLst/>
            <a:gdLst>
              <a:gd name="connsiteX0" fmla="*/ 39466 w 5628110"/>
              <a:gd name="connsiteY0" fmla="*/ 896635 h 4530806"/>
              <a:gd name="connsiteX1" fmla="*/ 55794 w 5628110"/>
              <a:gd name="connsiteY1" fmla="*/ 1915340 h 4530806"/>
              <a:gd name="connsiteX2" fmla="*/ 153766 w 5628110"/>
              <a:gd name="connsiteY2" fmla="*/ 4152355 h 4530806"/>
              <a:gd name="connsiteX3" fmla="*/ 1786623 w 5628110"/>
              <a:gd name="connsiteY3" fmla="*/ 4446269 h 4530806"/>
              <a:gd name="connsiteX4" fmla="*/ 5347003 w 5628110"/>
              <a:gd name="connsiteY4" fmla="*/ 4394022 h 4530806"/>
              <a:gd name="connsiteX5" fmla="*/ 5525865 w 5628110"/>
              <a:gd name="connsiteY5" fmla="*/ 2535826 h 4530806"/>
              <a:gd name="connsiteX6" fmla="*/ 5460551 w 5628110"/>
              <a:gd name="connsiteY6" fmla="*/ 168183 h 4530806"/>
              <a:gd name="connsiteX7" fmla="*/ 2390780 w 5628110"/>
              <a:gd name="connsiteY7" fmla="*/ 53883 h 4530806"/>
              <a:gd name="connsiteX8" fmla="*/ 845987 w 5628110"/>
              <a:gd name="connsiteY8" fmla="*/ 4897 h 4530806"/>
              <a:gd name="connsiteX9" fmla="*/ 277859 w 5628110"/>
              <a:gd name="connsiteY9" fmla="*/ 887092 h 4530806"/>
              <a:gd name="connsiteX10" fmla="*/ 135734 w 5735830"/>
              <a:gd name="connsiteY10" fmla="*/ 360201 h 46335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628110" h="4530806">
                <a:moveTo>
                  <a:pt x="39466" y="896635"/>
                </a:moveTo>
                <a:cubicBezTo>
                  <a:pt x="-30151" y="1215042"/>
                  <a:pt x="36744" y="1372720"/>
                  <a:pt x="55794" y="1915340"/>
                </a:cubicBezTo>
                <a:cubicBezTo>
                  <a:pt x="74844" y="2457960"/>
                  <a:pt x="-134706" y="3730534"/>
                  <a:pt x="153766" y="4152355"/>
                </a:cubicBezTo>
                <a:cubicBezTo>
                  <a:pt x="442238" y="4574177"/>
                  <a:pt x="921084" y="4405991"/>
                  <a:pt x="1786623" y="4446269"/>
                </a:cubicBezTo>
                <a:cubicBezTo>
                  <a:pt x="2652162" y="4486547"/>
                  <a:pt x="4942512" y="4640591"/>
                  <a:pt x="5347003" y="4394022"/>
                </a:cubicBezTo>
                <a:cubicBezTo>
                  <a:pt x="5751494" y="4147453"/>
                  <a:pt x="5506940" y="3240133"/>
                  <a:pt x="5525865" y="2535826"/>
                </a:cubicBezTo>
                <a:cubicBezTo>
                  <a:pt x="5544790" y="1831520"/>
                  <a:pt x="5782574" y="438161"/>
                  <a:pt x="5460551" y="168183"/>
                </a:cubicBezTo>
                <a:cubicBezTo>
                  <a:pt x="5138528" y="-101795"/>
                  <a:pt x="3221955" y="81097"/>
                  <a:pt x="2390780" y="53883"/>
                </a:cubicBezTo>
                <a:cubicBezTo>
                  <a:pt x="1559605" y="26669"/>
                  <a:pt x="1148065" y="-14153"/>
                  <a:pt x="845987" y="4897"/>
                </a:cubicBezTo>
              </a:path>
            </a:pathLst>
          </a:custGeom>
          <a:noFill/>
          <a:ln w="25400" cap="rnd">
            <a:solidFill>
              <a:schemeClr val="bg1"/>
            </a:solidFill>
            <a:prstDash val="solid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文本框 52"/>
          <p:cNvSpPr txBox="1"/>
          <p:nvPr/>
        </p:nvSpPr>
        <p:spPr>
          <a:xfrm>
            <a:off x="1057101" y="1491615"/>
            <a:ext cx="9387762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err="1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eg</a:t>
            </a:r>
            <a:r>
              <a:rPr lang="zh-CN" altLang="en-US" sz="3200" b="1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：</a:t>
            </a:r>
            <a:r>
              <a:rPr lang="zh-CN" altLang="en-US" sz="3200" b="1" smtClean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仿照</a:t>
            </a:r>
            <a:r>
              <a:rPr lang="zh-CN" altLang="en-US" sz="3200" b="1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例句中加点的词语写一句话。</a:t>
            </a:r>
          </a:p>
          <a:p>
            <a:r>
              <a:rPr lang="zh-CN" altLang="en-US" sz="3200" b="1" smtClean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     无论</a:t>
            </a:r>
            <a:r>
              <a:rPr lang="zh-CN" altLang="en-US" sz="3200" b="1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是</a:t>
            </a:r>
            <a:r>
              <a:rPr lang="zh-CN" altLang="en-US" sz="3200" b="1" u="dashHeavy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高深莫测的星空</a:t>
            </a:r>
            <a:r>
              <a:rPr lang="zh-CN" altLang="en-US" sz="3200" b="1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，还是</a:t>
            </a:r>
            <a:r>
              <a:rPr lang="zh-CN" altLang="en-US" sz="3200" b="1" u="dashHeavy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不值一提的灰尘</a:t>
            </a:r>
            <a:r>
              <a:rPr lang="zh-CN" altLang="en-US" sz="3200" b="1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，都是</a:t>
            </a:r>
            <a:r>
              <a:rPr lang="zh-CN" altLang="en-US" sz="3200" b="1" u="dashHeavy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大自然精巧绝伦的艺术品</a:t>
            </a:r>
            <a:r>
              <a:rPr lang="zh-CN" altLang="en-US" sz="3200" b="1" smtClean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。</a:t>
            </a:r>
            <a:endParaRPr lang="en-US" altLang="zh-CN" sz="3200" b="1" smtClean="0">
              <a:solidFill>
                <a:schemeClr val="bg1"/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  <a:p>
            <a:endParaRPr lang="en-US" altLang="zh-CN" sz="3200" b="1" smtClean="0">
              <a:solidFill>
                <a:schemeClr val="bg1"/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  <a:p>
            <a:r>
              <a:rPr lang="en-US" altLang="zh-CN" sz="3200" b="1" smtClean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____________________________________</a:t>
            </a:r>
          </a:p>
          <a:p>
            <a:r>
              <a:rPr lang="en-US" altLang="zh-CN" sz="3200" b="1" smtClean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____________________________________</a:t>
            </a:r>
            <a:endParaRPr lang="zh-CN" altLang="en-US" sz="3200" b="1">
              <a:solidFill>
                <a:schemeClr val="bg1"/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54" name="文本框 53"/>
          <p:cNvSpPr txBox="1"/>
          <p:nvPr/>
        </p:nvSpPr>
        <p:spPr>
          <a:xfrm>
            <a:off x="1143416" y="3316636"/>
            <a:ext cx="866940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smtClean="0">
                <a:latin typeface="方正喵呜体" panose="02010600010101010101" pitchFamily="2" charset="-122"/>
                <a:ea typeface="方正喵呜体" panose="02010600010101010101" pitchFamily="2" charset="-122"/>
              </a:rPr>
              <a:t>无论</a:t>
            </a:r>
            <a:r>
              <a:rPr lang="zh-CN" altLang="en-US" sz="3200" b="1">
                <a:latin typeface="方正喵呜体" panose="02010600010101010101" pitchFamily="2" charset="-122"/>
                <a:ea typeface="方正喵呜体" panose="02010600010101010101" pitchFamily="2" charset="-122"/>
              </a:rPr>
              <a:t>是烟波浩渺的太湖，还是清澈见底的漓江</a:t>
            </a:r>
            <a:r>
              <a:rPr lang="zh-CN" altLang="en-US" sz="3200" b="1" smtClean="0">
                <a:latin typeface="方正喵呜体" panose="02010600010101010101" pitchFamily="2" charset="-122"/>
                <a:ea typeface="方正喵呜体" panose="02010600010101010101" pitchFamily="2" charset="-122"/>
              </a:rPr>
              <a:t>，</a:t>
            </a:r>
            <a:endParaRPr lang="en-US" altLang="zh-CN" sz="3200" b="1" smtClean="0">
              <a:latin typeface="方正喵呜体" panose="02010600010101010101" pitchFamily="2" charset="-122"/>
              <a:ea typeface="方正喵呜体" panose="02010600010101010101" pitchFamily="2" charset="-122"/>
            </a:endParaRPr>
          </a:p>
          <a:p>
            <a:r>
              <a:rPr lang="zh-CN" altLang="en-US" sz="3200" b="1" smtClean="0">
                <a:latin typeface="方正喵呜体" panose="02010600010101010101" pitchFamily="2" charset="-122"/>
                <a:ea typeface="方正喵呜体" panose="02010600010101010101" pitchFamily="2" charset="-122"/>
              </a:rPr>
              <a:t>都是</a:t>
            </a:r>
            <a:r>
              <a:rPr lang="zh-CN" altLang="en-US" sz="3200" b="1">
                <a:latin typeface="方正喵呜体" panose="02010600010101010101" pitchFamily="2" charset="-122"/>
                <a:ea typeface="方正喵呜体" panose="02010600010101010101" pitchFamily="2" charset="-122"/>
              </a:rPr>
              <a:t>大自然慷慨大方的馈赠品</a:t>
            </a:r>
            <a:r>
              <a:rPr lang="zh-CN" altLang="en-US" sz="3200" b="1" smtClean="0">
                <a:latin typeface="方正喵呜体" panose="02010600010101010101" pitchFamily="2" charset="-122"/>
                <a:ea typeface="方正喵呜体" panose="02010600010101010101" pitchFamily="2" charset="-122"/>
              </a:rPr>
              <a:t>。</a:t>
            </a:r>
            <a:endParaRPr lang="en-US" altLang="zh-CN" sz="3200" b="1" smtClean="0"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55" name="文本框 54"/>
          <p:cNvSpPr txBox="1"/>
          <p:nvPr/>
        </p:nvSpPr>
        <p:spPr>
          <a:xfrm>
            <a:off x="1123040" y="4241323"/>
            <a:ext cx="866940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smtClean="0">
                <a:latin typeface="方正喵呜体" panose="02010600010101010101" pitchFamily="2" charset="-122"/>
                <a:ea typeface="方正喵呜体" panose="02010600010101010101" pitchFamily="2" charset="-122"/>
              </a:rPr>
              <a:t>无论</a:t>
            </a:r>
            <a:r>
              <a:rPr lang="zh-CN" altLang="en-US" sz="3200" b="1">
                <a:latin typeface="方正喵呜体" panose="02010600010101010101" pitchFamily="2" charset="-122"/>
                <a:ea typeface="方正喵呜体" panose="02010600010101010101" pitchFamily="2" charset="-122"/>
              </a:rPr>
              <a:t>是济世兴邦的梦想，还是瑰丽无比的幻想</a:t>
            </a:r>
            <a:r>
              <a:rPr lang="zh-CN" altLang="en-US" sz="3200" b="1" smtClean="0">
                <a:latin typeface="方正喵呜体" panose="02010600010101010101" pitchFamily="2" charset="-122"/>
                <a:ea typeface="方正喵呜体" panose="02010600010101010101" pitchFamily="2" charset="-122"/>
              </a:rPr>
              <a:t>，</a:t>
            </a:r>
            <a:endParaRPr lang="en-US" altLang="zh-CN" sz="3200" b="1" smtClean="0">
              <a:latin typeface="方正喵呜体" panose="02010600010101010101" pitchFamily="2" charset="-122"/>
              <a:ea typeface="方正喵呜体" panose="02010600010101010101" pitchFamily="2" charset="-122"/>
            </a:endParaRPr>
          </a:p>
          <a:p>
            <a:r>
              <a:rPr lang="zh-CN" altLang="en-US" sz="3200" b="1" smtClean="0">
                <a:latin typeface="方正喵呜体" panose="02010600010101010101" pitchFamily="2" charset="-122"/>
                <a:ea typeface="方正喵呜体" panose="02010600010101010101" pitchFamily="2" charset="-122"/>
              </a:rPr>
              <a:t>都是</a:t>
            </a:r>
            <a:r>
              <a:rPr lang="zh-CN" altLang="en-US" sz="3200" b="1">
                <a:latin typeface="方正喵呜体" panose="02010600010101010101" pitchFamily="2" charset="-122"/>
                <a:ea typeface="方正喵呜体" panose="02010600010101010101" pitchFamily="2" charset="-122"/>
              </a:rPr>
              <a:t>青年人勇往直前的助推剂</a:t>
            </a:r>
            <a:r>
              <a:rPr lang="zh-CN" altLang="en-US" sz="3200" b="1" smtClean="0">
                <a:latin typeface="方正喵呜体" panose="02010600010101010101" pitchFamily="2" charset="-122"/>
                <a:ea typeface="方正喵呜体" panose="02010600010101010101" pitchFamily="2" charset="-122"/>
              </a:rPr>
              <a:t>。</a:t>
            </a:r>
            <a:endParaRPr lang="en-US" altLang="zh-CN" sz="3200" b="1" smtClean="0"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89" name="文本框 88"/>
          <p:cNvSpPr txBox="1"/>
          <p:nvPr/>
        </p:nvSpPr>
        <p:spPr>
          <a:xfrm>
            <a:off x="1102664" y="5158193"/>
            <a:ext cx="866940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smtClean="0">
                <a:latin typeface="方正喵呜体" panose="02010600010101010101" pitchFamily="2" charset="-122"/>
                <a:ea typeface="方正喵呜体" panose="02010600010101010101" pitchFamily="2" charset="-122"/>
              </a:rPr>
              <a:t>无论</a:t>
            </a:r>
            <a:r>
              <a:rPr lang="zh-CN" altLang="en-US" sz="3200" b="1">
                <a:latin typeface="方正喵呜体" panose="02010600010101010101" pitchFamily="2" charset="-122"/>
                <a:ea typeface="方正喵呜体" panose="02010600010101010101" pitchFamily="2" charset="-122"/>
              </a:rPr>
              <a:t>是振奋人心的成功，还是灰心丧气的失败</a:t>
            </a:r>
            <a:r>
              <a:rPr lang="zh-CN" altLang="en-US" sz="3200" b="1" smtClean="0">
                <a:latin typeface="方正喵呜体" panose="02010600010101010101" pitchFamily="2" charset="-122"/>
                <a:ea typeface="方正喵呜体" panose="02010600010101010101" pitchFamily="2" charset="-122"/>
              </a:rPr>
              <a:t>，</a:t>
            </a:r>
            <a:endParaRPr lang="en-US" altLang="zh-CN" sz="3200" b="1" smtClean="0">
              <a:latin typeface="方正喵呜体" panose="02010600010101010101" pitchFamily="2" charset="-122"/>
              <a:ea typeface="方正喵呜体" panose="02010600010101010101" pitchFamily="2" charset="-122"/>
            </a:endParaRPr>
          </a:p>
          <a:p>
            <a:r>
              <a:rPr lang="zh-CN" altLang="en-US" sz="3200" b="1" smtClean="0">
                <a:latin typeface="方正喵呜体" panose="02010600010101010101" pitchFamily="2" charset="-122"/>
                <a:ea typeface="方正喵呜体" panose="02010600010101010101" pitchFamily="2" charset="-122"/>
              </a:rPr>
              <a:t>都是</a:t>
            </a:r>
            <a:r>
              <a:rPr lang="zh-CN" altLang="en-US" sz="3200" b="1">
                <a:latin typeface="方正喵呜体" panose="02010600010101010101" pitchFamily="2" charset="-122"/>
                <a:ea typeface="方正喵呜体" panose="02010600010101010101" pitchFamily="2" charset="-122"/>
              </a:rPr>
              <a:t>人生不可或缺的必修课。</a:t>
            </a:r>
          </a:p>
        </p:txBody>
      </p:sp>
      <p:sp>
        <p:nvSpPr>
          <p:cNvPr id="74" name="矩形 73"/>
          <p:cNvSpPr/>
          <p:nvPr/>
        </p:nvSpPr>
        <p:spPr>
          <a:xfrm>
            <a:off x="3914288" y="387468"/>
            <a:ext cx="3899996" cy="1311128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6600" b="1" smtClean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小试牛刀</a:t>
            </a:r>
            <a:endParaRPr lang="zh-CN" altLang="en-US" sz="6600" b="1">
              <a:solidFill>
                <a:schemeClr val="bg1"/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3681530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/>
      <p:bldP spid="55" grpId="0"/>
      <p:bldP spid="8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8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9" name="Group 4"/>
          <p:cNvGrpSpPr>
            <a:grpSpLocks noChangeAspect="1"/>
          </p:cNvGrpSpPr>
          <p:nvPr/>
        </p:nvGrpSpPr>
        <p:grpSpPr>
          <a:xfrm rot="10800000">
            <a:off x="3726961" y="-2842458"/>
            <a:ext cx="4738075" cy="6557452"/>
            <a:chOff x="586" y="743"/>
            <a:chExt cx="2586" cy="3579"/>
          </a:xfrm>
        </p:grpSpPr>
        <p:sp>
          <p:nvSpPr>
            <p:cNvPr id="50" name="Freeform 8"/>
            <p:cNvSpPr/>
            <p:nvPr/>
          </p:nvSpPr>
          <p:spPr bwMode="auto">
            <a:xfrm>
              <a:off x="586" y="1482"/>
              <a:ext cx="2586" cy="2840"/>
            </a:xfrm>
            <a:custGeom>
              <a:avLst/>
              <a:gdLst>
                <a:gd name="T0" fmla="*/ 1181 w 1192"/>
                <a:gd name="T1" fmla="*/ 646 h 1310"/>
                <a:gd name="T2" fmla="*/ 1155 w 1192"/>
                <a:gd name="T3" fmla="*/ 406 h 1310"/>
                <a:gd name="T4" fmla="*/ 1033 w 1192"/>
                <a:gd name="T5" fmla="*/ 179 h 1310"/>
                <a:gd name="T6" fmla="*/ 636 w 1192"/>
                <a:gd name="T7" fmla="*/ 2 h 1310"/>
                <a:gd name="T8" fmla="*/ 597 w 1192"/>
                <a:gd name="T9" fmla="*/ 0 h 1310"/>
                <a:gd name="T10" fmla="*/ 597 w 1192"/>
                <a:gd name="T11" fmla="*/ 0 h 1310"/>
                <a:gd name="T12" fmla="*/ 596 w 1192"/>
                <a:gd name="T13" fmla="*/ 0 h 1310"/>
                <a:gd name="T14" fmla="*/ 595 w 1192"/>
                <a:gd name="T15" fmla="*/ 0 h 1310"/>
                <a:gd name="T16" fmla="*/ 595 w 1192"/>
                <a:gd name="T17" fmla="*/ 0 h 1310"/>
                <a:gd name="T18" fmla="*/ 556 w 1192"/>
                <a:gd name="T19" fmla="*/ 2 h 1310"/>
                <a:gd name="T20" fmla="*/ 159 w 1192"/>
                <a:gd name="T21" fmla="*/ 179 h 1310"/>
                <a:gd name="T22" fmla="*/ 37 w 1192"/>
                <a:gd name="T23" fmla="*/ 406 h 1310"/>
                <a:gd name="T24" fmla="*/ 10 w 1192"/>
                <a:gd name="T25" fmla="*/ 646 h 1310"/>
                <a:gd name="T26" fmla="*/ 3 w 1192"/>
                <a:gd name="T27" fmla="*/ 925 h 1310"/>
                <a:gd name="T28" fmla="*/ 16 w 1192"/>
                <a:gd name="T29" fmla="*/ 1073 h 1310"/>
                <a:gd name="T30" fmla="*/ 56 w 1192"/>
                <a:gd name="T31" fmla="*/ 1210 h 1310"/>
                <a:gd name="T32" fmla="*/ 139 w 1192"/>
                <a:gd name="T33" fmla="*/ 1234 h 1310"/>
                <a:gd name="T34" fmla="*/ 386 w 1192"/>
                <a:gd name="T35" fmla="*/ 1305 h 1310"/>
                <a:gd name="T36" fmla="*/ 596 w 1192"/>
                <a:gd name="T37" fmla="*/ 1305 h 1310"/>
                <a:gd name="T38" fmla="*/ 806 w 1192"/>
                <a:gd name="T39" fmla="*/ 1305 h 1310"/>
                <a:gd name="T40" fmla="*/ 1053 w 1192"/>
                <a:gd name="T41" fmla="*/ 1234 h 1310"/>
                <a:gd name="T42" fmla="*/ 1136 w 1192"/>
                <a:gd name="T43" fmla="*/ 1210 h 1310"/>
                <a:gd name="T44" fmla="*/ 1176 w 1192"/>
                <a:gd name="T45" fmla="*/ 1073 h 1310"/>
                <a:gd name="T46" fmla="*/ 1189 w 1192"/>
                <a:gd name="T47" fmla="*/ 925 h 1310"/>
                <a:gd name="T48" fmla="*/ 1181 w 1192"/>
                <a:gd name="T49" fmla="*/ 646 h 1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92" h="1310">
                  <a:moveTo>
                    <a:pt x="1181" y="646"/>
                  </a:moveTo>
                  <a:cubicBezTo>
                    <a:pt x="1175" y="566"/>
                    <a:pt x="1172" y="485"/>
                    <a:pt x="1155" y="406"/>
                  </a:cubicBezTo>
                  <a:cubicBezTo>
                    <a:pt x="1137" y="323"/>
                    <a:pt x="1089" y="243"/>
                    <a:pt x="1033" y="179"/>
                  </a:cubicBezTo>
                  <a:cubicBezTo>
                    <a:pt x="928" y="58"/>
                    <a:pt x="790" y="13"/>
                    <a:pt x="636" y="2"/>
                  </a:cubicBezTo>
                  <a:cubicBezTo>
                    <a:pt x="623" y="1"/>
                    <a:pt x="610" y="1"/>
                    <a:pt x="597" y="0"/>
                  </a:cubicBezTo>
                  <a:cubicBezTo>
                    <a:pt x="597" y="0"/>
                    <a:pt x="597" y="0"/>
                    <a:pt x="597" y="0"/>
                  </a:cubicBezTo>
                  <a:cubicBezTo>
                    <a:pt x="596" y="0"/>
                    <a:pt x="596" y="0"/>
                    <a:pt x="596" y="0"/>
                  </a:cubicBezTo>
                  <a:cubicBezTo>
                    <a:pt x="596" y="0"/>
                    <a:pt x="595" y="0"/>
                    <a:pt x="595" y="0"/>
                  </a:cubicBezTo>
                  <a:cubicBezTo>
                    <a:pt x="595" y="0"/>
                    <a:pt x="595" y="0"/>
                    <a:pt x="595" y="0"/>
                  </a:cubicBezTo>
                  <a:cubicBezTo>
                    <a:pt x="582" y="1"/>
                    <a:pt x="569" y="1"/>
                    <a:pt x="556" y="2"/>
                  </a:cubicBezTo>
                  <a:cubicBezTo>
                    <a:pt x="402" y="13"/>
                    <a:pt x="264" y="58"/>
                    <a:pt x="159" y="179"/>
                  </a:cubicBezTo>
                  <a:cubicBezTo>
                    <a:pt x="103" y="243"/>
                    <a:pt x="54" y="323"/>
                    <a:pt x="37" y="406"/>
                  </a:cubicBezTo>
                  <a:cubicBezTo>
                    <a:pt x="20" y="485"/>
                    <a:pt x="17" y="566"/>
                    <a:pt x="10" y="646"/>
                  </a:cubicBezTo>
                  <a:cubicBezTo>
                    <a:pt x="3" y="739"/>
                    <a:pt x="0" y="832"/>
                    <a:pt x="3" y="925"/>
                  </a:cubicBezTo>
                  <a:cubicBezTo>
                    <a:pt x="5" y="974"/>
                    <a:pt x="9" y="1024"/>
                    <a:pt x="16" y="1073"/>
                  </a:cubicBezTo>
                  <a:cubicBezTo>
                    <a:pt x="23" y="1117"/>
                    <a:pt x="28" y="1173"/>
                    <a:pt x="56" y="1210"/>
                  </a:cubicBezTo>
                  <a:cubicBezTo>
                    <a:pt x="77" y="1240"/>
                    <a:pt x="112" y="1246"/>
                    <a:pt x="139" y="1234"/>
                  </a:cubicBezTo>
                  <a:cubicBezTo>
                    <a:pt x="207" y="1287"/>
                    <a:pt x="304" y="1300"/>
                    <a:pt x="386" y="1305"/>
                  </a:cubicBezTo>
                  <a:cubicBezTo>
                    <a:pt x="456" y="1310"/>
                    <a:pt x="526" y="1307"/>
                    <a:pt x="596" y="1305"/>
                  </a:cubicBezTo>
                  <a:cubicBezTo>
                    <a:pt x="666" y="1307"/>
                    <a:pt x="736" y="1310"/>
                    <a:pt x="806" y="1305"/>
                  </a:cubicBezTo>
                  <a:cubicBezTo>
                    <a:pt x="888" y="1300"/>
                    <a:pt x="985" y="1287"/>
                    <a:pt x="1053" y="1234"/>
                  </a:cubicBezTo>
                  <a:cubicBezTo>
                    <a:pt x="1080" y="1246"/>
                    <a:pt x="1115" y="1240"/>
                    <a:pt x="1136" y="1210"/>
                  </a:cubicBezTo>
                  <a:cubicBezTo>
                    <a:pt x="1163" y="1173"/>
                    <a:pt x="1169" y="1117"/>
                    <a:pt x="1176" y="1073"/>
                  </a:cubicBezTo>
                  <a:cubicBezTo>
                    <a:pt x="1183" y="1024"/>
                    <a:pt x="1187" y="974"/>
                    <a:pt x="1189" y="925"/>
                  </a:cubicBezTo>
                  <a:cubicBezTo>
                    <a:pt x="1192" y="832"/>
                    <a:pt x="1189" y="739"/>
                    <a:pt x="1181" y="64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9"/>
            <p:cNvSpPr/>
            <p:nvPr/>
          </p:nvSpPr>
          <p:spPr bwMode="auto">
            <a:xfrm>
              <a:off x="1465" y="2467"/>
              <a:ext cx="440" cy="234"/>
            </a:xfrm>
            <a:custGeom>
              <a:avLst/>
              <a:gdLst>
                <a:gd name="T0" fmla="*/ 2 w 203"/>
                <a:gd name="T1" fmla="*/ 30 h 108"/>
                <a:gd name="T2" fmla="*/ 105 w 203"/>
                <a:gd name="T3" fmla="*/ 99 h 108"/>
                <a:gd name="T4" fmla="*/ 202 w 203"/>
                <a:gd name="T5" fmla="*/ 4 h 108"/>
                <a:gd name="T6" fmla="*/ 197 w 203"/>
                <a:gd name="T7" fmla="*/ 2 h 108"/>
                <a:gd name="T8" fmla="*/ 108 w 203"/>
                <a:gd name="T9" fmla="*/ 82 h 108"/>
                <a:gd name="T10" fmla="*/ 11 w 203"/>
                <a:gd name="T11" fmla="*/ 27 h 108"/>
                <a:gd name="T12" fmla="*/ 2 w 203"/>
                <a:gd name="T13" fmla="*/ 3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3" h="108">
                  <a:moveTo>
                    <a:pt x="2" y="30"/>
                  </a:moveTo>
                  <a:cubicBezTo>
                    <a:pt x="14" y="81"/>
                    <a:pt x="53" y="108"/>
                    <a:pt x="105" y="99"/>
                  </a:cubicBezTo>
                  <a:cubicBezTo>
                    <a:pt x="150" y="91"/>
                    <a:pt x="197" y="50"/>
                    <a:pt x="202" y="4"/>
                  </a:cubicBezTo>
                  <a:cubicBezTo>
                    <a:pt x="203" y="1"/>
                    <a:pt x="199" y="0"/>
                    <a:pt x="197" y="2"/>
                  </a:cubicBezTo>
                  <a:cubicBezTo>
                    <a:pt x="179" y="41"/>
                    <a:pt x="151" y="70"/>
                    <a:pt x="108" y="82"/>
                  </a:cubicBezTo>
                  <a:cubicBezTo>
                    <a:pt x="64" y="93"/>
                    <a:pt x="26" y="70"/>
                    <a:pt x="11" y="27"/>
                  </a:cubicBezTo>
                  <a:cubicBezTo>
                    <a:pt x="9" y="22"/>
                    <a:pt x="0" y="24"/>
                    <a:pt x="2" y="30"/>
                  </a:cubicBezTo>
                  <a:close/>
                </a:path>
              </a:pathLst>
            </a:custGeom>
            <a:solidFill>
              <a:srgbClr val="5B08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10"/>
            <p:cNvSpPr/>
            <p:nvPr/>
          </p:nvSpPr>
          <p:spPr bwMode="auto">
            <a:xfrm>
              <a:off x="1892" y="2467"/>
              <a:ext cx="441" cy="238"/>
            </a:xfrm>
            <a:custGeom>
              <a:avLst/>
              <a:gdLst>
                <a:gd name="T0" fmla="*/ 192 w 203"/>
                <a:gd name="T1" fmla="*/ 27 h 110"/>
                <a:gd name="T2" fmla="*/ 95 w 203"/>
                <a:gd name="T3" fmla="*/ 82 h 110"/>
                <a:gd name="T4" fmla="*/ 6 w 203"/>
                <a:gd name="T5" fmla="*/ 2 h 110"/>
                <a:gd name="T6" fmla="*/ 1 w 203"/>
                <a:gd name="T7" fmla="*/ 4 h 110"/>
                <a:gd name="T8" fmla="*/ 98 w 203"/>
                <a:gd name="T9" fmla="*/ 99 h 110"/>
                <a:gd name="T10" fmla="*/ 201 w 203"/>
                <a:gd name="T11" fmla="*/ 30 h 110"/>
                <a:gd name="T12" fmla="*/ 192 w 203"/>
                <a:gd name="T13" fmla="*/ 27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3" h="110">
                  <a:moveTo>
                    <a:pt x="192" y="27"/>
                  </a:moveTo>
                  <a:cubicBezTo>
                    <a:pt x="177" y="70"/>
                    <a:pt x="139" y="92"/>
                    <a:pt x="95" y="82"/>
                  </a:cubicBezTo>
                  <a:cubicBezTo>
                    <a:pt x="53" y="71"/>
                    <a:pt x="24" y="40"/>
                    <a:pt x="6" y="2"/>
                  </a:cubicBezTo>
                  <a:cubicBezTo>
                    <a:pt x="5" y="0"/>
                    <a:pt x="0" y="1"/>
                    <a:pt x="1" y="4"/>
                  </a:cubicBezTo>
                  <a:cubicBezTo>
                    <a:pt x="7" y="51"/>
                    <a:pt x="53" y="89"/>
                    <a:pt x="98" y="99"/>
                  </a:cubicBezTo>
                  <a:cubicBezTo>
                    <a:pt x="150" y="110"/>
                    <a:pt x="190" y="79"/>
                    <a:pt x="201" y="30"/>
                  </a:cubicBezTo>
                  <a:cubicBezTo>
                    <a:pt x="203" y="24"/>
                    <a:pt x="194" y="22"/>
                    <a:pt x="192" y="27"/>
                  </a:cubicBezTo>
                  <a:close/>
                </a:path>
              </a:pathLst>
            </a:custGeom>
            <a:solidFill>
              <a:srgbClr val="5B08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11"/>
            <p:cNvSpPr/>
            <p:nvPr/>
          </p:nvSpPr>
          <p:spPr bwMode="auto">
            <a:xfrm>
              <a:off x="1814" y="2354"/>
              <a:ext cx="171" cy="123"/>
            </a:xfrm>
            <a:custGeom>
              <a:avLst/>
              <a:gdLst>
                <a:gd name="T0" fmla="*/ 78 w 79"/>
                <a:gd name="T1" fmla="*/ 13 h 57"/>
                <a:gd name="T2" fmla="*/ 65 w 79"/>
                <a:gd name="T3" fmla="*/ 2 h 57"/>
                <a:gd name="T4" fmla="*/ 63 w 79"/>
                <a:gd name="T5" fmla="*/ 2 h 57"/>
                <a:gd name="T6" fmla="*/ 39 w 79"/>
                <a:gd name="T7" fmla="*/ 0 h 57"/>
                <a:gd name="T8" fmla="*/ 16 w 79"/>
                <a:gd name="T9" fmla="*/ 2 h 57"/>
                <a:gd name="T10" fmla="*/ 13 w 79"/>
                <a:gd name="T11" fmla="*/ 2 h 57"/>
                <a:gd name="T12" fmla="*/ 1 w 79"/>
                <a:gd name="T13" fmla="*/ 13 h 57"/>
                <a:gd name="T14" fmla="*/ 2 w 79"/>
                <a:gd name="T15" fmla="*/ 25 h 57"/>
                <a:gd name="T16" fmla="*/ 28 w 79"/>
                <a:gd name="T17" fmla="*/ 53 h 57"/>
                <a:gd name="T18" fmla="*/ 51 w 79"/>
                <a:gd name="T19" fmla="*/ 53 h 57"/>
                <a:gd name="T20" fmla="*/ 76 w 79"/>
                <a:gd name="T21" fmla="*/ 25 h 57"/>
                <a:gd name="T22" fmla="*/ 78 w 79"/>
                <a:gd name="T23" fmla="*/ 13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9" h="57">
                  <a:moveTo>
                    <a:pt x="78" y="13"/>
                  </a:moveTo>
                  <a:cubicBezTo>
                    <a:pt x="77" y="7"/>
                    <a:pt x="73" y="3"/>
                    <a:pt x="65" y="2"/>
                  </a:cubicBezTo>
                  <a:cubicBezTo>
                    <a:pt x="65" y="2"/>
                    <a:pt x="64" y="2"/>
                    <a:pt x="63" y="2"/>
                  </a:cubicBezTo>
                  <a:cubicBezTo>
                    <a:pt x="55" y="0"/>
                    <a:pt x="47" y="0"/>
                    <a:pt x="39" y="0"/>
                  </a:cubicBezTo>
                  <a:cubicBezTo>
                    <a:pt x="32" y="0"/>
                    <a:pt x="24" y="0"/>
                    <a:pt x="16" y="2"/>
                  </a:cubicBezTo>
                  <a:cubicBezTo>
                    <a:pt x="15" y="2"/>
                    <a:pt x="14" y="2"/>
                    <a:pt x="13" y="2"/>
                  </a:cubicBezTo>
                  <a:cubicBezTo>
                    <a:pt x="6" y="3"/>
                    <a:pt x="2" y="7"/>
                    <a:pt x="1" y="13"/>
                  </a:cubicBezTo>
                  <a:cubicBezTo>
                    <a:pt x="0" y="16"/>
                    <a:pt x="0" y="21"/>
                    <a:pt x="2" y="25"/>
                  </a:cubicBezTo>
                  <a:cubicBezTo>
                    <a:pt x="8" y="35"/>
                    <a:pt x="18" y="48"/>
                    <a:pt x="28" y="53"/>
                  </a:cubicBezTo>
                  <a:cubicBezTo>
                    <a:pt x="36" y="57"/>
                    <a:pt x="43" y="57"/>
                    <a:pt x="51" y="53"/>
                  </a:cubicBezTo>
                  <a:cubicBezTo>
                    <a:pt x="61" y="48"/>
                    <a:pt x="71" y="35"/>
                    <a:pt x="76" y="25"/>
                  </a:cubicBezTo>
                  <a:cubicBezTo>
                    <a:pt x="79" y="21"/>
                    <a:pt x="79" y="16"/>
                    <a:pt x="78" y="13"/>
                  </a:cubicBezTo>
                  <a:close/>
                </a:path>
              </a:pathLst>
            </a:custGeom>
            <a:solidFill>
              <a:srgbClr val="5B0822"/>
            </a:solidFill>
            <a:ln w="14288" cap="flat">
              <a:solidFill>
                <a:srgbClr val="5B0822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12"/>
            <p:cNvSpPr/>
            <p:nvPr/>
          </p:nvSpPr>
          <p:spPr bwMode="auto">
            <a:xfrm>
              <a:off x="1139" y="2120"/>
              <a:ext cx="434" cy="271"/>
            </a:xfrm>
            <a:custGeom>
              <a:avLst/>
              <a:gdLst>
                <a:gd name="T0" fmla="*/ 32 w 200"/>
                <a:gd name="T1" fmla="*/ 76 h 125"/>
                <a:gd name="T2" fmla="*/ 111 w 200"/>
                <a:gd name="T3" fmla="*/ 60 h 125"/>
                <a:gd name="T4" fmla="*/ 167 w 200"/>
                <a:gd name="T5" fmla="*/ 121 h 125"/>
                <a:gd name="T6" fmla="*/ 179 w 200"/>
                <a:gd name="T7" fmla="*/ 120 h 125"/>
                <a:gd name="T8" fmla="*/ 129 w 200"/>
                <a:gd name="T9" fmla="*/ 18 h 125"/>
                <a:gd name="T10" fmla="*/ 12 w 200"/>
                <a:gd name="T11" fmla="*/ 50 h 125"/>
                <a:gd name="T12" fmla="*/ 32 w 200"/>
                <a:gd name="T13" fmla="*/ 76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0" h="125">
                  <a:moveTo>
                    <a:pt x="32" y="76"/>
                  </a:moveTo>
                  <a:cubicBezTo>
                    <a:pt x="54" y="59"/>
                    <a:pt x="84" y="48"/>
                    <a:pt x="111" y="60"/>
                  </a:cubicBezTo>
                  <a:cubicBezTo>
                    <a:pt x="141" y="73"/>
                    <a:pt x="146" y="101"/>
                    <a:pt x="167" y="121"/>
                  </a:cubicBezTo>
                  <a:cubicBezTo>
                    <a:pt x="171" y="125"/>
                    <a:pt x="177" y="124"/>
                    <a:pt x="179" y="120"/>
                  </a:cubicBezTo>
                  <a:cubicBezTo>
                    <a:pt x="200" y="83"/>
                    <a:pt x="164" y="32"/>
                    <a:pt x="129" y="18"/>
                  </a:cubicBezTo>
                  <a:cubicBezTo>
                    <a:pt x="86" y="0"/>
                    <a:pt x="42" y="15"/>
                    <a:pt x="12" y="50"/>
                  </a:cubicBezTo>
                  <a:cubicBezTo>
                    <a:pt x="0" y="63"/>
                    <a:pt x="16" y="88"/>
                    <a:pt x="32" y="76"/>
                  </a:cubicBezTo>
                  <a:close/>
                </a:path>
              </a:pathLst>
            </a:custGeom>
            <a:solidFill>
              <a:srgbClr val="5B08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13"/>
            <p:cNvSpPr/>
            <p:nvPr/>
          </p:nvSpPr>
          <p:spPr bwMode="auto">
            <a:xfrm>
              <a:off x="2165" y="2120"/>
              <a:ext cx="435" cy="271"/>
            </a:xfrm>
            <a:custGeom>
              <a:avLst/>
              <a:gdLst>
                <a:gd name="T0" fmla="*/ 189 w 200"/>
                <a:gd name="T1" fmla="*/ 50 h 125"/>
                <a:gd name="T2" fmla="*/ 71 w 200"/>
                <a:gd name="T3" fmla="*/ 18 h 125"/>
                <a:gd name="T4" fmla="*/ 21 w 200"/>
                <a:gd name="T5" fmla="*/ 120 h 125"/>
                <a:gd name="T6" fmla="*/ 33 w 200"/>
                <a:gd name="T7" fmla="*/ 121 h 125"/>
                <a:gd name="T8" fmla="*/ 54 w 200"/>
                <a:gd name="T9" fmla="*/ 89 h 125"/>
                <a:gd name="T10" fmla="*/ 89 w 200"/>
                <a:gd name="T11" fmla="*/ 60 h 125"/>
                <a:gd name="T12" fmla="*/ 169 w 200"/>
                <a:gd name="T13" fmla="*/ 76 h 125"/>
                <a:gd name="T14" fmla="*/ 189 w 200"/>
                <a:gd name="T15" fmla="*/ 5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0" h="125">
                  <a:moveTo>
                    <a:pt x="189" y="50"/>
                  </a:moveTo>
                  <a:cubicBezTo>
                    <a:pt x="159" y="15"/>
                    <a:pt x="115" y="0"/>
                    <a:pt x="71" y="18"/>
                  </a:cubicBezTo>
                  <a:cubicBezTo>
                    <a:pt x="37" y="32"/>
                    <a:pt x="0" y="83"/>
                    <a:pt x="21" y="120"/>
                  </a:cubicBezTo>
                  <a:cubicBezTo>
                    <a:pt x="24" y="124"/>
                    <a:pt x="30" y="125"/>
                    <a:pt x="33" y="121"/>
                  </a:cubicBezTo>
                  <a:cubicBezTo>
                    <a:pt x="43" y="112"/>
                    <a:pt x="47" y="101"/>
                    <a:pt x="54" y="89"/>
                  </a:cubicBezTo>
                  <a:cubicBezTo>
                    <a:pt x="63" y="76"/>
                    <a:pt x="75" y="68"/>
                    <a:pt x="89" y="60"/>
                  </a:cubicBezTo>
                  <a:cubicBezTo>
                    <a:pt x="115" y="46"/>
                    <a:pt x="148" y="60"/>
                    <a:pt x="169" y="76"/>
                  </a:cubicBezTo>
                  <a:cubicBezTo>
                    <a:pt x="184" y="88"/>
                    <a:pt x="200" y="63"/>
                    <a:pt x="189" y="50"/>
                  </a:cubicBezTo>
                  <a:close/>
                </a:path>
              </a:pathLst>
            </a:custGeom>
            <a:solidFill>
              <a:srgbClr val="5B08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14"/>
            <p:cNvSpPr/>
            <p:nvPr/>
          </p:nvSpPr>
          <p:spPr bwMode="auto">
            <a:xfrm>
              <a:off x="1013" y="2415"/>
              <a:ext cx="352" cy="123"/>
            </a:xfrm>
            <a:custGeom>
              <a:avLst/>
              <a:gdLst>
                <a:gd name="T0" fmla="*/ 17 w 162"/>
                <a:gd name="T1" fmla="*/ 45 h 57"/>
                <a:gd name="T2" fmla="*/ 129 w 162"/>
                <a:gd name="T3" fmla="*/ 57 h 57"/>
                <a:gd name="T4" fmla="*/ 135 w 162"/>
                <a:gd name="T5" fmla="*/ 10 h 57"/>
                <a:gd name="T6" fmla="*/ 17 w 162"/>
                <a:gd name="T7" fmla="*/ 11 h 57"/>
                <a:gd name="T8" fmla="*/ 17 w 162"/>
                <a:gd name="T9" fmla="*/ 45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2" h="57">
                  <a:moveTo>
                    <a:pt x="17" y="45"/>
                  </a:moveTo>
                  <a:cubicBezTo>
                    <a:pt x="51" y="56"/>
                    <a:pt x="93" y="57"/>
                    <a:pt x="129" y="57"/>
                  </a:cubicBezTo>
                  <a:cubicBezTo>
                    <a:pt x="156" y="57"/>
                    <a:pt x="162" y="17"/>
                    <a:pt x="135" y="10"/>
                  </a:cubicBezTo>
                  <a:cubicBezTo>
                    <a:pt x="98" y="0"/>
                    <a:pt x="53" y="0"/>
                    <a:pt x="17" y="11"/>
                  </a:cubicBezTo>
                  <a:cubicBezTo>
                    <a:pt x="0" y="16"/>
                    <a:pt x="0" y="40"/>
                    <a:pt x="17" y="45"/>
                  </a:cubicBezTo>
                  <a:close/>
                </a:path>
              </a:pathLst>
            </a:custGeom>
            <a:solidFill>
              <a:srgbClr val="FF98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15"/>
            <p:cNvSpPr/>
            <p:nvPr/>
          </p:nvSpPr>
          <p:spPr bwMode="auto">
            <a:xfrm>
              <a:off x="2432" y="2415"/>
              <a:ext cx="352" cy="123"/>
            </a:xfrm>
            <a:custGeom>
              <a:avLst/>
              <a:gdLst>
                <a:gd name="T0" fmla="*/ 145 w 162"/>
                <a:gd name="T1" fmla="*/ 11 h 57"/>
                <a:gd name="T2" fmla="*/ 26 w 162"/>
                <a:gd name="T3" fmla="*/ 10 h 57"/>
                <a:gd name="T4" fmla="*/ 33 w 162"/>
                <a:gd name="T5" fmla="*/ 57 h 57"/>
                <a:gd name="T6" fmla="*/ 145 w 162"/>
                <a:gd name="T7" fmla="*/ 45 h 57"/>
                <a:gd name="T8" fmla="*/ 145 w 162"/>
                <a:gd name="T9" fmla="*/ 11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2" h="57">
                  <a:moveTo>
                    <a:pt x="145" y="11"/>
                  </a:moveTo>
                  <a:cubicBezTo>
                    <a:pt x="108" y="0"/>
                    <a:pt x="63" y="0"/>
                    <a:pt x="26" y="10"/>
                  </a:cubicBezTo>
                  <a:cubicBezTo>
                    <a:pt x="0" y="17"/>
                    <a:pt x="5" y="57"/>
                    <a:pt x="33" y="57"/>
                  </a:cubicBezTo>
                  <a:cubicBezTo>
                    <a:pt x="69" y="57"/>
                    <a:pt x="110" y="56"/>
                    <a:pt x="145" y="45"/>
                  </a:cubicBezTo>
                  <a:cubicBezTo>
                    <a:pt x="162" y="40"/>
                    <a:pt x="162" y="16"/>
                    <a:pt x="145" y="11"/>
                  </a:cubicBezTo>
                  <a:close/>
                </a:path>
              </a:pathLst>
            </a:custGeom>
            <a:solidFill>
              <a:srgbClr val="FF98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16"/>
            <p:cNvSpPr/>
            <p:nvPr/>
          </p:nvSpPr>
          <p:spPr bwMode="auto">
            <a:xfrm>
              <a:off x="642" y="3262"/>
              <a:ext cx="1142" cy="668"/>
            </a:xfrm>
            <a:custGeom>
              <a:avLst/>
              <a:gdLst>
                <a:gd name="T0" fmla="*/ 71 w 526"/>
                <a:gd name="T1" fmla="*/ 24 h 308"/>
                <a:gd name="T2" fmla="*/ 143 w 526"/>
                <a:gd name="T3" fmla="*/ 258 h 308"/>
                <a:gd name="T4" fmla="*/ 424 w 526"/>
                <a:gd name="T5" fmla="*/ 287 h 308"/>
                <a:gd name="T6" fmla="*/ 490 w 526"/>
                <a:gd name="T7" fmla="*/ 171 h 308"/>
                <a:gd name="T8" fmla="*/ 287 w 526"/>
                <a:gd name="T9" fmla="*/ 139 h 308"/>
                <a:gd name="T10" fmla="*/ 139 w 526"/>
                <a:gd name="T11" fmla="*/ 42 h 308"/>
                <a:gd name="T12" fmla="*/ 71 w 526"/>
                <a:gd name="T13" fmla="*/ 24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6" h="308">
                  <a:moveTo>
                    <a:pt x="71" y="24"/>
                  </a:moveTo>
                  <a:cubicBezTo>
                    <a:pt x="0" y="98"/>
                    <a:pt x="74" y="213"/>
                    <a:pt x="143" y="258"/>
                  </a:cubicBezTo>
                  <a:cubicBezTo>
                    <a:pt x="220" y="308"/>
                    <a:pt x="337" y="297"/>
                    <a:pt x="424" y="287"/>
                  </a:cubicBezTo>
                  <a:cubicBezTo>
                    <a:pt x="477" y="281"/>
                    <a:pt x="526" y="225"/>
                    <a:pt x="490" y="171"/>
                  </a:cubicBezTo>
                  <a:cubicBezTo>
                    <a:pt x="448" y="108"/>
                    <a:pt x="352" y="138"/>
                    <a:pt x="287" y="139"/>
                  </a:cubicBezTo>
                  <a:cubicBezTo>
                    <a:pt x="217" y="141"/>
                    <a:pt x="165" y="110"/>
                    <a:pt x="139" y="42"/>
                  </a:cubicBezTo>
                  <a:cubicBezTo>
                    <a:pt x="129" y="15"/>
                    <a:pt x="94" y="0"/>
                    <a:pt x="71" y="24"/>
                  </a:cubicBezTo>
                  <a:close/>
                </a:path>
              </a:pathLst>
            </a:custGeom>
            <a:solidFill>
              <a:srgbClr val="FFDC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17"/>
            <p:cNvSpPr/>
            <p:nvPr/>
          </p:nvSpPr>
          <p:spPr bwMode="auto">
            <a:xfrm>
              <a:off x="1603" y="3778"/>
              <a:ext cx="187" cy="37"/>
            </a:xfrm>
            <a:custGeom>
              <a:avLst/>
              <a:gdLst>
                <a:gd name="T0" fmla="*/ 5 w 86"/>
                <a:gd name="T1" fmla="*/ 9 h 17"/>
                <a:gd name="T2" fmla="*/ 84 w 86"/>
                <a:gd name="T3" fmla="*/ 12 h 17"/>
                <a:gd name="T4" fmla="*/ 84 w 86"/>
                <a:gd name="T5" fmla="*/ 10 h 17"/>
                <a:gd name="T6" fmla="*/ 7 w 86"/>
                <a:gd name="T7" fmla="*/ 2 h 17"/>
                <a:gd name="T8" fmla="*/ 5 w 86"/>
                <a:gd name="T9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" h="17">
                  <a:moveTo>
                    <a:pt x="5" y="9"/>
                  </a:moveTo>
                  <a:cubicBezTo>
                    <a:pt x="31" y="17"/>
                    <a:pt x="58" y="15"/>
                    <a:pt x="84" y="12"/>
                  </a:cubicBezTo>
                  <a:cubicBezTo>
                    <a:pt x="86" y="12"/>
                    <a:pt x="86" y="10"/>
                    <a:pt x="84" y="10"/>
                  </a:cubicBezTo>
                  <a:cubicBezTo>
                    <a:pt x="58" y="7"/>
                    <a:pt x="32" y="10"/>
                    <a:pt x="7" y="2"/>
                  </a:cubicBezTo>
                  <a:cubicBezTo>
                    <a:pt x="2" y="0"/>
                    <a:pt x="0" y="7"/>
                    <a:pt x="5" y="9"/>
                  </a:cubicBezTo>
                  <a:close/>
                </a:path>
              </a:pathLst>
            </a:custGeom>
            <a:solidFill>
              <a:srgbClr val="5B08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18"/>
            <p:cNvSpPr/>
            <p:nvPr/>
          </p:nvSpPr>
          <p:spPr bwMode="auto">
            <a:xfrm>
              <a:off x="1634" y="3704"/>
              <a:ext cx="130" cy="20"/>
            </a:xfrm>
            <a:custGeom>
              <a:avLst/>
              <a:gdLst>
                <a:gd name="T0" fmla="*/ 3 w 60"/>
                <a:gd name="T1" fmla="*/ 5 h 9"/>
                <a:gd name="T2" fmla="*/ 58 w 60"/>
                <a:gd name="T3" fmla="*/ 7 h 9"/>
                <a:gd name="T4" fmla="*/ 58 w 60"/>
                <a:gd name="T5" fmla="*/ 4 h 9"/>
                <a:gd name="T6" fmla="*/ 4 w 60"/>
                <a:gd name="T7" fmla="*/ 0 h 9"/>
                <a:gd name="T8" fmla="*/ 3 w 60"/>
                <a:gd name="T9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9">
                  <a:moveTo>
                    <a:pt x="3" y="5"/>
                  </a:moveTo>
                  <a:cubicBezTo>
                    <a:pt x="21" y="8"/>
                    <a:pt x="40" y="9"/>
                    <a:pt x="58" y="7"/>
                  </a:cubicBezTo>
                  <a:cubicBezTo>
                    <a:pt x="60" y="7"/>
                    <a:pt x="60" y="4"/>
                    <a:pt x="58" y="4"/>
                  </a:cubicBezTo>
                  <a:cubicBezTo>
                    <a:pt x="40" y="2"/>
                    <a:pt x="22" y="3"/>
                    <a:pt x="4" y="0"/>
                  </a:cubicBezTo>
                  <a:cubicBezTo>
                    <a:pt x="1" y="0"/>
                    <a:pt x="0" y="5"/>
                    <a:pt x="3" y="5"/>
                  </a:cubicBezTo>
                  <a:close/>
                </a:path>
              </a:pathLst>
            </a:custGeom>
            <a:solidFill>
              <a:srgbClr val="5B08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19"/>
            <p:cNvSpPr/>
            <p:nvPr/>
          </p:nvSpPr>
          <p:spPr bwMode="auto">
            <a:xfrm>
              <a:off x="1582" y="3609"/>
              <a:ext cx="189" cy="50"/>
            </a:xfrm>
            <a:custGeom>
              <a:avLst/>
              <a:gdLst>
                <a:gd name="T0" fmla="*/ 5 w 87"/>
                <a:gd name="T1" fmla="*/ 21 h 23"/>
                <a:gd name="T2" fmla="*/ 85 w 87"/>
                <a:gd name="T3" fmla="*/ 6 h 23"/>
                <a:gd name="T4" fmla="*/ 85 w 87"/>
                <a:gd name="T5" fmla="*/ 3 h 23"/>
                <a:gd name="T6" fmla="*/ 2 w 87"/>
                <a:gd name="T7" fmla="*/ 17 h 23"/>
                <a:gd name="T8" fmla="*/ 5 w 87"/>
                <a:gd name="T9" fmla="*/ 2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7" h="23">
                  <a:moveTo>
                    <a:pt x="5" y="21"/>
                  </a:moveTo>
                  <a:cubicBezTo>
                    <a:pt x="30" y="8"/>
                    <a:pt x="58" y="9"/>
                    <a:pt x="85" y="6"/>
                  </a:cubicBezTo>
                  <a:cubicBezTo>
                    <a:pt x="87" y="6"/>
                    <a:pt x="87" y="3"/>
                    <a:pt x="85" y="3"/>
                  </a:cubicBezTo>
                  <a:cubicBezTo>
                    <a:pt x="57" y="0"/>
                    <a:pt x="27" y="2"/>
                    <a:pt x="2" y="17"/>
                  </a:cubicBezTo>
                  <a:cubicBezTo>
                    <a:pt x="0" y="19"/>
                    <a:pt x="2" y="23"/>
                    <a:pt x="5" y="21"/>
                  </a:cubicBezTo>
                  <a:close/>
                </a:path>
              </a:pathLst>
            </a:custGeom>
            <a:solidFill>
              <a:srgbClr val="5B08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20"/>
            <p:cNvSpPr/>
            <p:nvPr/>
          </p:nvSpPr>
          <p:spPr bwMode="auto">
            <a:xfrm>
              <a:off x="1972" y="3262"/>
              <a:ext cx="1144" cy="668"/>
            </a:xfrm>
            <a:custGeom>
              <a:avLst/>
              <a:gdLst>
                <a:gd name="T0" fmla="*/ 456 w 527"/>
                <a:gd name="T1" fmla="*/ 24 h 308"/>
                <a:gd name="T2" fmla="*/ 384 w 527"/>
                <a:gd name="T3" fmla="*/ 258 h 308"/>
                <a:gd name="T4" fmla="*/ 103 w 527"/>
                <a:gd name="T5" fmla="*/ 287 h 308"/>
                <a:gd name="T6" fmla="*/ 37 w 527"/>
                <a:gd name="T7" fmla="*/ 171 h 308"/>
                <a:gd name="T8" fmla="*/ 240 w 527"/>
                <a:gd name="T9" fmla="*/ 139 h 308"/>
                <a:gd name="T10" fmla="*/ 388 w 527"/>
                <a:gd name="T11" fmla="*/ 42 h 308"/>
                <a:gd name="T12" fmla="*/ 456 w 527"/>
                <a:gd name="T13" fmla="*/ 24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7" h="308">
                  <a:moveTo>
                    <a:pt x="456" y="24"/>
                  </a:moveTo>
                  <a:cubicBezTo>
                    <a:pt x="527" y="98"/>
                    <a:pt x="453" y="213"/>
                    <a:pt x="384" y="258"/>
                  </a:cubicBezTo>
                  <a:cubicBezTo>
                    <a:pt x="307" y="308"/>
                    <a:pt x="189" y="297"/>
                    <a:pt x="103" y="287"/>
                  </a:cubicBezTo>
                  <a:cubicBezTo>
                    <a:pt x="50" y="281"/>
                    <a:pt x="0" y="225"/>
                    <a:pt x="37" y="171"/>
                  </a:cubicBezTo>
                  <a:cubicBezTo>
                    <a:pt x="79" y="108"/>
                    <a:pt x="175" y="138"/>
                    <a:pt x="240" y="139"/>
                  </a:cubicBezTo>
                  <a:cubicBezTo>
                    <a:pt x="310" y="141"/>
                    <a:pt x="361" y="110"/>
                    <a:pt x="388" y="42"/>
                  </a:cubicBezTo>
                  <a:cubicBezTo>
                    <a:pt x="398" y="15"/>
                    <a:pt x="433" y="0"/>
                    <a:pt x="456" y="24"/>
                  </a:cubicBezTo>
                  <a:close/>
                </a:path>
              </a:pathLst>
            </a:custGeom>
            <a:solidFill>
              <a:srgbClr val="FFDC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Freeform 21"/>
            <p:cNvSpPr/>
            <p:nvPr/>
          </p:nvSpPr>
          <p:spPr bwMode="auto">
            <a:xfrm>
              <a:off x="1968" y="3778"/>
              <a:ext cx="187" cy="37"/>
            </a:xfrm>
            <a:custGeom>
              <a:avLst/>
              <a:gdLst>
                <a:gd name="T0" fmla="*/ 79 w 86"/>
                <a:gd name="T1" fmla="*/ 2 h 17"/>
                <a:gd name="T2" fmla="*/ 2 w 86"/>
                <a:gd name="T3" fmla="*/ 10 h 17"/>
                <a:gd name="T4" fmla="*/ 2 w 86"/>
                <a:gd name="T5" fmla="*/ 12 h 17"/>
                <a:gd name="T6" fmla="*/ 81 w 86"/>
                <a:gd name="T7" fmla="*/ 9 h 17"/>
                <a:gd name="T8" fmla="*/ 79 w 86"/>
                <a:gd name="T9" fmla="*/ 2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" h="17">
                  <a:moveTo>
                    <a:pt x="79" y="2"/>
                  </a:moveTo>
                  <a:cubicBezTo>
                    <a:pt x="54" y="10"/>
                    <a:pt x="28" y="7"/>
                    <a:pt x="2" y="10"/>
                  </a:cubicBezTo>
                  <a:cubicBezTo>
                    <a:pt x="0" y="10"/>
                    <a:pt x="0" y="12"/>
                    <a:pt x="2" y="12"/>
                  </a:cubicBezTo>
                  <a:cubicBezTo>
                    <a:pt x="28" y="15"/>
                    <a:pt x="55" y="17"/>
                    <a:pt x="81" y="9"/>
                  </a:cubicBezTo>
                  <a:cubicBezTo>
                    <a:pt x="86" y="7"/>
                    <a:pt x="84" y="0"/>
                    <a:pt x="79" y="2"/>
                  </a:cubicBezTo>
                  <a:close/>
                </a:path>
              </a:pathLst>
            </a:custGeom>
            <a:solidFill>
              <a:srgbClr val="5B08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22"/>
            <p:cNvSpPr/>
            <p:nvPr/>
          </p:nvSpPr>
          <p:spPr bwMode="auto">
            <a:xfrm>
              <a:off x="1994" y="3704"/>
              <a:ext cx="130" cy="20"/>
            </a:xfrm>
            <a:custGeom>
              <a:avLst/>
              <a:gdLst>
                <a:gd name="T0" fmla="*/ 55 w 60"/>
                <a:gd name="T1" fmla="*/ 0 h 9"/>
                <a:gd name="T2" fmla="*/ 2 w 60"/>
                <a:gd name="T3" fmla="*/ 4 h 9"/>
                <a:gd name="T4" fmla="*/ 2 w 60"/>
                <a:gd name="T5" fmla="*/ 7 h 9"/>
                <a:gd name="T6" fmla="*/ 57 w 60"/>
                <a:gd name="T7" fmla="*/ 5 h 9"/>
                <a:gd name="T8" fmla="*/ 55 w 60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9">
                  <a:moveTo>
                    <a:pt x="55" y="0"/>
                  </a:moveTo>
                  <a:cubicBezTo>
                    <a:pt x="38" y="3"/>
                    <a:pt x="20" y="2"/>
                    <a:pt x="2" y="4"/>
                  </a:cubicBezTo>
                  <a:cubicBezTo>
                    <a:pt x="0" y="4"/>
                    <a:pt x="0" y="7"/>
                    <a:pt x="2" y="7"/>
                  </a:cubicBezTo>
                  <a:cubicBezTo>
                    <a:pt x="20" y="9"/>
                    <a:pt x="39" y="8"/>
                    <a:pt x="57" y="5"/>
                  </a:cubicBezTo>
                  <a:cubicBezTo>
                    <a:pt x="60" y="5"/>
                    <a:pt x="58" y="0"/>
                    <a:pt x="55" y="0"/>
                  </a:cubicBezTo>
                  <a:close/>
                </a:path>
              </a:pathLst>
            </a:custGeom>
            <a:solidFill>
              <a:srgbClr val="5B08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Freeform 23"/>
            <p:cNvSpPr/>
            <p:nvPr/>
          </p:nvSpPr>
          <p:spPr bwMode="auto">
            <a:xfrm>
              <a:off x="1985" y="3609"/>
              <a:ext cx="191" cy="50"/>
            </a:xfrm>
            <a:custGeom>
              <a:avLst/>
              <a:gdLst>
                <a:gd name="T0" fmla="*/ 85 w 88"/>
                <a:gd name="T1" fmla="*/ 17 h 23"/>
                <a:gd name="T2" fmla="*/ 3 w 88"/>
                <a:gd name="T3" fmla="*/ 3 h 23"/>
                <a:gd name="T4" fmla="*/ 3 w 88"/>
                <a:gd name="T5" fmla="*/ 6 h 23"/>
                <a:gd name="T6" fmla="*/ 83 w 88"/>
                <a:gd name="T7" fmla="*/ 21 h 23"/>
                <a:gd name="T8" fmla="*/ 85 w 88"/>
                <a:gd name="T9" fmla="*/ 17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8" h="23">
                  <a:moveTo>
                    <a:pt x="85" y="17"/>
                  </a:moveTo>
                  <a:cubicBezTo>
                    <a:pt x="61" y="2"/>
                    <a:pt x="31" y="0"/>
                    <a:pt x="3" y="3"/>
                  </a:cubicBezTo>
                  <a:cubicBezTo>
                    <a:pt x="0" y="3"/>
                    <a:pt x="0" y="6"/>
                    <a:pt x="3" y="6"/>
                  </a:cubicBezTo>
                  <a:cubicBezTo>
                    <a:pt x="30" y="9"/>
                    <a:pt x="58" y="8"/>
                    <a:pt x="83" y="21"/>
                  </a:cubicBezTo>
                  <a:cubicBezTo>
                    <a:pt x="86" y="23"/>
                    <a:pt x="88" y="19"/>
                    <a:pt x="85" y="17"/>
                  </a:cubicBezTo>
                  <a:close/>
                </a:path>
              </a:pathLst>
            </a:custGeom>
            <a:solidFill>
              <a:srgbClr val="5B08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Freeform 24"/>
            <p:cNvSpPr/>
            <p:nvPr/>
          </p:nvSpPr>
          <p:spPr bwMode="auto">
            <a:xfrm>
              <a:off x="968" y="743"/>
              <a:ext cx="464" cy="1255"/>
            </a:xfrm>
            <a:custGeom>
              <a:avLst/>
              <a:gdLst>
                <a:gd name="T0" fmla="*/ 194 w 214"/>
                <a:gd name="T1" fmla="*/ 307 h 579"/>
                <a:gd name="T2" fmla="*/ 138 w 214"/>
                <a:gd name="T3" fmla="*/ 58 h 579"/>
                <a:gd name="T4" fmla="*/ 29 w 214"/>
                <a:gd name="T5" fmla="*/ 58 h 579"/>
                <a:gd name="T6" fmla="*/ 7 w 214"/>
                <a:gd name="T7" fmla="*/ 329 h 579"/>
                <a:gd name="T8" fmla="*/ 107 w 214"/>
                <a:gd name="T9" fmla="*/ 561 h 579"/>
                <a:gd name="T10" fmla="*/ 165 w 214"/>
                <a:gd name="T11" fmla="*/ 527 h 579"/>
                <a:gd name="T12" fmla="*/ 167 w 214"/>
                <a:gd name="T13" fmla="*/ 526 h 579"/>
                <a:gd name="T14" fmla="*/ 194 w 214"/>
                <a:gd name="T15" fmla="*/ 307 h 5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4" h="579">
                  <a:moveTo>
                    <a:pt x="194" y="307"/>
                  </a:moveTo>
                  <a:cubicBezTo>
                    <a:pt x="188" y="221"/>
                    <a:pt x="171" y="138"/>
                    <a:pt x="138" y="58"/>
                  </a:cubicBezTo>
                  <a:cubicBezTo>
                    <a:pt x="119" y="9"/>
                    <a:pt x="45" y="0"/>
                    <a:pt x="29" y="58"/>
                  </a:cubicBezTo>
                  <a:cubicBezTo>
                    <a:pt x="5" y="145"/>
                    <a:pt x="0" y="240"/>
                    <a:pt x="7" y="329"/>
                  </a:cubicBezTo>
                  <a:cubicBezTo>
                    <a:pt x="13" y="418"/>
                    <a:pt x="32" y="505"/>
                    <a:pt x="107" y="561"/>
                  </a:cubicBezTo>
                  <a:cubicBezTo>
                    <a:pt x="131" y="579"/>
                    <a:pt x="164" y="554"/>
                    <a:pt x="165" y="527"/>
                  </a:cubicBezTo>
                  <a:cubicBezTo>
                    <a:pt x="166" y="527"/>
                    <a:pt x="166" y="526"/>
                    <a:pt x="167" y="526"/>
                  </a:cubicBezTo>
                  <a:cubicBezTo>
                    <a:pt x="214" y="470"/>
                    <a:pt x="199" y="376"/>
                    <a:pt x="194" y="30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Freeform 25"/>
            <p:cNvSpPr/>
            <p:nvPr/>
          </p:nvSpPr>
          <p:spPr bwMode="auto">
            <a:xfrm>
              <a:off x="1050" y="977"/>
              <a:ext cx="304" cy="794"/>
            </a:xfrm>
            <a:custGeom>
              <a:avLst/>
              <a:gdLst>
                <a:gd name="T0" fmla="*/ 122 w 140"/>
                <a:gd name="T1" fmla="*/ 194 h 366"/>
                <a:gd name="T2" fmla="*/ 87 w 140"/>
                <a:gd name="T3" fmla="*/ 37 h 366"/>
                <a:gd name="T4" fmla="*/ 18 w 140"/>
                <a:gd name="T5" fmla="*/ 37 h 366"/>
                <a:gd name="T6" fmla="*/ 4 w 140"/>
                <a:gd name="T7" fmla="*/ 207 h 366"/>
                <a:gd name="T8" fmla="*/ 57 w 140"/>
                <a:gd name="T9" fmla="*/ 336 h 366"/>
                <a:gd name="T10" fmla="*/ 122 w 140"/>
                <a:gd name="T11" fmla="*/ 194 h 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0" h="366">
                  <a:moveTo>
                    <a:pt x="122" y="194"/>
                  </a:moveTo>
                  <a:cubicBezTo>
                    <a:pt x="118" y="139"/>
                    <a:pt x="107" y="87"/>
                    <a:pt x="87" y="37"/>
                  </a:cubicBezTo>
                  <a:cubicBezTo>
                    <a:pt x="75" y="6"/>
                    <a:pt x="28" y="0"/>
                    <a:pt x="18" y="37"/>
                  </a:cubicBezTo>
                  <a:cubicBezTo>
                    <a:pt x="3" y="91"/>
                    <a:pt x="0" y="151"/>
                    <a:pt x="4" y="207"/>
                  </a:cubicBezTo>
                  <a:cubicBezTo>
                    <a:pt x="7" y="247"/>
                    <a:pt x="13" y="320"/>
                    <a:pt x="57" y="336"/>
                  </a:cubicBezTo>
                  <a:cubicBezTo>
                    <a:pt x="140" y="366"/>
                    <a:pt x="125" y="236"/>
                    <a:pt x="122" y="194"/>
                  </a:cubicBezTo>
                  <a:close/>
                </a:path>
              </a:pathLst>
            </a:custGeom>
            <a:solidFill>
              <a:srgbClr val="FFDC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Freeform 26"/>
            <p:cNvSpPr/>
            <p:nvPr/>
          </p:nvSpPr>
          <p:spPr bwMode="auto">
            <a:xfrm>
              <a:off x="2326" y="743"/>
              <a:ext cx="464" cy="1255"/>
            </a:xfrm>
            <a:custGeom>
              <a:avLst/>
              <a:gdLst>
                <a:gd name="T0" fmla="*/ 20 w 214"/>
                <a:gd name="T1" fmla="*/ 307 h 579"/>
                <a:gd name="T2" fmla="*/ 76 w 214"/>
                <a:gd name="T3" fmla="*/ 58 h 579"/>
                <a:gd name="T4" fmla="*/ 185 w 214"/>
                <a:gd name="T5" fmla="*/ 58 h 579"/>
                <a:gd name="T6" fmla="*/ 207 w 214"/>
                <a:gd name="T7" fmla="*/ 329 h 579"/>
                <a:gd name="T8" fmla="*/ 107 w 214"/>
                <a:gd name="T9" fmla="*/ 561 h 579"/>
                <a:gd name="T10" fmla="*/ 49 w 214"/>
                <a:gd name="T11" fmla="*/ 527 h 579"/>
                <a:gd name="T12" fmla="*/ 47 w 214"/>
                <a:gd name="T13" fmla="*/ 526 h 579"/>
                <a:gd name="T14" fmla="*/ 20 w 214"/>
                <a:gd name="T15" fmla="*/ 307 h 5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4" h="579">
                  <a:moveTo>
                    <a:pt x="20" y="307"/>
                  </a:moveTo>
                  <a:cubicBezTo>
                    <a:pt x="26" y="221"/>
                    <a:pt x="43" y="138"/>
                    <a:pt x="76" y="58"/>
                  </a:cubicBezTo>
                  <a:cubicBezTo>
                    <a:pt x="95" y="9"/>
                    <a:pt x="169" y="0"/>
                    <a:pt x="185" y="58"/>
                  </a:cubicBezTo>
                  <a:cubicBezTo>
                    <a:pt x="209" y="145"/>
                    <a:pt x="214" y="240"/>
                    <a:pt x="207" y="329"/>
                  </a:cubicBezTo>
                  <a:cubicBezTo>
                    <a:pt x="201" y="418"/>
                    <a:pt x="181" y="505"/>
                    <a:pt x="107" y="561"/>
                  </a:cubicBezTo>
                  <a:cubicBezTo>
                    <a:pt x="83" y="579"/>
                    <a:pt x="50" y="554"/>
                    <a:pt x="49" y="527"/>
                  </a:cubicBezTo>
                  <a:cubicBezTo>
                    <a:pt x="48" y="527"/>
                    <a:pt x="48" y="526"/>
                    <a:pt x="47" y="526"/>
                  </a:cubicBezTo>
                  <a:cubicBezTo>
                    <a:pt x="0" y="470"/>
                    <a:pt x="15" y="376"/>
                    <a:pt x="20" y="30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Freeform 27"/>
            <p:cNvSpPr/>
            <p:nvPr/>
          </p:nvSpPr>
          <p:spPr bwMode="auto">
            <a:xfrm>
              <a:off x="2404" y="977"/>
              <a:ext cx="304" cy="794"/>
            </a:xfrm>
            <a:custGeom>
              <a:avLst/>
              <a:gdLst>
                <a:gd name="T0" fmla="*/ 18 w 140"/>
                <a:gd name="T1" fmla="*/ 194 h 366"/>
                <a:gd name="T2" fmla="*/ 53 w 140"/>
                <a:gd name="T3" fmla="*/ 37 h 366"/>
                <a:gd name="T4" fmla="*/ 122 w 140"/>
                <a:gd name="T5" fmla="*/ 37 h 366"/>
                <a:gd name="T6" fmla="*/ 136 w 140"/>
                <a:gd name="T7" fmla="*/ 207 h 366"/>
                <a:gd name="T8" fmla="*/ 83 w 140"/>
                <a:gd name="T9" fmla="*/ 336 h 366"/>
                <a:gd name="T10" fmla="*/ 18 w 140"/>
                <a:gd name="T11" fmla="*/ 194 h 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0" h="366">
                  <a:moveTo>
                    <a:pt x="18" y="194"/>
                  </a:moveTo>
                  <a:cubicBezTo>
                    <a:pt x="22" y="139"/>
                    <a:pt x="33" y="87"/>
                    <a:pt x="53" y="37"/>
                  </a:cubicBezTo>
                  <a:cubicBezTo>
                    <a:pt x="65" y="6"/>
                    <a:pt x="112" y="0"/>
                    <a:pt x="122" y="37"/>
                  </a:cubicBezTo>
                  <a:cubicBezTo>
                    <a:pt x="137" y="91"/>
                    <a:pt x="140" y="151"/>
                    <a:pt x="136" y="207"/>
                  </a:cubicBezTo>
                  <a:cubicBezTo>
                    <a:pt x="133" y="247"/>
                    <a:pt x="127" y="320"/>
                    <a:pt x="83" y="336"/>
                  </a:cubicBezTo>
                  <a:cubicBezTo>
                    <a:pt x="0" y="366"/>
                    <a:pt x="15" y="236"/>
                    <a:pt x="18" y="194"/>
                  </a:cubicBezTo>
                  <a:close/>
                </a:path>
              </a:pathLst>
            </a:custGeom>
            <a:solidFill>
              <a:srgbClr val="FFDC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Freeform 28"/>
            <p:cNvSpPr/>
            <p:nvPr/>
          </p:nvSpPr>
          <p:spPr bwMode="auto">
            <a:xfrm>
              <a:off x="2209" y="2846"/>
              <a:ext cx="187" cy="347"/>
            </a:xfrm>
            <a:custGeom>
              <a:avLst/>
              <a:gdLst>
                <a:gd name="T0" fmla="*/ 15 w 86"/>
                <a:gd name="T1" fmla="*/ 153 h 160"/>
                <a:gd name="T2" fmla="*/ 44 w 86"/>
                <a:gd name="T3" fmla="*/ 86 h 160"/>
                <a:gd name="T4" fmla="*/ 82 w 86"/>
                <a:gd name="T5" fmla="*/ 19 h 160"/>
                <a:gd name="T6" fmla="*/ 61 w 86"/>
                <a:gd name="T7" fmla="*/ 7 h 160"/>
                <a:gd name="T8" fmla="*/ 19 w 86"/>
                <a:gd name="T9" fmla="*/ 78 h 160"/>
                <a:gd name="T10" fmla="*/ 1 w 86"/>
                <a:gd name="T11" fmla="*/ 151 h 160"/>
                <a:gd name="T12" fmla="*/ 15 w 86"/>
                <a:gd name="T13" fmla="*/ 153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6" h="160">
                  <a:moveTo>
                    <a:pt x="15" y="153"/>
                  </a:moveTo>
                  <a:cubicBezTo>
                    <a:pt x="24" y="130"/>
                    <a:pt x="33" y="108"/>
                    <a:pt x="44" y="86"/>
                  </a:cubicBezTo>
                  <a:cubicBezTo>
                    <a:pt x="56" y="64"/>
                    <a:pt x="74" y="42"/>
                    <a:pt x="82" y="19"/>
                  </a:cubicBezTo>
                  <a:cubicBezTo>
                    <a:pt x="86" y="6"/>
                    <a:pt x="70" y="0"/>
                    <a:pt x="61" y="7"/>
                  </a:cubicBezTo>
                  <a:cubicBezTo>
                    <a:pt x="41" y="23"/>
                    <a:pt x="29" y="55"/>
                    <a:pt x="19" y="78"/>
                  </a:cubicBezTo>
                  <a:cubicBezTo>
                    <a:pt x="9" y="101"/>
                    <a:pt x="0" y="125"/>
                    <a:pt x="1" y="151"/>
                  </a:cubicBezTo>
                  <a:cubicBezTo>
                    <a:pt x="2" y="159"/>
                    <a:pt x="12" y="160"/>
                    <a:pt x="15" y="153"/>
                  </a:cubicBezTo>
                  <a:close/>
                </a:path>
              </a:pathLst>
            </a:custGeom>
            <a:solidFill>
              <a:srgbClr val="8DC5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Freeform 29"/>
            <p:cNvSpPr/>
            <p:nvPr/>
          </p:nvSpPr>
          <p:spPr bwMode="auto">
            <a:xfrm>
              <a:off x="2226" y="2983"/>
              <a:ext cx="319" cy="255"/>
            </a:xfrm>
            <a:custGeom>
              <a:avLst/>
              <a:gdLst>
                <a:gd name="T0" fmla="*/ 18 w 147"/>
                <a:gd name="T1" fmla="*/ 111 h 118"/>
                <a:gd name="T2" fmla="*/ 132 w 147"/>
                <a:gd name="T3" fmla="*/ 35 h 118"/>
                <a:gd name="T4" fmla="*/ 118 w 147"/>
                <a:gd name="T5" fmla="*/ 10 h 118"/>
                <a:gd name="T6" fmla="*/ 3 w 147"/>
                <a:gd name="T7" fmla="*/ 103 h 118"/>
                <a:gd name="T8" fmla="*/ 18 w 147"/>
                <a:gd name="T9" fmla="*/ 111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" h="118">
                  <a:moveTo>
                    <a:pt x="18" y="111"/>
                  </a:moveTo>
                  <a:cubicBezTo>
                    <a:pt x="49" y="75"/>
                    <a:pt x="94" y="62"/>
                    <a:pt x="132" y="35"/>
                  </a:cubicBezTo>
                  <a:cubicBezTo>
                    <a:pt x="147" y="24"/>
                    <a:pt x="134" y="0"/>
                    <a:pt x="118" y="10"/>
                  </a:cubicBezTo>
                  <a:cubicBezTo>
                    <a:pt x="77" y="32"/>
                    <a:pt x="21" y="57"/>
                    <a:pt x="3" y="103"/>
                  </a:cubicBezTo>
                  <a:cubicBezTo>
                    <a:pt x="0" y="111"/>
                    <a:pt x="12" y="118"/>
                    <a:pt x="18" y="111"/>
                  </a:cubicBezTo>
                  <a:close/>
                </a:path>
              </a:pathLst>
            </a:custGeom>
            <a:solidFill>
              <a:srgbClr val="8DC5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Freeform 30"/>
            <p:cNvSpPr/>
            <p:nvPr/>
          </p:nvSpPr>
          <p:spPr bwMode="auto">
            <a:xfrm>
              <a:off x="2239" y="3156"/>
              <a:ext cx="341" cy="113"/>
            </a:xfrm>
            <a:custGeom>
              <a:avLst/>
              <a:gdLst>
                <a:gd name="T0" fmla="*/ 14 w 157"/>
                <a:gd name="T1" fmla="*/ 50 h 52"/>
                <a:gd name="T2" fmla="*/ 139 w 157"/>
                <a:gd name="T3" fmla="*/ 31 h 52"/>
                <a:gd name="T4" fmla="*/ 132 w 157"/>
                <a:gd name="T5" fmla="*/ 4 h 52"/>
                <a:gd name="T6" fmla="*/ 11 w 157"/>
                <a:gd name="T7" fmla="*/ 29 h 52"/>
                <a:gd name="T8" fmla="*/ 14 w 157"/>
                <a:gd name="T9" fmla="*/ 5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7" h="52">
                  <a:moveTo>
                    <a:pt x="14" y="50"/>
                  </a:moveTo>
                  <a:cubicBezTo>
                    <a:pt x="55" y="52"/>
                    <a:pt x="99" y="39"/>
                    <a:pt x="139" y="31"/>
                  </a:cubicBezTo>
                  <a:cubicBezTo>
                    <a:pt x="157" y="27"/>
                    <a:pt x="149" y="0"/>
                    <a:pt x="132" y="4"/>
                  </a:cubicBezTo>
                  <a:cubicBezTo>
                    <a:pt x="92" y="13"/>
                    <a:pt x="50" y="17"/>
                    <a:pt x="11" y="29"/>
                  </a:cubicBezTo>
                  <a:cubicBezTo>
                    <a:pt x="0" y="33"/>
                    <a:pt x="2" y="50"/>
                    <a:pt x="14" y="50"/>
                  </a:cubicBezTo>
                  <a:close/>
                </a:path>
              </a:pathLst>
            </a:custGeom>
            <a:solidFill>
              <a:srgbClr val="8DC5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Freeform 31"/>
            <p:cNvSpPr/>
            <p:nvPr/>
          </p:nvSpPr>
          <p:spPr bwMode="auto">
            <a:xfrm>
              <a:off x="1710" y="3039"/>
              <a:ext cx="744" cy="945"/>
            </a:xfrm>
            <a:custGeom>
              <a:avLst/>
              <a:gdLst>
                <a:gd name="T0" fmla="*/ 243 w 343"/>
                <a:gd name="T1" fmla="*/ 35 h 436"/>
                <a:gd name="T2" fmla="*/ 166 w 343"/>
                <a:gd name="T3" fmla="*/ 7 h 436"/>
                <a:gd name="T4" fmla="*/ 108 w 343"/>
                <a:gd name="T5" fmla="*/ 74 h 436"/>
                <a:gd name="T6" fmla="*/ 54 w 343"/>
                <a:gd name="T7" fmla="*/ 206 h 436"/>
                <a:gd name="T8" fmla="*/ 8 w 343"/>
                <a:gd name="T9" fmla="*/ 348 h 436"/>
                <a:gd name="T10" fmla="*/ 193 w 343"/>
                <a:gd name="T11" fmla="*/ 278 h 436"/>
                <a:gd name="T12" fmla="*/ 278 w 343"/>
                <a:gd name="T13" fmla="*/ 215 h 436"/>
                <a:gd name="T14" fmla="*/ 243 w 343"/>
                <a:gd name="T15" fmla="*/ 35 h 4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43" h="436">
                  <a:moveTo>
                    <a:pt x="243" y="35"/>
                  </a:moveTo>
                  <a:cubicBezTo>
                    <a:pt x="222" y="15"/>
                    <a:pt x="195" y="0"/>
                    <a:pt x="166" y="7"/>
                  </a:cubicBezTo>
                  <a:cubicBezTo>
                    <a:pt x="135" y="14"/>
                    <a:pt x="119" y="48"/>
                    <a:pt x="108" y="74"/>
                  </a:cubicBezTo>
                  <a:cubicBezTo>
                    <a:pt x="89" y="118"/>
                    <a:pt x="73" y="162"/>
                    <a:pt x="54" y="206"/>
                  </a:cubicBezTo>
                  <a:cubicBezTo>
                    <a:pt x="38" y="245"/>
                    <a:pt x="0" y="305"/>
                    <a:pt x="8" y="348"/>
                  </a:cubicBezTo>
                  <a:cubicBezTo>
                    <a:pt x="24" y="436"/>
                    <a:pt x="161" y="303"/>
                    <a:pt x="193" y="278"/>
                  </a:cubicBezTo>
                  <a:cubicBezTo>
                    <a:pt x="221" y="256"/>
                    <a:pt x="252" y="239"/>
                    <a:pt x="278" y="215"/>
                  </a:cubicBezTo>
                  <a:cubicBezTo>
                    <a:pt x="343" y="156"/>
                    <a:pt x="294" y="83"/>
                    <a:pt x="243" y="35"/>
                  </a:cubicBezTo>
                  <a:close/>
                </a:path>
              </a:pathLst>
            </a:custGeom>
            <a:solidFill>
              <a:srgbClr val="FF8D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Freeform 32"/>
            <p:cNvSpPr/>
            <p:nvPr/>
          </p:nvSpPr>
          <p:spPr bwMode="auto">
            <a:xfrm>
              <a:off x="1840" y="3188"/>
              <a:ext cx="295" cy="144"/>
            </a:xfrm>
            <a:custGeom>
              <a:avLst/>
              <a:gdLst>
                <a:gd name="T0" fmla="*/ 8 w 136"/>
                <a:gd name="T1" fmla="*/ 12 h 66"/>
                <a:gd name="T2" fmla="*/ 130 w 136"/>
                <a:gd name="T3" fmla="*/ 64 h 66"/>
                <a:gd name="T4" fmla="*/ 134 w 136"/>
                <a:gd name="T5" fmla="*/ 60 h 66"/>
                <a:gd name="T6" fmla="*/ 8 w 136"/>
                <a:gd name="T7" fmla="*/ 0 h 66"/>
                <a:gd name="T8" fmla="*/ 8 w 136"/>
                <a:gd name="T9" fmla="*/ 12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6" h="66">
                  <a:moveTo>
                    <a:pt x="8" y="12"/>
                  </a:moveTo>
                  <a:cubicBezTo>
                    <a:pt x="56" y="13"/>
                    <a:pt x="92" y="39"/>
                    <a:pt x="130" y="64"/>
                  </a:cubicBezTo>
                  <a:cubicBezTo>
                    <a:pt x="133" y="66"/>
                    <a:pt x="136" y="62"/>
                    <a:pt x="134" y="60"/>
                  </a:cubicBezTo>
                  <a:cubicBezTo>
                    <a:pt x="101" y="26"/>
                    <a:pt x="55" y="2"/>
                    <a:pt x="8" y="0"/>
                  </a:cubicBezTo>
                  <a:cubicBezTo>
                    <a:pt x="0" y="0"/>
                    <a:pt x="0" y="12"/>
                    <a:pt x="8" y="12"/>
                  </a:cubicBezTo>
                  <a:close/>
                </a:path>
              </a:pathLst>
            </a:custGeom>
            <a:solidFill>
              <a:srgbClr val="FF74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Freeform 33"/>
            <p:cNvSpPr/>
            <p:nvPr/>
          </p:nvSpPr>
          <p:spPr bwMode="auto">
            <a:xfrm>
              <a:off x="1771" y="3336"/>
              <a:ext cx="262" cy="145"/>
            </a:xfrm>
            <a:custGeom>
              <a:avLst/>
              <a:gdLst>
                <a:gd name="T0" fmla="*/ 7 w 121"/>
                <a:gd name="T1" fmla="*/ 16 h 67"/>
                <a:gd name="T2" fmla="*/ 115 w 121"/>
                <a:gd name="T3" fmla="*/ 65 h 67"/>
                <a:gd name="T4" fmla="*/ 120 w 121"/>
                <a:gd name="T5" fmla="*/ 61 h 67"/>
                <a:gd name="T6" fmla="*/ 7 w 121"/>
                <a:gd name="T7" fmla="*/ 4 h 67"/>
                <a:gd name="T8" fmla="*/ 7 w 121"/>
                <a:gd name="T9" fmla="*/ 16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0" h="67">
                  <a:moveTo>
                    <a:pt x="7" y="16"/>
                  </a:moveTo>
                  <a:cubicBezTo>
                    <a:pt x="54" y="12"/>
                    <a:pt x="81" y="40"/>
                    <a:pt x="115" y="65"/>
                  </a:cubicBezTo>
                  <a:cubicBezTo>
                    <a:pt x="118" y="67"/>
                    <a:pt x="121" y="64"/>
                    <a:pt x="120" y="61"/>
                  </a:cubicBezTo>
                  <a:cubicBezTo>
                    <a:pt x="100" y="20"/>
                    <a:pt x="51" y="0"/>
                    <a:pt x="7" y="4"/>
                  </a:cubicBezTo>
                  <a:cubicBezTo>
                    <a:pt x="0" y="5"/>
                    <a:pt x="0" y="16"/>
                    <a:pt x="7" y="16"/>
                  </a:cubicBezTo>
                  <a:close/>
                </a:path>
              </a:pathLst>
            </a:custGeom>
            <a:solidFill>
              <a:srgbClr val="FF74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Freeform 34"/>
            <p:cNvSpPr/>
            <p:nvPr/>
          </p:nvSpPr>
          <p:spPr bwMode="auto">
            <a:xfrm>
              <a:off x="1731" y="3481"/>
              <a:ext cx="204" cy="102"/>
            </a:xfrm>
            <a:custGeom>
              <a:avLst/>
              <a:gdLst>
                <a:gd name="T0" fmla="*/ 8 w 94"/>
                <a:gd name="T1" fmla="*/ 12 h 47"/>
                <a:gd name="T2" fmla="*/ 86 w 94"/>
                <a:gd name="T3" fmla="*/ 45 h 47"/>
                <a:gd name="T4" fmla="*/ 91 w 94"/>
                <a:gd name="T5" fmla="*/ 39 h 47"/>
                <a:gd name="T6" fmla="*/ 8 w 94"/>
                <a:gd name="T7" fmla="*/ 1 h 47"/>
                <a:gd name="T8" fmla="*/ 8 w 94"/>
                <a:gd name="T9" fmla="*/ 12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4" h="47">
                  <a:moveTo>
                    <a:pt x="8" y="12"/>
                  </a:moveTo>
                  <a:cubicBezTo>
                    <a:pt x="39" y="14"/>
                    <a:pt x="60" y="32"/>
                    <a:pt x="86" y="45"/>
                  </a:cubicBezTo>
                  <a:cubicBezTo>
                    <a:pt x="90" y="47"/>
                    <a:pt x="94" y="42"/>
                    <a:pt x="91" y="39"/>
                  </a:cubicBezTo>
                  <a:cubicBezTo>
                    <a:pt x="71" y="16"/>
                    <a:pt x="37" y="2"/>
                    <a:pt x="8" y="1"/>
                  </a:cubicBezTo>
                  <a:cubicBezTo>
                    <a:pt x="0" y="0"/>
                    <a:pt x="0" y="12"/>
                    <a:pt x="8" y="12"/>
                  </a:cubicBezTo>
                  <a:close/>
                </a:path>
              </a:pathLst>
            </a:custGeom>
            <a:solidFill>
              <a:srgbClr val="FF74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19" name="文本框 118"/>
          <p:cNvSpPr txBox="1"/>
          <p:nvPr/>
        </p:nvSpPr>
        <p:spPr>
          <a:xfrm>
            <a:off x="2407105" y="4130904"/>
            <a:ext cx="8037380" cy="711663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pPr algn="ctr"/>
            <a:r>
              <a:rPr lang="zh-CN" altLang="en-US" sz="8800" smtClean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仿话题</a:t>
            </a:r>
            <a:r>
              <a:rPr lang="en-US" altLang="zh-CN" sz="8800" smtClean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/</a:t>
            </a:r>
            <a:r>
              <a:rPr lang="zh-CN" altLang="en-US" sz="8800" smtClean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内容</a:t>
            </a:r>
            <a:endParaRPr lang="zh-CN" altLang="en-US" sz="8800">
              <a:solidFill>
                <a:schemeClr val="bg1"/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120" name="Freeform 21"/>
          <p:cNvSpPr/>
          <p:nvPr/>
        </p:nvSpPr>
        <p:spPr bwMode="auto">
          <a:xfrm>
            <a:off x="3092084" y="5133177"/>
            <a:ext cx="5619402" cy="219738"/>
          </a:xfrm>
          <a:custGeom>
            <a:avLst/>
            <a:gdLst>
              <a:gd name="T0" fmla="*/ 3 w 764"/>
              <a:gd name="T1" fmla="*/ 1 h 70"/>
              <a:gd name="T2" fmla="*/ 0 w 764"/>
              <a:gd name="T3" fmla="*/ 4 h 70"/>
              <a:gd name="T4" fmla="*/ 3 w 764"/>
              <a:gd name="T5" fmla="*/ 8 h 70"/>
              <a:gd name="T6" fmla="*/ 183 w 764"/>
              <a:gd name="T7" fmla="*/ 7 h 70"/>
              <a:gd name="T8" fmla="*/ 625 w 764"/>
              <a:gd name="T9" fmla="*/ 9 h 70"/>
              <a:gd name="T10" fmla="*/ 638 w 764"/>
              <a:gd name="T11" fmla="*/ 9 h 70"/>
              <a:gd name="T12" fmla="*/ 517 w 764"/>
              <a:gd name="T13" fmla="*/ 13 h 70"/>
              <a:gd name="T14" fmla="*/ 241 w 764"/>
              <a:gd name="T15" fmla="*/ 22 h 70"/>
              <a:gd name="T16" fmla="*/ 47 w 764"/>
              <a:gd name="T17" fmla="*/ 33 h 70"/>
              <a:gd name="T18" fmla="*/ 47 w 764"/>
              <a:gd name="T19" fmla="*/ 39 h 70"/>
              <a:gd name="T20" fmla="*/ 215 w 764"/>
              <a:gd name="T21" fmla="*/ 33 h 70"/>
              <a:gd name="T22" fmla="*/ 539 w 764"/>
              <a:gd name="T23" fmla="*/ 40 h 70"/>
              <a:gd name="T24" fmla="*/ 530 w 764"/>
              <a:gd name="T25" fmla="*/ 40 h 70"/>
              <a:gd name="T26" fmla="*/ 236 w 764"/>
              <a:gd name="T27" fmla="*/ 60 h 70"/>
              <a:gd name="T28" fmla="*/ 217 w 764"/>
              <a:gd name="T29" fmla="*/ 63 h 70"/>
              <a:gd name="T30" fmla="*/ 215 w 764"/>
              <a:gd name="T31" fmla="*/ 67 h 70"/>
              <a:gd name="T32" fmla="*/ 218 w 764"/>
              <a:gd name="T33" fmla="*/ 70 h 70"/>
              <a:gd name="T34" fmla="*/ 237 w 764"/>
              <a:gd name="T35" fmla="*/ 67 h 70"/>
              <a:gd name="T36" fmla="*/ 530 w 764"/>
              <a:gd name="T37" fmla="*/ 47 h 70"/>
              <a:gd name="T38" fmla="*/ 575 w 764"/>
              <a:gd name="T39" fmla="*/ 47 h 70"/>
              <a:gd name="T40" fmla="*/ 575 w 764"/>
              <a:gd name="T41" fmla="*/ 41 h 70"/>
              <a:gd name="T42" fmla="*/ 573 w 764"/>
              <a:gd name="T43" fmla="*/ 40 h 70"/>
              <a:gd name="T44" fmla="*/ 560 w 764"/>
              <a:gd name="T45" fmla="*/ 37 h 70"/>
              <a:gd name="T46" fmla="*/ 321 w 764"/>
              <a:gd name="T47" fmla="*/ 22 h 70"/>
              <a:gd name="T48" fmla="*/ 517 w 764"/>
              <a:gd name="T49" fmla="*/ 19 h 70"/>
              <a:gd name="T50" fmla="*/ 668 w 764"/>
              <a:gd name="T51" fmla="*/ 14 h 70"/>
              <a:gd name="T52" fmla="*/ 761 w 764"/>
              <a:gd name="T53" fmla="*/ 8 h 70"/>
              <a:gd name="T54" fmla="*/ 763 w 764"/>
              <a:gd name="T55" fmla="*/ 7 h 70"/>
              <a:gd name="T56" fmla="*/ 763 w 764"/>
              <a:gd name="T57" fmla="*/ 2 h 70"/>
              <a:gd name="T58" fmla="*/ 763 w 764"/>
              <a:gd name="T59" fmla="*/ 2 h 70"/>
              <a:gd name="T60" fmla="*/ 759 w 764"/>
              <a:gd name="T61" fmla="*/ 2 h 70"/>
              <a:gd name="T62" fmla="*/ 759 w 764"/>
              <a:gd name="T63" fmla="*/ 2 h 70"/>
              <a:gd name="T64" fmla="*/ 759 w 764"/>
              <a:gd name="T65" fmla="*/ 2 h 70"/>
              <a:gd name="T66" fmla="*/ 682 w 764"/>
              <a:gd name="T67" fmla="*/ 2 h 70"/>
              <a:gd name="T68" fmla="*/ 625 w 764"/>
              <a:gd name="T69" fmla="*/ 2 h 70"/>
              <a:gd name="T70" fmla="*/ 183 w 764"/>
              <a:gd name="T71" fmla="*/ 1 h 70"/>
              <a:gd name="T72" fmla="*/ 3 w 764"/>
              <a:gd name="T73" fmla="*/ 1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764" h="70">
                <a:moveTo>
                  <a:pt x="3" y="1"/>
                </a:moveTo>
                <a:cubicBezTo>
                  <a:pt x="1" y="1"/>
                  <a:pt x="0" y="3"/>
                  <a:pt x="0" y="4"/>
                </a:cubicBezTo>
                <a:cubicBezTo>
                  <a:pt x="0" y="6"/>
                  <a:pt x="1" y="8"/>
                  <a:pt x="3" y="8"/>
                </a:cubicBezTo>
                <a:cubicBezTo>
                  <a:pt x="59" y="8"/>
                  <a:pt x="121" y="8"/>
                  <a:pt x="183" y="7"/>
                </a:cubicBezTo>
                <a:cubicBezTo>
                  <a:pt x="330" y="7"/>
                  <a:pt x="473" y="7"/>
                  <a:pt x="625" y="9"/>
                </a:cubicBezTo>
                <a:cubicBezTo>
                  <a:pt x="627" y="9"/>
                  <a:pt x="632" y="9"/>
                  <a:pt x="638" y="9"/>
                </a:cubicBezTo>
                <a:cubicBezTo>
                  <a:pt x="581" y="11"/>
                  <a:pt x="523" y="13"/>
                  <a:pt x="517" y="13"/>
                </a:cubicBezTo>
                <a:cubicBezTo>
                  <a:pt x="414" y="7"/>
                  <a:pt x="327" y="15"/>
                  <a:pt x="241" y="22"/>
                </a:cubicBezTo>
                <a:cubicBezTo>
                  <a:pt x="178" y="28"/>
                  <a:pt x="115" y="33"/>
                  <a:pt x="47" y="33"/>
                </a:cubicBezTo>
                <a:cubicBezTo>
                  <a:pt x="47" y="39"/>
                  <a:pt x="47" y="39"/>
                  <a:pt x="47" y="39"/>
                </a:cubicBezTo>
                <a:cubicBezTo>
                  <a:pt x="108" y="39"/>
                  <a:pt x="162" y="36"/>
                  <a:pt x="215" y="33"/>
                </a:cubicBezTo>
                <a:cubicBezTo>
                  <a:pt x="316" y="28"/>
                  <a:pt x="411" y="22"/>
                  <a:pt x="539" y="40"/>
                </a:cubicBezTo>
                <a:cubicBezTo>
                  <a:pt x="530" y="40"/>
                  <a:pt x="530" y="40"/>
                  <a:pt x="530" y="40"/>
                </a:cubicBezTo>
                <a:cubicBezTo>
                  <a:pt x="427" y="40"/>
                  <a:pt x="355" y="40"/>
                  <a:pt x="236" y="60"/>
                </a:cubicBezTo>
                <a:cubicBezTo>
                  <a:pt x="217" y="63"/>
                  <a:pt x="217" y="63"/>
                  <a:pt x="217" y="63"/>
                </a:cubicBezTo>
                <a:cubicBezTo>
                  <a:pt x="216" y="64"/>
                  <a:pt x="214" y="65"/>
                  <a:pt x="215" y="67"/>
                </a:cubicBezTo>
                <a:cubicBezTo>
                  <a:pt x="215" y="69"/>
                  <a:pt x="217" y="70"/>
                  <a:pt x="218" y="70"/>
                </a:cubicBezTo>
                <a:cubicBezTo>
                  <a:pt x="237" y="67"/>
                  <a:pt x="237" y="67"/>
                  <a:pt x="237" y="67"/>
                </a:cubicBezTo>
                <a:cubicBezTo>
                  <a:pt x="356" y="46"/>
                  <a:pt x="427" y="47"/>
                  <a:pt x="530" y="47"/>
                </a:cubicBezTo>
                <a:cubicBezTo>
                  <a:pt x="546" y="47"/>
                  <a:pt x="563" y="47"/>
                  <a:pt x="575" y="47"/>
                </a:cubicBezTo>
                <a:cubicBezTo>
                  <a:pt x="575" y="41"/>
                  <a:pt x="575" y="41"/>
                  <a:pt x="575" y="41"/>
                </a:cubicBezTo>
                <a:cubicBezTo>
                  <a:pt x="574" y="41"/>
                  <a:pt x="574" y="40"/>
                  <a:pt x="573" y="40"/>
                </a:cubicBezTo>
                <a:cubicBezTo>
                  <a:pt x="569" y="39"/>
                  <a:pt x="561" y="37"/>
                  <a:pt x="560" y="37"/>
                </a:cubicBezTo>
                <a:cubicBezTo>
                  <a:pt x="467" y="23"/>
                  <a:pt x="392" y="20"/>
                  <a:pt x="321" y="22"/>
                </a:cubicBezTo>
                <a:cubicBezTo>
                  <a:pt x="382" y="18"/>
                  <a:pt x="446" y="15"/>
                  <a:pt x="517" y="19"/>
                </a:cubicBezTo>
                <a:cubicBezTo>
                  <a:pt x="524" y="20"/>
                  <a:pt x="602" y="17"/>
                  <a:pt x="668" y="14"/>
                </a:cubicBezTo>
                <a:cubicBezTo>
                  <a:pt x="713" y="12"/>
                  <a:pt x="753" y="10"/>
                  <a:pt x="761" y="8"/>
                </a:cubicBezTo>
                <a:cubicBezTo>
                  <a:pt x="762" y="8"/>
                  <a:pt x="763" y="8"/>
                  <a:pt x="763" y="7"/>
                </a:cubicBezTo>
                <a:cubicBezTo>
                  <a:pt x="764" y="6"/>
                  <a:pt x="764" y="4"/>
                  <a:pt x="763" y="2"/>
                </a:cubicBezTo>
                <a:cubicBezTo>
                  <a:pt x="763" y="2"/>
                  <a:pt x="763" y="2"/>
                  <a:pt x="763" y="2"/>
                </a:cubicBezTo>
                <a:cubicBezTo>
                  <a:pt x="763" y="2"/>
                  <a:pt x="761" y="2"/>
                  <a:pt x="759" y="2"/>
                </a:cubicBezTo>
                <a:cubicBezTo>
                  <a:pt x="759" y="2"/>
                  <a:pt x="759" y="2"/>
                  <a:pt x="759" y="2"/>
                </a:cubicBezTo>
                <a:cubicBezTo>
                  <a:pt x="759" y="2"/>
                  <a:pt x="759" y="2"/>
                  <a:pt x="759" y="2"/>
                </a:cubicBezTo>
                <a:cubicBezTo>
                  <a:pt x="748" y="2"/>
                  <a:pt x="713" y="2"/>
                  <a:pt x="682" y="2"/>
                </a:cubicBezTo>
                <a:cubicBezTo>
                  <a:pt x="655" y="2"/>
                  <a:pt x="631" y="2"/>
                  <a:pt x="625" y="2"/>
                </a:cubicBezTo>
                <a:cubicBezTo>
                  <a:pt x="474" y="0"/>
                  <a:pt x="330" y="1"/>
                  <a:pt x="183" y="1"/>
                </a:cubicBezTo>
                <a:cubicBezTo>
                  <a:pt x="126" y="1"/>
                  <a:pt x="68" y="1"/>
                  <a:pt x="3" y="1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34322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1527567"/>
      </p:ext>
    </p:extLst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8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" name="Group 4"/>
          <p:cNvGrpSpPr>
            <a:grpSpLocks noChangeAspect="1"/>
          </p:cNvGrpSpPr>
          <p:nvPr/>
        </p:nvGrpSpPr>
        <p:grpSpPr>
          <a:xfrm rot="10800000">
            <a:off x="130629" y="-458619"/>
            <a:ext cx="1001212" cy="1385668"/>
            <a:chOff x="586" y="743"/>
            <a:chExt cx="2586" cy="3579"/>
          </a:xfrm>
        </p:grpSpPr>
        <p:sp>
          <p:nvSpPr>
            <p:cNvPr id="34" name="Freeform 8"/>
            <p:cNvSpPr/>
            <p:nvPr/>
          </p:nvSpPr>
          <p:spPr bwMode="auto">
            <a:xfrm>
              <a:off x="586" y="1482"/>
              <a:ext cx="2586" cy="2840"/>
            </a:xfrm>
            <a:custGeom>
              <a:avLst/>
              <a:gdLst>
                <a:gd name="T0" fmla="*/ 1181 w 1192"/>
                <a:gd name="T1" fmla="*/ 646 h 1310"/>
                <a:gd name="T2" fmla="*/ 1155 w 1192"/>
                <a:gd name="T3" fmla="*/ 406 h 1310"/>
                <a:gd name="T4" fmla="*/ 1033 w 1192"/>
                <a:gd name="T5" fmla="*/ 179 h 1310"/>
                <a:gd name="T6" fmla="*/ 636 w 1192"/>
                <a:gd name="T7" fmla="*/ 2 h 1310"/>
                <a:gd name="T8" fmla="*/ 597 w 1192"/>
                <a:gd name="T9" fmla="*/ 0 h 1310"/>
                <a:gd name="T10" fmla="*/ 597 w 1192"/>
                <a:gd name="T11" fmla="*/ 0 h 1310"/>
                <a:gd name="T12" fmla="*/ 596 w 1192"/>
                <a:gd name="T13" fmla="*/ 0 h 1310"/>
                <a:gd name="T14" fmla="*/ 595 w 1192"/>
                <a:gd name="T15" fmla="*/ 0 h 1310"/>
                <a:gd name="T16" fmla="*/ 595 w 1192"/>
                <a:gd name="T17" fmla="*/ 0 h 1310"/>
                <a:gd name="T18" fmla="*/ 556 w 1192"/>
                <a:gd name="T19" fmla="*/ 2 h 1310"/>
                <a:gd name="T20" fmla="*/ 159 w 1192"/>
                <a:gd name="T21" fmla="*/ 179 h 1310"/>
                <a:gd name="T22" fmla="*/ 37 w 1192"/>
                <a:gd name="T23" fmla="*/ 406 h 1310"/>
                <a:gd name="T24" fmla="*/ 10 w 1192"/>
                <a:gd name="T25" fmla="*/ 646 h 1310"/>
                <a:gd name="T26" fmla="*/ 3 w 1192"/>
                <a:gd name="T27" fmla="*/ 925 h 1310"/>
                <a:gd name="T28" fmla="*/ 16 w 1192"/>
                <a:gd name="T29" fmla="*/ 1073 h 1310"/>
                <a:gd name="T30" fmla="*/ 56 w 1192"/>
                <a:gd name="T31" fmla="*/ 1210 h 1310"/>
                <a:gd name="T32" fmla="*/ 139 w 1192"/>
                <a:gd name="T33" fmla="*/ 1234 h 1310"/>
                <a:gd name="T34" fmla="*/ 386 w 1192"/>
                <a:gd name="T35" fmla="*/ 1305 h 1310"/>
                <a:gd name="T36" fmla="*/ 596 w 1192"/>
                <a:gd name="T37" fmla="*/ 1305 h 1310"/>
                <a:gd name="T38" fmla="*/ 806 w 1192"/>
                <a:gd name="T39" fmla="*/ 1305 h 1310"/>
                <a:gd name="T40" fmla="*/ 1053 w 1192"/>
                <a:gd name="T41" fmla="*/ 1234 h 1310"/>
                <a:gd name="T42" fmla="*/ 1136 w 1192"/>
                <a:gd name="T43" fmla="*/ 1210 h 1310"/>
                <a:gd name="T44" fmla="*/ 1176 w 1192"/>
                <a:gd name="T45" fmla="*/ 1073 h 1310"/>
                <a:gd name="T46" fmla="*/ 1189 w 1192"/>
                <a:gd name="T47" fmla="*/ 925 h 1310"/>
                <a:gd name="T48" fmla="*/ 1181 w 1192"/>
                <a:gd name="T49" fmla="*/ 646 h 1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92" h="1310">
                  <a:moveTo>
                    <a:pt x="1181" y="646"/>
                  </a:moveTo>
                  <a:cubicBezTo>
                    <a:pt x="1175" y="566"/>
                    <a:pt x="1172" y="485"/>
                    <a:pt x="1155" y="406"/>
                  </a:cubicBezTo>
                  <a:cubicBezTo>
                    <a:pt x="1137" y="323"/>
                    <a:pt x="1089" y="243"/>
                    <a:pt x="1033" y="179"/>
                  </a:cubicBezTo>
                  <a:cubicBezTo>
                    <a:pt x="928" y="58"/>
                    <a:pt x="790" y="13"/>
                    <a:pt x="636" y="2"/>
                  </a:cubicBezTo>
                  <a:cubicBezTo>
                    <a:pt x="623" y="1"/>
                    <a:pt x="610" y="1"/>
                    <a:pt x="597" y="0"/>
                  </a:cubicBezTo>
                  <a:cubicBezTo>
                    <a:pt x="597" y="0"/>
                    <a:pt x="597" y="0"/>
                    <a:pt x="597" y="0"/>
                  </a:cubicBezTo>
                  <a:cubicBezTo>
                    <a:pt x="596" y="0"/>
                    <a:pt x="596" y="0"/>
                    <a:pt x="596" y="0"/>
                  </a:cubicBezTo>
                  <a:cubicBezTo>
                    <a:pt x="596" y="0"/>
                    <a:pt x="595" y="0"/>
                    <a:pt x="595" y="0"/>
                  </a:cubicBezTo>
                  <a:cubicBezTo>
                    <a:pt x="595" y="0"/>
                    <a:pt x="595" y="0"/>
                    <a:pt x="595" y="0"/>
                  </a:cubicBezTo>
                  <a:cubicBezTo>
                    <a:pt x="582" y="1"/>
                    <a:pt x="569" y="1"/>
                    <a:pt x="556" y="2"/>
                  </a:cubicBezTo>
                  <a:cubicBezTo>
                    <a:pt x="402" y="13"/>
                    <a:pt x="264" y="58"/>
                    <a:pt x="159" y="179"/>
                  </a:cubicBezTo>
                  <a:cubicBezTo>
                    <a:pt x="103" y="243"/>
                    <a:pt x="54" y="323"/>
                    <a:pt x="37" y="406"/>
                  </a:cubicBezTo>
                  <a:cubicBezTo>
                    <a:pt x="20" y="485"/>
                    <a:pt x="17" y="566"/>
                    <a:pt x="10" y="646"/>
                  </a:cubicBezTo>
                  <a:cubicBezTo>
                    <a:pt x="3" y="739"/>
                    <a:pt x="0" y="832"/>
                    <a:pt x="3" y="925"/>
                  </a:cubicBezTo>
                  <a:cubicBezTo>
                    <a:pt x="5" y="974"/>
                    <a:pt x="9" y="1024"/>
                    <a:pt x="16" y="1073"/>
                  </a:cubicBezTo>
                  <a:cubicBezTo>
                    <a:pt x="23" y="1117"/>
                    <a:pt x="28" y="1173"/>
                    <a:pt x="56" y="1210"/>
                  </a:cubicBezTo>
                  <a:cubicBezTo>
                    <a:pt x="77" y="1240"/>
                    <a:pt x="112" y="1246"/>
                    <a:pt x="139" y="1234"/>
                  </a:cubicBezTo>
                  <a:cubicBezTo>
                    <a:pt x="207" y="1287"/>
                    <a:pt x="304" y="1300"/>
                    <a:pt x="386" y="1305"/>
                  </a:cubicBezTo>
                  <a:cubicBezTo>
                    <a:pt x="456" y="1310"/>
                    <a:pt x="526" y="1307"/>
                    <a:pt x="596" y="1305"/>
                  </a:cubicBezTo>
                  <a:cubicBezTo>
                    <a:pt x="666" y="1307"/>
                    <a:pt x="736" y="1310"/>
                    <a:pt x="806" y="1305"/>
                  </a:cubicBezTo>
                  <a:cubicBezTo>
                    <a:pt x="888" y="1300"/>
                    <a:pt x="985" y="1287"/>
                    <a:pt x="1053" y="1234"/>
                  </a:cubicBezTo>
                  <a:cubicBezTo>
                    <a:pt x="1080" y="1246"/>
                    <a:pt x="1115" y="1240"/>
                    <a:pt x="1136" y="1210"/>
                  </a:cubicBezTo>
                  <a:cubicBezTo>
                    <a:pt x="1163" y="1173"/>
                    <a:pt x="1169" y="1117"/>
                    <a:pt x="1176" y="1073"/>
                  </a:cubicBezTo>
                  <a:cubicBezTo>
                    <a:pt x="1183" y="1024"/>
                    <a:pt x="1187" y="974"/>
                    <a:pt x="1189" y="925"/>
                  </a:cubicBezTo>
                  <a:cubicBezTo>
                    <a:pt x="1192" y="832"/>
                    <a:pt x="1189" y="739"/>
                    <a:pt x="1181" y="64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9"/>
            <p:cNvSpPr/>
            <p:nvPr/>
          </p:nvSpPr>
          <p:spPr bwMode="auto">
            <a:xfrm>
              <a:off x="1465" y="2467"/>
              <a:ext cx="440" cy="234"/>
            </a:xfrm>
            <a:custGeom>
              <a:avLst/>
              <a:gdLst>
                <a:gd name="T0" fmla="*/ 2 w 203"/>
                <a:gd name="T1" fmla="*/ 30 h 108"/>
                <a:gd name="T2" fmla="*/ 105 w 203"/>
                <a:gd name="T3" fmla="*/ 99 h 108"/>
                <a:gd name="T4" fmla="*/ 202 w 203"/>
                <a:gd name="T5" fmla="*/ 4 h 108"/>
                <a:gd name="T6" fmla="*/ 197 w 203"/>
                <a:gd name="T7" fmla="*/ 2 h 108"/>
                <a:gd name="T8" fmla="*/ 108 w 203"/>
                <a:gd name="T9" fmla="*/ 82 h 108"/>
                <a:gd name="T10" fmla="*/ 11 w 203"/>
                <a:gd name="T11" fmla="*/ 27 h 108"/>
                <a:gd name="T12" fmla="*/ 2 w 203"/>
                <a:gd name="T13" fmla="*/ 3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3" h="108">
                  <a:moveTo>
                    <a:pt x="2" y="30"/>
                  </a:moveTo>
                  <a:cubicBezTo>
                    <a:pt x="14" y="81"/>
                    <a:pt x="53" y="108"/>
                    <a:pt x="105" y="99"/>
                  </a:cubicBezTo>
                  <a:cubicBezTo>
                    <a:pt x="150" y="91"/>
                    <a:pt x="197" y="50"/>
                    <a:pt x="202" y="4"/>
                  </a:cubicBezTo>
                  <a:cubicBezTo>
                    <a:pt x="203" y="1"/>
                    <a:pt x="199" y="0"/>
                    <a:pt x="197" y="2"/>
                  </a:cubicBezTo>
                  <a:cubicBezTo>
                    <a:pt x="179" y="41"/>
                    <a:pt x="151" y="70"/>
                    <a:pt x="108" y="82"/>
                  </a:cubicBezTo>
                  <a:cubicBezTo>
                    <a:pt x="64" y="93"/>
                    <a:pt x="26" y="70"/>
                    <a:pt x="11" y="27"/>
                  </a:cubicBezTo>
                  <a:cubicBezTo>
                    <a:pt x="9" y="22"/>
                    <a:pt x="0" y="24"/>
                    <a:pt x="2" y="30"/>
                  </a:cubicBezTo>
                  <a:close/>
                </a:path>
              </a:pathLst>
            </a:custGeom>
            <a:solidFill>
              <a:srgbClr val="5B08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10"/>
            <p:cNvSpPr/>
            <p:nvPr/>
          </p:nvSpPr>
          <p:spPr bwMode="auto">
            <a:xfrm>
              <a:off x="1892" y="2467"/>
              <a:ext cx="441" cy="238"/>
            </a:xfrm>
            <a:custGeom>
              <a:avLst/>
              <a:gdLst>
                <a:gd name="T0" fmla="*/ 192 w 203"/>
                <a:gd name="T1" fmla="*/ 27 h 110"/>
                <a:gd name="T2" fmla="*/ 95 w 203"/>
                <a:gd name="T3" fmla="*/ 82 h 110"/>
                <a:gd name="T4" fmla="*/ 6 w 203"/>
                <a:gd name="T5" fmla="*/ 2 h 110"/>
                <a:gd name="T6" fmla="*/ 1 w 203"/>
                <a:gd name="T7" fmla="*/ 4 h 110"/>
                <a:gd name="T8" fmla="*/ 98 w 203"/>
                <a:gd name="T9" fmla="*/ 99 h 110"/>
                <a:gd name="T10" fmla="*/ 201 w 203"/>
                <a:gd name="T11" fmla="*/ 30 h 110"/>
                <a:gd name="T12" fmla="*/ 192 w 203"/>
                <a:gd name="T13" fmla="*/ 27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3" h="110">
                  <a:moveTo>
                    <a:pt x="192" y="27"/>
                  </a:moveTo>
                  <a:cubicBezTo>
                    <a:pt x="177" y="70"/>
                    <a:pt x="139" y="92"/>
                    <a:pt x="95" y="82"/>
                  </a:cubicBezTo>
                  <a:cubicBezTo>
                    <a:pt x="53" y="71"/>
                    <a:pt x="24" y="40"/>
                    <a:pt x="6" y="2"/>
                  </a:cubicBezTo>
                  <a:cubicBezTo>
                    <a:pt x="5" y="0"/>
                    <a:pt x="0" y="1"/>
                    <a:pt x="1" y="4"/>
                  </a:cubicBezTo>
                  <a:cubicBezTo>
                    <a:pt x="7" y="51"/>
                    <a:pt x="53" y="89"/>
                    <a:pt x="98" y="99"/>
                  </a:cubicBezTo>
                  <a:cubicBezTo>
                    <a:pt x="150" y="110"/>
                    <a:pt x="190" y="79"/>
                    <a:pt x="201" y="30"/>
                  </a:cubicBezTo>
                  <a:cubicBezTo>
                    <a:pt x="203" y="24"/>
                    <a:pt x="194" y="22"/>
                    <a:pt x="192" y="27"/>
                  </a:cubicBezTo>
                  <a:close/>
                </a:path>
              </a:pathLst>
            </a:custGeom>
            <a:solidFill>
              <a:srgbClr val="5B08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11"/>
            <p:cNvSpPr/>
            <p:nvPr/>
          </p:nvSpPr>
          <p:spPr bwMode="auto">
            <a:xfrm>
              <a:off x="1814" y="2354"/>
              <a:ext cx="171" cy="123"/>
            </a:xfrm>
            <a:custGeom>
              <a:avLst/>
              <a:gdLst>
                <a:gd name="T0" fmla="*/ 78 w 79"/>
                <a:gd name="T1" fmla="*/ 13 h 57"/>
                <a:gd name="T2" fmla="*/ 65 w 79"/>
                <a:gd name="T3" fmla="*/ 2 h 57"/>
                <a:gd name="T4" fmla="*/ 63 w 79"/>
                <a:gd name="T5" fmla="*/ 2 h 57"/>
                <a:gd name="T6" fmla="*/ 39 w 79"/>
                <a:gd name="T7" fmla="*/ 0 h 57"/>
                <a:gd name="T8" fmla="*/ 16 w 79"/>
                <a:gd name="T9" fmla="*/ 2 h 57"/>
                <a:gd name="T10" fmla="*/ 13 w 79"/>
                <a:gd name="T11" fmla="*/ 2 h 57"/>
                <a:gd name="T12" fmla="*/ 1 w 79"/>
                <a:gd name="T13" fmla="*/ 13 h 57"/>
                <a:gd name="T14" fmla="*/ 2 w 79"/>
                <a:gd name="T15" fmla="*/ 25 h 57"/>
                <a:gd name="T16" fmla="*/ 28 w 79"/>
                <a:gd name="T17" fmla="*/ 53 h 57"/>
                <a:gd name="T18" fmla="*/ 51 w 79"/>
                <a:gd name="T19" fmla="*/ 53 h 57"/>
                <a:gd name="T20" fmla="*/ 76 w 79"/>
                <a:gd name="T21" fmla="*/ 25 h 57"/>
                <a:gd name="T22" fmla="*/ 78 w 79"/>
                <a:gd name="T23" fmla="*/ 13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9" h="57">
                  <a:moveTo>
                    <a:pt x="78" y="13"/>
                  </a:moveTo>
                  <a:cubicBezTo>
                    <a:pt x="77" y="7"/>
                    <a:pt x="73" y="3"/>
                    <a:pt x="65" y="2"/>
                  </a:cubicBezTo>
                  <a:cubicBezTo>
                    <a:pt x="65" y="2"/>
                    <a:pt x="64" y="2"/>
                    <a:pt x="63" y="2"/>
                  </a:cubicBezTo>
                  <a:cubicBezTo>
                    <a:pt x="55" y="0"/>
                    <a:pt x="47" y="0"/>
                    <a:pt x="39" y="0"/>
                  </a:cubicBezTo>
                  <a:cubicBezTo>
                    <a:pt x="32" y="0"/>
                    <a:pt x="24" y="0"/>
                    <a:pt x="16" y="2"/>
                  </a:cubicBezTo>
                  <a:cubicBezTo>
                    <a:pt x="15" y="2"/>
                    <a:pt x="14" y="2"/>
                    <a:pt x="13" y="2"/>
                  </a:cubicBezTo>
                  <a:cubicBezTo>
                    <a:pt x="6" y="3"/>
                    <a:pt x="2" y="7"/>
                    <a:pt x="1" y="13"/>
                  </a:cubicBezTo>
                  <a:cubicBezTo>
                    <a:pt x="0" y="16"/>
                    <a:pt x="0" y="21"/>
                    <a:pt x="2" y="25"/>
                  </a:cubicBezTo>
                  <a:cubicBezTo>
                    <a:pt x="8" y="35"/>
                    <a:pt x="18" y="48"/>
                    <a:pt x="28" y="53"/>
                  </a:cubicBezTo>
                  <a:cubicBezTo>
                    <a:pt x="36" y="57"/>
                    <a:pt x="43" y="57"/>
                    <a:pt x="51" y="53"/>
                  </a:cubicBezTo>
                  <a:cubicBezTo>
                    <a:pt x="61" y="48"/>
                    <a:pt x="71" y="35"/>
                    <a:pt x="76" y="25"/>
                  </a:cubicBezTo>
                  <a:cubicBezTo>
                    <a:pt x="79" y="21"/>
                    <a:pt x="79" y="16"/>
                    <a:pt x="78" y="13"/>
                  </a:cubicBezTo>
                  <a:close/>
                </a:path>
              </a:pathLst>
            </a:custGeom>
            <a:solidFill>
              <a:srgbClr val="5B0822"/>
            </a:solidFill>
            <a:ln w="14288" cap="flat">
              <a:solidFill>
                <a:srgbClr val="5B0822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12"/>
            <p:cNvSpPr/>
            <p:nvPr/>
          </p:nvSpPr>
          <p:spPr bwMode="auto">
            <a:xfrm>
              <a:off x="1139" y="2120"/>
              <a:ext cx="434" cy="271"/>
            </a:xfrm>
            <a:custGeom>
              <a:avLst/>
              <a:gdLst>
                <a:gd name="T0" fmla="*/ 32 w 200"/>
                <a:gd name="T1" fmla="*/ 76 h 125"/>
                <a:gd name="T2" fmla="*/ 111 w 200"/>
                <a:gd name="T3" fmla="*/ 60 h 125"/>
                <a:gd name="T4" fmla="*/ 167 w 200"/>
                <a:gd name="T5" fmla="*/ 121 h 125"/>
                <a:gd name="T6" fmla="*/ 179 w 200"/>
                <a:gd name="T7" fmla="*/ 120 h 125"/>
                <a:gd name="T8" fmla="*/ 129 w 200"/>
                <a:gd name="T9" fmla="*/ 18 h 125"/>
                <a:gd name="T10" fmla="*/ 12 w 200"/>
                <a:gd name="T11" fmla="*/ 50 h 125"/>
                <a:gd name="T12" fmla="*/ 32 w 200"/>
                <a:gd name="T13" fmla="*/ 76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0" h="125">
                  <a:moveTo>
                    <a:pt x="32" y="76"/>
                  </a:moveTo>
                  <a:cubicBezTo>
                    <a:pt x="54" y="59"/>
                    <a:pt x="84" y="48"/>
                    <a:pt x="111" y="60"/>
                  </a:cubicBezTo>
                  <a:cubicBezTo>
                    <a:pt x="141" y="73"/>
                    <a:pt x="146" y="101"/>
                    <a:pt x="167" y="121"/>
                  </a:cubicBezTo>
                  <a:cubicBezTo>
                    <a:pt x="171" y="125"/>
                    <a:pt x="177" y="124"/>
                    <a:pt x="179" y="120"/>
                  </a:cubicBezTo>
                  <a:cubicBezTo>
                    <a:pt x="200" y="83"/>
                    <a:pt x="164" y="32"/>
                    <a:pt x="129" y="18"/>
                  </a:cubicBezTo>
                  <a:cubicBezTo>
                    <a:pt x="86" y="0"/>
                    <a:pt x="42" y="15"/>
                    <a:pt x="12" y="50"/>
                  </a:cubicBezTo>
                  <a:cubicBezTo>
                    <a:pt x="0" y="63"/>
                    <a:pt x="16" y="88"/>
                    <a:pt x="32" y="76"/>
                  </a:cubicBezTo>
                  <a:close/>
                </a:path>
              </a:pathLst>
            </a:custGeom>
            <a:solidFill>
              <a:srgbClr val="5B08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13"/>
            <p:cNvSpPr/>
            <p:nvPr/>
          </p:nvSpPr>
          <p:spPr bwMode="auto">
            <a:xfrm>
              <a:off x="2165" y="2120"/>
              <a:ext cx="435" cy="271"/>
            </a:xfrm>
            <a:custGeom>
              <a:avLst/>
              <a:gdLst>
                <a:gd name="T0" fmla="*/ 189 w 200"/>
                <a:gd name="T1" fmla="*/ 50 h 125"/>
                <a:gd name="T2" fmla="*/ 71 w 200"/>
                <a:gd name="T3" fmla="*/ 18 h 125"/>
                <a:gd name="T4" fmla="*/ 21 w 200"/>
                <a:gd name="T5" fmla="*/ 120 h 125"/>
                <a:gd name="T6" fmla="*/ 33 w 200"/>
                <a:gd name="T7" fmla="*/ 121 h 125"/>
                <a:gd name="T8" fmla="*/ 54 w 200"/>
                <a:gd name="T9" fmla="*/ 89 h 125"/>
                <a:gd name="T10" fmla="*/ 89 w 200"/>
                <a:gd name="T11" fmla="*/ 60 h 125"/>
                <a:gd name="T12" fmla="*/ 169 w 200"/>
                <a:gd name="T13" fmla="*/ 76 h 125"/>
                <a:gd name="T14" fmla="*/ 189 w 200"/>
                <a:gd name="T15" fmla="*/ 5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0" h="125">
                  <a:moveTo>
                    <a:pt x="189" y="50"/>
                  </a:moveTo>
                  <a:cubicBezTo>
                    <a:pt x="159" y="15"/>
                    <a:pt x="115" y="0"/>
                    <a:pt x="71" y="18"/>
                  </a:cubicBezTo>
                  <a:cubicBezTo>
                    <a:pt x="37" y="32"/>
                    <a:pt x="0" y="83"/>
                    <a:pt x="21" y="120"/>
                  </a:cubicBezTo>
                  <a:cubicBezTo>
                    <a:pt x="24" y="124"/>
                    <a:pt x="30" y="125"/>
                    <a:pt x="33" y="121"/>
                  </a:cubicBezTo>
                  <a:cubicBezTo>
                    <a:pt x="43" y="112"/>
                    <a:pt x="47" y="101"/>
                    <a:pt x="54" y="89"/>
                  </a:cubicBezTo>
                  <a:cubicBezTo>
                    <a:pt x="63" y="76"/>
                    <a:pt x="75" y="68"/>
                    <a:pt x="89" y="60"/>
                  </a:cubicBezTo>
                  <a:cubicBezTo>
                    <a:pt x="115" y="46"/>
                    <a:pt x="148" y="60"/>
                    <a:pt x="169" y="76"/>
                  </a:cubicBezTo>
                  <a:cubicBezTo>
                    <a:pt x="184" y="88"/>
                    <a:pt x="200" y="63"/>
                    <a:pt x="189" y="50"/>
                  </a:cubicBezTo>
                  <a:close/>
                </a:path>
              </a:pathLst>
            </a:custGeom>
            <a:solidFill>
              <a:srgbClr val="5B08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14"/>
            <p:cNvSpPr/>
            <p:nvPr/>
          </p:nvSpPr>
          <p:spPr bwMode="auto">
            <a:xfrm>
              <a:off x="1013" y="2415"/>
              <a:ext cx="352" cy="123"/>
            </a:xfrm>
            <a:custGeom>
              <a:avLst/>
              <a:gdLst>
                <a:gd name="T0" fmla="*/ 17 w 162"/>
                <a:gd name="T1" fmla="*/ 45 h 57"/>
                <a:gd name="T2" fmla="*/ 129 w 162"/>
                <a:gd name="T3" fmla="*/ 57 h 57"/>
                <a:gd name="T4" fmla="*/ 135 w 162"/>
                <a:gd name="T5" fmla="*/ 10 h 57"/>
                <a:gd name="T6" fmla="*/ 17 w 162"/>
                <a:gd name="T7" fmla="*/ 11 h 57"/>
                <a:gd name="T8" fmla="*/ 17 w 162"/>
                <a:gd name="T9" fmla="*/ 45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2" h="57">
                  <a:moveTo>
                    <a:pt x="17" y="45"/>
                  </a:moveTo>
                  <a:cubicBezTo>
                    <a:pt x="51" y="56"/>
                    <a:pt x="93" y="57"/>
                    <a:pt x="129" y="57"/>
                  </a:cubicBezTo>
                  <a:cubicBezTo>
                    <a:pt x="156" y="57"/>
                    <a:pt x="162" y="17"/>
                    <a:pt x="135" y="10"/>
                  </a:cubicBezTo>
                  <a:cubicBezTo>
                    <a:pt x="98" y="0"/>
                    <a:pt x="53" y="0"/>
                    <a:pt x="17" y="11"/>
                  </a:cubicBezTo>
                  <a:cubicBezTo>
                    <a:pt x="0" y="16"/>
                    <a:pt x="0" y="40"/>
                    <a:pt x="17" y="45"/>
                  </a:cubicBezTo>
                  <a:close/>
                </a:path>
              </a:pathLst>
            </a:custGeom>
            <a:solidFill>
              <a:srgbClr val="FF98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15"/>
            <p:cNvSpPr/>
            <p:nvPr/>
          </p:nvSpPr>
          <p:spPr bwMode="auto">
            <a:xfrm>
              <a:off x="2432" y="2415"/>
              <a:ext cx="352" cy="123"/>
            </a:xfrm>
            <a:custGeom>
              <a:avLst/>
              <a:gdLst>
                <a:gd name="T0" fmla="*/ 145 w 162"/>
                <a:gd name="T1" fmla="*/ 11 h 57"/>
                <a:gd name="T2" fmla="*/ 26 w 162"/>
                <a:gd name="T3" fmla="*/ 10 h 57"/>
                <a:gd name="T4" fmla="*/ 33 w 162"/>
                <a:gd name="T5" fmla="*/ 57 h 57"/>
                <a:gd name="T6" fmla="*/ 145 w 162"/>
                <a:gd name="T7" fmla="*/ 45 h 57"/>
                <a:gd name="T8" fmla="*/ 145 w 162"/>
                <a:gd name="T9" fmla="*/ 11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2" h="57">
                  <a:moveTo>
                    <a:pt x="145" y="11"/>
                  </a:moveTo>
                  <a:cubicBezTo>
                    <a:pt x="108" y="0"/>
                    <a:pt x="63" y="0"/>
                    <a:pt x="26" y="10"/>
                  </a:cubicBezTo>
                  <a:cubicBezTo>
                    <a:pt x="0" y="17"/>
                    <a:pt x="5" y="57"/>
                    <a:pt x="33" y="57"/>
                  </a:cubicBezTo>
                  <a:cubicBezTo>
                    <a:pt x="69" y="57"/>
                    <a:pt x="110" y="56"/>
                    <a:pt x="145" y="45"/>
                  </a:cubicBezTo>
                  <a:cubicBezTo>
                    <a:pt x="162" y="40"/>
                    <a:pt x="162" y="16"/>
                    <a:pt x="145" y="11"/>
                  </a:cubicBezTo>
                  <a:close/>
                </a:path>
              </a:pathLst>
            </a:custGeom>
            <a:solidFill>
              <a:srgbClr val="FF98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16"/>
            <p:cNvSpPr/>
            <p:nvPr/>
          </p:nvSpPr>
          <p:spPr bwMode="auto">
            <a:xfrm>
              <a:off x="642" y="3262"/>
              <a:ext cx="1142" cy="668"/>
            </a:xfrm>
            <a:custGeom>
              <a:avLst/>
              <a:gdLst>
                <a:gd name="T0" fmla="*/ 71 w 526"/>
                <a:gd name="T1" fmla="*/ 24 h 308"/>
                <a:gd name="T2" fmla="*/ 143 w 526"/>
                <a:gd name="T3" fmla="*/ 258 h 308"/>
                <a:gd name="T4" fmla="*/ 424 w 526"/>
                <a:gd name="T5" fmla="*/ 287 h 308"/>
                <a:gd name="T6" fmla="*/ 490 w 526"/>
                <a:gd name="T7" fmla="*/ 171 h 308"/>
                <a:gd name="T8" fmla="*/ 287 w 526"/>
                <a:gd name="T9" fmla="*/ 139 h 308"/>
                <a:gd name="T10" fmla="*/ 139 w 526"/>
                <a:gd name="T11" fmla="*/ 42 h 308"/>
                <a:gd name="T12" fmla="*/ 71 w 526"/>
                <a:gd name="T13" fmla="*/ 24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6" h="308">
                  <a:moveTo>
                    <a:pt x="71" y="24"/>
                  </a:moveTo>
                  <a:cubicBezTo>
                    <a:pt x="0" y="98"/>
                    <a:pt x="74" y="213"/>
                    <a:pt x="143" y="258"/>
                  </a:cubicBezTo>
                  <a:cubicBezTo>
                    <a:pt x="220" y="308"/>
                    <a:pt x="337" y="297"/>
                    <a:pt x="424" y="287"/>
                  </a:cubicBezTo>
                  <a:cubicBezTo>
                    <a:pt x="477" y="281"/>
                    <a:pt x="526" y="225"/>
                    <a:pt x="490" y="171"/>
                  </a:cubicBezTo>
                  <a:cubicBezTo>
                    <a:pt x="448" y="108"/>
                    <a:pt x="352" y="138"/>
                    <a:pt x="287" y="139"/>
                  </a:cubicBezTo>
                  <a:cubicBezTo>
                    <a:pt x="217" y="141"/>
                    <a:pt x="165" y="110"/>
                    <a:pt x="139" y="42"/>
                  </a:cubicBezTo>
                  <a:cubicBezTo>
                    <a:pt x="129" y="15"/>
                    <a:pt x="94" y="0"/>
                    <a:pt x="71" y="24"/>
                  </a:cubicBezTo>
                  <a:close/>
                </a:path>
              </a:pathLst>
            </a:custGeom>
            <a:solidFill>
              <a:srgbClr val="FFDC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17"/>
            <p:cNvSpPr/>
            <p:nvPr/>
          </p:nvSpPr>
          <p:spPr bwMode="auto">
            <a:xfrm>
              <a:off x="1603" y="3778"/>
              <a:ext cx="187" cy="37"/>
            </a:xfrm>
            <a:custGeom>
              <a:avLst/>
              <a:gdLst>
                <a:gd name="T0" fmla="*/ 5 w 86"/>
                <a:gd name="T1" fmla="*/ 9 h 17"/>
                <a:gd name="T2" fmla="*/ 84 w 86"/>
                <a:gd name="T3" fmla="*/ 12 h 17"/>
                <a:gd name="T4" fmla="*/ 84 w 86"/>
                <a:gd name="T5" fmla="*/ 10 h 17"/>
                <a:gd name="T6" fmla="*/ 7 w 86"/>
                <a:gd name="T7" fmla="*/ 2 h 17"/>
                <a:gd name="T8" fmla="*/ 5 w 86"/>
                <a:gd name="T9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" h="17">
                  <a:moveTo>
                    <a:pt x="5" y="9"/>
                  </a:moveTo>
                  <a:cubicBezTo>
                    <a:pt x="31" y="17"/>
                    <a:pt x="58" y="15"/>
                    <a:pt x="84" y="12"/>
                  </a:cubicBezTo>
                  <a:cubicBezTo>
                    <a:pt x="86" y="12"/>
                    <a:pt x="86" y="10"/>
                    <a:pt x="84" y="10"/>
                  </a:cubicBezTo>
                  <a:cubicBezTo>
                    <a:pt x="58" y="7"/>
                    <a:pt x="32" y="10"/>
                    <a:pt x="7" y="2"/>
                  </a:cubicBezTo>
                  <a:cubicBezTo>
                    <a:pt x="2" y="0"/>
                    <a:pt x="0" y="7"/>
                    <a:pt x="5" y="9"/>
                  </a:cubicBezTo>
                  <a:close/>
                </a:path>
              </a:pathLst>
            </a:custGeom>
            <a:solidFill>
              <a:srgbClr val="5B08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18"/>
            <p:cNvSpPr/>
            <p:nvPr/>
          </p:nvSpPr>
          <p:spPr bwMode="auto">
            <a:xfrm>
              <a:off x="1634" y="3704"/>
              <a:ext cx="130" cy="20"/>
            </a:xfrm>
            <a:custGeom>
              <a:avLst/>
              <a:gdLst>
                <a:gd name="T0" fmla="*/ 3 w 60"/>
                <a:gd name="T1" fmla="*/ 5 h 9"/>
                <a:gd name="T2" fmla="*/ 58 w 60"/>
                <a:gd name="T3" fmla="*/ 7 h 9"/>
                <a:gd name="T4" fmla="*/ 58 w 60"/>
                <a:gd name="T5" fmla="*/ 4 h 9"/>
                <a:gd name="T6" fmla="*/ 4 w 60"/>
                <a:gd name="T7" fmla="*/ 0 h 9"/>
                <a:gd name="T8" fmla="*/ 3 w 60"/>
                <a:gd name="T9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9">
                  <a:moveTo>
                    <a:pt x="3" y="5"/>
                  </a:moveTo>
                  <a:cubicBezTo>
                    <a:pt x="21" y="8"/>
                    <a:pt x="40" y="9"/>
                    <a:pt x="58" y="7"/>
                  </a:cubicBezTo>
                  <a:cubicBezTo>
                    <a:pt x="60" y="7"/>
                    <a:pt x="60" y="4"/>
                    <a:pt x="58" y="4"/>
                  </a:cubicBezTo>
                  <a:cubicBezTo>
                    <a:pt x="40" y="2"/>
                    <a:pt x="22" y="3"/>
                    <a:pt x="4" y="0"/>
                  </a:cubicBezTo>
                  <a:cubicBezTo>
                    <a:pt x="1" y="0"/>
                    <a:pt x="0" y="5"/>
                    <a:pt x="3" y="5"/>
                  </a:cubicBezTo>
                  <a:close/>
                </a:path>
              </a:pathLst>
            </a:custGeom>
            <a:solidFill>
              <a:srgbClr val="5B08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19"/>
            <p:cNvSpPr/>
            <p:nvPr/>
          </p:nvSpPr>
          <p:spPr bwMode="auto">
            <a:xfrm>
              <a:off x="1582" y="3609"/>
              <a:ext cx="189" cy="50"/>
            </a:xfrm>
            <a:custGeom>
              <a:avLst/>
              <a:gdLst>
                <a:gd name="T0" fmla="*/ 5 w 87"/>
                <a:gd name="T1" fmla="*/ 21 h 23"/>
                <a:gd name="T2" fmla="*/ 85 w 87"/>
                <a:gd name="T3" fmla="*/ 6 h 23"/>
                <a:gd name="T4" fmla="*/ 85 w 87"/>
                <a:gd name="T5" fmla="*/ 3 h 23"/>
                <a:gd name="T6" fmla="*/ 2 w 87"/>
                <a:gd name="T7" fmla="*/ 17 h 23"/>
                <a:gd name="T8" fmla="*/ 5 w 87"/>
                <a:gd name="T9" fmla="*/ 2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7" h="23">
                  <a:moveTo>
                    <a:pt x="5" y="21"/>
                  </a:moveTo>
                  <a:cubicBezTo>
                    <a:pt x="30" y="8"/>
                    <a:pt x="58" y="9"/>
                    <a:pt x="85" y="6"/>
                  </a:cubicBezTo>
                  <a:cubicBezTo>
                    <a:pt x="87" y="6"/>
                    <a:pt x="87" y="3"/>
                    <a:pt x="85" y="3"/>
                  </a:cubicBezTo>
                  <a:cubicBezTo>
                    <a:pt x="57" y="0"/>
                    <a:pt x="27" y="2"/>
                    <a:pt x="2" y="17"/>
                  </a:cubicBezTo>
                  <a:cubicBezTo>
                    <a:pt x="0" y="19"/>
                    <a:pt x="2" y="23"/>
                    <a:pt x="5" y="21"/>
                  </a:cubicBezTo>
                  <a:close/>
                </a:path>
              </a:pathLst>
            </a:custGeom>
            <a:solidFill>
              <a:srgbClr val="5B08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20"/>
            <p:cNvSpPr/>
            <p:nvPr/>
          </p:nvSpPr>
          <p:spPr bwMode="auto">
            <a:xfrm>
              <a:off x="1972" y="3262"/>
              <a:ext cx="1144" cy="668"/>
            </a:xfrm>
            <a:custGeom>
              <a:avLst/>
              <a:gdLst>
                <a:gd name="T0" fmla="*/ 456 w 527"/>
                <a:gd name="T1" fmla="*/ 24 h 308"/>
                <a:gd name="T2" fmla="*/ 384 w 527"/>
                <a:gd name="T3" fmla="*/ 258 h 308"/>
                <a:gd name="T4" fmla="*/ 103 w 527"/>
                <a:gd name="T5" fmla="*/ 287 h 308"/>
                <a:gd name="T6" fmla="*/ 37 w 527"/>
                <a:gd name="T7" fmla="*/ 171 h 308"/>
                <a:gd name="T8" fmla="*/ 240 w 527"/>
                <a:gd name="T9" fmla="*/ 139 h 308"/>
                <a:gd name="T10" fmla="*/ 388 w 527"/>
                <a:gd name="T11" fmla="*/ 42 h 308"/>
                <a:gd name="T12" fmla="*/ 456 w 527"/>
                <a:gd name="T13" fmla="*/ 24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7" h="308">
                  <a:moveTo>
                    <a:pt x="456" y="24"/>
                  </a:moveTo>
                  <a:cubicBezTo>
                    <a:pt x="527" y="98"/>
                    <a:pt x="453" y="213"/>
                    <a:pt x="384" y="258"/>
                  </a:cubicBezTo>
                  <a:cubicBezTo>
                    <a:pt x="307" y="308"/>
                    <a:pt x="189" y="297"/>
                    <a:pt x="103" y="287"/>
                  </a:cubicBezTo>
                  <a:cubicBezTo>
                    <a:pt x="50" y="281"/>
                    <a:pt x="0" y="225"/>
                    <a:pt x="37" y="171"/>
                  </a:cubicBezTo>
                  <a:cubicBezTo>
                    <a:pt x="79" y="108"/>
                    <a:pt x="175" y="138"/>
                    <a:pt x="240" y="139"/>
                  </a:cubicBezTo>
                  <a:cubicBezTo>
                    <a:pt x="310" y="141"/>
                    <a:pt x="361" y="110"/>
                    <a:pt x="388" y="42"/>
                  </a:cubicBezTo>
                  <a:cubicBezTo>
                    <a:pt x="398" y="15"/>
                    <a:pt x="433" y="0"/>
                    <a:pt x="456" y="24"/>
                  </a:cubicBezTo>
                  <a:close/>
                </a:path>
              </a:pathLst>
            </a:custGeom>
            <a:solidFill>
              <a:srgbClr val="FFDC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21"/>
            <p:cNvSpPr/>
            <p:nvPr/>
          </p:nvSpPr>
          <p:spPr bwMode="auto">
            <a:xfrm>
              <a:off x="1968" y="3778"/>
              <a:ext cx="187" cy="37"/>
            </a:xfrm>
            <a:custGeom>
              <a:avLst/>
              <a:gdLst>
                <a:gd name="T0" fmla="*/ 79 w 86"/>
                <a:gd name="T1" fmla="*/ 2 h 17"/>
                <a:gd name="T2" fmla="*/ 2 w 86"/>
                <a:gd name="T3" fmla="*/ 10 h 17"/>
                <a:gd name="T4" fmla="*/ 2 w 86"/>
                <a:gd name="T5" fmla="*/ 12 h 17"/>
                <a:gd name="T6" fmla="*/ 81 w 86"/>
                <a:gd name="T7" fmla="*/ 9 h 17"/>
                <a:gd name="T8" fmla="*/ 79 w 86"/>
                <a:gd name="T9" fmla="*/ 2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" h="17">
                  <a:moveTo>
                    <a:pt x="79" y="2"/>
                  </a:moveTo>
                  <a:cubicBezTo>
                    <a:pt x="54" y="10"/>
                    <a:pt x="28" y="7"/>
                    <a:pt x="2" y="10"/>
                  </a:cubicBezTo>
                  <a:cubicBezTo>
                    <a:pt x="0" y="10"/>
                    <a:pt x="0" y="12"/>
                    <a:pt x="2" y="12"/>
                  </a:cubicBezTo>
                  <a:cubicBezTo>
                    <a:pt x="28" y="15"/>
                    <a:pt x="55" y="17"/>
                    <a:pt x="81" y="9"/>
                  </a:cubicBezTo>
                  <a:cubicBezTo>
                    <a:pt x="86" y="7"/>
                    <a:pt x="84" y="0"/>
                    <a:pt x="79" y="2"/>
                  </a:cubicBezTo>
                  <a:close/>
                </a:path>
              </a:pathLst>
            </a:custGeom>
            <a:solidFill>
              <a:srgbClr val="5B08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22"/>
            <p:cNvSpPr/>
            <p:nvPr/>
          </p:nvSpPr>
          <p:spPr bwMode="auto">
            <a:xfrm>
              <a:off x="1994" y="3704"/>
              <a:ext cx="130" cy="20"/>
            </a:xfrm>
            <a:custGeom>
              <a:avLst/>
              <a:gdLst>
                <a:gd name="T0" fmla="*/ 55 w 60"/>
                <a:gd name="T1" fmla="*/ 0 h 9"/>
                <a:gd name="T2" fmla="*/ 2 w 60"/>
                <a:gd name="T3" fmla="*/ 4 h 9"/>
                <a:gd name="T4" fmla="*/ 2 w 60"/>
                <a:gd name="T5" fmla="*/ 7 h 9"/>
                <a:gd name="T6" fmla="*/ 57 w 60"/>
                <a:gd name="T7" fmla="*/ 5 h 9"/>
                <a:gd name="T8" fmla="*/ 55 w 60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9">
                  <a:moveTo>
                    <a:pt x="55" y="0"/>
                  </a:moveTo>
                  <a:cubicBezTo>
                    <a:pt x="38" y="3"/>
                    <a:pt x="20" y="2"/>
                    <a:pt x="2" y="4"/>
                  </a:cubicBezTo>
                  <a:cubicBezTo>
                    <a:pt x="0" y="4"/>
                    <a:pt x="0" y="7"/>
                    <a:pt x="2" y="7"/>
                  </a:cubicBezTo>
                  <a:cubicBezTo>
                    <a:pt x="20" y="9"/>
                    <a:pt x="39" y="8"/>
                    <a:pt x="57" y="5"/>
                  </a:cubicBezTo>
                  <a:cubicBezTo>
                    <a:pt x="60" y="5"/>
                    <a:pt x="58" y="0"/>
                    <a:pt x="55" y="0"/>
                  </a:cubicBezTo>
                  <a:close/>
                </a:path>
              </a:pathLst>
            </a:custGeom>
            <a:solidFill>
              <a:srgbClr val="5B08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23"/>
            <p:cNvSpPr/>
            <p:nvPr/>
          </p:nvSpPr>
          <p:spPr bwMode="auto">
            <a:xfrm>
              <a:off x="1985" y="3609"/>
              <a:ext cx="191" cy="50"/>
            </a:xfrm>
            <a:custGeom>
              <a:avLst/>
              <a:gdLst>
                <a:gd name="T0" fmla="*/ 85 w 88"/>
                <a:gd name="T1" fmla="*/ 17 h 23"/>
                <a:gd name="T2" fmla="*/ 3 w 88"/>
                <a:gd name="T3" fmla="*/ 3 h 23"/>
                <a:gd name="T4" fmla="*/ 3 w 88"/>
                <a:gd name="T5" fmla="*/ 6 h 23"/>
                <a:gd name="T6" fmla="*/ 83 w 88"/>
                <a:gd name="T7" fmla="*/ 21 h 23"/>
                <a:gd name="T8" fmla="*/ 85 w 88"/>
                <a:gd name="T9" fmla="*/ 17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8" h="23">
                  <a:moveTo>
                    <a:pt x="85" y="17"/>
                  </a:moveTo>
                  <a:cubicBezTo>
                    <a:pt x="61" y="2"/>
                    <a:pt x="31" y="0"/>
                    <a:pt x="3" y="3"/>
                  </a:cubicBezTo>
                  <a:cubicBezTo>
                    <a:pt x="0" y="3"/>
                    <a:pt x="0" y="6"/>
                    <a:pt x="3" y="6"/>
                  </a:cubicBezTo>
                  <a:cubicBezTo>
                    <a:pt x="30" y="9"/>
                    <a:pt x="58" y="8"/>
                    <a:pt x="83" y="21"/>
                  </a:cubicBezTo>
                  <a:cubicBezTo>
                    <a:pt x="86" y="23"/>
                    <a:pt x="88" y="19"/>
                    <a:pt x="85" y="17"/>
                  </a:cubicBezTo>
                  <a:close/>
                </a:path>
              </a:pathLst>
            </a:custGeom>
            <a:solidFill>
              <a:srgbClr val="5B08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24"/>
            <p:cNvSpPr/>
            <p:nvPr/>
          </p:nvSpPr>
          <p:spPr bwMode="auto">
            <a:xfrm>
              <a:off x="968" y="743"/>
              <a:ext cx="464" cy="1255"/>
            </a:xfrm>
            <a:custGeom>
              <a:avLst/>
              <a:gdLst>
                <a:gd name="T0" fmla="*/ 194 w 214"/>
                <a:gd name="T1" fmla="*/ 307 h 579"/>
                <a:gd name="T2" fmla="*/ 138 w 214"/>
                <a:gd name="T3" fmla="*/ 58 h 579"/>
                <a:gd name="T4" fmla="*/ 29 w 214"/>
                <a:gd name="T5" fmla="*/ 58 h 579"/>
                <a:gd name="T6" fmla="*/ 7 w 214"/>
                <a:gd name="T7" fmla="*/ 329 h 579"/>
                <a:gd name="T8" fmla="*/ 107 w 214"/>
                <a:gd name="T9" fmla="*/ 561 h 579"/>
                <a:gd name="T10" fmla="*/ 165 w 214"/>
                <a:gd name="T11" fmla="*/ 527 h 579"/>
                <a:gd name="T12" fmla="*/ 167 w 214"/>
                <a:gd name="T13" fmla="*/ 526 h 579"/>
                <a:gd name="T14" fmla="*/ 194 w 214"/>
                <a:gd name="T15" fmla="*/ 307 h 5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4" h="579">
                  <a:moveTo>
                    <a:pt x="194" y="307"/>
                  </a:moveTo>
                  <a:cubicBezTo>
                    <a:pt x="188" y="221"/>
                    <a:pt x="171" y="138"/>
                    <a:pt x="138" y="58"/>
                  </a:cubicBezTo>
                  <a:cubicBezTo>
                    <a:pt x="119" y="9"/>
                    <a:pt x="45" y="0"/>
                    <a:pt x="29" y="58"/>
                  </a:cubicBezTo>
                  <a:cubicBezTo>
                    <a:pt x="5" y="145"/>
                    <a:pt x="0" y="240"/>
                    <a:pt x="7" y="329"/>
                  </a:cubicBezTo>
                  <a:cubicBezTo>
                    <a:pt x="13" y="418"/>
                    <a:pt x="32" y="505"/>
                    <a:pt x="107" y="561"/>
                  </a:cubicBezTo>
                  <a:cubicBezTo>
                    <a:pt x="131" y="579"/>
                    <a:pt x="164" y="554"/>
                    <a:pt x="165" y="527"/>
                  </a:cubicBezTo>
                  <a:cubicBezTo>
                    <a:pt x="166" y="527"/>
                    <a:pt x="166" y="526"/>
                    <a:pt x="167" y="526"/>
                  </a:cubicBezTo>
                  <a:cubicBezTo>
                    <a:pt x="214" y="470"/>
                    <a:pt x="199" y="376"/>
                    <a:pt x="194" y="30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25"/>
            <p:cNvSpPr/>
            <p:nvPr/>
          </p:nvSpPr>
          <p:spPr bwMode="auto">
            <a:xfrm>
              <a:off x="1050" y="977"/>
              <a:ext cx="304" cy="794"/>
            </a:xfrm>
            <a:custGeom>
              <a:avLst/>
              <a:gdLst>
                <a:gd name="T0" fmla="*/ 122 w 140"/>
                <a:gd name="T1" fmla="*/ 194 h 366"/>
                <a:gd name="T2" fmla="*/ 87 w 140"/>
                <a:gd name="T3" fmla="*/ 37 h 366"/>
                <a:gd name="T4" fmla="*/ 18 w 140"/>
                <a:gd name="T5" fmla="*/ 37 h 366"/>
                <a:gd name="T6" fmla="*/ 4 w 140"/>
                <a:gd name="T7" fmla="*/ 207 h 366"/>
                <a:gd name="T8" fmla="*/ 57 w 140"/>
                <a:gd name="T9" fmla="*/ 336 h 366"/>
                <a:gd name="T10" fmla="*/ 122 w 140"/>
                <a:gd name="T11" fmla="*/ 194 h 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0" h="366">
                  <a:moveTo>
                    <a:pt x="122" y="194"/>
                  </a:moveTo>
                  <a:cubicBezTo>
                    <a:pt x="118" y="139"/>
                    <a:pt x="107" y="87"/>
                    <a:pt x="87" y="37"/>
                  </a:cubicBezTo>
                  <a:cubicBezTo>
                    <a:pt x="75" y="6"/>
                    <a:pt x="28" y="0"/>
                    <a:pt x="18" y="37"/>
                  </a:cubicBezTo>
                  <a:cubicBezTo>
                    <a:pt x="3" y="91"/>
                    <a:pt x="0" y="151"/>
                    <a:pt x="4" y="207"/>
                  </a:cubicBezTo>
                  <a:cubicBezTo>
                    <a:pt x="7" y="247"/>
                    <a:pt x="13" y="320"/>
                    <a:pt x="57" y="336"/>
                  </a:cubicBezTo>
                  <a:cubicBezTo>
                    <a:pt x="140" y="366"/>
                    <a:pt x="125" y="236"/>
                    <a:pt x="122" y="194"/>
                  </a:cubicBezTo>
                  <a:close/>
                </a:path>
              </a:pathLst>
            </a:custGeom>
            <a:solidFill>
              <a:srgbClr val="FFDC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26"/>
            <p:cNvSpPr/>
            <p:nvPr/>
          </p:nvSpPr>
          <p:spPr bwMode="auto">
            <a:xfrm>
              <a:off x="2326" y="743"/>
              <a:ext cx="464" cy="1255"/>
            </a:xfrm>
            <a:custGeom>
              <a:avLst/>
              <a:gdLst>
                <a:gd name="T0" fmla="*/ 20 w 214"/>
                <a:gd name="T1" fmla="*/ 307 h 579"/>
                <a:gd name="T2" fmla="*/ 76 w 214"/>
                <a:gd name="T3" fmla="*/ 58 h 579"/>
                <a:gd name="T4" fmla="*/ 185 w 214"/>
                <a:gd name="T5" fmla="*/ 58 h 579"/>
                <a:gd name="T6" fmla="*/ 207 w 214"/>
                <a:gd name="T7" fmla="*/ 329 h 579"/>
                <a:gd name="T8" fmla="*/ 107 w 214"/>
                <a:gd name="T9" fmla="*/ 561 h 579"/>
                <a:gd name="T10" fmla="*/ 49 w 214"/>
                <a:gd name="T11" fmla="*/ 527 h 579"/>
                <a:gd name="T12" fmla="*/ 47 w 214"/>
                <a:gd name="T13" fmla="*/ 526 h 579"/>
                <a:gd name="T14" fmla="*/ 20 w 214"/>
                <a:gd name="T15" fmla="*/ 307 h 5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4" h="579">
                  <a:moveTo>
                    <a:pt x="20" y="307"/>
                  </a:moveTo>
                  <a:cubicBezTo>
                    <a:pt x="26" y="221"/>
                    <a:pt x="43" y="138"/>
                    <a:pt x="76" y="58"/>
                  </a:cubicBezTo>
                  <a:cubicBezTo>
                    <a:pt x="95" y="9"/>
                    <a:pt x="169" y="0"/>
                    <a:pt x="185" y="58"/>
                  </a:cubicBezTo>
                  <a:cubicBezTo>
                    <a:pt x="209" y="145"/>
                    <a:pt x="214" y="240"/>
                    <a:pt x="207" y="329"/>
                  </a:cubicBezTo>
                  <a:cubicBezTo>
                    <a:pt x="201" y="418"/>
                    <a:pt x="181" y="505"/>
                    <a:pt x="107" y="561"/>
                  </a:cubicBezTo>
                  <a:cubicBezTo>
                    <a:pt x="83" y="579"/>
                    <a:pt x="50" y="554"/>
                    <a:pt x="49" y="527"/>
                  </a:cubicBezTo>
                  <a:cubicBezTo>
                    <a:pt x="48" y="527"/>
                    <a:pt x="48" y="526"/>
                    <a:pt x="47" y="526"/>
                  </a:cubicBezTo>
                  <a:cubicBezTo>
                    <a:pt x="0" y="470"/>
                    <a:pt x="15" y="376"/>
                    <a:pt x="20" y="30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27"/>
            <p:cNvSpPr/>
            <p:nvPr/>
          </p:nvSpPr>
          <p:spPr bwMode="auto">
            <a:xfrm>
              <a:off x="2404" y="977"/>
              <a:ext cx="304" cy="794"/>
            </a:xfrm>
            <a:custGeom>
              <a:avLst/>
              <a:gdLst>
                <a:gd name="T0" fmla="*/ 18 w 140"/>
                <a:gd name="T1" fmla="*/ 194 h 366"/>
                <a:gd name="T2" fmla="*/ 53 w 140"/>
                <a:gd name="T3" fmla="*/ 37 h 366"/>
                <a:gd name="T4" fmla="*/ 122 w 140"/>
                <a:gd name="T5" fmla="*/ 37 h 366"/>
                <a:gd name="T6" fmla="*/ 136 w 140"/>
                <a:gd name="T7" fmla="*/ 207 h 366"/>
                <a:gd name="T8" fmla="*/ 83 w 140"/>
                <a:gd name="T9" fmla="*/ 336 h 366"/>
                <a:gd name="T10" fmla="*/ 18 w 140"/>
                <a:gd name="T11" fmla="*/ 194 h 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0" h="366">
                  <a:moveTo>
                    <a:pt x="18" y="194"/>
                  </a:moveTo>
                  <a:cubicBezTo>
                    <a:pt x="22" y="139"/>
                    <a:pt x="33" y="87"/>
                    <a:pt x="53" y="37"/>
                  </a:cubicBezTo>
                  <a:cubicBezTo>
                    <a:pt x="65" y="6"/>
                    <a:pt x="112" y="0"/>
                    <a:pt x="122" y="37"/>
                  </a:cubicBezTo>
                  <a:cubicBezTo>
                    <a:pt x="137" y="91"/>
                    <a:pt x="140" y="151"/>
                    <a:pt x="136" y="207"/>
                  </a:cubicBezTo>
                  <a:cubicBezTo>
                    <a:pt x="133" y="247"/>
                    <a:pt x="127" y="320"/>
                    <a:pt x="83" y="336"/>
                  </a:cubicBezTo>
                  <a:cubicBezTo>
                    <a:pt x="0" y="366"/>
                    <a:pt x="15" y="236"/>
                    <a:pt x="18" y="194"/>
                  </a:cubicBezTo>
                  <a:close/>
                </a:path>
              </a:pathLst>
            </a:custGeom>
            <a:solidFill>
              <a:srgbClr val="FFDC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28"/>
            <p:cNvSpPr/>
            <p:nvPr/>
          </p:nvSpPr>
          <p:spPr bwMode="auto">
            <a:xfrm>
              <a:off x="2209" y="2846"/>
              <a:ext cx="187" cy="347"/>
            </a:xfrm>
            <a:custGeom>
              <a:avLst/>
              <a:gdLst>
                <a:gd name="T0" fmla="*/ 15 w 86"/>
                <a:gd name="T1" fmla="*/ 153 h 160"/>
                <a:gd name="T2" fmla="*/ 44 w 86"/>
                <a:gd name="T3" fmla="*/ 86 h 160"/>
                <a:gd name="T4" fmla="*/ 82 w 86"/>
                <a:gd name="T5" fmla="*/ 19 h 160"/>
                <a:gd name="T6" fmla="*/ 61 w 86"/>
                <a:gd name="T7" fmla="*/ 7 h 160"/>
                <a:gd name="T8" fmla="*/ 19 w 86"/>
                <a:gd name="T9" fmla="*/ 78 h 160"/>
                <a:gd name="T10" fmla="*/ 1 w 86"/>
                <a:gd name="T11" fmla="*/ 151 h 160"/>
                <a:gd name="T12" fmla="*/ 15 w 86"/>
                <a:gd name="T13" fmla="*/ 153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6" h="160">
                  <a:moveTo>
                    <a:pt x="15" y="153"/>
                  </a:moveTo>
                  <a:cubicBezTo>
                    <a:pt x="24" y="130"/>
                    <a:pt x="33" y="108"/>
                    <a:pt x="44" y="86"/>
                  </a:cubicBezTo>
                  <a:cubicBezTo>
                    <a:pt x="56" y="64"/>
                    <a:pt x="74" y="42"/>
                    <a:pt x="82" y="19"/>
                  </a:cubicBezTo>
                  <a:cubicBezTo>
                    <a:pt x="86" y="6"/>
                    <a:pt x="70" y="0"/>
                    <a:pt x="61" y="7"/>
                  </a:cubicBezTo>
                  <a:cubicBezTo>
                    <a:pt x="41" y="23"/>
                    <a:pt x="29" y="55"/>
                    <a:pt x="19" y="78"/>
                  </a:cubicBezTo>
                  <a:cubicBezTo>
                    <a:pt x="9" y="101"/>
                    <a:pt x="0" y="125"/>
                    <a:pt x="1" y="151"/>
                  </a:cubicBezTo>
                  <a:cubicBezTo>
                    <a:pt x="2" y="159"/>
                    <a:pt x="12" y="160"/>
                    <a:pt x="15" y="153"/>
                  </a:cubicBezTo>
                  <a:close/>
                </a:path>
              </a:pathLst>
            </a:custGeom>
            <a:solidFill>
              <a:srgbClr val="8DC5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29"/>
            <p:cNvSpPr/>
            <p:nvPr/>
          </p:nvSpPr>
          <p:spPr bwMode="auto">
            <a:xfrm>
              <a:off x="2226" y="2983"/>
              <a:ext cx="319" cy="255"/>
            </a:xfrm>
            <a:custGeom>
              <a:avLst/>
              <a:gdLst>
                <a:gd name="T0" fmla="*/ 18 w 147"/>
                <a:gd name="T1" fmla="*/ 111 h 118"/>
                <a:gd name="T2" fmla="*/ 132 w 147"/>
                <a:gd name="T3" fmla="*/ 35 h 118"/>
                <a:gd name="T4" fmla="*/ 118 w 147"/>
                <a:gd name="T5" fmla="*/ 10 h 118"/>
                <a:gd name="T6" fmla="*/ 3 w 147"/>
                <a:gd name="T7" fmla="*/ 103 h 118"/>
                <a:gd name="T8" fmla="*/ 18 w 147"/>
                <a:gd name="T9" fmla="*/ 111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" h="118">
                  <a:moveTo>
                    <a:pt x="18" y="111"/>
                  </a:moveTo>
                  <a:cubicBezTo>
                    <a:pt x="49" y="75"/>
                    <a:pt x="94" y="62"/>
                    <a:pt x="132" y="35"/>
                  </a:cubicBezTo>
                  <a:cubicBezTo>
                    <a:pt x="147" y="24"/>
                    <a:pt x="134" y="0"/>
                    <a:pt x="118" y="10"/>
                  </a:cubicBezTo>
                  <a:cubicBezTo>
                    <a:pt x="77" y="32"/>
                    <a:pt x="21" y="57"/>
                    <a:pt x="3" y="103"/>
                  </a:cubicBezTo>
                  <a:cubicBezTo>
                    <a:pt x="0" y="111"/>
                    <a:pt x="12" y="118"/>
                    <a:pt x="18" y="111"/>
                  </a:cubicBezTo>
                  <a:close/>
                </a:path>
              </a:pathLst>
            </a:custGeom>
            <a:solidFill>
              <a:srgbClr val="8DC5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30"/>
            <p:cNvSpPr/>
            <p:nvPr/>
          </p:nvSpPr>
          <p:spPr bwMode="auto">
            <a:xfrm>
              <a:off x="2239" y="3156"/>
              <a:ext cx="341" cy="113"/>
            </a:xfrm>
            <a:custGeom>
              <a:avLst/>
              <a:gdLst>
                <a:gd name="T0" fmla="*/ 14 w 157"/>
                <a:gd name="T1" fmla="*/ 50 h 52"/>
                <a:gd name="T2" fmla="*/ 139 w 157"/>
                <a:gd name="T3" fmla="*/ 31 h 52"/>
                <a:gd name="T4" fmla="*/ 132 w 157"/>
                <a:gd name="T5" fmla="*/ 4 h 52"/>
                <a:gd name="T6" fmla="*/ 11 w 157"/>
                <a:gd name="T7" fmla="*/ 29 h 52"/>
                <a:gd name="T8" fmla="*/ 14 w 157"/>
                <a:gd name="T9" fmla="*/ 5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7" h="52">
                  <a:moveTo>
                    <a:pt x="14" y="50"/>
                  </a:moveTo>
                  <a:cubicBezTo>
                    <a:pt x="55" y="52"/>
                    <a:pt x="99" y="39"/>
                    <a:pt x="139" y="31"/>
                  </a:cubicBezTo>
                  <a:cubicBezTo>
                    <a:pt x="157" y="27"/>
                    <a:pt x="149" y="0"/>
                    <a:pt x="132" y="4"/>
                  </a:cubicBezTo>
                  <a:cubicBezTo>
                    <a:pt x="92" y="13"/>
                    <a:pt x="50" y="17"/>
                    <a:pt x="11" y="29"/>
                  </a:cubicBezTo>
                  <a:cubicBezTo>
                    <a:pt x="0" y="33"/>
                    <a:pt x="2" y="50"/>
                    <a:pt x="14" y="50"/>
                  </a:cubicBezTo>
                  <a:close/>
                </a:path>
              </a:pathLst>
            </a:custGeom>
            <a:solidFill>
              <a:srgbClr val="8DC5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31"/>
            <p:cNvSpPr/>
            <p:nvPr/>
          </p:nvSpPr>
          <p:spPr bwMode="auto">
            <a:xfrm>
              <a:off x="1710" y="3039"/>
              <a:ext cx="744" cy="945"/>
            </a:xfrm>
            <a:custGeom>
              <a:avLst/>
              <a:gdLst>
                <a:gd name="T0" fmla="*/ 243 w 343"/>
                <a:gd name="T1" fmla="*/ 35 h 436"/>
                <a:gd name="T2" fmla="*/ 166 w 343"/>
                <a:gd name="T3" fmla="*/ 7 h 436"/>
                <a:gd name="T4" fmla="*/ 108 w 343"/>
                <a:gd name="T5" fmla="*/ 74 h 436"/>
                <a:gd name="T6" fmla="*/ 54 w 343"/>
                <a:gd name="T7" fmla="*/ 206 h 436"/>
                <a:gd name="T8" fmla="*/ 8 w 343"/>
                <a:gd name="T9" fmla="*/ 348 h 436"/>
                <a:gd name="T10" fmla="*/ 193 w 343"/>
                <a:gd name="T11" fmla="*/ 278 h 436"/>
                <a:gd name="T12" fmla="*/ 278 w 343"/>
                <a:gd name="T13" fmla="*/ 215 h 436"/>
                <a:gd name="T14" fmla="*/ 243 w 343"/>
                <a:gd name="T15" fmla="*/ 35 h 4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43" h="436">
                  <a:moveTo>
                    <a:pt x="243" y="35"/>
                  </a:moveTo>
                  <a:cubicBezTo>
                    <a:pt x="222" y="15"/>
                    <a:pt x="195" y="0"/>
                    <a:pt x="166" y="7"/>
                  </a:cubicBezTo>
                  <a:cubicBezTo>
                    <a:pt x="135" y="14"/>
                    <a:pt x="119" y="48"/>
                    <a:pt x="108" y="74"/>
                  </a:cubicBezTo>
                  <a:cubicBezTo>
                    <a:pt x="89" y="118"/>
                    <a:pt x="73" y="162"/>
                    <a:pt x="54" y="206"/>
                  </a:cubicBezTo>
                  <a:cubicBezTo>
                    <a:pt x="38" y="245"/>
                    <a:pt x="0" y="305"/>
                    <a:pt x="8" y="348"/>
                  </a:cubicBezTo>
                  <a:cubicBezTo>
                    <a:pt x="24" y="436"/>
                    <a:pt x="161" y="303"/>
                    <a:pt x="193" y="278"/>
                  </a:cubicBezTo>
                  <a:cubicBezTo>
                    <a:pt x="221" y="256"/>
                    <a:pt x="252" y="239"/>
                    <a:pt x="278" y="215"/>
                  </a:cubicBezTo>
                  <a:cubicBezTo>
                    <a:pt x="343" y="156"/>
                    <a:pt x="294" y="83"/>
                    <a:pt x="243" y="35"/>
                  </a:cubicBezTo>
                  <a:close/>
                </a:path>
              </a:pathLst>
            </a:custGeom>
            <a:solidFill>
              <a:srgbClr val="FF8D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32"/>
            <p:cNvSpPr/>
            <p:nvPr/>
          </p:nvSpPr>
          <p:spPr bwMode="auto">
            <a:xfrm>
              <a:off x="1840" y="3188"/>
              <a:ext cx="295" cy="144"/>
            </a:xfrm>
            <a:custGeom>
              <a:avLst/>
              <a:gdLst>
                <a:gd name="T0" fmla="*/ 8 w 136"/>
                <a:gd name="T1" fmla="*/ 12 h 66"/>
                <a:gd name="T2" fmla="*/ 130 w 136"/>
                <a:gd name="T3" fmla="*/ 64 h 66"/>
                <a:gd name="T4" fmla="*/ 134 w 136"/>
                <a:gd name="T5" fmla="*/ 60 h 66"/>
                <a:gd name="T6" fmla="*/ 8 w 136"/>
                <a:gd name="T7" fmla="*/ 0 h 66"/>
                <a:gd name="T8" fmla="*/ 8 w 136"/>
                <a:gd name="T9" fmla="*/ 12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6" h="66">
                  <a:moveTo>
                    <a:pt x="8" y="12"/>
                  </a:moveTo>
                  <a:cubicBezTo>
                    <a:pt x="56" y="13"/>
                    <a:pt x="92" y="39"/>
                    <a:pt x="130" y="64"/>
                  </a:cubicBezTo>
                  <a:cubicBezTo>
                    <a:pt x="133" y="66"/>
                    <a:pt x="136" y="62"/>
                    <a:pt x="134" y="60"/>
                  </a:cubicBezTo>
                  <a:cubicBezTo>
                    <a:pt x="101" y="26"/>
                    <a:pt x="55" y="2"/>
                    <a:pt x="8" y="0"/>
                  </a:cubicBezTo>
                  <a:cubicBezTo>
                    <a:pt x="0" y="0"/>
                    <a:pt x="0" y="12"/>
                    <a:pt x="8" y="12"/>
                  </a:cubicBezTo>
                  <a:close/>
                </a:path>
              </a:pathLst>
            </a:custGeom>
            <a:solidFill>
              <a:srgbClr val="FF74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33"/>
            <p:cNvSpPr/>
            <p:nvPr/>
          </p:nvSpPr>
          <p:spPr bwMode="auto">
            <a:xfrm>
              <a:off x="1771" y="3336"/>
              <a:ext cx="262" cy="145"/>
            </a:xfrm>
            <a:custGeom>
              <a:avLst/>
              <a:gdLst>
                <a:gd name="T0" fmla="*/ 7 w 121"/>
                <a:gd name="T1" fmla="*/ 16 h 67"/>
                <a:gd name="T2" fmla="*/ 115 w 121"/>
                <a:gd name="T3" fmla="*/ 65 h 67"/>
                <a:gd name="T4" fmla="*/ 120 w 121"/>
                <a:gd name="T5" fmla="*/ 61 h 67"/>
                <a:gd name="T6" fmla="*/ 7 w 121"/>
                <a:gd name="T7" fmla="*/ 4 h 67"/>
                <a:gd name="T8" fmla="*/ 7 w 121"/>
                <a:gd name="T9" fmla="*/ 16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0" h="67">
                  <a:moveTo>
                    <a:pt x="7" y="16"/>
                  </a:moveTo>
                  <a:cubicBezTo>
                    <a:pt x="54" y="12"/>
                    <a:pt x="81" y="40"/>
                    <a:pt x="115" y="65"/>
                  </a:cubicBezTo>
                  <a:cubicBezTo>
                    <a:pt x="118" y="67"/>
                    <a:pt x="121" y="64"/>
                    <a:pt x="120" y="61"/>
                  </a:cubicBezTo>
                  <a:cubicBezTo>
                    <a:pt x="100" y="20"/>
                    <a:pt x="51" y="0"/>
                    <a:pt x="7" y="4"/>
                  </a:cubicBezTo>
                  <a:cubicBezTo>
                    <a:pt x="0" y="5"/>
                    <a:pt x="0" y="16"/>
                    <a:pt x="7" y="16"/>
                  </a:cubicBezTo>
                  <a:close/>
                </a:path>
              </a:pathLst>
            </a:custGeom>
            <a:solidFill>
              <a:srgbClr val="FF74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34"/>
            <p:cNvSpPr/>
            <p:nvPr/>
          </p:nvSpPr>
          <p:spPr bwMode="auto">
            <a:xfrm>
              <a:off x="1731" y="3481"/>
              <a:ext cx="204" cy="102"/>
            </a:xfrm>
            <a:custGeom>
              <a:avLst/>
              <a:gdLst>
                <a:gd name="T0" fmla="*/ 8 w 94"/>
                <a:gd name="T1" fmla="*/ 12 h 47"/>
                <a:gd name="T2" fmla="*/ 86 w 94"/>
                <a:gd name="T3" fmla="*/ 45 h 47"/>
                <a:gd name="T4" fmla="*/ 91 w 94"/>
                <a:gd name="T5" fmla="*/ 39 h 47"/>
                <a:gd name="T6" fmla="*/ 8 w 94"/>
                <a:gd name="T7" fmla="*/ 1 h 47"/>
                <a:gd name="T8" fmla="*/ 8 w 94"/>
                <a:gd name="T9" fmla="*/ 12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4" h="47">
                  <a:moveTo>
                    <a:pt x="8" y="12"/>
                  </a:moveTo>
                  <a:cubicBezTo>
                    <a:pt x="39" y="14"/>
                    <a:pt x="60" y="32"/>
                    <a:pt x="86" y="45"/>
                  </a:cubicBezTo>
                  <a:cubicBezTo>
                    <a:pt x="90" y="47"/>
                    <a:pt x="94" y="42"/>
                    <a:pt x="91" y="39"/>
                  </a:cubicBezTo>
                  <a:cubicBezTo>
                    <a:pt x="71" y="16"/>
                    <a:pt x="37" y="2"/>
                    <a:pt x="8" y="1"/>
                  </a:cubicBezTo>
                  <a:cubicBezTo>
                    <a:pt x="0" y="0"/>
                    <a:pt x="0" y="12"/>
                    <a:pt x="8" y="12"/>
                  </a:cubicBezTo>
                  <a:close/>
                </a:path>
              </a:pathLst>
            </a:custGeom>
            <a:solidFill>
              <a:srgbClr val="FF74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74" name="文本框 73"/>
          <p:cNvSpPr txBox="1"/>
          <p:nvPr/>
        </p:nvSpPr>
        <p:spPr>
          <a:xfrm>
            <a:off x="2330915" y="2563719"/>
            <a:ext cx="82178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smtClean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      仿</a:t>
            </a:r>
            <a:r>
              <a:rPr lang="zh-CN" altLang="en-US" sz="3600" b="1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写时</a:t>
            </a:r>
            <a:r>
              <a:rPr lang="zh-CN" altLang="en-US" sz="3600" b="1" smtClean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应紧</a:t>
            </a:r>
            <a:r>
              <a:rPr lang="zh-CN" altLang="en-US" sz="3600" b="1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扣材料</a:t>
            </a:r>
            <a:r>
              <a:rPr lang="zh-CN" altLang="en-US" sz="3600" b="1" smtClean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，做到语意连贯、话题</a:t>
            </a:r>
            <a:r>
              <a:rPr lang="zh-CN" altLang="en-US" sz="3600" b="1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（内容）典型合理。</a:t>
            </a:r>
          </a:p>
        </p:txBody>
      </p:sp>
      <p:sp>
        <p:nvSpPr>
          <p:cNvPr id="90" name="矩形: 圆角 4"/>
          <p:cNvSpPr/>
          <p:nvPr/>
        </p:nvSpPr>
        <p:spPr>
          <a:xfrm>
            <a:off x="889088" y="419702"/>
            <a:ext cx="10421179" cy="6078915"/>
          </a:xfrm>
          <a:custGeom>
            <a:avLst/>
            <a:gdLst>
              <a:gd name="connsiteX0" fmla="*/ 2110308 w 2552700"/>
              <a:gd name="connsiteY0" fmla="*/ 3118496 h 3527436"/>
              <a:gd name="connsiteX1" fmla="*/ 1320801 w 2552700"/>
              <a:gd name="connsiteY1" fmla="*/ 3415907 h 3527436"/>
              <a:gd name="connsiteX2" fmla="*/ 340792 w 2552700"/>
              <a:gd name="connsiteY2" fmla="*/ 3486796 h 3527436"/>
              <a:gd name="connsiteX3" fmla="*/ 50800 w 2552700"/>
              <a:gd name="connsiteY3" fmla="*/ 2930104 h 3527436"/>
              <a:gd name="connsiteX4" fmla="*/ 0 w 2552700"/>
              <a:gd name="connsiteY4" fmla="*/ 518592 h 3527436"/>
              <a:gd name="connsiteX5" fmla="*/ 340792 w 2552700"/>
              <a:gd name="connsiteY5" fmla="*/ 0 h 3527436"/>
              <a:gd name="connsiteX6" fmla="*/ 2110308 w 2552700"/>
              <a:gd name="connsiteY6" fmla="*/ 0 h 3527436"/>
              <a:gd name="connsiteX7" fmla="*/ 2438400 w 2552700"/>
              <a:gd name="connsiteY7" fmla="*/ 607492 h 3527436"/>
              <a:gd name="connsiteX8" fmla="*/ 2552700 w 2552700"/>
              <a:gd name="connsiteY8" fmla="*/ 3044404 h 3527436"/>
              <a:gd name="connsiteX9" fmla="*/ 1744548 w 2552700"/>
              <a:gd name="connsiteY9" fmla="*/ 3527436 h 35274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552700" h="3527436">
                <a:moveTo>
                  <a:pt x="2110308" y="3118496"/>
                </a:moveTo>
                <a:cubicBezTo>
                  <a:pt x="1851372" y="3171066"/>
                  <a:pt x="1579737" y="3363337"/>
                  <a:pt x="1320801" y="3415907"/>
                </a:cubicBezTo>
                <a:lnTo>
                  <a:pt x="340792" y="3486796"/>
                </a:lnTo>
                <a:cubicBezTo>
                  <a:pt x="96466" y="3486796"/>
                  <a:pt x="50800" y="3174430"/>
                  <a:pt x="50800" y="2930104"/>
                </a:cubicBezTo>
                <a:lnTo>
                  <a:pt x="0" y="518592"/>
                </a:lnTo>
                <a:cubicBezTo>
                  <a:pt x="0" y="274266"/>
                  <a:pt x="96466" y="0"/>
                  <a:pt x="340792" y="0"/>
                </a:cubicBezTo>
                <a:lnTo>
                  <a:pt x="2110308" y="0"/>
                </a:lnTo>
                <a:cubicBezTo>
                  <a:pt x="2354634" y="0"/>
                  <a:pt x="2438400" y="363166"/>
                  <a:pt x="2438400" y="607492"/>
                </a:cubicBezTo>
                <a:lnTo>
                  <a:pt x="2552700" y="3044404"/>
                </a:lnTo>
                <a:cubicBezTo>
                  <a:pt x="2552700" y="3288730"/>
                  <a:pt x="1897434" y="3435996"/>
                  <a:pt x="1744548" y="3527436"/>
                </a:cubicBezTo>
              </a:path>
            </a:pathLst>
          </a:custGeom>
          <a:noFill/>
          <a:ln w="222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2" name="组合 91"/>
          <p:cNvGrpSpPr/>
          <p:nvPr/>
        </p:nvGrpSpPr>
        <p:grpSpPr>
          <a:xfrm>
            <a:off x="1739556" y="2353138"/>
            <a:ext cx="1019175" cy="777875"/>
            <a:chOff x="3194050" y="2516187"/>
            <a:chExt cx="1019175" cy="777875"/>
          </a:xfrm>
          <a:solidFill>
            <a:schemeClr val="bg1"/>
          </a:solidFill>
        </p:grpSpPr>
        <p:sp>
          <p:nvSpPr>
            <p:cNvPr id="111" name="Freeform 89"/>
            <p:cNvSpPr>
              <a:spLocks noEditPoints="1"/>
            </p:cNvSpPr>
            <p:nvPr/>
          </p:nvSpPr>
          <p:spPr bwMode="auto">
            <a:xfrm>
              <a:off x="3194050" y="2516187"/>
              <a:ext cx="1019175" cy="777875"/>
            </a:xfrm>
            <a:custGeom>
              <a:avLst/>
              <a:gdLst>
                <a:gd name="T0" fmla="*/ 366 w 380"/>
                <a:gd name="T1" fmla="*/ 88 h 290"/>
                <a:gd name="T2" fmla="*/ 361 w 380"/>
                <a:gd name="T3" fmla="*/ 18 h 290"/>
                <a:gd name="T4" fmla="*/ 192 w 380"/>
                <a:gd name="T5" fmla="*/ 54 h 290"/>
                <a:gd name="T6" fmla="*/ 109 w 380"/>
                <a:gd name="T7" fmla="*/ 11 h 290"/>
                <a:gd name="T8" fmla="*/ 19 w 380"/>
                <a:gd name="T9" fmla="*/ 22 h 290"/>
                <a:gd name="T10" fmla="*/ 91 w 380"/>
                <a:gd name="T11" fmla="*/ 15 h 290"/>
                <a:gd name="T12" fmla="*/ 170 w 380"/>
                <a:gd name="T13" fmla="*/ 51 h 290"/>
                <a:gd name="T14" fmla="*/ 171 w 380"/>
                <a:gd name="T15" fmla="*/ 236 h 290"/>
                <a:gd name="T16" fmla="*/ 22 w 380"/>
                <a:gd name="T17" fmla="*/ 242 h 290"/>
                <a:gd name="T18" fmla="*/ 17 w 380"/>
                <a:gd name="T19" fmla="*/ 234 h 290"/>
                <a:gd name="T20" fmla="*/ 15 w 380"/>
                <a:gd name="T21" fmla="*/ 139 h 290"/>
                <a:gd name="T22" fmla="*/ 7 w 380"/>
                <a:gd name="T23" fmla="*/ 22 h 290"/>
                <a:gd name="T24" fmla="*/ 5 w 380"/>
                <a:gd name="T25" fmla="*/ 175 h 290"/>
                <a:gd name="T26" fmla="*/ 24 w 380"/>
                <a:gd name="T27" fmla="*/ 254 h 290"/>
                <a:gd name="T28" fmla="*/ 24 w 380"/>
                <a:gd name="T29" fmla="*/ 273 h 290"/>
                <a:gd name="T30" fmla="*/ 58 w 380"/>
                <a:gd name="T31" fmla="*/ 265 h 290"/>
                <a:gd name="T32" fmla="*/ 208 w 380"/>
                <a:gd name="T33" fmla="*/ 281 h 290"/>
                <a:gd name="T34" fmla="*/ 369 w 380"/>
                <a:gd name="T35" fmla="*/ 251 h 290"/>
                <a:gd name="T36" fmla="*/ 358 w 380"/>
                <a:gd name="T37" fmla="*/ 183 h 290"/>
                <a:gd name="T38" fmla="*/ 47 w 380"/>
                <a:gd name="T39" fmla="*/ 255 h 290"/>
                <a:gd name="T40" fmla="*/ 46 w 380"/>
                <a:gd name="T41" fmla="*/ 247 h 290"/>
                <a:gd name="T42" fmla="*/ 162 w 380"/>
                <a:gd name="T43" fmla="*/ 258 h 290"/>
                <a:gd name="T44" fmla="*/ 66 w 380"/>
                <a:gd name="T45" fmla="*/ 254 h 290"/>
                <a:gd name="T46" fmla="*/ 248 w 380"/>
                <a:gd name="T47" fmla="*/ 40 h 290"/>
                <a:gd name="T48" fmla="*/ 273 w 380"/>
                <a:gd name="T49" fmla="*/ 40 h 290"/>
                <a:gd name="T50" fmla="*/ 274 w 380"/>
                <a:gd name="T51" fmla="*/ 70 h 290"/>
                <a:gd name="T52" fmla="*/ 247 w 380"/>
                <a:gd name="T53" fmla="*/ 87 h 290"/>
                <a:gd name="T54" fmla="*/ 200 w 380"/>
                <a:gd name="T55" fmla="*/ 268 h 290"/>
                <a:gd name="T56" fmla="*/ 200 w 380"/>
                <a:gd name="T57" fmla="*/ 268 h 290"/>
                <a:gd name="T58" fmla="*/ 336 w 380"/>
                <a:gd name="T59" fmla="*/ 121 h 290"/>
                <a:gd name="T60" fmla="*/ 321 w 380"/>
                <a:gd name="T61" fmla="*/ 231 h 290"/>
                <a:gd name="T62" fmla="*/ 187 w 380"/>
                <a:gd name="T63" fmla="*/ 234 h 290"/>
                <a:gd name="T64" fmla="*/ 193 w 380"/>
                <a:gd name="T65" fmla="*/ 58 h 290"/>
                <a:gd name="T66" fmla="*/ 212 w 380"/>
                <a:gd name="T67" fmla="*/ 47 h 290"/>
                <a:gd name="T68" fmla="*/ 234 w 380"/>
                <a:gd name="T69" fmla="*/ 60 h 290"/>
                <a:gd name="T70" fmla="*/ 237 w 380"/>
                <a:gd name="T71" fmla="*/ 118 h 290"/>
                <a:gd name="T72" fmla="*/ 268 w 380"/>
                <a:gd name="T73" fmla="*/ 109 h 290"/>
                <a:gd name="T74" fmla="*/ 285 w 380"/>
                <a:gd name="T75" fmla="*/ 41 h 290"/>
                <a:gd name="T76" fmla="*/ 343 w 380"/>
                <a:gd name="T77" fmla="*/ 28 h 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80" h="290">
                  <a:moveTo>
                    <a:pt x="358" y="183"/>
                  </a:moveTo>
                  <a:cubicBezTo>
                    <a:pt x="356" y="151"/>
                    <a:pt x="363" y="119"/>
                    <a:pt x="366" y="88"/>
                  </a:cubicBezTo>
                  <a:cubicBezTo>
                    <a:pt x="368" y="69"/>
                    <a:pt x="380" y="52"/>
                    <a:pt x="370" y="31"/>
                  </a:cubicBezTo>
                  <a:cubicBezTo>
                    <a:pt x="368" y="26"/>
                    <a:pt x="371" y="20"/>
                    <a:pt x="361" y="18"/>
                  </a:cubicBezTo>
                  <a:cubicBezTo>
                    <a:pt x="304" y="7"/>
                    <a:pt x="250" y="13"/>
                    <a:pt x="199" y="43"/>
                  </a:cubicBezTo>
                  <a:cubicBezTo>
                    <a:pt x="194" y="46"/>
                    <a:pt x="192" y="50"/>
                    <a:pt x="192" y="54"/>
                  </a:cubicBezTo>
                  <a:cubicBezTo>
                    <a:pt x="190" y="44"/>
                    <a:pt x="182" y="38"/>
                    <a:pt x="173" y="35"/>
                  </a:cubicBezTo>
                  <a:cubicBezTo>
                    <a:pt x="152" y="26"/>
                    <a:pt x="130" y="19"/>
                    <a:pt x="109" y="11"/>
                  </a:cubicBezTo>
                  <a:cubicBezTo>
                    <a:pt x="81" y="0"/>
                    <a:pt x="55" y="1"/>
                    <a:pt x="28" y="11"/>
                  </a:cubicBezTo>
                  <a:cubicBezTo>
                    <a:pt x="23" y="13"/>
                    <a:pt x="15" y="14"/>
                    <a:pt x="19" y="22"/>
                  </a:cubicBezTo>
                  <a:cubicBezTo>
                    <a:pt x="23" y="29"/>
                    <a:pt x="28" y="26"/>
                    <a:pt x="33" y="23"/>
                  </a:cubicBezTo>
                  <a:cubicBezTo>
                    <a:pt x="51" y="12"/>
                    <a:pt x="71" y="10"/>
                    <a:pt x="91" y="15"/>
                  </a:cubicBezTo>
                  <a:cubicBezTo>
                    <a:pt x="114" y="21"/>
                    <a:pt x="135" y="30"/>
                    <a:pt x="157" y="37"/>
                  </a:cubicBezTo>
                  <a:cubicBezTo>
                    <a:pt x="164" y="40"/>
                    <a:pt x="170" y="43"/>
                    <a:pt x="170" y="51"/>
                  </a:cubicBezTo>
                  <a:cubicBezTo>
                    <a:pt x="170" y="72"/>
                    <a:pt x="176" y="93"/>
                    <a:pt x="172" y="114"/>
                  </a:cubicBezTo>
                  <a:cubicBezTo>
                    <a:pt x="166" y="155"/>
                    <a:pt x="165" y="196"/>
                    <a:pt x="171" y="236"/>
                  </a:cubicBezTo>
                  <a:cubicBezTo>
                    <a:pt x="172" y="246"/>
                    <a:pt x="170" y="248"/>
                    <a:pt x="161" y="245"/>
                  </a:cubicBezTo>
                  <a:cubicBezTo>
                    <a:pt x="115" y="232"/>
                    <a:pt x="69" y="232"/>
                    <a:pt x="22" y="242"/>
                  </a:cubicBezTo>
                  <a:cubicBezTo>
                    <a:pt x="20" y="242"/>
                    <a:pt x="17" y="243"/>
                    <a:pt x="16" y="242"/>
                  </a:cubicBezTo>
                  <a:cubicBezTo>
                    <a:pt x="13" y="239"/>
                    <a:pt x="15" y="236"/>
                    <a:pt x="17" y="234"/>
                  </a:cubicBezTo>
                  <a:cubicBezTo>
                    <a:pt x="24" y="228"/>
                    <a:pt x="22" y="221"/>
                    <a:pt x="21" y="214"/>
                  </a:cubicBezTo>
                  <a:cubicBezTo>
                    <a:pt x="19" y="189"/>
                    <a:pt x="16" y="164"/>
                    <a:pt x="15" y="139"/>
                  </a:cubicBezTo>
                  <a:cubicBezTo>
                    <a:pt x="14" y="104"/>
                    <a:pt x="20" y="68"/>
                    <a:pt x="13" y="33"/>
                  </a:cubicBezTo>
                  <a:cubicBezTo>
                    <a:pt x="13" y="28"/>
                    <a:pt x="14" y="22"/>
                    <a:pt x="7" y="22"/>
                  </a:cubicBezTo>
                  <a:cubicBezTo>
                    <a:pt x="0" y="22"/>
                    <a:pt x="2" y="29"/>
                    <a:pt x="3" y="33"/>
                  </a:cubicBezTo>
                  <a:cubicBezTo>
                    <a:pt x="8" y="80"/>
                    <a:pt x="0" y="128"/>
                    <a:pt x="5" y="175"/>
                  </a:cubicBezTo>
                  <a:cubicBezTo>
                    <a:pt x="7" y="193"/>
                    <a:pt x="13" y="211"/>
                    <a:pt x="9" y="230"/>
                  </a:cubicBezTo>
                  <a:cubicBezTo>
                    <a:pt x="3" y="251"/>
                    <a:pt x="3" y="251"/>
                    <a:pt x="24" y="254"/>
                  </a:cubicBezTo>
                  <a:cubicBezTo>
                    <a:pt x="24" y="255"/>
                    <a:pt x="23" y="257"/>
                    <a:pt x="23" y="258"/>
                  </a:cubicBezTo>
                  <a:cubicBezTo>
                    <a:pt x="22" y="263"/>
                    <a:pt x="19" y="269"/>
                    <a:pt x="24" y="273"/>
                  </a:cubicBezTo>
                  <a:cubicBezTo>
                    <a:pt x="29" y="277"/>
                    <a:pt x="33" y="272"/>
                    <a:pt x="38" y="270"/>
                  </a:cubicBezTo>
                  <a:cubicBezTo>
                    <a:pt x="44" y="267"/>
                    <a:pt x="51" y="265"/>
                    <a:pt x="58" y="265"/>
                  </a:cubicBezTo>
                  <a:cubicBezTo>
                    <a:pt x="96" y="268"/>
                    <a:pt x="134" y="268"/>
                    <a:pt x="170" y="285"/>
                  </a:cubicBezTo>
                  <a:cubicBezTo>
                    <a:pt x="183" y="290"/>
                    <a:pt x="196" y="288"/>
                    <a:pt x="208" y="281"/>
                  </a:cubicBezTo>
                  <a:cubicBezTo>
                    <a:pt x="248" y="256"/>
                    <a:pt x="293" y="260"/>
                    <a:pt x="337" y="264"/>
                  </a:cubicBezTo>
                  <a:cubicBezTo>
                    <a:pt x="352" y="265"/>
                    <a:pt x="361" y="259"/>
                    <a:pt x="369" y="251"/>
                  </a:cubicBezTo>
                  <a:cubicBezTo>
                    <a:pt x="377" y="245"/>
                    <a:pt x="371" y="235"/>
                    <a:pt x="368" y="227"/>
                  </a:cubicBezTo>
                  <a:cubicBezTo>
                    <a:pt x="363" y="213"/>
                    <a:pt x="359" y="199"/>
                    <a:pt x="358" y="183"/>
                  </a:cubicBezTo>
                  <a:close/>
                  <a:moveTo>
                    <a:pt x="66" y="254"/>
                  </a:moveTo>
                  <a:cubicBezTo>
                    <a:pt x="60" y="254"/>
                    <a:pt x="53" y="254"/>
                    <a:pt x="47" y="255"/>
                  </a:cubicBezTo>
                  <a:cubicBezTo>
                    <a:pt x="43" y="256"/>
                    <a:pt x="37" y="260"/>
                    <a:pt x="36" y="254"/>
                  </a:cubicBezTo>
                  <a:cubicBezTo>
                    <a:pt x="35" y="247"/>
                    <a:pt x="42" y="248"/>
                    <a:pt x="46" y="247"/>
                  </a:cubicBezTo>
                  <a:cubicBezTo>
                    <a:pt x="68" y="245"/>
                    <a:pt x="90" y="243"/>
                    <a:pt x="111" y="248"/>
                  </a:cubicBezTo>
                  <a:cubicBezTo>
                    <a:pt x="128" y="251"/>
                    <a:pt x="145" y="255"/>
                    <a:pt x="162" y="258"/>
                  </a:cubicBezTo>
                  <a:cubicBezTo>
                    <a:pt x="168" y="259"/>
                    <a:pt x="173" y="261"/>
                    <a:pt x="173" y="270"/>
                  </a:cubicBezTo>
                  <a:cubicBezTo>
                    <a:pt x="138" y="258"/>
                    <a:pt x="102" y="256"/>
                    <a:pt x="66" y="254"/>
                  </a:cubicBezTo>
                  <a:close/>
                  <a:moveTo>
                    <a:pt x="245" y="81"/>
                  </a:moveTo>
                  <a:cubicBezTo>
                    <a:pt x="246" y="67"/>
                    <a:pt x="247" y="54"/>
                    <a:pt x="248" y="40"/>
                  </a:cubicBezTo>
                  <a:cubicBezTo>
                    <a:pt x="249" y="28"/>
                    <a:pt x="259" y="29"/>
                    <a:pt x="267" y="28"/>
                  </a:cubicBezTo>
                  <a:cubicBezTo>
                    <a:pt x="277" y="26"/>
                    <a:pt x="272" y="35"/>
                    <a:pt x="273" y="40"/>
                  </a:cubicBezTo>
                  <a:cubicBezTo>
                    <a:pt x="274" y="46"/>
                    <a:pt x="274" y="52"/>
                    <a:pt x="274" y="57"/>
                  </a:cubicBezTo>
                  <a:cubicBezTo>
                    <a:pt x="274" y="62"/>
                    <a:pt x="275" y="66"/>
                    <a:pt x="274" y="70"/>
                  </a:cubicBezTo>
                  <a:cubicBezTo>
                    <a:pt x="274" y="75"/>
                    <a:pt x="276" y="85"/>
                    <a:pt x="271" y="86"/>
                  </a:cubicBezTo>
                  <a:cubicBezTo>
                    <a:pt x="264" y="89"/>
                    <a:pt x="255" y="84"/>
                    <a:pt x="247" y="87"/>
                  </a:cubicBezTo>
                  <a:cubicBezTo>
                    <a:pt x="244" y="88"/>
                    <a:pt x="244" y="83"/>
                    <a:pt x="245" y="81"/>
                  </a:cubicBezTo>
                  <a:close/>
                  <a:moveTo>
                    <a:pt x="200" y="268"/>
                  </a:moveTo>
                  <a:cubicBezTo>
                    <a:pt x="219" y="244"/>
                    <a:pt x="306" y="234"/>
                    <a:pt x="340" y="250"/>
                  </a:cubicBezTo>
                  <a:cubicBezTo>
                    <a:pt x="294" y="251"/>
                    <a:pt x="245" y="242"/>
                    <a:pt x="200" y="268"/>
                  </a:cubicBezTo>
                  <a:close/>
                  <a:moveTo>
                    <a:pt x="353" y="43"/>
                  </a:moveTo>
                  <a:cubicBezTo>
                    <a:pt x="345" y="68"/>
                    <a:pt x="341" y="95"/>
                    <a:pt x="336" y="121"/>
                  </a:cubicBezTo>
                  <a:cubicBezTo>
                    <a:pt x="330" y="151"/>
                    <a:pt x="335" y="181"/>
                    <a:pt x="338" y="211"/>
                  </a:cubicBezTo>
                  <a:cubicBezTo>
                    <a:pt x="341" y="232"/>
                    <a:pt x="341" y="232"/>
                    <a:pt x="321" y="231"/>
                  </a:cubicBezTo>
                  <a:cubicBezTo>
                    <a:pt x="281" y="228"/>
                    <a:pt x="242" y="233"/>
                    <a:pt x="204" y="247"/>
                  </a:cubicBezTo>
                  <a:cubicBezTo>
                    <a:pt x="190" y="252"/>
                    <a:pt x="187" y="249"/>
                    <a:pt x="187" y="234"/>
                  </a:cubicBezTo>
                  <a:cubicBezTo>
                    <a:pt x="188" y="207"/>
                    <a:pt x="189" y="179"/>
                    <a:pt x="189" y="151"/>
                  </a:cubicBezTo>
                  <a:cubicBezTo>
                    <a:pt x="190" y="120"/>
                    <a:pt x="186" y="89"/>
                    <a:pt x="193" y="58"/>
                  </a:cubicBezTo>
                  <a:cubicBezTo>
                    <a:pt x="193" y="59"/>
                    <a:pt x="194" y="61"/>
                    <a:pt x="195" y="62"/>
                  </a:cubicBezTo>
                  <a:cubicBezTo>
                    <a:pt x="202" y="58"/>
                    <a:pt x="207" y="52"/>
                    <a:pt x="212" y="47"/>
                  </a:cubicBezTo>
                  <a:cubicBezTo>
                    <a:pt x="217" y="43"/>
                    <a:pt x="226" y="38"/>
                    <a:pt x="232" y="42"/>
                  </a:cubicBezTo>
                  <a:cubicBezTo>
                    <a:pt x="238" y="46"/>
                    <a:pt x="233" y="54"/>
                    <a:pt x="234" y="60"/>
                  </a:cubicBezTo>
                  <a:cubicBezTo>
                    <a:pt x="234" y="76"/>
                    <a:pt x="230" y="92"/>
                    <a:pt x="233" y="109"/>
                  </a:cubicBezTo>
                  <a:cubicBezTo>
                    <a:pt x="233" y="112"/>
                    <a:pt x="231" y="117"/>
                    <a:pt x="237" y="118"/>
                  </a:cubicBezTo>
                  <a:cubicBezTo>
                    <a:pt x="241" y="118"/>
                    <a:pt x="244" y="116"/>
                    <a:pt x="246" y="112"/>
                  </a:cubicBezTo>
                  <a:cubicBezTo>
                    <a:pt x="252" y="98"/>
                    <a:pt x="257" y="95"/>
                    <a:pt x="268" y="109"/>
                  </a:cubicBezTo>
                  <a:cubicBezTo>
                    <a:pt x="274" y="116"/>
                    <a:pt x="282" y="110"/>
                    <a:pt x="283" y="101"/>
                  </a:cubicBezTo>
                  <a:cubicBezTo>
                    <a:pt x="286" y="81"/>
                    <a:pt x="286" y="61"/>
                    <a:pt x="285" y="41"/>
                  </a:cubicBezTo>
                  <a:cubicBezTo>
                    <a:pt x="284" y="28"/>
                    <a:pt x="288" y="24"/>
                    <a:pt x="300" y="25"/>
                  </a:cubicBezTo>
                  <a:cubicBezTo>
                    <a:pt x="314" y="27"/>
                    <a:pt x="328" y="28"/>
                    <a:pt x="343" y="28"/>
                  </a:cubicBezTo>
                  <a:cubicBezTo>
                    <a:pt x="354" y="28"/>
                    <a:pt x="356" y="33"/>
                    <a:pt x="353" y="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Freeform 90"/>
            <p:cNvSpPr/>
            <p:nvPr/>
          </p:nvSpPr>
          <p:spPr bwMode="auto">
            <a:xfrm>
              <a:off x="3365500" y="2784475"/>
              <a:ext cx="209550" cy="49213"/>
            </a:xfrm>
            <a:custGeom>
              <a:avLst/>
              <a:gdLst>
                <a:gd name="T0" fmla="*/ 0 w 78"/>
                <a:gd name="T1" fmla="*/ 0 h 18"/>
                <a:gd name="T2" fmla="*/ 67 w 78"/>
                <a:gd name="T3" fmla="*/ 4 h 18"/>
                <a:gd name="T4" fmla="*/ 77 w 78"/>
                <a:gd name="T5" fmla="*/ 11 h 18"/>
                <a:gd name="T6" fmla="*/ 66 w 78"/>
                <a:gd name="T7" fmla="*/ 12 h 18"/>
                <a:gd name="T8" fmla="*/ 18 w 78"/>
                <a:gd name="T9" fmla="*/ 9 h 18"/>
                <a:gd name="T10" fmla="*/ 0 w 78"/>
                <a:gd name="T11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8" h="18">
                  <a:moveTo>
                    <a:pt x="0" y="0"/>
                  </a:moveTo>
                  <a:cubicBezTo>
                    <a:pt x="24" y="5"/>
                    <a:pt x="46" y="2"/>
                    <a:pt x="67" y="4"/>
                  </a:cubicBezTo>
                  <a:cubicBezTo>
                    <a:pt x="71" y="4"/>
                    <a:pt x="78" y="4"/>
                    <a:pt x="77" y="11"/>
                  </a:cubicBezTo>
                  <a:cubicBezTo>
                    <a:pt x="75" y="18"/>
                    <a:pt x="69" y="13"/>
                    <a:pt x="66" y="12"/>
                  </a:cubicBezTo>
                  <a:cubicBezTo>
                    <a:pt x="50" y="6"/>
                    <a:pt x="34" y="12"/>
                    <a:pt x="18" y="9"/>
                  </a:cubicBezTo>
                  <a:cubicBezTo>
                    <a:pt x="12" y="8"/>
                    <a:pt x="7" y="9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Freeform 91"/>
            <p:cNvSpPr/>
            <p:nvPr/>
          </p:nvSpPr>
          <p:spPr bwMode="auto">
            <a:xfrm>
              <a:off x="3351213" y="2978150"/>
              <a:ext cx="142875" cy="42863"/>
            </a:xfrm>
            <a:custGeom>
              <a:avLst/>
              <a:gdLst>
                <a:gd name="T0" fmla="*/ 53 w 53"/>
                <a:gd name="T1" fmla="*/ 3 h 16"/>
                <a:gd name="T2" fmla="*/ 0 w 53"/>
                <a:gd name="T3" fmla="*/ 3 h 16"/>
                <a:gd name="T4" fmla="*/ 53 w 53"/>
                <a:gd name="T5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" h="16">
                  <a:moveTo>
                    <a:pt x="53" y="3"/>
                  </a:moveTo>
                  <a:cubicBezTo>
                    <a:pt x="35" y="5"/>
                    <a:pt x="17" y="16"/>
                    <a:pt x="0" y="3"/>
                  </a:cubicBezTo>
                  <a:cubicBezTo>
                    <a:pt x="17" y="4"/>
                    <a:pt x="35" y="0"/>
                    <a:pt x="5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Freeform 92"/>
            <p:cNvSpPr/>
            <p:nvPr/>
          </p:nvSpPr>
          <p:spPr bwMode="auto">
            <a:xfrm>
              <a:off x="3813175" y="2982912"/>
              <a:ext cx="158750" cy="46038"/>
            </a:xfrm>
            <a:custGeom>
              <a:avLst/>
              <a:gdLst>
                <a:gd name="T0" fmla="*/ 0 w 59"/>
                <a:gd name="T1" fmla="*/ 9 h 17"/>
                <a:gd name="T2" fmla="*/ 59 w 59"/>
                <a:gd name="T3" fmla="*/ 8 h 17"/>
                <a:gd name="T4" fmla="*/ 0 w 59"/>
                <a:gd name="T5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9" h="17">
                  <a:moveTo>
                    <a:pt x="0" y="9"/>
                  </a:moveTo>
                  <a:cubicBezTo>
                    <a:pt x="20" y="0"/>
                    <a:pt x="39" y="3"/>
                    <a:pt x="59" y="8"/>
                  </a:cubicBezTo>
                  <a:cubicBezTo>
                    <a:pt x="39" y="10"/>
                    <a:pt x="20" y="17"/>
                    <a:pt x="0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Freeform 93"/>
            <p:cNvSpPr/>
            <p:nvPr/>
          </p:nvSpPr>
          <p:spPr bwMode="auto">
            <a:xfrm>
              <a:off x="3797300" y="2860675"/>
              <a:ext cx="187325" cy="53975"/>
            </a:xfrm>
            <a:custGeom>
              <a:avLst/>
              <a:gdLst>
                <a:gd name="T0" fmla="*/ 0 w 70"/>
                <a:gd name="T1" fmla="*/ 11 h 20"/>
                <a:gd name="T2" fmla="*/ 70 w 70"/>
                <a:gd name="T3" fmla="*/ 3 h 20"/>
                <a:gd name="T4" fmla="*/ 0 w 70"/>
                <a:gd name="T5" fmla="*/ 11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0" h="20">
                  <a:moveTo>
                    <a:pt x="0" y="11"/>
                  </a:moveTo>
                  <a:cubicBezTo>
                    <a:pt x="24" y="9"/>
                    <a:pt x="46" y="0"/>
                    <a:pt x="70" y="3"/>
                  </a:cubicBezTo>
                  <a:cubicBezTo>
                    <a:pt x="47" y="7"/>
                    <a:pt x="25" y="20"/>
                    <a:pt x="0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480186800"/>
      </p:ext>
    </p:extLst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8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" name="Group 4"/>
          <p:cNvGrpSpPr>
            <a:grpSpLocks noChangeAspect="1"/>
          </p:cNvGrpSpPr>
          <p:nvPr/>
        </p:nvGrpSpPr>
        <p:grpSpPr>
          <a:xfrm rot="10800000">
            <a:off x="130629" y="-458619"/>
            <a:ext cx="1001212" cy="1385668"/>
            <a:chOff x="586" y="743"/>
            <a:chExt cx="2586" cy="3579"/>
          </a:xfrm>
        </p:grpSpPr>
        <p:sp>
          <p:nvSpPr>
            <p:cNvPr id="34" name="Freeform 8"/>
            <p:cNvSpPr/>
            <p:nvPr/>
          </p:nvSpPr>
          <p:spPr bwMode="auto">
            <a:xfrm>
              <a:off x="586" y="1482"/>
              <a:ext cx="2586" cy="2840"/>
            </a:xfrm>
            <a:custGeom>
              <a:avLst/>
              <a:gdLst>
                <a:gd name="T0" fmla="*/ 1181 w 1192"/>
                <a:gd name="T1" fmla="*/ 646 h 1310"/>
                <a:gd name="T2" fmla="*/ 1155 w 1192"/>
                <a:gd name="T3" fmla="*/ 406 h 1310"/>
                <a:gd name="T4" fmla="*/ 1033 w 1192"/>
                <a:gd name="T5" fmla="*/ 179 h 1310"/>
                <a:gd name="T6" fmla="*/ 636 w 1192"/>
                <a:gd name="T7" fmla="*/ 2 h 1310"/>
                <a:gd name="T8" fmla="*/ 597 w 1192"/>
                <a:gd name="T9" fmla="*/ 0 h 1310"/>
                <a:gd name="T10" fmla="*/ 597 w 1192"/>
                <a:gd name="T11" fmla="*/ 0 h 1310"/>
                <a:gd name="T12" fmla="*/ 596 w 1192"/>
                <a:gd name="T13" fmla="*/ 0 h 1310"/>
                <a:gd name="T14" fmla="*/ 595 w 1192"/>
                <a:gd name="T15" fmla="*/ 0 h 1310"/>
                <a:gd name="T16" fmla="*/ 595 w 1192"/>
                <a:gd name="T17" fmla="*/ 0 h 1310"/>
                <a:gd name="T18" fmla="*/ 556 w 1192"/>
                <a:gd name="T19" fmla="*/ 2 h 1310"/>
                <a:gd name="T20" fmla="*/ 159 w 1192"/>
                <a:gd name="T21" fmla="*/ 179 h 1310"/>
                <a:gd name="T22" fmla="*/ 37 w 1192"/>
                <a:gd name="T23" fmla="*/ 406 h 1310"/>
                <a:gd name="T24" fmla="*/ 10 w 1192"/>
                <a:gd name="T25" fmla="*/ 646 h 1310"/>
                <a:gd name="T26" fmla="*/ 3 w 1192"/>
                <a:gd name="T27" fmla="*/ 925 h 1310"/>
                <a:gd name="T28" fmla="*/ 16 w 1192"/>
                <a:gd name="T29" fmla="*/ 1073 h 1310"/>
                <a:gd name="T30" fmla="*/ 56 w 1192"/>
                <a:gd name="T31" fmla="*/ 1210 h 1310"/>
                <a:gd name="T32" fmla="*/ 139 w 1192"/>
                <a:gd name="T33" fmla="*/ 1234 h 1310"/>
                <a:gd name="T34" fmla="*/ 386 w 1192"/>
                <a:gd name="T35" fmla="*/ 1305 h 1310"/>
                <a:gd name="T36" fmla="*/ 596 w 1192"/>
                <a:gd name="T37" fmla="*/ 1305 h 1310"/>
                <a:gd name="T38" fmla="*/ 806 w 1192"/>
                <a:gd name="T39" fmla="*/ 1305 h 1310"/>
                <a:gd name="T40" fmla="*/ 1053 w 1192"/>
                <a:gd name="T41" fmla="*/ 1234 h 1310"/>
                <a:gd name="T42" fmla="*/ 1136 w 1192"/>
                <a:gd name="T43" fmla="*/ 1210 h 1310"/>
                <a:gd name="T44" fmla="*/ 1176 w 1192"/>
                <a:gd name="T45" fmla="*/ 1073 h 1310"/>
                <a:gd name="T46" fmla="*/ 1189 w 1192"/>
                <a:gd name="T47" fmla="*/ 925 h 1310"/>
                <a:gd name="T48" fmla="*/ 1181 w 1192"/>
                <a:gd name="T49" fmla="*/ 646 h 1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92" h="1310">
                  <a:moveTo>
                    <a:pt x="1181" y="646"/>
                  </a:moveTo>
                  <a:cubicBezTo>
                    <a:pt x="1175" y="566"/>
                    <a:pt x="1172" y="485"/>
                    <a:pt x="1155" y="406"/>
                  </a:cubicBezTo>
                  <a:cubicBezTo>
                    <a:pt x="1137" y="323"/>
                    <a:pt x="1089" y="243"/>
                    <a:pt x="1033" y="179"/>
                  </a:cubicBezTo>
                  <a:cubicBezTo>
                    <a:pt x="928" y="58"/>
                    <a:pt x="790" y="13"/>
                    <a:pt x="636" y="2"/>
                  </a:cubicBezTo>
                  <a:cubicBezTo>
                    <a:pt x="623" y="1"/>
                    <a:pt x="610" y="1"/>
                    <a:pt x="597" y="0"/>
                  </a:cubicBezTo>
                  <a:cubicBezTo>
                    <a:pt x="597" y="0"/>
                    <a:pt x="597" y="0"/>
                    <a:pt x="597" y="0"/>
                  </a:cubicBezTo>
                  <a:cubicBezTo>
                    <a:pt x="596" y="0"/>
                    <a:pt x="596" y="0"/>
                    <a:pt x="596" y="0"/>
                  </a:cubicBezTo>
                  <a:cubicBezTo>
                    <a:pt x="596" y="0"/>
                    <a:pt x="595" y="0"/>
                    <a:pt x="595" y="0"/>
                  </a:cubicBezTo>
                  <a:cubicBezTo>
                    <a:pt x="595" y="0"/>
                    <a:pt x="595" y="0"/>
                    <a:pt x="595" y="0"/>
                  </a:cubicBezTo>
                  <a:cubicBezTo>
                    <a:pt x="582" y="1"/>
                    <a:pt x="569" y="1"/>
                    <a:pt x="556" y="2"/>
                  </a:cubicBezTo>
                  <a:cubicBezTo>
                    <a:pt x="402" y="13"/>
                    <a:pt x="264" y="58"/>
                    <a:pt x="159" y="179"/>
                  </a:cubicBezTo>
                  <a:cubicBezTo>
                    <a:pt x="103" y="243"/>
                    <a:pt x="54" y="323"/>
                    <a:pt x="37" y="406"/>
                  </a:cubicBezTo>
                  <a:cubicBezTo>
                    <a:pt x="20" y="485"/>
                    <a:pt x="17" y="566"/>
                    <a:pt x="10" y="646"/>
                  </a:cubicBezTo>
                  <a:cubicBezTo>
                    <a:pt x="3" y="739"/>
                    <a:pt x="0" y="832"/>
                    <a:pt x="3" y="925"/>
                  </a:cubicBezTo>
                  <a:cubicBezTo>
                    <a:pt x="5" y="974"/>
                    <a:pt x="9" y="1024"/>
                    <a:pt x="16" y="1073"/>
                  </a:cubicBezTo>
                  <a:cubicBezTo>
                    <a:pt x="23" y="1117"/>
                    <a:pt x="28" y="1173"/>
                    <a:pt x="56" y="1210"/>
                  </a:cubicBezTo>
                  <a:cubicBezTo>
                    <a:pt x="77" y="1240"/>
                    <a:pt x="112" y="1246"/>
                    <a:pt x="139" y="1234"/>
                  </a:cubicBezTo>
                  <a:cubicBezTo>
                    <a:pt x="207" y="1287"/>
                    <a:pt x="304" y="1300"/>
                    <a:pt x="386" y="1305"/>
                  </a:cubicBezTo>
                  <a:cubicBezTo>
                    <a:pt x="456" y="1310"/>
                    <a:pt x="526" y="1307"/>
                    <a:pt x="596" y="1305"/>
                  </a:cubicBezTo>
                  <a:cubicBezTo>
                    <a:pt x="666" y="1307"/>
                    <a:pt x="736" y="1310"/>
                    <a:pt x="806" y="1305"/>
                  </a:cubicBezTo>
                  <a:cubicBezTo>
                    <a:pt x="888" y="1300"/>
                    <a:pt x="985" y="1287"/>
                    <a:pt x="1053" y="1234"/>
                  </a:cubicBezTo>
                  <a:cubicBezTo>
                    <a:pt x="1080" y="1246"/>
                    <a:pt x="1115" y="1240"/>
                    <a:pt x="1136" y="1210"/>
                  </a:cubicBezTo>
                  <a:cubicBezTo>
                    <a:pt x="1163" y="1173"/>
                    <a:pt x="1169" y="1117"/>
                    <a:pt x="1176" y="1073"/>
                  </a:cubicBezTo>
                  <a:cubicBezTo>
                    <a:pt x="1183" y="1024"/>
                    <a:pt x="1187" y="974"/>
                    <a:pt x="1189" y="925"/>
                  </a:cubicBezTo>
                  <a:cubicBezTo>
                    <a:pt x="1192" y="832"/>
                    <a:pt x="1189" y="739"/>
                    <a:pt x="1181" y="64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9"/>
            <p:cNvSpPr/>
            <p:nvPr/>
          </p:nvSpPr>
          <p:spPr bwMode="auto">
            <a:xfrm>
              <a:off x="1465" y="2467"/>
              <a:ext cx="440" cy="234"/>
            </a:xfrm>
            <a:custGeom>
              <a:avLst/>
              <a:gdLst>
                <a:gd name="T0" fmla="*/ 2 w 203"/>
                <a:gd name="T1" fmla="*/ 30 h 108"/>
                <a:gd name="T2" fmla="*/ 105 w 203"/>
                <a:gd name="T3" fmla="*/ 99 h 108"/>
                <a:gd name="T4" fmla="*/ 202 w 203"/>
                <a:gd name="T5" fmla="*/ 4 h 108"/>
                <a:gd name="T6" fmla="*/ 197 w 203"/>
                <a:gd name="T7" fmla="*/ 2 h 108"/>
                <a:gd name="T8" fmla="*/ 108 w 203"/>
                <a:gd name="T9" fmla="*/ 82 h 108"/>
                <a:gd name="T10" fmla="*/ 11 w 203"/>
                <a:gd name="T11" fmla="*/ 27 h 108"/>
                <a:gd name="T12" fmla="*/ 2 w 203"/>
                <a:gd name="T13" fmla="*/ 3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3" h="108">
                  <a:moveTo>
                    <a:pt x="2" y="30"/>
                  </a:moveTo>
                  <a:cubicBezTo>
                    <a:pt x="14" y="81"/>
                    <a:pt x="53" y="108"/>
                    <a:pt x="105" y="99"/>
                  </a:cubicBezTo>
                  <a:cubicBezTo>
                    <a:pt x="150" y="91"/>
                    <a:pt x="197" y="50"/>
                    <a:pt x="202" y="4"/>
                  </a:cubicBezTo>
                  <a:cubicBezTo>
                    <a:pt x="203" y="1"/>
                    <a:pt x="199" y="0"/>
                    <a:pt x="197" y="2"/>
                  </a:cubicBezTo>
                  <a:cubicBezTo>
                    <a:pt x="179" y="41"/>
                    <a:pt x="151" y="70"/>
                    <a:pt x="108" y="82"/>
                  </a:cubicBezTo>
                  <a:cubicBezTo>
                    <a:pt x="64" y="93"/>
                    <a:pt x="26" y="70"/>
                    <a:pt x="11" y="27"/>
                  </a:cubicBezTo>
                  <a:cubicBezTo>
                    <a:pt x="9" y="22"/>
                    <a:pt x="0" y="24"/>
                    <a:pt x="2" y="30"/>
                  </a:cubicBezTo>
                  <a:close/>
                </a:path>
              </a:pathLst>
            </a:custGeom>
            <a:solidFill>
              <a:srgbClr val="5B08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10"/>
            <p:cNvSpPr/>
            <p:nvPr/>
          </p:nvSpPr>
          <p:spPr bwMode="auto">
            <a:xfrm>
              <a:off x="1892" y="2467"/>
              <a:ext cx="441" cy="238"/>
            </a:xfrm>
            <a:custGeom>
              <a:avLst/>
              <a:gdLst>
                <a:gd name="T0" fmla="*/ 192 w 203"/>
                <a:gd name="T1" fmla="*/ 27 h 110"/>
                <a:gd name="T2" fmla="*/ 95 w 203"/>
                <a:gd name="T3" fmla="*/ 82 h 110"/>
                <a:gd name="T4" fmla="*/ 6 w 203"/>
                <a:gd name="T5" fmla="*/ 2 h 110"/>
                <a:gd name="T6" fmla="*/ 1 w 203"/>
                <a:gd name="T7" fmla="*/ 4 h 110"/>
                <a:gd name="T8" fmla="*/ 98 w 203"/>
                <a:gd name="T9" fmla="*/ 99 h 110"/>
                <a:gd name="T10" fmla="*/ 201 w 203"/>
                <a:gd name="T11" fmla="*/ 30 h 110"/>
                <a:gd name="T12" fmla="*/ 192 w 203"/>
                <a:gd name="T13" fmla="*/ 27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3" h="110">
                  <a:moveTo>
                    <a:pt x="192" y="27"/>
                  </a:moveTo>
                  <a:cubicBezTo>
                    <a:pt x="177" y="70"/>
                    <a:pt x="139" y="92"/>
                    <a:pt x="95" y="82"/>
                  </a:cubicBezTo>
                  <a:cubicBezTo>
                    <a:pt x="53" y="71"/>
                    <a:pt x="24" y="40"/>
                    <a:pt x="6" y="2"/>
                  </a:cubicBezTo>
                  <a:cubicBezTo>
                    <a:pt x="5" y="0"/>
                    <a:pt x="0" y="1"/>
                    <a:pt x="1" y="4"/>
                  </a:cubicBezTo>
                  <a:cubicBezTo>
                    <a:pt x="7" y="51"/>
                    <a:pt x="53" y="89"/>
                    <a:pt x="98" y="99"/>
                  </a:cubicBezTo>
                  <a:cubicBezTo>
                    <a:pt x="150" y="110"/>
                    <a:pt x="190" y="79"/>
                    <a:pt x="201" y="30"/>
                  </a:cubicBezTo>
                  <a:cubicBezTo>
                    <a:pt x="203" y="24"/>
                    <a:pt x="194" y="22"/>
                    <a:pt x="192" y="27"/>
                  </a:cubicBezTo>
                  <a:close/>
                </a:path>
              </a:pathLst>
            </a:custGeom>
            <a:solidFill>
              <a:srgbClr val="5B08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11"/>
            <p:cNvSpPr/>
            <p:nvPr/>
          </p:nvSpPr>
          <p:spPr bwMode="auto">
            <a:xfrm>
              <a:off x="1814" y="2354"/>
              <a:ext cx="171" cy="123"/>
            </a:xfrm>
            <a:custGeom>
              <a:avLst/>
              <a:gdLst>
                <a:gd name="T0" fmla="*/ 78 w 79"/>
                <a:gd name="T1" fmla="*/ 13 h 57"/>
                <a:gd name="T2" fmla="*/ 65 w 79"/>
                <a:gd name="T3" fmla="*/ 2 h 57"/>
                <a:gd name="T4" fmla="*/ 63 w 79"/>
                <a:gd name="T5" fmla="*/ 2 h 57"/>
                <a:gd name="T6" fmla="*/ 39 w 79"/>
                <a:gd name="T7" fmla="*/ 0 h 57"/>
                <a:gd name="T8" fmla="*/ 16 w 79"/>
                <a:gd name="T9" fmla="*/ 2 h 57"/>
                <a:gd name="T10" fmla="*/ 13 w 79"/>
                <a:gd name="T11" fmla="*/ 2 h 57"/>
                <a:gd name="T12" fmla="*/ 1 w 79"/>
                <a:gd name="T13" fmla="*/ 13 h 57"/>
                <a:gd name="T14" fmla="*/ 2 w 79"/>
                <a:gd name="T15" fmla="*/ 25 h 57"/>
                <a:gd name="T16" fmla="*/ 28 w 79"/>
                <a:gd name="T17" fmla="*/ 53 h 57"/>
                <a:gd name="T18" fmla="*/ 51 w 79"/>
                <a:gd name="T19" fmla="*/ 53 h 57"/>
                <a:gd name="T20" fmla="*/ 76 w 79"/>
                <a:gd name="T21" fmla="*/ 25 h 57"/>
                <a:gd name="T22" fmla="*/ 78 w 79"/>
                <a:gd name="T23" fmla="*/ 13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9" h="57">
                  <a:moveTo>
                    <a:pt x="78" y="13"/>
                  </a:moveTo>
                  <a:cubicBezTo>
                    <a:pt x="77" y="7"/>
                    <a:pt x="73" y="3"/>
                    <a:pt x="65" y="2"/>
                  </a:cubicBezTo>
                  <a:cubicBezTo>
                    <a:pt x="65" y="2"/>
                    <a:pt x="64" y="2"/>
                    <a:pt x="63" y="2"/>
                  </a:cubicBezTo>
                  <a:cubicBezTo>
                    <a:pt x="55" y="0"/>
                    <a:pt x="47" y="0"/>
                    <a:pt x="39" y="0"/>
                  </a:cubicBezTo>
                  <a:cubicBezTo>
                    <a:pt x="32" y="0"/>
                    <a:pt x="24" y="0"/>
                    <a:pt x="16" y="2"/>
                  </a:cubicBezTo>
                  <a:cubicBezTo>
                    <a:pt x="15" y="2"/>
                    <a:pt x="14" y="2"/>
                    <a:pt x="13" y="2"/>
                  </a:cubicBezTo>
                  <a:cubicBezTo>
                    <a:pt x="6" y="3"/>
                    <a:pt x="2" y="7"/>
                    <a:pt x="1" y="13"/>
                  </a:cubicBezTo>
                  <a:cubicBezTo>
                    <a:pt x="0" y="16"/>
                    <a:pt x="0" y="21"/>
                    <a:pt x="2" y="25"/>
                  </a:cubicBezTo>
                  <a:cubicBezTo>
                    <a:pt x="8" y="35"/>
                    <a:pt x="18" y="48"/>
                    <a:pt x="28" y="53"/>
                  </a:cubicBezTo>
                  <a:cubicBezTo>
                    <a:pt x="36" y="57"/>
                    <a:pt x="43" y="57"/>
                    <a:pt x="51" y="53"/>
                  </a:cubicBezTo>
                  <a:cubicBezTo>
                    <a:pt x="61" y="48"/>
                    <a:pt x="71" y="35"/>
                    <a:pt x="76" y="25"/>
                  </a:cubicBezTo>
                  <a:cubicBezTo>
                    <a:pt x="79" y="21"/>
                    <a:pt x="79" y="16"/>
                    <a:pt x="78" y="13"/>
                  </a:cubicBezTo>
                  <a:close/>
                </a:path>
              </a:pathLst>
            </a:custGeom>
            <a:solidFill>
              <a:srgbClr val="5B0822"/>
            </a:solidFill>
            <a:ln w="14288" cap="flat">
              <a:solidFill>
                <a:srgbClr val="5B0822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12"/>
            <p:cNvSpPr/>
            <p:nvPr/>
          </p:nvSpPr>
          <p:spPr bwMode="auto">
            <a:xfrm>
              <a:off x="1139" y="2120"/>
              <a:ext cx="434" cy="271"/>
            </a:xfrm>
            <a:custGeom>
              <a:avLst/>
              <a:gdLst>
                <a:gd name="T0" fmla="*/ 32 w 200"/>
                <a:gd name="T1" fmla="*/ 76 h 125"/>
                <a:gd name="T2" fmla="*/ 111 w 200"/>
                <a:gd name="T3" fmla="*/ 60 h 125"/>
                <a:gd name="T4" fmla="*/ 167 w 200"/>
                <a:gd name="T5" fmla="*/ 121 h 125"/>
                <a:gd name="T6" fmla="*/ 179 w 200"/>
                <a:gd name="T7" fmla="*/ 120 h 125"/>
                <a:gd name="T8" fmla="*/ 129 w 200"/>
                <a:gd name="T9" fmla="*/ 18 h 125"/>
                <a:gd name="T10" fmla="*/ 12 w 200"/>
                <a:gd name="T11" fmla="*/ 50 h 125"/>
                <a:gd name="T12" fmla="*/ 32 w 200"/>
                <a:gd name="T13" fmla="*/ 76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0" h="125">
                  <a:moveTo>
                    <a:pt x="32" y="76"/>
                  </a:moveTo>
                  <a:cubicBezTo>
                    <a:pt x="54" y="59"/>
                    <a:pt x="84" y="48"/>
                    <a:pt x="111" y="60"/>
                  </a:cubicBezTo>
                  <a:cubicBezTo>
                    <a:pt x="141" y="73"/>
                    <a:pt x="146" y="101"/>
                    <a:pt x="167" y="121"/>
                  </a:cubicBezTo>
                  <a:cubicBezTo>
                    <a:pt x="171" y="125"/>
                    <a:pt x="177" y="124"/>
                    <a:pt x="179" y="120"/>
                  </a:cubicBezTo>
                  <a:cubicBezTo>
                    <a:pt x="200" y="83"/>
                    <a:pt x="164" y="32"/>
                    <a:pt x="129" y="18"/>
                  </a:cubicBezTo>
                  <a:cubicBezTo>
                    <a:pt x="86" y="0"/>
                    <a:pt x="42" y="15"/>
                    <a:pt x="12" y="50"/>
                  </a:cubicBezTo>
                  <a:cubicBezTo>
                    <a:pt x="0" y="63"/>
                    <a:pt x="16" y="88"/>
                    <a:pt x="32" y="76"/>
                  </a:cubicBezTo>
                  <a:close/>
                </a:path>
              </a:pathLst>
            </a:custGeom>
            <a:solidFill>
              <a:srgbClr val="5B08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13"/>
            <p:cNvSpPr/>
            <p:nvPr/>
          </p:nvSpPr>
          <p:spPr bwMode="auto">
            <a:xfrm>
              <a:off x="2165" y="2120"/>
              <a:ext cx="435" cy="271"/>
            </a:xfrm>
            <a:custGeom>
              <a:avLst/>
              <a:gdLst>
                <a:gd name="T0" fmla="*/ 189 w 200"/>
                <a:gd name="T1" fmla="*/ 50 h 125"/>
                <a:gd name="T2" fmla="*/ 71 w 200"/>
                <a:gd name="T3" fmla="*/ 18 h 125"/>
                <a:gd name="T4" fmla="*/ 21 w 200"/>
                <a:gd name="T5" fmla="*/ 120 h 125"/>
                <a:gd name="T6" fmla="*/ 33 w 200"/>
                <a:gd name="T7" fmla="*/ 121 h 125"/>
                <a:gd name="T8" fmla="*/ 54 w 200"/>
                <a:gd name="T9" fmla="*/ 89 h 125"/>
                <a:gd name="T10" fmla="*/ 89 w 200"/>
                <a:gd name="T11" fmla="*/ 60 h 125"/>
                <a:gd name="T12" fmla="*/ 169 w 200"/>
                <a:gd name="T13" fmla="*/ 76 h 125"/>
                <a:gd name="T14" fmla="*/ 189 w 200"/>
                <a:gd name="T15" fmla="*/ 5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0" h="125">
                  <a:moveTo>
                    <a:pt x="189" y="50"/>
                  </a:moveTo>
                  <a:cubicBezTo>
                    <a:pt x="159" y="15"/>
                    <a:pt x="115" y="0"/>
                    <a:pt x="71" y="18"/>
                  </a:cubicBezTo>
                  <a:cubicBezTo>
                    <a:pt x="37" y="32"/>
                    <a:pt x="0" y="83"/>
                    <a:pt x="21" y="120"/>
                  </a:cubicBezTo>
                  <a:cubicBezTo>
                    <a:pt x="24" y="124"/>
                    <a:pt x="30" y="125"/>
                    <a:pt x="33" y="121"/>
                  </a:cubicBezTo>
                  <a:cubicBezTo>
                    <a:pt x="43" y="112"/>
                    <a:pt x="47" y="101"/>
                    <a:pt x="54" y="89"/>
                  </a:cubicBezTo>
                  <a:cubicBezTo>
                    <a:pt x="63" y="76"/>
                    <a:pt x="75" y="68"/>
                    <a:pt x="89" y="60"/>
                  </a:cubicBezTo>
                  <a:cubicBezTo>
                    <a:pt x="115" y="46"/>
                    <a:pt x="148" y="60"/>
                    <a:pt x="169" y="76"/>
                  </a:cubicBezTo>
                  <a:cubicBezTo>
                    <a:pt x="184" y="88"/>
                    <a:pt x="200" y="63"/>
                    <a:pt x="189" y="50"/>
                  </a:cubicBezTo>
                  <a:close/>
                </a:path>
              </a:pathLst>
            </a:custGeom>
            <a:solidFill>
              <a:srgbClr val="5B08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14"/>
            <p:cNvSpPr/>
            <p:nvPr/>
          </p:nvSpPr>
          <p:spPr bwMode="auto">
            <a:xfrm>
              <a:off x="1013" y="2415"/>
              <a:ext cx="352" cy="123"/>
            </a:xfrm>
            <a:custGeom>
              <a:avLst/>
              <a:gdLst>
                <a:gd name="T0" fmla="*/ 17 w 162"/>
                <a:gd name="T1" fmla="*/ 45 h 57"/>
                <a:gd name="T2" fmla="*/ 129 w 162"/>
                <a:gd name="T3" fmla="*/ 57 h 57"/>
                <a:gd name="T4" fmla="*/ 135 w 162"/>
                <a:gd name="T5" fmla="*/ 10 h 57"/>
                <a:gd name="T6" fmla="*/ 17 w 162"/>
                <a:gd name="T7" fmla="*/ 11 h 57"/>
                <a:gd name="T8" fmla="*/ 17 w 162"/>
                <a:gd name="T9" fmla="*/ 45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2" h="57">
                  <a:moveTo>
                    <a:pt x="17" y="45"/>
                  </a:moveTo>
                  <a:cubicBezTo>
                    <a:pt x="51" y="56"/>
                    <a:pt x="93" y="57"/>
                    <a:pt x="129" y="57"/>
                  </a:cubicBezTo>
                  <a:cubicBezTo>
                    <a:pt x="156" y="57"/>
                    <a:pt x="162" y="17"/>
                    <a:pt x="135" y="10"/>
                  </a:cubicBezTo>
                  <a:cubicBezTo>
                    <a:pt x="98" y="0"/>
                    <a:pt x="53" y="0"/>
                    <a:pt x="17" y="11"/>
                  </a:cubicBezTo>
                  <a:cubicBezTo>
                    <a:pt x="0" y="16"/>
                    <a:pt x="0" y="40"/>
                    <a:pt x="17" y="45"/>
                  </a:cubicBezTo>
                  <a:close/>
                </a:path>
              </a:pathLst>
            </a:custGeom>
            <a:solidFill>
              <a:srgbClr val="FF98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15"/>
            <p:cNvSpPr/>
            <p:nvPr/>
          </p:nvSpPr>
          <p:spPr bwMode="auto">
            <a:xfrm>
              <a:off x="2432" y="2415"/>
              <a:ext cx="352" cy="123"/>
            </a:xfrm>
            <a:custGeom>
              <a:avLst/>
              <a:gdLst>
                <a:gd name="T0" fmla="*/ 145 w 162"/>
                <a:gd name="T1" fmla="*/ 11 h 57"/>
                <a:gd name="T2" fmla="*/ 26 w 162"/>
                <a:gd name="T3" fmla="*/ 10 h 57"/>
                <a:gd name="T4" fmla="*/ 33 w 162"/>
                <a:gd name="T5" fmla="*/ 57 h 57"/>
                <a:gd name="T6" fmla="*/ 145 w 162"/>
                <a:gd name="T7" fmla="*/ 45 h 57"/>
                <a:gd name="T8" fmla="*/ 145 w 162"/>
                <a:gd name="T9" fmla="*/ 11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2" h="57">
                  <a:moveTo>
                    <a:pt x="145" y="11"/>
                  </a:moveTo>
                  <a:cubicBezTo>
                    <a:pt x="108" y="0"/>
                    <a:pt x="63" y="0"/>
                    <a:pt x="26" y="10"/>
                  </a:cubicBezTo>
                  <a:cubicBezTo>
                    <a:pt x="0" y="17"/>
                    <a:pt x="5" y="57"/>
                    <a:pt x="33" y="57"/>
                  </a:cubicBezTo>
                  <a:cubicBezTo>
                    <a:pt x="69" y="57"/>
                    <a:pt x="110" y="56"/>
                    <a:pt x="145" y="45"/>
                  </a:cubicBezTo>
                  <a:cubicBezTo>
                    <a:pt x="162" y="40"/>
                    <a:pt x="162" y="16"/>
                    <a:pt x="145" y="11"/>
                  </a:cubicBezTo>
                  <a:close/>
                </a:path>
              </a:pathLst>
            </a:custGeom>
            <a:solidFill>
              <a:srgbClr val="FF98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16"/>
            <p:cNvSpPr/>
            <p:nvPr/>
          </p:nvSpPr>
          <p:spPr bwMode="auto">
            <a:xfrm>
              <a:off x="642" y="3262"/>
              <a:ext cx="1142" cy="668"/>
            </a:xfrm>
            <a:custGeom>
              <a:avLst/>
              <a:gdLst>
                <a:gd name="T0" fmla="*/ 71 w 526"/>
                <a:gd name="T1" fmla="*/ 24 h 308"/>
                <a:gd name="T2" fmla="*/ 143 w 526"/>
                <a:gd name="T3" fmla="*/ 258 h 308"/>
                <a:gd name="T4" fmla="*/ 424 w 526"/>
                <a:gd name="T5" fmla="*/ 287 h 308"/>
                <a:gd name="T6" fmla="*/ 490 w 526"/>
                <a:gd name="T7" fmla="*/ 171 h 308"/>
                <a:gd name="T8" fmla="*/ 287 w 526"/>
                <a:gd name="T9" fmla="*/ 139 h 308"/>
                <a:gd name="T10" fmla="*/ 139 w 526"/>
                <a:gd name="T11" fmla="*/ 42 h 308"/>
                <a:gd name="T12" fmla="*/ 71 w 526"/>
                <a:gd name="T13" fmla="*/ 24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6" h="308">
                  <a:moveTo>
                    <a:pt x="71" y="24"/>
                  </a:moveTo>
                  <a:cubicBezTo>
                    <a:pt x="0" y="98"/>
                    <a:pt x="74" y="213"/>
                    <a:pt x="143" y="258"/>
                  </a:cubicBezTo>
                  <a:cubicBezTo>
                    <a:pt x="220" y="308"/>
                    <a:pt x="337" y="297"/>
                    <a:pt x="424" y="287"/>
                  </a:cubicBezTo>
                  <a:cubicBezTo>
                    <a:pt x="477" y="281"/>
                    <a:pt x="526" y="225"/>
                    <a:pt x="490" y="171"/>
                  </a:cubicBezTo>
                  <a:cubicBezTo>
                    <a:pt x="448" y="108"/>
                    <a:pt x="352" y="138"/>
                    <a:pt x="287" y="139"/>
                  </a:cubicBezTo>
                  <a:cubicBezTo>
                    <a:pt x="217" y="141"/>
                    <a:pt x="165" y="110"/>
                    <a:pt x="139" y="42"/>
                  </a:cubicBezTo>
                  <a:cubicBezTo>
                    <a:pt x="129" y="15"/>
                    <a:pt x="94" y="0"/>
                    <a:pt x="71" y="24"/>
                  </a:cubicBezTo>
                  <a:close/>
                </a:path>
              </a:pathLst>
            </a:custGeom>
            <a:solidFill>
              <a:srgbClr val="FFDC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17"/>
            <p:cNvSpPr/>
            <p:nvPr/>
          </p:nvSpPr>
          <p:spPr bwMode="auto">
            <a:xfrm>
              <a:off x="1603" y="3778"/>
              <a:ext cx="187" cy="37"/>
            </a:xfrm>
            <a:custGeom>
              <a:avLst/>
              <a:gdLst>
                <a:gd name="T0" fmla="*/ 5 w 86"/>
                <a:gd name="T1" fmla="*/ 9 h 17"/>
                <a:gd name="T2" fmla="*/ 84 w 86"/>
                <a:gd name="T3" fmla="*/ 12 h 17"/>
                <a:gd name="T4" fmla="*/ 84 w 86"/>
                <a:gd name="T5" fmla="*/ 10 h 17"/>
                <a:gd name="T6" fmla="*/ 7 w 86"/>
                <a:gd name="T7" fmla="*/ 2 h 17"/>
                <a:gd name="T8" fmla="*/ 5 w 86"/>
                <a:gd name="T9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" h="17">
                  <a:moveTo>
                    <a:pt x="5" y="9"/>
                  </a:moveTo>
                  <a:cubicBezTo>
                    <a:pt x="31" y="17"/>
                    <a:pt x="58" y="15"/>
                    <a:pt x="84" y="12"/>
                  </a:cubicBezTo>
                  <a:cubicBezTo>
                    <a:pt x="86" y="12"/>
                    <a:pt x="86" y="10"/>
                    <a:pt x="84" y="10"/>
                  </a:cubicBezTo>
                  <a:cubicBezTo>
                    <a:pt x="58" y="7"/>
                    <a:pt x="32" y="10"/>
                    <a:pt x="7" y="2"/>
                  </a:cubicBezTo>
                  <a:cubicBezTo>
                    <a:pt x="2" y="0"/>
                    <a:pt x="0" y="7"/>
                    <a:pt x="5" y="9"/>
                  </a:cubicBezTo>
                  <a:close/>
                </a:path>
              </a:pathLst>
            </a:custGeom>
            <a:solidFill>
              <a:srgbClr val="5B08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18"/>
            <p:cNvSpPr/>
            <p:nvPr/>
          </p:nvSpPr>
          <p:spPr bwMode="auto">
            <a:xfrm>
              <a:off x="1634" y="3704"/>
              <a:ext cx="130" cy="20"/>
            </a:xfrm>
            <a:custGeom>
              <a:avLst/>
              <a:gdLst>
                <a:gd name="T0" fmla="*/ 3 w 60"/>
                <a:gd name="T1" fmla="*/ 5 h 9"/>
                <a:gd name="T2" fmla="*/ 58 w 60"/>
                <a:gd name="T3" fmla="*/ 7 h 9"/>
                <a:gd name="T4" fmla="*/ 58 w 60"/>
                <a:gd name="T5" fmla="*/ 4 h 9"/>
                <a:gd name="T6" fmla="*/ 4 w 60"/>
                <a:gd name="T7" fmla="*/ 0 h 9"/>
                <a:gd name="T8" fmla="*/ 3 w 60"/>
                <a:gd name="T9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9">
                  <a:moveTo>
                    <a:pt x="3" y="5"/>
                  </a:moveTo>
                  <a:cubicBezTo>
                    <a:pt x="21" y="8"/>
                    <a:pt x="40" y="9"/>
                    <a:pt x="58" y="7"/>
                  </a:cubicBezTo>
                  <a:cubicBezTo>
                    <a:pt x="60" y="7"/>
                    <a:pt x="60" y="4"/>
                    <a:pt x="58" y="4"/>
                  </a:cubicBezTo>
                  <a:cubicBezTo>
                    <a:pt x="40" y="2"/>
                    <a:pt x="22" y="3"/>
                    <a:pt x="4" y="0"/>
                  </a:cubicBezTo>
                  <a:cubicBezTo>
                    <a:pt x="1" y="0"/>
                    <a:pt x="0" y="5"/>
                    <a:pt x="3" y="5"/>
                  </a:cubicBezTo>
                  <a:close/>
                </a:path>
              </a:pathLst>
            </a:custGeom>
            <a:solidFill>
              <a:srgbClr val="5B08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19"/>
            <p:cNvSpPr/>
            <p:nvPr/>
          </p:nvSpPr>
          <p:spPr bwMode="auto">
            <a:xfrm>
              <a:off x="1582" y="3609"/>
              <a:ext cx="189" cy="50"/>
            </a:xfrm>
            <a:custGeom>
              <a:avLst/>
              <a:gdLst>
                <a:gd name="T0" fmla="*/ 5 w 87"/>
                <a:gd name="T1" fmla="*/ 21 h 23"/>
                <a:gd name="T2" fmla="*/ 85 w 87"/>
                <a:gd name="T3" fmla="*/ 6 h 23"/>
                <a:gd name="T4" fmla="*/ 85 w 87"/>
                <a:gd name="T5" fmla="*/ 3 h 23"/>
                <a:gd name="T6" fmla="*/ 2 w 87"/>
                <a:gd name="T7" fmla="*/ 17 h 23"/>
                <a:gd name="T8" fmla="*/ 5 w 87"/>
                <a:gd name="T9" fmla="*/ 2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7" h="23">
                  <a:moveTo>
                    <a:pt x="5" y="21"/>
                  </a:moveTo>
                  <a:cubicBezTo>
                    <a:pt x="30" y="8"/>
                    <a:pt x="58" y="9"/>
                    <a:pt x="85" y="6"/>
                  </a:cubicBezTo>
                  <a:cubicBezTo>
                    <a:pt x="87" y="6"/>
                    <a:pt x="87" y="3"/>
                    <a:pt x="85" y="3"/>
                  </a:cubicBezTo>
                  <a:cubicBezTo>
                    <a:pt x="57" y="0"/>
                    <a:pt x="27" y="2"/>
                    <a:pt x="2" y="17"/>
                  </a:cubicBezTo>
                  <a:cubicBezTo>
                    <a:pt x="0" y="19"/>
                    <a:pt x="2" y="23"/>
                    <a:pt x="5" y="21"/>
                  </a:cubicBezTo>
                  <a:close/>
                </a:path>
              </a:pathLst>
            </a:custGeom>
            <a:solidFill>
              <a:srgbClr val="5B08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20"/>
            <p:cNvSpPr/>
            <p:nvPr/>
          </p:nvSpPr>
          <p:spPr bwMode="auto">
            <a:xfrm>
              <a:off x="1972" y="3262"/>
              <a:ext cx="1144" cy="668"/>
            </a:xfrm>
            <a:custGeom>
              <a:avLst/>
              <a:gdLst>
                <a:gd name="T0" fmla="*/ 456 w 527"/>
                <a:gd name="T1" fmla="*/ 24 h 308"/>
                <a:gd name="T2" fmla="*/ 384 w 527"/>
                <a:gd name="T3" fmla="*/ 258 h 308"/>
                <a:gd name="T4" fmla="*/ 103 w 527"/>
                <a:gd name="T5" fmla="*/ 287 h 308"/>
                <a:gd name="T6" fmla="*/ 37 w 527"/>
                <a:gd name="T7" fmla="*/ 171 h 308"/>
                <a:gd name="T8" fmla="*/ 240 w 527"/>
                <a:gd name="T9" fmla="*/ 139 h 308"/>
                <a:gd name="T10" fmla="*/ 388 w 527"/>
                <a:gd name="T11" fmla="*/ 42 h 308"/>
                <a:gd name="T12" fmla="*/ 456 w 527"/>
                <a:gd name="T13" fmla="*/ 24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7" h="308">
                  <a:moveTo>
                    <a:pt x="456" y="24"/>
                  </a:moveTo>
                  <a:cubicBezTo>
                    <a:pt x="527" y="98"/>
                    <a:pt x="453" y="213"/>
                    <a:pt x="384" y="258"/>
                  </a:cubicBezTo>
                  <a:cubicBezTo>
                    <a:pt x="307" y="308"/>
                    <a:pt x="189" y="297"/>
                    <a:pt x="103" y="287"/>
                  </a:cubicBezTo>
                  <a:cubicBezTo>
                    <a:pt x="50" y="281"/>
                    <a:pt x="0" y="225"/>
                    <a:pt x="37" y="171"/>
                  </a:cubicBezTo>
                  <a:cubicBezTo>
                    <a:pt x="79" y="108"/>
                    <a:pt x="175" y="138"/>
                    <a:pt x="240" y="139"/>
                  </a:cubicBezTo>
                  <a:cubicBezTo>
                    <a:pt x="310" y="141"/>
                    <a:pt x="361" y="110"/>
                    <a:pt x="388" y="42"/>
                  </a:cubicBezTo>
                  <a:cubicBezTo>
                    <a:pt x="398" y="15"/>
                    <a:pt x="433" y="0"/>
                    <a:pt x="456" y="24"/>
                  </a:cubicBezTo>
                  <a:close/>
                </a:path>
              </a:pathLst>
            </a:custGeom>
            <a:solidFill>
              <a:srgbClr val="FFDC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21"/>
            <p:cNvSpPr/>
            <p:nvPr/>
          </p:nvSpPr>
          <p:spPr bwMode="auto">
            <a:xfrm>
              <a:off x="1968" y="3778"/>
              <a:ext cx="187" cy="37"/>
            </a:xfrm>
            <a:custGeom>
              <a:avLst/>
              <a:gdLst>
                <a:gd name="T0" fmla="*/ 79 w 86"/>
                <a:gd name="T1" fmla="*/ 2 h 17"/>
                <a:gd name="T2" fmla="*/ 2 w 86"/>
                <a:gd name="T3" fmla="*/ 10 h 17"/>
                <a:gd name="T4" fmla="*/ 2 w 86"/>
                <a:gd name="T5" fmla="*/ 12 h 17"/>
                <a:gd name="T6" fmla="*/ 81 w 86"/>
                <a:gd name="T7" fmla="*/ 9 h 17"/>
                <a:gd name="T8" fmla="*/ 79 w 86"/>
                <a:gd name="T9" fmla="*/ 2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" h="17">
                  <a:moveTo>
                    <a:pt x="79" y="2"/>
                  </a:moveTo>
                  <a:cubicBezTo>
                    <a:pt x="54" y="10"/>
                    <a:pt x="28" y="7"/>
                    <a:pt x="2" y="10"/>
                  </a:cubicBezTo>
                  <a:cubicBezTo>
                    <a:pt x="0" y="10"/>
                    <a:pt x="0" y="12"/>
                    <a:pt x="2" y="12"/>
                  </a:cubicBezTo>
                  <a:cubicBezTo>
                    <a:pt x="28" y="15"/>
                    <a:pt x="55" y="17"/>
                    <a:pt x="81" y="9"/>
                  </a:cubicBezTo>
                  <a:cubicBezTo>
                    <a:pt x="86" y="7"/>
                    <a:pt x="84" y="0"/>
                    <a:pt x="79" y="2"/>
                  </a:cubicBezTo>
                  <a:close/>
                </a:path>
              </a:pathLst>
            </a:custGeom>
            <a:solidFill>
              <a:srgbClr val="5B08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22"/>
            <p:cNvSpPr/>
            <p:nvPr/>
          </p:nvSpPr>
          <p:spPr bwMode="auto">
            <a:xfrm>
              <a:off x="1994" y="3704"/>
              <a:ext cx="130" cy="20"/>
            </a:xfrm>
            <a:custGeom>
              <a:avLst/>
              <a:gdLst>
                <a:gd name="T0" fmla="*/ 55 w 60"/>
                <a:gd name="T1" fmla="*/ 0 h 9"/>
                <a:gd name="T2" fmla="*/ 2 w 60"/>
                <a:gd name="T3" fmla="*/ 4 h 9"/>
                <a:gd name="T4" fmla="*/ 2 w 60"/>
                <a:gd name="T5" fmla="*/ 7 h 9"/>
                <a:gd name="T6" fmla="*/ 57 w 60"/>
                <a:gd name="T7" fmla="*/ 5 h 9"/>
                <a:gd name="T8" fmla="*/ 55 w 60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9">
                  <a:moveTo>
                    <a:pt x="55" y="0"/>
                  </a:moveTo>
                  <a:cubicBezTo>
                    <a:pt x="38" y="3"/>
                    <a:pt x="20" y="2"/>
                    <a:pt x="2" y="4"/>
                  </a:cubicBezTo>
                  <a:cubicBezTo>
                    <a:pt x="0" y="4"/>
                    <a:pt x="0" y="7"/>
                    <a:pt x="2" y="7"/>
                  </a:cubicBezTo>
                  <a:cubicBezTo>
                    <a:pt x="20" y="9"/>
                    <a:pt x="39" y="8"/>
                    <a:pt x="57" y="5"/>
                  </a:cubicBezTo>
                  <a:cubicBezTo>
                    <a:pt x="60" y="5"/>
                    <a:pt x="58" y="0"/>
                    <a:pt x="55" y="0"/>
                  </a:cubicBezTo>
                  <a:close/>
                </a:path>
              </a:pathLst>
            </a:custGeom>
            <a:solidFill>
              <a:srgbClr val="5B08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23"/>
            <p:cNvSpPr/>
            <p:nvPr/>
          </p:nvSpPr>
          <p:spPr bwMode="auto">
            <a:xfrm>
              <a:off x="1985" y="3609"/>
              <a:ext cx="191" cy="50"/>
            </a:xfrm>
            <a:custGeom>
              <a:avLst/>
              <a:gdLst>
                <a:gd name="T0" fmla="*/ 85 w 88"/>
                <a:gd name="T1" fmla="*/ 17 h 23"/>
                <a:gd name="T2" fmla="*/ 3 w 88"/>
                <a:gd name="T3" fmla="*/ 3 h 23"/>
                <a:gd name="T4" fmla="*/ 3 w 88"/>
                <a:gd name="T5" fmla="*/ 6 h 23"/>
                <a:gd name="T6" fmla="*/ 83 w 88"/>
                <a:gd name="T7" fmla="*/ 21 h 23"/>
                <a:gd name="T8" fmla="*/ 85 w 88"/>
                <a:gd name="T9" fmla="*/ 17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8" h="23">
                  <a:moveTo>
                    <a:pt x="85" y="17"/>
                  </a:moveTo>
                  <a:cubicBezTo>
                    <a:pt x="61" y="2"/>
                    <a:pt x="31" y="0"/>
                    <a:pt x="3" y="3"/>
                  </a:cubicBezTo>
                  <a:cubicBezTo>
                    <a:pt x="0" y="3"/>
                    <a:pt x="0" y="6"/>
                    <a:pt x="3" y="6"/>
                  </a:cubicBezTo>
                  <a:cubicBezTo>
                    <a:pt x="30" y="9"/>
                    <a:pt x="58" y="8"/>
                    <a:pt x="83" y="21"/>
                  </a:cubicBezTo>
                  <a:cubicBezTo>
                    <a:pt x="86" y="23"/>
                    <a:pt x="88" y="19"/>
                    <a:pt x="85" y="17"/>
                  </a:cubicBezTo>
                  <a:close/>
                </a:path>
              </a:pathLst>
            </a:custGeom>
            <a:solidFill>
              <a:srgbClr val="5B08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24"/>
            <p:cNvSpPr/>
            <p:nvPr/>
          </p:nvSpPr>
          <p:spPr bwMode="auto">
            <a:xfrm>
              <a:off x="968" y="743"/>
              <a:ext cx="464" cy="1255"/>
            </a:xfrm>
            <a:custGeom>
              <a:avLst/>
              <a:gdLst>
                <a:gd name="T0" fmla="*/ 194 w 214"/>
                <a:gd name="T1" fmla="*/ 307 h 579"/>
                <a:gd name="T2" fmla="*/ 138 w 214"/>
                <a:gd name="T3" fmla="*/ 58 h 579"/>
                <a:gd name="T4" fmla="*/ 29 w 214"/>
                <a:gd name="T5" fmla="*/ 58 h 579"/>
                <a:gd name="T6" fmla="*/ 7 w 214"/>
                <a:gd name="T7" fmla="*/ 329 h 579"/>
                <a:gd name="T8" fmla="*/ 107 w 214"/>
                <a:gd name="T9" fmla="*/ 561 h 579"/>
                <a:gd name="T10" fmla="*/ 165 w 214"/>
                <a:gd name="T11" fmla="*/ 527 h 579"/>
                <a:gd name="T12" fmla="*/ 167 w 214"/>
                <a:gd name="T13" fmla="*/ 526 h 579"/>
                <a:gd name="T14" fmla="*/ 194 w 214"/>
                <a:gd name="T15" fmla="*/ 307 h 5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4" h="579">
                  <a:moveTo>
                    <a:pt x="194" y="307"/>
                  </a:moveTo>
                  <a:cubicBezTo>
                    <a:pt x="188" y="221"/>
                    <a:pt x="171" y="138"/>
                    <a:pt x="138" y="58"/>
                  </a:cubicBezTo>
                  <a:cubicBezTo>
                    <a:pt x="119" y="9"/>
                    <a:pt x="45" y="0"/>
                    <a:pt x="29" y="58"/>
                  </a:cubicBezTo>
                  <a:cubicBezTo>
                    <a:pt x="5" y="145"/>
                    <a:pt x="0" y="240"/>
                    <a:pt x="7" y="329"/>
                  </a:cubicBezTo>
                  <a:cubicBezTo>
                    <a:pt x="13" y="418"/>
                    <a:pt x="32" y="505"/>
                    <a:pt x="107" y="561"/>
                  </a:cubicBezTo>
                  <a:cubicBezTo>
                    <a:pt x="131" y="579"/>
                    <a:pt x="164" y="554"/>
                    <a:pt x="165" y="527"/>
                  </a:cubicBezTo>
                  <a:cubicBezTo>
                    <a:pt x="166" y="527"/>
                    <a:pt x="166" y="526"/>
                    <a:pt x="167" y="526"/>
                  </a:cubicBezTo>
                  <a:cubicBezTo>
                    <a:pt x="214" y="470"/>
                    <a:pt x="199" y="376"/>
                    <a:pt x="194" y="30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25"/>
            <p:cNvSpPr/>
            <p:nvPr/>
          </p:nvSpPr>
          <p:spPr bwMode="auto">
            <a:xfrm>
              <a:off x="1050" y="977"/>
              <a:ext cx="304" cy="794"/>
            </a:xfrm>
            <a:custGeom>
              <a:avLst/>
              <a:gdLst>
                <a:gd name="T0" fmla="*/ 122 w 140"/>
                <a:gd name="T1" fmla="*/ 194 h 366"/>
                <a:gd name="T2" fmla="*/ 87 w 140"/>
                <a:gd name="T3" fmla="*/ 37 h 366"/>
                <a:gd name="T4" fmla="*/ 18 w 140"/>
                <a:gd name="T5" fmla="*/ 37 h 366"/>
                <a:gd name="T6" fmla="*/ 4 w 140"/>
                <a:gd name="T7" fmla="*/ 207 h 366"/>
                <a:gd name="T8" fmla="*/ 57 w 140"/>
                <a:gd name="T9" fmla="*/ 336 h 366"/>
                <a:gd name="T10" fmla="*/ 122 w 140"/>
                <a:gd name="T11" fmla="*/ 194 h 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0" h="366">
                  <a:moveTo>
                    <a:pt x="122" y="194"/>
                  </a:moveTo>
                  <a:cubicBezTo>
                    <a:pt x="118" y="139"/>
                    <a:pt x="107" y="87"/>
                    <a:pt x="87" y="37"/>
                  </a:cubicBezTo>
                  <a:cubicBezTo>
                    <a:pt x="75" y="6"/>
                    <a:pt x="28" y="0"/>
                    <a:pt x="18" y="37"/>
                  </a:cubicBezTo>
                  <a:cubicBezTo>
                    <a:pt x="3" y="91"/>
                    <a:pt x="0" y="151"/>
                    <a:pt x="4" y="207"/>
                  </a:cubicBezTo>
                  <a:cubicBezTo>
                    <a:pt x="7" y="247"/>
                    <a:pt x="13" y="320"/>
                    <a:pt x="57" y="336"/>
                  </a:cubicBezTo>
                  <a:cubicBezTo>
                    <a:pt x="140" y="366"/>
                    <a:pt x="125" y="236"/>
                    <a:pt x="122" y="194"/>
                  </a:cubicBezTo>
                  <a:close/>
                </a:path>
              </a:pathLst>
            </a:custGeom>
            <a:solidFill>
              <a:srgbClr val="FFDC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26"/>
            <p:cNvSpPr/>
            <p:nvPr/>
          </p:nvSpPr>
          <p:spPr bwMode="auto">
            <a:xfrm>
              <a:off x="2326" y="743"/>
              <a:ext cx="464" cy="1255"/>
            </a:xfrm>
            <a:custGeom>
              <a:avLst/>
              <a:gdLst>
                <a:gd name="T0" fmla="*/ 20 w 214"/>
                <a:gd name="T1" fmla="*/ 307 h 579"/>
                <a:gd name="T2" fmla="*/ 76 w 214"/>
                <a:gd name="T3" fmla="*/ 58 h 579"/>
                <a:gd name="T4" fmla="*/ 185 w 214"/>
                <a:gd name="T5" fmla="*/ 58 h 579"/>
                <a:gd name="T6" fmla="*/ 207 w 214"/>
                <a:gd name="T7" fmla="*/ 329 h 579"/>
                <a:gd name="T8" fmla="*/ 107 w 214"/>
                <a:gd name="T9" fmla="*/ 561 h 579"/>
                <a:gd name="T10" fmla="*/ 49 w 214"/>
                <a:gd name="T11" fmla="*/ 527 h 579"/>
                <a:gd name="T12" fmla="*/ 47 w 214"/>
                <a:gd name="T13" fmla="*/ 526 h 579"/>
                <a:gd name="T14" fmla="*/ 20 w 214"/>
                <a:gd name="T15" fmla="*/ 307 h 5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4" h="579">
                  <a:moveTo>
                    <a:pt x="20" y="307"/>
                  </a:moveTo>
                  <a:cubicBezTo>
                    <a:pt x="26" y="221"/>
                    <a:pt x="43" y="138"/>
                    <a:pt x="76" y="58"/>
                  </a:cubicBezTo>
                  <a:cubicBezTo>
                    <a:pt x="95" y="9"/>
                    <a:pt x="169" y="0"/>
                    <a:pt x="185" y="58"/>
                  </a:cubicBezTo>
                  <a:cubicBezTo>
                    <a:pt x="209" y="145"/>
                    <a:pt x="214" y="240"/>
                    <a:pt x="207" y="329"/>
                  </a:cubicBezTo>
                  <a:cubicBezTo>
                    <a:pt x="201" y="418"/>
                    <a:pt x="181" y="505"/>
                    <a:pt x="107" y="561"/>
                  </a:cubicBezTo>
                  <a:cubicBezTo>
                    <a:pt x="83" y="579"/>
                    <a:pt x="50" y="554"/>
                    <a:pt x="49" y="527"/>
                  </a:cubicBezTo>
                  <a:cubicBezTo>
                    <a:pt x="48" y="527"/>
                    <a:pt x="48" y="526"/>
                    <a:pt x="47" y="526"/>
                  </a:cubicBezTo>
                  <a:cubicBezTo>
                    <a:pt x="0" y="470"/>
                    <a:pt x="15" y="376"/>
                    <a:pt x="20" y="30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27"/>
            <p:cNvSpPr/>
            <p:nvPr/>
          </p:nvSpPr>
          <p:spPr bwMode="auto">
            <a:xfrm>
              <a:off x="2404" y="977"/>
              <a:ext cx="304" cy="794"/>
            </a:xfrm>
            <a:custGeom>
              <a:avLst/>
              <a:gdLst>
                <a:gd name="T0" fmla="*/ 18 w 140"/>
                <a:gd name="T1" fmla="*/ 194 h 366"/>
                <a:gd name="T2" fmla="*/ 53 w 140"/>
                <a:gd name="T3" fmla="*/ 37 h 366"/>
                <a:gd name="T4" fmla="*/ 122 w 140"/>
                <a:gd name="T5" fmla="*/ 37 h 366"/>
                <a:gd name="T6" fmla="*/ 136 w 140"/>
                <a:gd name="T7" fmla="*/ 207 h 366"/>
                <a:gd name="T8" fmla="*/ 83 w 140"/>
                <a:gd name="T9" fmla="*/ 336 h 366"/>
                <a:gd name="T10" fmla="*/ 18 w 140"/>
                <a:gd name="T11" fmla="*/ 194 h 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0" h="366">
                  <a:moveTo>
                    <a:pt x="18" y="194"/>
                  </a:moveTo>
                  <a:cubicBezTo>
                    <a:pt x="22" y="139"/>
                    <a:pt x="33" y="87"/>
                    <a:pt x="53" y="37"/>
                  </a:cubicBezTo>
                  <a:cubicBezTo>
                    <a:pt x="65" y="6"/>
                    <a:pt x="112" y="0"/>
                    <a:pt x="122" y="37"/>
                  </a:cubicBezTo>
                  <a:cubicBezTo>
                    <a:pt x="137" y="91"/>
                    <a:pt x="140" y="151"/>
                    <a:pt x="136" y="207"/>
                  </a:cubicBezTo>
                  <a:cubicBezTo>
                    <a:pt x="133" y="247"/>
                    <a:pt x="127" y="320"/>
                    <a:pt x="83" y="336"/>
                  </a:cubicBezTo>
                  <a:cubicBezTo>
                    <a:pt x="0" y="366"/>
                    <a:pt x="15" y="236"/>
                    <a:pt x="18" y="194"/>
                  </a:cubicBezTo>
                  <a:close/>
                </a:path>
              </a:pathLst>
            </a:custGeom>
            <a:solidFill>
              <a:srgbClr val="FFDC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28"/>
            <p:cNvSpPr/>
            <p:nvPr/>
          </p:nvSpPr>
          <p:spPr bwMode="auto">
            <a:xfrm>
              <a:off x="2209" y="2846"/>
              <a:ext cx="187" cy="347"/>
            </a:xfrm>
            <a:custGeom>
              <a:avLst/>
              <a:gdLst>
                <a:gd name="T0" fmla="*/ 15 w 86"/>
                <a:gd name="T1" fmla="*/ 153 h 160"/>
                <a:gd name="T2" fmla="*/ 44 w 86"/>
                <a:gd name="T3" fmla="*/ 86 h 160"/>
                <a:gd name="T4" fmla="*/ 82 w 86"/>
                <a:gd name="T5" fmla="*/ 19 h 160"/>
                <a:gd name="T6" fmla="*/ 61 w 86"/>
                <a:gd name="T7" fmla="*/ 7 h 160"/>
                <a:gd name="T8" fmla="*/ 19 w 86"/>
                <a:gd name="T9" fmla="*/ 78 h 160"/>
                <a:gd name="T10" fmla="*/ 1 w 86"/>
                <a:gd name="T11" fmla="*/ 151 h 160"/>
                <a:gd name="T12" fmla="*/ 15 w 86"/>
                <a:gd name="T13" fmla="*/ 153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6" h="160">
                  <a:moveTo>
                    <a:pt x="15" y="153"/>
                  </a:moveTo>
                  <a:cubicBezTo>
                    <a:pt x="24" y="130"/>
                    <a:pt x="33" y="108"/>
                    <a:pt x="44" y="86"/>
                  </a:cubicBezTo>
                  <a:cubicBezTo>
                    <a:pt x="56" y="64"/>
                    <a:pt x="74" y="42"/>
                    <a:pt x="82" y="19"/>
                  </a:cubicBezTo>
                  <a:cubicBezTo>
                    <a:pt x="86" y="6"/>
                    <a:pt x="70" y="0"/>
                    <a:pt x="61" y="7"/>
                  </a:cubicBezTo>
                  <a:cubicBezTo>
                    <a:pt x="41" y="23"/>
                    <a:pt x="29" y="55"/>
                    <a:pt x="19" y="78"/>
                  </a:cubicBezTo>
                  <a:cubicBezTo>
                    <a:pt x="9" y="101"/>
                    <a:pt x="0" y="125"/>
                    <a:pt x="1" y="151"/>
                  </a:cubicBezTo>
                  <a:cubicBezTo>
                    <a:pt x="2" y="159"/>
                    <a:pt x="12" y="160"/>
                    <a:pt x="15" y="153"/>
                  </a:cubicBezTo>
                  <a:close/>
                </a:path>
              </a:pathLst>
            </a:custGeom>
            <a:solidFill>
              <a:srgbClr val="8DC5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29"/>
            <p:cNvSpPr/>
            <p:nvPr/>
          </p:nvSpPr>
          <p:spPr bwMode="auto">
            <a:xfrm>
              <a:off x="2226" y="2983"/>
              <a:ext cx="319" cy="255"/>
            </a:xfrm>
            <a:custGeom>
              <a:avLst/>
              <a:gdLst>
                <a:gd name="T0" fmla="*/ 18 w 147"/>
                <a:gd name="T1" fmla="*/ 111 h 118"/>
                <a:gd name="T2" fmla="*/ 132 w 147"/>
                <a:gd name="T3" fmla="*/ 35 h 118"/>
                <a:gd name="T4" fmla="*/ 118 w 147"/>
                <a:gd name="T5" fmla="*/ 10 h 118"/>
                <a:gd name="T6" fmla="*/ 3 w 147"/>
                <a:gd name="T7" fmla="*/ 103 h 118"/>
                <a:gd name="T8" fmla="*/ 18 w 147"/>
                <a:gd name="T9" fmla="*/ 111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" h="118">
                  <a:moveTo>
                    <a:pt x="18" y="111"/>
                  </a:moveTo>
                  <a:cubicBezTo>
                    <a:pt x="49" y="75"/>
                    <a:pt x="94" y="62"/>
                    <a:pt x="132" y="35"/>
                  </a:cubicBezTo>
                  <a:cubicBezTo>
                    <a:pt x="147" y="24"/>
                    <a:pt x="134" y="0"/>
                    <a:pt x="118" y="10"/>
                  </a:cubicBezTo>
                  <a:cubicBezTo>
                    <a:pt x="77" y="32"/>
                    <a:pt x="21" y="57"/>
                    <a:pt x="3" y="103"/>
                  </a:cubicBezTo>
                  <a:cubicBezTo>
                    <a:pt x="0" y="111"/>
                    <a:pt x="12" y="118"/>
                    <a:pt x="18" y="111"/>
                  </a:cubicBezTo>
                  <a:close/>
                </a:path>
              </a:pathLst>
            </a:custGeom>
            <a:solidFill>
              <a:srgbClr val="8DC5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30"/>
            <p:cNvSpPr/>
            <p:nvPr/>
          </p:nvSpPr>
          <p:spPr bwMode="auto">
            <a:xfrm>
              <a:off x="2239" y="3156"/>
              <a:ext cx="341" cy="113"/>
            </a:xfrm>
            <a:custGeom>
              <a:avLst/>
              <a:gdLst>
                <a:gd name="T0" fmla="*/ 14 w 157"/>
                <a:gd name="T1" fmla="*/ 50 h 52"/>
                <a:gd name="T2" fmla="*/ 139 w 157"/>
                <a:gd name="T3" fmla="*/ 31 h 52"/>
                <a:gd name="T4" fmla="*/ 132 w 157"/>
                <a:gd name="T5" fmla="*/ 4 h 52"/>
                <a:gd name="T6" fmla="*/ 11 w 157"/>
                <a:gd name="T7" fmla="*/ 29 h 52"/>
                <a:gd name="T8" fmla="*/ 14 w 157"/>
                <a:gd name="T9" fmla="*/ 5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7" h="52">
                  <a:moveTo>
                    <a:pt x="14" y="50"/>
                  </a:moveTo>
                  <a:cubicBezTo>
                    <a:pt x="55" y="52"/>
                    <a:pt x="99" y="39"/>
                    <a:pt x="139" y="31"/>
                  </a:cubicBezTo>
                  <a:cubicBezTo>
                    <a:pt x="157" y="27"/>
                    <a:pt x="149" y="0"/>
                    <a:pt x="132" y="4"/>
                  </a:cubicBezTo>
                  <a:cubicBezTo>
                    <a:pt x="92" y="13"/>
                    <a:pt x="50" y="17"/>
                    <a:pt x="11" y="29"/>
                  </a:cubicBezTo>
                  <a:cubicBezTo>
                    <a:pt x="0" y="33"/>
                    <a:pt x="2" y="50"/>
                    <a:pt x="14" y="50"/>
                  </a:cubicBezTo>
                  <a:close/>
                </a:path>
              </a:pathLst>
            </a:custGeom>
            <a:solidFill>
              <a:srgbClr val="8DC5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31"/>
            <p:cNvSpPr/>
            <p:nvPr/>
          </p:nvSpPr>
          <p:spPr bwMode="auto">
            <a:xfrm>
              <a:off x="1710" y="3039"/>
              <a:ext cx="744" cy="945"/>
            </a:xfrm>
            <a:custGeom>
              <a:avLst/>
              <a:gdLst>
                <a:gd name="T0" fmla="*/ 243 w 343"/>
                <a:gd name="T1" fmla="*/ 35 h 436"/>
                <a:gd name="T2" fmla="*/ 166 w 343"/>
                <a:gd name="T3" fmla="*/ 7 h 436"/>
                <a:gd name="T4" fmla="*/ 108 w 343"/>
                <a:gd name="T5" fmla="*/ 74 h 436"/>
                <a:gd name="T6" fmla="*/ 54 w 343"/>
                <a:gd name="T7" fmla="*/ 206 h 436"/>
                <a:gd name="T8" fmla="*/ 8 w 343"/>
                <a:gd name="T9" fmla="*/ 348 h 436"/>
                <a:gd name="T10" fmla="*/ 193 w 343"/>
                <a:gd name="T11" fmla="*/ 278 h 436"/>
                <a:gd name="T12" fmla="*/ 278 w 343"/>
                <a:gd name="T13" fmla="*/ 215 h 436"/>
                <a:gd name="T14" fmla="*/ 243 w 343"/>
                <a:gd name="T15" fmla="*/ 35 h 4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43" h="436">
                  <a:moveTo>
                    <a:pt x="243" y="35"/>
                  </a:moveTo>
                  <a:cubicBezTo>
                    <a:pt x="222" y="15"/>
                    <a:pt x="195" y="0"/>
                    <a:pt x="166" y="7"/>
                  </a:cubicBezTo>
                  <a:cubicBezTo>
                    <a:pt x="135" y="14"/>
                    <a:pt x="119" y="48"/>
                    <a:pt x="108" y="74"/>
                  </a:cubicBezTo>
                  <a:cubicBezTo>
                    <a:pt x="89" y="118"/>
                    <a:pt x="73" y="162"/>
                    <a:pt x="54" y="206"/>
                  </a:cubicBezTo>
                  <a:cubicBezTo>
                    <a:pt x="38" y="245"/>
                    <a:pt x="0" y="305"/>
                    <a:pt x="8" y="348"/>
                  </a:cubicBezTo>
                  <a:cubicBezTo>
                    <a:pt x="24" y="436"/>
                    <a:pt x="161" y="303"/>
                    <a:pt x="193" y="278"/>
                  </a:cubicBezTo>
                  <a:cubicBezTo>
                    <a:pt x="221" y="256"/>
                    <a:pt x="252" y="239"/>
                    <a:pt x="278" y="215"/>
                  </a:cubicBezTo>
                  <a:cubicBezTo>
                    <a:pt x="343" y="156"/>
                    <a:pt x="294" y="83"/>
                    <a:pt x="243" y="35"/>
                  </a:cubicBezTo>
                  <a:close/>
                </a:path>
              </a:pathLst>
            </a:custGeom>
            <a:solidFill>
              <a:srgbClr val="FF8D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32"/>
            <p:cNvSpPr/>
            <p:nvPr/>
          </p:nvSpPr>
          <p:spPr bwMode="auto">
            <a:xfrm>
              <a:off x="1840" y="3188"/>
              <a:ext cx="295" cy="144"/>
            </a:xfrm>
            <a:custGeom>
              <a:avLst/>
              <a:gdLst>
                <a:gd name="T0" fmla="*/ 8 w 136"/>
                <a:gd name="T1" fmla="*/ 12 h 66"/>
                <a:gd name="T2" fmla="*/ 130 w 136"/>
                <a:gd name="T3" fmla="*/ 64 h 66"/>
                <a:gd name="T4" fmla="*/ 134 w 136"/>
                <a:gd name="T5" fmla="*/ 60 h 66"/>
                <a:gd name="T6" fmla="*/ 8 w 136"/>
                <a:gd name="T7" fmla="*/ 0 h 66"/>
                <a:gd name="T8" fmla="*/ 8 w 136"/>
                <a:gd name="T9" fmla="*/ 12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6" h="66">
                  <a:moveTo>
                    <a:pt x="8" y="12"/>
                  </a:moveTo>
                  <a:cubicBezTo>
                    <a:pt x="56" y="13"/>
                    <a:pt x="92" y="39"/>
                    <a:pt x="130" y="64"/>
                  </a:cubicBezTo>
                  <a:cubicBezTo>
                    <a:pt x="133" y="66"/>
                    <a:pt x="136" y="62"/>
                    <a:pt x="134" y="60"/>
                  </a:cubicBezTo>
                  <a:cubicBezTo>
                    <a:pt x="101" y="26"/>
                    <a:pt x="55" y="2"/>
                    <a:pt x="8" y="0"/>
                  </a:cubicBezTo>
                  <a:cubicBezTo>
                    <a:pt x="0" y="0"/>
                    <a:pt x="0" y="12"/>
                    <a:pt x="8" y="12"/>
                  </a:cubicBezTo>
                  <a:close/>
                </a:path>
              </a:pathLst>
            </a:custGeom>
            <a:solidFill>
              <a:srgbClr val="FF74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33"/>
            <p:cNvSpPr/>
            <p:nvPr/>
          </p:nvSpPr>
          <p:spPr bwMode="auto">
            <a:xfrm>
              <a:off x="1771" y="3336"/>
              <a:ext cx="262" cy="145"/>
            </a:xfrm>
            <a:custGeom>
              <a:avLst/>
              <a:gdLst>
                <a:gd name="T0" fmla="*/ 7 w 121"/>
                <a:gd name="T1" fmla="*/ 16 h 67"/>
                <a:gd name="T2" fmla="*/ 115 w 121"/>
                <a:gd name="T3" fmla="*/ 65 h 67"/>
                <a:gd name="T4" fmla="*/ 120 w 121"/>
                <a:gd name="T5" fmla="*/ 61 h 67"/>
                <a:gd name="T6" fmla="*/ 7 w 121"/>
                <a:gd name="T7" fmla="*/ 4 h 67"/>
                <a:gd name="T8" fmla="*/ 7 w 121"/>
                <a:gd name="T9" fmla="*/ 16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0" h="67">
                  <a:moveTo>
                    <a:pt x="7" y="16"/>
                  </a:moveTo>
                  <a:cubicBezTo>
                    <a:pt x="54" y="12"/>
                    <a:pt x="81" y="40"/>
                    <a:pt x="115" y="65"/>
                  </a:cubicBezTo>
                  <a:cubicBezTo>
                    <a:pt x="118" y="67"/>
                    <a:pt x="121" y="64"/>
                    <a:pt x="120" y="61"/>
                  </a:cubicBezTo>
                  <a:cubicBezTo>
                    <a:pt x="100" y="20"/>
                    <a:pt x="51" y="0"/>
                    <a:pt x="7" y="4"/>
                  </a:cubicBezTo>
                  <a:cubicBezTo>
                    <a:pt x="0" y="5"/>
                    <a:pt x="0" y="16"/>
                    <a:pt x="7" y="16"/>
                  </a:cubicBezTo>
                  <a:close/>
                </a:path>
              </a:pathLst>
            </a:custGeom>
            <a:solidFill>
              <a:srgbClr val="FF74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34"/>
            <p:cNvSpPr/>
            <p:nvPr/>
          </p:nvSpPr>
          <p:spPr bwMode="auto">
            <a:xfrm>
              <a:off x="1731" y="3481"/>
              <a:ext cx="204" cy="102"/>
            </a:xfrm>
            <a:custGeom>
              <a:avLst/>
              <a:gdLst>
                <a:gd name="T0" fmla="*/ 8 w 94"/>
                <a:gd name="T1" fmla="*/ 12 h 47"/>
                <a:gd name="T2" fmla="*/ 86 w 94"/>
                <a:gd name="T3" fmla="*/ 45 h 47"/>
                <a:gd name="T4" fmla="*/ 91 w 94"/>
                <a:gd name="T5" fmla="*/ 39 h 47"/>
                <a:gd name="T6" fmla="*/ 8 w 94"/>
                <a:gd name="T7" fmla="*/ 1 h 47"/>
                <a:gd name="T8" fmla="*/ 8 w 94"/>
                <a:gd name="T9" fmla="*/ 12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4" h="47">
                  <a:moveTo>
                    <a:pt x="8" y="12"/>
                  </a:moveTo>
                  <a:cubicBezTo>
                    <a:pt x="39" y="14"/>
                    <a:pt x="60" y="32"/>
                    <a:pt x="86" y="45"/>
                  </a:cubicBezTo>
                  <a:cubicBezTo>
                    <a:pt x="90" y="47"/>
                    <a:pt x="94" y="42"/>
                    <a:pt x="91" y="39"/>
                  </a:cubicBezTo>
                  <a:cubicBezTo>
                    <a:pt x="71" y="16"/>
                    <a:pt x="37" y="2"/>
                    <a:pt x="8" y="1"/>
                  </a:cubicBezTo>
                  <a:cubicBezTo>
                    <a:pt x="0" y="0"/>
                    <a:pt x="0" y="12"/>
                    <a:pt x="8" y="12"/>
                  </a:cubicBezTo>
                  <a:close/>
                </a:path>
              </a:pathLst>
            </a:custGeom>
            <a:solidFill>
              <a:srgbClr val="FF74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74" name="文本框 73"/>
          <p:cNvSpPr txBox="1"/>
          <p:nvPr/>
        </p:nvSpPr>
        <p:spPr>
          <a:xfrm>
            <a:off x="1110160" y="877622"/>
            <a:ext cx="10485491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err="1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eg</a:t>
            </a:r>
            <a:r>
              <a:rPr lang="zh-CN" altLang="en-US" sz="3200" b="1" smtClean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：生命因信念而精彩。没有信念，生命的动力</a:t>
            </a:r>
            <a:endParaRPr lang="en-US" altLang="zh-CN" sz="3200" b="1" smtClean="0">
              <a:solidFill>
                <a:schemeClr val="bg1"/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  <a:p>
            <a:r>
              <a:rPr lang="zh-CN" altLang="en-US" sz="3200" b="1" smtClean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便荡然无存。纵观历史，楚大夫沉吟泽畔，九死</a:t>
            </a:r>
            <a:endParaRPr lang="en-US" altLang="zh-CN" sz="3200" b="1" smtClean="0">
              <a:solidFill>
                <a:schemeClr val="bg1"/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  <a:p>
            <a:r>
              <a:rPr lang="zh-CN" altLang="en-US" sz="3200" b="1" smtClean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不悔，因为他有信念，纵然遭污蔑陷害，也不随</a:t>
            </a:r>
            <a:endParaRPr lang="en-US" altLang="zh-CN" sz="3200" b="1" smtClean="0">
              <a:solidFill>
                <a:schemeClr val="bg1"/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  <a:p>
            <a:r>
              <a:rPr lang="zh-CN" altLang="en-US" sz="3200" b="1" smtClean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波逐流；</a:t>
            </a:r>
            <a:endParaRPr lang="en-US" altLang="zh-CN" sz="3200" b="1" smtClean="0">
              <a:solidFill>
                <a:schemeClr val="bg1"/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  <a:p>
            <a:r>
              <a:rPr lang="en-US" altLang="zh-CN" sz="3200" b="1" smtClean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_________</a:t>
            </a:r>
            <a:r>
              <a:rPr lang="zh-CN" altLang="en-US" sz="3200" b="1" smtClean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，</a:t>
            </a:r>
            <a:r>
              <a:rPr lang="en-US" altLang="zh-CN" sz="3200" b="1" smtClean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_____</a:t>
            </a:r>
            <a:r>
              <a:rPr lang="zh-CN" altLang="en-US" sz="3200" b="1" smtClean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，</a:t>
            </a:r>
            <a:r>
              <a:rPr lang="en-US" altLang="zh-CN" sz="3200" b="1" smtClean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______</a:t>
            </a:r>
            <a:r>
              <a:rPr lang="zh-CN" altLang="en-US" sz="3200" b="1" smtClean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，</a:t>
            </a:r>
            <a:r>
              <a:rPr lang="en-US" altLang="zh-CN" sz="3200" b="1" smtClean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________</a:t>
            </a:r>
            <a:r>
              <a:rPr lang="zh-CN" altLang="en-US" sz="3200" b="1" smtClean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，</a:t>
            </a:r>
            <a:r>
              <a:rPr lang="en-US" altLang="zh-CN" sz="3200" b="1" smtClean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______</a:t>
            </a:r>
            <a:r>
              <a:rPr lang="zh-CN" altLang="en-US" sz="3200" b="1" smtClean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；</a:t>
            </a:r>
            <a:r>
              <a:rPr lang="en-US" altLang="zh-CN" sz="3200" b="1" smtClean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_________</a:t>
            </a:r>
            <a:r>
              <a:rPr lang="zh-CN" altLang="en-US" sz="3200" b="1" smtClean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，</a:t>
            </a:r>
            <a:r>
              <a:rPr lang="en-US" altLang="zh-CN" sz="3200" b="1" smtClean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_____</a:t>
            </a:r>
            <a:r>
              <a:rPr lang="zh-CN" altLang="en-US" sz="3200" b="1" smtClean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，</a:t>
            </a:r>
            <a:r>
              <a:rPr lang="en-US" altLang="zh-CN" sz="3200" b="1" smtClean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______</a:t>
            </a:r>
            <a:r>
              <a:rPr lang="zh-CN" altLang="en-US" sz="3200" b="1" smtClean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，</a:t>
            </a:r>
            <a:r>
              <a:rPr lang="en-US" altLang="zh-CN" sz="3200" b="1" smtClean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________</a:t>
            </a:r>
            <a:r>
              <a:rPr lang="zh-CN" altLang="en-US" sz="3200" b="1" smtClean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，</a:t>
            </a:r>
            <a:r>
              <a:rPr lang="en-US" altLang="zh-CN" sz="3200" b="1" smtClean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______</a:t>
            </a:r>
            <a:r>
              <a:rPr lang="zh-CN" altLang="en-US" sz="3200" b="1" smtClean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。</a:t>
            </a:r>
            <a:endParaRPr lang="en-US" altLang="zh-CN" sz="3200" b="1">
              <a:solidFill>
                <a:schemeClr val="bg1"/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106" name="任意多边形 105"/>
          <p:cNvSpPr/>
          <p:nvPr/>
        </p:nvSpPr>
        <p:spPr>
          <a:xfrm>
            <a:off x="9845002" y="303325"/>
            <a:ext cx="2021015" cy="1857244"/>
          </a:xfrm>
          <a:custGeom>
            <a:avLst/>
            <a:gdLst>
              <a:gd name="connsiteX0" fmla="*/ 515 w 3911346"/>
              <a:gd name="connsiteY0" fmla="*/ 1856961 h 3896776"/>
              <a:gd name="connsiteX1" fmla="*/ 1984061 w 3911346"/>
              <a:gd name="connsiteY1" fmla="*/ 25 h 3896776"/>
              <a:gd name="connsiteX2" fmla="*/ 3911335 w 3911346"/>
              <a:gd name="connsiteY2" fmla="*/ 1814757 h 3896776"/>
              <a:gd name="connsiteX3" fmla="*/ 2012196 w 3911346"/>
              <a:gd name="connsiteY3" fmla="*/ 3896776 h 3896776"/>
              <a:gd name="connsiteX4" fmla="*/ 515 w 3911346"/>
              <a:gd name="connsiteY4" fmla="*/ 1856961 h 3896776"/>
              <a:gd name="connsiteX5" fmla="*/ 288611 w 3974359"/>
              <a:gd name="connsiteY5" fmla="*/ 1617980 h 38969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911346" h="3896776">
                <a:moveTo>
                  <a:pt x="515" y="1856961"/>
                </a:moveTo>
                <a:cubicBezTo>
                  <a:pt x="-32309" y="1376316"/>
                  <a:pt x="1515138" y="7059"/>
                  <a:pt x="1984061" y="25"/>
                </a:cubicBezTo>
                <a:cubicBezTo>
                  <a:pt x="2452984" y="-7009"/>
                  <a:pt x="3906646" y="1488856"/>
                  <a:pt x="3911335" y="1814757"/>
                </a:cubicBezTo>
                <a:cubicBezTo>
                  <a:pt x="3916024" y="2140658"/>
                  <a:pt x="2490498" y="3887398"/>
                  <a:pt x="2012196" y="3896776"/>
                </a:cubicBezTo>
                <a:cubicBezTo>
                  <a:pt x="1580787" y="3863952"/>
                  <a:pt x="33339" y="2337606"/>
                  <a:pt x="515" y="1856961"/>
                </a:cubicBezTo>
                <a:close/>
              </a:path>
            </a:pathLst>
          </a:custGeom>
          <a:noFill/>
          <a:ln w="34925" cap="rnd">
            <a:solidFill>
              <a:schemeClr val="bg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9" name="任意多边形 108"/>
          <p:cNvSpPr/>
          <p:nvPr/>
        </p:nvSpPr>
        <p:spPr>
          <a:xfrm>
            <a:off x="1330068" y="482140"/>
            <a:ext cx="8075895" cy="444909"/>
          </a:xfrm>
          <a:custGeom>
            <a:avLst/>
            <a:gdLst>
              <a:gd name="connsiteX0" fmla="*/ 0 w 3762531"/>
              <a:gd name="connsiteY0" fmla="*/ 86371 h 86371"/>
              <a:gd name="connsiteX1" fmla="*/ 3762531 w 3762531"/>
              <a:gd name="connsiteY1" fmla="*/ 71381 h 86371"/>
              <a:gd name="connsiteX2" fmla="*/ 3762531 w 3762531"/>
              <a:gd name="connsiteY2" fmla="*/ 28556 h 435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762530" h="86371">
                <a:moveTo>
                  <a:pt x="0" y="86371"/>
                </a:moveTo>
                <a:cubicBezTo>
                  <a:pt x="1239187" y="-23557"/>
                  <a:pt x="2508354" y="-28553"/>
                  <a:pt x="3762531" y="71381"/>
                </a:cubicBezTo>
              </a:path>
            </a:pathLst>
          </a:custGeom>
          <a:noFill/>
          <a:ln w="19050" cap="rnd">
            <a:solidFill>
              <a:schemeClr val="bg1"/>
            </a:solidFill>
            <a:prstDash val="dash"/>
            <a:round/>
            <a:headEnd type="none" w="med" len="lg"/>
            <a:tailEnd type="none" w="med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Freeform 31"/>
          <p:cNvSpPr/>
          <p:nvPr/>
        </p:nvSpPr>
        <p:spPr bwMode="auto">
          <a:xfrm>
            <a:off x="10474687" y="957864"/>
            <a:ext cx="742080" cy="893852"/>
          </a:xfrm>
          <a:custGeom>
            <a:avLst/>
            <a:gdLst>
              <a:gd name="T0" fmla="*/ 243 w 343"/>
              <a:gd name="T1" fmla="*/ 35 h 436"/>
              <a:gd name="T2" fmla="*/ 166 w 343"/>
              <a:gd name="T3" fmla="*/ 7 h 436"/>
              <a:gd name="T4" fmla="*/ 108 w 343"/>
              <a:gd name="T5" fmla="*/ 74 h 436"/>
              <a:gd name="T6" fmla="*/ 54 w 343"/>
              <a:gd name="T7" fmla="*/ 206 h 436"/>
              <a:gd name="T8" fmla="*/ 8 w 343"/>
              <a:gd name="T9" fmla="*/ 348 h 436"/>
              <a:gd name="T10" fmla="*/ 193 w 343"/>
              <a:gd name="T11" fmla="*/ 278 h 436"/>
              <a:gd name="T12" fmla="*/ 278 w 343"/>
              <a:gd name="T13" fmla="*/ 215 h 436"/>
              <a:gd name="T14" fmla="*/ 243 w 343"/>
              <a:gd name="T15" fmla="*/ 35 h 4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43" h="436">
                <a:moveTo>
                  <a:pt x="243" y="35"/>
                </a:moveTo>
                <a:cubicBezTo>
                  <a:pt x="222" y="15"/>
                  <a:pt x="195" y="0"/>
                  <a:pt x="166" y="7"/>
                </a:cubicBezTo>
                <a:cubicBezTo>
                  <a:pt x="135" y="14"/>
                  <a:pt x="119" y="48"/>
                  <a:pt x="108" y="74"/>
                </a:cubicBezTo>
                <a:cubicBezTo>
                  <a:pt x="89" y="118"/>
                  <a:pt x="73" y="162"/>
                  <a:pt x="54" y="206"/>
                </a:cubicBezTo>
                <a:cubicBezTo>
                  <a:pt x="38" y="245"/>
                  <a:pt x="0" y="305"/>
                  <a:pt x="8" y="348"/>
                </a:cubicBezTo>
                <a:cubicBezTo>
                  <a:pt x="24" y="436"/>
                  <a:pt x="161" y="303"/>
                  <a:pt x="193" y="278"/>
                </a:cubicBezTo>
                <a:cubicBezTo>
                  <a:pt x="221" y="256"/>
                  <a:pt x="252" y="239"/>
                  <a:pt x="278" y="215"/>
                </a:cubicBezTo>
                <a:cubicBezTo>
                  <a:pt x="343" y="156"/>
                  <a:pt x="294" y="83"/>
                  <a:pt x="243" y="35"/>
                </a:cubicBezTo>
                <a:close/>
              </a:path>
            </a:pathLst>
          </a:custGeom>
          <a:solidFill>
            <a:srgbClr val="FF8D3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6" name="Freeform 29"/>
          <p:cNvSpPr/>
          <p:nvPr/>
        </p:nvSpPr>
        <p:spPr bwMode="auto">
          <a:xfrm rot="944875">
            <a:off x="11076992" y="840732"/>
            <a:ext cx="337320" cy="248573"/>
          </a:xfrm>
          <a:custGeom>
            <a:avLst/>
            <a:gdLst>
              <a:gd name="T0" fmla="*/ 18 w 147"/>
              <a:gd name="T1" fmla="*/ 111 h 118"/>
              <a:gd name="T2" fmla="*/ 132 w 147"/>
              <a:gd name="T3" fmla="*/ 35 h 118"/>
              <a:gd name="T4" fmla="*/ 118 w 147"/>
              <a:gd name="T5" fmla="*/ 10 h 118"/>
              <a:gd name="T6" fmla="*/ 3 w 147"/>
              <a:gd name="T7" fmla="*/ 103 h 118"/>
              <a:gd name="T8" fmla="*/ 18 w 147"/>
              <a:gd name="T9" fmla="*/ 111 h 1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7" h="118">
                <a:moveTo>
                  <a:pt x="18" y="111"/>
                </a:moveTo>
                <a:cubicBezTo>
                  <a:pt x="49" y="75"/>
                  <a:pt x="94" y="62"/>
                  <a:pt x="132" y="35"/>
                </a:cubicBezTo>
                <a:cubicBezTo>
                  <a:pt x="147" y="24"/>
                  <a:pt x="134" y="0"/>
                  <a:pt x="118" y="10"/>
                </a:cubicBezTo>
                <a:cubicBezTo>
                  <a:pt x="77" y="32"/>
                  <a:pt x="21" y="57"/>
                  <a:pt x="3" y="103"/>
                </a:cubicBezTo>
                <a:cubicBezTo>
                  <a:pt x="0" y="111"/>
                  <a:pt x="12" y="118"/>
                  <a:pt x="18" y="111"/>
                </a:cubicBezTo>
                <a:close/>
              </a:path>
            </a:pathLst>
          </a:custGeom>
          <a:solidFill>
            <a:srgbClr val="8DC54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7" name="Freeform 28"/>
          <p:cNvSpPr/>
          <p:nvPr/>
        </p:nvSpPr>
        <p:spPr bwMode="auto">
          <a:xfrm>
            <a:off x="11049591" y="737427"/>
            <a:ext cx="297886" cy="284048"/>
          </a:xfrm>
          <a:custGeom>
            <a:avLst/>
            <a:gdLst>
              <a:gd name="T0" fmla="*/ 15 w 86"/>
              <a:gd name="T1" fmla="*/ 153 h 160"/>
              <a:gd name="T2" fmla="*/ 44 w 86"/>
              <a:gd name="T3" fmla="*/ 86 h 160"/>
              <a:gd name="T4" fmla="*/ 82 w 86"/>
              <a:gd name="T5" fmla="*/ 19 h 160"/>
              <a:gd name="T6" fmla="*/ 61 w 86"/>
              <a:gd name="T7" fmla="*/ 7 h 160"/>
              <a:gd name="T8" fmla="*/ 19 w 86"/>
              <a:gd name="T9" fmla="*/ 78 h 160"/>
              <a:gd name="T10" fmla="*/ 1 w 86"/>
              <a:gd name="T11" fmla="*/ 151 h 160"/>
              <a:gd name="T12" fmla="*/ 15 w 86"/>
              <a:gd name="T13" fmla="*/ 153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6" h="160">
                <a:moveTo>
                  <a:pt x="15" y="153"/>
                </a:moveTo>
                <a:cubicBezTo>
                  <a:pt x="24" y="130"/>
                  <a:pt x="33" y="108"/>
                  <a:pt x="44" y="86"/>
                </a:cubicBezTo>
                <a:cubicBezTo>
                  <a:pt x="56" y="64"/>
                  <a:pt x="74" y="42"/>
                  <a:pt x="82" y="19"/>
                </a:cubicBezTo>
                <a:cubicBezTo>
                  <a:pt x="86" y="6"/>
                  <a:pt x="70" y="0"/>
                  <a:pt x="61" y="7"/>
                </a:cubicBezTo>
                <a:cubicBezTo>
                  <a:pt x="41" y="23"/>
                  <a:pt x="29" y="55"/>
                  <a:pt x="19" y="78"/>
                </a:cubicBezTo>
                <a:cubicBezTo>
                  <a:pt x="9" y="101"/>
                  <a:pt x="0" y="125"/>
                  <a:pt x="1" y="151"/>
                </a:cubicBezTo>
                <a:cubicBezTo>
                  <a:pt x="2" y="159"/>
                  <a:pt x="12" y="160"/>
                  <a:pt x="15" y="153"/>
                </a:cubicBezTo>
                <a:close/>
              </a:path>
            </a:pathLst>
          </a:custGeom>
          <a:solidFill>
            <a:srgbClr val="8DC54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8" name="Freeform 30"/>
          <p:cNvSpPr/>
          <p:nvPr/>
        </p:nvSpPr>
        <p:spPr bwMode="auto">
          <a:xfrm flipV="1">
            <a:off x="10965013" y="529312"/>
            <a:ext cx="115422" cy="598853"/>
          </a:xfrm>
          <a:custGeom>
            <a:avLst/>
            <a:gdLst>
              <a:gd name="T0" fmla="*/ 14 w 157"/>
              <a:gd name="T1" fmla="*/ 50 h 52"/>
              <a:gd name="T2" fmla="*/ 139 w 157"/>
              <a:gd name="T3" fmla="*/ 31 h 52"/>
              <a:gd name="T4" fmla="*/ 132 w 157"/>
              <a:gd name="T5" fmla="*/ 4 h 52"/>
              <a:gd name="T6" fmla="*/ 11 w 157"/>
              <a:gd name="T7" fmla="*/ 29 h 52"/>
              <a:gd name="T8" fmla="*/ 14 w 157"/>
              <a:gd name="T9" fmla="*/ 50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7" h="52">
                <a:moveTo>
                  <a:pt x="14" y="50"/>
                </a:moveTo>
                <a:cubicBezTo>
                  <a:pt x="55" y="52"/>
                  <a:pt x="99" y="39"/>
                  <a:pt x="139" y="31"/>
                </a:cubicBezTo>
                <a:cubicBezTo>
                  <a:pt x="157" y="27"/>
                  <a:pt x="149" y="0"/>
                  <a:pt x="132" y="4"/>
                </a:cubicBezTo>
                <a:cubicBezTo>
                  <a:pt x="92" y="13"/>
                  <a:pt x="50" y="17"/>
                  <a:pt x="11" y="29"/>
                </a:cubicBezTo>
                <a:cubicBezTo>
                  <a:pt x="0" y="33"/>
                  <a:pt x="2" y="50"/>
                  <a:pt x="14" y="50"/>
                </a:cubicBezTo>
                <a:close/>
              </a:path>
            </a:pathLst>
          </a:custGeom>
          <a:solidFill>
            <a:srgbClr val="8DC54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9" name="Freeform 33"/>
          <p:cNvSpPr/>
          <p:nvPr/>
        </p:nvSpPr>
        <p:spPr bwMode="auto">
          <a:xfrm>
            <a:off x="10719598" y="1130416"/>
            <a:ext cx="293494" cy="268888"/>
          </a:xfrm>
          <a:custGeom>
            <a:avLst/>
            <a:gdLst>
              <a:gd name="T0" fmla="*/ 7 w 121"/>
              <a:gd name="T1" fmla="*/ 16 h 67"/>
              <a:gd name="T2" fmla="*/ 115 w 121"/>
              <a:gd name="T3" fmla="*/ 65 h 67"/>
              <a:gd name="T4" fmla="*/ 120 w 121"/>
              <a:gd name="T5" fmla="*/ 61 h 67"/>
              <a:gd name="T6" fmla="*/ 7 w 121"/>
              <a:gd name="T7" fmla="*/ 4 h 67"/>
              <a:gd name="T8" fmla="*/ 7 w 121"/>
              <a:gd name="T9" fmla="*/ 16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0" h="67">
                <a:moveTo>
                  <a:pt x="7" y="16"/>
                </a:moveTo>
                <a:cubicBezTo>
                  <a:pt x="54" y="12"/>
                  <a:pt x="81" y="40"/>
                  <a:pt x="115" y="65"/>
                </a:cubicBezTo>
                <a:cubicBezTo>
                  <a:pt x="118" y="67"/>
                  <a:pt x="121" y="64"/>
                  <a:pt x="120" y="61"/>
                </a:cubicBezTo>
                <a:cubicBezTo>
                  <a:pt x="100" y="20"/>
                  <a:pt x="51" y="0"/>
                  <a:pt x="7" y="4"/>
                </a:cubicBezTo>
                <a:cubicBezTo>
                  <a:pt x="0" y="5"/>
                  <a:pt x="0" y="16"/>
                  <a:pt x="7" y="16"/>
                </a:cubicBezTo>
                <a:close/>
              </a:path>
            </a:pathLst>
          </a:custGeom>
          <a:solidFill>
            <a:srgbClr val="FF741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0" name="Freeform 33"/>
          <p:cNvSpPr/>
          <p:nvPr/>
        </p:nvSpPr>
        <p:spPr bwMode="auto">
          <a:xfrm>
            <a:off x="10635359" y="1346698"/>
            <a:ext cx="265259" cy="154742"/>
          </a:xfrm>
          <a:custGeom>
            <a:avLst/>
            <a:gdLst>
              <a:gd name="T0" fmla="*/ 7 w 121"/>
              <a:gd name="T1" fmla="*/ 16 h 67"/>
              <a:gd name="T2" fmla="*/ 115 w 121"/>
              <a:gd name="T3" fmla="*/ 65 h 67"/>
              <a:gd name="T4" fmla="*/ 120 w 121"/>
              <a:gd name="T5" fmla="*/ 61 h 67"/>
              <a:gd name="T6" fmla="*/ 7 w 121"/>
              <a:gd name="T7" fmla="*/ 4 h 67"/>
              <a:gd name="T8" fmla="*/ 7 w 121"/>
              <a:gd name="T9" fmla="*/ 16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0" h="67">
                <a:moveTo>
                  <a:pt x="7" y="16"/>
                </a:moveTo>
                <a:cubicBezTo>
                  <a:pt x="54" y="12"/>
                  <a:pt x="81" y="40"/>
                  <a:pt x="115" y="65"/>
                </a:cubicBezTo>
                <a:cubicBezTo>
                  <a:pt x="118" y="67"/>
                  <a:pt x="121" y="64"/>
                  <a:pt x="120" y="61"/>
                </a:cubicBezTo>
                <a:cubicBezTo>
                  <a:pt x="100" y="20"/>
                  <a:pt x="51" y="0"/>
                  <a:pt x="7" y="4"/>
                </a:cubicBezTo>
                <a:cubicBezTo>
                  <a:pt x="0" y="5"/>
                  <a:pt x="0" y="16"/>
                  <a:pt x="7" y="16"/>
                </a:cubicBezTo>
                <a:close/>
              </a:path>
            </a:pathLst>
          </a:custGeom>
          <a:solidFill>
            <a:srgbClr val="FF741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1" name="Freeform 33"/>
          <p:cNvSpPr/>
          <p:nvPr/>
        </p:nvSpPr>
        <p:spPr bwMode="auto">
          <a:xfrm>
            <a:off x="10559154" y="1475265"/>
            <a:ext cx="167497" cy="67168"/>
          </a:xfrm>
          <a:custGeom>
            <a:avLst/>
            <a:gdLst>
              <a:gd name="T0" fmla="*/ 7 w 121"/>
              <a:gd name="T1" fmla="*/ 16 h 67"/>
              <a:gd name="T2" fmla="*/ 115 w 121"/>
              <a:gd name="T3" fmla="*/ 65 h 67"/>
              <a:gd name="T4" fmla="*/ 120 w 121"/>
              <a:gd name="T5" fmla="*/ 61 h 67"/>
              <a:gd name="T6" fmla="*/ 7 w 121"/>
              <a:gd name="T7" fmla="*/ 4 h 67"/>
              <a:gd name="T8" fmla="*/ 7 w 121"/>
              <a:gd name="T9" fmla="*/ 16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0" h="67">
                <a:moveTo>
                  <a:pt x="7" y="16"/>
                </a:moveTo>
                <a:cubicBezTo>
                  <a:pt x="54" y="12"/>
                  <a:pt x="81" y="40"/>
                  <a:pt x="115" y="65"/>
                </a:cubicBezTo>
                <a:cubicBezTo>
                  <a:pt x="118" y="67"/>
                  <a:pt x="121" y="64"/>
                  <a:pt x="120" y="61"/>
                </a:cubicBezTo>
                <a:cubicBezTo>
                  <a:pt x="100" y="20"/>
                  <a:pt x="51" y="0"/>
                  <a:pt x="7" y="4"/>
                </a:cubicBezTo>
                <a:cubicBezTo>
                  <a:pt x="0" y="5"/>
                  <a:pt x="0" y="16"/>
                  <a:pt x="7" y="16"/>
                </a:cubicBezTo>
                <a:close/>
              </a:path>
            </a:pathLst>
          </a:custGeom>
          <a:solidFill>
            <a:srgbClr val="FF741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2" name="任意多边形 81"/>
          <p:cNvSpPr/>
          <p:nvPr/>
        </p:nvSpPr>
        <p:spPr>
          <a:xfrm rot="19674980">
            <a:off x="9855837" y="317013"/>
            <a:ext cx="2021015" cy="1857244"/>
          </a:xfrm>
          <a:custGeom>
            <a:avLst/>
            <a:gdLst>
              <a:gd name="connsiteX0" fmla="*/ 515 w 3911346"/>
              <a:gd name="connsiteY0" fmla="*/ 1856961 h 3896776"/>
              <a:gd name="connsiteX1" fmla="*/ 1984061 w 3911346"/>
              <a:gd name="connsiteY1" fmla="*/ 25 h 3896776"/>
              <a:gd name="connsiteX2" fmla="*/ 3911335 w 3911346"/>
              <a:gd name="connsiteY2" fmla="*/ 1814757 h 3896776"/>
              <a:gd name="connsiteX3" fmla="*/ 2012196 w 3911346"/>
              <a:gd name="connsiteY3" fmla="*/ 3896776 h 3896776"/>
              <a:gd name="connsiteX4" fmla="*/ 515 w 3911346"/>
              <a:gd name="connsiteY4" fmla="*/ 1856961 h 3896776"/>
              <a:gd name="connsiteX5" fmla="*/ 288611 w 3974359"/>
              <a:gd name="connsiteY5" fmla="*/ 1617980 h 38969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911346" h="3896776">
                <a:moveTo>
                  <a:pt x="515" y="1856961"/>
                </a:moveTo>
                <a:cubicBezTo>
                  <a:pt x="-32309" y="1376316"/>
                  <a:pt x="1515138" y="7059"/>
                  <a:pt x="1984061" y="25"/>
                </a:cubicBezTo>
                <a:cubicBezTo>
                  <a:pt x="2452984" y="-7009"/>
                  <a:pt x="3906646" y="1488856"/>
                  <a:pt x="3911335" y="1814757"/>
                </a:cubicBezTo>
                <a:cubicBezTo>
                  <a:pt x="3916024" y="2140658"/>
                  <a:pt x="2490498" y="3887398"/>
                  <a:pt x="2012196" y="3896776"/>
                </a:cubicBezTo>
                <a:cubicBezTo>
                  <a:pt x="1580787" y="3863952"/>
                  <a:pt x="33339" y="2337606"/>
                  <a:pt x="515" y="1856961"/>
                </a:cubicBezTo>
                <a:close/>
              </a:path>
            </a:pathLst>
          </a:custGeom>
          <a:noFill/>
          <a:ln w="34925" cap="rnd">
            <a:solidFill>
              <a:schemeClr val="bg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任意多边形 48"/>
          <p:cNvSpPr/>
          <p:nvPr/>
        </p:nvSpPr>
        <p:spPr>
          <a:xfrm rot="7325390">
            <a:off x="10053921" y="315868"/>
            <a:ext cx="1641879" cy="1620955"/>
          </a:xfrm>
          <a:custGeom>
            <a:avLst/>
            <a:gdLst>
              <a:gd name="connsiteX0" fmla="*/ 515 w 3911346"/>
              <a:gd name="connsiteY0" fmla="*/ 1856961 h 3896776"/>
              <a:gd name="connsiteX1" fmla="*/ 1984061 w 3911346"/>
              <a:gd name="connsiteY1" fmla="*/ 25 h 3896776"/>
              <a:gd name="connsiteX2" fmla="*/ 3911335 w 3911346"/>
              <a:gd name="connsiteY2" fmla="*/ 1814757 h 3896776"/>
              <a:gd name="connsiteX3" fmla="*/ 2012196 w 3911346"/>
              <a:gd name="connsiteY3" fmla="*/ 3896776 h 3896776"/>
              <a:gd name="connsiteX4" fmla="*/ 515 w 3911346"/>
              <a:gd name="connsiteY4" fmla="*/ 1856961 h 3896776"/>
              <a:gd name="connsiteX5" fmla="*/ 288611 w 3974359"/>
              <a:gd name="connsiteY5" fmla="*/ 1617980 h 38969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911346" h="3896776">
                <a:moveTo>
                  <a:pt x="515" y="1856961"/>
                </a:moveTo>
                <a:cubicBezTo>
                  <a:pt x="-32309" y="1376316"/>
                  <a:pt x="1515138" y="7059"/>
                  <a:pt x="1984061" y="25"/>
                </a:cubicBezTo>
                <a:cubicBezTo>
                  <a:pt x="2452984" y="-7009"/>
                  <a:pt x="3906646" y="1488856"/>
                  <a:pt x="3911335" y="1814757"/>
                </a:cubicBezTo>
                <a:cubicBezTo>
                  <a:pt x="3916024" y="2140658"/>
                  <a:pt x="2490498" y="3887398"/>
                  <a:pt x="2012196" y="3896776"/>
                </a:cubicBezTo>
                <a:cubicBezTo>
                  <a:pt x="1580787" y="3863952"/>
                  <a:pt x="33339" y="2337606"/>
                  <a:pt x="515" y="1856961"/>
                </a:cubicBezTo>
                <a:close/>
              </a:path>
            </a:pathLst>
          </a:custGeom>
          <a:noFill/>
          <a:ln w="34925" cap="rnd">
            <a:solidFill>
              <a:schemeClr val="bg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任意多边形 49"/>
          <p:cNvSpPr/>
          <p:nvPr/>
        </p:nvSpPr>
        <p:spPr>
          <a:xfrm rot="10800000">
            <a:off x="1330067" y="5960439"/>
            <a:ext cx="8075895" cy="444909"/>
          </a:xfrm>
          <a:custGeom>
            <a:avLst/>
            <a:gdLst>
              <a:gd name="connsiteX0" fmla="*/ 0 w 3762531"/>
              <a:gd name="connsiteY0" fmla="*/ 86371 h 86371"/>
              <a:gd name="connsiteX1" fmla="*/ 3762531 w 3762531"/>
              <a:gd name="connsiteY1" fmla="*/ 71381 h 86371"/>
              <a:gd name="connsiteX2" fmla="*/ 3762531 w 3762531"/>
              <a:gd name="connsiteY2" fmla="*/ 28556 h 435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762530" h="86371">
                <a:moveTo>
                  <a:pt x="0" y="86371"/>
                </a:moveTo>
                <a:cubicBezTo>
                  <a:pt x="1239187" y="-23557"/>
                  <a:pt x="2508354" y="-28553"/>
                  <a:pt x="3762531" y="71381"/>
                </a:cubicBezTo>
              </a:path>
            </a:pathLst>
          </a:custGeom>
          <a:noFill/>
          <a:ln w="19050" cap="rnd">
            <a:solidFill>
              <a:schemeClr val="bg1"/>
            </a:solidFill>
            <a:prstDash val="dash"/>
            <a:round/>
            <a:headEnd type="none" w="med" len="lg"/>
            <a:tailEnd type="none" w="med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3" name="文本框 82"/>
          <p:cNvSpPr txBox="1"/>
          <p:nvPr/>
        </p:nvSpPr>
        <p:spPr>
          <a:xfrm>
            <a:off x="937728" y="3887545"/>
            <a:ext cx="978187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smtClean="0">
                <a:latin typeface="方正喵呜体" panose="02010600010101010101" pitchFamily="2" charset="-122"/>
                <a:ea typeface="方正喵呜体" panose="02010600010101010101" pitchFamily="2" charset="-122"/>
              </a:rPr>
              <a:t>魏武帝扬鞭东指，壮心不已，因为他有信念，纵然马革裹尸，魂归狼烟，也毅然决然</a:t>
            </a:r>
            <a:endParaRPr lang="en-US" altLang="zh-CN" sz="3200" b="1" smtClean="0"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10633013" y="3686245"/>
            <a:ext cx="80870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b="1" spc="30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01</a:t>
            </a:r>
            <a:endParaRPr lang="zh-CN" altLang="en-US" sz="3600" b="1" spc="300">
              <a:solidFill>
                <a:schemeClr val="bg1"/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10672533" y="4547910"/>
            <a:ext cx="80870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b="1" spc="300" smtClean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02</a:t>
            </a:r>
            <a:endParaRPr lang="zh-CN" altLang="en-US" sz="3600" b="1" spc="300">
              <a:solidFill>
                <a:schemeClr val="bg1"/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10679651" y="5409575"/>
            <a:ext cx="80870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b="1" spc="300" smtClean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03</a:t>
            </a:r>
            <a:endParaRPr lang="zh-CN" altLang="en-US" sz="3600" b="1" spc="300">
              <a:solidFill>
                <a:schemeClr val="bg1"/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54" name="文本框 53"/>
          <p:cNvSpPr txBox="1"/>
          <p:nvPr/>
        </p:nvSpPr>
        <p:spPr>
          <a:xfrm>
            <a:off x="11476249" y="3685026"/>
            <a:ext cx="576091" cy="683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>
              <a:lnSpc>
                <a:spcPct val="120000"/>
              </a:lnSpc>
              <a:defRPr sz="3200" b="1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defRPr>
            </a:lvl1pPr>
          </a:lstStyle>
          <a:p>
            <a:r>
              <a:rPr lang="zh-CN" altLang="en-US" smtClean="0"/>
              <a:t>定</a:t>
            </a:r>
            <a:endParaRPr lang="zh-CN" altLang="en-US"/>
          </a:p>
        </p:txBody>
      </p:sp>
      <p:sp>
        <p:nvSpPr>
          <p:cNvPr id="55" name="文本框 54"/>
          <p:cNvSpPr txBox="1"/>
          <p:nvPr/>
        </p:nvSpPr>
        <p:spPr>
          <a:xfrm>
            <a:off x="11441715" y="4505575"/>
            <a:ext cx="576091" cy="6530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>
              <a:lnSpc>
                <a:spcPct val="120000"/>
              </a:lnSpc>
              <a:defRPr sz="3200" b="1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defRPr>
            </a:lvl1pPr>
          </a:lstStyle>
          <a:p>
            <a:r>
              <a:rPr lang="zh-CN" altLang="en-US" smtClean="0"/>
              <a:t>想</a:t>
            </a:r>
            <a:endParaRPr lang="zh-CN" altLang="en-US"/>
          </a:p>
        </p:txBody>
      </p:sp>
      <p:sp>
        <p:nvSpPr>
          <p:cNvPr id="56" name="文本框 55"/>
          <p:cNvSpPr txBox="1"/>
          <p:nvPr/>
        </p:nvSpPr>
        <p:spPr>
          <a:xfrm>
            <a:off x="11441714" y="5372642"/>
            <a:ext cx="576091" cy="6530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>
              <a:lnSpc>
                <a:spcPct val="120000"/>
              </a:lnSpc>
              <a:defRPr sz="3200" b="1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defRPr>
            </a:lvl1pPr>
          </a:lstStyle>
          <a:p>
            <a:r>
              <a:rPr lang="zh-CN" altLang="en-US" smtClean="0"/>
              <a:t>连</a:t>
            </a:r>
            <a:endParaRPr lang="zh-CN" altLang="en-US"/>
          </a:p>
        </p:txBody>
      </p:sp>
      <p:sp>
        <p:nvSpPr>
          <p:cNvPr id="57" name="文本框 56"/>
          <p:cNvSpPr txBox="1"/>
          <p:nvPr/>
        </p:nvSpPr>
        <p:spPr>
          <a:xfrm>
            <a:off x="986118" y="4911042"/>
            <a:ext cx="978187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smtClean="0">
                <a:latin typeface="方正喵呜体" panose="02010600010101010101" pitchFamily="2" charset="-122"/>
                <a:ea typeface="方正喵呜体" panose="02010600010101010101" pitchFamily="2" charset="-122"/>
              </a:rPr>
              <a:t>陶渊明隐居南山，饮酒采菊，因为他有信念，纵然躬耕陇亩，一生清贫，也怡然自得</a:t>
            </a:r>
            <a:endParaRPr lang="en-US" altLang="zh-CN" sz="3200" b="1" smtClean="0"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8688985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3" grpId="0"/>
      <p:bldP spid="51" grpId="0"/>
      <p:bldP spid="52" grpId="0"/>
      <p:bldP spid="53" grpId="0"/>
      <p:bldP spid="54" grpId="0"/>
      <p:bldP spid="55" grpId="0"/>
      <p:bldP spid="56" grpId="0"/>
      <p:bldP spid="5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8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" name="Group 4"/>
          <p:cNvGrpSpPr>
            <a:grpSpLocks noChangeAspect="1"/>
          </p:cNvGrpSpPr>
          <p:nvPr/>
        </p:nvGrpSpPr>
        <p:grpSpPr>
          <a:xfrm rot="10800000">
            <a:off x="130629" y="-458619"/>
            <a:ext cx="1001212" cy="1385668"/>
            <a:chOff x="586" y="743"/>
            <a:chExt cx="2586" cy="3579"/>
          </a:xfrm>
        </p:grpSpPr>
        <p:sp>
          <p:nvSpPr>
            <p:cNvPr id="34" name="Freeform 8"/>
            <p:cNvSpPr/>
            <p:nvPr/>
          </p:nvSpPr>
          <p:spPr bwMode="auto">
            <a:xfrm>
              <a:off x="586" y="1482"/>
              <a:ext cx="2586" cy="2840"/>
            </a:xfrm>
            <a:custGeom>
              <a:avLst/>
              <a:gdLst>
                <a:gd name="T0" fmla="*/ 1181 w 1192"/>
                <a:gd name="T1" fmla="*/ 646 h 1310"/>
                <a:gd name="T2" fmla="*/ 1155 w 1192"/>
                <a:gd name="T3" fmla="*/ 406 h 1310"/>
                <a:gd name="T4" fmla="*/ 1033 w 1192"/>
                <a:gd name="T5" fmla="*/ 179 h 1310"/>
                <a:gd name="T6" fmla="*/ 636 w 1192"/>
                <a:gd name="T7" fmla="*/ 2 h 1310"/>
                <a:gd name="T8" fmla="*/ 597 w 1192"/>
                <a:gd name="T9" fmla="*/ 0 h 1310"/>
                <a:gd name="T10" fmla="*/ 597 w 1192"/>
                <a:gd name="T11" fmla="*/ 0 h 1310"/>
                <a:gd name="T12" fmla="*/ 596 w 1192"/>
                <a:gd name="T13" fmla="*/ 0 h 1310"/>
                <a:gd name="T14" fmla="*/ 595 w 1192"/>
                <a:gd name="T15" fmla="*/ 0 h 1310"/>
                <a:gd name="T16" fmla="*/ 595 w 1192"/>
                <a:gd name="T17" fmla="*/ 0 h 1310"/>
                <a:gd name="T18" fmla="*/ 556 w 1192"/>
                <a:gd name="T19" fmla="*/ 2 h 1310"/>
                <a:gd name="T20" fmla="*/ 159 w 1192"/>
                <a:gd name="T21" fmla="*/ 179 h 1310"/>
                <a:gd name="T22" fmla="*/ 37 w 1192"/>
                <a:gd name="T23" fmla="*/ 406 h 1310"/>
                <a:gd name="T24" fmla="*/ 10 w 1192"/>
                <a:gd name="T25" fmla="*/ 646 h 1310"/>
                <a:gd name="T26" fmla="*/ 3 w 1192"/>
                <a:gd name="T27" fmla="*/ 925 h 1310"/>
                <a:gd name="T28" fmla="*/ 16 w 1192"/>
                <a:gd name="T29" fmla="*/ 1073 h 1310"/>
                <a:gd name="T30" fmla="*/ 56 w 1192"/>
                <a:gd name="T31" fmla="*/ 1210 h 1310"/>
                <a:gd name="T32" fmla="*/ 139 w 1192"/>
                <a:gd name="T33" fmla="*/ 1234 h 1310"/>
                <a:gd name="T34" fmla="*/ 386 w 1192"/>
                <a:gd name="T35" fmla="*/ 1305 h 1310"/>
                <a:gd name="T36" fmla="*/ 596 w 1192"/>
                <a:gd name="T37" fmla="*/ 1305 h 1310"/>
                <a:gd name="T38" fmla="*/ 806 w 1192"/>
                <a:gd name="T39" fmla="*/ 1305 h 1310"/>
                <a:gd name="T40" fmla="*/ 1053 w 1192"/>
                <a:gd name="T41" fmla="*/ 1234 h 1310"/>
                <a:gd name="T42" fmla="*/ 1136 w 1192"/>
                <a:gd name="T43" fmla="*/ 1210 h 1310"/>
                <a:gd name="T44" fmla="*/ 1176 w 1192"/>
                <a:gd name="T45" fmla="*/ 1073 h 1310"/>
                <a:gd name="T46" fmla="*/ 1189 w 1192"/>
                <a:gd name="T47" fmla="*/ 925 h 1310"/>
                <a:gd name="T48" fmla="*/ 1181 w 1192"/>
                <a:gd name="T49" fmla="*/ 646 h 1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92" h="1310">
                  <a:moveTo>
                    <a:pt x="1181" y="646"/>
                  </a:moveTo>
                  <a:cubicBezTo>
                    <a:pt x="1175" y="566"/>
                    <a:pt x="1172" y="485"/>
                    <a:pt x="1155" y="406"/>
                  </a:cubicBezTo>
                  <a:cubicBezTo>
                    <a:pt x="1137" y="323"/>
                    <a:pt x="1089" y="243"/>
                    <a:pt x="1033" y="179"/>
                  </a:cubicBezTo>
                  <a:cubicBezTo>
                    <a:pt x="928" y="58"/>
                    <a:pt x="790" y="13"/>
                    <a:pt x="636" y="2"/>
                  </a:cubicBezTo>
                  <a:cubicBezTo>
                    <a:pt x="623" y="1"/>
                    <a:pt x="610" y="1"/>
                    <a:pt x="597" y="0"/>
                  </a:cubicBezTo>
                  <a:cubicBezTo>
                    <a:pt x="597" y="0"/>
                    <a:pt x="597" y="0"/>
                    <a:pt x="597" y="0"/>
                  </a:cubicBezTo>
                  <a:cubicBezTo>
                    <a:pt x="596" y="0"/>
                    <a:pt x="596" y="0"/>
                    <a:pt x="596" y="0"/>
                  </a:cubicBezTo>
                  <a:cubicBezTo>
                    <a:pt x="596" y="0"/>
                    <a:pt x="595" y="0"/>
                    <a:pt x="595" y="0"/>
                  </a:cubicBezTo>
                  <a:cubicBezTo>
                    <a:pt x="595" y="0"/>
                    <a:pt x="595" y="0"/>
                    <a:pt x="595" y="0"/>
                  </a:cubicBezTo>
                  <a:cubicBezTo>
                    <a:pt x="582" y="1"/>
                    <a:pt x="569" y="1"/>
                    <a:pt x="556" y="2"/>
                  </a:cubicBezTo>
                  <a:cubicBezTo>
                    <a:pt x="402" y="13"/>
                    <a:pt x="264" y="58"/>
                    <a:pt x="159" y="179"/>
                  </a:cubicBezTo>
                  <a:cubicBezTo>
                    <a:pt x="103" y="243"/>
                    <a:pt x="54" y="323"/>
                    <a:pt x="37" y="406"/>
                  </a:cubicBezTo>
                  <a:cubicBezTo>
                    <a:pt x="20" y="485"/>
                    <a:pt x="17" y="566"/>
                    <a:pt x="10" y="646"/>
                  </a:cubicBezTo>
                  <a:cubicBezTo>
                    <a:pt x="3" y="739"/>
                    <a:pt x="0" y="832"/>
                    <a:pt x="3" y="925"/>
                  </a:cubicBezTo>
                  <a:cubicBezTo>
                    <a:pt x="5" y="974"/>
                    <a:pt x="9" y="1024"/>
                    <a:pt x="16" y="1073"/>
                  </a:cubicBezTo>
                  <a:cubicBezTo>
                    <a:pt x="23" y="1117"/>
                    <a:pt x="28" y="1173"/>
                    <a:pt x="56" y="1210"/>
                  </a:cubicBezTo>
                  <a:cubicBezTo>
                    <a:pt x="77" y="1240"/>
                    <a:pt x="112" y="1246"/>
                    <a:pt x="139" y="1234"/>
                  </a:cubicBezTo>
                  <a:cubicBezTo>
                    <a:pt x="207" y="1287"/>
                    <a:pt x="304" y="1300"/>
                    <a:pt x="386" y="1305"/>
                  </a:cubicBezTo>
                  <a:cubicBezTo>
                    <a:pt x="456" y="1310"/>
                    <a:pt x="526" y="1307"/>
                    <a:pt x="596" y="1305"/>
                  </a:cubicBezTo>
                  <a:cubicBezTo>
                    <a:pt x="666" y="1307"/>
                    <a:pt x="736" y="1310"/>
                    <a:pt x="806" y="1305"/>
                  </a:cubicBezTo>
                  <a:cubicBezTo>
                    <a:pt x="888" y="1300"/>
                    <a:pt x="985" y="1287"/>
                    <a:pt x="1053" y="1234"/>
                  </a:cubicBezTo>
                  <a:cubicBezTo>
                    <a:pt x="1080" y="1246"/>
                    <a:pt x="1115" y="1240"/>
                    <a:pt x="1136" y="1210"/>
                  </a:cubicBezTo>
                  <a:cubicBezTo>
                    <a:pt x="1163" y="1173"/>
                    <a:pt x="1169" y="1117"/>
                    <a:pt x="1176" y="1073"/>
                  </a:cubicBezTo>
                  <a:cubicBezTo>
                    <a:pt x="1183" y="1024"/>
                    <a:pt x="1187" y="974"/>
                    <a:pt x="1189" y="925"/>
                  </a:cubicBezTo>
                  <a:cubicBezTo>
                    <a:pt x="1192" y="832"/>
                    <a:pt x="1189" y="739"/>
                    <a:pt x="1181" y="64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9"/>
            <p:cNvSpPr/>
            <p:nvPr/>
          </p:nvSpPr>
          <p:spPr bwMode="auto">
            <a:xfrm>
              <a:off x="1465" y="2467"/>
              <a:ext cx="440" cy="234"/>
            </a:xfrm>
            <a:custGeom>
              <a:avLst/>
              <a:gdLst>
                <a:gd name="T0" fmla="*/ 2 w 203"/>
                <a:gd name="T1" fmla="*/ 30 h 108"/>
                <a:gd name="T2" fmla="*/ 105 w 203"/>
                <a:gd name="T3" fmla="*/ 99 h 108"/>
                <a:gd name="T4" fmla="*/ 202 w 203"/>
                <a:gd name="T5" fmla="*/ 4 h 108"/>
                <a:gd name="T6" fmla="*/ 197 w 203"/>
                <a:gd name="T7" fmla="*/ 2 h 108"/>
                <a:gd name="T8" fmla="*/ 108 w 203"/>
                <a:gd name="T9" fmla="*/ 82 h 108"/>
                <a:gd name="T10" fmla="*/ 11 w 203"/>
                <a:gd name="T11" fmla="*/ 27 h 108"/>
                <a:gd name="T12" fmla="*/ 2 w 203"/>
                <a:gd name="T13" fmla="*/ 3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3" h="108">
                  <a:moveTo>
                    <a:pt x="2" y="30"/>
                  </a:moveTo>
                  <a:cubicBezTo>
                    <a:pt x="14" y="81"/>
                    <a:pt x="53" y="108"/>
                    <a:pt x="105" y="99"/>
                  </a:cubicBezTo>
                  <a:cubicBezTo>
                    <a:pt x="150" y="91"/>
                    <a:pt x="197" y="50"/>
                    <a:pt x="202" y="4"/>
                  </a:cubicBezTo>
                  <a:cubicBezTo>
                    <a:pt x="203" y="1"/>
                    <a:pt x="199" y="0"/>
                    <a:pt x="197" y="2"/>
                  </a:cubicBezTo>
                  <a:cubicBezTo>
                    <a:pt x="179" y="41"/>
                    <a:pt x="151" y="70"/>
                    <a:pt x="108" y="82"/>
                  </a:cubicBezTo>
                  <a:cubicBezTo>
                    <a:pt x="64" y="93"/>
                    <a:pt x="26" y="70"/>
                    <a:pt x="11" y="27"/>
                  </a:cubicBezTo>
                  <a:cubicBezTo>
                    <a:pt x="9" y="22"/>
                    <a:pt x="0" y="24"/>
                    <a:pt x="2" y="30"/>
                  </a:cubicBezTo>
                  <a:close/>
                </a:path>
              </a:pathLst>
            </a:custGeom>
            <a:solidFill>
              <a:srgbClr val="5B08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10"/>
            <p:cNvSpPr/>
            <p:nvPr/>
          </p:nvSpPr>
          <p:spPr bwMode="auto">
            <a:xfrm>
              <a:off x="1892" y="2467"/>
              <a:ext cx="441" cy="238"/>
            </a:xfrm>
            <a:custGeom>
              <a:avLst/>
              <a:gdLst>
                <a:gd name="T0" fmla="*/ 192 w 203"/>
                <a:gd name="T1" fmla="*/ 27 h 110"/>
                <a:gd name="T2" fmla="*/ 95 w 203"/>
                <a:gd name="T3" fmla="*/ 82 h 110"/>
                <a:gd name="T4" fmla="*/ 6 w 203"/>
                <a:gd name="T5" fmla="*/ 2 h 110"/>
                <a:gd name="T6" fmla="*/ 1 w 203"/>
                <a:gd name="T7" fmla="*/ 4 h 110"/>
                <a:gd name="T8" fmla="*/ 98 w 203"/>
                <a:gd name="T9" fmla="*/ 99 h 110"/>
                <a:gd name="T10" fmla="*/ 201 w 203"/>
                <a:gd name="T11" fmla="*/ 30 h 110"/>
                <a:gd name="T12" fmla="*/ 192 w 203"/>
                <a:gd name="T13" fmla="*/ 27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3" h="110">
                  <a:moveTo>
                    <a:pt x="192" y="27"/>
                  </a:moveTo>
                  <a:cubicBezTo>
                    <a:pt x="177" y="70"/>
                    <a:pt x="139" y="92"/>
                    <a:pt x="95" y="82"/>
                  </a:cubicBezTo>
                  <a:cubicBezTo>
                    <a:pt x="53" y="71"/>
                    <a:pt x="24" y="40"/>
                    <a:pt x="6" y="2"/>
                  </a:cubicBezTo>
                  <a:cubicBezTo>
                    <a:pt x="5" y="0"/>
                    <a:pt x="0" y="1"/>
                    <a:pt x="1" y="4"/>
                  </a:cubicBezTo>
                  <a:cubicBezTo>
                    <a:pt x="7" y="51"/>
                    <a:pt x="53" y="89"/>
                    <a:pt x="98" y="99"/>
                  </a:cubicBezTo>
                  <a:cubicBezTo>
                    <a:pt x="150" y="110"/>
                    <a:pt x="190" y="79"/>
                    <a:pt x="201" y="30"/>
                  </a:cubicBezTo>
                  <a:cubicBezTo>
                    <a:pt x="203" y="24"/>
                    <a:pt x="194" y="22"/>
                    <a:pt x="192" y="27"/>
                  </a:cubicBezTo>
                  <a:close/>
                </a:path>
              </a:pathLst>
            </a:custGeom>
            <a:solidFill>
              <a:srgbClr val="5B08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11"/>
            <p:cNvSpPr/>
            <p:nvPr/>
          </p:nvSpPr>
          <p:spPr bwMode="auto">
            <a:xfrm>
              <a:off x="1814" y="2354"/>
              <a:ext cx="171" cy="123"/>
            </a:xfrm>
            <a:custGeom>
              <a:avLst/>
              <a:gdLst>
                <a:gd name="T0" fmla="*/ 78 w 79"/>
                <a:gd name="T1" fmla="*/ 13 h 57"/>
                <a:gd name="T2" fmla="*/ 65 w 79"/>
                <a:gd name="T3" fmla="*/ 2 h 57"/>
                <a:gd name="T4" fmla="*/ 63 w 79"/>
                <a:gd name="T5" fmla="*/ 2 h 57"/>
                <a:gd name="T6" fmla="*/ 39 w 79"/>
                <a:gd name="T7" fmla="*/ 0 h 57"/>
                <a:gd name="T8" fmla="*/ 16 w 79"/>
                <a:gd name="T9" fmla="*/ 2 h 57"/>
                <a:gd name="T10" fmla="*/ 13 w 79"/>
                <a:gd name="T11" fmla="*/ 2 h 57"/>
                <a:gd name="T12" fmla="*/ 1 w 79"/>
                <a:gd name="T13" fmla="*/ 13 h 57"/>
                <a:gd name="T14" fmla="*/ 2 w 79"/>
                <a:gd name="T15" fmla="*/ 25 h 57"/>
                <a:gd name="T16" fmla="*/ 28 w 79"/>
                <a:gd name="T17" fmla="*/ 53 h 57"/>
                <a:gd name="T18" fmla="*/ 51 w 79"/>
                <a:gd name="T19" fmla="*/ 53 h 57"/>
                <a:gd name="T20" fmla="*/ 76 w 79"/>
                <a:gd name="T21" fmla="*/ 25 h 57"/>
                <a:gd name="T22" fmla="*/ 78 w 79"/>
                <a:gd name="T23" fmla="*/ 13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9" h="57">
                  <a:moveTo>
                    <a:pt x="78" y="13"/>
                  </a:moveTo>
                  <a:cubicBezTo>
                    <a:pt x="77" y="7"/>
                    <a:pt x="73" y="3"/>
                    <a:pt x="65" y="2"/>
                  </a:cubicBezTo>
                  <a:cubicBezTo>
                    <a:pt x="65" y="2"/>
                    <a:pt x="64" y="2"/>
                    <a:pt x="63" y="2"/>
                  </a:cubicBezTo>
                  <a:cubicBezTo>
                    <a:pt x="55" y="0"/>
                    <a:pt x="47" y="0"/>
                    <a:pt x="39" y="0"/>
                  </a:cubicBezTo>
                  <a:cubicBezTo>
                    <a:pt x="32" y="0"/>
                    <a:pt x="24" y="0"/>
                    <a:pt x="16" y="2"/>
                  </a:cubicBezTo>
                  <a:cubicBezTo>
                    <a:pt x="15" y="2"/>
                    <a:pt x="14" y="2"/>
                    <a:pt x="13" y="2"/>
                  </a:cubicBezTo>
                  <a:cubicBezTo>
                    <a:pt x="6" y="3"/>
                    <a:pt x="2" y="7"/>
                    <a:pt x="1" y="13"/>
                  </a:cubicBezTo>
                  <a:cubicBezTo>
                    <a:pt x="0" y="16"/>
                    <a:pt x="0" y="21"/>
                    <a:pt x="2" y="25"/>
                  </a:cubicBezTo>
                  <a:cubicBezTo>
                    <a:pt x="8" y="35"/>
                    <a:pt x="18" y="48"/>
                    <a:pt x="28" y="53"/>
                  </a:cubicBezTo>
                  <a:cubicBezTo>
                    <a:pt x="36" y="57"/>
                    <a:pt x="43" y="57"/>
                    <a:pt x="51" y="53"/>
                  </a:cubicBezTo>
                  <a:cubicBezTo>
                    <a:pt x="61" y="48"/>
                    <a:pt x="71" y="35"/>
                    <a:pt x="76" y="25"/>
                  </a:cubicBezTo>
                  <a:cubicBezTo>
                    <a:pt x="79" y="21"/>
                    <a:pt x="79" y="16"/>
                    <a:pt x="78" y="13"/>
                  </a:cubicBezTo>
                  <a:close/>
                </a:path>
              </a:pathLst>
            </a:custGeom>
            <a:solidFill>
              <a:srgbClr val="5B0822"/>
            </a:solidFill>
            <a:ln w="14288" cap="flat">
              <a:solidFill>
                <a:srgbClr val="5B0822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12"/>
            <p:cNvSpPr/>
            <p:nvPr/>
          </p:nvSpPr>
          <p:spPr bwMode="auto">
            <a:xfrm>
              <a:off x="1139" y="2120"/>
              <a:ext cx="434" cy="271"/>
            </a:xfrm>
            <a:custGeom>
              <a:avLst/>
              <a:gdLst>
                <a:gd name="T0" fmla="*/ 32 w 200"/>
                <a:gd name="T1" fmla="*/ 76 h 125"/>
                <a:gd name="T2" fmla="*/ 111 w 200"/>
                <a:gd name="T3" fmla="*/ 60 h 125"/>
                <a:gd name="T4" fmla="*/ 167 w 200"/>
                <a:gd name="T5" fmla="*/ 121 h 125"/>
                <a:gd name="T6" fmla="*/ 179 w 200"/>
                <a:gd name="T7" fmla="*/ 120 h 125"/>
                <a:gd name="T8" fmla="*/ 129 w 200"/>
                <a:gd name="T9" fmla="*/ 18 h 125"/>
                <a:gd name="T10" fmla="*/ 12 w 200"/>
                <a:gd name="T11" fmla="*/ 50 h 125"/>
                <a:gd name="T12" fmla="*/ 32 w 200"/>
                <a:gd name="T13" fmla="*/ 76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0" h="125">
                  <a:moveTo>
                    <a:pt x="32" y="76"/>
                  </a:moveTo>
                  <a:cubicBezTo>
                    <a:pt x="54" y="59"/>
                    <a:pt x="84" y="48"/>
                    <a:pt x="111" y="60"/>
                  </a:cubicBezTo>
                  <a:cubicBezTo>
                    <a:pt x="141" y="73"/>
                    <a:pt x="146" y="101"/>
                    <a:pt x="167" y="121"/>
                  </a:cubicBezTo>
                  <a:cubicBezTo>
                    <a:pt x="171" y="125"/>
                    <a:pt x="177" y="124"/>
                    <a:pt x="179" y="120"/>
                  </a:cubicBezTo>
                  <a:cubicBezTo>
                    <a:pt x="200" y="83"/>
                    <a:pt x="164" y="32"/>
                    <a:pt x="129" y="18"/>
                  </a:cubicBezTo>
                  <a:cubicBezTo>
                    <a:pt x="86" y="0"/>
                    <a:pt x="42" y="15"/>
                    <a:pt x="12" y="50"/>
                  </a:cubicBezTo>
                  <a:cubicBezTo>
                    <a:pt x="0" y="63"/>
                    <a:pt x="16" y="88"/>
                    <a:pt x="32" y="76"/>
                  </a:cubicBezTo>
                  <a:close/>
                </a:path>
              </a:pathLst>
            </a:custGeom>
            <a:solidFill>
              <a:srgbClr val="5B08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13"/>
            <p:cNvSpPr/>
            <p:nvPr/>
          </p:nvSpPr>
          <p:spPr bwMode="auto">
            <a:xfrm>
              <a:off x="2165" y="2120"/>
              <a:ext cx="435" cy="271"/>
            </a:xfrm>
            <a:custGeom>
              <a:avLst/>
              <a:gdLst>
                <a:gd name="T0" fmla="*/ 189 w 200"/>
                <a:gd name="T1" fmla="*/ 50 h 125"/>
                <a:gd name="T2" fmla="*/ 71 w 200"/>
                <a:gd name="T3" fmla="*/ 18 h 125"/>
                <a:gd name="T4" fmla="*/ 21 w 200"/>
                <a:gd name="T5" fmla="*/ 120 h 125"/>
                <a:gd name="T6" fmla="*/ 33 w 200"/>
                <a:gd name="T7" fmla="*/ 121 h 125"/>
                <a:gd name="T8" fmla="*/ 54 w 200"/>
                <a:gd name="T9" fmla="*/ 89 h 125"/>
                <a:gd name="T10" fmla="*/ 89 w 200"/>
                <a:gd name="T11" fmla="*/ 60 h 125"/>
                <a:gd name="T12" fmla="*/ 169 w 200"/>
                <a:gd name="T13" fmla="*/ 76 h 125"/>
                <a:gd name="T14" fmla="*/ 189 w 200"/>
                <a:gd name="T15" fmla="*/ 5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0" h="125">
                  <a:moveTo>
                    <a:pt x="189" y="50"/>
                  </a:moveTo>
                  <a:cubicBezTo>
                    <a:pt x="159" y="15"/>
                    <a:pt x="115" y="0"/>
                    <a:pt x="71" y="18"/>
                  </a:cubicBezTo>
                  <a:cubicBezTo>
                    <a:pt x="37" y="32"/>
                    <a:pt x="0" y="83"/>
                    <a:pt x="21" y="120"/>
                  </a:cubicBezTo>
                  <a:cubicBezTo>
                    <a:pt x="24" y="124"/>
                    <a:pt x="30" y="125"/>
                    <a:pt x="33" y="121"/>
                  </a:cubicBezTo>
                  <a:cubicBezTo>
                    <a:pt x="43" y="112"/>
                    <a:pt x="47" y="101"/>
                    <a:pt x="54" y="89"/>
                  </a:cubicBezTo>
                  <a:cubicBezTo>
                    <a:pt x="63" y="76"/>
                    <a:pt x="75" y="68"/>
                    <a:pt x="89" y="60"/>
                  </a:cubicBezTo>
                  <a:cubicBezTo>
                    <a:pt x="115" y="46"/>
                    <a:pt x="148" y="60"/>
                    <a:pt x="169" y="76"/>
                  </a:cubicBezTo>
                  <a:cubicBezTo>
                    <a:pt x="184" y="88"/>
                    <a:pt x="200" y="63"/>
                    <a:pt x="189" y="50"/>
                  </a:cubicBezTo>
                  <a:close/>
                </a:path>
              </a:pathLst>
            </a:custGeom>
            <a:solidFill>
              <a:srgbClr val="5B08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14"/>
            <p:cNvSpPr/>
            <p:nvPr/>
          </p:nvSpPr>
          <p:spPr bwMode="auto">
            <a:xfrm>
              <a:off x="1013" y="2415"/>
              <a:ext cx="352" cy="123"/>
            </a:xfrm>
            <a:custGeom>
              <a:avLst/>
              <a:gdLst>
                <a:gd name="T0" fmla="*/ 17 w 162"/>
                <a:gd name="T1" fmla="*/ 45 h 57"/>
                <a:gd name="T2" fmla="*/ 129 w 162"/>
                <a:gd name="T3" fmla="*/ 57 h 57"/>
                <a:gd name="T4" fmla="*/ 135 w 162"/>
                <a:gd name="T5" fmla="*/ 10 h 57"/>
                <a:gd name="T6" fmla="*/ 17 w 162"/>
                <a:gd name="T7" fmla="*/ 11 h 57"/>
                <a:gd name="T8" fmla="*/ 17 w 162"/>
                <a:gd name="T9" fmla="*/ 45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2" h="57">
                  <a:moveTo>
                    <a:pt x="17" y="45"/>
                  </a:moveTo>
                  <a:cubicBezTo>
                    <a:pt x="51" y="56"/>
                    <a:pt x="93" y="57"/>
                    <a:pt x="129" y="57"/>
                  </a:cubicBezTo>
                  <a:cubicBezTo>
                    <a:pt x="156" y="57"/>
                    <a:pt x="162" y="17"/>
                    <a:pt x="135" y="10"/>
                  </a:cubicBezTo>
                  <a:cubicBezTo>
                    <a:pt x="98" y="0"/>
                    <a:pt x="53" y="0"/>
                    <a:pt x="17" y="11"/>
                  </a:cubicBezTo>
                  <a:cubicBezTo>
                    <a:pt x="0" y="16"/>
                    <a:pt x="0" y="40"/>
                    <a:pt x="17" y="45"/>
                  </a:cubicBezTo>
                  <a:close/>
                </a:path>
              </a:pathLst>
            </a:custGeom>
            <a:solidFill>
              <a:srgbClr val="FF98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15"/>
            <p:cNvSpPr/>
            <p:nvPr/>
          </p:nvSpPr>
          <p:spPr bwMode="auto">
            <a:xfrm>
              <a:off x="2432" y="2415"/>
              <a:ext cx="352" cy="123"/>
            </a:xfrm>
            <a:custGeom>
              <a:avLst/>
              <a:gdLst>
                <a:gd name="T0" fmla="*/ 145 w 162"/>
                <a:gd name="T1" fmla="*/ 11 h 57"/>
                <a:gd name="T2" fmla="*/ 26 w 162"/>
                <a:gd name="T3" fmla="*/ 10 h 57"/>
                <a:gd name="T4" fmla="*/ 33 w 162"/>
                <a:gd name="T5" fmla="*/ 57 h 57"/>
                <a:gd name="T6" fmla="*/ 145 w 162"/>
                <a:gd name="T7" fmla="*/ 45 h 57"/>
                <a:gd name="T8" fmla="*/ 145 w 162"/>
                <a:gd name="T9" fmla="*/ 11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2" h="57">
                  <a:moveTo>
                    <a:pt x="145" y="11"/>
                  </a:moveTo>
                  <a:cubicBezTo>
                    <a:pt x="108" y="0"/>
                    <a:pt x="63" y="0"/>
                    <a:pt x="26" y="10"/>
                  </a:cubicBezTo>
                  <a:cubicBezTo>
                    <a:pt x="0" y="17"/>
                    <a:pt x="5" y="57"/>
                    <a:pt x="33" y="57"/>
                  </a:cubicBezTo>
                  <a:cubicBezTo>
                    <a:pt x="69" y="57"/>
                    <a:pt x="110" y="56"/>
                    <a:pt x="145" y="45"/>
                  </a:cubicBezTo>
                  <a:cubicBezTo>
                    <a:pt x="162" y="40"/>
                    <a:pt x="162" y="16"/>
                    <a:pt x="145" y="11"/>
                  </a:cubicBezTo>
                  <a:close/>
                </a:path>
              </a:pathLst>
            </a:custGeom>
            <a:solidFill>
              <a:srgbClr val="FF98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16"/>
            <p:cNvSpPr/>
            <p:nvPr/>
          </p:nvSpPr>
          <p:spPr bwMode="auto">
            <a:xfrm>
              <a:off x="642" y="3262"/>
              <a:ext cx="1142" cy="668"/>
            </a:xfrm>
            <a:custGeom>
              <a:avLst/>
              <a:gdLst>
                <a:gd name="T0" fmla="*/ 71 w 526"/>
                <a:gd name="T1" fmla="*/ 24 h 308"/>
                <a:gd name="T2" fmla="*/ 143 w 526"/>
                <a:gd name="T3" fmla="*/ 258 h 308"/>
                <a:gd name="T4" fmla="*/ 424 w 526"/>
                <a:gd name="T5" fmla="*/ 287 h 308"/>
                <a:gd name="T6" fmla="*/ 490 w 526"/>
                <a:gd name="T7" fmla="*/ 171 h 308"/>
                <a:gd name="T8" fmla="*/ 287 w 526"/>
                <a:gd name="T9" fmla="*/ 139 h 308"/>
                <a:gd name="T10" fmla="*/ 139 w 526"/>
                <a:gd name="T11" fmla="*/ 42 h 308"/>
                <a:gd name="T12" fmla="*/ 71 w 526"/>
                <a:gd name="T13" fmla="*/ 24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6" h="308">
                  <a:moveTo>
                    <a:pt x="71" y="24"/>
                  </a:moveTo>
                  <a:cubicBezTo>
                    <a:pt x="0" y="98"/>
                    <a:pt x="74" y="213"/>
                    <a:pt x="143" y="258"/>
                  </a:cubicBezTo>
                  <a:cubicBezTo>
                    <a:pt x="220" y="308"/>
                    <a:pt x="337" y="297"/>
                    <a:pt x="424" y="287"/>
                  </a:cubicBezTo>
                  <a:cubicBezTo>
                    <a:pt x="477" y="281"/>
                    <a:pt x="526" y="225"/>
                    <a:pt x="490" y="171"/>
                  </a:cubicBezTo>
                  <a:cubicBezTo>
                    <a:pt x="448" y="108"/>
                    <a:pt x="352" y="138"/>
                    <a:pt x="287" y="139"/>
                  </a:cubicBezTo>
                  <a:cubicBezTo>
                    <a:pt x="217" y="141"/>
                    <a:pt x="165" y="110"/>
                    <a:pt x="139" y="42"/>
                  </a:cubicBezTo>
                  <a:cubicBezTo>
                    <a:pt x="129" y="15"/>
                    <a:pt x="94" y="0"/>
                    <a:pt x="71" y="24"/>
                  </a:cubicBezTo>
                  <a:close/>
                </a:path>
              </a:pathLst>
            </a:custGeom>
            <a:solidFill>
              <a:srgbClr val="FFDC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17"/>
            <p:cNvSpPr/>
            <p:nvPr/>
          </p:nvSpPr>
          <p:spPr bwMode="auto">
            <a:xfrm>
              <a:off x="1603" y="3778"/>
              <a:ext cx="187" cy="37"/>
            </a:xfrm>
            <a:custGeom>
              <a:avLst/>
              <a:gdLst>
                <a:gd name="T0" fmla="*/ 5 w 86"/>
                <a:gd name="T1" fmla="*/ 9 h 17"/>
                <a:gd name="T2" fmla="*/ 84 w 86"/>
                <a:gd name="T3" fmla="*/ 12 h 17"/>
                <a:gd name="T4" fmla="*/ 84 w 86"/>
                <a:gd name="T5" fmla="*/ 10 h 17"/>
                <a:gd name="T6" fmla="*/ 7 w 86"/>
                <a:gd name="T7" fmla="*/ 2 h 17"/>
                <a:gd name="T8" fmla="*/ 5 w 86"/>
                <a:gd name="T9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" h="17">
                  <a:moveTo>
                    <a:pt x="5" y="9"/>
                  </a:moveTo>
                  <a:cubicBezTo>
                    <a:pt x="31" y="17"/>
                    <a:pt x="58" y="15"/>
                    <a:pt x="84" y="12"/>
                  </a:cubicBezTo>
                  <a:cubicBezTo>
                    <a:pt x="86" y="12"/>
                    <a:pt x="86" y="10"/>
                    <a:pt x="84" y="10"/>
                  </a:cubicBezTo>
                  <a:cubicBezTo>
                    <a:pt x="58" y="7"/>
                    <a:pt x="32" y="10"/>
                    <a:pt x="7" y="2"/>
                  </a:cubicBezTo>
                  <a:cubicBezTo>
                    <a:pt x="2" y="0"/>
                    <a:pt x="0" y="7"/>
                    <a:pt x="5" y="9"/>
                  </a:cubicBezTo>
                  <a:close/>
                </a:path>
              </a:pathLst>
            </a:custGeom>
            <a:solidFill>
              <a:srgbClr val="5B08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18"/>
            <p:cNvSpPr/>
            <p:nvPr/>
          </p:nvSpPr>
          <p:spPr bwMode="auto">
            <a:xfrm>
              <a:off x="1634" y="3704"/>
              <a:ext cx="130" cy="20"/>
            </a:xfrm>
            <a:custGeom>
              <a:avLst/>
              <a:gdLst>
                <a:gd name="T0" fmla="*/ 3 w 60"/>
                <a:gd name="T1" fmla="*/ 5 h 9"/>
                <a:gd name="T2" fmla="*/ 58 w 60"/>
                <a:gd name="T3" fmla="*/ 7 h 9"/>
                <a:gd name="T4" fmla="*/ 58 w 60"/>
                <a:gd name="T5" fmla="*/ 4 h 9"/>
                <a:gd name="T6" fmla="*/ 4 w 60"/>
                <a:gd name="T7" fmla="*/ 0 h 9"/>
                <a:gd name="T8" fmla="*/ 3 w 60"/>
                <a:gd name="T9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9">
                  <a:moveTo>
                    <a:pt x="3" y="5"/>
                  </a:moveTo>
                  <a:cubicBezTo>
                    <a:pt x="21" y="8"/>
                    <a:pt x="40" y="9"/>
                    <a:pt x="58" y="7"/>
                  </a:cubicBezTo>
                  <a:cubicBezTo>
                    <a:pt x="60" y="7"/>
                    <a:pt x="60" y="4"/>
                    <a:pt x="58" y="4"/>
                  </a:cubicBezTo>
                  <a:cubicBezTo>
                    <a:pt x="40" y="2"/>
                    <a:pt x="22" y="3"/>
                    <a:pt x="4" y="0"/>
                  </a:cubicBezTo>
                  <a:cubicBezTo>
                    <a:pt x="1" y="0"/>
                    <a:pt x="0" y="5"/>
                    <a:pt x="3" y="5"/>
                  </a:cubicBezTo>
                  <a:close/>
                </a:path>
              </a:pathLst>
            </a:custGeom>
            <a:solidFill>
              <a:srgbClr val="5B08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19"/>
            <p:cNvSpPr/>
            <p:nvPr/>
          </p:nvSpPr>
          <p:spPr bwMode="auto">
            <a:xfrm>
              <a:off x="1582" y="3609"/>
              <a:ext cx="189" cy="50"/>
            </a:xfrm>
            <a:custGeom>
              <a:avLst/>
              <a:gdLst>
                <a:gd name="T0" fmla="*/ 5 w 87"/>
                <a:gd name="T1" fmla="*/ 21 h 23"/>
                <a:gd name="T2" fmla="*/ 85 w 87"/>
                <a:gd name="T3" fmla="*/ 6 h 23"/>
                <a:gd name="T4" fmla="*/ 85 w 87"/>
                <a:gd name="T5" fmla="*/ 3 h 23"/>
                <a:gd name="T6" fmla="*/ 2 w 87"/>
                <a:gd name="T7" fmla="*/ 17 h 23"/>
                <a:gd name="T8" fmla="*/ 5 w 87"/>
                <a:gd name="T9" fmla="*/ 2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7" h="23">
                  <a:moveTo>
                    <a:pt x="5" y="21"/>
                  </a:moveTo>
                  <a:cubicBezTo>
                    <a:pt x="30" y="8"/>
                    <a:pt x="58" y="9"/>
                    <a:pt x="85" y="6"/>
                  </a:cubicBezTo>
                  <a:cubicBezTo>
                    <a:pt x="87" y="6"/>
                    <a:pt x="87" y="3"/>
                    <a:pt x="85" y="3"/>
                  </a:cubicBezTo>
                  <a:cubicBezTo>
                    <a:pt x="57" y="0"/>
                    <a:pt x="27" y="2"/>
                    <a:pt x="2" y="17"/>
                  </a:cubicBezTo>
                  <a:cubicBezTo>
                    <a:pt x="0" y="19"/>
                    <a:pt x="2" y="23"/>
                    <a:pt x="5" y="21"/>
                  </a:cubicBezTo>
                  <a:close/>
                </a:path>
              </a:pathLst>
            </a:custGeom>
            <a:solidFill>
              <a:srgbClr val="5B08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20"/>
            <p:cNvSpPr/>
            <p:nvPr/>
          </p:nvSpPr>
          <p:spPr bwMode="auto">
            <a:xfrm>
              <a:off x="1972" y="3262"/>
              <a:ext cx="1144" cy="668"/>
            </a:xfrm>
            <a:custGeom>
              <a:avLst/>
              <a:gdLst>
                <a:gd name="T0" fmla="*/ 456 w 527"/>
                <a:gd name="T1" fmla="*/ 24 h 308"/>
                <a:gd name="T2" fmla="*/ 384 w 527"/>
                <a:gd name="T3" fmla="*/ 258 h 308"/>
                <a:gd name="T4" fmla="*/ 103 w 527"/>
                <a:gd name="T5" fmla="*/ 287 h 308"/>
                <a:gd name="T6" fmla="*/ 37 w 527"/>
                <a:gd name="T7" fmla="*/ 171 h 308"/>
                <a:gd name="T8" fmla="*/ 240 w 527"/>
                <a:gd name="T9" fmla="*/ 139 h 308"/>
                <a:gd name="T10" fmla="*/ 388 w 527"/>
                <a:gd name="T11" fmla="*/ 42 h 308"/>
                <a:gd name="T12" fmla="*/ 456 w 527"/>
                <a:gd name="T13" fmla="*/ 24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7" h="308">
                  <a:moveTo>
                    <a:pt x="456" y="24"/>
                  </a:moveTo>
                  <a:cubicBezTo>
                    <a:pt x="527" y="98"/>
                    <a:pt x="453" y="213"/>
                    <a:pt x="384" y="258"/>
                  </a:cubicBezTo>
                  <a:cubicBezTo>
                    <a:pt x="307" y="308"/>
                    <a:pt x="189" y="297"/>
                    <a:pt x="103" y="287"/>
                  </a:cubicBezTo>
                  <a:cubicBezTo>
                    <a:pt x="50" y="281"/>
                    <a:pt x="0" y="225"/>
                    <a:pt x="37" y="171"/>
                  </a:cubicBezTo>
                  <a:cubicBezTo>
                    <a:pt x="79" y="108"/>
                    <a:pt x="175" y="138"/>
                    <a:pt x="240" y="139"/>
                  </a:cubicBezTo>
                  <a:cubicBezTo>
                    <a:pt x="310" y="141"/>
                    <a:pt x="361" y="110"/>
                    <a:pt x="388" y="42"/>
                  </a:cubicBezTo>
                  <a:cubicBezTo>
                    <a:pt x="398" y="15"/>
                    <a:pt x="433" y="0"/>
                    <a:pt x="456" y="24"/>
                  </a:cubicBezTo>
                  <a:close/>
                </a:path>
              </a:pathLst>
            </a:custGeom>
            <a:solidFill>
              <a:srgbClr val="FFDC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21"/>
            <p:cNvSpPr/>
            <p:nvPr/>
          </p:nvSpPr>
          <p:spPr bwMode="auto">
            <a:xfrm>
              <a:off x="1968" y="3778"/>
              <a:ext cx="187" cy="37"/>
            </a:xfrm>
            <a:custGeom>
              <a:avLst/>
              <a:gdLst>
                <a:gd name="T0" fmla="*/ 79 w 86"/>
                <a:gd name="T1" fmla="*/ 2 h 17"/>
                <a:gd name="T2" fmla="*/ 2 w 86"/>
                <a:gd name="T3" fmla="*/ 10 h 17"/>
                <a:gd name="T4" fmla="*/ 2 w 86"/>
                <a:gd name="T5" fmla="*/ 12 h 17"/>
                <a:gd name="T6" fmla="*/ 81 w 86"/>
                <a:gd name="T7" fmla="*/ 9 h 17"/>
                <a:gd name="T8" fmla="*/ 79 w 86"/>
                <a:gd name="T9" fmla="*/ 2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" h="17">
                  <a:moveTo>
                    <a:pt x="79" y="2"/>
                  </a:moveTo>
                  <a:cubicBezTo>
                    <a:pt x="54" y="10"/>
                    <a:pt x="28" y="7"/>
                    <a:pt x="2" y="10"/>
                  </a:cubicBezTo>
                  <a:cubicBezTo>
                    <a:pt x="0" y="10"/>
                    <a:pt x="0" y="12"/>
                    <a:pt x="2" y="12"/>
                  </a:cubicBezTo>
                  <a:cubicBezTo>
                    <a:pt x="28" y="15"/>
                    <a:pt x="55" y="17"/>
                    <a:pt x="81" y="9"/>
                  </a:cubicBezTo>
                  <a:cubicBezTo>
                    <a:pt x="86" y="7"/>
                    <a:pt x="84" y="0"/>
                    <a:pt x="79" y="2"/>
                  </a:cubicBezTo>
                  <a:close/>
                </a:path>
              </a:pathLst>
            </a:custGeom>
            <a:solidFill>
              <a:srgbClr val="5B08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22"/>
            <p:cNvSpPr/>
            <p:nvPr/>
          </p:nvSpPr>
          <p:spPr bwMode="auto">
            <a:xfrm>
              <a:off x="1994" y="3704"/>
              <a:ext cx="130" cy="20"/>
            </a:xfrm>
            <a:custGeom>
              <a:avLst/>
              <a:gdLst>
                <a:gd name="T0" fmla="*/ 55 w 60"/>
                <a:gd name="T1" fmla="*/ 0 h 9"/>
                <a:gd name="T2" fmla="*/ 2 w 60"/>
                <a:gd name="T3" fmla="*/ 4 h 9"/>
                <a:gd name="T4" fmla="*/ 2 w 60"/>
                <a:gd name="T5" fmla="*/ 7 h 9"/>
                <a:gd name="T6" fmla="*/ 57 w 60"/>
                <a:gd name="T7" fmla="*/ 5 h 9"/>
                <a:gd name="T8" fmla="*/ 55 w 60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9">
                  <a:moveTo>
                    <a:pt x="55" y="0"/>
                  </a:moveTo>
                  <a:cubicBezTo>
                    <a:pt x="38" y="3"/>
                    <a:pt x="20" y="2"/>
                    <a:pt x="2" y="4"/>
                  </a:cubicBezTo>
                  <a:cubicBezTo>
                    <a:pt x="0" y="4"/>
                    <a:pt x="0" y="7"/>
                    <a:pt x="2" y="7"/>
                  </a:cubicBezTo>
                  <a:cubicBezTo>
                    <a:pt x="20" y="9"/>
                    <a:pt x="39" y="8"/>
                    <a:pt x="57" y="5"/>
                  </a:cubicBezTo>
                  <a:cubicBezTo>
                    <a:pt x="60" y="5"/>
                    <a:pt x="58" y="0"/>
                    <a:pt x="55" y="0"/>
                  </a:cubicBezTo>
                  <a:close/>
                </a:path>
              </a:pathLst>
            </a:custGeom>
            <a:solidFill>
              <a:srgbClr val="5B08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23"/>
            <p:cNvSpPr/>
            <p:nvPr/>
          </p:nvSpPr>
          <p:spPr bwMode="auto">
            <a:xfrm>
              <a:off x="1985" y="3609"/>
              <a:ext cx="191" cy="50"/>
            </a:xfrm>
            <a:custGeom>
              <a:avLst/>
              <a:gdLst>
                <a:gd name="T0" fmla="*/ 85 w 88"/>
                <a:gd name="T1" fmla="*/ 17 h 23"/>
                <a:gd name="T2" fmla="*/ 3 w 88"/>
                <a:gd name="T3" fmla="*/ 3 h 23"/>
                <a:gd name="T4" fmla="*/ 3 w 88"/>
                <a:gd name="T5" fmla="*/ 6 h 23"/>
                <a:gd name="T6" fmla="*/ 83 w 88"/>
                <a:gd name="T7" fmla="*/ 21 h 23"/>
                <a:gd name="T8" fmla="*/ 85 w 88"/>
                <a:gd name="T9" fmla="*/ 17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8" h="23">
                  <a:moveTo>
                    <a:pt x="85" y="17"/>
                  </a:moveTo>
                  <a:cubicBezTo>
                    <a:pt x="61" y="2"/>
                    <a:pt x="31" y="0"/>
                    <a:pt x="3" y="3"/>
                  </a:cubicBezTo>
                  <a:cubicBezTo>
                    <a:pt x="0" y="3"/>
                    <a:pt x="0" y="6"/>
                    <a:pt x="3" y="6"/>
                  </a:cubicBezTo>
                  <a:cubicBezTo>
                    <a:pt x="30" y="9"/>
                    <a:pt x="58" y="8"/>
                    <a:pt x="83" y="21"/>
                  </a:cubicBezTo>
                  <a:cubicBezTo>
                    <a:pt x="86" y="23"/>
                    <a:pt x="88" y="19"/>
                    <a:pt x="85" y="17"/>
                  </a:cubicBezTo>
                  <a:close/>
                </a:path>
              </a:pathLst>
            </a:custGeom>
            <a:solidFill>
              <a:srgbClr val="5B08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24"/>
            <p:cNvSpPr/>
            <p:nvPr/>
          </p:nvSpPr>
          <p:spPr bwMode="auto">
            <a:xfrm>
              <a:off x="968" y="743"/>
              <a:ext cx="464" cy="1255"/>
            </a:xfrm>
            <a:custGeom>
              <a:avLst/>
              <a:gdLst>
                <a:gd name="T0" fmla="*/ 194 w 214"/>
                <a:gd name="T1" fmla="*/ 307 h 579"/>
                <a:gd name="T2" fmla="*/ 138 w 214"/>
                <a:gd name="T3" fmla="*/ 58 h 579"/>
                <a:gd name="T4" fmla="*/ 29 w 214"/>
                <a:gd name="T5" fmla="*/ 58 h 579"/>
                <a:gd name="T6" fmla="*/ 7 w 214"/>
                <a:gd name="T7" fmla="*/ 329 h 579"/>
                <a:gd name="T8" fmla="*/ 107 w 214"/>
                <a:gd name="T9" fmla="*/ 561 h 579"/>
                <a:gd name="T10" fmla="*/ 165 w 214"/>
                <a:gd name="T11" fmla="*/ 527 h 579"/>
                <a:gd name="T12" fmla="*/ 167 w 214"/>
                <a:gd name="T13" fmla="*/ 526 h 579"/>
                <a:gd name="T14" fmla="*/ 194 w 214"/>
                <a:gd name="T15" fmla="*/ 307 h 5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4" h="579">
                  <a:moveTo>
                    <a:pt x="194" y="307"/>
                  </a:moveTo>
                  <a:cubicBezTo>
                    <a:pt x="188" y="221"/>
                    <a:pt x="171" y="138"/>
                    <a:pt x="138" y="58"/>
                  </a:cubicBezTo>
                  <a:cubicBezTo>
                    <a:pt x="119" y="9"/>
                    <a:pt x="45" y="0"/>
                    <a:pt x="29" y="58"/>
                  </a:cubicBezTo>
                  <a:cubicBezTo>
                    <a:pt x="5" y="145"/>
                    <a:pt x="0" y="240"/>
                    <a:pt x="7" y="329"/>
                  </a:cubicBezTo>
                  <a:cubicBezTo>
                    <a:pt x="13" y="418"/>
                    <a:pt x="32" y="505"/>
                    <a:pt x="107" y="561"/>
                  </a:cubicBezTo>
                  <a:cubicBezTo>
                    <a:pt x="131" y="579"/>
                    <a:pt x="164" y="554"/>
                    <a:pt x="165" y="527"/>
                  </a:cubicBezTo>
                  <a:cubicBezTo>
                    <a:pt x="166" y="527"/>
                    <a:pt x="166" y="526"/>
                    <a:pt x="167" y="526"/>
                  </a:cubicBezTo>
                  <a:cubicBezTo>
                    <a:pt x="214" y="470"/>
                    <a:pt x="199" y="376"/>
                    <a:pt x="194" y="30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25"/>
            <p:cNvSpPr/>
            <p:nvPr/>
          </p:nvSpPr>
          <p:spPr bwMode="auto">
            <a:xfrm>
              <a:off x="1050" y="977"/>
              <a:ext cx="304" cy="794"/>
            </a:xfrm>
            <a:custGeom>
              <a:avLst/>
              <a:gdLst>
                <a:gd name="T0" fmla="*/ 122 w 140"/>
                <a:gd name="T1" fmla="*/ 194 h 366"/>
                <a:gd name="T2" fmla="*/ 87 w 140"/>
                <a:gd name="T3" fmla="*/ 37 h 366"/>
                <a:gd name="T4" fmla="*/ 18 w 140"/>
                <a:gd name="T5" fmla="*/ 37 h 366"/>
                <a:gd name="T6" fmla="*/ 4 w 140"/>
                <a:gd name="T7" fmla="*/ 207 h 366"/>
                <a:gd name="T8" fmla="*/ 57 w 140"/>
                <a:gd name="T9" fmla="*/ 336 h 366"/>
                <a:gd name="T10" fmla="*/ 122 w 140"/>
                <a:gd name="T11" fmla="*/ 194 h 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0" h="366">
                  <a:moveTo>
                    <a:pt x="122" y="194"/>
                  </a:moveTo>
                  <a:cubicBezTo>
                    <a:pt x="118" y="139"/>
                    <a:pt x="107" y="87"/>
                    <a:pt x="87" y="37"/>
                  </a:cubicBezTo>
                  <a:cubicBezTo>
                    <a:pt x="75" y="6"/>
                    <a:pt x="28" y="0"/>
                    <a:pt x="18" y="37"/>
                  </a:cubicBezTo>
                  <a:cubicBezTo>
                    <a:pt x="3" y="91"/>
                    <a:pt x="0" y="151"/>
                    <a:pt x="4" y="207"/>
                  </a:cubicBezTo>
                  <a:cubicBezTo>
                    <a:pt x="7" y="247"/>
                    <a:pt x="13" y="320"/>
                    <a:pt x="57" y="336"/>
                  </a:cubicBezTo>
                  <a:cubicBezTo>
                    <a:pt x="140" y="366"/>
                    <a:pt x="125" y="236"/>
                    <a:pt x="122" y="194"/>
                  </a:cubicBezTo>
                  <a:close/>
                </a:path>
              </a:pathLst>
            </a:custGeom>
            <a:solidFill>
              <a:srgbClr val="FFDC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26"/>
            <p:cNvSpPr/>
            <p:nvPr/>
          </p:nvSpPr>
          <p:spPr bwMode="auto">
            <a:xfrm>
              <a:off x="2326" y="743"/>
              <a:ext cx="464" cy="1255"/>
            </a:xfrm>
            <a:custGeom>
              <a:avLst/>
              <a:gdLst>
                <a:gd name="T0" fmla="*/ 20 w 214"/>
                <a:gd name="T1" fmla="*/ 307 h 579"/>
                <a:gd name="T2" fmla="*/ 76 w 214"/>
                <a:gd name="T3" fmla="*/ 58 h 579"/>
                <a:gd name="T4" fmla="*/ 185 w 214"/>
                <a:gd name="T5" fmla="*/ 58 h 579"/>
                <a:gd name="T6" fmla="*/ 207 w 214"/>
                <a:gd name="T7" fmla="*/ 329 h 579"/>
                <a:gd name="T8" fmla="*/ 107 w 214"/>
                <a:gd name="T9" fmla="*/ 561 h 579"/>
                <a:gd name="T10" fmla="*/ 49 w 214"/>
                <a:gd name="T11" fmla="*/ 527 h 579"/>
                <a:gd name="T12" fmla="*/ 47 w 214"/>
                <a:gd name="T13" fmla="*/ 526 h 579"/>
                <a:gd name="T14" fmla="*/ 20 w 214"/>
                <a:gd name="T15" fmla="*/ 307 h 5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4" h="579">
                  <a:moveTo>
                    <a:pt x="20" y="307"/>
                  </a:moveTo>
                  <a:cubicBezTo>
                    <a:pt x="26" y="221"/>
                    <a:pt x="43" y="138"/>
                    <a:pt x="76" y="58"/>
                  </a:cubicBezTo>
                  <a:cubicBezTo>
                    <a:pt x="95" y="9"/>
                    <a:pt x="169" y="0"/>
                    <a:pt x="185" y="58"/>
                  </a:cubicBezTo>
                  <a:cubicBezTo>
                    <a:pt x="209" y="145"/>
                    <a:pt x="214" y="240"/>
                    <a:pt x="207" y="329"/>
                  </a:cubicBezTo>
                  <a:cubicBezTo>
                    <a:pt x="201" y="418"/>
                    <a:pt x="181" y="505"/>
                    <a:pt x="107" y="561"/>
                  </a:cubicBezTo>
                  <a:cubicBezTo>
                    <a:pt x="83" y="579"/>
                    <a:pt x="50" y="554"/>
                    <a:pt x="49" y="527"/>
                  </a:cubicBezTo>
                  <a:cubicBezTo>
                    <a:pt x="48" y="527"/>
                    <a:pt x="48" y="526"/>
                    <a:pt x="47" y="526"/>
                  </a:cubicBezTo>
                  <a:cubicBezTo>
                    <a:pt x="0" y="470"/>
                    <a:pt x="15" y="376"/>
                    <a:pt x="20" y="30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27"/>
            <p:cNvSpPr/>
            <p:nvPr/>
          </p:nvSpPr>
          <p:spPr bwMode="auto">
            <a:xfrm>
              <a:off x="2404" y="977"/>
              <a:ext cx="304" cy="794"/>
            </a:xfrm>
            <a:custGeom>
              <a:avLst/>
              <a:gdLst>
                <a:gd name="T0" fmla="*/ 18 w 140"/>
                <a:gd name="T1" fmla="*/ 194 h 366"/>
                <a:gd name="T2" fmla="*/ 53 w 140"/>
                <a:gd name="T3" fmla="*/ 37 h 366"/>
                <a:gd name="T4" fmla="*/ 122 w 140"/>
                <a:gd name="T5" fmla="*/ 37 h 366"/>
                <a:gd name="T6" fmla="*/ 136 w 140"/>
                <a:gd name="T7" fmla="*/ 207 h 366"/>
                <a:gd name="T8" fmla="*/ 83 w 140"/>
                <a:gd name="T9" fmla="*/ 336 h 366"/>
                <a:gd name="T10" fmla="*/ 18 w 140"/>
                <a:gd name="T11" fmla="*/ 194 h 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0" h="366">
                  <a:moveTo>
                    <a:pt x="18" y="194"/>
                  </a:moveTo>
                  <a:cubicBezTo>
                    <a:pt x="22" y="139"/>
                    <a:pt x="33" y="87"/>
                    <a:pt x="53" y="37"/>
                  </a:cubicBezTo>
                  <a:cubicBezTo>
                    <a:pt x="65" y="6"/>
                    <a:pt x="112" y="0"/>
                    <a:pt x="122" y="37"/>
                  </a:cubicBezTo>
                  <a:cubicBezTo>
                    <a:pt x="137" y="91"/>
                    <a:pt x="140" y="151"/>
                    <a:pt x="136" y="207"/>
                  </a:cubicBezTo>
                  <a:cubicBezTo>
                    <a:pt x="133" y="247"/>
                    <a:pt x="127" y="320"/>
                    <a:pt x="83" y="336"/>
                  </a:cubicBezTo>
                  <a:cubicBezTo>
                    <a:pt x="0" y="366"/>
                    <a:pt x="15" y="236"/>
                    <a:pt x="18" y="194"/>
                  </a:cubicBezTo>
                  <a:close/>
                </a:path>
              </a:pathLst>
            </a:custGeom>
            <a:solidFill>
              <a:srgbClr val="FFDC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28"/>
            <p:cNvSpPr/>
            <p:nvPr/>
          </p:nvSpPr>
          <p:spPr bwMode="auto">
            <a:xfrm>
              <a:off x="2209" y="2846"/>
              <a:ext cx="187" cy="347"/>
            </a:xfrm>
            <a:custGeom>
              <a:avLst/>
              <a:gdLst>
                <a:gd name="T0" fmla="*/ 15 w 86"/>
                <a:gd name="T1" fmla="*/ 153 h 160"/>
                <a:gd name="T2" fmla="*/ 44 w 86"/>
                <a:gd name="T3" fmla="*/ 86 h 160"/>
                <a:gd name="T4" fmla="*/ 82 w 86"/>
                <a:gd name="T5" fmla="*/ 19 h 160"/>
                <a:gd name="T6" fmla="*/ 61 w 86"/>
                <a:gd name="T7" fmla="*/ 7 h 160"/>
                <a:gd name="T8" fmla="*/ 19 w 86"/>
                <a:gd name="T9" fmla="*/ 78 h 160"/>
                <a:gd name="T10" fmla="*/ 1 w 86"/>
                <a:gd name="T11" fmla="*/ 151 h 160"/>
                <a:gd name="T12" fmla="*/ 15 w 86"/>
                <a:gd name="T13" fmla="*/ 153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6" h="160">
                  <a:moveTo>
                    <a:pt x="15" y="153"/>
                  </a:moveTo>
                  <a:cubicBezTo>
                    <a:pt x="24" y="130"/>
                    <a:pt x="33" y="108"/>
                    <a:pt x="44" y="86"/>
                  </a:cubicBezTo>
                  <a:cubicBezTo>
                    <a:pt x="56" y="64"/>
                    <a:pt x="74" y="42"/>
                    <a:pt x="82" y="19"/>
                  </a:cubicBezTo>
                  <a:cubicBezTo>
                    <a:pt x="86" y="6"/>
                    <a:pt x="70" y="0"/>
                    <a:pt x="61" y="7"/>
                  </a:cubicBezTo>
                  <a:cubicBezTo>
                    <a:pt x="41" y="23"/>
                    <a:pt x="29" y="55"/>
                    <a:pt x="19" y="78"/>
                  </a:cubicBezTo>
                  <a:cubicBezTo>
                    <a:pt x="9" y="101"/>
                    <a:pt x="0" y="125"/>
                    <a:pt x="1" y="151"/>
                  </a:cubicBezTo>
                  <a:cubicBezTo>
                    <a:pt x="2" y="159"/>
                    <a:pt x="12" y="160"/>
                    <a:pt x="15" y="153"/>
                  </a:cubicBezTo>
                  <a:close/>
                </a:path>
              </a:pathLst>
            </a:custGeom>
            <a:solidFill>
              <a:srgbClr val="8DC5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29"/>
            <p:cNvSpPr/>
            <p:nvPr/>
          </p:nvSpPr>
          <p:spPr bwMode="auto">
            <a:xfrm>
              <a:off x="2226" y="2983"/>
              <a:ext cx="319" cy="255"/>
            </a:xfrm>
            <a:custGeom>
              <a:avLst/>
              <a:gdLst>
                <a:gd name="T0" fmla="*/ 18 w 147"/>
                <a:gd name="T1" fmla="*/ 111 h 118"/>
                <a:gd name="T2" fmla="*/ 132 w 147"/>
                <a:gd name="T3" fmla="*/ 35 h 118"/>
                <a:gd name="T4" fmla="*/ 118 w 147"/>
                <a:gd name="T5" fmla="*/ 10 h 118"/>
                <a:gd name="T6" fmla="*/ 3 w 147"/>
                <a:gd name="T7" fmla="*/ 103 h 118"/>
                <a:gd name="T8" fmla="*/ 18 w 147"/>
                <a:gd name="T9" fmla="*/ 111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" h="118">
                  <a:moveTo>
                    <a:pt x="18" y="111"/>
                  </a:moveTo>
                  <a:cubicBezTo>
                    <a:pt x="49" y="75"/>
                    <a:pt x="94" y="62"/>
                    <a:pt x="132" y="35"/>
                  </a:cubicBezTo>
                  <a:cubicBezTo>
                    <a:pt x="147" y="24"/>
                    <a:pt x="134" y="0"/>
                    <a:pt x="118" y="10"/>
                  </a:cubicBezTo>
                  <a:cubicBezTo>
                    <a:pt x="77" y="32"/>
                    <a:pt x="21" y="57"/>
                    <a:pt x="3" y="103"/>
                  </a:cubicBezTo>
                  <a:cubicBezTo>
                    <a:pt x="0" y="111"/>
                    <a:pt x="12" y="118"/>
                    <a:pt x="18" y="111"/>
                  </a:cubicBezTo>
                  <a:close/>
                </a:path>
              </a:pathLst>
            </a:custGeom>
            <a:solidFill>
              <a:srgbClr val="8DC5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30"/>
            <p:cNvSpPr/>
            <p:nvPr/>
          </p:nvSpPr>
          <p:spPr bwMode="auto">
            <a:xfrm>
              <a:off x="2239" y="3156"/>
              <a:ext cx="341" cy="113"/>
            </a:xfrm>
            <a:custGeom>
              <a:avLst/>
              <a:gdLst>
                <a:gd name="T0" fmla="*/ 14 w 157"/>
                <a:gd name="T1" fmla="*/ 50 h 52"/>
                <a:gd name="T2" fmla="*/ 139 w 157"/>
                <a:gd name="T3" fmla="*/ 31 h 52"/>
                <a:gd name="T4" fmla="*/ 132 w 157"/>
                <a:gd name="T5" fmla="*/ 4 h 52"/>
                <a:gd name="T6" fmla="*/ 11 w 157"/>
                <a:gd name="T7" fmla="*/ 29 h 52"/>
                <a:gd name="T8" fmla="*/ 14 w 157"/>
                <a:gd name="T9" fmla="*/ 5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7" h="52">
                  <a:moveTo>
                    <a:pt x="14" y="50"/>
                  </a:moveTo>
                  <a:cubicBezTo>
                    <a:pt x="55" y="52"/>
                    <a:pt x="99" y="39"/>
                    <a:pt x="139" y="31"/>
                  </a:cubicBezTo>
                  <a:cubicBezTo>
                    <a:pt x="157" y="27"/>
                    <a:pt x="149" y="0"/>
                    <a:pt x="132" y="4"/>
                  </a:cubicBezTo>
                  <a:cubicBezTo>
                    <a:pt x="92" y="13"/>
                    <a:pt x="50" y="17"/>
                    <a:pt x="11" y="29"/>
                  </a:cubicBezTo>
                  <a:cubicBezTo>
                    <a:pt x="0" y="33"/>
                    <a:pt x="2" y="50"/>
                    <a:pt x="14" y="50"/>
                  </a:cubicBezTo>
                  <a:close/>
                </a:path>
              </a:pathLst>
            </a:custGeom>
            <a:solidFill>
              <a:srgbClr val="8DC5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31"/>
            <p:cNvSpPr/>
            <p:nvPr/>
          </p:nvSpPr>
          <p:spPr bwMode="auto">
            <a:xfrm>
              <a:off x="1710" y="3039"/>
              <a:ext cx="744" cy="945"/>
            </a:xfrm>
            <a:custGeom>
              <a:avLst/>
              <a:gdLst>
                <a:gd name="T0" fmla="*/ 243 w 343"/>
                <a:gd name="T1" fmla="*/ 35 h 436"/>
                <a:gd name="T2" fmla="*/ 166 w 343"/>
                <a:gd name="T3" fmla="*/ 7 h 436"/>
                <a:gd name="T4" fmla="*/ 108 w 343"/>
                <a:gd name="T5" fmla="*/ 74 h 436"/>
                <a:gd name="T6" fmla="*/ 54 w 343"/>
                <a:gd name="T7" fmla="*/ 206 h 436"/>
                <a:gd name="T8" fmla="*/ 8 w 343"/>
                <a:gd name="T9" fmla="*/ 348 h 436"/>
                <a:gd name="T10" fmla="*/ 193 w 343"/>
                <a:gd name="T11" fmla="*/ 278 h 436"/>
                <a:gd name="T12" fmla="*/ 278 w 343"/>
                <a:gd name="T13" fmla="*/ 215 h 436"/>
                <a:gd name="T14" fmla="*/ 243 w 343"/>
                <a:gd name="T15" fmla="*/ 35 h 4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43" h="436">
                  <a:moveTo>
                    <a:pt x="243" y="35"/>
                  </a:moveTo>
                  <a:cubicBezTo>
                    <a:pt x="222" y="15"/>
                    <a:pt x="195" y="0"/>
                    <a:pt x="166" y="7"/>
                  </a:cubicBezTo>
                  <a:cubicBezTo>
                    <a:pt x="135" y="14"/>
                    <a:pt x="119" y="48"/>
                    <a:pt x="108" y="74"/>
                  </a:cubicBezTo>
                  <a:cubicBezTo>
                    <a:pt x="89" y="118"/>
                    <a:pt x="73" y="162"/>
                    <a:pt x="54" y="206"/>
                  </a:cubicBezTo>
                  <a:cubicBezTo>
                    <a:pt x="38" y="245"/>
                    <a:pt x="0" y="305"/>
                    <a:pt x="8" y="348"/>
                  </a:cubicBezTo>
                  <a:cubicBezTo>
                    <a:pt x="24" y="436"/>
                    <a:pt x="161" y="303"/>
                    <a:pt x="193" y="278"/>
                  </a:cubicBezTo>
                  <a:cubicBezTo>
                    <a:pt x="221" y="256"/>
                    <a:pt x="252" y="239"/>
                    <a:pt x="278" y="215"/>
                  </a:cubicBezTo>
                  <a:cubicBezTo>
                    <a:pt x="343" y="156"/>
                    <a:pt x="294" y="83"/>
                    <a:pt x="243" y="35"/>
                  </a:cubicBezTo>
                  <a:close/>
                </a:path>
              </a:pathLst>
            </a:custGeom>
            <a:solidFill>
              <a:srgbClr val="FF8D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32"/>
            <p:cNvSpPr/>
            <p:nvPr/>
          </p:nvSpPr>
          <p:spPr bwMode="auto">
            <a:xfrm>
              <a:off x="1840" y="3188"/>
              <a:ext cx="295" cy="144"/>
            </a:xfrm>
            <a:custGeom>
              <a:avLst/>
              <a:gdLst>
                <a:gd name="T0" fmla="*/ 8 w 136"/>
                <a:gd name="T1" fmla="*/ 12 h 66"/>
                <a:gd name="T2" fmla="*/ 130 w 136"/>
                <a:gd name="T3" fmla="*/ 64 h 66"/>
                <a:gd name="T4" fmla="*/ 134 w 136"/>
                <a:gd name="T5" fmla="*/ 60 h 66"/>
                <a:gd name="T6" fmla="*/ 8 w 136"/>
                <a:gd name="T7" fmla="*/ 0 h 66"/>
                <a:gd name="T8" fmla="*/ 8 w 136"/>
                <a:gd name="T9" fmla="*/ 12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6" h="66">
                  <a:moveTo>
                    <a:pt x="8" y="12"/>
                  </a:moveTo>
                  <a:cubicBezTo>
                    <a:pt x="56" y="13"/>
                    <a:pt x="92" y="39"/>
                    <a:pt x="130" y="64"/>
                  </a:cubicBezTo>
                  <a:cubicBezTo>
                    <a:pt x="133" y="66"/>
                    <a:pt x="136" y="62"/>
                    <a:pt x="134" y="60"/>
                  </a:cubicBezTo>
                  <a:cubicBezTo>
                    <a:pt x="101" y="26"/>
                    <a:pt x="55" y="2"/>
                    <a:pt x="8" y="0"/>
                  </a:cubicBezTo>
                  <a:cubicBezTo>
                    <a:pt x="0" y="0"/>
                    <a:pt x="0" y="12"/>
                    <a:pt x="8" y="12"/>
                  </a:cubicBezTo>
                  <a:close/>
                </a:path>
              </a:pathLst>
            </a:custGeom>
            <a:solidFill>
              <a:srgbClr val="FF74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33"/>
            <p:cNvSpPr/>
            <p:nvPr/>
          </p:nvSpPr>
          <p:spPr bwMode="auto">
            <a:xfrm>
              <a:off x="1771" y="3336"/>
              <a:ext cx="262" cy="145"/>
            </a:xfrm>
            <a:custGeom>
              <a:avLst/>
              <a:gdLst>
                <a:gd name="T0" fmla="*/ 7 w 121"/>
                <a:gd name="T1" fmla="*/ 16 h 67"/>
                <a:gd name="T2" fmla="*/ 115 w 121"/>
                <a:gd name="T3" fmla="*/ 65 h 67"/>
                <a:gd name="T4" fmla="*/ 120 w 121"/>
                <a:gd name="T5" fmla="*/ 61 h 67"/>
                <a:gd name="T6" fmla="*/ 7 w 121"/>
                <a:gd name="T7" fmla="*/ 4 h 67"/>
                <a:gd name="T8" fmla="*/ 7 w 121"/>
                <a:gd name="T9" fmla="*/ 16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0" h="67">
                  <a:moveTo>
                    <a:pt x="7" y="16"/>
                  </a:moveTo>
                  <a:cubicBezTo>
                    <a:pt x="54" y="12"/>
                    <a:pt x="81" y="40"/>
                    <a:pt x="115" y="65"/>
                  </a:cubicBezTo>
                  <a:cubicBezTo>
                    <a:pt x="118" y="67"/>
                    <a:pt x="121" y="64"/>
                    <a:pt x="120" y="61"/>
                  </a:cubicBezTo>
                  <a:cubicBezTo>
                    <a:pt x="100" y="20"/>
                    <a:pt x="51" y="0"/>
                    <a:pt x="7" y="4"/>
                  </a:cubicBezTo>
                  <a:cubicBezTo>
                    <a:pt x="0" y="5"/>
                    <a:pt x="0" y="16"/>
                    <a:pt x="7" y="16"/>
                  </a:cubicBezTo>
                  <a:close/>
                </a:path>
              </a:pathLst>
            </a:custGeom>
            <a:solidFill>
              <a:srgbClr val="FF74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34"/>
            <p:cNvSpPr/>
            <p:nvPr/>
          </p:nvSpPr>
          <p:spPr bwMode="auto">
            <a:xfrm>
              <a:off x="1731" y="3481"/>
              <a:ext cx="204" cy="102"/>
            </a:xfrm>
            <a:custGeom>
              <a:avLst/>
              <a:gdLst>
                <a:gd name="T0" fmla="*/ 8 w 94"/>
                <a:gd name="T1" fmla="*/ 12 h 47"/>
                <a:gd name="T2" fmla="*/ 86 w 94"/>
                <a:gd name="T3" fmla="*/ 45 h 47"/>
                <a:gd name="T4" fmla="*/ 91 w 94"/>
                <a:gd name="T5" fmla="*/ 39 h 47"/>
                <a:gd name="T6" fmla="*/ 8 w 94"/>
                <a:gd name="T7" fmla="*/ 1 h 47"/>
                <a:gd name="T8" fmla="*/ 8 w 94"/>
                <a:gd name="T9" fmla="*/ 12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4" h="47">
                  <a:moveTo>
                    <a:pt x="8" y="12"/>
                  </a:moveTo>
                  <a:cubicBezTo>
                    <a:pt x="39" y="14"/>
                    <a:pt x="60" y="32"/>
                    <a:pt x="86" y="45"/>
                  </a:cubicBezTo>
                  <a:cubicBezTo>
                    <a:pt x="90" y="47"/>
                    <a:pt x="94" y="42"/>
                    <a:pt x="91" y="39"/>
                  </a:cubicBezTo>
                  <a:cubicBezTo>
                    <a:pt x="71" y="16"/>
                    <a:pt x="37" y="2"/>
                    <a:pt x="8" y="1"/>
                  </a:cubicBezTo>
                  <a:cubicBezTo>
                    <a:pt x="0" y="0"/>
                    <a:pt x="0" y="12"/>
                    <a:pt x="8" y="12"/>
                  </a:cubicBezTo>
                  <a:close/>
                </a:path>
              </a:pathLst>
            </a:custGeom>
            <a:solidFill>
              <a:srgbClr val="FF74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75" name="矩形: 圆角 4"/>
          <p:cNvSpPr/>
          <p:nvPr/>
        </p:nvSpPr>
        <p:spPr>
          <a:xfrm>
            <a:off x="489919" y="756735"/>
            <a:ext cx="11130302" cy="5720375"/>
          </a:xfrm>
          <a:custGeom>
            <a:avLst/>
            <a:gdLst>
              <a:gd name="connsiteX0" fmla="*/ 2110308 w 2552700"/>
              <a:gd name="connsiteY0" fmla="*/ 3118496 h 3527436"/>
              <a:gd name="connsiteX1" fmla="*/ 1320801 w 2552700"/>
              <a:gd name="connsiteY1" fmla="*/ 3415907 h 3527436"/>
              <a:gd name="connsiteX2" fmla="*/ 340792 w 2552700"/>
              <a:gd name="connsiteY2" fmla="*/ 3486796 h 3527436"/>
              <a:gd name="connsiteX3" fmla="*/ 50800 w 2552700"/>
              <a:gd name="connsiteY3" fmla="*/ 2930104 h 3527436"/>
              <a:gd name="connsiteX4" fmla="*/ 0 w 2552700"/>
              <a:gd name="connsiteY4" fmla="*/ 518592 h 3527436"/>
              <a:gd name="connsiteX5" fmla="*/ 340792 w 2552700"/>
              <a:gd name="connsiteY5" fmla="*/ 0 h 3527436"/>
              <a:gd name="connsiteX6" fmla="*/ 2110308 w 2552700"/>
              <a:gd name="connsiteY6" fmla="*/ 0 h 3527436"/>
              <a:gd name="connsiteX7" fmla="*/ 2438400 w 2552700"/>
              <a:gd name="connsiteY7" fmla="*/ 607492 h 3527436"/>
              <a:gd name="connsiteX8" fmla="*/ 2552700 w 2552700"/>
              <a:gd name="connsiteY8" fmla="*/ 3044404 h 3527436"/>
              <a:gd name="connsiteX9" fmla="*/ 1744548 w 2552700"/>
              <a:gd name="connsiteY9" fmla="*/ 3527436 h 35274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552700" h="3527436">
                <a:moveTo>
                  <a:pt x="2110308" y="3118496"/>
                </a:moveTo>
                <a:cubicBezTo>
                  <a:pt x="1851372" y="3171066"/>
                  <a:pt x="1579737" y="3363337"/>
                  <a:pt x="1320801" y="3415907"/>
                </a:cubicBezTo>
                <a:lnTo>
                  <a:pt x="340792" y="3486796"/>
                </a:lnTo>
                <a:cubicBezTo>
                  <a:pt x="96466" y="3486796"/>
                  <a:pt x="50800" y="3174430"/>
                  <a:pt x="50800" y="2930104"/>
                </a:cubicBezTo>
                <a:lnTo>
                  <a:pt x="0" y="518592"/>
                </a:lnTo>
                <a:cubicBezTo>
                  <a:pt x="0" y="274266"/>
                  <a:pt x="96466" y="0"/>
                  <a:pt x="340792" y="0"/>
                </a:cubicBezTo>
                <a:lnTo>
                  <a:pt x="2110308" y="0"/>
                </a:lnTo>
                <a:cubicBezTo>
                  <a:pt x="2354634" y="0"/>
                  <a:pt x="2438400" y="363166"/>
                  <a:pt x="2438400" y="607492"/>
                </a:cubicBezTo>
                <a:lnTo>
                  <a:pt x="2552700" y="3044404"/>
                </a:lnTo>
                <a:cubicBezTo>
                  <a:pt x="2552700" y="3288730"/>
                  <a:pt x="1897434" y="3435996"/>
                  <a:pt x="1744548" y="3527436"/>
                </a:cubicBezTo>
              </a:path>
            </a:pathLst>
          </a:custGeom>
          <a:noFill/>
          <a:ln w="222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" name="Freeform 41"/>
          <p:cNvSpPr>
            <a:spLocks noEditPoints="1"/>
          </p:cNvSpPr>
          <p:nvPr/>
        </p:nvSpPr>
        <p:spPr bwMode="auto">
          <a:xfrm>
            <a:off x="10125552" y="5113613"/>
            <a:ext cx="889000" cy="781050"/>
          </a:xfrm>
          <a:custGeom>
            <a:avLst/>
            <a:gdLst>
              <a:gd name="T0" fmla="*/ 321 w 332"/>
              <a:gd name="T1" fmla="*/ 1 h 291"/>
              <a:gd name="T2" fmla="*/ 295 w 332"/>
              <a:gd name="T3" fmla="*/ 5 h 291"/>
              <a:gd name="T4" fmla="*/ 149 w 332"/>
              <a:gd name="T5" fmla="*/ 54 h 291"/>
              <a:gd name="T6" fmla="*/ 124 w 332"/>
              <a:gd name="T7" fmla="*/ 155 h 291"/>
              <a:gd name="T8" fmla="*/ 102 w 332"/>
              <a:gd name="T9" fmla="*/ 219 h 291"/>
              <a:gd name="T10" fmla="*/ 63 w 332"/>
              <a:gd name="T11" fmla="*/ 217 h 291"/>
              <a:gd name="T12" fmla="*/ 4 w 332"/>
              <a:gd name="T13" fmla="*/ 280 h 291"/>
              <a:gd name="T14" fmla="*/ 26 w 332"/>
              <a:gd name="T15" fmla="*/ 291 h 291"/>
              <a:gd name="T16" fmla="*/ 116 w 332"/>
              <a:gd name="T17" fmla="*/ 238 h 291"/>
              <a:gd name="T18" fmla="*/ 148 w 332"/>
              <a:gd name="T19" fmla="*/ 113 h 291"/>
              <a:gd name="T20" fmla="*/ 236 w 332"/>
              <a:gd name="T21" fmla="*/ 78 h 291"/>
              <a:gd name="T22" fmla="*/ 290 w 332"/>
              <a:gd name="T23" fmla="*/ 69 h 291"/>
              <a:gd name="T24" fmla="*/ 264 w 332"/>
              <a:gd name="T25" fmla="*/ 198 h 291"/>
              <a:gd name="T26" fmla="*/ 177 w 332"/>
              <a:gd name="T27" fmla="*/ 238 h 291"/>
              <a:gd name="T28" fmla="*/ 192 w 332"/>
              <a:gd name="T29" fmla="*/ 270 h 291"/>
              <a:gd name="T30" fmla="*/ 274 w 332"/>
              <a:gd name="T31" fmla="*/ 216 h 291"/>
              <a:gd name="T32" fmla="*/ 328 w 332"/>
              <a:gd name="T33" fmla="*/ 21 h 291"/>
              <a:gd name="T34" fmla="*/ 330 w 332"/>
              <a:gd name="T35" fmla="*/ 2 h 291"/>
              <a:gd name="T36" fmla="*/ 290 w 332"/>
              <a:gd name="T37" fmla="*/ 57 h 291"/>
              <a:gd name="T38" fmla="*/ 167 w 332"/>
              <a:gd name="T39" fmla="*/ 86 h 291"/>
              <a:gd name="T40" fmla="*/ 155 w 332"/>
              <a:gd name="T41" fmla="*/ 81 h 291"/>
              <a:gd name="T42" fmla="*/ 156 w 332"/>
              <a:gd name="T43" fmla="*/ 78 h 291"/>
              <a:gd name="T44" fmla="*/ 179 w 332"/>
              <a:gd name="T45" fmla="*/ 37 h 291"/>
              <a:gd name="T46" fmla="*/ 302 w 332"/>
              <a:gd name="T47" fmla="*/ 16 h 291"/>
              <a:gd name="T48" fmla="*/ 311 w 332"/>
              <a:gd name="T49" fmla="*/ 30 h 291"/>
              <a:gd name="T50" fmla="*/ 302 w 332"/>
              <a:gd name="T51" fmla="*/ 49 h 291"/>
              <a:gd name="T52" fmla="*/ 88 w 332"/>
              <a:gd name="T53" fmla="*/ 259 h 291"/>
              <a:gd name="T54" fmla="*/ 31 w 332"/>
              <a:gd name="T55" fmla="*/ 279 h 291"/>
              <a:gd name="T56" fmla="*/ 23 w 332"/>
              <a:gd name="T57" fmla="*/ 260 h 291"/>
              <a:gd name="T58" fmla="*/ 47 w 332"/>
              <a:gd name="T59" fmla="*/ 238 h 291"/>
              <a:gd name="T60" fmla="*/ 73 w 332"/>
              <a:gd name="T61" fmla="*/ 226 h 291"/>
              <a:gd name="T62" fmla="*/ 101 w 332"/>
              <a:gd name="T63" fmla="*/ 240 h 291"/>
              <a:gd name="T64" fmla="*/ 256 w 332"/>
              <a:gd name="T65" fmla="*/ 232 h 291"/>
              <a:gd name="T66" fmla="*/ 200 w 332"/>
              <a:gd name="T67" fmla="*/ 257 h 291"/>
              <a:gd name="T68" fmla="*/ 198 w 332"/>
              <a:gd name="T69" fmla="*/ 236 h 291"/>
              <a:gd name="T70" fmla="*/ 251 w 332"/>
              <a:gd name="T71" fmla="*/ 221 h 291"/>
              <a:gd name="T72" fmla="*/ 256 w 332"/>
              <a:gd name="T73" fmla="*/ 232 h 2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332" h="291">
                <a:moveTo>
                  <a:pt x="330" y="2"/>
                </a:moveTo>
                <a:cubicBezTo>
                  <a:pt x="328" y="0"/>
                  <a:pt x="325" y="0"/>
                  <a:pt x="321" y="1"/>
                </a:cubicBezTo>
                <a:cubicBezTo>
                  <a:pt x="315" y="3"/>
                  <a:pt x="308" y="4"/>
                  <a:pt x="302" y="4"/>
                </a:cubicBezTo>
                <a:cubicBezTo>
                  <a:pt x="299" y="4"/>
                  <a:pt x="297" y="5"/>
                  <a:pt x="295" y="5"/>
                </a:cubicBezTo>
                <a:cubicBezTo>
                  <a:pt x="258" y="8"/>
                  <a:pt x="214" y="14"/>
                  <a:pt x="171" y="25"/>
                </a:cubicBezTo>
                <a:cubicBezTo>
                  <a:pt x="155" y="29"/>
                  <a:pt x="148" y="38"/>
                  <a:pt x="149" y="54"/>
                </a:cubicBezTo>
                <a:cubicBezTo>
                  <a:pt x="150" y="64"/>
                  <a:pt x="148" y="76"/>
                  <a:pt x="145" y="87"/>
                </a:cubicBezTo>
                <a:cubicBezTo>
                  <a:pt x="138" y="110"/>
                  <a:pt x="131" y="133"/>
                  <a:pt x="124" y="155"/>
                </a:cubicBezTo>
                <a:cubicBezTo>
                  <a:pt x="119" y="173"/>
                  <a:pt x="113" y="192"/>
                  <a:pt x="107" y="210"/>
                </a:cubicBezTo>
                <a:cubicBezTo>
                  <a:pt x="106" y="215"/>
                  <a:pt x="104" y="218"/>
                  <a:pt x="102" y="219"/>
                </a:cubicBezTo>
                <a:cubicBezTo>
                  <a:pt x="99" y="220"/>
                  <a:pt x="96" y="220"/>
                  <a:pt x="91" y="217"/>
                </a:cubicBezTo>
                <a:cubicBezTo>
                  <a:pt x="81" y="213"/>
                  <a:pt x="71" y="213"/>
                  <a:pt x="63" y="217"/>
                </a:cubicBezTo>
                <a:cubicBezTo>
                  <a:pt x="44" y="228"/>
                  <a:pt x="24" y="238"/>
                  <a:pt x="10" y="256"/>
                </a:cubicBezTo>
                <a:cubicBezTo>
                  <a:pt x="4" y="263"/>
                  <a:pt x="0" y="270"/>
                  <a:pt x="4" y="280"/>
                </a:cubicBezTo>
                <a:cubicBezTo>
                  <a:pt x="8" y="287"/>
                  <a:pt x="14" y="291"/>
                  <a:pt x="25" y="291"/>
                </a:cubicBezTo>
                <a:cubicBezTo>
                  <a:pt x="26" y="291"/>
                  <a:pt x="26" y="291"/>
                  <a:pt x="26" y="291"/>
                </a:cubicBezTo>
                <a:cubicBezTo>
                  <a:pt x="45" y="291"/>
                  <a:pt x="63" y="285"/>
                  <a:pt x="84" y="274"/>
                </a:cubicBezTo>
                <a:cubicBezTo>
                  <a:pt x="99" y="265"/>
                  <a:pt x="113" y="255"/>
                  <a:pt x="116" y="238"/>
                </a:cubicBezTo>
                <a:cubicBezTo>
                  <a:pt x="119" y="209"/>
                  <a:pt x="127" y="182"/>
                  <a:pt x="135" y="155"/>
                </a:cubicBezTo>
                <a:cubicBezTo>
                  <a:pt x="140" y="142"/>
                  <a:pt x="144" y="127"/>
                  <a:pt x="148" y="113"/>
                </a:cubicBezTo>
                <a:cubicBezTo>
                  <a:pt x="149" y="106"/>
                  <a:pt x="154" y="101"/>
                  <a:pt x="161" y="99"/>
                </a:cubicBezTo>
                <a:cubicBezTo>
                  <a:pt x="185" y="90"/>
                  <a:pt x="211" y="84"/>
                  <a:pt x="236" y="78"/>
                </a:cubicBezTo>
                <a:cubicBezTo>
                  <a:pt x="249" y="75"/>
                  <a:pt x="263" y="72"/>
                  <a:pt x="277" y="69"/>
                </a:cubicBezTo>
                <a:cubicBezTo>
                  <a:pt x="283" y="67"/>
                  <a:pt x="288" y="67"/>
                  <a:pt x="290" y="69"/>
                </a:cubicBezTo>
                <a:cubicBezTo>
                  <a:pt x="292" y="72"/>
                  <a:pt x="292" y="77"/>
                  <a:pt x="290" y="83"/>
                </a:cubicBezTo>
                <a:cubicBezTo>
                  <a:pt x="281" y="128"/>
                  <a:pt x="273" y="164"/>
                  <a:pt x="264" y="198"/>
                </a:cubicBezTo>
                <a:cubicBezTo>
                  <a:pt x="261" y="206"/>
                  <a:pt x="258" y="207"/>
                  <a:pt x="249" y="206"/>
                </a:cubicBezTo>
                <a:cubicBezTo>
                  <a:pt x="221" y="204"/>
                  <a:pt x="196" y="215"/>
                  <a:pt x="177" y="238"/>
                </a:cubicBezTo>
                <a:cubicBezTo>
                  <a:pt x="172" y="245"/>
                  <a:pt x="170" y="252"/>
                  <a:pt x="173" y="257"/>
                </a:cubicBezTo>
                <a:cubicBezTo>
                  <a:pt x="175" y="264"/>
                  <a:pt x="182" y="269"/>
                  <a:pt x="192" y="270"/>
                </a:cubicBezTo>
                <a:cubicBezTo>
                  <a:pt x="210" y="274"/>
                  <a:pt x="225" y="266"/>
                  <a:pt x="240" y="258"/>
                </a:cubicBezTo>
                <a:cubicBezTo>
                  <a:pt x="259" y="246"/>
                  <a:pt x="270" y="233"/>
                  <a:pt x="274" y="216"/>
                </a:cubicBezTo>
                <a:cubicBezTo>
                  <a:pt x="278" y="200"/>
                  <a:pt x="281" y="184"/>
                  <a:pt x="284" y="169"/>
                </a:cubicBezTo>
                <a:cubicBezTo>
                  <a:pt x="295" y="119"/>
                  <a:pt x="306" y="68"/>
                  <a:pt x="328" y="21"/>
                </a:cubicBezTo>
                <a:cubicBezTo>
                  <a:pt x="329" y="18"/>
                  <a:pt x="330" y="14"/>
                  <a:pt x="331" y="10"/>
                </a:cubicBezTo>
                <a:cubicBezTo>
                  <a:pt x="332" y="6"/>
                  <a:pt x="331" y="3"/>
                  <a:pt x="330" y="2"/>
                </a:cubicBezTo>
                <a:close/>
                <a:moveTo>
                  <a:pt x="302" y="49"/>
                </a:moveTo>
                <a:cubicBezTo>
                  <a:pt x="300" y="54"/>
                  <a:pt x="296" y="57"/>
                  <a:pt x="290" y="57"/>
                </a:cubicBezTo>
                <a:cubicBezTo>
                  <a:pt x="256" y="61"/>
                  <a:pt x="223" y="70"/>
                  <a:pt x="191" y="79"/>
                </a:cubicBezTo>
                <a:cubicBezTo>
                  <a:pt x="183" y="81"/>
                  <a:pt x="175" y="84"/>
                  <a:pt x="167" y="86"/>
                </a:cubicBezTo>
                <a:cubicBezTo>
                  <a:pt x="160" y="88"/>
                  <a:pt x="157" y="89"/>
                  <a:pt x="156" y="88"/>
                </a:cubicBezTo>
                <a:cubicBezTo>
                  <a:pt x="155" y="87"/>
                  <a:pt x="155" y="84"/>
                  <a:pt x="155" y="81"/>
                </a:cubicBezTo>
                <a:cubicBezTo>
                  <a:pt x="155" y="80"/>
                  <a:pt x="155" y="80"/>
                  <a:pt x="156" y="80"/>
                </a:cubicBezTo>
                <a:cubicBezTo>
                  <a:pt x="156" y="79"/>
                  <a:pt x="156" y="78"/>
                  <a:pt x="156" y="78"/>
                </a:cubicBezTo>
                <a:cubicBezTo>
                  <a:pt x="157" y="73"/>
                  <a:pt x="157" y="69"/>
                  <a:pt x="158" y="66"/>
                </a:cubicBezTo>
                <a:cubicBezTo>
                  <a:pt x="161" y="41"/>
                  <a:pt x="161" y="41"/>
                  <a:pt x="179" y="37"/>
                </a:cubicBezTo>
                <a:cubicBezTo>
                  <a:pt x="184" y="36"/>
                  <a:pt x="189" y="35"/>
                  <a:pt x="197" y="33"/>
                </a:cubicBezTo>
                <a:cubicBezTo>
                  <a:pt x="227" y="24"/>
                  <a:pt x="260" y="19"/>
                  <a:pt x="302" y="16"/>
                </a:cubicBezTo>
                <a:cubicBezTo>
                  <a:pt x="309" y="16"/>
                  <a:pt x="313" y="16"/>
                  <a:pt x="314" y="18"/>
                </a:cubicBezTo>
                <a:cubicBezTo>
                  <a:pt x="315" y="20"/>
                  <a:pt x="315" y="24"/>
                  <a:pt x="311" y="30"/>
                </a:cubicBezTo>
                <a:cubicBezTo>
                  <a:pt x="309" y="33"/>
                  <a:pt x="307" y="37"/>
                  <a:pt x="306" y="41"/>
                </a:cubicBezTo>
                <a:cubicBezTo>
                  <a:pt x="305" y="44"/>
                  <a:pt x="304" y="46"/>
                  <a:pt x="302" y="49"/>
                </a:cubicBezTo>
                <a:close/>
                <a:moveTo>
                  <a:pt x="90" y="258"/>
                </a:moveTo>
                <a:cubicBezTo>
                  <a:pt x="89" y="258"/>
                  <a:pt x="89" y="259"/>
                  <a:pt x="88" y="259"/>
                </a:cubicBezTo>
                <a:cubicBezTo>
                  <a:pt x="71" y="271"/>
                  <a:pt x="54" y="278"/>
                  <a:pt x="38" y="280"/>
                </a:cubicBezTo>
                <a:cubicBezTo>
                  <a:pt x="35" y="279"/>
                  <a:pt x="33" y="279"/>
                  <a:pt x="31" y="279"/>
                </a:cubicBezTo>
                <a:cubicBezTo>
                  <a:pt x="25" y="279"/>
                  <a:pt x="20" y="279"/>
                  <a:pt x="18" y="273"/>
                </a:cubicBezTo>
                <a:cubicBezTo>
                  <a:pt x="16" y="267"/>
                  <a:pt x="19" y="263"/>
                  <a:pt x="23" y="260"/>
                </a:cubicBezTo>
                <a:cubicBezTo>
                  <a:pt x="24" y="258"/>
                  <a:pt x="25" y="257"/>
                  <a:pt x="26" y="256"/>
                </a:cubicBezTo>
                <a:cubicBezTo>
                  <a:pt x="32" y="248"/>
                  <a:pt x="40" y="243"/>
                  <a:pt x="47" y="238"/>
                </a:cubicBezTo>
                <a:cubicBezTo>
                  <a:pt x="50" y="237"/>
                  <a:pt x="53" y="235"/>
                  <a:pt x="55" y="233"/>
                </a:cubicBezTo>
                <a:cubicBezTo>
                  <a:pt x="60" y="230"/>
                  <a:pt x="67" y="227"/>
                  <a:pt x="73" y="226"/>
                </a:cubicBezTo>
                <a:cubicBezTo>
                  <a:pt x="75" y="226"/>
                  <a:pt x="76" y="226"/>
                  <a:pt x="78" y="226"/>
                </a:cubicBezTo>
                <a:cubicBezTo>
                  <a:pt x="89" y="226"/>
                  <a:pt x="97" y="233"/>
                  <a:pt x="101" y="240"/>
                </a:cubicBezTo>
                <a:cubicBezTo>
                  <a:pt x="105" y="248"/>
                  <a:pt x="97" y="253"/>
                  <a:pt x="90" y="258"/>
                </a:cubicBezTo>
                <a:close/>
                <a:moveTo>
                  <a:pt x="256" y="232"/>
                </a:moveTo>
                <a:cubicBezTo>
                  <a:pt x="242" y="247"/>
                  <a:pt x="224" y="253"/>
                  <a:pt x="208" y="258"/>
                </a:cubicBezTo>
                <a:cubicBezTo>
                  <a:pt x="205" y="257"/>
                  <a:pt x="202" y="257"/>
                  <a:pt x="200" y="257"/>
                </a:cubicBezTo>
                <a:cubicBezTo>
                  <a:pt x="195" y="257"/>
                  <a:pt x="190" y="257"/>
                  <a:pt x="189" y="251"/>
                </a:cubicBezTo>
                <a:cubicBezTo>
                  <a:pt x="187" y="244"/>
                  <a:pt x="193" y="239"/>
                  <a:pt x="198" y="236"/>
                </a:cubicBezTo>
                <a:cubicBezTo>
                  <a:pt x="211" y="228"/>
                  <a:pt x="225" y="220"/>
                  <a:pt x="241" y="220"/>
                </a:cubicBezTo>
                <a:cubicBezTo>
                  <a:pt x="244" y="220"/>
                  <a:pt x="247" y="220"/>
                  <a:pt x="251" y="221"/>
                </a:cubicBezTo>
                <a:cubicBezTo>
                  <a:pt x="254" y="221"/>
                  <a:pt x="258" y="223"/>
                  <a:pt x="259" y="225"/>
                </a:cubicBezTo>
                <a:cubicBezTo>
                  <a:pt x="259" y="227"/>
                  <a:pt x="258" y="229"/>
                  <a:pt x="256" y="23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51" name="Group 21"/>
          <p:cNvGrpSpPr>
            <a:grpSpLocks noChangeAspect="1"/>
          </p:cNvGrpSpPr>
          <p:nvPr/>
        </p:nvGrpSpPr>
        <p:grpSpPr>
          <a:xfrm>
            <a:off x="898379" y="952255"/>
            <a:ext cx="623817" cy="1020866"/>
            <a:chOff x="3270" y="1510"/>
            <a:chExt cx="762" cy="1247"/>
          </a:xfrm>
          <a:solidFill>
            <a:schemeClr val="bg1"/>
          </a:solidFill>
        </p:grpSpPr>
        <p:sp>
          <p:nvSpPr>
            <p:cNvPr id="52" name="Freeform 22"/>
            <p:cNvSpPr/>
            <p:nvPr/>
          </p:nvSpPr>
          <p:spPr bwMode="auto">
            <a:xfrm>
              <a:off x="3616" y="2549"/>
              <a:ext cx="56" cy="46"/>
            </a:xfrm>
            <a:custGeom>
              <a:avLst/>
              <a:gdLst>
                <a:gd name="T0" fmla="*/ 0 w 54"/>
                <a:gd name="T1" fmla="*/ 18 h 44"/>
                <a:gd name="T2" fmla="*/ 54 w 54"/>
                <a:gd name="T3" fmla="*/ 0 h 44"/>
                <a:gd name="T4" fmla="*/ 46 w 54"/>
                <a:gd name="T5" fmla="*/ 44 h 44"/>
                <a:gd name="T6" fmla="*/ 39 w 54"/>
                <a:gd name="T7" fmla="*/ 23 h 44"/>
                <a:gd name="T8" fmla="*/ 0 w 54"/>
                <a:gd name="T9" fmla="*/ 18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44">
                  <a:moveTo>
                    <a:pt x="0" y="18"/>
                  </a:moveTo>
                  <a:cubicBezTo>
                    <a:pt x="0" y="18"/>
                    <a:pt x="29" y="19"/>
                    <a:pt x="54" y="0"/>
                  </a:cubicBezTo>
                  <a:cubicBezTo>
                    <a:pt x="46" y="44"/>
                    <a:pt x="46" y="44"/>
                    <a:pt x="46" y="44"/>
                  </a:cubicBezTo>
                  <a:cubicBezTo>
                    <a:pt x="39" y="23"/>
                    <a:pt x="39" y="23"/>
                    <a:pt x="39" y="23"/>
                  </a:cubicBezTo>
                  <a:cubicBezTo>
                    <a:pt x="39" y="23"/>
                    <a:pt x="28" y="31"/>
                    <a:pt x="0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23"/>
            <p:cNvSpPr>
              <a:spLocks noEditPoints="1"/>
            </p:cNvSpPr>
            <p:nvPr/>
          </p:nvSpPr>
          <p:spPr bwMode="auto">
            <a:xfrm>
              <a:off x="3270" y="1510"/>
              <a:ext cx="762" cy="1247"/>
            </a:xfrm>
            <a:custGeom>
              <a:avLst/>
              <a:gdLst>
                <a:gd name="T0" fmla="*/ 629 w 729"/>
                <a:gd name="T1" fmla="*/ 554 h 1195"/>
                <a:gd name="T2" fmla="*/ 512 w 729"/>
                <a:gd name="T3" fmla="*/ 454 h 1195"/>
                <a:gd name="T4" fmla="*/ 509 w 729"/>
                <a:gd name="T5" fmla="*/ 405 h 1195"/>
                <a:gd name="T6" fmla="*/ 591 w 729"/>
                <a:gd name="T7" fmla="*/ 78 h 1195"/>
                <a:gd name="T8" fmla="*/ 415 w 729"/>
                <a:gd name="T9" fmla="*/ 118 h 1195"/>
                <a:gd name="T10" fmla="*/ 276 w 729"/>
                <a:gd name="T11" fmla="*/ 309 h 1195"/>
                <a:gd name="T12" fmla="*/ 37 w 729"/>
                <a:gd name="T13" fmla="*/ 50 h 1195"/>
                <a:gd name="T14" fmla="*/ 151 w 729"/>
                <a:gd name="T15" fmla="*/ 585 h 1195"/>
                <a:gd name="T16" fmla="*/ 202 w 729"/>
                <a:gd name="T17" fmla="*/ 988 h 1195"/>
                <a:gd name="T18" fmla="*/ 160 w 729"/>
                <a:gd name="T19" fmla="*/ 1169 h 1195"/>
                <a:gd name="T20" fmla="*/ 135 w 729"/>
                <a:gd name="T21" fmla="*/ 904 h 1195"/>
                <a:gd name="T22" fmla="*/ 298 w 729"/>
                <a:gd name="T23" fmla="*/ 556 h 1195"/>
                <a:gd name="T24" fmla="*/ 447 w 729"/>
                <a:gd name="T25" fmla="*/ 694 h 1195"/>
                <a:gd name="T26" fmla="*/ 268 w 729"/>
                <a:gd name="T27" fmla="*/ 812 h 1195"/>
                <a:gd name="T28" fmla="*/ 373 w 729"/>
                <a:gd name="T29" fmla="*/ 737 h 1195"/>
                <a:gd name="T30" fmla="*/ 391 w 729"/>
                <a:gd name="T31" fmla="*/ 740 h 1195"/>
                <a:gd name="T32" fmla="*/ 440 w 729"/>
                <a:gd name="T33" fmla="*/ 778 h 1195"/>
                <a:gd name="T34" fmla="*/ 593 w 729"/>
                <a:gd name="T35" fmla="*/ 811 h 1195"/>
                <a:gd name="T36" fmla="*/ 460 w 729"/>
                <a:gd name="T37" fmla="*/ 992 h 1195"/>
                <a:gd name="T38" fmla="*/ 465 w 729"/>
                <a:gd name="T39" fmla="*/ 1195 h 1195"/>
                <a:gd name="T40" fmla="*/ 647 w 729"/>
                <a:gd name="T41" fmla="*/ 784 h 1195"/>
                <a:gd name="T42" fmla="*/ 437 w 729"/>
                <a:gd name="T43" fmla="*/ 585 h 1195"/>
                <a:gd name="T44" fmla="*/ 210 w 729"/>
                <a:gd name="T45" fmla="*/ 547 h 1195"/>
                <a:gd name="T46" fmla="*/ 54 w 729"/>
                <a:gd name="T47" fmla="*/ 143 h 1195"/>
                <a:gd name="T48" fmla="*/ 240 w 729"/>
                <a:gd name="T49" fmla="*/ 230 h 1195"/>
                <a:gd name="T50" fmla="*/ 374 w 729"/>
                <a:gd name="T51" fmla="*/ 387 h 1195"/>
                <a:gd name="T52" fmla="*/ 520 w 729"/>
                <a:gd name="T53" fmla="*/ 52 h 1195"/>
                <a:gd name="T54" fmla="*/ 468 w 729"/>
                <a:gd name="T55" fmla="*/ 505 h 1195"/>
                <a:gd name="T56" fmla="*/ 437 w 729"/>
                <a:gd name="T57" fmla="*/ 585 h 1195"/>
                <a:gd name="T58" fmla="*/ 494 w 729"/>
                <a:gd name="T59" fmla="*/ 673 h 1195"/>
                <a:gd name="T60" fmla="*/ 529 w 729"/>
                <a:gd name="T61" fmla="*/ 484 h 1195"/>
                <a:gd name="T62" fmla="*/ 429 w 729"/>
                <a:gd name="T63" fmla="*/ 736 h 1195"/>
                <a:gd name="T64" fmla="*/ 603 w 729"/>
                <a:gd name="T65" fmla="*/ 672 h 1195"/>
                <a:gd name="T66" fmla="*/ 691 w 729"/>
                <a:gd name="T67" fmla="*/ 638 h 1195"/>
                <a:gd name="T68" fmla="*/ 520 w 729"/>
                <a:gd name="T69" fmla="*/ 768 h 1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29" h="1195">
                  <a:moveTo>
                    <a:pt x="700" y="569"/>
                  </a:moveTo>
                  <a:cubicBezTo>
                    <a:pt x="676" y="543"/>
                    <a:pt x="646" y="548"/>
                    <a:pt x="629" y="554"/>
                  </a:cubicBezTo>
                  <a:cubicBezTo>
                    <a:pt x="629" y="543"/>
                    <a:pt x="629" y="534"/>
                    <a:pt x="629" y="528"/>
                  </a:cubicBezTo>
                  <a:cubicBezTo>
                    <a:pt x="629" y="504"/>
                    <a:pt x="601" y="415"/>
                    <a:pt x="512" y="454"/>
                  </a:cubicBezTo>
                  <a:cubicBezTo>
                    <a:pt x="508" y="455"/>
                    <a:pt x="504" y="457"/>
                    <a:pt x="501" y="459"/>
                  </a:cubicBezTo>
                  <a:cubicBezTo>
                    <a:pt x="498" y="447"/>
                    <a:pt x="498" y="427"/>
                    <a:pt x="509" y="405"/>
                  </a:cubicBezTo>
                  <a:cubicBezTo>
                    <a:pt x="528" y="366"/>
                    <a:pt x="597" y="273"/>
                    <a:pt x="606" y="211"/>
                  </a:cubicBezTo>
                  <a:cubicBezTo>
                    <a:pt x="614" y="149"/>
                    <a:pt x="602" y="102"/>
                    <a:pt x="591" y="78"/>
                  </a:cubicBezTo>
                  <a:cubicBezTo>
                    <a:pt x="580" y="53"/>
                    <a:pt x="554" y="23"/>
                    <a:pt x="514" y="23"/>
                  </a:cubicBezTo>
                  <a:cubicBezTo>
                    <a:pt x="474" y="23"/>
                    <a:pt x="426" y="50"/>
                    <a:pt x="415" y="118"/>
                  </a:cubicBezTo>
                  <a:cubicBezTo>
                    <a:pt x="405" y="185"/>
                    <a:pt x="346" y="432"/>
                    <a:pt x="315" y="482"/>
                  </a:cubicBezTo>
                  <a:cubicBezTo>
                    <a:pt x="315" y="482"/>
                    <a:pt x="283" y="384"/>
                    <a:pt x="276" y="309"/>
                  </a:cubicBezTo>
                  <a:cubicBezTo>
                    <a:pt x="269" y="234"/>
                    <a:pt x="258" y="133"/>
                    <a:pt x="188" y="67"/>
                  </a:cubicBezTo>
                  <a:cubicBezTo>
                    <a:pt x="117" y="0"/>
                    <a:pt x="58" y="38"/>
                    <a:pt x="37" y="50"/>
                  </a:cubicBezTo>
                  <a:cubicBezTo>
                    <a:pt x="17" y="62"/>
                    <a:pt x="0" y="93"/>
                    <a:pt x="35" y="161"/>
                  </a:cubicBezTo>
                  <a:cubicBezTo>
                    <a:pt x="69" y="228"/>
                    <a:pt x="116" y="381"/>
                    <a:pt x="151" y="585"/>
                  </a:cubicBezTo>
                  <a:cubicBezTo>
                    <a:pt x="113" y="616"/>
                    <a:pt x="74" y="669"/>
                    <a:pt x="68" y="769"/>
                  </a:cubicBezTo>
                  <a:cubicBezTo>
                    <a:pt x="59" y="931"/>
                    <a:pt x="166" y="940"/>
                    <a:pt x="202" y="988"/>
                  </a:cubicBezTo>
                  <a:cubicBezTo>
                    <a:pt x="238" y="1037"/>
                    <a:pt x="151" y="1155"/>
                    <a:pt x="151" y="1155"/>
                  </a:cubicBezTo>
                  <a:cubicBezTo>
                    <a:pt x="160" y="1169"/>
                    <a:pt x="160" y="1169"/>
                    <a:pt x="160" y="1169"/>
                  </a:cubicBezTo>
                  <a:cubicBezTo>
                    <a:pt x="198" y="1124"/>
                    <a:pt x="228" y="1059"/>
                    <a:pt x="234" y="1007"/>
                  </a:cubicBezTo>
                  <a:cubicBezTo>
                    <a:pt x="240" y="954"/>
                    <a:pt x="198" y="969"/>
                    <a:pt x="135" y="904"/>
                  </a:cubicBezTo>
                  <a:cubicBezTo>
                    <a:pt x="71" y="838"/>
                    <a:pt x="76" y="706"/>
                    <a:pt x="135" y="632"/>
                  </a:cubicBezTo>
                  <a:cubicBezTo>
                    <a:pt x="194" y="558"/>
                    <a:pt x="275" y="538"/>
                    <a:pt x="298" y="556"/>
                  </a:cubicBezTo>
                  <a:cubicBezTo>
                    <a:pt x="321" y="575"/>
                    <a:pt x="392" y="615"/>
                    <a:pt x="432" y="602"/>
                  </a:cubicBezTo>
                  <a:cubicBezTo>
                    <a:pt x="472" y="589"/>
                    <a:pt x="508" y="654"/>
                    <a:pt x="447" y="694"/>
                  </a:cubicBezTo>
                  <a:cubicBezTo>
                    <a:pt x="369" y="746"/>
                    <a:pt x="280" y="674"/>
                    <a:pt x="280" y="674"/>
                  </a:cubicBezTo>
                  <a:cubicBezTo>
                    <a:pt x="302" y="738"/>
                    <a:pt x="268" y="812"/>
                    <a:pt x="268" y="812"/>
                  </a:cubicBezTo>
                  <a:cubicBezTo>
                    <a:pt x="319" y="788"/>
                    <a:pt x="306" y="705"/>
                    <a:pt x="306" y="705"/>
                  </a:cubicBezTo>
                  <a:cubicBezTo>
                    <a:pt x="331" y="722"/>
                    <a:pt x="353" y="732"/>
                    <a:pt x="373" y="737"/>
                  </a:cubicBezTo>
                  <a:cubicBezTo>
                    <a:pt x="385" y="769"/>
                    <a:pt x="408" y="853"/>
                    <a:pt x="346" y="923"/>
                  </a:cubicBezTo>
                  <a:cubicBezTo>
                    <a:pt x="346" y="923"/>
                    <a:pt x="434" y="880"/>
                    <a:pt x="391" y="740"/>
                  </a:cubicBezTo>
                  <a:cubicBezTo>
                    <a:pt x="395" y="740"/>
                    <a:pt x="400" y="740"/>
                    <a:pt x="405" y="740"/>
                  </a:cubicBezTo>
                  <a:cubicBezTo>
                    <a:pt x="408" y="751"/>
                    <a:pt x="417" y="766"/>
                    <a:pt x="440" y="778"/>
                  </a:cubicBezTo>
                  <a:cubicBezTo>
                    <a:pt x="456" y="787"/>
                    <a:pt x="480" y="786"/>
                    <a:pt x="505" y="775"/>
                  </a:cubicBezTo>
                  <a:cubicBezTo>
                    <a:pt x="514" y="792"/>
                    <a:pt x="540" y="824"/>
                    <a:pt x="593" y="811"/>
                  </a:cubicBezTo>
                  <a:cubicBezTo>
                    <a:pt x="604" y="809"/>
                    <a:pt x="614" y="805"/>
                    <a:pt x="623" y="800"/>
                  </a:cubicBezTo>
                  <a:cubicBezTo>
                    <a:pt x="621" y="839"/>
                    <a:pt x="605" y="966"/>
                    <a:pt x="460" y="992"/>
                  </a:cubicBezTo>
                  <a:cubicBezTo>
                    <a:pt x="460" y="992"/>
                    <a:pt x="475" y="1138"/>
                    <a:pt x="439" y="1194"/>
                  </a:cubicBezTo>
                  <a:cubicBezTo>
                    <a:pt x="465" y="1195"/>
                    <a:pt x="465" y="1195"/>
                    <a:pt x="465" y="1195"/>
                  </a:cubicBezTo>
                  <a:cubicBezTo>
                    <a:pt x="465" y="1195"/>
                    <a:pt x="501" y="1143"/>
                    <a:pt x="485" y="1007"/>
                  </a:cubicBezTo>
                  <a:cubicBezTo>
                    <a:pt x="485" y="1007"/>
                    <a:pt x="636" y="1001"/>
                    <a:pt x="647" y="784"/>
                  </a:cubicBezTo>
                  <a:cubicBezTo>
                    <a:pt x="720" y="725"/>
                    <a:pt x="729" y="601"/>
                    <a:pt x="700" y="569"/>
                  </a:cubicBezTo>
                  <a:close/>
                  <a:moveTo>
                    <a:pt x="437" y="585"/>
                  </a:moveTo>
                  <a:cubicBezTo>
                    <a:pt x="381" y="593"/>
                    <a:pt x="339" y="562"/>
                    <a:pt x="309" y="545"/>
                  </a:cubicBezTo>
                  <a:cubicBezTo>
                    <a:pt x="280" y="528"/>
                    <a:pt x="246" y="525"/>
                    <a:pt x="210" y="547"/>
                  </a:cubicBezTo>
                  <a:cubicBezTo>
                    <a:pt x="200" y="552"/>
                    <a:pt x="187" y="559"/>
                    <a:pt x="172" y="569"/>
                  </a:cubicBezTo>
                  <a:cubicBezTo>
                    <a:pt x="161" y="511"/>
                    <a:pt x="103" y="226"/>
                    <a:pt x="54" y="143"/>
                  </a:cubicBezTo>
                  <a:cubicBezTo>
                    <a:pt x="4" y="59"/>
                    <a:pt x="91" y="56"/>
                    <a:pt x="106" y="58"/>
                  </a:cubicBezTo>
                  <a:cubicBezTo>
                    <a:pt x="141" y="63"/>
                    <a:pt x="228" y="130"/>
                    <a:pt x="240" y="230"/>
                  </a:cubicBezTo>
                  <a:cubicBezTo>
                    <a:pt x="252" y="331"/>
                    <a:pt x="269" y="478"/>
                    <a:pt x="314" y="536"/>
                  </a:cubicBezTo>
                  <a:cubicBezTo>
                    <a:pt x="314" y="536"/>
                    <a:pt x="346" y="484"/>
                    <a:pt x="374" y="387"/>
                  </a:cubicBezTo>
                  <a:cubicBezTo>
                    <a:pt x="402" y="290"/>
                    <a:pt x="432" y="177"/>
                    <a:pt x="440" y="130"/>
                  </a:cubicBezTo>
                  <a:cubicBezTo>
                    <a:pt x="447" y="82"/>
                    <a:pt x="470" y="40"/>
                    <a:pt x="520" y="52"/>
                  </a:cubicBezTo>
                  <a:cubicBezTo>
                    <a:pt x="569" y="64"/>
                    <a:pt x="597" y="151"/>
                    <a:pt x="568" y="231"/>
                  </a:cubicBezTo>
                  <a:cubicBezTo>
                    <a:pt x="541" y="306"/>
                    <a:pt x="452" y="400"/>
                    <a:pt x="468" y="505"/>
                  </a:cubicBezTo>
                  <a:cubicBezTo>
                    <a:pt x="454" y="536"/>
                    <a:pt x="450" y="572"/>
                    <a:pt x="449" y="585"/>
                  </a:cubicBezTo>
                  <a:cubicBezTo>
                    <a:pt x="445" y="585"/>
                    <a:pt x="441" y="585"/>
                    <a:pt x="437" y="585"/>
                  </a:cubicBezTo>
                  <a:close/>
                  <a:moveTo>
                    <a:pt x="429" y="736"/>
                  </a:moveTo>
                  <a:cubicBezTo>
                    <a:pt x="464" y="725"/>
                    <a:pt x="486" y="695"/>
                    <a:pt x="494" y="673"/>
                  </a:cubicBezTo>
                  <a:cubicBezTo>
                    <a:pt x="507" y="639"/>
                    <a:pt x="498" y="597"/>
                    <a:pt x="465" y="587"/>
                  </a:cubicBezTo>
                  <a:cubicBezTo>
                    <a:pt x="469" y="565"/>
                    <a:pt x="486" y="497"/>
                    <a:pt x="529" y="484"/>
                  </a:cubicBezTo>
                  <a:cubicBezTo>
                    <a:pt x="580" y="468"/>
                    <a:pt x="609" y="509"/>
                    <a:pt x="596" y="585"/>
                  </a:cubicBezTo>
                  <a:cubicBezTo>
                    <a:pt x="584" y="659"/>
                    <a:pt x="518" y="804"/>
                    <a:pt x="429" y="736"/>
                  </a:cubicBezTo>
                  <a:close/>
                  <a:moveTo>
                    <a:pt x="520" y="768"/>
                  </a:moveTo>
                  <a:cubicBezTo>
                    <a:pt x="554" y="749"/>
                    <a:pt x="586" y="716"/>
                    <a:pt x="603" y="672"/>
                  </a:cubicBezTo>
                  <a:cubicBezTo>
                    <a:pt x="616" y="636"/>
                    <a:pt x="622" y="606"/>
                    <a:pt x="626" y="581"/>
                  </a:cubicBezTo>
                  <a:cubicBezTo>
                    <a:pt x="680" y="564"/>
                    <a:pt x="696" y="608"/>
                    <a:pt x="691" y="638"/>
                  </a:cubicBezTo>
                  <a:cubicBezTo>
                    <a:pt x="687" y="669"/>
                    <a:pt x="664" y="771"/>
                    <a:pt x="595" y="789"/>
                  </a:cubicBezTo>
                  <a:cubicBezTo>
                    <a:pt x="547" y="802"/>
                    <a:pt x="527" y="781"/>
                    <a:pt x="520" y="76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9" name="Freeform 31"/>
          <p:cNvSpPr/>
          <p:nvPr/>
        </p:nvSpPr>
        <p:spPr bwMode="auto">
          <a:xfrm>
            <a:off x="10799524" y="607455"/>
            <a:ext cx="742080" cy="893852"/>
          </a:xfrm>
          <a:custGeom>
            <a:avLst/>
            <a:gdLst>
              <a:gd name="T0" fmla="*/ 243 w 343"/>
              <a:gd name="T1" fmla="*/ 35 h 436"/>
              <a:gd name="T2" fmla="*/ 166 w 343"/>
              <a:gd name="T3" fmla="*/ 7 h 436"/>
              <a:gd name="T4" fmla="*/ 108 w 343"/>
              <a:gd name="T5" fmla="*/ 74 h 436"/>
              <a:gd name="T6" fmla="*/ 54 w 343"/>
              <a:gd name="T7" fmla="*/ 206 h 436"/>
              <a:gd name="T8" fmla="*/ 8 w 343"/>
              <a:gd name="T9" fmla="*/ 348 h 436"/>
              <a:gd name="T10" fmla="*/ 193 w 343"/>
              <a:gd name="T11" fmla="*/ 278 h 436"/>
              <a:gd name="T12" fmla="*/ 278 w 343"/>
              <a:gd name="T13" fmla="*/ 215 h 436"/>
              <a:gd name="T14" fmla="*/ 243 w 343"/>
              <a:gd name="T15" fmla="*/ 35 h 4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43" h="436">
                <a:moveTo>
                  <a:pt x="243" y="35"/>
                </a:moveTo>
                <a:cubicBezTo>
                  <a:pt x="222" y="15"/>
                  <a:pt x="195" y="0"/>
                  <a:pt x="166" y="7"/>
                </a:cubicBezTo>
                <a:cubicBezTo>
                  <a:pt x="135" y="14"/>
                  <a:pt x="119" y="48"/>
                  <a:pt x="108" y="74"/>
                </a:cubicBezTo>
                <a:cubicBezTo>
                  <a:pt x="89" y="118"/>
                  <a:pt x="73" y="162"/>
                  <a:pt x="54" y="206"/>
                </a:cubicBezTo>
                <a:cubicBezTo>
                  <a:pt x="38" y="245"/>
                  <a:pt x="0" y="305"/>
                  <a:pt x="8" y="348"/>
                </a:cubicBezTo>
                <a:cubicBezTo>
                  <a:pt x="24" y="436"/>
                  <a:pt x="161" y="303"/>
                  <a:pt x="193" y="278"/>
                </a:cubicBezTo>
                <a:cubicBezTo>
                  <a:pt x="221" y="256"/>
                  <a:pt x="252" y="239"/>
                  <a:pt x="278" y="215"/>
                </a:cubicBezTo>
                <a:cubicBezTo>
                  <a:pt x="343" y="156"/>
                  <a:pt x="294" y="83"/>
                  <a:pt x="243" y="35"/>
                </a:cubicBezTo>
                <a:close/>
              </a:path>
            </a:pathLst>
          </a:custGeom>
          <a:solidFill>
            <a:srgbClr val="FF8D3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" name="Freeform 29"/>
          <p:cNvSpPr/>
          <p:nvPr/>
        </p:nvSpPr>
        <p:spPr bwMode="auto">
          <a:xfrm rot="944875">
            <a:off x="11401829" y="490323"/>
            <a:ext cx="337320" cy="248573"/>
          </a:xfrm>
          <a:custGeom>
            <a:avLst/>
            <a:gdLst>
              <a:gd name="T0" fmla="*/ 18 w 147"/>
              <a:gd name="T1" fmla="*/ 111 h 118"/>
              <a:gd name="T2" fmla="*/ 132 w 147"/>
              <a:gd name="T3" fmla="*/ 35 h 118"/>
              <a:gd name="T4" fmla="*/ 118 w 147"/>
              <a:gd name="T5" fmla="*/ 10 h 118"/>
              <a:gd name="T6" fmla="*/ 3 w 147"/>
              <a:gd name="T7" fmla="*/ 103 h 118"/>
              <a:gd name="T8" fmla="*/ 18 w 147"/>
              <a:gd name="T9" fmla="*/ 111 h 1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7" h="118">
                <a:moveTo>
                  <a:pt x="18" y="111"/>
                </a:moveTo>
                <a:cubicBezTo>
                  <a:pt x="49" y="75"/>
                  <a:pt x="94" y="62"/>
                  <a:pt x="132" y="35"/>
                </a:cubicBezTo>
                <a:cubicBezTo>
                  <a:pt x="147" y="24"/>
                  <a:pt x="134" y="0"/>
                  <a:pt x="118" y="10"/>
                </a:cubicBezTo>
                <a:cubicBezTo>
                  <a:pt x="77" y="32"/>
                  <a:pt x="21" y="57"/>
                  <a:pt x="3" y="103"/>
                </a:cubicBezTo>
                <a:cubicBezTo>
                  <a:pt x="0" y="111"/>
                  <a:pt x="12" y="118"/>
                  <a:pt x="18" y="111"/>
                </a:cubicBezTo>
                <a:close/>
              </a:path>
            </a:pathLst>
          </a:custGeom>
          <a:solidFill>
            <a:srgbClr val="8DC54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" name="Freeform 28"/>
          <p:cNvSpPr/>
          <p:nvPr/>
        </p:nvSpPr>
        <p:spPr bwMode="auto">
          <a:xfrm>
            <a:off x="11374428" y="387018"/>
            <a:ext cx="297886" cy="284048"/>
          </a:xfrm>
          <a:custGeom>
            <a:avLst/>
            <a:gdLst>
              <a:gd name="T0" fmla="*/ 15 w 86"/>
              <a:gd name="T1" fmla="*/ 153 h 160"/>
              <a:gd name="T2" fmla="*/ 44 w 86"/>
              <a:gd name="T3" fmla="*/ 86 h 160"/>
              <a:gd name="T4" fmla="*/ 82 w 86"/>
              <a:gd name="T5" fmla="*/ 19 h 160"/>
              <a:gd name="T6" fmla="*/ 61 w 86"/>
              <a:gd name="T7" fmla="*/ 7 h 160"/>
              <a:gd name="T8" fmla="*/ 19 w 86"/>
              <a:gd name="T9" fmla="*/ 78 h 160"/>
              <a:gd name="T10" fmla="*/ 1 w 86"/>
              <a:gd name="T11" fmla="*/ 151 h 160"/>
              <a:gd name="T12" fmla="*/ 15 w 86"/>
              <a:gd name="T13" fmla="*/ 153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6" h="160">
                <a:moveTo>
                  <a:pt x="15" y="153"/>
                </a:moveTo>
                <a:cubicBezTo>
                  <a:pt x="24" y="130"/>
                  <a:pt x="33" y="108"/>
                  <a:pt x="44" y="86"/>
                </a:cubicBezTo>
                <a:cubicBezTo>
                  <a:pt x="56" y="64"/>
                  <a:pt x="74" y="42"/>
                  <a:pt x="82" y="19"/>
                </a:cubicBezTo>
                <a:cubicBezTo>
                  <a:pt x="86" y="6"/>
                  <a:pt x="70" y="0"/>
                  <a:pt x="61" y="7"/>
                </a:cubicBezTo>
                <a:cubicBezTo>
                  <a:pt x="41" y="23"/>
                  <a:pt x="29" y="55"/>
                  <a:pt x="19" y="78"/>
                </a:cubicBezTo>
                <a:cubicBezTo>
                  <a:pt x="9" y="101"/>
                  <a:pt x="0" y="125"/>
                  <a:pt x="1" y="151"/>
                </a:cubicBezTo>
                <a:cubicBezTo>
                  <a:pt x="2" y="159"/>
                  <a:pt x="12" y="160"/>
                  <a:pt x="15" y="153"/>
                </a:cubicBezTo>
                <a:close/>
              </a:path>
            </a:pathLst>
          </a:custGeom>
          <a:solidFill>
            <a:srgbClr val="8DC54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" name="Freeform 30"/>
          <p:cNvSpPr/>
          <p:nvPr/>
        </p:nvSpPr>
        <p:spPr bwMode="auto">
          <a:xfrm flipV="1">
            <a:off x="11289850" y="178903"/>
            <a:ext cx="115422" cy="598853"/>
          </a:xfrm>
          <a:custGeom>
            <a:avLst/>
            <a:gdLst>
              <a:gd name="T0" fmla="*/ 14 w 157"/>
              <a:gd name="T1" fmla="*/ 50 h 52"/>
              <a:gd name="T2" fmla="*/ 139 w 157"/>
              <a:gd name="T3" fmla="*/ 31 h 52"/>
              <a:gd name="T4" fmla="*/ 132 w 157"/>
              <a:gd name="T5" fmla="*/ 4 h 52"/>
              <a:gd name="T6" fmla="*/ 11 w 157"/>
              <a:gd name="T7" fmla="*/ 29 h 52"/>
              <a:gd name="T8" fmla="*/ 14 w 157"/>
              <a:gd name="T9" fmla="*/ 50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7" h="52">
                <a:moveTo>
                  <a:pt x="14" y="50"/>
                </a:moveTo>
                <a:cubicBezTo>
                  <a:pt x="55" y="52"/>
                  <a:pt x="99" y="39"/>
                  <a:pt x="139" y="31"/>
                </a:cubicBezTo>
                <a:cubicBezTo>
                  <a:pt x="157" y="27"/>
                  <a:pt x="149" y="0"/>
                  <a:pt x="132" y="4"/>
                </a:cubicBezTo>
                <a:cubicBezTo>
                  <a:pt x="92" y="13"/>
                  <a:pt x="50" y="17"/>
                  <a:pt x="11" y="29"/>
                </a:cubicBezTo>
                <a:cubicBezTo>
                  <a:pt x="0" y="33"/>
                  <a:pt x="2" y="50"/>
                  <a:pt x="14" y="50"/>
                </a:cubicBezTo>
                <a:close/>
              </a:path>
            </a:pathLst>
          </a:custGeom>
          <a:solidFill>
            <a:srgbClr val="8DC54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" name="Freeform 33"/>
          <p:cNvSpPr/>
          <p:nvPr/>
        </p:nvSpPr>
        <p:spPr bwMode="auto">
          <a:xfrm>
            <a:off x="11044435" y="780007"/>
            <a:ext cx="293494" cy="268888"/>
          </a:xfrm>
          <a:custGeom>
            <a:avLst/>
            <a:gdLst>
              <a:gd name="T0" fmla="*/ 7 w 121"/>
              <a:gd name="T1" fmla="*/ 16 h 67"/>
              <a:gd name="T2" fmla="*/ 115 w 121"/>
              <a:gd name="T3" fmla="*/ 65 h 67"/>
              <a:gd name="T4" fmla="*/ 120 w 121"/>
              <a:gd name="T5" fmla="*/ 61 h 67"/>
              <a:gd name="T6" fmla="*/ 7 w 121"/>
              <a:gd name="T7" fmla="*/ 4 h 67"/>
              <a:gd name="T8" fmla="*/ 7 w 121"/>
              <a:gd name="T9" fmla="*/ 16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0" h="67">
                <a:moveTo>
                  <a:pt x="7" y="16"/>
                </a:moveTo>
                <a:cubicBezTo>
                  <a:pt x="54" y="12"/>
                  <a:pt x="81" y="40"/>
                  <a:pt x="115" y="65"/>
                </a:cubicBezTo>
                <a:cubicBezTo>
                  <a:pt x="118" y="67"/>
                  <a:pt x="121" y="64"/>
                  <a:pt x="120" y="61"/>
                </a:cubicBezTo>
                <a:cubicBezTo>
                  <a:pt x="100" y="20"/>
                  <a:pt x="51" y="0"/>
                  <a:pt x="7" y="4"/>
                </a:cubicBezTo>
                <a:cubicBezTo>
                  <a:pt x="0" y="5"/>
                  <a:pt x="0" y="16"/>
                  <a:pt x="7" y="16"/>
                </a:cubicBezTo>
                <a:close/>
              </a:path>
            </a:pathLst>
          </a:custGeom>
          <a:solidFill>
            <a:srgbClr val="FF741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" name="Freeform 33"/>
          <p:cNvSpPr/>
          <p:nvPr/>
        </p:nvSpPr>
        <p:spPr bwMode="auto">
          <a:xfrm>
            <a:off x="10960196" y="996289"/>
            <a:ext cx="265259" cy="154742"/>
          </a:xfrm>
          <a:custGeom>
            <a:avLst/>
            <a:gdLst>
              <a:gd name="T0" fmla="*/ 7 w 121"/>
              <a:gd name="T1" fmla="*/ 16 h 67"/>
              <a:gd name="T2" fmla="*/ 115 w 121"/>
              <a:gd name="T3" fmla="*/ 65 h 67"/>
              <a:gd name="T4" fmla="*/ 120 w 121"/>
              <a:gd name="T5" fmla="*/ 61 h 67"/>
              <a:gd name="T6" fmla="*/ 7 w 121"/>
              <a:gd name="T7" fmla="*/ 4 h 67"/>
              <a:gd name="T8" fmla="*/ 7 w 121"/>
              <a:gd name="T9" fmla="*/ 16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0" h="67">
                <a:moveTo>
                  <a:pt x="7" y="16"/>
                </a:moveTo>
                <a:cubicBezTo>
                  <a:pt x="54" y="12"/>
                  <a:pt x="81" y="40"/>
                  <a:pt x="115" y="65"/>
                </a:cubicBezTo>
                <a:cubicBezTo>
                  <a:pt x="118" y="67"/>
                  <a:pt x="121" y="64"/>
                  <a:pt x="120" y="61"/>
                </a:cubicBezTo>
                <a:cubicBezTo>
                  <a:pt x="100" y="20"/>
                  <a:pt x="51" y="0"/>
                  <a:pt x="7" y="4"/>
                </a:cubicBezTo>
                <a:cubicBezTo>
                  <a:pt x="0" y="5"/>
                  <a:pt x="0" y="16"/>
                  <a:pt x="7" y="16"/>
                </a:cubicBezTo>
                <a:close/>
              </a:path>
            </a:pathLst>
          </a:custGeom>
          <a:solidFill>
            <a:srgbClr val="FF741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" name="Freeform 33"/>
          <p:cNvSpPr/>
          <p:nvPr/>
        </p:nvSpPr>
        <p:spPr bwMode="auto">
          <a:xfrm>
            <a:off x="10883991" y="1124856"/>
            <a:ext cx="167497" cy="67168"/>
          </a:xfrm>
          <a:custGeom>
            <a:avLst/>
            <a:gdLst>
              <a:gd name="T0" fmla="*/ 7 w 121"/>
              <a:gd name="T1" fmla="*/ 16 h 67"/>
              <a:gd name="T2" fmla="*/ 115 w 121"/>
              <a:gd name="T3" fmla="*/ 65 h 67"/>
              <a:gd name="T4" fmla="*/ 120 w 121"/>
              <a:gd name="T5" fmla="*/ 61 h 67"/>
              <a:gd name="T6" fmla="*/ 7 w 121"/>
              <a:gd name="T7" fmla="*/ 4 h 67"/>
              <a:gd name="T8" fmla="*/ 7 w 121"/>
              <a:gd name="T9" fmla="*/ 16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0" h="67">
                <a:moveTo>
                  <a:pt x="7" y="16"/>
                </a:moveTo>
                <a:cubicBezTo>
                  <a:pt x="54" y="12"/>
                  <a:pt x="81" y="40"/>
                  <a:pt x="115" y="65"/>
                </a:cubicBezTo>
                <a:cubicBezTo>
                  <a:pt x="118" y="67"/>
                  <a:pt x="121" y="64"/>
                  <a:pt x="120" y="61"/>
                </a:cubicBezTo>
                <a:cubicBezTo>
                  <a:pt x="100" y="20"/>
                  <a:pt x="51" y="0"/>
                  <a:pt x="7" y="4"/>
                </a:cubicBezTo>
                <a:cubicBezTo>
                  <a:pt x="0" y="5"/>
                  <a:pt x="0" y="16"/>
                  <a:pt x="7" y="16"/>
                </a:cubicBezTo>
                <a:close/>
              </a:path>
            </a:pathLst>
          </a:custGeom>
          <a:solidFill>
            <a:srgbClr val="FF741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" name="矩形 58"/>
          <p:cNvSpPr/>
          <p:nvPr/>
        </p:nvSpPr>
        <p:spPr>
          <a:xfrm>
            <a:off x="3640862" y="671891"/>
            <a:ext cx="3899996" cy="1311128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6600" b="1" smtClean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小试牛刀</a:t>
            </a:r>
            <a:endParaRPr lang="zh-CN" altLang="en-US" sz="6600" b="1">
              <a:solidFill>
                <a:schemeClr val="bg1"/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60" name="文本框 59"/>
          <p:cNvSpPr txBox="1"/>
          <p:nvPr/>
        </p:nvSpPr>
        <p:spPr>
          <a:xfrm>
            <a:off x="1354499" y="1904123"/>
            <a:ext cx="9215553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err="1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eg</a:t>
            </a:r>
            <a:r>
              <a:rPr lang="zh-CN" altLang="en-US" sz="3200" b="1" smtClean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：仿照例句格式，自选话题进行仿写。</a:t>
            </a:r>
            <a:endParaRPr lang="en-US" altLang="zh-CN" sz="3200" b="1" smtClean="0">
              <a:solidFill>
                <a:schemeClr val="bg1"/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  <a:p>
            <a:r>
              <a:rPr lang="zh-CN" altLang="en-US" sz="3200" b="1" smtClean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幸福是“临行密密缝，意恐迟迟归”的牵挂。</a:t>
            </a:r>
            <a:endParaRPr lang="en-US" altLang="zh-CN" sz="3200" b="1" smtClean="0">
              <a:solidFill>
                <a:schemeClr val="bg1"/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  <a:p>
            <a:r>
              <a:rPr lang="en-US" altLang="zh-CN" sz="3200" b="1" smtClean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______________________________________</a:t>
            </a:r>
          </a:p>
          <a:p>
            <a:r>
              <a:rPr lang="en-US" altLang="zh-CN" sz="3200" b="1" smtClean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______________________________________</a:t>
            </a:r>
          </a:p>
          <a:p>
            <a:r>
              <a:rPr lang="en-US" altLang="zh-CN" sz="3200" b="1" smtClean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______________________________________</a:t>
            </a:r>
            <a:endParaRPr lang="zh-CN" altLang="en-US" sz="3200" b="1">
              <a:solidFill>
                <a:schemeClr val="bg1"/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61" name="文本框 60"/>
          <p:cNvSpPr txBox="1"/>
          <p:nvPr/>
        </p:nvSpPr>
        <p:spPr>
          <a:xfrm>
            <a:off x="1325190" y="2768851"/>
            <a:ext cx="945975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smtClean="0">
                <a:latin typeface="方正喵呜体" panose="02010600010101010101" pitchFamily="2" charset="-122"/>
                <a:ea typeface="方正喵呜体" panose="02010600010101010101" pitchFamily="2" charset="-122"/>
              </a:rPr>
              <a:t>自在是“采菊东篱下，悠然见南山”的闲适。</a:t>
            </a:r>
            <a:endParaRPr lang="en-US" altLang="zh-CN" sz="3200" b="1" smtClean="0"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74" name="文本框 73"/>
          <p:cNvSpPr txBox="1"/>
          <p:nvPr/>
        </p:nvSpPr>
        <p:spPr>
          <a:xfrm>
            <a:off x="1325190" y="3251976"/>
            <a:ext cx="945975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latin typeface="方正喵呜体" panose="02010600010101010101" pitchFamily="2" charset="-122"/>
                <a:ea typeface="方正喵呜体" panose="02010600010101010101" pitchFamily="2" charset="-122"/>
              </a:rPr>
              <a:t>豪情</a:t>
            </a:r>
            <a:r>
              <a:rPr lang="zh-CN" altLang="en-US" sz="3200" b="1" smtClean="0">
                <a:latin typeface="方正喵呜体" panose="02010600010101010101" pitchFamily="2" charset="-122"/>
                <a:ea typeface="方正喵呜体" panose="02010600010101010101" pitchFamily="2" charset="-122"/>
              </a:rPr>
              <a:t>是“九万里风鹏正举，风休住，蓬舟吹取三山去”的气势。</a:t>
            </a:r>
            <a:endParaRPr lang="en-US" altLang="zh-CN" sz="3200" b="1" smtClean="0"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78" name="文本框 77"/>
          <p:cNvSpPr txBox="1"/>
          <p:nvPr/>
        </p:nvSpPr>
        <p:spPr>
          <a:xfrm>
            <a:off x="1861121" y="4862014"/>
            <a:ext cx="80870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b="1" spc="30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01</a:t>
            </a:r>
            <a:endParaRPr lang="zh-CN" altLang="en-US" sz="3600" b="1" spc="300">
              <a:solidFill>
                <a:schemeClr val="bg1"/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79" name="文本框 78"/>
          <p:cNvSpPr txBox="1"/>
          <p:nvPr/>
        </p:nvSpPr>
        <p:spPr>
          <a:xfrm>
            <a:off x="4129223" y="4904349"/>
            <a:ext cx="80870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b="1" spc="300" smtClean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02</a:t>
            </a:r>
            <a:endParaRPr lang="zh-CN" altLang="en-US" sz="3600" b="1" spc="300">
              <a:solidFill>
                <a:schemeClr val="bg1"/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80" name="文本框 79"/>
          <p:cNvSpPr txBox="1"/>
          <p:nvPr/>
        </p:nvSpPr>
        <p:spPr>
          <a:xfrm>
            <a:off x="6513121" y="4898947"/>
            <a:ext cx="80870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b="1" spc="300" smtClean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03</a:t>
            </a:r>
            <a:endParaRPr lang="zh-CN" altLang="en-US" sz="3600" b="1" spc="300">
              <a:solidFill>
                <a:schemeClr val="bg1"/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81" name="文本框 80"/>
          <p:cNvSpPr txBox="1"/>
          <p:nvPr/>
        </p:nvSpPr>
        <p:spPr>
          <a:xfrm>
            <a:off x="2704357" y="4860795"/>
            <a:ext cx="576091" cy="683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>
              <a:lnSpc>
                <a:spcPct val="120000"/>
              </a:lnSpc>
              <a:defRPr sz="3200" b="1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defRPr>
            </a:lvl1pPr>
          </a:lstStyle>
          <a:p>
            <a:r>
              <a:rPr lang="zh-CN" altLang="en-US" smtClean="0"/>
              <a:t>定</a:t>
            </a:r>
            <a:endParaRPr lang="zh-CN" altLang="en-US"/>
          </a:p>
        </p:txBody>
      </p:sp>
      <p:sp>
        <p:nvSpPr>
          <p:cNvPr id="82" name="文本框 81"/>
          <p:cNvSpPr txBox="1"/>
          <p:nvPr/>
        </p:nvSpPr>
        <p:spPr>
          <a:xfrm>
            <a:off x="4898405" y="4862014"/>
            <a:ext cx="576091" cy="6530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>
              <a:lnSpc>
                <a:spcPct val="120000"/>
              </a:lnSpc>
              <a:defRPr sz="3200" b="1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defRPr>
            </a:lvl1pPr>
          </a:lstStyle>
          <a:p>
            <a:r>
              <a:rPr lang="zh-CN" altLang="en-US" smtClean="0"/>
              <a:t>想</a:t>
            </a:r>
            <a:endParaRPr lang="zh-CN" altLang="en-US"/>
          </a:p>
        </p:txBody>
      </p:sp>
      <p:sp>
        <p:nvSpPr>
          <p:cNvPr id="83" name="文本框 82"/>
          <p:cNvSpPr txBox="1"/>
          <p:nvPr/>
        </p:nvSpPr>
        <p:spPr>
          <a:xfrm>
            <a:off x="7275184" y="4862014"/>
            <a:ext cx="576091" cy="6530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>
              <a:lnSpc>
                <a:spcPct val="120000"/>
              </a:lnSpc>
              <a:defRPr sz="3200" b="1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defRPr>
            </a:lvl1pPr>
          </a:lstStyle>
          <a:p>
            <a:r>
              <a:rPr lang="zh-CN" altLang="en-US" smtClean="0"/>
              <a:t>连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150405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" grpId="0"/>
      <p:bldP spid="74" grpId="0"/>
      <p:bldP spid="78" grpId="0"/>
      <p:bldP spid="79" grpId="0"/>
      <p:bldP spid="80" grpId="0"/>
      <p:bldP spid="81" grpId="0"/>
      <p:bldP spid="82" grpId="0"/>
      <p:bldP spid="8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8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9" name="Group 4"/>
          <p:cNvGrpSpPr>
            <a:grpSpLocks noChangeAspect="1"/>
          </p:cNvGrpSpPr>
          <p:nvPr/>
        </p:nvGrpSpPr>
        <p:grpSpPr>
          <a:xfrm rot="10800000">
            <a:off x="3726961" y="-2842458"/>
            <a:ext cx="4738075" cy="6557452"/>
            <a:chOff x="586" y="743"/>
            <a:chExt cx="2586" cy="3579"/>
          </a:xfrm>
        </p:grpSpPr>
        <p:sp>
          <p:nvSpPr>
            <p:cNvPr id="50" name="Freeform 8"/>
            <p:cNvSpPr/>
            <p:nvPr/>
          </p:nvSpPr>
          <p:spPr bwMode="auto">
            <a:xfrm>
              <a:off x="586" y="1482"/>
              <a:ext cx="2586" cy="2840"/>
            </a:xfrm>
            <a:custGeom>
              <a:avLst/>
              <a:gdLst>
                <a:gd name="T0" fmla="*/ 1181 w 1192"/>
                <a:gd name="T1" fmla="*/ 646 h 1310"/>
                <a:gd name="T2" fmla="*/ 1155 w 1192"/>
                <a:gd name="T3" fmla="*/ 406 h 1310"/>
                <a:gd name="T4" fmla="*/ 1033 w 1192"/>
                <a:gd name="T5" fmla="*/ 179 h 1310"/>
                <a:gd name="T6" fmla="*/ 636 w 1192"/>
                <a:gd name="T7" fmla="*/ 2 h 1310"/>
                <a:gd name="T8" fmla="*/ 597 w 1192"/>
                <a:gd name="T9" fmla="*/ 0 h 1310"/>
                <a:gd name="T10" fmla="*/ 597 w 1192"/>
                <a:gd name="T11" fmla="*/ 0 h 1310"/>
                <a:gd name="T12" fmla="*/ 596 w 1192"/>
                <a:gd name="T13" fmla="*/ 0 h 1310"/>
                <a:gd name="T14" fmla="*/ 595 w 1192"/>
                <a:gd name="T15" fmla="*/ 0 h 1310"/>
                <a:gd name="T16" fmla="*/ 595 w 1192"/>
                <a:gd name="T17" fmla="*/ 0 h 1310"/>
                <a:gd name="T18" fmla="*/ 556 w 1192"/>
                <a:gd name="T19" fmla="*/ 2 h 1310"/>
                <a:gd name="T20" fmla="*/ 159 w 1192"/>
                <a:gd name="T21" fmla="*/ 179 h 1310"/>
                <a:gd name="T22" fmla="*/ 37 w 1192"/>
                <a:gd name="T23" fmla="*/ 406 h 1310"/>
                <a:gd name="T24" fmla="*/ 10 w 1192"/>
                <a:gd name="T25" fmla="*/ 646 h 1310"/>
                <a:gd name="T26" fmla="*/ 3 w 1192"/>
                <a:gd name="T27" fmla="*/ 925 h 1310"/>
                <a:gd name="T28" fmla="*/ 16 w 1192"/>
                <a:gd name="T29" fmla="*/ 1073 h 1310"/>
                <a:gd name="T30" fmla="*/ 56 w 1192"/>
                <a:gd name="T31" fmla="*/ 1210 h 1310"/>
                <a:gd name="T32" fmla="*/ 139 w 1192"/>
                <a:gd name="T33" fmla="*/ 1234 h 1310"/>
                <a:gd name="T34" fmla="*/ 386 w 1192"/>
                <a:gd name="T35" fmla="*/ 1305 h 1310"/>
                <a:gd name="T36" fmla="*/ 596 w 1192"/>
                <a:gd name="T37" fmla="*/ 1305 h 1310"/>
                <a:gd name="T38" fmla="*/ 806 w 1192"/>
                <a:gd name="T39" fmla="*/ 1305 h 1310"/>
                <a:gd name="T40" fmla="*/ 1053 w 1192"/>
                <a:gd name="T41" fmla="*/ 1234 h 1310"/>
                <a:gd name="T42" fmla="*/ 1136 w 1192"/>
                <a:gd name="T43" fmla="*/ 1210 h 1310"/>
                <a:gd name="T44" fmla="*/ 1176 w 1192"/>
                <a:gd name="T45" fmla="*/ 1073 h 1310"/>
                <a:gd name="T46" fmla="*/ 1189 w 1192"/>
                <a:gd name="T47" fmla="*/ 925 h 1310"/>
                <a:gd name="T48" fmla="*/ 1181 w 1192"/>
                <a:gd name="T49" fmla="*/ 646 h 1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92" h="1310">
                  <a:moveTo>
                    <a:pt x="1181" y="646"/>
                  </a:moveTo>
                  <a:cubicBezTo>
                    <a:pt x="1175" y="566"/>
                    <a:pt x="1172" y="485"/>
                    <a:pt x="1155" y="406"/>
                  </a:cubicBezTo>
                  <a:cubicBezTo>
                    <a:pt x="1137" y="323"/>
                    <a:pt x="1089" y="243"/>
                    <a:pt x="1033" y="179"/>
                  </a:cubicBezTo>
                  <a:cubicBezTo>
                    <a:pt x="928" y="58"/>
                    <a:pt x="790" y="13"/>
                    <a:pt x="636" y="2"/>
                  </a:cubicBezTo>
                  <a:cubicBezTo>
                    <a:pt x="623" y="1"/>
                    <a:pt x="610" y="1"/>
                    <a:pt x="597" y="0"/>
                  </a:cubicBezTo>
                  <a:cubicBezTo>
                    <a:pt x="597" y="0"/>
                    <a:pt x="597" y="0"/>
                    <a:pt x="597" y="0"/>
                  </a:cubicBezTo>
                  <a:cubicBezTo>
                    <a:pt x="596" y="0"/>
                    <a:pt x="596" y="0"/>
                    <a:pt x="596" y="0"/>
                  </a:cubicBezTo>
                  <a:cubicBezTo>
                    <a:pt x="596" y="0"/>
                    <a:pt x="595" y="0"/>
                    <a:pt x="595" y="0"/>
                  </a:cubicBezTo>
                  <a:cubicBezTo>
                    <a:pt x="595" y="0"/>
                    <a:pt x="595" y="0"/>
                    <a:pt x="595" y="0"/>
                  </a:cubicBezTo>
                  <a:cubicBezTo>
                    <a:pt x="582" y="1"/>
                    <a:pt x="569" y="1"/>
                    <a:pt x="556" y="2"/>
                  </a:cubicBezTo>
                  <a:cubicBezTo>
                    <a:pt x="402" y="13"/>
                    <a:pt x="264" y="58"/>
                    <a:pt x="159" y="179"/>
                  </a:cubicBezTo>
                  <a:cubicBezTo>
                    <a:pt x="103" y="243"/>
                    <a:pt x="54" y="323"/>
                    <a:pt x="37" y="406"/>
                  </a:cubicBezTo>
                  <a:cubicBezTo>
                    <a:pt x="20" y="485"/>
                    <a:pt x="17" y="566"/>
                    <a:pt x="10" y="646"/>
                  </a:cubicBezTo>
                  <a:cubicBezTo>
                    <a:pt x="3" y="739"/>
                    <a:pt x="0" y="832"/>
                    <a:pt x="3" y="925"/>
                  </a:cubicBezTo>
                  <a:cubicBezTo>
                    <a:pt x="5" y="974"/>
                    <a:pt x="9" y="1024"/>
                    <a:pt x="16" y="1073"/>
                  </a:cubicBezTo>
                  <a:cubicBezTo>
                    <a:pt x="23" y="1117"/>
                    <a:pt x="28" y="1173"/>
                    <a:pt x="56" y="1210"/>
                  </a:cubicBezTo>
                  <a:cubicBezTo>
                    <a:pt x="77" y="1240"/>
                    <a:pt x="112" y="1246"/>
                    <a:pt x="139" y="1234"/>
                  </a:cubicBezTo>
                  <a:cubicBezTo>
                    <a:pt x="207" y="1287"/>
                    <a:pt x="304" y="1300"/>
                    <a:pt x="386" y="1305"/>
                  </a:cubicBezTo>
                  <a:cubicBezTo>
                    <a:pt x="456" y="1310"/>
                    <a:pt x="526" y="1307"/>
                    <a:pt x="596" y="1305"/>
                  </a:cubicBezTo>
                  <a:cubicBezTo>
                    <a:pt x="666" y="1307"/>
                    <a:pt x="736" y="1310"/>
                    <a:pt x="806" y="1305"/>
                  </a:cubicBezTo>
                  <a:cubicBezTo>
                    <a:pt x="888" y="1300"/>
                    <a:pt x="985" y="1287"/>
                    <a:pt x="1053" y="1234"/>
                  </a:cubicBezTo>
                  <a:cubicBezTo>
                    <a:pt x="1080" y="1246"/>
                    <a:pt x="1115" y="1240"/>
                    <a:pt x="1136" y="1210"/>
                  </a:cubicBezTo>
                  <a:cubicBezTo>
                    <a:pt x="1163" y="1173"/>
                    <a:pt x="1169" y="1117"/>
                    <a:pt x="1176" y="1073"/>
                  </a:cubicBezTo>
                  <a:cubicBezTo>
                    <a:pt x="1183" y="1024"/>
                    <a:pt x="1187" y="974"/>
                    <a:pt x="1189" y="925"/>
                  </a:cubicBezTo>
                  <a:cubicBezTo>
                    <a:pt x="1192" y="832"/>
                    <a:pt x="1189" y="739"/>
                    <a:pt x="1181" y="64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9"/>
            <p:cNvSpPr/>
            <p:nvPr/>
          </p:nvSpPr>
          <p:spPr bwMode="auto">
            <a:xfrm>
              <a:off x="1465" y="2467"/>
              <a:ext cx="440" cy="234"/>
            </a:xfrm>
            <a:custGeom>
              <a:avLst/>
              <a:gdLst>
                <a:gd name="T0" fmla="*/ 2 w 203"/>
                <a:gd name="T1" fmla="*/ 30 h 108"/>
                <a:gd name="T2" fmla="*/ 105 w 203"/>
                <a:gd name="T3" fmla="*/ 99 h 108"/>
                <a:gd name="T4" fmla="*/ 202 w 203"/>
                <a:gd name="T5" fmla="*/ 4 h 108"/>
                <a:gd name="T6" fmla="*/ 197 w 203"/>
                <a:gd name="T7" fmla="*/ 2 h 108"/>
                <a:gd name="T8" fmla="*/ 108 w 203"/>
                <a:gd name="T9" fmla="*/ 82 h 108"/>
                <a:gd name="T10" fmla="*/ 11 w 203"/>
                <a:gd name="T11" fmla="*/ 27 h 108"/>
                <a:gd name="T12" fmla="*/ 2 w 203"/>
                <a:gd name="T13" fmla="*/ 3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3" h="108">
                  <a:moveTo>
                    <a:pt x="2" y="30"/>
                  </a:moveTo>
                  <a:cubicBezTo>
                    <a:pt x="14" y="81"/>
                    <a:pt x="53" y="108"/>
                    <a:pt x="105" y="99"/>
                  </a:cubicBezTo>
                  <a:cubicBezTo>
                    <a:pt x="150" y="91"/>
                    <a:pt x="197" y="50"/>
                    <a:pt x="202" y="4"/>
                  </a:cubicBezTo>
                  <a:cubicBezTo>
                    <a:pt x="203" y="1"/>
                    <a:pt x="199" y="0"/>
                    <a:pt x="197" y="2"/>
                  </a:cubicBezTo>
                  <a:cubicBezTo>
                    <a:pt x="179" y="41"/>
                    <a:pt x="151" y="70"/>
                    <a:pt x="108" y="82"/>
                  </a:cubicBezTo>
                  <a:cubicBezTo>
                    <a:pt x="64" y="93"/>
                    <a:pt x="26" y="70"/>
                    <a:pt x="11" y="27"/>
                  </a:cubicBezTo>
                  <a:cubicBezTo>
                    <a:pt x="9" y="22"/>
                    <a:pt x="0" y="24"/>
                    <a:pt x="2" y="30"/>
                  </a:cubicBezTo>
                  <a:close/>
                </a:path>
              </a:pathLst>
            </a:custGeom>
            <a:solidFill>
              <a:srgbClr val="5B08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10"/>
            <p:cNvSpPr/>
            <p:nvPr/>
          </p:nvSpPr>
          <p:spPr bwMode="auto">
            <a:xfrm>
              <a:off x="1892" y="2467"/>
              <a:ext cx="441" cy="238"/>
            </a:xfrm>
            <a:custGeom>
              <a:avLst/>
              <a:gdLst>
                <a:gd name="T0" fmla="*/ 192 w 203"/>
                <a:gd name="T1" fmla="*/ 27 h 110"/>
                <a:gd name="T2" fmla="*/ 95 w 203"/>
                <a:gd name="T3" fmla="*/ 82 h 110"/>
                <a:gd name="T4" fmla="*/ 6 w 203"/>
                <a:gd name="T5" fmla="*/ 2 h 110"/>
                <a:gd name="T6" fmla="*/ 1 w 203"/>
                <a:gd name="T7" fmla="*/ 4 h 110"/>
                <a:gd name="T8" fmla="*/ 98 w 203"/>
                <a:gd name="T9" fmla="*/ 99 h 110"/>
                <a:gd name="T10" fmla="*/ 201 w 203"/>
                <a:gd name="T11" fmla="*/ 30 h 110"/>
                <a:gd name="T12" fmla="*/ 192 w 203"/>
                <a:gd name="T13" fmla="*/ 27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3" h="110">
                  <a:moveTo>
                    <a:pt x="192" y="27"/>
                  </a:moveTo>
                  <a:cubicBezTo>
                    <a:pt x="177" y="70"/>
                    <a:pt x="139" y="92"/>
                    <a:pt x="95" y="82"/>
                  </a:cubicBezTo>
                  <a:cubicBezTo>
                    <a:pt x="53" y="71"/>
                    <a:pt x="24" y="40"/>
                    <a:pt x="6" y="2"/>
                  </a:cubicBezTo>
                  <a:cubicBezTo>
                    <a:pt x="5" y="0"/>
                    <a:pt x="0" y="1"/>
                    <a:pt x="1" y="4"/>
                  </a:cubicBezTo>
                  <a:cubicBezTo>
                    <a:pt x="7" y="51"/>
                    <a:pt x="53" y="89"/>
                    <a:pt x="98" y="99"/>
                  </a:cubicBezTo>
                  <a:cubicBezTo>
                    <a:pt x="150" y="110"/>
                    <a:pt x="190" y="79"/>
                    <a:pt x="201" y="30"/>
                  </a:cubicBezTo>
                  <a:cubicBezTo>
                    <a:pt x="203" y="24"/>
                    <a:pt x="194" y="22"/>
                    <a:pt x="192" y="27"/>
                  </a:cubicBezTo>
                  <a:close/>
                </a:path>
              </a:pathLst>
            </a:custGeom>
            <a:solidFill>
              <a:srgbClr val="5B08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11"/>
            <p:cNvSpPr/>
            <p:nvPr/>
          </p:nvSpPr>
          <p:spPr bwMode="auto">
            <a:xfrm>
              <a:off x="1814" y="2354"/>
              <a:ext cx="171" cy="123"/>
            </a:xfrm>
            <a:custGeom>
              <a:avLst/>
              <a:gdLst>
                <a:gd name="T0" fmla="*/ 78 w 79"/>
                <a:gd name="T1" fmla="*/ 13 h 57"/>
                <a:gd name="T2" fmla="*/ 65 w 79"/>
                <a:gd name="T3" fmla="*/ 2 h 57"/>
                <a:gd name="T4" fmla="*/ 63 w 79"/>
                <a:gd name="T5" fmla="*/ 2 h 57"/>
                <a:gd name="T6" fmla="*/ 39 w 79"/>
                <a:gd name="T7" fmla="*/ 0 h 57"/>
                <a:gd name="T8" fmla="*/ 16 w 79"/>
                <a:gd name="T9" fmla="*/ 2 h 57"/>
                <a:gd name="T10" fmla="*/ 13 w 79"/>
                <a:gd name="T11" fmla="*/ 2 h 57"/>
                <a:gd name="T12" fmla="*/ 1 w 79"/>
                <a:gd name="T13" fmla="*/ 13 h 57"/>
                <a:gd name="T14" fmla="*/ 2 w 79"/>
                <a:gd name="T15" fmla="*/ 25 h 57"/>
                <a:gd name="T16" fmla="*/ 28 w 79"/>
                <a:gd name="T17" fmla="*/ 53 h 57"/>
                <a:gd name="T18" fmla="*/ 51 w 79"/>
                <a:gd name="T19" fmla="*/ 53 h 57"/>
                <a:gd name="T20" fmla="*/ 76 w 79"/>
                <a:gd name="T21" fmla="*/ 25 h 57"/>
                <a:gd name="T22" fmla="*/ 78 w 79"/>
                <a:gd name="T23" fmla="*/ 13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9" h="57">
                  <a:moveTo>
                    <a:pt x="78" y="13"/>
                  </a:moveTo>
                  <a:cubicBezTo>
                    <a:pt x="77" y="7"/>
                    <a:pt x="73" y="3"/>
                    <a:pt x="65" y="2"/>
                  </a:cubicBezTo>
                  <a:cubicBezTo>
                    <a:pt x="65" y="2"/>
                    <a:pt x="64" y="2"/>
                    <a:pt x="63" y="2"/>
                  </a:cubicBezTo>
                  <a:cubicBezTo>
                    <a:pt x="55" y="0"/>
                    <a:pt x="47" y="0"/>
                    <a:pt x="39" y="0"/>
                  </a:cubicBezTo>
                  <a:cubicBezTo>
                    <a:pt x="32" y="0"/>
                    <a:pt x="24" y="0"/>
                    <a:pt x="16" y="2"/>
                  </a:cubicBezTo>
                  <a:cubicBezTo>
                    <a:pt x="15" y="2"/>
                    <a:pt x="14" y="2"/>
                    <a:pt x="13" y="2"/>
                  </a:cubicBezTo>
                  <a:cubicBezTo>
                    <a:pt x="6" y="3"/>
                    <a:pt x="2" y="7"/>
                    <a:pt x="1" y="13"/>
                  </a:cubicBezTo>
                  <a:cubicBezTo>
                    <a:pt x="0" y="16"/>
                    <a:pt x="0" y="21"/>
                    <a:pt x="2" y="25"/>
                  </a:cubicBezTo>
                  <a:cubicBezTo>
                    <a:pt x="8" y="35"/>
                    <a:pt x="18" y="48"/>
                    <a:pt x="28" y="53"/>
                  </a:cubicBezTo>
                  <a:cubicBezTo>
                    <a:pt x="36" y="57"/>
                    <a:pt x="43" y="57"/>
                    <a:pt x="51" y="53"/>
                  </a:cubicBezTo>
                  <a:cubicBezTo>
                    <a:pt x="61" y="48"/>
                    <a:pt x="71" y="35"/>
                    <a:pt x="76" y="25"/>
                  </a:cubicBezTo>
                  <a:cubicBezTo>
                    <a:pt x="79" y="21"/>
                    <a:pt x="79" y="16"/>
                    <a:pt x="78" y="13"/>
                  </a:cubicBezTo>
                  <a:close/>
                </a:path>
              </a:pathLst>
            </a:custGeom>
            <a:solidFill>
              <a:srgbClr val="5B0822"/>
            </a:solidFill>
            <a:ln w="14288" cap="flat">
              <a:solidFill>
                <a:srgbClr val="5B0822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12"/>
            <p:cNvSpPr/>
            <p:nvPr/>
          </p:nvSpPr>
          <p:spPr bwMode="auto">
            <a:xfrm>
              <a:off x="1139" y="2120"/>
              <a:ext cx="434" cy="271"/>
            </a:xfrm>
            <a:custGeom>
              <a:avLst/>
              <a:gdLst>
                <a:gd name="T0" fmla="*/ 32 w 200"/>
                <a:gd name="T1" fmla="*/ 76 h 125"/>
                <a:gd name="T2" fmla="*/ 111 w 200"/>
                <a:gd name="T3" fmla="*/ 60 h 125"/>
                <a:gd name="T4" fmla="*/ 167 w 200"/>
                <a:gd name="T5" fmla="*/ 121 h 125"/>
                <a:gd name="T6" fmla="*/ 179 w 200"/>
                <a:gd name="T7" fmla="*/ 120 h 125"/>
                <a:gd name="T8" fmla="*/ 129 w 200"/>
                <a:gd name="T9" fmla="*/ 18 h 125"/>
                <a:gd name="T10" fmla="*/ 12 w 200"/>
                <a:gd name="T11" fmla="*/ 50 h 125"/>
                <a:gd name="T12" fmla="*/ 32 w 200"/>
                <a:gd name="T13" fmla="*/ 76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0" h="125">
                  <a:moveTo>
                    <a:pt x="32" y="76"/>
                  </a:moveTo>
                  <a:cubicBezTo>
                    <a:pt x="54" y="59"/>
                    <a:pt x="84" y="48"/>
                    <a:pt x="111" y="60"/>
                  </a:cubicBezTo>
                  <a:cubicBezTo>
                    <a:pt x="141" y="73"/>
                    <a:pt x="146" y="101"/>
                    <a:pt x="167" y="121"/>
                  </a:cubicBezTo>
                  <a:cubicBezTo>
                    <a:pt x="171" y="125"/>
                    <a:pt x="177" y="124"/>
                    <a:pt x="179" y="120"/>
                  </a:cubicBezTo>
                  <a:cubicBezTo>
                    <a:pt x="200" y="83"/>
                    <a:pt x="164" y="32"/>
                    <a:pt x="129" y="18"/>
                  </a:cubicBezTo>
                  <a:cubicBezTo>
                    <a:pt x="86" y="0"/>
                    <a:pt x="42" y="15"/>
                    <a:pt x="12" y="50"/>
                  </a:cubicBezTo>
                  <a:cubicBezTo>
                    <a:pt x="0" y="63"/>
                    <a:pt x="16" y="88"/>
                    <a:pt x="32" y="76"/>
                  </a:cubicBezTo>
                  <a:close/>
                </a:path>
              </a:pathLst>
            </a:custGeom>
            <a:solidFill>
              <a:srgbClr val="5B08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13"/>
            <p:cNvSpPr/>
            <p:nvPr/>
          </p:nvSpPr>
          <p:spPr bwMode="auto">
            <a:xfrm>
              <a:off x="2165" y="2120"/>
              <a:ext cx="435" cy="271"/>
            </a:xfrm>
            <a:custGeom>
              <a:avLst/>
              <a:gdLst>
                <a:gd name="T0" fmla="*/ 189 w 200"/>
                <a:gd name="T1" fmla="*/ 50 h 125"/>
                <a:gd name="T2" fmla="*/ 71 w 200"/>
                <a:gd name="T3" fmla="*/ 18 h 125"/>
                <a:gd name="T4" fmla="*/ 21 w 200"/>
                <a:gd name="T5" fmla="*/ 120 h 125"/>
                <a:gd name="T6" fmla="*/ 33 w 200"/>
                <a:gd name="T7" fmla="*/ 121 h 125"/>
                <a:gd name="T8" fmla="*/ 54 w 200"/>
                <a:gd name="T9" fmla="*/ 89 h 125"/>
                <a:gd name="T10" fmla="*/ 89 w 200"/>
                <a:gd name="T11" fmla="*/ 60 h 125"/>
                <a:gd name="T12" fmla="*/ 169 w 200"/>
                <a:gd name="T13" fmla="*/ 76 h 125"/>
                <a:gd name="T14" fmla="*/ 189 w 200"/>
                <a:gd name="T15" fmla="*/ 5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0" h="125">
                  <a:moveTo>
                    <a:pt x="189" y="50"/>
                  </a:moveTo>
                  <a:cubicBezTo>
                    <a:pt x="159" y="15"/>
                    <a:pt x="115" y="0"/>
                    <a:pt x="71" y="18"/>
                  </a:cubicBezTo>
                  <a:cubicBezTo>
                    <a:pt x="37" y="32"/>
                    <a:pt x="0" y="83"/>
                    <a:pt x="21" y="120"/>
                  </a:cubicBezTo>
                  <a:cubicBezTo>
                    <a:pt x="24" y="124"/>
                    <a:pt x="30" y="125"/>
                    <a:pt x="33" y="121"/>
                  </a:cubicBezTo>
                  <a:cubicBezTo>
                    <a:pt x="43" y="112"/>
                    <a:pt x="47" y="101"/>
                    <a:pt x="54" y="89"/>
                  </a:cubicBezTo>
                  <a:cubicBezTo>
                    <a:pt x="63" y="76"/>
                    <a:pt x="75" y="68"/>
                    <a:pt x="89" y="60"/>
                  </a:cubicBezTo>
                  <a:cubicBezTo>
                    <a:pt x="115" y="46"/>
                    <a:pt x="148" y="60"/>
                    <a:pt x="169" y="76"/>
                  </a:cubicBezTo>
                  <a:cubicBezTo>
                    <a:pt x="184" y="88"/>
                    <a:pt x="200" y="63"/>
                    <a:pt x="189" y="50"/>
                  </a:cubicBezTo>
                  <a:close/>
                </a:path>
              </a:pathLst>
            </a:custGeom>
            <a:solidFill>
              <a:srgbClr val="5B08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14"/>
            <p:cNvSpPr/>
            <p:nvPr/>
          </p:nvSpPr>
          <p:spPr bwMode="auto">
            <a:xfrm>
              <a:off x="1013" y="2415"/>
              <a:ext cx="352" cy="123"/>
            </a:xfrm>
            <a:custGeom>
              <a:avLst/>
              <a:gdLst>
                <a:gd name="T0" fmla="*/ 17 w 162"/>
                <a:gd name="T1" fmla="*/ 45 h 57"/>
                <a:gd name="T2" fmla="*/ 129 w 162"/>
                <a:gd name="T3" fmla="*/ 57 h 57"/>
                <a:gd name="T4" fmla="*/ 135 w 162"/>
                <a:gd name="T5" fmla="*/ 10 h 57"/>
                <a:gd name="T6" fmla="*/ 17 w 162"/>
                <a:gd name="T7" fmla="*/ 11 h 57"/>
                <a:gd name="T8" fmla="*/ 17 w 162"/>
                <a:gd name="T9" fmla="*/ 45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2" h="57">
                  <a:moveTo>
                    <a:pt x="17" y="45"/>
                  </a:moveTo>
                  <a:cubicBezTo>
                    <a:pt x="51" y="56"/>
                    <a:pt x="93" y="57"/>
                    <a:pt x="129" y="57"/>
                  </a:cubicBezTo>
                  <a:cubicBezTo>
                    <a:pt x="156" y="57"/>
                    <a:pt x="162" y="17"/>
                    <a:pt x="135" y="10"/>
                  </a:cubicBezTo>
                  <a:cubicBezTo>
                    <a:pt x="98" y="0"/>
                    <a:pt x="53" y="0"/>
                    <a:pt x="17" y="11"/>
                  </a:cubicBezTo>
                  <a:cubicBezTo>
                    <a:pt x="0" y="16"/>
                    <a:pt x="0" y="40"/>
                    <a:pt x="17" y="45"/>
                  </a:cubicBezTo>
                  <a:close/>
                </a:path>
              </a:pathLst>
            </a:custGeom>
            <a:solidFill>
              <a:srgbClr val="FF98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15"/>
            <p:cNvSpPr/>
            <p:nvPr/>
          </p:nvSpPr>
          <p:spPr bwMode="auto">
            <a:xfrm>
              <a:off x="2432" y="2415"/>
              <a:ext cx="352" cy="123"/>
            </a:xfrm>
            <a:custGeom>
              <a:avLst/>
              <a:gdLst>
                <a:gd name="T0" fmla="*/ 145 w 162"/>
                <a:gd name="T1" fmla="*/ 11 h 57"/>
                <a:gd name="T2" fmla="*/ 26 w 162"/>
                <a:gd name="T3" fmla="*/ 10 h 57"/>
                <a:gd name="T4" fmla="*/ 33 w 162"/>
                <a:gd name="T5" fmla="*/ 57 h 57"/>
                <a:gd name="T6" fmla="*/ 145 w 162"/>
                <a:gd name="T7" fmla="*/ 45 h 57"/>
                <a:gd name="T8" fmla="*/ 145 w 162"/>
                <a:gd name="T9" fmla="*/ 11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2" h="57">
                  <a:moveTo>
                    <a:pt x="145" y="11"/>
                  </a:moveTo>
                  <a:cubicBezTo>
                    <a:pt x="108" y="0"/>
                    <a:pt x="63" y="0"/>
                    <a:pt x="26" y="10"/>
                  </a:cubicBezTo>
                  <a:cubicBezTo>
                    <a:pt x="0" y="17"/>
                    <a:pt x="5" y="57"/>
                    <a:pt x="33" y="57"/>
                  </a:cubicBezTo>
                  <a:cubicBezTo>
                    <a:pt x="69" y="57"/>
                    <a:pt x="110" y="56"/>
                    <a:pt x="145" y="45"/>
                  </a:cubicBezTo>
                  <a:cubicBezTo>
                    <a:pt x="162" y="40"/>
                    <a:pt x="162" y="16"/>
                    <a:pt x="145" y="11"/>
                  </a:cubicBezTo>
                  <a:close/>
                </a:path>
              </a:pathLst>
            </a:custGeom>
            <a:solidFill>
              <a:srgbClr val="FF98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16"/>
            <p:cNvSpPr/>
            <p:nvPr/>
          </p:nvSpPr>
          <p:spPr bwMode="auto">
            <a:xfrm>
              <a:off x="642" y="3262"/>
              <a:ext cx="1142" cy="668"/>
            </a:xfrm>
            <a:custGeom>
              <a:avLst/>
              <a:gdLst>
                <a:gd name="T0" fmla="*/ 71 w 526"/>
                <a:gd name="T1" fmla="*/ 24 h 308"/>
                <a:gd name="T2" fmla="*/ 143 w 526"/>
                <a:gd name="T3" fmla="*/ 258 h 308"/>
                <a:gd name="T4" fmla="*/ 424 w 526"/>
                <a:gd name="T5" fmla="*/ 287 h 308"/>
                <a:gd name="T6" fmla="*/ 490 w 526"/>
                <a:gd name="T7" fmla="*/ 171 h 308"/>
                <a:gd name="T8" fmla="*/ 287 w 526"/>
                <a:gd name="T9" fmla="*/ 139 h 308"/>
                <a:gd name="T10" fmla="*/ 139 w 526"/>
                <a:gd name="T11" fmla="*/ 42 h 308"/>
                <a:gd name="T12" fmla="*/ 71 w 526"/>
                <a:gd name="T13" fmla="*/ 24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6" h="308">
                  <a:moveTo>
                    <a:pt x="71" y="24"/>
                  </a:moveTo>
                  <a:cubicBezTo>
                    <a:pt x="0" y="98"/>
                    <a:pt x="74" y="213"/>
                    <a:pt x="143" y="258"/>
                  </a:cubicBezTo>
                  <a:cubicBezTo>
                    <a:pt x="220" y="308"/>
                    <a:pt x="337" y="297"/>
                    <a:pt x="424" y="287"/>
                  </a:cubicBezTo>
                  <a:cubicBezTo>
                    <a:pt x="477" y="281"/>
                    <a:pt x="526" y="225"/>
                    <a:pt x="490" y="171"/>
                  </a:cubicBezTo>
                  <a:cubicBezTo>
                    <a:pt x="448" y="108"/>
                    <a:pt x="352" y="138"/>
                    <a:pt x="287" y="139"/>
                  </a:cubicBezTo>
                  <a:cubicBezTo>
                    <a:pt x="217" y="141"/>
                    <a:pt x="165" y="110"/>
                    <a:pt x="139" y="42"/>
                  </a:cubicBezTo>
                  <a:cubicBezTo>
                    <a:pt x="129" y="15"/>
                    <a:pt x="94" y="0"/>
                    <a:pt x="71" y="24"/>
                  </a:cubicBezTo>
                  <a:close/>
                </a:path>
              </a:pathLst>
            </a:custGeom>
            <a:solidFill>
              <a:srgbClr val="FFDC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17"/>
            <p:cNvSpPr/>
            <p:nvPr/>
          </p:nvSpPr>
          <p:spPr bwMode="auto">
            <a:xfrm>
              <a:off x="1603" y="3778"/>
              <a:ext cx="187" cy="37"/>
            </a:xfrm>
            <a:custGeom>
              <a:avLst/>
              <a:gdLst>
                <a:gd name="T0" fmla="*/ 5 w 86"/>
                <a:gd name="T1" fmla="*/ 9 h 17"/>
                <a:gd name="T2" fmla="*/ 84 w 86"/>
                <a:gd name="T3" fmla="*/ 12 h 17"/>
                <a:gd name="T4" fmla="*/ 84 w 86"/>
                <a:gd name="T5" fmla="*/ 10 h 17"/>
                <a:gd name="T6" fmla="*/ 7 w 86"/>
                <a:gd name="T7" fmla="*/ 2 h 17"/>
                <a:gd name="T8" fmla="*/ 5 w 86"/>
                <a:gd name="T9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" h="17">
                  <a:moveTo>
                    <a:pt x="5" y="9"/>
                  </a:moveTo>
                  <a:cubicBezTo>
                    <a:pt x="31" y="17"/>
                    <a:pt x="58" y="15"/>
                    <a:pt x="84" y="12"/>
                  </a:cubicBezTo>
                  <a:cubicBezTo>
                    <a:pt x="86" y="12"/>
                    <a:pt x="86" y="10"/>
                    <a:pt x="84" y="10"/>
                  </a:cubicBezTo>
                  <a:cubicBezTo>
                    <a:pt x="58" y="7"/>
                    <a:pt x="32" y="10"/>
                    <a:pt x="7" y="2"/>
                  </a:cubicBezTo>
                  <a:cubicBezTo>
                    <a:pt x="2" y="0"/>
                    <a:pt x="0" y="7"/>
                    <a:pt x="5" y="9"/>
                  </a:cubicBezTo>
                  <a:close/>
                </a:path>
              </a:pathLst>
            </a:custGeom>
            <a:solidFill>
              <a:srgbClr val="5B08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18"/>
            <p:cNvSpPr/>
            <p:nvPr/>
          </p:nvSpPr>
          <p:spPr bwMode="auto">
            <a:xfrm>
              <a:off x="1634" y="3704"/>
              <a:ext cx="130" cy="20"/>
            </a:xfrm>
            <a:custGeom>
              <a:avLst/>
              <a:gdLst>
                <a:gd name="T0" fmla="*/ 3 w 60"/>
                <a:gd name="T1" fmla="*/ 5 h 9"/>
                <a:gd name="T2" fmla="*/ 58 w 60"/>
                <a:gd name="T3" fmla="*/ 7 h 9"/>
                <a:gd name="T4" fmla="*/ 58 w 60"/>
                <a:gd name="T5" fmla="*/ 4 h 9"/>
                <a:gd name="T6" fmla="*/ 4 w 60"/>
                <a:gd name="T7" fmla="*/ 0 h 9"/>
                <a:gd name="T8" fmla="*/ 3 w 60"/>
                <a:gd name="T9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9">
                  <a:moveTo>
                    <a:pt x="3" y="5"/>
                  </a:moveTo>
                  <a:cubicBezTo>
                    <a:pt x="21" y="8"/>
                    <a:pt x="40" y="9"/>
                    <a:pt x="58" y="7"/>
                  </a:cubicBezTo>
                  <a:cubicBezTo>
                    <a:pt x="60" y="7"/>
                    <a:pt x="60" y="4"/>
                    <a:pt x="58" y="4"/>
                  </a:cubicBezTo>
                  <a:cubicBezTo>
                    <a:pt x="40" y="2"/>
                    <a:pt x="22" y="3"/>
                    <a:pt x="4" y="0"/>
                  </a:cubicBezTo>
                  <a:cubicBezTo>
                    <a:pt x="1" y="0"/>
                    <a:pt x="0" y="5"/>
                    <a:pt x="3" y="5"/>
                  </a:cubicBezTo>
                  <a:close/>
                </a:path>
              </a:pathLst>
            </a:custGeom>
            <a:solidFill>
              <a:srgbClr val="5B08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19"/>
            <p:cNvSpPr/>
            <p:nvPr/>
          </p:nvSpPr>
          <p:spPr bwMode="auto">
            <a:xfrm>
              <a:off x="1582" y="3609"/>
              <a:ext cx="189" cy="50"/>
            </a:xfrm>
            <a:custGeom>
              <a:avLst/>
              <a:gdLst>
                <a:gd name="T0" fmla="*/ 5 w 87"/>
                <a:gd name="T1" fmla="*/ 21 h 23"/>
                <a:gd name="T2" fmla="*/ 85 w 87"/>
                <a:gd name="T3" fmla="*/ 6 h 23"/>
                <a:gd name="T4" fmla="*/ 85 w 87"/>
                <a:gd name="T5" fmla="*/ 3 h 23"/>
                <a:gd name="T6" fmla="*/ 2 w 87"/>
                <a:gd name="T7" fmla="*/ 17 h 23"/>
                <a:gd name="T8" fmla="*/ 5 w 87"/>
                <a:gd name="T9" fmla="*/ 2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7" h="23">
                  <a:moveTo>
                    <a:pt x="5" y="21"/>
                  </a:moveTo>
                  <a:cubicBezTo>
                    <a:pt x="30" y="8"/>
                    <a:pt x="58" y="9"/>
                    <a:pt x="85" y="6"/>
                  </a:cubicBezTo>
                  <a:cubicBezTo>
                    <a:pt x="87" y="6"/>
                    <a:pt x="87" y="3"/>
                    <a:pt x="85" y="3"/>
                  </a:cubicBezTo>
                  <a:cubicBezTo>
                    <a:pt x="57" y="0"/>
                    <a:pt x="27" y="2"/>
                    <a:pt x="2" y="17"/>
                  </a:cubicBezTo>
                  <a:cubicBezTo>
                    <a:pt x="0" y="19"/>
                    <a:pt x="2" y="23"/>
                    <a:pt x="5" y="21"/>
                  </a:cubicBezTo>
                  <a:close/>
                </a:path>
              </a:pathLst>
            </a:custGeom>
            <a:solidFill>
              <a:srgbClr val="5B08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20"/>
            <p:cNvSpPr/>
            <p:nvPr/>
          </p:nvSpPr>
          <p:spPr bwMode="auto">
            <a:xfrm>
              <a:off x="1972" y="3262"/>
              <a:ext cx="1144" cy="668"/>
            </a:xfrm>
            <a:custGeom>
              <a:avLst/>
              <a:gdLst>
                <a:gd name="T0" fmla="*/ 456 w 527"/>
                <a:gd name="T1" fmla="*/ 24 h 308"/>
                <a:gd name="T2" fmla="*/ 384 w 527"/>
                <a:gd name="T3" fmla="*/ 258 h 308"/>
                <a:gd name="T4" fmla="*/ 103 w 527"/>
                <a:gd name="T5" fmla="*/ 287 h 308"/>
                <a:gd name="T6" fmla="*/ 37 w 527"/>
                <a:gd name="T7" fmla="*/ 171 h 308"/>
                <a:gd name="T8" fmla="*/ 240 w 527"/>
                <a:gd name="T9" fmla="*/ 139 h 308"/>
                <a:gd name="T10" fmla="*/ 388 w 527"/>
                <a:gd name="T11" fmla="*/ 42 h 308"/>
                <a:gd name="T12" fmla="*/ 456 w 527"/>
                <a:gd name="T13" fmla="*/ 24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7" h="308">
                  <a:moveTo>
                    <a:pt x="456" y="24"/>
                  </a:moveTo>
                  <a:cubicBezTo>
                    <a:pt x="527" y="98"/>
                    <a:pt x="453" y="213"/>
                    <a:pt x="384" y="258"/>
                  </a:cubicBezTo>
                  <a:cubicBezTo>
                    <a:pt x="307" y="308"/>
                    <a:pt x="189" y="297"/>
                    <a:pt x="103" y="287"/>
                  </a:cubicBezTo>
                  <a:cubicBezTo>
                    <a:pt x="50" y="281"/>
                    <a:pt x="0" y="225"/>
                    <a:pt x="37" y="171"/>
                  </a:cubicBezTo>
                  <a:cubicBezTo>
                    <a:pt x="79" y="108"/>
                    <a:pt x="175" y="138"/>
                    <a:pt x="240" y="139"/>
                  </a:cubicBezTo>
                  <a:cubicBezTo>
                    <a:pt x="310" y="141"/>
                    <a:pt x="361" y="110"/>
                    <a:pt x="388" y="42"/>
                  </a:cubicBezTo>
                  <a:cubicBezTo>
                    <a:pt x="398" y="15"/>
                    <a:pt x="433" y="0"/>
                    <a:pt x="456" y="24"/>
                  </a:cubicBezTo>
                  <a:close/>
                </a:path>
              </a:pathLst>
            </a:custGeom>
            <a:solidFill>
              <a:srgbClr val="FFDC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Freeform 21"/>
            <p:cNvSpPr/>
            <p:nvPr/>
          </p:nvSpPr>
          <p:spPr bwMode="auto">
            <a:xfrm>
              <a:off x="1968" y="3778"/>
              <a:ext cx="187" cy="37"/>
            </a:xfrm>
            <a:custGeom>
              <a:avLst/>
              <a:gdLst>
                <a:gd name="T0" fmla="*/ 79 w 86"/>
                <a:gd name="T1" fmla="*/ 2 h 17"/>
                <a:gd name="T2" fmla="*/ 2 w 86"/>
                <a:gd name="T3" fmla="*/ 10 h 17"/>
                <a:gd name="T4" fmla="*/ 2 w 86"/>
                <a:gd name="T5" fmla="*/ 12 h 17"/>
                <a:gd name="T6" fmla="*/ 81 w 86"/>
                <a:gd name="T7" fmla="*/ 9 h 17"/>
                <a:gd name="T8" fmla="*/ 79 w 86"/>
                <a:gd name="T9" fmla="*/ 2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" h="17">
                  <a:moveTo>
                    <a:pt x="79" y="2"/>
                  </a:moveTo>
                  <a:cubicBezTo>
                    <a:pt x="54" y="10"/>
                    <a:pt x="28" y="7"/>
                    <a:pt x="2" y="10"/>
                  </a:cubicBezTo>
                  <a:cubicBezTo>
                    <a:pt x="0" y="10"/>
                    <a:pt x="0" y="12"/>
                    <a:pt x="2" y="12"/>
                  </a:cubicBezTo>
                  <a:cubicBezTo>
                    <a:pt x="28" y="15"/>
                    <a:pt x="55" y="17"/>
                    <a:pt x="81" y="9"/>
                  </a:cubicBezTo>
                  <a:cubicBezTo>
                    <a:pt x="86" y="7"/>
                    <a:pt x="84" y="0"/>
                    <a:pt x="79" y="2"/>
                  </a:cubicBezTo>
                  <a:close/>
                </a:path>
              </a:pathLst>
            </a:custGeom>
            <a:solidFill>
              <a:srgbClr val="5B08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22"/>
            <p:cNvSpPr/>
            <p:nvPr/>
          </p:nvSpPr>
          <p:spPr bwMode="auto">
            <a:xfrm>
              <a:off x="1994" y="3704"/>
              <a:ext cx="130" cy="20"/>
            </a:xfrm>
            <a:custGeom>
              <a:avLst/>
              <a:gdLst>
                <a:gd name="T0" fmla="*/ 55 w 60"/>
                <a:gd name="T1" fmla="*/ 0 h 9"/>
                <a:gd name="T2" fmla="*/ 2 w 60"/>
                <a:gd name="T3" fmla="*/ 4 h 9"/>
                <a:gd name="T4" fmla="*/ 2 w 60"/>
                <a:gd name="T5" fmla="*/ 7 h 9"/>
                <a:gd name="T6" fmla="*/ 57 w 60"/>
                <a:gd name="T7" fmla="*/ 5 h 9"/>
                <a:gd name="T8" fmla="*/ 55 w 60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9">
                  <a:moveTo>
                    <a:pt x="55" y="0"/>
                  </a:moveTo>
                  <a:cubicBezTo>
                    <a:pt x="38" y="3"/>
                    <a:pt x="20" y="2"/>
                    <a:pt x="2" y="4"/>
                  </a:cubicBezTo>
                  <a:cubicBezTo>
                    <a:pt x="0" y="4"/>
                    <a:pt x="0" y="7"/>
                    <a:pt x="2" y="7"/>
                  </a:cubicBezTo>
                  <a:cubicBezTo>
                    <a:pt x="20" y="9"/>
                    <a:pt x="39" y="8"/>
                    <a:pt x="57" y="5"/>
                  </a:cubicBezTo>
                  <a:cubicBezTo>
                    <a:pt x="60" y="5"/>
                    <a:pt x="58" y="0"/>
                    <a:pt x="55" y="0"/>
                  </a:cubicBezTo>
                  <a:close/>
                </a:path>
              </a:pathLst>
            </a:custGeom>
            <a:solidFill>
              <a:srgbClr val="5B08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Freeform 23"/>
            <p:cNvSpPr/>
            <p:nvPr/>
          </p:nvSpPr>
          <p:spPr bwMode="auto">
            <a:xfrm>
              <a:off x="1985" y="3609"/>
              <a:ext cx="191" cy="50"/>
            </a:xfrm>
            <a:custGeom>
              <a:avLst/>
              <a:gdLst>
                <a:gd name="T0" fmla="*/ 85 w 88"/>
                <a:gd name="T1" fmla="*/ 17 h 23"/>
                <a:gd name="T2" fmla="*/ 3 w 88"/>
                <a:gd name="T3" fmla="*/ 3 h 23"/>
                <a:gd name="T4" fmla="*/ 3 w 88"/>
                <a:gd name="T5" fmla="*/ 6 h 23"/>
                <a:gd name="T6" fmla="*/ 83 w 88"/>
                <a:gd name="T7" fmla="*/ 21 h 23"/>
                <a:gd name="T8" fmla="*/ 85 w 88"/>
                <a:gd name="T9" fmla="*/ 17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8" h="23">
                  <a:moveTo>
                    <a:pt x="85" y="17"/>
                  </a:moveTo>
                  <a:cubicBezTo>
                    <a:pt x="61" y="2"/>
                    <a:pt x="31" y="0"/>
                    <a:pt x="3" y="3"/>
                  </a:cubicBezTo>
                  <a:cubicBezTo>
                    <a:pt x="0" y="3"/>
                    <a:pt x="0" y="6"/>
                    <a:pt x="3" y="6"/>
                  </a:cubicBezTo>
                  <a:cubicBezTo>
                    <a:pt x="30" y="9"/>
                    <a:pt x="58" y="8"/>
                    <a:pt x="83" y="21"/>
                  </a:cubicBezTo>
                  <a:cubicBezTo>
                    <a:pt x="86" y="23"/>
                    <a:pt x="88" y="19"/>
                    <a:pt x="85" y="17"/>
                  </a:cubicBezTo>
                  <a:close/>
                </a:path>
              </a:pathLst>
            </a:custGeom>
            <a:solidFill>
              <a:srgbClr val="5B08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Freeform 24"/>
            <p:cNvSpPr/>
            <p:nvPr/>
          </p:nvSpPr>
          <p:spPr bwMode="auto">
            <a:xfrm>
              <a:off x="968" y="743"/>
              <a:ext cx="464" cy="1255"/>
            </a:xfrm>
            <a:custGeom>
              <a:avLst/>
              <a:gdLst>
                <a:gd name="T0" fmla="*/ 194 w 214"/>
                <a:gd name="T1" fmla="*/ 307 h 579"/>
                <a:gd name="T2" fmla="*/ 138 w 214"/>
                <a:gd name="T3" fmla="*/ 58 h 579"/>
                <a:gd name="T4" fmla="*/ 29 w 214"/>
                <a:gd name="T5" fmla="*/ 58 h 579"/>
                <a:gd name="T6" fmla="*/ 7 w 214"/>
                <a:gd name="T7" fmla="*/ 329 h 579"/>
                <a:gd name="T8" fmla="*/ 107 w 214"/>
                <a:gd name="T9" fmla="*/ 561 h 579"/>
                <a:gd name="T10" fmla="*/ 165 w 214"/>
                <a:gd name="T11" fmla="*/ 527 h 579"/>
                <a:gd name="T12" fmla="*/ 167 w 214"/>
                <a:gd name="T13" fmla="*/ 526 h 579"/>
                <a:gd name="T14" fmla="*/ 194 w 214"/>
                <a:gd name="T15" fmla="*/ 307 h 5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4" h="579">
                  <a:moveTo>
                    <a:pt x="194" y="307"/>
                  </a:moveTo>
                  <a:cubicBezTo>
                    <a:pt x="188" y="221"/>
                    <a:pt x="171" y="138"/>
                    <a:pt x="138" y="58"/>
                  </a:cubicBezTo>
                  <a:cubicBezTo>
                    <a:pt x="119" y="9"/>
                    <a:pt x="45" y="0"/>
                    <a:pt x="29" y="58"/>
                  </a:cubicBezTo>
                  <a:cubicBezTo>
                    <a:pt x="5" y="145"/>
                    <a:pt x="0" y="240"/>
                    <a:pt x="7" y="329"/>
                  </a:cubicBezTo>
                  <a:cubicBezTo>
                    <a:pt x="13" y="418"/>
                    <a:pt x="32" y="505"/>
                    <a:pt x="107" y="561"/>
                  </a:cubicBezTo>
                  <a:cubicBezTo>
                    <a:pt x="131" y="579"/>
                    <a:pt x="164" y="554"/>
                    <a:pt x="165" y="527"/>
                  </a:cubicBezTo>
                  <a:cubicBezTo>
                    <a:pt x="166" y="527"/>
                    <a:pt x="166" y="526"/>
                    <a:pt x="167" y="526"/>
                  </a:cubicBezTo>
                  <a:cubicBezTo>
                    <a:pt x="214" y="470"/>
                    <a:pt x="199" y="376"/>
                    <a:pt x="194" y="30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Freeform 25"/>
            <p:cNvSpPr/>
            <p:nvPr/>
          </p:nvSpPr>
          <p:spPr bwMode="auto">
            <a:xfrm>
              <a:off x="1050" y="977"/>
              <a:ext cx="304" cy="794"/>
            </a:xfrm>
            <a:custGeom>
              <a:avLst/>
              <a:gdLst>
                <a:gd name="T0" fmla="*/ 122 w 140"/>
                <a:gd name="T1" fmla="*/ 194 h 366"/>
                <a:gd name="T2" fmla="*/ 87 w 140"/>
                <a:gd name="T3" fmla="*/ 37 h 366"/>
                <a:gd name="T4" fmla="*/ 18 w 140"/>
                <a:gd name="T5" fmla="*/ 37 h 366"/>
                <a:gd name="T6" fmla="*/ 4 w 140"/>
                <a:gd name="T7" fmla="*/ 207 h 366"/>
                <a:gd name="T8" fmla="*/ 57 w 140"/>
                <a:gd name="T9" fmla="*/ 336 h 366"/>
                <a:gd name="T10" fmla="*/ 122 w 140"/>
                <a:gd name="T11" fmla="*/ 194 h 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0" h="366">
                  <a:moveTo>
                    <a:pt x="122" y="194"/>
                  </a:moveTo>
                  <a:cubicBezTo>
                    <a:pt x="118" y="139"/>
                    <a:pt x="107" y="87"/>
                    <a:pt x="87" y="37"/>
                  </a:cubicBezTo>
                  <a:cubicBezTo>
                    <a:pt x="75" y="6"/>
                    <a:pt x="28" y="0"/>
                    <a:pt x="18" y="37"/>
                  </a:cubicBezTo>
                  <a:cubicBezTo>
                    <a:pt x="3" y="91"/>
                    <a:pt x="0" y="151"/>
                    <a:pt x="4" y="207"/>
                  </a:cubicBezTo>
                  <a:cubicBezTo>
                    <a:pt x="7" y="247"/>
                    <a:pt x="13" y="320"/>
                    <a:pt x="57" y="336"/>
                  </a:cubicBezTo>
                  <a:cubicBezTo>
                    <a:pt x="140" y="366"/>
                    <a:pt x="125" y="236"/>
                    <a:pt x="122" y="194"/>
                  </a:cubicBezTo>
                  <a:close/>
                </a:path>
              </a:pathLst>
            </a:custGeom>
            <a:solidFill>
              <a:srgbClr val="FFDC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Freeform 26"/>
            <p:cNvSpPr/>
            <p:nvPr/>
          </p:nvSpPr>
          <p:spPr bwMode="auto">
            <a:xfrm>
              <a:off x="2326" y="743"/>
              <a:ext cx="464" cy="1255"/>
            </a:xfrm>
            <a:custGeom>
              <a:avLst/>
              <a:gdLst>
                <a:gd name="T0" fmla="*/ 20 w 214"/>
                <a:gd name="T1" fmla="*/ 307 h 579"/>
                <a:gd name="T2" fmla="*/ 76 w 214"/>
                <a:gd name="T3" fmla="*/ 58 h 579"/>
                <a:gd name="T4" fmla="*/ 185 w 214"/>
                <a:gd name="T5" fmla="*/ 58 h 579"/>
                <a:gd name="T6" fmla="*/ 207 w 214"/>
                <a:gd name="T7" fmla="*/ 329 h 579"/>
                <a:gd name="T8" fmla="*/ 107 w 214"/>
                <a:gd name="T9" fmla="*/ 561 h 579"/>
                <a:gd name="T10" fmla="*/ 49 w 214"/>
                <a:gd name="T11" fmla="*/ 527 h 579"/>
                <a:gd name="T12" fmla="*/ 47 w 214"/>
                <a:gd name="T13" fmla="*/ 526 h 579"/>
                <a:gd name="T14" fmla="*/ 20 w 214"/>
                <a:gd name="T15" fmla="*/ 307 h 5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4" h="579">
                  <a:moveTo>
                    <a:pt x="20" y="307"/>
                  </a:moveTo>
                  <a:cubicBezTo>
                    <a:pt x="26" y="221"/>
                    <a:pt x="43" y="138"/>
                    <a:pt x="76" y="58"/>
                  </a:cubicBezTo>
                  <a:cubicBezTo>
                    <a:pt x="95" y="9"/>
                    <a:pt x="169" y="0"/>
                    <a:pt x="185" y="58"/>
                  </a:cubicBezTo>
                  <a:cubicBezTo>
                    <a:pt x="209" y="145"/>
                    <a:pt x="214" y="240"/>
                    <a:pt x="207" y="329"/>
                  </a:cubicBezTo>
                  <a:cubicBezTo>
                    <a:pt x="201" y="418"/>
                    <a:pt x="181" y="505"/>
                    <a:pt x="107" y="561"/>
                  </a:cubicBezTo>
                  <a:cubicBezTo>
                    <a:pt x="83" y="579"/>
                    <a:pt x="50" y="554"/>
                    <a:pt x="49" y="527"/>
                  </a:cubicBezTo>
                  <a:cubicBezTo>
                    <a:pt x="48" y="527"/>
                    <a:pt x="48" y="526"/>
                    <a:pt x="47" y="526"/>
                  </a:cubicBezTo>
                  <a:cubicBezTo>
                    <a:pt x="0" y="470"/>
                    <a:pt x="15" y="376"/>
                    <a:pt x="20" y="30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Freeform 27"/>
            <p:cNvSpPr/>
            <p:nvPr/>
          </p:nvSpPr>
          <p:spPr bwMode="auto">
            <a:xfrm>
              <a:off x="2404" y="977"/>
              <a:ext cx="304" cy="794"/>
            </a:xfrm>
            <a:custGeom>
              <a:avLst/>
              <a:gdLst>
                <a:gd name="T0" fmla="*/ 18 w 140"/>
                <a:gd name="T1" fmla="*/ 194 h 366"/>
                <a:gd name="T2" fmla="*/ 53 w 140"/>
                <a:gd name="T3" fmla="*/ 37 h 366"/>
                <a:gd name="T4" fmla="*/ 122 w 140"/>
                <a:gd name="T5" fmla="*/ 37 h 366"/>
                <a:gd name="T6" fmla="*/ 136 w 140"/>
                <a:gd name="T7" fmla="*/ 207 h 366"/>
                <a:gd name="T8" fmla="*/ 83 w 140"/>
                <a:gd name="T9" fmla="*/ 336 h 366"/>
                <a:gd name="T10" fmla="*/ 18 w 140"/>
                <a:gd name="T11" fmla="*/ 194 h 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0" h="366">
                  <a:moveTo>
                    <a:pt x="18" y="194"/>
                  </a:moveTo>
                  <a:cubicBezTo>
                    <a:pt x="22" y="139"/>
                    <a:pt x="33" y="87"/>
                    <a:pt x="53" y="37"/>
                  </a:cubicBezTo>
                  <a:cubicBezTo>
                    <a:pt x="65" y="6"/>
                    <a:pt x="112" y="0"/>
                    <a:pt x="122" y="37"/>
                  </a:cubicBezTo>
                  <a:cubicBezTo>
                    <a:pt x="137" y="91"/>
                    <a:pt x="140" y="151"/>
                    <a:pt x="136" y="207"/>
                  </a:cubicBezTo>
                  <a:cubicBezTo>
                    <a:pt x="133" y="247"/>
                    <a:pt x="127" y="320"/>
                    <a:pt x="83" y="336"/>
                  </a:cubicBezTo>
                  <a:cubicBezTo>
                    <a:pt x="0" y="366"/>
                    <a:pt x="15" y="236"/>
                    <a:pt x="18" y="194"/>
                  </a:cubicBezTo>
                  <a:close/>
                </a:path>
              </a:pathLst>
            </a:custGeom>
            <a:solidFill>
              <a:srgbClr val="FFDC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Freeform 28"/>
            <p:cNvSpPr/>
            <p:nvPr/>
          </p:nvSpPr>
          <p:spPr bwMode="auto">
            <a:xfrm>
              <a:off x="2209" y="2846"/>
              <a:ext cx="187" cy="347"/>
            </a:xfrm>
            <a:custGeom>
              <a:avLst/>
              <a:gdLst>
                <a:gd name="T0" fmla="*/ 15 w 86"/>
                <a:gd name="T1" fmla="*/ 153 h 160"/>
                <a:gd name="T2" fmla="*/ 44 w 86"/>
                <a:gd name="T3" fmla="*/ 86 h 160"/>
                <a:gd name="T4" fmla="*/ 82 w 86"/>
                <a:gd name="T5" fmla="*/ 19 h 160"/>
                <a:gd name="T6" fmla="*/ 61 w 86"/>
                <a:gd name="T7" fmla="*/ 7 h 160"/>
                <a:gd name="T8" fmla="*/ 19 w 86"/>
                <a:gd name="T9" fmla="*/ 78 h 160"/>
                <a:gd name="T10" fmla="*/ 1 w 86"/>
                <a:gd name="T11" fmla="*/ 151 h 160"/>
                <a:gd name="T12" fmla="*/ 15 w 86"/>
                <a:gd name="T13" fmla="*/ 153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6" h="160">
                  <a:moveTo>
                    <a:pt x="15" y="153"/>
                  </a:moveTo>
                  <a:cubicBezTo>
                    <a:pt x="24" y="130"/>
                    <a:pt x="33" y="108"/>
                    <a:pt x="44" y="86"/>
                  </a:cubicBezTo>
                  <a:cubicBezTo>
                    <a:pt x="56" y="64"/>
                    <a:pt x="74" y="42"/>
                    <a:pt x="82" y="19"/>
                  </a:cubicBezTo>
                  <a:cubicBezTo>
                    <a:pt x="86" y="6"/>
                    <a:pt x="70" y="0"/>
                    <a:pt x="61" y="7"/>
                  </a:cubicBezTo>
                  <a:cubicBezTo>
                    <a:pt x="41" y="23"/>
                    <a:pt x="29" y="55"/>
                    <a:pt x="19" y="78"/>
                  </a:cubicBezTo>
                  <a:cubicBezTo>
                    <a:pt x="9" y="101"/>
                    <a:pt x="0" y="125"/>
                    <a:pt x="1" y="151"/>
                  </a:cubicBezTo>
                  <a:cubicBezTo>
                    <a:pt x="2" y="159"/>
                    <a:pt x="12" y="160"/>
                    <a:pt x="15" y="153"/>
                  </a:cubicBezTo>
                  <a:close/>
                </a:path>
              </a:pathLst>
            </a:custGeom>
            <a:solidFill>
              <a:srgbClr val="8DC5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Freeform 29"/>
            <p:cNvSpPr/>
            <p:nvPr/>
          </p:nvSpPr>
          <p:spPr bwMode="auto">
            <a:xfrm>
              <a:off x="2226" y="2983"/>
              <a:ext cx="319" cy="255"/>
            </a:xfrm>
            <a:custGeom>
              <a:avLst/>
              <a:gdLst>
                <a:gd name="T0" fmla="*/ 18 w 147"/>
                <a:gd name="T1" fmla="*/ 111 h 118"/>
                <a:gd name="T2" fmla="*/ 132 w 147"/>
                <a:gd name="T3" fmla="*/ 35 h 118"/>
                <a:gd name="T4" fmla="*/ 118 w 147"/>
                <a:gd name="T5" fmla="*/ 10 h 118"/>
                <a:gd name="T6" fmla="*/ 3 w 147"/>
                <a:gd name="T7" fmla="*/ 103 h 118"/>
                <a:gd name="T8" fmla="*/ 18 w 147"/>
                <a:gd name="T9" fmla="*/ 111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" h="118">
                  <a:moveTo>
                    <a:pt x="18" y="111"/>
                  </a:moveTo>
                  <a:cubicBezTo>
                    <a:pt x="49" y="75"/>
                    <a:pt x="94" y="62"/>
                    <a:pt x="132" y="35"/>
                  </a:cubicBezTo>
                  <a:cubicBezTo>
                    <a:pt x="147" y="24"/>
                    <a:pt x="134" y="0"/>
                    <a:pt x="118" y="10"/>
                  </a:cubicBezTo>
                  <a:cubicBezTo>
                    <a:pt x="77" y="32"/>
                    <a:pt x="21" y="57"/>
                    <a:pt x="3" y="103"/>
                  </a:cubicBezTo>
                  <a:cubicBezTo>
                    <a:pt x="0" y="111"/>
                    <a:pt x="12" y="118"/>
                    <a:pt x="18" y="111"/>
                  </a:cubicBezTo>
                  <a:close/>
                </a:path>
              </a:pathLst>
            </a:custGeom>
            <a:solidFill>
              <a:srgbClr val="8DC5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Freeform 30"/>
            <p:cNvSpPr/>
            <p:nvPr/>
          </p:nvSpPr>
          <p:spPr bwMode="auto">
            <a:xfrm>
              <a:off x="2239" y="3156"/>
              <a:ext cx="341" cy="113"/>
            </a:xfrm>
            <a:custGeom>
              <a:avLst/>
              <a:gdLst>
                <a:gd name="T0" fmla="*/ 14 w 157"/>
                <a:gd name="T1" fmla="*/ 50 h 52"/>
                <a:gd name="T2" fmla="*/ 139 w 157"/>
                <a:gd name="T3" fmla="*/ 31 h 52"/>
                <a:gd name="T4" fmla="*/ 132 w 157"/>
                <a:gd name="T5" fmla="*/ 4 h 52"/>
                <a:gd name="T6" fmla="*/ 11 w 157"/>
                <a:gd name="T7" fmla="*/ 29 h 52"/>
                <a:gd name="T8" fmla="*/ 14 w 157"/>
                <a:gd name="T9" fmla="*/ 5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7" h="52">
                  <a:moveTo>
                    <a:pt x="14" y="50"/>
                  </a:moveTo>
                  <a:cubicBezTo>
                    <a:pt x="55" y="52"/>
                    <a:pt x="99" y="39"/>
                    <a:pt x="139" y="31"/>
                  </a:cubicBezTo>
                  <a:cubicBezTo>
                    <a:pt x="157" y="27"/>
                    <a:pt x="149" y="0"/>
                    <a:pt x="132" y="4"/>
                  </a:cubicBezTo>
                  <a:cubicBezTo>
                    <a:pt x="92" y="13"/>
                    <a:pt x="50" y="17"/>
                    <a:pt x="11" y="29"/>
                  </a:cubicBezTo>
                  <a:cubicBezTo>
                    <a:pt x="0" y="33"/>
                    <a:pt x="2" y="50"/>
                    <a:pt x="14" y="50"/>
                  </a:cubicBezTo>
                  <a:close/>
                </a:path>
              </a:pathLst>
            </a:custGeom>
            <a:solidFill>
              <a:srgbClr val="8DC5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Freeform 31"/>
            <p:cNvSpPr/>
            <p:nvPr/>
          </p:nvSpPr>
          <p:spPr bwMode="auto">
            <a:xfrm>
              <a:off x="1710" y="3039"/>
              <a:ext cx="744" cy="945"/>
            </a:xfrm>
            <a:custGeom>
              <a:avLst/>
              <a:gdLst>
                <a:gd name="T0" fmla="*/ 243 w 343"/>
                <a:gd name="T1" fmla="*/ 35 h 436"/>
                <a:gd name="T2" fmla="*/ 166 w 343"/>
                <a:gd name="T3" fmla="*/ 7 h 436"/>
                <a:gd name="T4" fmla="*/ 108 w 343"/>
                <a:gd name="T5" fmla="*/ 74 h 436"/>
                <a:gd name="T6" fmla="*/ 54 w 343"/>
                <a:gd name="T7" fmla="*/ 206 h 436"/>
                <a:gd name="T8" fmla="*/ 8 w 343"/>
                <a:gd name="T9" fmla="*/ 348 h 436"/>
                <a:gd name="T10" fmla="*/ 193 w 343"/>
                <a:gd name="T11" fmla="*/ 278 h 436"/>
                <a:gd name="T12" fmla="*/ 278 w 343"/>
                <a:gd name="T13" fmla="*/ 215 h 436"/>
                <a:gd name="T14" fmla="*/ 243 w 343"/>
                <a:gd name="T15" fmla="*/ 35 h 4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43" h="436">
                  <a:moveTo>
                    <a:pt x="243" y="35"/>
                  </a:moveTo>
                  <a:cubicBezTo>
                    <a:pt x="222" y="15"/>
                    <a:pt x="195" y="0"/>
                    <a:pt x="166" y="7"/>
                  </a:cubicBezTo>
                  <a:cubicBezTo>
                    <a:pt x="135" y="14"/>
                    <a:pt x="119" y="48"/>
                    <a:pt x="108" y="74"/>
                  </a:cubicBezTo>
                  <a:cubicBezTo>
                    <a:pt x="89" y="118"/>
                    <a:pt x="73" y="162"/>
                    <a:pt x="54" y="206"/>
                  </a:cubicBezTo>
                  <a:cubicBezTo>
                    <a:pt x="38" y="245"/>
                    <a:pt x="0" y="305"/>
                    <a:pt x="8" y="348"/>
                  </a:cubicBezTo>
                  <a:cubicBezTo>
                    <a:pt x="24" y="436"/>
                    <a:pt x="161" y="303"/>
                    <a:pt x="193" y="278"/>
                  </a:cubicBezTo>
                  <a:cubicBezTo>
                    <a:pt x="221" y="256"/>
                    <a:pt x="252" y="239"/>
                    <a:pt x="278" y="215"/>
                  </a:cubicBezTo>
                  <a:cubicBezTo>
                    <a:pt x="343" y="156"/>
                    <a:pt x="294" y="83"/>
                    <a:pt x="243" y="35"/>
                  </a:cubicBezTo>
                  <a:close/>
                </a:path>
              </a:pathLst>
            </a:custGeom>
            <a:solidFill>
              <a:srgbClr val="FF8D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Freeform 32"/>
            <p:cNvSpPr/>
            <p:nvPr/>
          </p:nvSpPr>
          <p:spPr bwMode="auto">
            <a:xfrm>
              <a:off x="1840" y="3188"/>
              <a:ext cx="295" cy="144"/>
            </a:xfrm>
            <a:custGeom>
              <a:avLst/>
              <a:gdLst>
                <a:gd name="T0" fmla="*/ 8 w 136"/>
                <a:gd name="T1" fmla="*/ 12 h 66"/>
                <a:gd name="T2" fmla="*/ 130 w 136"/>
                <a:gd name="T3" fmla="*/ 64 h 66"/>
                <a:gd name="T4" fmla="*/ 134 w 136"/>
                <a:gd name="T5" fmla="*/ 60 h 66"/>
                <a:gd name="T6" fmla="*/ 8 w 136"/>
                <a:gd name="T7" fmla="*/ 0 h 66"/>
                <a:gd name="T8" fmla="*/ 8 w 136"/>
                <a:gd name="T9" fmla="*/ 12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6" h="66">
                  <a:moveTo>
                    <a:pt x="8" y="12"/>
                  </a:moveTo>
                  <a:cubicBezTo>
                    <a:pt x="56" y="13"/>
                    <a:pt x="92" y="39"/>
                    <a:pt x="130" y="64"/>
                  </a:cubicBezTo>
                  <a:cubicBezTo>
                    <a:pt x="133" y="66"/>
                    <a:pt x="136" y="62"/>
                    <a:pt x="134" y="60"/>
                  </a:cubicBezTo>
                  <a:cubicBezTo>
                    <a:pt x="101" y="26"/>
                    <a:pt x="55" y="2"/>
                    <a:pt x="8" y="0"/>
                  </a:cubicBezTo>
                  <a:cubicBezTo>
                    <a:pt x="0" y="0"/>
                    <a:pt x="0" y="12"/>
                    <a:pt x="8" y="12"/>
                  </a:cubicBezTo>
                  <a:close/>
                </a:path>
              </a:pathLst>
            </a:custGeom>
            <a:solidFill>
              <a:srgbClr val="FF74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Freeform 33"/>
            <p:cNvSpPr/>
            <p:nvPr/>
          </p:nvSpPr>
          <p:spPr bwMode="auto">
            <a:xfrm>
              <a:off x="1771" y="3336"/>
              <a:ext cx="262" cy="145"/>
            </a:xfrm>
            <a:custGeom>
              <a:avLst/>
              <a:gdLst>
                <a:gd name="T0" fmla="*/ 7 w 121"/>
                <a:gd name="T1" fmla="*/ 16 h 67"/>
                <a:gd name="T2" fmla="*/ 115 w 121"/>
                <a:gd name="T3" fmla="*/ 65 h 67"/>
                <a:gd name="T4" fmla="*/ 120 w 121"/>
                <a:gd name="T5" fmla="*/ 61 h 67"/>
                <a:gd name="T6" fmla="*/ 7 w 121"/>
                <a:gd name="T7" fmla="*/ 4 h 67"/>
                <a:gd name="T8" fmla="*/ 7 w 121"/>
                <a:gd name="T9" fmla="*/ 16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0" h="67">
                  <a:moveTo>
                    <a:pt x="7" y="16"/>
                  </a:moveTo>
                  <a:cubicBezTo>
                    <a:pt x="54" y="12"/>
                    <a:pt x="81" y="40"/>
                    <a:pt x="115" y="65"/>
                  </a:cubicBezTo>
                  <a:cubicBezTo>
                    <a:pt x="118" y="67"/>
                    <a:pt x="121" y="64"/>
                    <a:pt x="120" y="61"/>
                  </a:cubicBezTo>
                  <a:cubicBezTo>
                    <a:pt x="100" y="20"/>
                    <a:pt x="51" y="0"/>
                    <a:pt x="7" y="4"/>
                  </a:cubicBezTo>
                  <a:cubicBezTo>
                    <a:pt x="0" y="5"/>
                    <a:pt x="0" y="16"/>
                    <a:pt x="7" y="16"/>
                  </a:cubicBezTo>
                  <a:close/>
                </a:path>
              </a:pathLst>
            </a:custGeom>
            <a:solidFill>
              <a:srgbClr val="FF74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Freeform 34"/>
            <p:cNvSpPr/>
            <p:nvPr/>
          </p:nvSpPr>
          <p:spPr bwMode="auto">
            <a:xfrm>
              <a:off x="1731" y="3481"/>
              <a:ext cx="204" cy="102"/>
            </a:xfrm>
            <a:custGeom>
              <a:avLst/>
              <a:gdLst>
                <a:gd name="T0" fmla="*/ 8 w 94"/>
                <a:gd name="T1" fmla="*/ 12 h 47"/>
                <a:gd name="T2" fmla="*/ 86 w 94"/>
                <a:gd name="T3" fmla="*/ 45 h 47"/>
                <a:gd name="T4" fmla="*/ 91 w 94"/>
                <a:gd name="T5" fmla="*/ 39 h 47"/>
                <a:gd name="T6" fmla="*/ 8 w 94"/>
                <a:gd name="T7" fmla="*/ 1 h 47"/>
                <a:gd name="T8" fmla="*/ 8 w 94"/>
                <a:gd name="T9" fmla="*/ 12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4" h="47">
                  <a:moveTo>
                    <a:pt x="8" y="12"/>
                  </a:moveTo>
                  <a:cubicBezTo>
                    <a:pt x="39" y="14"/>
                    <a:pt x="60" y="32"/>
                    <a:pt x="86" y="45"/>
                  </a:cubicBezTo>
                  <a:cubicBezTo>
                    <a:pt x="90" y="47"/>
                    <a:pt x="94" y="42"/>
                    <a:pt x="91" y="39"/>
                  </a:cubicBezTo>
                  <a:cubicBezTo>
                    <a:pt x="71" y="16"/>
                    <a:pt x="37" y="2"/>
                    <a:pt x="8" y="1"/>
                  </a:cubicBezTo>
                  <a:cubicBezTo>
                    <a:pt x="0" y="0"/>
                    <a:pt x="0" y="12"/>
                    <a:pt x="8" y="12"/>
                  </a:cubicBezTo>
                  <a:close/>
                </a:path>
              </a:pathLst>
            </a:custGeom>
            <a:solidFill>
              <a:srgbClr val="FF74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19" name="文本框 118"/>
          <p:cNvSpPr txBox="1"/>
          <p:nvPr/>
        </p:nvSpPr>
        <p:spPr>
          <a:xfrm>
            <a:off x="2407105" y="4130904"/>
            <a:ext cx="8037380" cy="711663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pPr algn="ctr"/>
            <a:r>
              <a:rPr lang="zh-CN" altLang="en-US" sz="8800" smtClean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仿</a:t>
            </a:r>
            <a:r>
              <a:rPr lang="zh-CN" altLang="en-US" sz="880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格调</a:t>
            </a:r>
          </a:p>
        </p:txBody>
      </p:sp>
      <p:sp>
        <p:nvSpPr>
          <p:cNvPr id="120" name="Freeform 21"/>
          <p:cNvSpPr/>
          <p:nvPr/>
        </p:nvSpPr>
        <p:spPr bwMode="auto">
          <a:xfrm>
            <a:off x="3092084" y="5133177"/>
            <a:ext cx="5619402" cy="219738"/>
          </a:xfrm>
          <a:custGeom>
            <a:avLst/>
            <a:gdLst>
              <a:gd name="T0" fmla="*/ 3 w 764"/>
              <a:gd name="T1" fmla="*/ 1 h 70"/>
              <a:gd name="T2" fmla="*/ 0 w 764"/>
              <a:gd name="T3" fmla="*/ 4 h 70"/>
              <a:gd name="T4" fmla="*/ 3 w 764"/>
              <a:gd name="T5" fmla="*/ 8 h 70"/>
              <a:gd name="T6" fmla="*/ 183 w 764"/>
              <a:gd name="T7" fmla="*/ 7 h 70"/>
              <a:gd name="T8" fmla="*/ 625 w 764"/>
              <a:gd name="T9" fmla="*/ 9 h 70"/>
              <a:gd name="T10" fmla="*/ 638 w 764"/>
              <a:gd name="T11" fmla="*/ 9 h 70"/>
              <a:gd name="T12" fmla="*/ 517 w 764"/>
              <a:gd name="T13" fmla="*/ 13 h 70"/>
              <a:gd name="T14" fmla="*/ 241 w 764"/>
              <a:gd name="T15" fmla="*/ 22 h 70"/>
              <a:gd name="T16" fmla="*/ 47 w 764"/>
              <a:gd name="T17" fmla="*/ 33 h 70"/>
              <a:gd name="T18" fmla="*/ 47 w 764"/>
              <a:gd name="T19" fmla="*/ 39 h 70"/>
              <a:gd name="T20" fmla="*/ 215 w 764"/>
              <a:gd name="T21" fmla="*/ 33 h 70"/>
              <a:gd name="T22" fmla="*/ 539 w 764"/>
              <a:gd name="T23" fmla="*/ 40 h 70"/>
              <a:gd name="T24" fmla="*/ 530 w 764"/>
              <a:gd name="T25" fmla="*/ 40 h 70"/>
              <a:gd name="T26" fmla="*/ 236 w 764"/>
              <a:gd name="T27" fmla="*/ 60 h 70"/>
              <a:gd name="T28" fmla="*/ 217 w 764"/>
              <a:gd name="T29" fmla="*/ 63 h 70"/>
              <a:gd name="T30" fmla="*/ 215 w 764"/>
              <a:gd name="T31" fmla="*/ 67 h 70"/>
              <a:gd name="T32" fmla="*/ 218 w 764"/>
              <a:gd name="T33" fmla="*/ 70 h 70"/>
              <a:gd name="T34" fmla="*/ 237 w 764"/>
              <a:gd name="T35" fmla="*/ 67 h 70"/>
              <a:gd name="T36" fmla="*/ 530 w 764"/>
              <a:gd name="T37" fmla="*/ 47 h 70"/>
              <a:gd name="T38" fmla="*/ 575 w 764"/>
              <a:gd name="T39" fmla="*/ 47 h 70"/>
              <a:gd name="T40" fmla="*/ 575 w 764"/>
              <a:gd name="T41" fmla="*/ 41 h 70"/>
              <a:gd name="T42" fmla="*/ 573 w 764"/>
              <a:gd name="T43" fmla="*/ 40 h 70"/>
              <a:gd name="T44" fmla="*/ 560 w 764"/>
              <a:gd name="T45" fmla="*/ 37 h 70"/>
              <a:gd name="T46" fmla="*/ 321 w 764"/>
              <a:gd name="T47" fmla="*/ 22 h 70"/>
              <a:gd name="T48" fmla="*/ 517 w 764"/>
              <a:gd name="T49" fmla="*/ 19 h 70"/>
              <a:gd name="T50" fmla="*/ 668 w 764"/>
              <a:gd name="T51" fmla="*/ 14 h 70"/>
              <a:gd name="T52" fmla="*/ 761 w 764"/>
              <a:gd name="T53" fmla="*/ 8 h 70"/>
              <a:gd name="T54" fmla="*/ 763 w 764"/>
              <a:gd name="T55" fmla="*/ 7 h 70"/>
              <a:gd name="T56" fmla="*/ 763 w 764"/>
              <a:gd name="T57" fmla="*/ 2 h 70"/>
              <a:gd name="T58" fmla="*/ 763 w 764"/>
              <a:gd name="T59" fmla="*/ 2 h 70"/>
              <a:gd name="T60" fmla="*/ 759 w 764"/>
              <a:gd name="T61" fmla="*/ 2 h 70"/>
              <a:gd name="T62" fmla="*/ 759 w 764"/>
              <a:gd name="T63" fmla="*/ 2 h 70"/>
              <a:gd name="T64" fmla="*/ 759 w 764"/>
              <a:gd name="T65" fmla="*/ 2 h 70"/>
              <a:gd name="T66" fmla="*/ 682 w 764"/>
              <a:gd name="T67" fmla="*/ 2 h 70"/>
              <a:gd name="T68" fmla="*/ 625 w 764"/>
              <a:gd name="T69" fmla="*/ 2 h 70"/>
              <a:gd name="T70" fmla="*/ 183 w 764"/>
              <a:gd name="T71" fmla="*/ 1 h 70"/>
              <a:gd name="T72" fmla="*/ 3 w 764"/>
              <a:gd name="T73" fmla="*/ 1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764" h="70">
                <a:moveTo>
                  <a:pt x="3" y="1"/>
                </a:moveTo>
                <a:cubicBezTo>
                  <a:pt x="1" y="1"/>
                  <a:pt x="0" y="3"/>
                  <a:pt x="0" y="4"/>
                </a:cubicBezTo>
                <a:cubicBezTo>
                  <a:pt x="0" y="6"/>
                  <a:pt x="1" y="8"/>
                  <a:pt x="3" y="8"/>
                </a:cubicBezTo>
                <a:cubicBezTo>
                  <a:pt x="59" y="8"/>
                  <a:pt x="121" y="8"/>
                  <a:pt x="183" y="7"/>
                </a:cubicBezTo>
                <a:cubicBezTo>
                  <a:pt x="330" y="7"/>
                  <a:pt x="473" y="7"/>
                  <a:pt x="625" y="9"/>
                </a:cubicBezTo>
                <a:cubicBezTo>
                  <a:pt x="627" y="9"/>
                  <a:pt x="632" y="9"/>
                  <a:pt x="638" y="9"/>
                </a:cubicBezTo>
                <a:cubicBezTo>
                  <a:pt x="581" y="11"/>
                  <a:pt x="523" y="13"/>
                  <a:pt x="517" y="13"/>
                </a:cubicBezTo>
                <a:cubicBezTo>
                  <a:pt x="414" y="7"/>
                  <a:pt x="327" y="15"/>
                  <a:pt x="241" y="22"/>
                </a:cubicBezTo>
                <a:cubicBezTo>
                  <a:pt x="178" y="28"/>
                  <a:pt x="115" y="33"/>
                  <a:pt x="47" y="33"/>
                </a:cubicBezTo>
                <a:cubicBezTo>
                  <a:pt x="47" y="39"/>
                  <a:pt x="47" y="39"/>
                  <a:pt x="47" y="39"/>
                </a:cubicBezTo>
                <a:cubicBezTo>
                  <a:pt x="108" y="39"/>
                  <a:pt x="162" y="36"/>
                  <a:pt x="215" y="33"/>
                </a:cubicBezTo>
                <a:cubicBezTo>
                  <a:pt x="316" y="28"/>
                  <a:pt x="411" y="22"/>
                  <a:pt x="539" y="40"/>
                </a:cubicBezTo>
                <a:cubicBezTo>
                  <a:pt x="530" y="40"/>
                  <a:pt x="530" y="40"/>
                  <a:pt x="530" y="40"/>
                </a:cubicBezTo>
                <a:cubicBezTo>
                  <a:pt x="427" y="40"/>
                  <a:pt x="355" y="40"/>
                  <a:pt x="236" y="60"/>
                </a:cubicBezTo>
                <a:cubicBezTo>
                  <a:pt x="217" y="63"/>
                  <a:pt x="217" y="63"/>
                  <a:pt x="217" y="63"/>
                </a:cubicBezTo>
                <a:cubicBezTo>
                  <a:pt x="216" y="64"/>
                  <a:pt x="214" y="65"/>
                  <a:pt x="215" y="67"/>
                </a:cubicBezTo>
                <a:cubicBezTo>
                  <a:pt x="215" y="69"/>
                  <a:pt x="217" y="70"/>
                  <a:pt x="218" y="70"/>
                </a:cubicBezTo>
                <a:cubicBezTo>
                  <a:pt x="237" y="67"/>
                  <a:pt x="237" y="67"/>
                  <a:pt x="237" y="67"/>
                </a:cubicBezTo>
                <a:cubicBezTo>
                  <a:pt x="356" y="46"/>
                  <a:pt x="427" y="47"/>
                  <a:pt x="530" y="47"/>
                </a:cubicBezTo>
                <a:cubicBezTo>
                  <a:pt x="546" y="47"/>
                  <a:pt x="563" y="47"/>
                  <a:pt x="575" y="47"/>
                </a:cubicBezTo>
                <a:cubicBezTo>
                  <a:pt x="575" y="41"/>
                  <a:pt x="575" y="41"/>
                  <a:pt x="575" y="41"/>
                </a:cubicBezTo>
                <a:cubicBezTo>
                  <a:pt x="574" y="41"/>
                  <a:pt x="574" y="40"/>
                  <a:pt x="573" y="40"/>
                </a:cubicBezTo>
                <a:cubicBezTo>
                  <a:pt x="569" y="39"/>
                  <a:pt x="561" y="37"/>
                  <a:pt x="560" y="37"/>
                </a:cubicBezTo>
                <a:cubicBezTo>
                  <a:pt x="467" y="23"/>
                  <a:pt x="392" y="20"/>
                  <a:pt x="321" y="22"/>
                </a:cubicBezTo>
                <a:cubicBezTo>
                  <a:pt x="382" y="18"/>
                  <a:pt x="446" y="15"/>
                  <a:pt x="517" y="19"/>
                </a:cubicBezTo>
                <a:cubicBezTo>
                  <a:pt x="524" y="20"/>
                  <a:pt x="602" y="17"/>
                  <a:pt x="668" y="14"/>
                </a:cubicBezTo>
                <a:cubicBezTo>
                  <a:pt x="713" y="12"/>
                  <a:pt x="753" y="10"/>
                  <a:pt x="761" y="8"/>
                </a:cubicBezTo>
                <a:cubicBezTo>
                  <a:pt x="762" y="8"/>
                  <a:pt x="763" y="8"/>
                  <a:pt x="763" y="7"/>
                </a:cubicBezTo>
                <a:cubicBezTo>
                  <a:pt x="764" y="6"/>
                  <a:pt x="764" y="4"/>
                  <a:pt x="763" y="2"/>
                </a:cubicBezTo>
                <a:cubicBezTo>
                  <a:pt x="763" y="2"/>
                  <a:pt x="763" y="2"/>
                  <a:pt x="763" y="2"/>
                </a:cubicBezTo>
                <a:cubicBezTo>
                  <a:pt x="763" y="2"/>
                  <a:pt x="761" y="2"/>
                  <a:pt x="759" y="2"/>
                </a:cubicBezTo>
                <a:cubicBezTo>
                  <a:pt x="759" y="2"/>
                  <a:pt x="759" y="2"/>
                  <a:pt x="759" y="2"/>
                </a:cubicBezTo>
                <a:cubicBezTo>
                  <a:pt x="759" y="2"/>
                  <a:pt x="759" y="2"/>
                  <a:pt x="759" y="2"/>
                </a:cubicBezTo>
                <a:cubicBezTo>
                  <a:pt x="748" y="2"/>
                  <a:pt x="713" y="2"/>
                  <a:pt x="682" y="2"/>
                </a:cubicBezTo>
                <a:cubicBezTo>
                  <a:pt x="655" y="2"/>
                  <a:pt x="631" y="2"/>
                  <a:pt x="625" y="2"/>
                </a:cubicBezTo>
                <a:cubicBezTo>
                  <a:pt x="474" y="0"/>
                  <a:pt x="330" y="1"/>
                  <a:pt x="183" y="1"/>
                </a:cubicBezTo>
                <a:cubicBezTo>
                  <a:pt x="126" y="1"/>
                  <a:pt x="68" y="1"/>
                  <a:pt x="3" y="1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34322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0030281"/>
      </p:ext>
    </p:extLst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8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" name="Group 4"/>
          <p:cNvGrpSpPr>
            <a:grpSpLocks noChangeAspect="1"/>
          </p:cNvGrpSpPr>
          <p:nvPr/>
        </p:nvGrpSpPr>
        <p:grpSpPr>
          <a:xfrm rot="10800000">
            <a:off x="130629" y="-458619"/>
            <a:ext cx="1001212" cy="1385668"/>
            <a:chOff x="586" y="743"/>
            <a:chExt cx="2586" cy="3579"/>
          </a:xfrm>
        </p:grpSpPr>
        <p:sp>
          <p:nvSpPr>
            <p:cNvPr id="34" name="Freeform 8"/>
            <p:cNvSpPr/>
            <p:nvPr/>
          </p:nvSpPr>
          <p:spPr bwMode="auto">
            <a:xfrm>
              <a:off x="586" y="1482"/>
              <a:ext cx="2586" cy="2840"/>
            </a:xfrm>
            <a:custGeom>
              <a:avLst/>
              <a:gdLst>
                <a:gd name="T0" fmla="*/ 1181 w 1192"/>
                <a:gd name="T1" fmla="*/ 646 h 1310"/>
                <a:gd name="T2" fmla="*/ 1155 w 1192"/>
                <a:gd name="T3" fmla="*/ 406 h 1310"/>
                <a:gd name="T4" fmla="*/ 1033 w 1192"/>
                <a:gd name="T5" fmla="*/ 179 h 1310"/>
                <a:gd name="T6" fmla="*/ 636 w 1192"/>
                <a:gd name="T7" fmla="*/ 2 h 1310"/>
                <a:gd name="T8" fmla="*/ 597 w 1192"/>
                <a:gd name="T9" fmla="*/ 0 h 1310"/>
                <a:gd name="T10" fmla="*/ 597 w 1192"/>
                <a:gd name="T11" fmla="*/ 0 h 1310"/>
                <a:gd name="T12" fmla="*/ 596 w 1192"/>
                <a:gd name="T13" fmla="*/ 0 h 1310"/>
                <a:gd name="T14" fmla="*/ 595 w 1192"/>
                <a:gd name="T15" fmla="*/ 0 h 1310"/>
                <a:gd name="T16" fmla="*/ 595 w 1192"/>
                <a:gd name="T17" fmla="*/ 0 h 1310"/>
                <a:gd name="T18" fmla="*/ 556 w 1192"/>
                <a:gd name="T19" fmla="*/ 2 h 1310"/>
                <a:gd name="T20" fmla="*/ 159 w 1192"/>
                <a:gd name="T21" fmla="*/ 179 h 1310"/>
                <a:gd name="T22" fmla="*/ 37 w 1192"/>
                <a:gd name="T23" fmla="*/ 406 h 1310"/>
                <a:gd name="T24" fmla="*/ 10 w 1192"/>
                <a:gd name="T25" fmla="*/ 646 h 1310"/>
                <a:gd name="T26" fmla="*/ 3 w 1192"/>
                <a:gd name="T27" fmla="*/ 925 h 1310"/>
                <a:gd name="T28" fmla="*/ 16 w 1192"/>
                <a:gd name="T29" fmla="*/ 1073 h 1310"/>
                <a:gd name="T30" fmla="*/ 56 w 1192"/>
                <a:gd name="T31" fmla="*/ 1210 h 1310"/>
                <a:gd name="T32" fmla="*/ 139 w 1192"/>
                <a:gd name="T33" fmla="*/ 1234 h 1310"/>
                <a:gd name="T34" fmla="*/ 386 w 1192"/>
                <a:gd name="T35" fmla="*/ 1305 h 1310"/>
                <a:gd name="T36" fmla="*/ 596 w 1192"/>
                <a:gd name="T37" fmla="*/ 1305 h 1310"/>
                <a:gd name="T38" fmla="*/ 806 w 1192"/>
                <a:gd name="T39" fmla="*/ 1305 h 1310"/>
                <a:gd name="T40" fmla="*/ 1053 w 1192"/>
                <a:gd name="T41" fmla="*/ 1234 h 1310"/>
                <a:gd name="T42" fmla="*/ 1136 w 1192"/>
                <a:gd name="T43" fmla="*/ 1210 h 1310"/>
                <a:gd name="T44" fmla="*/ 1176 w 1192"/>
                <a:gd name="T45" fmla="*/ 1073 h 1310"/>
                <a:gd name="T46" fmla="*/ 1189 w 1192"/>
                <a:gd name="T47" fmla="*/ 925 h 1310"/>
                <a:gd name="T48" fmla="*/ 1181 w 1192"/>
                <a:gd name="T49" fmla="*/ 646 h 1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92" h="1310">
                  <a:moveTo>
                    <a:pt x="1181" y="646"/>
                  </a:moveTo>
                  <a:cubicBezTo>
                    <a:pt x="1175" y="566"/>
                    <a:pt x="1172" y="485"/>
                    <a:pt x="1155" y="406"/>
                  </a:cubicBezTo>
                  <a:cubicBezTo>
                    <a:pt x="1137" y="323"/>
                    <a:pt x="1089" y="243"/>
                    <a:pt x="1033" y="179"/>
                  </a:cubicBezTo>
                  <a:cubicBezTo>
                    <a:pt x="928" y="58"/>
                    <a:pt x="790" y="13"/>
                    <a:pt x="636" y="2"/>
                  </a:cubicBezTo>
                  <a:cubicBezTo>
                    <a:pt x="623" y="1"/>
                    <a:pt x="610" y="1"/>
                    <a:pt x="597" y="0"/>
                  </a:cubicBezTo>
                  <a:cubicBezTo>
                    <a:pt x="597" y="0"/>
                    <a:pt x="597" y="0"/>
                    <a:pt x="597" y="0"/>
                  </a:cubicBezTo>
                  <a:cubicBezTo>
                    <a:pt x="596" y="0"/>
                    <a:pt x="596" y="0"/>
                    <a:pt x="596" y="0"/>
                  </a:cubicBezTo>
                  <a:cubicBezTo>
                    <a:pt x="596" y="0"/>
                    <a:pt x="595" y="0"/>
                    <a:pt x="595" y="0"/>
                  </a:cubicBezTo>
                  <a:cubicBezTo>
                    <a:pt x="595" y="0"/>
                    <a:pt x="595" y="0"/>
                    <a:pt x="595" y="0"/>
                  </a:cubicBezTo>
                  <a:cubicBezTo>
                    <a:pt x="582" y="1"/>
                    <a:pt x="569" y="1"/>
                    <a:pt x="556" y="2"/>
                  </a:cubicBezTo>
                  <a:cubicBezTo>
                    <a:pt x="402" y="13"/>
                    <a:pt x="264" y="58"/>
                    <a:pt x="159" y="179"/>
                  </a:cubicBezTo>
                  <a:cubicBezTo>
                    <a:pt x="103" y="243"/>
                    <a:pt x="54" y="323"/>
                    <a:pt x="37" y="406"/>
                  </a:cubicBezTo>
                  <a:cubicBezTo>
                    <a:pt x="20" y="485"/>
                    <a:pt x="17" y="566"/>
                    <a:pt x="10" y="646"/>
                  </a:cubicBezTo>
                  <a:cubicBezTo>
                    <a:pt x="3" y="739"/>
                    <a:pt x="0" y="832"/>
                    <a:pt x="3" y="925"/>
                  </a:cubicBezTo>
                  <a:cubicBezTo>
                    <a:pt x="5" y="974"/>
                    <a:pt x="9" y="1024"/>
                    <a:pt x="16" y="1073"/>
                  </a:cubicBezTo>
                  <a:cubicBezTo>
                    <a:pt x="23" y="1117"/>
                    <a:pt x="28" y="1173"/>
                    <a:pt x="56" y="1210"/>
                  </a:cubicBezTo>
                  <a:cubicBezTo>
                    <a:pt x="77" y="1240"/>
                    <a:pt x="112" y="1246"/>
                    <a:pt x="139" y="1234"/>
                  </a:cubicBezTo>
                  <a:cubicBezTo>
                    <a:pt x="207" y="1287"/>
                    <a:pt x="304" y="1300"/>
                    <a:pt x="386" y="1305"/>
                  </a:cubicBezTo>
                  <a:cubicBezTo>
                    <a:pt x="456" y="1310"/>
                    <a:pt x="526" y="1307"/>
                    <a:pt x="596" y="1305"/>
                  </a:cubicBezTo>
                  <a:cubicBezTo>
                    <a:pt x="666" y="1307"/>
                    <a:pt x="736" y="1310"/>
                    <a:pt x="806" y="1305"/>
                  </a:cubicBezTo>
                  <a:cubicBezTo>
                    <a:pt x="888" y="1300"/>
                    <a:pt x="985" y="1287"/>
                    <a:pt x="1053" y="1234"/>
                  </a:cubicBezTo>
                  <a:cubicBezTo>
                    <a:pt x="1080" y="1246"/>
                    <a:pt x="1115" y="1240"/>
                    <a:pt x="1136" y="1210"/>
                  </a:cubicBezTo>
                  <a:cubicBezTo>
                    <a:pt x="1163" y="1173"/>
                    <a:pt x="1169" y="1117"/>
                    <a:pt x="1176" y="1073"/>
                  </a:cubicBezTo>
                  <a:cubicBezTo>
                    <a:pt x="1183" y="1024"/>
                    <a:pt x="1187" y="974"/>
                    <a:pt x="1189" y="925"/>
                  </a:cubicBezTo>
                  <a:cubicBezTo>
                    <a:pt x="1192" y="832"/>
                    <a:pt x="1189" y="739"/>
                    <a:pt x="1181" y="64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9"/>
            <p:cNvSpPr/>
            <p:nvPr/>
          </p:nvSpPr>
          <p:spPr bwMode="auto">
            <a:xfrm>
              <a:off x="1465" y="2467"/>
              <a:ext cx="440" cy="234"/>
            </a:xfrm>
            <a:custGeom>
              <a:avLst/>
              <a:gdLst>
                <a:gd name="T0" fmla="*/ 2 w 203"/>
                <a:gd name="T1" fmla="*/ 30 h 108"/>
                <a:gd name="T2" fmla="*/ 105 w 203"/>
                <a:gd name="T3" fmla="*/ 99 h 108"/>
                <a:gd name="T4" fmla="*/ 202 w 203"/>
                <a:gd name="T5" fmla="*/ 4 h 108"/>
                <a:gd name="T6" fmla="*/ 197 w 203"/>
                <a:gd name="T7" fmla="*/ 2 h 108"/>
                <a:gd name="T8" fmla="*/ 108 w 203"/>
                <a:gd name="T9" fmla="*/ 82 h 108"/>
                <a:gd name="T10" fmla="*/ 11 w 203"/>
                <a:gd name="T11" fmla="*/ 27 h 108"/>
                <a:gd name="T12" fmla="*/ 2 w 203"/>
                <a:gd name="T13" fmla="*/ 3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3" h="108">
                  <a:moveTo>
                    <a:pt x="2" y="30"/>
                  </a:moveTo>
                  <a:cubicBezTo>
                    <a:pt x="14" y="81"/>
                    <a:pt x="53" y="108"/>
                    <a:pt x="105" y="99"/>
                  </a:cubicBezTo>
                  <a:cubicBezTo>
                    <a:pt x="150" y="91"/>
                    <a:pt x="197" y="50"/>
                    <a:pt x="202" y="4"/>
                  </a:cubicBezTo>
                  <a:cubicBezTo>
                    <a:pt x="203" y="1"/>
                    <a:pt x="199" y="0"/>
                    <a:pt x="197" y="2"/>
                  </a:cubicBezTo>
                  <a:cubicBezTo>
                    <a:pt x="179" y="41"/>
                    <a:pt x="151" y="70"/>
                    <a:pt x="108" y="82"/>
                  </a:cubicBezTo>
                  <a:cubicBezTo>
                    <a:pt x="64" y="93"/>
                    <a:pt x="26" y="70"/>
                    <a:pt x="11" y="27"/>
                  </a:cubicBezTo>
                  <a:cubicBezTo>
                    <a:pt x="9" y="22"/>
                    <a:pt x="0" y="24"/>
                    <a:pt x="2" y="30"/>
                  </a:cubicBezTo>
                  <a:close/>
                </a:path>
              </a:pathLst>
            </a:custGeom>
            <a:solidFill>
              <a:srgbClr val="5B08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10"/>
            <p:cNvSpPr/>
            <p:nvPr/>
          </p:nvSpPr>
          <p:spPr bwMode="auto">
            <a:xfrm>
              <a:off x="1892" y="2467"/>
              <a:ext cx="441" cy="238"/>
            </a:xfrm>
            <a:custGeom>
              <a:avLst/>
              <a:gdLst>
                <a:gd name="T0" fmla="*/ 192 w 203"/>
                <a:gd name="T1" fmla="*/ 27 h 110"/>
                <a:gd name="T2" fmla="*/ 95 w 203"/>
                <a:gd name="T3" fmla="*/ 82 h 110"/>
                <a:gd name="T4" fmla="*/ 6 w 203"/>
                <a:gd name="T5" fmla="*/ 2 h 110"/>
                <a:gd name="T6" fmla="*/ 1 w 203"/>
                <a:gd name="T7" fmla="*/ 4 h 110"/>
                <a:gd name="T8" fmla="*/ 98 w 203"/>
                <a:gd name="T9" fmla="*/ 99 h 110"/>
                <a:gd name="T10" fmla="*/ 201 w 203"/>
                <a:gd name="T11" fmla="*/ 30 h 110"/>
                <a:gd name="T12" fmla="*/ 192 w 203"/>
                <a:gd name="T13" fmla="*/ 27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3" h="110">
                  <a:moveTo>
                    <a:pt x="192" y="27"/>
                  </a:moveTo>
                  <a:cubicBezTo>
                    <a:pt x="177" y="70"/>
                    <a:pt x="139" y="92"/>
                    <a:pt x="95" y="82"/>
                  </a:cubicBezTo>
                  <a:cubicBezTo>
                    <a:pt x="53" y="71"/>
                    <a:pt x="24" y="40"/>
                    <a:pt x="6" y="2"/>
                  </a:cubicBezTo>
                  <a:cubicBezTo>
                    <a:pt x="5" y="0"/>
                    <a:pt x="0" y="1"/>
                    <a:pt x="1" y="4"/>
                  </a:cubicBezTo>
                  <a:cubicBezTo>
                    <a:pt x="7" y="51"/>
                    <a:pt x="53" y="89"/>
                    <a:pt x="98" y="99"/>
                  </a:cubicBezTo>
                  <a:cubicBezTo>
                    <a:pt x="150" y="110"/>
                    <a:pt x="190" y="79"/>
                    <a:pt x="201" y="30"/>
                  </a:cubicBezTo>
                  <a:cubicBezTo>
                    <a:pt x="203" y="24"/>
                    <a:pt x="194" y="22"/>
                    <a:pt x="192" y="27"/>
                  </a:cubicBezTo>
                  <a:close/>
                </a:path>
              </a:pathLst>
            </a:custGeom>
            <a:solidFill>
              <a:srgbClr val="5B08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11"/>
            <p:cNvSpPr/>
            <p:nvPr/>
          </p:nvSpPr>
          <p:spPr bwMode="auto">
            <a:xfrm>
              <a:off x="1814" y="2354"/>
              <a:ext cx="171" cy="123"/>
            </a:xfrm>
            <a:custGeom>
              <a:avLst/>
              <a:gdLst>
                <a:gd name="T0" fmla="*/ 78 w 79"/>
                <a:gd name="T1" fmla="*/ 13 h 57"/>
                <a:gd name="T2" fmla="*/ 65 w 79"/>
                <a:gd name="T3" fmla="*/ 2 h 57"/>
                <a:gd name="T4" fmla="*/ 63 w 79"/>
                <a:gd name="T5" fmla="*/ 2 h 57"/>
                <a:gd name="T6" fmla="*/ 39 w 79"/>
                <a:gd name="T7" fmla="*/ 0 h 57"/>
                <a:gd name="T8" fmla="*/ 16 w 79"/>
                <a:gd name="T9" fmla="*/ 2 h 57"/>
                <a:gd name="T10" fmla="*/ 13 w 79"/>
                <a:gd name="T11" fmla="*/ 2 h 57"/>
                <a:gd name="T12" fmla="*/ 1 w 79"/>
                <a:gd name="T13" fmla="*/ 13 h 57"/>
                <a:gd name="T14" fmla="*/ 2 w 79"/>
                <a:gd name="T15" fmla="*/ 25 h 57"/>
                <a:gd name="T16" fmla="*/ 28 w 79"/>
                <a:gd name="T17" fmla="*/ 53 h 57"/>
                <a:gd name="T18" fmla="*/ 51 w 79"/>
                <a:gd name="T19" fmla="*/ 53 h 57"/>
                <a:gd name="T20" fmla="*/ 76 w 79"/>
                <a:gd name="T21" fmla="*/ 25 h 57"/>
                <a:gd name="T22" fmla="*/ 78 w 79"/>
                <a:gd name="T23" fmla="*/ 13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9" h="57">
                  <a:moveTo>
                    <a:pt x="78" y="13"/>
                  </a:moveTo>
                  <a:cubicBezTo>
                    <a:pt x="77" y="7"/>
                    <a:pt x="73" y="3"/>
                    <a:pt x="65" y="2"/>
                  </a:cubicBezTo>
                  <a:cubicBezTo>
                    <a:pt x="65" y="2"/>
                    <a:pt x="64" y="2"/>
                    <a:pt x="63" y="2"/>
                  </a:cubicBezTo>
                  <a:cubicBezTo>
                    <a:pt x="55" y="0"/>
                    <a:pt x="47" y="0"/>
                    <a:pt x="39" y="0"/>
                  </a:cubicBezTo>
                  <a:cubicBezTo>
                    <a:pt x="32" y="0"/>
                    <a:pt x="24" y="0"/>
                    <a:pt x="16" y="2"/>
                  </a:cubicBezTo>
                  <a:cubicBezTo>
                    <a:pt x="15" y="2"/>
                    <a:pt x="14" y="2"/>
                    <a:pt x="13" y="2"/>
                  </a:cubicBezTo>
                  <a:cubicBezTo>
                    <a:pt x="6" y="3"/>
                    <a:pt x="2" y="7"/>
                    <a:pt x="1" y="13"/>
                  </a:cubicBezTo>
                  <a:cubicBezTo>
                    <a:pt x="0" y="16"/>
                    <a:pt x="0" y="21"/>
                    <a:pt x="2" y="25"/>
                  </a:cubicBezTo>
                  <a:cubicBezTo>
                    <a:pt x="8" y="35"/>
                    <a:pt x="18" y="48"/>
                    <a:pt x="28" y="53"/>
                  </a:cubicBezTo>
                  <a:cubicBezTo>
                    <a:pt x="36" y="57"/>
                    <a:pt x="43" y="57"/>
                    <a:pt x="51" y="53"/>
                  </a:cubicBezTo>
                  <a:cubicBezTo>
                    <a:pt x="61" y="48"/>
                    <a:pt x="71" y="35"/>
                    <a:pt x="76" y="25"/>
                  </a:cubicBezTo>
                  <a:cubicBezTo>
                    <a:pt x="79" y="21"/>
                    <a:pt x="79" y="16"/>
                    <a:pt x="78" y="13"/>
                  </a:cubicBezTo>
                  <a:close/>
                </a:path>
              </a:pathLst>
            </a:custGeom>
            <a:solidFill>
              <a:srgbClr val="5B0822"/>
            </a:solidFill>
            <a:ln w="14288" cap="flat">
              <a:solidFill>
                <a:srgbClr val="5B0822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12"/>
            <p:cNvSpPr/>
            <p:nvPr/>
          </p:nvSpPr>
          <p:spPr bwMode="auto">
            <a:xfrm>
              <a:off x="1139" y="2120"/>
              <a:ext cx="434" cy="271"/>
            </a:xfrm>
            <a:custGeom>
              <a:avLst/>
              <a:gdLst>
                <a:gd name="T0" fmla="*/ 32 w 200"/>
                <a:gd name="T1" fmla="*/ 76 h 125"/>
                <a:gd name="T2" fmla="*/ 111 w 200"/>
                <a:gd name="T3" fmla="*/ 60 h 125"/>
                <a:gd name="T4" fmla="*/ 167 w 200"/>
                <a:gd name="T5" fmla="*/ 121 h 125"/>
                <a:gd name="T6" fmla="*/ 179 w 200"/>
                <a:gd name="T7" fmla="*/ 120 h 125"/>
                <a:gd name="T8" fmla="*/ 129 w 200"/>
                <a:gd name="T9" fmla="*/ 18 h 125"/>
                <a:gd name="T10" fmla="*/ 12 w 200"/>
                <a:gd name="T11" fmla="*/ 50 h 125"/>
                <a:gd name="T12" fmla="*/ 32 w 200"/>
                <a:gd name="T13" fmla="*/ 76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0" h="125">
                  <a:moveTo>
                    <a:pt x="32" y="76"/>
                  </a:moveTo>
                  <a:cubicBezTo>
                    <a:pt x="54" y="59"/>
                    <a:pt x="84" y="48"/>
                    <a:pt x="111" y="60"/>
                  </a:cubicBezTo>
                  <a:cubicBezTo>
                    <a:pt x="141" y="73"/>
                    <a:pt x="146" y="101"/>
                    <a:pt x="167" y="121"/>
                  </a:cubicBezTo>
                  <a:cubicBezTo>
                    <a:pt x="171" y="125"/>
                    <a:pt x="177" y="124"/>
                    <a:pt x="179" y="120"/>
                  </a:cubicBezTo>
                  <a:cubicBezTo>
                    <a:pt x="200" y="83"/>
                    <a:pt x="164" y="32"/>
                    <a:pt x="129" y="18"/>
                  </a:cubicBezTo>
                  <a:cubicBezTo>
                    <a:pt x="86" y="0"/>
                    <a:pt x="42" y="15"/>
                    <a:pt x="12" y="50"/>
                  </a:cubicBezTo>
                  <a:cubicBezTo>
                    <a:pt x="0" y="63"/>
                    <a:pt x="16" y="88"/>
                    <a:pt x="32" y="76"/>
                  </a:cubicBezTo>
                  <a:close/>
                </a:path>
              </a:pathLst>
            </a:custGeom>
            <a:solidFill>
              <a:srgbClr val="5B08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13"/>
            <p:cNvSpPr/>
            <p:nvPr/>
          </p:nvSpPr>
          <p:spPr bwMode="auto">
            <a:xfrm>
              <a:off x="2165" y="2120"/>
              <a:ext cx="435" cy="271"/>
            </a:xfrm>
            <a:custGeom>
              <a:avLst/>
              <a:gdLst>
                <a:gd name="T0" fmla="*/ 189 w 200"/>
                <a:gd name="T1" fmla="*/ 50 h 125"/>
                <a:gd name="T2" fmla="*/ 71 w 200"/>
                <a:gd name="T3" fmla="*/ 18 h 125"/>
                <a:gd name="T4" fmla="*/ 21 w 200"/>
                <a:gd name="T5" fmla="*/ 120 h 125"/>
                <a:gd name="T6" fmla="*/ 33 w 200"/>
                <a:gd name="T7" fmla="*/ 121 h 125"/>
                <a:gd name="T8" fmla="*/ 54 w 200"/>
                <a:gd name="T9" fmla="*/ 89 h 125"/>
                <a:gd name="T10" fmla="*/ 89 w 200"/>
                <a:gd name="T11" fmla="*/ 60 h 125"/>
                <a:gd name="T12" fmla="*/ 169 w 200"/>
                <a:gd name="T13" fmla="*/ 76 h 125"/>
                <a:gd name="T14" fmla="*/ 189 w 200"/>
                <a:gd name="T15" fmla="*/ 5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0" h="125">
                  <a:moveTo>
                    <a:pt x="189" y="50"/>
                  </a:moveTo>
                  <a:cubicBezTo>
                    <a:pt x="159" y="15"/>
                    <a:pt x="115" y="0"/>
                    <a:pt x="71" y="18"/>
                  </a:cubicBezTo>
                  <a:cubicBezTo>
                    <a:pt x="37" y="32"/>
                    <a:pt x="0" y="83"/>
                    <a:pt x="21" y="120"/>
                  </a:cubicBezTo>
                  <a:cubicBezTo>
                    <a:pt x="24" y="124"/>
                    <a:pt x="30" y="125"/>
                    <a:pt x="33" y="121"/>
                  </a:cubicBezTo>
                  <a:cubicBezTo>
                    <a:pt x="43" y="112"/>
                    <a:pt x="47" y="101"/>
                    <a:pt x="54" y="89"/>
                  </a:cubicBezTo>
                  <a:cubicBezTo>
                    <a:pt x="63" y="76"/>
                    <a:pt x="75" y="68"/>
                    <a:pt x="89" y="60"/>
                  </a:cubicBezTo>
                  <a:cubicBezTo>
                    <a:pt x="115" y="46"/>
                    <a:pt x="148" y="60"/>
                    <a:pt x="169" y="76"/>
                  </a:cubicBezTo>
                  <a:cubicBezTo>
                    <a:pt x="184" y="88"/>
                    <a:pt x="200" y="63"/>
                    <a:pt x="189" y="50"/>
                  </a:cubicBezTo>
                  <a:close/>
                </a:path>
              </a:pathLst>
            </a:custGeom>
            <a:solidFill>
              <a:srgbClr val="5B08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14"/>
            <p:cNvSpPr/>
            <p:nvPr/>
          </p:nvSpPr>
          <p:spPr bwMode="auto">
            <a:xfrm>
              <a:off x="1013" y="2415"/>
              <a:ext cx="352" cy="123"/>
            </a:xfrm>
            <a:custGeom>
              <a:avLst/>
              <a:gdLst>
                <a:gd name="T0" fmla="*/ 17 w 162"/>
                <a:gd name="T1" fmla="*/ 45 h 57"/>
                <a:gd name="T2" fmla="*/ 129 w 162"/>
                <a:gd name="T3" fmla="*/ 57 h 57"/>
                <a:gd name="T4" fmla="*/ 135 w 162"/>
                <a:gd name="T5" fmla="*/ 10 h 57"/>
                <a:gd name="T6" fmla="*/ 17 w 162"/>
                <a:gd name="T7" fmla="*/ 11 h 57"/>
                <a:gd name="T8" fmla="*/ 17 w 162"/>
                <a:gd name="T9" fmla="*/ 45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2" h="57">
                  <a:moveTo>
                    <a:pt x="17" y="45"/>
                  </a:moveTo>
                  <a:cubicBezTo>
                    <a:pt x="51" y="56"/>
                    <a:pt x="93" y="57"/>
                    <a:pt x="129" y="57"/>
                  </a:cubicBezTo>
                  <a:cubicBezTo>
                    <a:pt x="156" y="57"/>
                    <a:pt x="162" y="17"/>
                    <a:pt x="135" y="10"/>
                  </a:cubicBezTo>
                  <a:cubicBezTo>
                    <a:pt x="98" y="0"/>
                    <a:pt x="53" y="0"/>
                    <a:pt x="17" y="11"/>
                  </a:cubicBezTo>
                  <a:cubicBezTo>
                    <a:pt x="0" y="16"/>
                    <a:pt x="0" y="40"/>
                    <a:pt x="17" y="45"/>
                  </a:cubicBezTo>
                  <a:close/>
                </a:path>
              </a:pathLst>
            </a:custGeom>
            <a:solidFill>
              <a:srgbClr val="FF98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15"/>
            <p:cNvSpPr/>
            <p:nvPr/>
          </p:nvSpPr>
          <p:spPr bwMode="auto">
            <a:xfrm>
              <a:off x="2432" y="2415"/>
              <a:ext cx="352" cy="123"/>
            </a:xfrm>
            <a:custGeom>
              <a:avLst/>
              <a:gdLst>
                <a:gd name="T0" fmla="*/ 145 w 162"/>
                <a:gd name="T1" fmla="*/ 11 h 57"/>
                <a:gd name="T2" fmla="*/ 26 w 162"/>
                <a:gd name="T3" fmla="*/ 10 h 57"/>
                <a:gd name="T4" fmla="*/ 33 w 162"/>
                <a:gd name="T5" fmla="*/ 57 h 57"/>
                <a:gd name="T6" fmla="*/ 145 w 162"/>
                <a:gd name="T7" fmla="*/ 45 h 57"/>
                <a:gd name="T8" fmla="*/ 145 w 162"/>
                <a:gd name="T9" fmla="*/ 11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2" h="57">
                  <a:moveTo>
                    <a:pt x="145" y="11"/>
                  </a:moveTo>
                  <a:cubicBezTo>
                    <a:pt x="108" y="0"/>
                    <a:pt x="63" y="0"/>
                    <a:pt x="26" y="10"/>
                  </a:cubicBezTo>
                  <a:cubicBezTo>
                    <a:pt x="0" y="17"/>
                    <a:pt x="5" y="57"/>
                    <a:pt x="33" y="57"/>
                  </a:cubicBezTo>
                  <a:cubicBezTo>
                    <a:pt x="69" y="57"/>
                    <a:pt x="110" y="56"/>
                    <a:pt x="145" y="45"/>
                  </a:cubicBezTo>
                  <a:cubicBezTo>
                    <a:pt x="162" y="40"/>
                    <a:pt x="162" y="16"/>
                    <a:pt x="145" y="11"/>
                  </a:cubicBezTo>
                  <a:close/>
                </a:path>
              </a:pathLst>
            </a:custGeom>
            <a:solidFill>
              <a:srgbClr val="FF98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16"/>
            <p:cNvSpPr/>
            <p:nvPr/>
          </p:nvSpPr>
          <p:spPr bwMode="auto">
            <a:xfrm>
              <a:off x="642" y="3262"/>
              <a:ext cx="1142" cy="668"/>
            </a:xfrm>
            <a:custGeom>
              <a:avLst/>
              <a:gdLst>
                <a:gd name="T0" fmla="*/ 71 w 526"/>
                <a:gd name="T1" fmla="*/ 24 h 308"/>
                <a:gd name="T2" fmla="*/ 143 w 526"/>
                <a:gd name="T3" fmla="*/ 258 h 308"/>
                <a:gd name="T4" fmla="*/ 424 w 526"/>
                <a:gd name="T5" fmla="*/ 287 h 308"/>
                <a:gd name="T6" fmla="*/ 490 w 526"/>
                <a:gd name="T7" fmla="*/ 171 h 308"/>
                <a:gd name="T8" fmla="*/ 287 w 526"/>
                <a:gd name="T9" fmla="*/ 139 h 308"/>
                <a:gd name="T10" fmla="*/ 139 w 526"/>
                <a:gd name="T11" fmla="*/ 42 h 308"/>
                <a:gd name="T12" fmla="*/ 71 w 526"/>
                <a:gd name="T13" fmla="*/ 24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6" h="308">
                  <a:moveTo>
                    <a:pt x="71" y="24"/>
                  </a:moveTo>
                  <a:cubicBezTo>
                    <a:pt x="0" y="98"/>
                    <a:pt x="74" y="213"/>
                    <a:pt x="143" y="258"/>
                  </a:cubicBezTo>
                  <a:cubicBezTo>
                    <a:pt x="220" y="308"/>
                    <a:pt x="337" y="297"/>
                    <a:pt x="424" y="287"/>
                  </a:cubicBezTo>
                  <a:cubicBezTo>
                    <a:pt x="477" y="281"/>
                    <a:pt x="526" y="225"/>
                    <a:pt x="490" y="171"/>
                  </a:cubicBezTo>
                  <a:cubicBezTo>
                    <a:pt x="448" y="108"/>
                    <a:pt x="352" y="138"/>
                    <a:pt x="287" y="139"/>
                  </a:cubicBezTo>
                  <a:cubicBezTo>
                    <a:pt x="217" y="141"/>
                    <a:pt x="165" y="110"/>
                    <a:pt x="139" y="42"/>
                  </a:cubicBezTo>
                  <a:cubicBezTo>
                    <a:pt x="129" y="15"/>
                    <a:pt x="94" y="0"/>
                    <a:pt x="71" y="24"/>
                  </a:cubicBezTo>
                  <a:close/>
                </a:path>
              </a:pathLst>
            </a:custGeom>
            <a:solidFill>
              <a:srgbClr val="FFDC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17"/>
            <p:cNvSpPr/>
            <p:nvPr/>
          </p:nvSpPr>
          <p:spPr bwMode="auto">
            <a:xfrm>
              <a:off x="1603" y="3778"/>
              <a:ext cx="187" cy="37"/>
            </a:xfrm>
            <a:custGeom>
              <a:avLst/>
              <a:gdLst>
                <a:gd name="T0" fmla="*/ 5 w 86"/>
                <a:gd name="T1" fmla="*/ 9 h 17"/>
                <a:gd name="T2" fmla="*/ 84 w 86"/>
                <a:gd name="T3" fmla="*/ 12 h 17"/>
                <a:gd name="T4" fmla="*/ 84 w 86"/>
                <a:gd name="T5" fmla="*/ 10 h 17"/>
                <a:gd name="T6" fmla="*/ 7 w 86"/>
                <a:gd name="T7" fmla="*/ 2 h 17"/>
                <a:gd name="T8" fmla="*/ 5 w 86"/>
                <a:gd name="T9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" h="17">
                  <a:moveTo>
                    <a:pt x="5" y="9"/>
                  </a:moveTo>
                  <a:cubicBezTo>
                    <a:pt x="31" y="17"/>
                    <a:pt x="58" y="15"/>
                    <a:pt x="84" y="12"/>
                  </a:cubicBezTo>
                  <a:cubicBezTo>
                    <a:pt x="86" y="12"/>
                    <a:pt x="86" y="10"/>
                    <a:pt x="84" y="10"/>
                  </a:cubicBezTo>
                  <a:cubicBezTo>
                    <a:pt x="58" y="7"/>
                    <a:pt x="32" y="10"/>
                    <a:pt x="7" y="2"/>
                  </a:cubicBezTo>
                  <a:cubicBezTo>
                    <a:pt x="2" y="0"/>
                    <a:pt x="0" y="7"/>
                    <a:pt x="5" y="9"/>
                  </a:cubicBezTo>
                  <a:close/>
                </a:path>
              </a:pathLst>
            </a:custGeom>
            <a:solidFill>
              <a:srgbClr val="5B08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18"/>
            <p:cNvSpPr/>
            <p:nvPr/>
          </p:nvSpPr>
          <p:spPr bwMode="auto">
            <a:xfrm>
              <a:off x="1634" y="3704"/>
              <a:ext cx="130" cy="20"/>
            </a:xfrm>
            <a:custGeom>
              <a:avLst/>
              <a:gdLst>
                <a:gd name="T0" fmla="*/ 3 w 60"/>
                <a:gd name="T1" fmla="*/ 5 h 9"/>
                <a:gd name="T2" fmla="*/ 58 w 60"/>
                <a:gd name="T3" fmla="*/ 7 h 9"/>
                <a:gd name="T4" fmla="*/ 58 w 60"/>
                <a:gd name="T5" fmla="*/ 4 h 9"/>
                <a:gd name="T6" fmla="*/ 4 w 60"/>
                <a:gd name="T7" fmla="*/ 0 h 9"/>
                <a:gd name="T8" fmla="*/ 3 w 60"/>
                <a:gd name="T9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9">
                  <a:moveTo>
                    <a:pt x="3" y="5"/>
                  </a:moveTo>
                  <a:cubicBezTo>
                    <a:pt x="21" y="8"/>
                    <a:pt x="40" y="9"/>
                    <a:pt x="58" y="7"/>
                  </a:cubicBezTo>
                  <a:cubicBezTo>
                    <a:pt x="60" y="7"/>
                    <a:pt x="60" y="4"/>
                    <a:pt x="58" y="4"/>
                  </a:cubicBezTo>
                  <a:cubicBezTo>
                    <a:pt x="40" y="2"/>
                    <a:pt x="22" y="3"/>
                    <a:pt x="4" y="0"/>
                  </a:cubicBezTo>
                  <a:cubicBezTo>
                    <a:pt x="1" y="0"/>
                    <a:pt x="0" y="5"/>
                    <a:pt x="3" y="5"/>
                  </a:cubicBezTo>
                  <a:close/>
                </a:path>
              </a:pathLst>
            </a:custGeom>
            <a:solidFill>
              <a:srgbClr val="5B08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19"/>
            <p:cNvSpPr/>
            <p:nvPr/>
          </p:nvSpPr>
          <p:spPr bwMode="auto">
            <a:xfrm>
              <a:off x="1582" y="3609"/>
              <a:ext cx="189" cy="50"/>
            </a:xfrm>
            <a:custGeom>
              <a:avLst/>
              <a:gdLst>
                <a:gd name="T0" fmla="*/ 5 w 87"/>
                <a:gd name="T1" fmla="*/ 21 h 23"/>
                <a:gd name="T2" fmla="*/ 85 w 87"/>
                <a:gd name="T3" fmla="*/ 6 h 23"/>
                <a:gd name="T4" fmla="*/ 85 w 87"/>
                <a:gd name="T5" fmla="*/ 3 h 23"/>
                <a:gd name="T6" fmla="*/ 2 w 87"/>
                <a:gd name="T7" fmla="*/ 17 h 23"/>
                <a:gd name="T8" fmla="*/ 5 w 87"/>
                <a:gd name="T9" fmla="*/ 2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7" h="23">
                  <a:moveTo>
                    <a:pt x="5" y="21"/>
                  </a:moveTo>
                  <a:cubicBezTo>
                    <a:pt x="30" y="8"/>
                    <a:pt x="58" y="9"/>
                    <a:pt x="85" y="6"/>
                  </a:cubicBezTo>
                  <a:cubicBezTo>
                    <a:pt x="87" y="6"/>
                    <a:pt x="87" y="3"/>
                    <a:pt x="85" y="3"/>
                  </a:cubicBezTo>
                  <a:cubicBezTo>
                    <a:pt x="57" y="0"/>
                    <a:pt x="27" y="2"/>
                    <a:pt x="2" y="17"/>
                  </a:cubicBezTo>
                  <a:cubicBezTo>
                    <a:pt x="0" y="19"/>
                    <a:pt x="2" y="23"/>
                    <a:pt x="5" y="21"/>
                  </a:cubicBezTo>
                  <a:close/>
                </a:path>
              </a:pathLst>
            </a:custGeom>
            <a:solidFill>
              <a:srgbClr val="5B08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20"/>
            <p:cNvSpPr/>
            <p:nvPr/>
          </p:nvSpPr>
          <p:spPr bwMode="auto">
            <a:xfrm>
              <a:off x="1972" y="3262"/>
              <a:ext cx="1144" cy="668"/>
            </a:xfrm>
            <a:custGeom>
              <a:avLst/>
              <a:gdLst>
                <a:gd name="T0" fmla="*/ 456 w 527"/>
                <a:gd name="T1" fmla="*/ 24 h 308"/>
                <a:gd name="T2" fmla="*/ 384 w 527"/>
                <a:gd name="T3" fmla="*/ 258 h 308"/>
                <a:gd name="T4" fmla="*/ 103 w 527"/>
                <a:gd name="T5" fmla="*/ 287 h 308"/>
                <a:gd name="T6" fmla="*/ 37 w 527"/>
                <a:gd name="T7" fmla="*/ 171 h 308"/>
                <a:gd name="T8" fmla="*/ 240 w 527"/>
                <a:gd name="T9" fmla="*/ 139 h 308"/>
                <a:gd name="T10" fmla="*/ 388 w 527"/>
                <a:gd name="T11" fmla="*/ 42 h 308"/>
                <a:gd name="T12" fmla="*/ 456 w 527"/>
                <a:gd name="T13" fmla="*/ 24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7" h="308">
                  <a:moveTo>
                    <a:pt x="456" y="24"/>
                  </a:moveTo>
                  <a:cubicBezTo>
                    <a:pt x="527" y="98"/>
                    <a:pt x="453" y="213"/>
                    <a:pt x="384" y="258"/>
                  </a:cubicBezTo>
                  <a:cubicBezTo>
                    <a:pt x="307" y="308"/>
                    <a:pt x="189" y="297"/>
                    <a:pt x="103" y="287"/>
                  </a:cubicBezTo>
                  <a:cubicBezTo>
                    <a:pt x="50" y="281"/>
                    <a:pt x="0" y="225"/>
                    <a:pt x="37" y="171"/>
                  </a:cubicBezTo>
                  <a:cubicBezTo>
                    <a:pt x="79" y="108"/>
                    <a:pt x="175" y="138"/>
                    <a:pt x="240" y="139"/>
                  </a:cubicBezTo>
                  <a:cubicBezTo>
                    <a:pt x="310" y="141"/>
                    <a:pt x="361" y="110"/>
                    <a:pt x="388" y="42"/>
                  </a:cubicBezTo>
                  <a:cubicBezTo>
                    <a:pt x="398" y="15"/>
                    <a:pt x="433" y="0"/>
                    <a:pt x="456" y="24"/>
                  </a:cubicBezTo>
                  <a:close/>
                </a:path>
              </a:pathLst>
            </a:custGeom>
            <a:solidFill>
              <a:srgbClr val="FFDC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21"/>
            <p:cNvSpPr/>
            <p:nvPr/>
          </p:nvSpPr>
          <p:spPr bwMode="auto">
            <a:xfrm>
              <a:off x="1968" y="3778"/>
              <a:ext cx="187" cy="37"/>
            </a:xfrm>
            <a:custGeom>
              <a:avLst/>
              <a:gdLst>
                <a:gd name="T0" fmla="*/ 79 w 86"/>
                <a:gd name="T1" fmla="*/ 2 h 17"/>
                <a:gd name="T2" fmla="*/ 2 w 86"/>
                <a:gd name="T3" fmla="*/ 10 h 17"/>
                <a:gd name="T4" fmla="*/ 2 w 86"/>
                <a:gd name="T5" fmla="*/ 12 h 17"/>
                <a:gd name="T6" fmla="*/ 81 w 86"/>
                <a:gd name="T7" fmla="*/ 9 h 17"/>
                <a:gd name="T8" fmla="*/ 79 w 86"/>
                <a:gd name="T9" fmla="*/ 2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" h="17">
                  <a:moveTo>
                    <a:pt x="79" y="2"/>
                  </a:moveTo>
                  <a:cubicBezTo>
                    <a:pt x="54" y="10"/>
                    <a:pt x="28" y="7"/>
                    <a:pt x="2" y="10"/>
                  </a:cubicBezTo>
                  <a:cubicBezTo>
                    <a:pt x="0" y="10"/>
                    <a:pt x="0" y="12"/>
                    <a:pt x="2" y="12"/>
                  </a:cubicBezTo>
                  <a:cubicBezTo>
                    <a:pt x="28" y="15"/>
                    <a:pt x="55" y="17"/>
                    <a:pt x="81" y="9"/>
                  </a:cubicBezTo>
                  <a:cubicBezTo>
                    <a:pt x="86" y="7"/>
                    <a:pt x="84" y="0"/>
                    <a:pt x="79" y="2"/>
                  </a:cubicBezTo>
                  <a:close/>
                </a:path>
              </a:pathLst>
            </a:custGeom>
            <a:solidFill>
              <a:srgbClr val="5B08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22"/>
            <p:cNvSpPr/>
            <p:nvPr/>
          </p:nvSpPr>
          <p:spPr bwMode="auto">
            <a:xfrm>
              <a:off x="1994" y="3704"/>
              <a:ext cx="130" cy="20"/>
            </a:xfrm>
            <a:custGeom>
              <a:avLst/>
              <a:gdLst>
                <a:gd name="T0" fmla="*/ 55 w 60"/>
                <a:gd name="T1" fmla="*/ 0 h 9"/>
                <a:gd name="T2" fmla="*/ 2 w 60"/>
                <a:gd name="T3" fmla="*/ 4 h 9"/>
                <a:gd name="T4" fmla="*/ 2 w 60"/>
                <a:gd name="T5" fmla="*/ 7 h 9"/>
                <a:gd name="T6" fmla="*/ 57 w 60"/>
                <a:gd name="T7" fmla="*/ 5 h 9"/>
                <a:gd name="T8" fmla="*/ 55 w 60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9">
                  <a:moveTo>
                    <a:pt x="55" y="0"/>
                  </a:moveTo>
                  <a:cubicBezTo>
                    <a:pt x="38" y="3"/>
                    <a:pt x="20" y="2"/>
                    <a:pt x="2" y="4"/>
                  </a:cubicBezTo>
                  <a:cubicBezTo>
                    <a:pt x="0" y="4"/>
                    <a:pt x="0" y="7"/>
                    <a:pt x="2" y="7"/>
                  </a:cubicBezTo>
                  <a:cubicBezTo>
                    <a:pt x="20" y="9"/>
                    <a:pt x="39" y="8"/>
                    <a:pt x="57" y="5"/>
                  </a:cubicBezTo>
                  <a:cubicBezTo>
                    <a:pt x="60" y="5"/>
                    <a:pt x="58" y="0"/>
                    <a:pt x="55" y="0"/>
                  </a:cubicBezTo>
                  <a:close/>
                </a:path>
              </a:pathLst>
            </a:custGeom>
            <a:solidFill>
              <a:srgbClr val="5B08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23"/>
            <p:cNvSpPr/>
            <p:nvPr/>
          </p:nvSpPr>
          <p:spPr bwMode="auto">
            <a:xfrm>
              <a:off x="1985" y="3609"/>
              <a:ext cx="191" cy="50"/>
            </a:xfrm>
            <a:custGeom>
              <a:avLst/>
              <a:gdLst>
                <a:gd name="T0" fmla="*/ 85 w 88"/>
                <a:gd name="T1" fmla="*/ 17 h 23"/>
                <a:gd name="T2" fmla="*/ 3 w 88"/>
                <a:gd name="T3" fmla="*/ 3 h 23"/>
                <a:gd name="T4" fmla="*/ 3 w 88"/>
                <a:gd name="T5" fmla="*/ 6 h 23"/>
                <a:gd name="T6" fmla="*/ 83 w 88"/>
                <a:gd name="T7" fmla="*/ 21 h 23"/>
                <a:gd name="T8" fmla="*/ 85 w 88"/>
                <a:gd name="T9" fmla="*/ 17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8" h="23">
                  <a:moveTo>
                    <a:pt x="85" y="17"/>
                  </a:moveTo>
                  <a:cubicBezTo>
                    <a:pt x="61" y="2"/>
                    <a:pt x="31" y="0"/>
                    <a:pt x="3" y="3"/>
                  </a:cubicBezTo>
                  <a:cubicBezTo>
                    <a:pt x="0" y="3"/>
                    <a:pt x="0" y="6"/>
                    <a:pt x="3" y="6"/>
                  </a:cubicBezTo>
                  <a:cubicBezTo>
                    <a:pt x="30" y="9"/>
                    <a:pt x="58" y="8"/>
                    <a:pt x="83" y="21"/>
                  </a:cubicBezTo>
                  <a:cubicBezTo>
                    <a:pt x="86" y="23"/>
                    <a:pt x="88" y="19"/>
                    <a:pt x="85" y="17"/>
                  </a:cubicBezTo>
                  <a:close/>
                </a:path>
              </a:pathLst>
            </a:custGeom>
            <a:solidFill>
              <a:srgbClr val="5B08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24"/>
            <p:cNvSpPr/>
            <p:nvPr/>
          </p:nvSpPr>
          <p:spPr bwMode="auto">
            <a:xfrm>
              <a:off x="968" y="743"/>
              <a:ext cx="464" cy="1255"/>
            </a:xfrm>
            <a:custGeom>
              <a:avLst/>
              <a:gdLst>
                <a:gd name="T0" fmla="*/ 194 w 214"/>
                <a:gd name="T1" fmla="*/ 307 h 579"/>
                <a:gd name="T2" fmla="*/ 138 w 214"/>
                <a:gd name="T3" fmla="*/ 58 h 579"/>
                <a:gd name="T4" fmla="*/ 29 w 214"/>
                <a:gd name="T5" fmla="*/ 58 h 579"/>
                <a:gd name="T6" fmla="*/ 7 w 214"/>
                <a:gd name="T7" fmla="*/ 329 h 579"/>
                <a:gd name="T8" fmla="*/ 107 w 214"/>
                <a:gd name="T9" fmla="*/ 561 h 579"/>
                <a:gd name="T10" fmla="*/ 165 w 214"/>
                <a:gd name="T11" fmla="*/ 527 h 579"/>
                <a:gd name="T12" fmla="*/ 167 w 214"/>
                <a:gd name="T13" fmla="*/ 526 h 579"/>
                <a:gd name="T14" fmla="*/ 194 w 214"/>
                <a:gd name="T15" fmla="*/ 307 h 5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4" h="579">
                  <a:moveTo>
                    <a:pt x="194" y="307"/>
                  </a:moveTo>
                  <a:cubicBezTo>
                    <a:pt x="188" y="221"/>
                    <a:pt x="171" y="138"/>
                    <a:pt x="138" y="58"/>
                  </a:cubicBezTo>
                  <a:cubicBezTo>
                    <a:pt x="119" y="9"/>
                    <a:pt x="45" y="0"/>
                    <a:pt x="29" y="58"/>
                  </a:cubicBezTo>
                  <a:cubicBezTo>
                    <a:pt x="5" y="145"/>
                    <a:pt x="0" y="240"/>
                    <a:pt x="7" y="329"/>
                  </a:cubicBezTo>
                  <a:cubicBezTo>
                    <a:pt x="13" y="418"/>
                    <a:pt x="32" y="505"/>
                    <a:pt x="107" y="561"/>
                  </a:cubicBezTo>
                  <a:cubicBezTo>
                    <a:pt x="131" y="579"/>
                    <a:pt x="164" y="554"/>
                    <a:pt x="165" y="527"/>
                  </a:cubicBezTo>
                  <a:cubicBezTo>
                    <a:pt x="166" y="527"/>
                    <a:pt x="166" y="526"/>
                    <a:pt x="167" y="526"/>
                  </a:cubicBezTo>
                  <a:cubicBezTo>
                    <a:pt x="214" y="470"/>
                    <a:pt x="199" y="376"/>
                    <a:pt x="194" y="30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25"/>
            <p:cNvSpPr/>
            <p:nvPr/>
          </p:nvSpPr>
          <p:spPr bwMode="auto">
            <a:xfrm>
              <a:off x="1050" y="977"/>
              <a:ext cx="304" cy="794"/>
            </a:xfrm>
            <a:custGeom>
              <a:avLst/>
              <a:gdLst>
                <a:gd name="T0" fmla="*/ 122 w 140"/>
                <a:gd name="T1" fmla="*/ 194 h 366"/>
                <a:gd name="T2" fmla="*/ 87 w 140"/>
                <a:gd name="T3" fmla="*/ 37 h 366"/>
                <a:gd name="T4" fmla="*/ 18 w 140"/>
                <a:gd name="T5" fmla="*/ 37 h 366"/>
                <a:gd name="T6" fmla="*/ 4 w 140"/>
                <a:gd name="T7" fmla="*/ 207 h 366"/>
                <a:gd name="T8" fmla="*/ 57 w 140"/>
                <a:gd name="T9" fmla="*/ 336 h 366"/>
                <a:gd name="T10" fmla="*/ 122 w 140"/>
                <a:gd name="T11" fmla="*/ 194 h 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0" h="366">
                  <a:moveTo>
                    <a:pt x="122" y="194"/>
                  </a:moveTo>
                  <a:cubicBezTo>
                    <a:pt x="118" y="139"/>
                    <a:pt x="107" y="87"/>
                    <a:pt x="87" y="37"/>
                  </a:cubicBezTo>
                  <a:cubicBezTo>
                    <a:pt x="75" y="6"/>
                    <a:pt x="28" y="0"/>
                    <a:pt x="18" y="37"/>
                  </a:cubicBezTo>
                  <a:cubicBezTo>
                    <a:pt x="3" y="91"/>
                    <a:pt x="0" y="151"/>
                    <a:pt x="4" y="207"/>
                  </a:cubicBezTo>
                  <a:cubicBezTo>
                    <a:pt x="7" y="247"/>
                    <a:pt x="13" y="320"/>
                    <a:pt x="57" y="336"/>
                  </a:cubicBezTo>
                  <a:cubicBezTo>
                    <a:pt x="140" y="366"/>
                    <a:pt x="125" y="236"/>
                    <a:pt x="122" y="194"/>
                  </a:cubicBezTo>
                  <a:close/>
                </a:path>
              </a:pathLst>
            </a:custGeom>
            <a:solidFill>
              <a:srgbClr val="FFDC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26"/>
            <p:cNvSpPr/>
            <p:nvPr/>
          </p:nvSpPr>
          <p:spPr bwMode="auto">
            <a:xfrm>
              <a:off x="2326" y="743"/>
              <a:ext cx="464" cy="1255"/>
            </a:xfrm>
            <a:custGeom>
              <a:avLst/>
              <a:gdLst>
                <a:gd name="T0" fmla="*/ 20 w 214"/>
                <a:gd name="T1" fmla="*/ 307 h 579"/>
                <a:gd name="T2" fmla="*/ 76 w 214"/>
                <a:gd name="T3" fmla="*/ 58 h 579"/>
                <a:gd name="T4" fmla="*/ 185 w 214"/>
                <a:gd name="T5" fmla="*/ 58 h 579"/>
                <a:gd name="T6" fmla="*/ 207 w 214"/>
                <a:gd name="T7" fmla="*/ 329 h 579"/>
                <a:gd name="T8" fmla="*/ 107 w 214"/>
                <a:gd name="T9" fmla="*/ 561 h 579"/>
                <a:gd name="T10" fmla="*/ 49 w 214"/>
                <a:gd name="T11" fmla="*/ 527 h 579"/>
                <a:gd name="T12" fmla="*/ 47 w 214"/>
                <a:gd name="T13" fmla="*/ 526 h 579"/>
                <a:gd name="T14" fmla="*/ 20 w 214"/>
                <a:gd name="T15" fmla="*/ 307 h 5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4" h="579">
                  <a:moveTo>
                    <a:pt x="20" y="307"/>
                  </a:moveTo>
                  <a:cubicBezTo>
                    <a:pt x="26" y="221"/>
                    <a:pt x="43" y="138"/>
                    <a:pt x="76" y="58"/>
                  </a:cubicBezTo>
                  <a:cubicBezTo>
                    <a:pt x="95" y="9"/>
                    <a:pt x="169" y="0"/>
                    <a:pt x="185" y="58"/>
                  </a:cubicBezTo>
                  <a:cubicBezTo>
                    <a:pt x="209" y="145"/>
                    <a:pt x="214" y="240"/>
                    <a:pt x="207" y="329"/>
                  </a:cubicBezTo>
                  <a:cubicBezTo>
                    <a:pt x="201" y="418"/>
                    <a:pt x="181" y="505"/>
                    <a:pt x="107" y="561"/>
                  </a:cubicBezTo>
                  <a:cubicBezTo>
                    <a:pt x="83" y="579"/>
                    <a:pt x="50" y="554"/>
                    <a:pt x="49" y="527"/>
                  </a:cubicBezTo>
                  <a:cubicBezTo>
                    <a:pt x="48" y="527"/>
                    <a:pt x="48" y="526"/>
                    <a:pt x="47" y="526"/>
                  </a:cubicBezTo>
                  <a:cubicBezTo>
                    <a:pt x="0" y="470"/>
                    <a:pt x="15" y="376"/>
                    <a:pt x="20" y="30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27"/>
            <p:cNvSpPr/>
            <p:nvPr/>
          </p:nvSpPr>
          <p:spPr bwMode="auto">
            <a:xfrm>
              <a:off x="2404" y="977"/>
              <a:ext cx="304" cy="794"/>
            </a:xfrm>
            <a:custGeom>
              <a:avLst/>
              <a:gdLst>
                <a:gd name="T0" fmla="*/ 18 w 140"/>
                <a:gd name="T1" fmla="*/ 194 h 366"/>
                <a:gd name="T2" fmla="*/ 53 w 140"/>
                <a:gd name="T3" fmla="*/ 37 h 366"/>
                <a:gd name="T4" fmla="*/ 122 w 140"/>
                <a:gd name="T5" fmla="*/ 37 h 366"/>
                <a:gd name="T6" fmla="*/ 136 w 140"/>
                <a:gd name="T7" fmla="*/ 207 h 366"/>
                <a:gd name="T8" fmla="*/ 83 w 140"/>
                <a:gd name="T9" fmla="*/ 336 h 366"/>
                <a:gd name="T10" fmla="*/ 18 w 140"/>
                <a:gd name="T11" fmla="*/ 194 h 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0" h="366">
                  <a:moveTo>
                    <a:pt x="18" y="194"/>
                  </a:moveTo>
                  <a:cubicBezTo>
                    <a:pt x="22" y="139"/>
                    <a:pt x="33" y="87"/>
                    <a:pt x="53" y="37"/>
                  </a:cubicBezTo>
                  <a:cubicBezTo>
                    <a:pt x="65" y="6"/>
                    <a:pt x="112" y="0"/>
                    <a:pt x="122" y="37"/>
                  </a:cubicBezTo>
                  <a:cubicBezTo>
                    <a:pt x="137" y="91"/>
                    <a:pt x="140" y="151"/>
                    <a:pt x="136" y="207"/>
                  </a:cubicBezTo>
                  <a:cubicBezTo>
                    <a:pt x="133" y="247"/>
                    <a:pt x="127" y="320"/>
                    <a:pt x="83" y="336"/>
                  </a:cubicBezTo>
                  <a:cubicBezTo>
                    <a:pt x="0" y="366"/>
                    <a:pt x="15" y="236"/>
                    <a:pt x="18" y="194"/>
                  </a:cubicBezTo>
                  <a:close/>
                </a:path>
              </a:pathLst>
            </a:custGeom>
            <a:solidFill>
              <a:srgbClr val="FFDC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28"/>
            <p:cNvSpPr/>
            <p:nvPr/>
          </p:nvSpPr>
          <p:spPr bwMode="auto">
            <a:xfrm>
              <a:off x="2209" y="2846"/>
              <a:ext cx="187" cy="347"/>
            </a:xfrm>
            <a:custGeom>
              <a:avLst/>
              <a:gdLst>
                <a:gd name="T0" fmla="*/ 15 w 86"/>
                <a:gd name="T1" fmla="*/ 153 h 160"/>
                <a:gd name="T2" fmla="*/ 44 w 86"/>
                <a:gd name="T3" fmla="*/ 86 h 160"/>
                <a:gd name="T4" fmla="*/ 82 w 86"/>
                <a:gd name="T5" fmla="*/ 19 h 160"/>
                <a:gd name="T6" fmla="*/ 61 w 86"/>
                <a:gd name="T7" fmla="*/ 7 h 160"/>
                <a:gd name="T8" fmla="*/ 19 w 86"/>
                <a:gd name="T9" fmla="*/ 78 h 160"/>
                <a:gd name="T10" fmla="*/ 1 w 86"/>
                <a:gd name="T11" fmla="*/ 151 h 160"/>
                <a:gd name="T12" fmla="*/ 15 w 86"/>
                <a:gd name="T13" fmla="*/ 153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6" h="160">
                  <a:moveTo>
                    <a:pt x="15" y="153"/>
                  </a:moveTo>
                  <a:cubicBezTo>
                    <a:pt x="24" y="130"/>
                    <a:pt x="33" y="108"/>
                    <a:pt x="44" y="86"/>
                  </a:cubicBezTo>
                  <a:cubicBezTo>
                    <a:pt x="56" y="64"/>
                    <a:pt x="74" y="42"/>
                    <a:pt x="82" y="19"/>
                  </a:cubicBezTo>
                  <a:cubicBezTo>
                    <a:pt x="86" y="6"/>
                    <a:pt x="70" y="0"/>
                    <a:pt x="61" y="7"/>
                  </a:cubicBezTo>
                  <a:cubicBezTo>
                    <a:pt x="41" y="23"/>
                    <a:pt x="29" y="55"/>
                    <a:pt x="19" y="78"/>
                  </a:cubicBezTo>
                  <a:cubicBezTo>
                    <a:pt x="9" y="101"/>
                    <a:pt x="0" y="125"/>
                    <a:pt x="1" y="151"/>
                  </a:cubicBezTo>
                  <a:cubicBezTo>
                    <a:pt x="2" y="159"/>
                    <a:pt x="12" y="160"/>
                    <a:pt x="15" y="153"/>
                  </a:cubicBezTo>
                  <a:close/>
                </a:path>
              </a:pathLst>
            </a:custGeom>
            <a:solidFill>
              <a:srgbClr val="8DC5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29"/>
            <p:cNvSpPr/>
            <p:nvPr/>
          </p:nvSpPr>
          <p:spPr bwMode="auto">
            <a:xfrm>
              <a:off x="2226" y="2983"/>
              <a:ext cx="319" cy="255"/>
            </a:xfrm>
            <a:custGeom>
              <a:avLst/>
              <a:gdLst>
                <a:gd name="T0" fmla="*/ 18 w 147"/>
                <a:gd name="T1" fmla="*/ 111 h 118"/>
                <a:gd name="T2" fmla="*/ 132 w 147"/>
                <a:gd name="T3" fmla="*/ 35 h 118"/>
                <a:gd name="T4" fmla="*/ 118 w 147"/>
                <a:gd name="T5" fmla="*/ 10 h 118"/>
                <a:gd name="T6" fmla="*/ 3 w 147"/>
                <a:gd name="T7" fmla="*/ 103 h 118"/>
                <a:gd name="T8" fmla="*/ 18 w 147"/>
                <a:gd name="T9" fmla="*/ 111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" h="118">
                  <a:moveTo>
                    <a:pt x="18" y="111"/>
                  </a:moveTo>
                  <a:cubicBezTo>
                    <a:pt x="49" y="75"/>
                    <a:pt x="94" y="62"/>
                    <a:pt x="132" y="35"/>
                  </a:cubicBezTo>
                  <a:cubicBezTo>
                    <a:pt x="147" y="24"/>
                    <a:pt x="134" y="0"/>
                    <a:pt x="118" y="10"/>
                  </a:cubicBezTo>
                  <a:cubicBezTo>
                    <a:pt x="77" y="32"/>
                    <a:pt x="21" y="57"/>
                    <a:pt x="3" y="103"/>
                  </a:cubicBezTo>
                  <a:cubicBezTo>
                    <a:pt x="0" y="111"/>
                    <a:pt x="12" y="118"/>
                    <a:pt x="18" y="111"/>
                  </a:cubicBezTo>
                  <a:close/>
                </a:path>
              </a:pathLst>
            </a:custGeom>
            <a:solidFill>
              <a:srgbClr val="8DC5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30"/>
            <p:cNvSpPr/>
            <p:nvPr/>
          </p:nvSpPr>
          <p:spPr bwMode="auto">
            <a:xfrm>
              <a:off x="2239" y="3156"/>
              <a:ext cx="341" cy="113"/>
            </a:xfrm>
            <a:custGeom>
              <a:avLst/>
              <a:gdLst>
                <a:gd name="T0" fmla="*/ 14 w 157"/>
                <a:gd name="T1" fmla="*/ 50 h 52"/>
                <a:gd name="T2" fmla="*/ 139 w 157"/>
                <a:gd name="T3" fmla="*/ 31 h 52"/>
                <a:gd name="T4" fmla="*/ 132 w 157"/>
                <a:gd name="T5" fmla="*/ 4 h 52"/>
                <a:gd name="T6" fmla="*/ 11 w 157"/>
                <a:gd name="T7" fmla="*/ 29 h 52"/>
                <a:gd name="T8" fmla="*/ 14 w 157"/>
                <a:gd name="T9" fmla="*/ 5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7" h="52">
                  <a:moveTo>
                    <a:pt x="14" y="50"/>
                  </a:moveTo>
                  <a:cubicBezTo>
                    <a:pt x="55" y="52"/>
                    <a:pt x="99" y="39"/>
                    <a:pt x="139" y="31"/>
                  </a:cubicBezTo>
                  <a:cubicBezTo>
                    <a:pt x="157" y="27"/>
                    <a:pt x="149" y="0"/>
                    <a:pt x="132" y="4"/>
                  </a:cubicBezTo>
                  <a:cubicBezTo>
                    <a:pt x="92" y="13"/>
                    <a:pt x="50" y="17"/>
                    <a:pt x="11" y="29"/>
                  </a:cubicBezTo>
                  <a:cubicBezTo>
                    <a:pt x="0" y="33"/>
                    <a:pt x="2" y="50"/>
                    <a:pt x="14" y="50"/>
                  </a:cubicBezTo>
                  <a:close/>
                </a:path>
              </a:pathLst>
            </a:custGeom>
            <a:solidFill>
              <a:srgbClr val="8DC5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31"/>
            <p:cNvSpPr/>
            <p:nvPr/>
          </p:nvSpPr>
          <p:spPr bwMode="auto">
            <a:xfrm>
              <a:off x="1710" y="3039"/>
              <a:ext cx="744" cy="945"/>
            </a:xfrm>
            <a:custGeom>
              <a:avLst/>
              <a:gdLst>
                <a:gd name="T0" fmla="*/ 243 w 343"/>
                <a:gd name="T1" fmla="*/ 35 h 436"/>
                <a:gd name="T2" fmla="*/ 166 w 343"/>
                <a:gd name="T3" fmla="*/ 7 h 436"/>
                <a:gd name="T4" fmla="*/ 108 w 343"/>
                <a:gd name="T5" fmla="*/ 74 h 436"/>
                <a:gd name="T6" fmla="*/ 54 w 343"/>
                <a:gd name="T7" fmla="*/ 206 h 436"/>
                <a:gd name="T8" fmla="*/ 8 w 343"/>
                <a:gd name="T9" fmla="*/ 348 h 436"/>
                <a:gd name="T10" fmla="*/ 193 w 343"/>
                <a:gd name="T11" fmla="*/ 278 h 436"/>
                <a:gd name="T12" fmla="*/ 278 w 343"/>
                <a:gd name="T13" fmla="*/ 215 h 436"/>
                <a:gd name="T14" fmla="*/ 243 w 343"/>
                <a:gd name="T15" fmla="*/ 35 h 4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43" h="436">
                  <a:moveTo>
                    <a:pt x="243" y="35"/>
                  </a:moveTo>
                  <a:cubicBezTo>
                    <a:pt x="222" y="15"/>
                    <a:pt x="195" y="0"/>
                    <a:pt x="166" y="7"/>
                  </a:cubicBezTo>
                  <a:cubicBezTo>
                    <a:pt x="135" y="14"/>
                    <a:pt x="119" y="48"/>
                    <a:pt x="108" y="74"/>
                  </a:cubicBezTo>
                  <a:cubicBezTo>
                    <a:pt x="89" y="118"/>
                    <a:pt x="73" y="162"/>
                    <a:pt x="54" y="206"/>
                  </a:cubicBezTo>
                  <a:cubicBezTo>
                    <a:pt x="38" y="245"/>
                    <a:pt x="0" y="305"/>
                    <a:pt x="8" y="348"/>
                  </a:cubicBezTo>
                  <a:cubicBezTo>
                    <a:pt x="24" y="436"/>
                    <a:pt x="161" y="303"/>
                    <a:pt x="193" y="278"/>
                  </a:cubicBezTo>
                  <a:cubicBezTo>
                    <a:pt x="221" y="256"/>
                    <a:pt x="252" y="239"/>
                    <a:pt x="278" y="215"/>
                  </a:cubicBezTo>
                  <a:cubicBezTo>
                    <a:pt x="343" y="156"/>
                    <a:pt x="294" y="83"/>
                    <a:pt x="243" y="35"/>
                  </a:cubicBezTo>
                  <a:close/>
                </a:path>
              </a:pathLst>
            </a:custGeom>
            <a:solidFill>
              <a:srgbClr val="FF8D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32"/>
            <p:cNvSpPr/>
            <p:nvPr/>
          </p:nvSpPr>
          <p:spPr bwMode="auto">
            <a:xfrm>
              <a:off x="1840" y="3188"/>
              <a:ext cx="295" cy="144"/>
            </a:xfrm>
            <a:custGeom>
              <a:avLst/>
              <a:gdLst>
                <a:gd name="T0" fmla="*/ 8 w 136"/>
                <a:gd name="T1" fmla="*/ 12 h 66"/>
                <a:gd name="T2" fmla="*/ 130 w 136"/>
                <a:gd name="T3" fmla="*/ 64 h 66"/>
                <a:gd name="T4" fmla="*/ 134 w 136"/>
                <a:gd name="T5" fmla="*/ 60 h 66"/>
                <a:gd name="T6" fmla="*/ 8 w 136"/>
                <a:gd name="T7" fmla="*/ 0 h 66"/>
                <a:gd name="T8" fmla="*/ 8 w 136"/>
                <a:gd name="T9" fmla="*/ 12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6" h="66">
                  <a:moveTo>
                    <a:pt x="8" y="12"/>
                  </a:moveTo>
                  <a:cubicBezTo>
                    <a:pt x="56" y="13"/>
                    <a:pt x="92" y="39"/>
                    <a:pt x="130" y="64"/>
                  </a:cubicBezTo>
                  <a:cubicBezTo>
                    <a:pt x="133" y="66"/>
                    <a:pt x="136" y="62"/>
                    <a:pt x="134" y="60"/>
                  </a:cubicBezTo>
                  <a:cubicBezTo>
                    <a:pt x="101" y="26"/>
                    <a:pt x="55" y="2"/>
                    <a:pt x="8" y="0"/>
                  </a:cubicBezTo>
                  <a:cubicBezTo>
                    <a:pt x="0" y="0"/>
                    <a:pt x="0" y="12"/>
                    <a:pt x="8" y="12"/>
                  </a:cubicBezTo>
                  <a:close/>
                </a:path>
              </a:pathLst>
            </a:custGeom>
            <a:solidFill>
              <a:srgbClr val="FF74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33"/>
            <p:cNvSpPr/>
            <p:nvPr/>
          </p:nvSpPr>
          <p:spPr bwMode="auto">
            <a:xfrm>
              <a:off x="1771" y="3336"/>
              <a:ext cx="262" cy="145"/>
            </a:xfrm>
            <a:custGeom>
              <a:avLst/>
              <a:gdLst>
                <a:gd name="T0" fmla="*/ 7 w 121"/>
                <a:gd name="T1" fmla="*/ 16 h 67"/>
                <a:gd name="T2" fmla="*/ 115 w 121"/>
                <a:gd name="T3" fmla="*/ 65 h 67"/>
                <a:gd name="T4" fmla="*/ 120 w 121"/>
                <a:gd name="T5" fmla="*/ 61 h 67"/>
                <a:gd name="T6" fmla="*/ 7 w 121"/>
                <a:gd name="T7" fmla="*/ 4 h 67"/>
                <a:gd name="T8" fmla="*/ 7 w 121"/>
                <a:gd name="T9" fmla="*/ 16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0" h="67">
                  <a:moveTo>
                    <a:pt x="7" y="16"/>
                  </a:moveTo>
                  <a:cubicBezTo>
                    <a:pt x="54" y="12"/>
                    <a:pt x="81" y="40"/>
                    <a:pt x="115" y="65"/>
                  </a:cubicBezTo>
                  <a:cubicBezTo>
                    <a:pt x="118" y="67"/>
                    <a:pt x="121" y="64"/>
                    <a:pt x="120" y="61"/>
                  </a:cubicBezTo>
                  <a:cubicBezTo>
                    <a:pt x="100" y="20"/>
                    <a:pt x="51" y="0"/>
                    <a:pt x="7" y="4"/>
                  </a:cubicBezTo>
                  <a:cubicBezTo>
                    <a:pt x="0" y="5"/>
                    <a:pt x="0" y="16"/>
                    <a:pt x="7" y="16"/>
                  </a:cubicBezTo>
                  <a:close/>
                </a:path>
              </a:pathLst>
            </a:custGeom>
            <a:solidFill>
              <a:srgbClr val="FF74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34"/>
            <p:cNvSpPr/>
            <p:nvPr/>
          </p:nvSpPr>
          <p:spPr bwMode="auto">
            <a:xfrm>
              <a:off x="1731" y="3481"/>
              <a:ext cx="204" cy="102"/>
            </a:xfrm>
            <a:custGeom>
              <a:avLst/>
              <a:gdLst>
                <a:gd name="T0" fmla="*/ 8 w 94"/>
                <a:gd name="T1" fmla="*/ 12 h 47"/>
                <a:gd name="T2" fmla="*/ 86 w 94"/>
                <a:gd name="T3" fmla="*/ 45 h 47"/>
                <a:gd name="T4" fmla="*/ 91 w 94"/>
                <a:gd name="T5" fmla="*/ 39 h 47"/>
                <a:gd name="T6" fmla="*/ 8 w 94"/>
                <a:gd name="T7" fmla="*/ 1 h 47"/>
                <a:gd name="T8" fmla="*/ 8 w 94"/>
                <a:gd name="T9" fmla="*/ 12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4" h="47">
                  <a:moveTo>
                    <a:pt x="8" y="12"/>
                  </a:moveTo>
                  <a:cubicBezTo>
                    <a:pt x="39" y="14"/>
                    <a:pt x="60" y="32"/>
                    <a:pt x="86" y="45"/>
                  </a:cubicBezTo>
                  <a:cubicBezTo>
                    <a:pt x="90" y="47"/>
                    <a:pt x="94" y="42"/>
                    <a:pt x="91" y="39"/>
                  </a:cubicBezTo>
                  <a:cubicBezTo>
                    <a:pt x="71" y="16"/>
                    <a:pt x="37" y="2"/>
                    <a:pt x="8" y="1"/>
                  </a:cubicBezTo>
                  <a:cubicBezTo>
                    <a:pt x="0" y="0"/>
                    <a:pt x="0" y="12"/>
                    <a:pt x="8" y="12"/>
                  </a:cubicBezTo>
                  <a:close/>
                </a:path>
              </a:pathLst>
            </a:custGeom>
            <a:solidFill>
              <a:srgbClr val="FF74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74" name="文本框 73"/>
          <p:cNvSpPr txBox="1"/>
          <p:nvPr/>
        </p:nvSpPr>
        <p:spPr>
          <a:xfrm>
            <a:off x="2536034" y="1094520"/>
            <a:ext cx="700680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格调</a:t>
            </a:r>
            <a:r>
              <a:rPr lang="zh-CN" altLang="en-US" sz="3600" b="1" smtClean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意韵（内涵）要</a:t>
            </a:r>
            <a:r>
              <a:rPr lang="zh-CN" altLang="en-US" sz="3600" b="1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与例句</a:t>
            </a:r>
            <a:r>
              <a:rPr lang="zh-CN" altLang="en-US" sz="3600" b="1" smtClean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一致</a:t>
            </a:r>
            <a:endParaRPr lang="zh-CN" altLang="en-US" sz="3600" b="1">
              <a:solidFill>
                <a:schemeClr val="bg1"/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grpSp>
        <p:nvGrpSpPr>
          <p:cNvPr id="216" name="Group 4"/>
          <p:cNvGrpSpPr>
            <a:grpSpLocks noChangeAspect="1"/>
          </p:cNvGrpSpPr>
          <p:nvPr/>
        </p:nvGrpSpPr>
        <p:grpSpPr>
          <a:xfrm>
            <a:off x="10230678" y="-29058"/>
            <a:ext cx="1523999" cy="2109200"/>
            <a:chOff x="586" y="743"/>
            <a:chExt cx="2586" cy="3579"/>
          </a:xfrm>
        </p:grpSpPr>
        <p:sp>
          <p:nvSpPr>
            <p:cNvPr id="217" name="Freeform 8"/>
            <p:cNvSpPr/>
            <p:nvPr/>
          </p:nvSpPr>
          <p:spPr bwMode="auto">
            <a:xfrm>
              <a:off x="586" y="1482"/>
              <a:ext cx="2586" cy="2840"/>
            </a:xfrm>
            <a:custGeom>
              <a:avLst/>
              <a:gdLst>
                <a:gd name="T0" fmla="*/ 1181 w 1192"/>
                <a:gd name="T1" fmla="*/ 646 h 1310"/>
                <a:gd name="T2" fmla="*/ 1155 w 1192"/>
                <a:gd name="T3" fmla="*/ 406 h 1310"/>
                <a:gd name="T4" fmla="*/ 1033 w 1192"/>
                <a:gd name="T5" fmla="*/ 179 h 1310"/>
                <a:gd name="T6" fmla="*/ 636 w 1192"/>
                <a:gd name="T7" fmla="*/ 2 h 1310"/>
                <a:gd name="T8" fmla="*/ 597 w 1192"/>
                <a:gd name="T9" fmla="*/ 0 h 1310"/>
                <a:gd name="T10" fmla="*/ 597 w 1192"/>
                <a:gd name="T11" fmla="*/ 0 h 1310"/>
                <a:gd name="T12" fmla="*/ 596 w 1192"/>
                <a:gd name="T13" fmla="*/ 0 h 1310"/>
                <a:gd name="T14" fmla="*/ 595 w 1192"/>
                <a:gd name="T15" fmla="*/ 0 h 1310"/>
                <a:gd name="T16" fmla="*/ 595 w 1192"/>
                <a:gd name="T17" fmla="*/ 0 h 1310"/>
                <a:gd name="T18" fmla="*/ 556 w 1192"/>
                <a:gd name="T19" fmla="*/ 2 h 1310"/>
                <a:gd name="T20" fmla="*/ 159 w 1192"/>
                <a:gd name="T21" fmla="*/ 179 h 1310"/>
                <a:gd name="T22" fmla="*/ 37 w 1192"/>
                <a:gd name="T23" fmla="*/ 406 h 1310"/>
                <a:gd name="T24" fmla="*/ 10 w 1192"/>
                <a:gd name="T25" fmla="*/ 646 h 1310"/>
                <a:gd name="T26" fmla="*/ 3 w 1192"/>
                <a:gd name="T27" fmla="*/ 925 h 1310"/>
                <a:gd name="T28" fmla="*/ 16 w 1192"/>
                <a:gd name="T29" fmla="*/ 1073 h 1310"/>
                <a:gd name="T30" fmla="*/ 56 w 1192"/>
                <a:gd name="T31" fmla="*/ 1210 h 1310"/>
                <a:gd name="T32" fmla="*/ 139 w 1192"/>
                <a:gd name="T33" fmla="*/ 1234 h 1310"/>
                <a:gd name="T34" fmla="*/ 386 w 1192"/>
                <a:gd name="T35" fmla="*/ 1305 h 1310"/>
                <a:gd name="T36" fmla="*/ 596 w 1192"/>
                <a:gd name="T37" fmla="*/ 1305 h 1310"/>
                <a:gd name="T38" fmla="*/ 806 w 1192"/>
                <a:gd name="T39" fmla="*/ 1305 h 1310"/>
                <a:gd name="T40" fmla="*/ 1053 w 1192"/>
                <a:gd name="T41" fmla="*/ 1234 h 1310"/>
                <a:gd name="T42" fmla="*/ 1136 w 1192"/>
                <a:gd name="T43" fmla="*/ 1210 h 1310"/>
                <a:gd name="T44" fmla="*/ 1176 w 1192"/>
                <a:gd name="T45" fmla="*/ 1073 h 1310"/>
                <a:gd name="T46" fmla="*/ 1189 w 1192"/>
                <a:gd name="T47" fmla="*/ 925 h 1310"/>
                <a:gd name="T48" fmla="*/ 1181 w 1192"/>
                <a:gd name="T49" fmla="*/ 646 h 1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92" h="1310">
                  <a:moveTo>
                    <a:pt x="1181" y="646"/>
                  </a:moveTo>
                  <a:cubicBezTo>
                    <a:pt x="1175" y="566"/>
                    <a:pt x="1172" y="485"/>
                    <a:pt x="1155" y="406"/>
                  </a:cubicBezTo>
                  <a:cubicBezTo>
                    <a:pt x="1137" y="323"/>
                    <a:pt x="1089" y="243"/>
                    <a:pt x="1033" y="179"/>
                  </a:cubicBezTo>
                  <a:cubicBezTo>
                    <a:pt x="928" y="58"/>
                    <a:pt x="790" y="13"/>
                    <a:pt x="636" y="2"/>
                  </a:cubicBezTo>
                  <a:cubicBezTo>
                    <a:pt x="623" y="1"/>
                    <a:pt x="610" y="1"/>
                    <a:pt x="597" y="0"/>
                  </a:cubicBezTo>
                  <a:cubicBezTo>
                    <a:pt x="597" y="0"/>
                    <a:pt x="597" y="0"/>
                    <a:pt x="597" y="0"/>
                  </a:cubicBezTo>
                  <a:cubicBezTo>
                    <a:pt x="596" y="0"/>
                    <a:pt x="596" y="0"/>
                    <a:pt x="596" y="0"/>
                  </a:cubicBezTo>
                  <a:cubicBezTo>
                    <a:pt x="596" y="0"/>
                    <a:pt x="595" y="0"/>
                    <a:pt x="595" y="0"/>
                  </a:cubicBezTo>
                  <a:cubicBezTo>
                    <a:pt x="595" y="0"/>
                    <a:pt x="595" y="0"/>
                    <a:pt x="595" y="0"/>
                  </a:cubicBezTo>
                  <a:cubicBezTo>
                    <a:pt x="582" y="1"/>
                    <a:pt x="569" y="1"/>
                    <a:pt x="556" y="2"/>
                  </a:cubicBezTo>
                  <a:cubicBezTo>
                    <a:pt x="402" y="13"/>
                    <a:pt x="264" y="58"/>
                    <a:pt x="159" y="179"/>
                  </a:cubicBezTo>
                  <a:cubicBezTo>
                    <a:pt x="103" y="243"/>
                    <a:pt x="54" y="323"/>
                    <a:pt x="37" y="406"/>
                  </a:cubicBezTo>
                  <a:cubicBezTo>
                    <a:pt x="20" y="485"/>
                    <a:pt x="17" y="566"/>
                    <a:pt x="10" y="646"/>
                  </a:cubicBezTo>
                  <a:cubicBezTo>
                    <a:pt x="3" y="739"/>
                    <a:pt x="0" y="832"/>
                    <a:pt x="3" y="925"/>
                  </a:cubicBezTo>
                  <a:cubicBezTo>
                    <a:pt x="5" y="974"/>
                    <a:pt x="9" y="1024"/>
                    <a:pt x="16" y="1073"/>
                  </a:cubicBezTo>
                  <a:cubicBezTo>
                    <a:pt x="23" y="1117"/>
                    <a:pt x="28" y="1173"/>
                    <a:pt x="56" y="1210"/>
                  </a:cubicBezTo>
                  <a:cubicBezTo>
                    <a:pt x="77" y="1240"/>
                    <a:pt x="112" y="1246"/>
                    <a:pt x="139" y="1234"/>
                  </a:cubicBezTo>
                  <a:cubicBezTo>
                    <a:pt x="207" y="1287"/>
                    <a:pt x="304" y="1300"/>
                    <a:pt x="386" y="1305"/>
                  </a:cubicBezTo>
                  <a:cubicBezTo>
                    <a:pt x="456" y="1310"/>
                    <a:pt x="526" y="1307"/>
                    <a:pt x="596" y="1305"/>
                  </a:cubicBezTo>
                  <a:cubicBezTo>
                    <a:pt x="666" y="1307"/>
                    <a:pt x="736" y="1310"/>
                    <a:pt x="806" y="1305"/>
                  </a:cubicBezTo>
                  <a:cubicBezTo>
                    <a:pt x="888" y="1300"/>
                    <a:pt x="985" y="1287"/>
                    <a:pt x="1053" y="1234"/>
                  </a:cubicBezTo>
                  <a:cubicBezTo>
                    <a:pt x="1080" y="1246"/>
                    <a:pt x="1115" y="1240"/>
                    <a:pt x="1136" y="1210"/>
                  </a:cubicBezTo>
                  <a:cubicBezTo>
                    <a:pt x="1163" y="1173"/>
                    <a:pt x="1169" y="1117"/>
                    <a:pt x="1176" y="1073"/>
                  </a:cubicBezTo>
                  <a:cubicBezTo>
                    <a:pt x="1183" y="1024"/>
                    <a:pt x="1187" y="974"/>
                    <a:pt x="1189" y="925"/>
                  </a:cubicBezTo>
                  <a:cubicBezTo>
                    <a:pt x="1192" y="832"/>
                    <a:pt x="1189" y="739"/>
                    <a:pt x="1181" y="64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8" name="Freeform 9"/>
            <p:cNvSpPr/>
            <p:nvPr/>
          </p:nvSpPr>
          <p:spPr bwMode="auto">
            <a:xfrm>
              <a:off x="1465" y="2467"/>
              <a:ext cx="440" cy="234"/>
            </a:xfrm>
            <a:custGeom>
              <a:avLst/>
              <a:gdLst>
                <a:gd name="T0" fmla="*/ 2 w 203"/>
                <a:gd name="T1" fmla="*/ 30 h 108"/>
                <a:gd name="T2" fmla="*/ 105 w 203"/>
                <a:gd name="T3" fmla="*/ 99 h 108"/>
                <a:gd name="T4" fmla="*/ 202 w 203"/>
                <a:gd name="T5" fmla="*/ 4 h 108"/>
                <a:gd name="T6" fmla="*/ 197 w 203"/>
                <a:gd name="T7" fmla="*/ 2 h 108"/>
                <a:gd name="T8" fmla="*/ 108 w 203"/>
                <a:gd name="T9" fmla="*/ 82 h 108"/>
                <a:gd name="T10" fmla="*/ 11 w 203"/>
                <a:gd name="T11" fmla="*/ 27 h 108"/>
                <a:gd name="T12" fmla="*/ 2 w 203"/>
                <a:gd name="T13" fmla="*/ 3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3" h="108">
                  <a:moveTo>
                    <a:pt x="2" y="30"/>
                  </a:moveTo>
                  <a:cubicBezTo>
                    <a:pt x="14" y="81"/>
                    <a:pt x="53" y="108"/>
                    <a:pt x="105" y="99"/>
                  </a:cubicBezTo>
                  <a:cubicBezTo>
                    <a:pt x="150" y="91"/>
                    <a:pt x="197" y="50"/>
                    <a:pt x="202" y="4"/>
                  </a:cubicBezTo>
                  <a:cubicBezTo>
                    <a:pt x="203" y="1"/>
                    <a:pt x="199" y="0"/>
                    <a:pt x="197" y="2"/>
                  </a:cubicBezTo>
                  <a:cubicBezTo>
                    <a:pt x="179" y="41"/>
                    <a:pt x="151" y="70"/>
                    <a:pt x="108" y="82"/>
                  </a:cubicBezTo>
                  <a:cubicBezTo>
                    <a:pt x="64" y="93"/>
                    <a:pt x="26" y="70"/>
                    <a:pt x="11" y="27"/>
                  </a:cubicBezTo>
                  <a:cubicBezTo>
                    <a:pt x="9" y="22"/>
                    <a:pt x="0" y="24"/>
                    <a:pt x="2" y="30"/>
                  </a:cubicBezTo>
                  <a:close/>
                </a:path>
              </a:pathLst>
            </a:custGeom>
            <a:solidFill>
              <a:srgbClr val="5B08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9" name="Freeform 10"/>
            <p:cNvSpPr/>
            <p:nvPr/>
          </p:nvSpPr>
          <p:spPr bwMode="auto">
            <a:xfrm>
              <a:off x="1892" y="2467"/>
              <a:ext cx="441" cy="238"/>
            </a:xfrm>
            <a:custGeom>
              <a:avLst/>
              <a:gdLst>
                <a:gd name="T0" fmla="*/ 192 w 203"/>
                <a:gd name="T1" fmla="*/ 27 h 110"/>
                <a:gd name="T2" fmla="*/ 95 w 203"/>
                <a:gd name="T3" fmla="*/ 82 h 110"/>
                <a:gd name="T4" fmla="*/ 6 w 203"/>
                <a:gd name="T5" fmla="*/ 2 h 110"/>
                <a:gd name="T6" fmla="*/ 1 w 203"/>
                <a:gd name="T7" fmla="*/ 4 h 110"/>
                <a:gd name="T8" fmla="*/ 98 w 203"/>
                <a:gd name="T9" fmla="*/ 99 h 110"/>
                <a:gd name="T10" fmla="*/ 201 w 203"/>
                <a:gd name="T11" fmla="*/ 30 h 110"/>
                <a:gd name="T12" fmla="*/ 192 w 203"/>
                <a:gd name="T13" fmla="*/ 27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3" h="110">
                  <a:moveTo>
                    <a:pt x="192" y="27"/>
                  </a:moveTo>
                  <a:cubicBezTo>
                    <a:pt x="177" y="70"/>
                    <a:pt x="139" y="92"/>
                    <a:pt x="95" y="82"/>
                  </a:cubicBezTo>
                  <a:cubicBezTo>
                    <a:pt x="53" y="71"/>
                    <a:pt x="24" y="40"/>
                    <a:pt x="6" y="2"/>
                  </a:cubicBezTo>
                  <a:cubicBezTo>
                    <a:pt x="5" y="0"/>
                    <a:pt x="0" y="1"/>
                    <a:pt x="1" y="4"/>
                  </a:cubicBezTo>
                  <a:cubicBezTo>
                    <a:pt x="7" y="51"/>
                    <a:pt x="53" y="89"/>
                    <a:pt x="98" y="99"/>
                  </a:cubicBezTo>
                  <a:cubicBezTo>
                    <a:pt x="150" y="110"/>
                    <a:pt x="190" y="79"/>
                    <a:pt x="201" y="30"/>
                  </a:cubicBezTo>
                  <a:cubicBezTo>
                    <a:pt x="203" y="24"/>
                    <a:pt x="194" y="22"/>
                    <a:pt x="192" y="27"/>
                  </a:cubicBezTo>
                  <a:close/>
                </a:path>
              </a:pathLst>
            </a:custGeom>
            <a:solidFill>
              <a:srgbClr val="5B08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0" name="Freeform 11"/>
            <p:cNvSpPr/>
            <p:nvPr/>
          </p:nvSpPr>
          <p:spPr bwMode="auto">
            <a:xfrm>
              <a:off x="1814" y="2354"/>
              <a:ext cx="171" cy="123"/>
            </a:xfrm>
            <a:custGeom>
              <a:avLst/>
              <a:gdLst>
                <a:gd name="T0" fmla="*/ 78 w 79"/>
                <a:gd name="T1" fmla="*/ 13 h 57"/>
                <a:gd name="T2" fmla="*/ 65 w 79"/>
                <a:gd name="T3" fmla="*/ 2 h 57"/>
                <a:gd name="T4" fmla="*/ 63 w 79"/>
                <a:gd name="T5" fmla="*/ 2 h 57"/>
                <a:gd name="T6" fmla="*/ 39 w 79"/>
                <a:gd name="T7" fmla="*/ 0 h 57"/>
                <a:gd name="T8" fmla="*/ 16 w 79"/>
                <a:gd name="T9" fmla="*/ 2 h 57"/>
                <a:gd name="T10" fmla="*/ 13 w 79"/>
                <a:gd name="T11" fmla="*/ 2 h 57"/>
                <a:gd name="T12" fmla="*/ 1 w 79"/>
                <a:gd name="T13" fmla="*/ 13 h 57"/>
                <a:gd name="T14" fmla="*/ 2 w 79"/>
                <a:gd name="T15" fmla="*/ 25 h 57"/>
                <a:gd name="T16" fmla="*/ 28 w 79"/>
                <a:gd name="T17" fmla="*/ 53 h 57"/>
                <a:gd name="T18" fmla="*/ 51 w 79"/>
                <a:gd name="T19" fmla="*/ 53 h 57"/>
                <a:gd name="T20" fmla="*/ 76 w 79"/>
                <a:gd name="T21" fmla="*/ 25 h 57"/>
                <a:gd name="T22" fmla="*/ 78 w 79"/>
                <a:gd name="T23" fmla="*/ 13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9" h="57">
                  <a:moveTo>
                    <a:pt x="78" y="13"/>
                  </a:moveTo>
                  <a:cubicBezTo>
                    <a:pt x="77" y="7"/>
                    <a:pt x="73" y="3"/>
                    <a:pt x="65" y="2"/>
                  </a:cubicBezTo>
                  <a:cubicBezTo>
                    <a:pt x="65" y="2"/>
                    <a:pt x="64" y="2"/>
                    <a:pt x="63" y="2"/>
                  </a:cubicBezTo>
                  <a:cubicBezTo>
                    <a:pt x="55" y="0"/>
                    <a:pt x="47" y="0"/>
                    <a:pt x="39" y="0"/>
                  </a:cubicBezTo>
                  <a:cubicBezTo>
                    <a:pt x="32" y="0"/>
                    <a:pt x="24" y="0"/>
                    <a:pt x="16" y="2"/>
                  </a:cubicBezTo>
                  <a:cubicBezTo>
                    <a:pt x="15" y="2"/>
                    <a:pt x="14" y="2"/>
                    <a:pt x="13" y="2"/>
                  </a:cubicBezTo>
                  <a:cubicBezTo>
                    <a:pt x="6" y="3"/>
                    <a:pt x="2" y="7"/>
                    <a:pt x="1" y="13"/>
                  </a:cubicBezTo>
                  <a:cubicBezTo>
                    <a:pt x="0" y="16"/>
                    <a:pt x="0" y="21"/>
                    <a:pt x="2" y="25"/>
                  </a:cubicBezTo>
                  <a:cubicBezTo>
                    <a:pt x="8" y="35"/>
                    <a:pt x="18" y="48"/>
                    <a:pt x="28" y="53"/>
                  </a:cubicBezTo>
                  <a:cubicBezTo>
                    <a:pt x="36" y="57"/>
                    <a:pt x="43" y="57"/>
                    <a:pt x="51" y="53"/>
                  </a:cubicBezTo>
                  <a:cubicBezTo>
                    <a:pt x="61" y="48"/>
                    <a:pt x="71" y="35"/>
                    <a:pt x="76" y="25"/>
                  </a:cubicBezTo>
                  <a:cubicBezTo>
                    <a:pt x="79" y="21"/>
                    <a:pt x="79" y="16"/>
                    <a:pt x="78" y="13"/>
                  </a:cubicBezTo>
                  <a:close/>
                </a:path>
              </a:pathLst>
            </a:custGeom>
            <a:solidFill>
              <a:srgbClr val="5B0822"/>
            </a:solidFill>
            <a:ln w="14288" cap="flat">
              <a:solidFill>
                <a:srgbClr val="5B0822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1" name="Freeform 12"/>
            <p:cNvSpPr/>
            <p:nvPr/>
          </p:nvSpPr>
          <p:spPr bwMode="auto">
            <a:xfrm>
              <a:off x="1139" y="2120"/>
              <a:ext cx="434" cy="271"/>
            </a:xfrm>
            <a:custGeom>
              <a:avLst/>
              <a:gdLst>
                <a:gd name="T0" fmla="*/ 32 w 200"/>
                <a:gd name="T1" fmla="*/ 76 h 125"/>
                <a:gd name="T2" fmla="*/ 111 w 200"/>
                <a:gd name="T3" fmla="*/ 60 h 125"/>
                <a:gd name="T4" fmla="*/ 167 w 200"/>
                <a:gd name="T5" fmla="*/ 121 h 125"/>
                <a:gd name="T6" fmla="*/ 179 w 200"/>
                <a:gd name="T7" fmla="*/ 120 h 125"/>
                <a:gd name="T8" fmla="*/ 129 w 200"/>
                <a:gd name="T9" fmla="*/ 18 h 125"/>
                <a:gd name="T10" fmla="*/ 12 w 200"/>
                <a:gd name="T11" fmla="*/ 50 h 125"/>
                <a:gd name="T12" fmla="*/ 32 w 200"/>
                <a:gd name="T13" fmla="*/ 76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0" h="125">
                  <a:moveTo>
                    <a:pt x="32" y="76"/>
                  </a:moveTo>
                  <a:cubicBezTo>
                    <a:pt x="54" y="59"/>
                    <a:pt x="84" y="48"/>
                    <a:pt x="111" y="60"/>
                  </a:cubicBezTo>
                  <a:cubicBezTo>
                    <a:pt x="141" y="73"/>
                    <a:pt x="146" y="101"/>
                    <a:pt x="167" y="121"/>
                  </a:cubicBezTo>
                  <a:cubicBezTo>
                    <a:pt x="171" y="125"/>
                    <a:pt x="177" y="124"/>
                    <a:pt x="179" y="120"/>
                  </a:cubicBezTo>
                  <a:cubicBezTo>
                    <a:pt x="200" y="83"/>
                    <a:pt x="164" y="32"/>
                    <a:pt x="129" y="18"/>
                  </a:cubicBezTo>
                  <a:cubicBezTo>
                    <a:pt x="86" y="0"/>
                    <a:pt x="42" y="15"/>
                    <a:pt x="12" y="50"/>
                  </a:cubicBezTo>
                  <a:cubicBezTo>
                    <a:pt x="0" y="63"/>
                    <a:pt x="16" y="88"/>
                    <a:pt x="32" y="76"/>
                  </a:cubicBezTo>
                  <a:close/>
                </a:path>
              </a:pathLst>
            </a:custGeom>
            <a:solidFill>
              <a:srgbClr val="5B08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2" name="Freeform 13"/>
            <p:cNvSpPr/>
            <p:nvPr/>
          </p:nvSpPr>
          <p:spPr bwMode="auto">
            <a:xfrm>
              <a:off x="2165" y="2120"/>
              <a:ext cx="435" cy="271"/>
            </a:xfrm>
            <a:custGeom>
              <a:avLst/>
              <a:gdLst>
                <a:gd name="T0" fmla="*/ 189 w 200"/>
                <a:gd name="T1" fmla="*/ 50 h 125"/>
                <a:gd name="T2" fmla="*/ 71 w 200"/>
                <a:gd name="T3" fmla="*/ 18 h 125"/>
                <a:gd name="T4" fmla="*/ 21 w 200"/>
                <a:gd name="T5" fmla="*/ 120 h 125"/>
                <a:gd name="T6" fmla="*/ 33 w 200"/>
                <a:gd name="T7" fmla="*/ 121 h 125"/>
                <a:gd name="T8" fmla="*/ 54 w 200"/>
                <a:gd name="T9" fmla="*/ 89 h 125"/>
                <a:gd name="T10" fmla="*/ 89 w 200"/>
                <a:gd name="T11" fmla="*/ 60 h 125"/>
                <a:gd name="T12" fmla="*/ 169 w 200"/>
                <a:gd name="T13" fmla="*/ 76 h 125"/>
                <a:gd name="T14" fmla="*/ 189 w 200"/>
                <a:gd name="T15" fmla="*/ 5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0" h="125">
                  <a:moveTo>
                    <a:pt x="189" y="50"/>
                  </a:moveTo>
                  <a:cubicBezTo>
                    <a:pt x="159" y="15"/>
                    <a:pt x="115" y="0"/>
                    <a:pt x="71" y="18"/>
                  </a:cubicBezTo>
                  <a:cubicBezTo>
                    <a:pt x="37" y="32"/>
                    <a:pt x="0" y="83"/>
                    <a:pt x="21" y="120"/>
                  </a:cubicBezTo>
                  <a:cubicBezTo>
                    <a:pt x="24" y="124"/>
                    <a:pt x="30" y="125"/>
                    <a:pt x="33" y="121"/>
                  </a:cubicBezTo>
                  <a:cubicBezTo>
                    <a:pt x="43" y="112"/>
                    <a:pt x="47" y="101"/>
                    <a:pt x="54" y="89"/>
                  </a:cubicBezTo>
                  <a:cubicBezTo>
                    <a:pt x="63" y="76"/>
                    <a:pt x="75" y="68"/>
                    <a:pt x="89" y="60"/>
                  </a:cubicBezTo>
                  <a:cubicBezTo>
                    <a:pt x="115" y="46"/>
                    <a:pt x="148" y="60"/>
                    <a:pt x="169" y="76"/>
                  </a:cubicBezTo>
                  <a:cubicBezTo>
                    <a:pt x="184" y="88"/>
                    <a:pt x="200" y="63"/>
                    <a:pt x="189" y="50"/>
                  </a:cubicBezTo>
                  <a:close/>
                </a:path>
              </a:pathLst>
            </a:custGeom>
            <a:solidFill>
              <a:srgbClr val="5B08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3" name="Freeform 14"/>
            <p:cNvSpPr/>
            <p:nvPr/>
          </p:nvSpPr>
          <p:spPr bwMode="auto">
            <a:xfrm>
              <a:off x="1013" y="2415"/>
              <a:ext cx="352" cy="123"/>
            </a:xfrm>
            <a:custGeom>
              <a:avLst/>
              <a:gdLst>
                <a:gd name="T0" fmla="*/ 17 w 162"/>
                <a:gd name="T1" fmla="*/ 45 h 57"/>
                <a:gd name="T2" fmla="*/ 129 w 162"/>
                <a:gd name="T3" fmla="*/ 57 h 57"/>
                <a:gd name="T4" fmla="*/ 135 w 162"/>
                <a:gd name="T5" fmla="*/ 10 h 57"/>
                <a:gd name="T6" fmla="*/ 17 w 162"/>
                <a:gd name="T7" fmla="*/ 11 h 57"/>
                <a:gd name="T8" fmla="*/ 17 w 162"/>
                <a:gd name="T9" fmla="*/ 45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2" h="57">
                  <a:moveTo>
                    <a:pt x="17" y="45"/>
                  </a:moveTo>
                  <a:cubicBezTo>
                    <a:pt x="51" y="56"/>
                    <a:pt x="93" y="57"/>
                    <a:pt x="129" y="57"/>
                  </a:cubicBezTo>
                  <a:cubicBezTo>
                    <a:pt x="156" y="57"/>
                    <a:pt x="162" y="17"/>
                    <a:pt x="135" y="10"/>
                  </a:cubicBezTo>
                  <a:cubicBezTo>
                    <a:pt x="98" y="0"/>
                    <a:pt x="53" y="0"/>
                    <a:pt x="17" y="11"/>
                  </a:cubicBezTo>
                  <a:cubicBezTo>
                    <a:pt x="0" y="16"/>
                    <a:pt x="0" y="40"/>
                    <a:pt x="17" y="45"/>
                  </a:cubicBezTo>
                  <a:close/>
                </a:path>
              </a:pathLst>
            </a:custGeom>
            <a:solidFill>
              <a:srgbClr val="FF98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4" name="Freeform 15"/>
            <p:cNvSpPr/>
            <p:nvPr/>
          </p:nvSpPr>
          <p:spPr bwMode="auto">
            <a:xfrm>
              <a:off x="2432" y="2415"/>
              <a:ext cx="352" cy="123"/>
            </a:xfrm>
            <a:custGeom>
              <a:avLst/>
              <a:gdLst>
                <a:gd name="T0" fmla="*/ 145 w 162"/>
                <a:gd name="T1" fmla="*/ 11 h 57"/>
                <a:gd name="T2" fmla="*/ 26 w 162"/>
                <a:gd name="T3" fmla="*/ 10 h 57"/>
                <a:gd name="T4" fmla="*/ 33 w 162"/>
                <a:gd name="T5" fmla="*/ 57 h 57"/>
                <a:gd name="T6" fmla="*/ 145 w 162"/>
                <a:gd name="T7" fmla="*/ 45 h 57"/>
                <a:gd name="T8" fmla="*/ 145 w 162"/>
                <a:gd name="T9" fmla="*/ 11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2" h="57">
                  <a:moveTo>
                    <a:pt x="145" y="11"/>
                  </a:moveTo>
                  <a:cubicBezTo>
                    <a:pt x="108" y="0"/>
                    <a:pt x="63" y="0"/>
                    <a:pt x="26" y="10"/>
                  </a:cubicBezTo>
                  <a:cubicBezTo>
                    <a:pt x="0" y="17"/>
                    <a:pt x="5" y="57"/>
                    <a:pt x="33" y="57"/>
                  </a:cubicBezTo>
                  <a:cubicBezTo>
                    <a:pt x="69" y="57"/>
                    <a:pt x="110" y="56"/>
                    <a:pt x="145" y="45"/>
                  </a:cubicBezTo>
                  <a:cubicBezTo>
                    <a:pt x="162" y="40"/>
                    <a:pt x="162" y="16"/>
                    <a:pt x="145" y="11"/>
                  </a:cubicBezTo>
                  <a:close/>
                </a:path>
              </a:pathLst>
            </a:custGeom>
            <a:solidFill>
              <a:srgbClr val="FF98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5" name="Freeform 16"/>
            <p:cNvSpPr/>
            <p:nvPr/>
          </p:nvSpPr>
          <p:spPr bwMode="auto">
            <a:xfrm>
              <a:off x="642" y="3262"/>
              <a:ext cx="1142" cy="668"/>
            </a:xfrm>
            <a:custGeom>
              <a:avLst/>
              <a:gdLst>
                <a:gd name="T0" fmla="*/ 71 w 526"/>
                <a:gd name="T1" fmla="*/ 24 h 308"/>
                <a:gd name="T2" fmla="*/ 143 w 526"/>
                <a:gd name="T3" fmla="*/ 258 h 308"/>
                <a:gd name="T4" fmla="*/ 424 w 526"/>
                <a:gd name="T5" fmla="*/ 287 h 308"/>
                <a:gd name="T6" fmla="*/ 490 w 526"/>
                <a:gd name="T7" fmla="*/ 171 h 308"/>
                <a:gd name="T8" fmla="*/ 287 w 526"/>
                <a:gd name="T9" fmla="*/ 139 h 308"/>
                <a:gd name="T10" fmla="*/ 139 w 526"/>
                <a:gd name="T11" fmla="*/ 42 h 308"/>
                <a:gd name="T12" fmla="*/ 71 w 526"/>
                <a:gd name="T13" fmla="*/ 24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6" h="308">
                  <a:moveTo>
                    <a:pt x="71" y="24"/>
                  </a:moveTo>
                  <a:cubicBezTo>
                    <a:pt x="0" y="98"/>
                    <a:pt x="74" y="213"/>
                    <a:pt x="143" y="258"/>
                  </a:cubicBezTo>
                  <a:cubicBezTo>
                    <a:pt x="220" y="308"/>
                    <a:pt x="337" y="297"/>
                    <a:pt x="424" y="287"/>
                  </a:cubicBezTo>
                  <a:cubicBezTo>
                    <a:pt x="477" y="281"/>
                    <a:pt x="526" y="225"/>
                    <a:pt x="490" y="171"/>
                  </a:cubicBezTo>
                  <a:cubicBezTo>
                    <a:pt x="448" y="108"/>
                    <a:pt x="352" y="138"/>
                    <a:pt x="287" y="139"/>
                  </a:cubicBezTo>
                  <a:cubicBezTo>
                    <a:pt x="217" y="141"/>
                    <a:pt x="165" y="110"/>
                    <a:pt x="139" y="42"/>
                  </a:cubicBezTo>
                  <a:cubicBezTo>
                    <a:pt x="129" y="15"/>
                    <a:pt x="94" y="0"/>
                    <a:pt x="71" y="24"/>
                  </a:cubicBezTo>
                  <a:close/>
                </a:path>
              </a:pathLst>
            </a:custGeom>
            <a:solidFill>
              <a:srgbClr val="FFDC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6" name="Freeform 17"/>
            <p:cNvSpPr/>
            <p:nvPr/>
          </p:nvSpPr>
          <p:spPr bwMode="auto">
            <a:xfrm>
              <a:off x="1603" y="3778"/>
              <a:ext cx="187" cy="37"/>
            </a:xfrm>
            <a:custGeom>
              <a:avLst/>
              <a:gdLst>
                <a:gd name="T0" fmla="*/ 5 w 86"/>
                <a:gd name="T1" fmla="*/ 9 h 17"/>
                <a:gd name="T2" fmla="*/ 84 w 86"/>
                <a:gd name="T3" fmla="*/ 12 h 17"/>
                <a:gd name="T4" fmla="*/ 84 w 86"/>
                <a:gd name="T5" fmla="*/ 10 h 17"/>
                <a:gd name="T6" fmla="*/ 7 w 86"/>
                <a:gd name="T7" fmla="*/ 2 h 17"/>
                <a:gd name="T8" fmla="*/ 5 w 86"/>
                <a:gd name="T9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" h="17">
                  <a:moveTo>
                    <a:pt x="5" y="9"/>
                  </a:moveTo>
                  <a:cubicBezTo>
                    <a:pt x="31" y="17"/>
                    <a:pt x="58" y="15"/>
                    <a:pt x="84" y="12"/>
                  </a:cubicBezTo>
                  <a:cubicBezTo>
                    <a:pt x="86" y="12"/>
                    <a:pt x="86" y="10"/>
                    <a:pt x="84" y="10"/>
                  </a:cubicBezTo>
                  <a:cubicBezTo>
                    <a:pt x="58" y="7"/>
                    <a:pt x="32" y="10"/>
                    <a:pt x="7" y="2"/>
                  </a:cubicBezTo>
                  <a:cubicBezTo>
                    <a:pt x="2" y="0"/>
                    <a:pt x="0" y="7"/>
                    <a:pt x="5" y="9"/>
                  </a:cubicBezTo>
                  <a:close/>
                </a:path>
              </a:pathLst>
            </a:custGeom>
            <a:solidFill>
              <a:srgbClr val="5B08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7" name="Freeform 18"/>
            <p:cNvSpPr/>
            <p:nvPr/>
          </p:nvSpPr>
          <p:spPr bwMode="auto">
            <a:xfrm>
              <a:off x="1634" y="3704"/>
              <a:ext cx="130" cy="20"/>
            </a:xfrm>
            <a:custGeom>
              <a:avLst/>
              <a:gdLst>
                <a:gd name="T0" fmla="*/ 3 w 60"/>
                <a:gd name="T1" fmla="*/ 5 h 9"/>
                <a:gd name="T2" fmla="*/ 58 w 60"/>
                <a:gd name="T3" fmla="*/ 7 h 9"/>
                <a:gd name="T4" fmla="*/ 58 w 60"/>
                <a:gd name="T5" fmla="*/ 4 h 9"/>
                <a:gd name="T6" fmla="*/ 4 w 60"/>
                <a:gd name="T7" fmla="*/ 0 h 9"/>
                <a:gd name="T8" fmla="*/ 3 w 60"/>
                <a:gd name="T9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9">
                  <a:moveTo>
                    <a:pt x="3" y="5"/>
                  </a:moveTo>
                  <a:cubicBezTo>
                    <a:pt x="21" y="8"/>
                    <a:pt x="40" y="9"/>
                    <a:pt x="58" y="7"/>
                  </a:cubicBezTo>
                  <a:cubicBezTo>
                    <a:pt x="60" y="7"/>
                    <a:pt x="60" y="4"/>
                    <a:pt x="58" y="4"/>
                  </a:cubicBezTo>
                  <a:cubicBezTo>
                    <a:pt x="40" y="2"/>
                    <a:pt x="22" y="3"/>
                    <a:pt x="4" y="0"/>
                  </a:cubicBezTo>
                  <a:cubicBezTo>
                    <a:pt x="1" y="0"/>
                    <a:pt x="0" y="5"/>
                    <a:pt x="3" y="5"/>
                  </a:cubicBezTo>
                  <a:close/>
                </a:path>
              </a:pathLst>
            </a:custGeom>
            <a:solidFill>
              <a:srgbClr val="5B08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8" name="Freeform 19"/>
            <p:cNvSpPr/>
            <p:nvPr/>
          </p:nvSpPr>
          <p:spPr bwMode="auto">
            <a:xfrm>
              <a:off x="1582" y="3609"/>
              <a:ext cx="189" cy="50"/>
            </a:xfrm>
            <a:custGeom>
              <a:avLst/>
              <a:gdLst>
                <a:gd name="T0" fmla="*/ 5 w 87"/>
                <a:gd name="T1" fmla="*/ 21 h 23"/>
                <a:gd name="T2" fmla="*/ 85 w 87"/>
                <a:gd name="T3" fmla="*/ 6 h 23"/>
                <a:gd name="T4" fmla="*/ 85 w 87"/>
                <a:gd name="T5" fmla="*/ 3 h 23"/>
                <a:gd name="T6" fmla="*/ 2 w 87"/>
                <a:gd name="T7" fmla="*/ 17 h 23"/>
                <a:gd name="T8" fmla="*/ 5 w 87"/>
                <a:gd name="T9" fmla="*/ 2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7" h="23">
                  <a:moveTo>
                    <a:pt x="5" y="21"/>
                  </a:moveTo>
                  <a:cubicBezTo>
                    <a:pt x="30" y="8"/>
                    <a:pt x="58" y="9"/>
                    <a:pt x="85" y="6"/>
                  </a:cubicBezTo>
                  <a:cubicBezTo>
                    <a:pt x="87" y="6"/>
                    <a:pt x="87" y="3"/>
                    <a:pt x="85" y="3"/>
                  </a:cubicBezTo>
                  <a:cubicBezTo>
                    <a:pt x="57" y="0"/>
                    <a:pt x="27" y="2"/>
                    <a:pt x="2" y="17"/>
                  </a:cubicBezTo>
                  <a:cubicBezTo>
                    <a:pt x="0" y="19"/>
                    <a:pt x="2" y="23"/>
                    <a:pt x="5" y="21"/>
                  </a:cubicBezTo>
                  <a:close/>
                </a:path>
              </a:pathLst>
            </a:custGeom>
            <a:solidFill>
              <a:srgbClr val="5B08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9" name="Freeform 20"/>
            <p:cNvSpPr/>
            <p:nvPr/>
          </p:nvSpPr>
          <p:spPr bwMode="auto">
            <a:xfrm>
              <a:off x="1972" y="3262"/>
              <a:ext cx="1144" cy="668"/>
            </a:xfrm>
            <a:custGeom>
              <a:avLst/>
              <a:gdLst>
                <a:gd name="T0" fmla="*/ 456 w 527"/>
                <a:gd name="T1" fmla="*/ 24 h 308"/>
                <a:gd name="T2" fmla="*/ 384 w 527"/>
                <a:gd name="T3" fmla="*/ 258 h 308"/>
                <a:gd name="T4" fmla="*/ 103 w 527"/>
                <a:gd name="T5" fmla="*/ 287 h 308"/>
                <a:gd name="T6" fmla="*/ 37 w 527"/>
                <a:gd name="T7" fmla="*/ 171 h 308"/>
                <a:gd name="T8" fmla="*/ 240 w 527"/>
                <a:gd name="T9" fmla="*/ 139 h 308"/>
                <a:gd name="T10" fmla="*/ 388 w 527"/>
                <a:gd name="T11" fmla="*/ 42 h 308"/>
                <a:gd name="T12" fmla="*/ 456 w 527"/>
                <a:gd name="T13" fmla="*/ 24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7" h="308">
                  <a:moveTo>
                    <a:pt x="456" y="24"/>
                  </a:moveTo>
                  <a:cubicBezTo>
                    <a:pt x="527" y="98"/>
                    <a:pt x="453" y="213"/>
                    <a:pt x="384" y="258"/>
                  </a:cubicBezTo>
                  <a:cubicBezTo>
                    <a:pt x="307" y="308"/>
                    <a:pt x="189" y="297"/>
                    <a:pt x="103" y="287"/>
                  </a:cubicBezTo>
                  <a:cubicBezTo>
                    <a:pt x="50" y="281"/>
                    <a:pt x="0" y="225"/>
                    <a:pt x="37" y="171"/>
                  </a:cubicBezTo>
                  <a:cubicBezTo>
                    <a:pt x="79" y="108"/>
                    <a:pt x="175" y="138"/>
                    <a:pt x="240" y="139"/>
                  </a:cubicBezTo>
                  <a:cubicBezTo>
                    <a:pt x="310" y="141"/>
                    <a:pt x="361" y="110"/>
                    <a:pt x="388" y="42"/>
                  </a:cubicBezTo>
                  <a:cubicBezTo>
                    <a:pt x="398" y="15"/>
                    <a:pt x="433" y="0"/>
                    <a:pt x="456" y="24"/>
                  </a:cubicBezTo>
                  <a:close/>
                </a:path>
              </a:pathLst>
            </a:custGeom>
            <a:solidFill>
              <a:srgbClr val="FFDC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0" name="Freeform 21"/>
            <p:cNvSpPr/>
            <p:nvPr/>
          </p:nvSpPr>
          <p:spPr bwMode="auto">
            <a:xfrm>
              <a:off x="1968" y="3778"/>
              <a:ext cx="187" cy="37"/>
            </a:xfrm>
            <a:custGeom>
              <a:avLst/>
              <a:gdLst>
                <a:gd name="T0" fmla="*/ 79 w 86"/>
                <a:gd name="T1" fmla="*/ 2 h 17"/>
                <a:gd name="T2" fmla="*/ 2 w 86"/>
                <a:gd name="T3" fmla="*/ 10 h 17"/>
                <a:gd name="T4" fmla="*/ 2 w 86"/>
                <a:gd name="T5" fmla="*/ 12 h 17"/>
                <a:gd name="T6" fmla="*/ 81 w 86"/>
                <a:gd name="T7" fmla="*/ 9 h 17"/>
                <a:gd name="T8" fmla="*/ 79 w 86"/>
                <a:gd name="T9" fmla="*/ 2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" h="17">
                  <a:moveTo>
                    <a:pt x="79" y="2"/>
                  </a:moveTo>
                  <a:cubicBezTo>
                    <a:pt x="54" y="10"/>
                    <a:pt x="28" y="7"/>
                    <a:pt x="2" y="10"/>
                  </a:cubicBezTo>
                  <a:cubicBezTo>
                    <a:pt x="0" y="10"/>
                    <a:pt x="0" y="12"/>
                    <a:pt x="2" y="12"/>
                  </a:cubicBezTo>
                  <a:cubicBezTo>
                    <a:pt x="28" y="15"/>
                    <a:pt x="55" y="17"/>
                    <a:pt x="81" y="9"/>
                  </a:cubicBezTo>
                  <a:cubicBezTo>
                    <a:pt x="86" y="7"/>
                    <a:pt x="84" y="0"/>
                    <a:pt x="79" y="2"/>
                  </a:cubicBezTo>
                  <a:close/>
                </a:path>
              </a:pathLst>
            </a:custGeom>
            <a:solidFill>
              <a:srgbClr val="5B08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1" name="Freeform 22"/>
            <p:cNvSpPr/>
            <p:nvPr/>
          </p:nvSpPr>
          <p:spPr bwMode="auto">
            <a:xfrm>
              <a:off x="1994" y="3704"/>
              <a:ext cx="130" cy="20"/>
            </a:xfrm>
            <a:custGeom>
              <a:avLst/>
              <a:gdLst>
                <a:gd name="T0" fmla="*/ 55 w 60"/>
                <a:gd name="T1" fmla="*/ 0 h 9"/>
                <a:gd name="T2" fmla="*/ 2 w 60"/>
                <a:gd name="T3" fmla="*/ 4 h 9"/>
                <a:gd name="T4" fmla="*/ 2 w 60"/>
                <a:gd name="T5" fmla="*/ 7 h 9"/>
                <a:gd name="T6" fmla="*/ 57 w 60"/>
                <a:gd name="T7" fmla="*/ 5 h 9"/>
                <a:gd name="T8" fmla="*/ 55 w 60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9">
                  <a:moveTo>
                    <a:pt x="55" y="0"/>
                  </a:moveTo>
                  <a:cubicBezTo>
                    <a:pt x="38" y="3"/>
                    <a:pt x="20" y="2"/>
                    <a:pt x="2" y="4"/>
                  </a:cubicBezTo>
                  <a:cubicBezTo>
                    <a:pt x="0" y="4"/>
                    <a:pt x="0" y="7"/>
                    <a:pt x="2" y="7"/>
                  </a:cubicBezTo>
                  <a:cubicBezTo>
                    <a:pt x="20" y="9"/>
                    <a:pt x="39" y="8"/>
                    <a:pt x="57" y="5"/>
                  </a:cubicBezTo>
                  <a:cubicBezTo>
                    <a:pt x="60" y="5"/>
                    <a:pt x="58" y="0"/>
                    <a:pt x="55" y="0"/>
                  </a:cubicBezTo>
                  <a:close/>
                </a:path>
              </a:pathLst>
            </a:custGeom>
            <a:solidFill>
              <a:srgbClr val="5B08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2" name="Freeform 23"/>
            <p:cNvSpPr/>
            <p:nvPr/>
          </p:nvSpPr>
          <p:spPr bwMode="auto">
            <a:xfrm>
              <a:off x="1985" y="3609"/>
              <a:ext cx="191" cy="50"/>
            </a:xfrm>
            <a:custGeom>
              <a:avLst/>
              <a:gdLst>
                <a:gd name="T0" fmla="*/ 85 w 88"/>
                <a:gd name="T1" fmla="*/ 17 h 23"/>
                <a:gd name="T2" fmla="*/ 3 w 88"/>
                <a:gd name="T3" fmla="*/ 3 h 23"/>
                <a:gd name="T4" fmla="*/ 3 w 88"/>
                <a:gd name="T5" fmla="*/ 6 h 23"/>
                <a:gd name="T6" fmla="*/ 83 w 88"/>
                <a:gd name="T7" fmla="*/ 21 h 23"/>
                <a:gd name="T8" fmla="*/ 85 w 88"/>
                <a:gd name="T9" fmla="*/ 17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8" h="23">
                  <a:moveTo>
                    <a:pt x="85" y="17"/>
                  </a:moveTo>
                  <a:cubicBezTo>
                    <a:pt x="61" y="2"/>
                    <a:pt x="31" y="0"/>
                    <a:pt x="3" y="3"/>
                  </a:cubicBezTo>
                  <a:cubicBezTo>
                    <a:pt x="0" y="3"/>
                    <a:pt x="0" y="6"/>
                    <a:pt x="3" y="6"/>
                  </a:cubicBezTo>
                  <a:cubicBezTo>
                    <a:pt x="30" y="9"/>
                    <a:pt x="58" y="8"/>
                    <a:pt x="83" y="21"/>
                  </a:cubicBezTo>
                  <a:cubicBezTo>
                    <a:pt x="86" y="23"/>
                    <a:pt x="88" y="19"/>
                    <a:pt x="85" y="17"/>
                  </a:cubicBezTo>
                  <a:close/>
                </a:path>
              </a:pathLst>
            </a:custGeom>
            <a:solidFill>
              <a:srgbClr val="5B08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3" name="Freeform 24"/>
            <p:cNvSpPr/>
            <p:nvPr/>
          </p:nvSpPr>
          <p:spPr bwMode="auto">
            <a:xfrm>
              <a:off x="968" y="743"/>
              <a:ext cx="464" cy="1255"/>
            </a:xfrm>
            <a:custGeom>
              <a:avLst/>
              <a:gdLst>
                <a:gd name="T0" fmla="*/ 194 w 214"/>
                <a:gd name="T1" fmla="*/ 307 h 579"/>
                <a:gd name="T2" fmla="*/ 138 w 214"/>
                <a:gd name="T3" fmla="*/ 58 h 579"/>
                <a:gd name="T4" fmla="*/ 29 w 214"/>
                <a:gd name="T5" fmla="*/ 58 h 579"/>
                <a:gd name="T6" fmla="*/ 7 w 214"/>
                <a:gd name="T7" fmla="*/ 329 h 579"/>
                <a:gd name="T8" fmla="*/ 107 w 214"/>
                <a:gd name="T9" fmla="*/ 561 h 579"/>
                <a:gd name="T10" fmla="*/ 165 w 214"/>
                <a:gd name="T11" fmla="*/ 527 h 579"/>
                <a:gd name="T12" fmla="*/ 167 w 214"/>
                <a:gd name="T13" fmla="*/ 526 h 579"/>
                <a:gd name="T14" fmla="*/ 194 w 214"/>
                <a:gd name="T15" fmla="*/ 307 h 5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4" h="579">
                  <a:moveTo>
                    <a:pt x="194" y="307"/>
                  </a:moveTo>
                  <a:cubicBezTo>
                    <a:pt x="188" y="221"/>
                    <a:pt x="171" y="138"/>
                    <a:pt x="138" y="58"/>
                  </a:cubicBezTo>
                  <a:cubicBezTo>
                    <a:pt x="119" y="9"/>
                    <a:pt x="45" y="0"/>
                    <a:pt x="29" y="58"/>
                  </a:cubicBezTo>
                  <a:cubicBezTo>
                    <a:pt x="5" y="145"/>
                    <a:pt x="0" y="240"/>
                    <a:pt x="7" y="329"/>
                  </a:cubicBezTo>
                  <a:cubicBezTo>
                    <a:pt x="13" y="418"/>
                    <a:pt x="32" y="505"/>
                    <a:pt x="107" y="561"/>
                  </a:cubicBezTo>
                  <a:cubicBezTo>
                    <a:pt x="131" y="579"/>
                    <a:pt x="164" y="554"/>
                    <a:pt x="165" y="527"/>
                  </a:cubicBezTo>
                  <a:cubicBezTo>
                    <a:pt x="166" y="527"/>
                    <a:pt x="166" y="526"/>
                    <a:pt x="167" y="526"/>
                  </a:cubicBezTo>
                  <a:cubicBezTo>
                    <a:pt x="214" y="470"/>
                    <a:pt x="199" y="376"/>
                    <a:pt x="194" y="30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4" name="Freeform 25"/>
            <p:cNvSpPr/>
            <p:nvPr/>
          </p:nvSpPr>
          <p:spPr bwMode="auto">
            <a:xfrm>
              <a:off x="1050" y="977"/>
              <a:ext cx="304" cy="794"/>
            </a:xfrm>
            <a:custGeom>
              <a:avLst/>
              <a:gdLst>
                <a:gd name="T0" fmla="*/ 122 w 140"/>
                <a:gd name="T1" fmla="*/ 194 h 366"/>
                <a:gd name="T2" fmla="*/ 87 w 140"/>
                <a:gd name="T3" fmla="*/ 37 h 366"/>
                <a:gd name="T4" fmla="*/ 18 w 140"/>
                <a:gd name="T5" fmla="*/ 37 h 366"/>
                <a:gd name="T6" fmla="*/ 4 w 140"/>
                <a:gd name="T7" fmla="*/ 207 h 366"/>
                <a:gd name="T8" fmla="*/ 57 w 140"/>
                <a:gd name="T9" fmla="*/ 336 h 366"/>
                <a:gd name="T10" fmla="*/ 122 w 140"/>
                <a:gd name="T11" fmla="*/ 194 h 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0" h="366">
                  <a:moveTo>
                    <a:pt x="122" y="194"/>
                  </a:moveTo>
                  <a:cubicBezTo>
                    <a:pt x="118" y="139"/>
                    <a:pt x="107" y="87"/>
                    <a:pt x="87" y="37"/>
                  </a:cubicBezTo>
                  <a:cubicBezTo>
                    <a:pt x="75" y="6"/>
                    <a:pt x="28" y="0"/>
                    <a:pt x="18" y="37"/>
                  </a:cubicBezTo>
                  <a:cubicBezTo>
                    <a:pt x="3" y="91"/>
                    <a:pt x="0" y="151"/>
                    <a:pt x="4" y="207"/>
                  </a:cubicBezTo>
                  <a:cubicBezTo>
                    <a:pt x="7" y="247"/>
                    <a:pt x="13" y="320"/>
                    <a:pt x="57" y="336"/>
                  </a:cubicBezTo>
                  <a:cubicBezTo>
                    <a:pt x="140" y="366"/>
                    <a:pt x="125" y="236"/>
                    <a:pt x="122" y="194"/>
                  </a:cubicBezTo>
                  <a:close/>
                </a:path>
              </a:pathLst>
            </a:custGeom>
            <a:solidFill>
              <a:srgbClr val="FFDC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5" name="Freeform 26"/>
            <p:cNvSpPr/>
            <p:nvPr/>
          </p:nvSpPr>
          <p:spPr bwMode="auto">
            <a:xfrm>
              <a:off x="2326" y="743"/>
              <a:ext cx="464" cy="1255"/>
            </a:xfrm>
            <a:custGeom>
              <a:avLst/>
              <a:gdLst>
                <a:gd name="T0" fmla="*/ 20 w 214"/>
                <a:gd name="T1" fmla="*/ 307 h 579"/>
                <a:gd name="T2" fmla="*/ 76 w 214"/>
                <a:gd name="T3" fmla="*/ 58 h 579"/>
                <a:gd name="T4" fmla="*/ 185 w 214"/>
                <a:gd name="T5" fmla="*/ 58 h 579"/>
                <a:gd name="T6" fmla="*/ 207 w 214"/>
                <a:gd name="T7" fmla="*/ 329 h 579"/>
                <a:gd name="T8" fmla="*/ 107 w 214"/>
                <a:gd name="T9" fmla="*/ 561 h 579"/>
                <a:gd name="T10" fmla="*/ 49 w 214"/>
                <a:gd name="T11" fmla="*/ 527 h 579"/>
                <a:gd name="T12" fmla="*/ 47 w 214"/>
                <a:gd name="T13" fmla="*/ 526 h 579"/>
                <a:gd name="T14" fmla="*/ 20 w 214"/>
                <a:gd name="T15" fmla="*/ 307 h 5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4" h="579">
                  <a:moveTo>
                    <a:pt x="20" y="307"/>
                  </a:moveTo>
                  <a:cubicBezTo>
                    <a:pt x="26" y="221"/>
                    <a:pt x="43" y="138"/>
                    <a:pt x="76" y="58"/>
                  </a:cubicBezTo>
                  <a:cubicBezTo>
                    <a:pt x="95" y="9"/>
                    <a:pt x="169" y="0"/>
                    <a:pt x="185" y="58"/>
                  </a:cubicBezTo>
                  <a:cubicBezTo>
                    <a:pt x="209" y="145"/>
                    <a:pt x="214" y="240"/>
                    <a:pt x="207" y="329"/>
                  </a:cubicBezTo>
                  <a:cubicBezTo>
                    <a:pt x="201" y="418"/>
                    <a:pt x="181" y="505"/>
                    <a:pt x="107" y="561"/>
                  </a:cubicBezTo>
                  <a:cubicBezTo>
                    <a:pt x="83" y="579"/>
                    <a:pt x="50" y="554"/>
                    <a:pt x="49" y="527"/>
                  </a:cubicBezTo>
                  <a:cubicBezTo>
                    <a:pt x="48" y="527"/>
                    <a:pt x="48" y="526"/>
                    <a:pt x="47" y="526"/>
                  </a:cubicBezTo>
                  <a:cubicBezTo>
                    <a:pt x="0" y="470"/>
                    <a:pt x="15" y="376"/>
                    <a:pt x="20" y="30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6" name="Freeform 27"/>
            <p:cNvSpPr/>
            <p:nvPr/>
          </p:nvSpPr>
          <p:spPr bwMode="auto">
            <a:xfrm>
              <a:off x="2404" y="977"/>
              <a:ext cx="304" cy="794"/>
            </a:xfrm>
            <a:custGeom>
              <a:avLst/>
              <a:gdLst>
                <a:gd name="T0" fmla="*/ 18 w 140"/>
                <a:gd name="T1" fmla="*/ 194 h 366"/>
                <a:gd name="T2" fmla="*/ 53 w 140"/>
                <a:gd name="T3" fmla="*/ 37 h 366"/>
                <a:gd name="T4" fmla="*/ 122 w 140"/>
                <a:gd name="T5" fmla="*/ 37 h 366"/>
                <a:gd name="T6" fmla="*/ 136 w 140"/>
                <a:gd name="T7" fmla="*/ 207 h 366"/>
                <a:gd name="T8" fmla="*/ 83 w 140"/>
                <a:gd name="T9" fmla="*/ 336 h 366"/>
                <a:gd name="T10" fmla="*/ 18 w 140"/>
                <a:gd name="T11" fmla="*/ 194 h 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0" h="366">
                  <a:moveTo>
                    <a:pt x="18" y="194"/>
                  </a:moveTo>
                  <a:cubicBezTo>
                    <a:pt x="22" y="139"/>
                    <a:pt x="33" y="87"/>
                    <a:pt x="53" y="37"/>
                  </a:cubicBezTo>
                  <a:cubicBezTo>
                    <a:pt x="65" y="6"/>
                    <a:pt x="112" y="0"/>
                    <a:pt x="122" y="37"/>
                  </a:cubicBezTo>
                  <a:cubicBezTo>
                    <a:pt x="137" y="91"/>
                    <a:pt x="140" y="151"/>
                    <a:pt x="136" y="207"/>
                  </a:cubicBezTo>
                  <a:cubicBezTo>
                    <a:pt x="133" y="247"/>
                    <a:pt x="127" y="320"/>
                    <a:pt x="83" y="336"/>
                  </a:cubicBezTo>
                  <a:cubicBezTo>
                    <a:pt x="0" y="366"/>
                    <a:pt x="15" y="236"/>
                    <a:pt x="18" y="194"/>
                  </a:cubicBezTo>
                  <a:close/>
                </a:path>
              </a:pathLst>
            </a:custGeom>
            <a:solidFill>
              <a:srgbClr val="FFDC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7" name="Freeform 28"/>
            <p:cNvSpPr/>
            <p:nvPr/>
          </p:nvSpPr>
          <p:spPr bwMode="auto">
            <a:xfrm>
              <a:off x="2209" y="2846"/>
              <a:ext cx="187" cy="347"/>
            </a:xfrm>
            <a:custGeom>
              <a:avLst/>
              <a:gdLst>
                <a:gd name="T0" fmla="*/ 15 w 86"/>
                <a:gd name="T1" fmla="*/ 153 h 160"/>
                <a:gd name="T2" fmla="*/ 44 w 86"/>
                <a:gd name="T3" fmla="*/ 86 h 160"/>
                <a:gd name="T4" fmla="*/ 82 w 86"/>
                <a:gd name="T5" fmla="*/ 19 h 160"/>
                <a:gd name="T6" fmla="*/ 61 w 86"/>
                <a:gd name="T7" fmla="*/ 7 h 160"/>
                <a:gd name="T8" fmla="*/ 19 w 86"/>
                <a:gd name="T9" fmla="*/ 78 h 160"/>
                <a:gd name="T10" fmla="*/ 1 w 86"/>
                <a:gd name="T11" fmla="*/ 151 h 160"/>
                <a:gd name="T12" fmla="*/ 15 w 86"/>
                <a:gd name="T13" fmla="*/ 153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6" h="160">
                  <a:moveTo>
                    <a:pt x="15" y="153"/>
                  </a:moveTo>
                  <a:cubicBezTo>
                    <a:pt x="24" y="130"/>
                    <a:pt x="33" y="108"/>
                    <a:pt x="44" y="86"/>
                  </a:cubicBezTo>
                  <a:cubicBezTo>
                    <a:pt x="56" y="64"/>
                    <a:pt x="74" y="42"/>
                    <a:pt x="82" y="19"/>
                  </a:cubicBezTo>
                  <a:cubicBezTo>
                    <a:pt x="86" y="6"/>
                    <a:pt x="70" y="0"/>
                    <a:pt x="61" y="7"/>
                  </a:cubicBezTo>
                  <a:cubicBezTo>
                    <a:pt x="41" y="23"/>
                    <a:pt x="29" y="55"/>
                    <a:pt x="19" y="78"/>
                  </a:cubicBezTo>
                  <a:cubicBezTo>
                    <a:pt x="9" y="101"/>
                    <a:pt x="0" y="125"/>
                    <a:pt x="1" y="151"/>
                  </a:cubicBezTo>
                  <a:cubicBezTo>
                    <a:pt x="2" y="159"/>
                    <a:pt x="12" y="160"/>
                    <a:pt x="15" y="153"/>
                  </a:cubicBezTo>
                  <a:close/>
                </a:path>
              </a:pathLst>
            </a:custGeom>
            <a:solidFill>
              <a:srgbClr val="8DC5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8" name="Freeform 29"/>
            <p:cNvSpPr/>
            <p:nvPr/>
          </p:nvSpPr>
          <p:spPr bwMode="auto">
            <a:xfrm>
              <a:off x="2226" y="2983"/>
              <a:ext cx="319" cy="255"/>
            </a:xfrm>
            <a:custGeom>
              <a:avLst/>
              <a:gdLst>
                <a:gd name="T0" fmla="*/ 18 w 147"/>
                <a:gd name="T1" fmla="*/ 111 h 118"/>
                <a:gd name="T2" fmla="*/ 132 w 147"/>
                <a:gd name="T3" fmla="*/ 35 h 118"/>
                <a:gd name="T4" fmla="*/ 118 w 147"/>
                <a:gd name="T5" fmla="*/ 10 h 118"/>
                <a:gd name="T6" fmla="*/ 3 w 147"/>
                <a:gd name="T7" fmla="*/ 103 h 118"/>
                <a:gd name="T8" fmla="*/ 18 w 147"/>
                <a:gd name="T9" fmla="*/ 111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" h="118">
                  <a:moveTo>
                    <a:pt x="18" y="111"/>
                  </a:moveTo>
                  <a:cubicBezTo>
                    <a:pt x="49" y="75"/>
                    <a:pt x="94" y="62"/>
                    <a:pt x="132" y="35"/>
                  </a:cubicBezTo>
                  <a:cubicBezTo>
                    <a:pt x="147" y="24"/>
                    <a:pt x="134" y="0"/>
                    <a:pt x="118" y="10"/>
                  </a:cubicBezTo>
                  <a:cubicBezTo>
                    <a:pt x="77" y="32"/>
                    <a:pt x="21" y="57"/>
                    <a:pt x="3" y="103"/>
                  </a:cubicBezTo>
                  <a:cubicBezTo>
                    <a:pt x="0" y="111"/>
                    <a:pt x="12" y="118"/>
                    <a:pt x="18" y="111"/>
                  </a:cubicBezTo>
                  <a:close/>
                </a:path>
              </a:pathLst>
            </a:custGeom>
            <a:solidFill>
              <a:srgbClr val="8DC5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9" name="Freeform 30"/>
            <p:cNvSpPr/>
            <p:nvPr/>
          </p:nvSpPr>
          <p:spPr bwMode="auto">
            <a:xfrm>
              <a:off x="2239" y="3156"/>
              <a:ext cx="341" cy="113"/>
            </a:xfrm>
            <a:custGeom>
              <a:avLst/>
              <a:gdLst>
                <a:gd name="T0" fmla="*/ 14 w 157"/>
                <a:gd name="T1" fmla="*/ 50 h 52"/>
                <a:gd name="T2" fmla="*/ 139 w 157"/>
                <a:gd name="T3" fmla="*/ 31 h 52"/>
                <a:gd name="T4" fmla="*/ 132 w 157"/>
                <a:gd name="T5" fmla="*/ 4 h 52"/>
                <a:gd name="T6" fmla="*/ 11 w 157"/>
                <a:gd name="T7" fmla="*/ 29 h 52"/>
                <a:gd name="T8" fmla="*/ 14 w 157"/>
                <a:gd name="T9" fmla="*/ 5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7" h="52">
                  <a:moveTo>
                    <a:pt x="14" y="50"/>
                  </a:moveTo>
                  <a:cubicBezTo>
                    <a:pt x="55" y="52"/>
                    <a:pt x="99" y="39"/>
                    <a:pt x="139" y="31"/>
                  </a:cubicBezTo>
                  <a:cubicBezTo>
                    <a:pt x="157" y="27"/>
                    <a:pt x="149" y="0"/>
                    <a:pt x="132" y="4"/>
                  </a:cubicBezTo>
                  <a:cubicBezTo>
                    <a:pt x="92" y="13"/>
                    <a:pt x="50" y="17"/>
                    <a:pt x="11" y="29"/>
                  </a:cubicBezTo>
                  <a:cubicBezTo>
                    <a:pt x="0" y="33"/>
                    <a:pt x="2" y="50"/>
                    <a:pt x="14" y="50"/>
                  </a:cubicBezTo>
                  <a:close/>
                </a:path>
              </a:pathLst>
            </a:custGeom>
            <a:solidFill>
              <a:srgbClr val="8DC5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0" name="Freeform 31"/>
            <p:cNvSpPr/>
            <p:nvPr/>
          </p:nvSpPr>
          <p:spPr bwMode="auto">
            <a:xfrm>
              <a:off x="1710" y="3039"/>
              <a:ext cx="744" cy="945"/>
            </a:xfrm>
            <a:custGeom>
              <a:avLst/>
              <a:gdLst>
                <a:gd name="T0" fmla="*/ 243 w 343"/>
                <a:gd name="T1" fmla="*/ 35 h 436"/>
                <a:gd name="T2" fmla="*/ 166 w 343"/>
                <a:gd name="T3" fmla="*/ 7 h 436"/>
                <a:gd name="T4" fmla="*/ 108 w 343"/>
                <a:gd name="T5" fmla="*/ 74 h 436"/>
                <a:gd name="T6" fmla="*/ 54 w 343"/>
                <a:gd name="T7" fmla="*/ 206 h 436"/>
                <a:gd name="T8" fmla="*/ 8 w 343"/>
                <a:gd name="T9" fmla="*/ 348 h 436"/>
                <a:gd name="T10" fmla="*/ 193 w 343"/>
                <a:gd name="T11" fmla="*/ 278 h 436"/>
                <a:gd name="T12" fmla="*/ 278 w 343"/>
                <a:gd name="T13" fmla="*/ 215 h 436"/>
                <a:gd name="T14" fmla="*/ 243 w 343"/>
                <a:gd name="T15" fmla="*/ 35 h 4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43" h="436">
                  <a:moveTo>
                    <a:pt x="243" y="35"/>
                  </a:moveTo>
                  <a:cubicBezTo>
                    <a:pt x="222" y="15"/>
                    <a:pt x="195" y="0"/>
                    <a:pt x="166" y="7"/>
                  </a:cubicBezTo>
                  <a:cubicBezTo>
                    <a:pt x="135" y="14"/>
                    <a:pt x="119" y="48"/>
                    <a:pt x="108" y="74"/>
                  </a:cubicBezTo>
                  <a:cubicBezTo>
                    <a:pt x="89" y="118"/>
                    <a:pt x="73" y="162"/>
                    <a:pt x="54" y="206"/>
                  </a:cubicBezTo>
                  <a:cubicBezTo>
                    <a:pt x="38" y="245"/>
                    <a:pt x="0" y="305"/>
                    <a:pt x="8" y="348"/>
                  </a:cubicBezTo>
                  <a:cubicBezTo>
                    <a:pt x="24" y="436"/>
                    <a:pt x="161" y="303"/>
                    <a:pt x="193" y="278"/>
                  </a:cubicBezTo>
                  <a:cubicBezTo>
                    <a:pt x="221" y="256"/>
                    <a:pt x="252" y="239"/>
                    <a:pt x="278" y="215"/>
                  </a:cubicBezTo>
                  <a:cubicBezTo>
                    <a:pt x="343" y="156"/>
                    <a:pt x="294" y="83"/>
                    <a:pt x="243" y="35"/>
                  </a:cubicBezTo>
                  <a:close/>
                </a:path>
              </a:pathLst>
            </a:custGeom>
            <a:solidFill>
              <a:srgbClr val="FF8D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1" name="Freeform 32"/>
            <p:cNvSpPr/>
            <p:nvPr/>
          </p:nvSpPr>
          <p:spPr bwMode="auto">
            <a:xfrm>
              <a:off x="1840" y="3188"/>
              <a:ext cx="295" cy="144"/>
            </a:xfrm>
            <a:custGeom>
              <a:avLst/>
              <a:gdLst>
                <a:gd name="T0" fmla="*/ 8 w 136"/>
                <a:gd name="T1" fmla="*/ 12 h 66"/>
                <a:gd name="T2" fmla="*/ 130 w 136"/>
                <a:gd name="T3" fmla="*/ 64 h 66"/>
                <a:gd name="T4" fmla="*/ 134 w 136"/>
                <a:gd name="T5" fmla="*/ 60 h 66"/>
                <a:gd name="T6" fmla="*/ 8 w 136"/>
                <a:gd name="T7" fmla="*/ 0 h 66"/>
                <a:gd name="T8" fmla="*/ 8 w 136"/>
                <a:gd name="T9" fmla="*/ 12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6" h="66">
                  <a:moveTo>
                    <a:pt x="8" y="12"/>
                  </a:moveTo>
                  <a:cubicBezTo>
                    <a:pt x="56" y="13"/>
                    <a:pt x="92" y="39"/>
                    <a:pt x="130" y="64"/>
                  </a:cubicBezTo>
                  <a:cubicBezTo>
                    <a:pt x="133" y="66"/>
                    <a:pt x="136" y="62"/>
                    <a:pt x="134" y="60"/>
                  </a:cubicBezTo>
                  <a:cubicBezTo>
                    <a:pt x="101" y="26"/>
                    <a:pt x="55" y="2"/>
                    <a:pt x="8" y="0"/>
                  </a:cubicBezTo>
                  <a:cubicBezTo>
                    <a:pt x="0" y="0"/>
                    <a:pt x="0" y="12"/>
                    <a:pt x="8" y="12"/>
                  </a:cubicBezTo>
                  <a:close/>
                </a:path>
              </a:pathLst>
            </a:custGeom>
            <a:solidFill>
              <a:srgbClr val="FF74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2" name="Freeform 33"/>
            <p:cNvSpPr/>
            <p:nvPr/>
          </p:nvSpPr>
          <p:spPr bwMode="auto">
            <a:xfrm>
              <a:off x="1771" y="3336"/>
              <a:ext cx="262" cy="145"/>
            </a:xfrm>
            <a:custGeom>
              <a:avLst/>
              <a:gdLst>
                <a:gd name="T0" fmla="*/ 7 w 121"/>
                <a:gd name="T1" fmla="*/ 16 h 67"/>
                <a:gd name="T2" fmla="*/ 115 w 121"/>
                <a:gd name="T3" fmla="*/ 65 h 67"/>
                <a:gd name="T4" fmla="*/ 120 w 121"/>
                <a:gd name="T5" fmla="*/ 61 h 67"/>
                <a:gd name="T6" fmla="*/ 7 w 121"/>
                <a:gd name="T7" fmla="*/ 4 h 67"/>
                <a:gd name="T8" fmla="*/ 7 w 121"/>
                <a:gd name="T9" fmla="*/ 16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0" h="67">
                  <a:moveTo>
                    <a:pt x="7" y="16"/>
                  </a:moveTo>
                  <a:cubicBezTo>
                    <a:pt x="54" y="12"/>
                    <a:pt x="81" y="40"/>
                    <a:pt x="115" y="65"/>
                  </a:cubicBezTo>
                  <a:cubicBezTo>
                    <a:pt x="118" y="67"/>
                    <a:pt x="121" y="64"/>
                    <a:pt x="120" y="61"/>
                  </a:cubicBezTo>
                  <a:cubicBezTo>
                    <a:pt x="100" y="20"/>
                    <a:pt x="51" y="0"/>
                    <a:pt x="7" y="4"/>
                  </a:cubicBezTo>
                  <a:cubicBezTo>
                    <a:pt x="0" y="5"/>
                    <a:pt x="0" y="16"/>
                    <a:pt x="7" y="16"/>
                  </a:cubicBezTo>
                  <a:close/>
                </a:path>
              </a:pathLst>
            </a:custGeom>
            <a:solidFill>
              <a:srgbClr val="FF74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3" name="Freeform 34"/>
            <p:cNvSpPr/>
            <p:nvPr/>
          </p:nvSpPr>
          <p:spPr bwMode="auto">
            <a:xfrm>
              <a:off x="1731" y="3481"/>
              <a:ext cx="204" cy="102"/>
            </a:xfrm>
            <a:custGeom>
              <a:avLst/>
              <a:gdLst>
                <a:gd name="T0" fmla="*/ 8 w 94"/>
                <a:gd name="T1" fmla="*/ 12 h 47"/>
                <a:gd name="T2" fmla="*/ 86 w 94"/>
                <a:gd name="T3" fmla="*/ 45 h 47"/>
                <a:gd name="T4" fmla="*/ 91 w 94"/>
                <a:gd name="T5" fmla="*/ 39 h 47"/>
                <a:gd name="T6" fmla="*/ 8 w 94"/>
                <a:gd name="T7" fmla="*/ 1 h 47"/>
                <a:gd name="T8" fmla="*/ 8 w 94"/>
                <a:gd name="T9" fmla="*/ 12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4" h="47">
                  <a:moveTo>
                    <a:pt x="8" y="12"/>
                  </a:moveTo>
                  <a:cubicBezTo>
                    <a:pt x="39" y="14"/>
                    <a:pt x="60" y="32"/>
                    <a:pt x="86" y="45"/>
                  </a:cubicBezTo>
                  <a:cubicBezTo>
                    <a:pt x="90" y="47"/>
                    <a:pt x="94" y="42"/>
                    <a:pt x="91" y="39"/>
                  </a:cubicBezTo>
                  <a:cubicBezTo>
                    <a:pt x="71" y="16"/>
                    <a:pt x="37" y="2"/>
                    <a:pt x="8" y="1"/>
                  </a:cubicBezTo>
                  <a:cubicBezTo>
                    <a:pt x="0" y="0"/>
                    <a:pt x="0" y="12"/>
                    <a:pt x="8" y="12"/>
                  </a:cubicBezTo>
                  <a:close/>
                </a:path>
              </a:pathLst>
            </a:custGeom>
            <a:solidFill>
              <a:srgbClr val="FF74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9" name="任意多边形 58"/>
          <p:cNvSpPr/>
          <p:nvPr/>
        </p:nvSpPr>
        <p:spPr>
          <a:xfrm flipH="1">
            <a:off x="278524" y="921242"/>
            <a:ext cx="11608675" cy="5797610"/>
          </a:xfrm>
          <a:custGeom>
            <a:avLst/>
            <a:gdLst>
              <a:gd name="connsiteX0" fmla="*/ 39466 w 5628110"/>
              <a:gd name="connsiteY0" fmla="*/ 896635 h 4530806"/>
              <a:gd name="connsiteX1" fmla="*/ 55794 w 5628110"/>
              <a:gd name="connsiteY1" fmla="*/ 1915340 h 4530806"/>
              <a:gd name="connsiteX2" fmla="*/ 153766 w 5628110"/>
              <a:gd name="connsiteY2" fmla="*/ 4152355 h 4530806"/>
              <a:gd name="connsiteX3" fmla="*/ 1786623 w 5628110"/>
              <a:gd name="connsiteY3" fmla="*/ 4446269 h 4530806"/>
              <a:gd name="connsiteX4" fmla="*/ 5347003 w 5628110"/>
              <a:gd name="connsiteY4" fmla="*/ 4394022 h 4530806"/>
              <a:gd name="connsiteX5" fmla="*/ 5525865 w 5628110"/>
              <a:gd name="connsiteY5" fmla="*/ 2535826 h 4530806"/>
              <a:gd name="connsiteX6" fmla="*/ 5460551 w 5628110"/>
              <a:gd name="connsiteY6" fmla="*/ 168183 h 4530806"/>
              <a:gd name="connsiteX7" fmla="*/ 2390780 w 5628110"/>
              <a:gd name="connsiteY7" fmla="*/ 53883 h 4530806"/>
              <a:gd name="connsiteX8" fmla="*/ 845987 w 5628110"/>
              <a:gd name="connsiteY8" fmla="*/ 4897 h 4530806"/>
              <a:gd name="connsiteX9" fmla="*/ 277859 w 5628110"/>
              <a:gd name="connsiteY9" fmla="*/ 887092 h 4530806"/>
              <a:gd name="connsiteX10" fmla="*/ 135734 w 5735830"/>
              <a:gd name="connsiteY10" fmla="*/ 360201 h 46335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628110" h="4530806">
                <a:moveTo>
                  <a:pt x="39466" y="896635"/>
                </a:moveTo>
                <a:cubicBezTo>
                  <a:pt x="-30151" y="1215042"/>
                  <a:pt x="36744" y="1372720"/>
                  <a:pt x="55794" y="1915340"/>
                </a:cubicBezTo>
                <a:cubicBezTo>
                  <a:pt x="74844" y="2457960"/>
                  <a:pt x="-134706" y="3730534"/>
                  <a:pt x="153766" y="4152355"/>
                </a:cubicBezTo>
                <a:cubicBezTo>
                  <a:pt x="442238" y="4574177"/>
                  <a:pt x="921084" y="4405991"/>
                  <a:pt x="1786623" y="4446269"/>
                </a:cubicBezTo>
                <a:cubicBezTo>
                  <a:pt x="2652162" y="4486547"/>
                  <a:pt x="4942512" y="4640591"/>
                  <a:pt x="5347003" y="4394022"/>
                </a:cubicBezTo>
                <a:cubicBezTo>
                  <a:pt x="5751494" y="4147453"/>
                  <a:pt x="5506940" y="3240133"/>
                  <a:pt x="5525865" y="2535826"/>
                </a:cubicBezTo>
                <a:cubicBezTo>
                  <a:pt x="5544790" y="1831520"/>
                  <a:pt x="5782574" y="438161"/>
                  <a:pt x="5460551" y="168183"/>
                </a:cubicBezTo>
                <a:cubicBezTo>
                  <a:pt x="5138528" y="-101795"/>
                  <a:pt x="3221955" y="81097"/>
                  <a:pt x="2390780" y="53883"/>
                </a:cubicBezTo>
                <a:cubicBezTo>
                  <a:pt x="1559605" y="26669"/>
                  <a:pt x="1148065" y="-14153"/>
                  <a:pt x="845987" y="4897"/>
                </a:cubicBezTo>
              </a:path>
            </a:pathLst>
          </a:custGeom>
          <a:noFill/>
          <a:ln w="25400" cap="rnd">
            <a:solidFill>
              <a:schemeClr val="bg1"/>
            </a:solidFill>
            <a:prstDash val="solid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Freeform 30"/>
          <p:cNvSpPr>
            <a:spLocks noEditPoints="1"/>
          </p:cNvSpPr>
          <p:nvPr/>
        </p:nvSpPr>
        <p:spPr bwMode="auto">
          <a:xfrm rot="21094980">
            <a:off x="9260333" y="1056499"/>
            <a:ext cx="565019" cy="622950"/>
          </a:xfrm>
          <a:custGeom>
            <a:avLst/>
            <a:gdLst>
              <a:gd name="T0" fmla="*/ 10 w 31"/>
              <a:gd name="T1" fmla="*/ 19 h 30"/>
              <a:gd name="T2" fmla="*/ 11 w 31"/>
              <a:gd name="T3" fmla="*/ 0 h 30"/>
              <a:gd name="T4" fmla="*/ 28 w 31"/>
              <a:gd name="T5" fmla="*/ 8 h 30"/>
              <a:gd name="T6" fmla="*/ 26 w 31"/>
              <a:gd name="T7" fmla="*/ 27 h 30"/>
              <a:gd name="T8" fmla="*/ 23 w 31"/>
              <a:gd name="T9" fmla="*/ 25 h 30"/>
              <a:gd name="T10" fmla="*/ 22 w 31"/>
              <a:gd name="T11" fmla="*/ 21 h 30"/>
              <a:gd name="T12" fmla="*/ 29 w 31"/>
              <a:gd name="T13" fmla="*/ 9 h 30"/>
              <a:gd name="T14" fmla="*/ 22 w 31"/>
              <a:gd name="T15" fmla="*/ 24 h 30"/>
              <a:gd name="T16" fmla="*/ 21 w 31"/>
              <a:gd name="T17" fmla="*/ 22 h 30"/>
              <a:gd name="T18" fmla="*/ 28 w 31"/>
              <a:gd name="T19" fmla="*/ 10 h 30"/>
              <a:gd name="T20" fmla="*/ 24 w 31"/>
              <a:gd name="T21" fmla="*/ 14 h 30"/>
              <a:gd name="T22" fmla="*/ 21 w 31"/>
              <a:gd name="T23" fmla="*/ 18 h 30"/>
              <a:gd name="T24" fmla="*/ 24 w 31"/>
              <a:gd name="T25" fmla="*/ 14 h 30"/>
              <a:gd name="T26" fmla="*/ 20 w 31"/>
              <a:gd name="T27" fmla="*/ 19 h 30"/>
              <a:gd name="T28" fmla="*/ 19 w 31"/>
              <a:gd name="T29" fmla="*/ 20 h 30"/>
              <a:gd name="T30" fmla="*/ 22 w 31"/>
              <a:gd name="T31" fmla="*/ 14 h 30"/>
              <a:gd name="T32" fmla="*/ 23 w 31"/>
              <a:gd name="T33" fmla="*/ 10 h 30"/>
              <a:gd name="T34" fmla="*/ 17 w 31"/>
              <a:gd name="T35" fmla="*/ 22 h 30"/>
              <a:gd name="T36" fmla="*/ 20 w 31"/>
              <a:gd name="T37" fmla="*/ 16 h 30"/>
              <a:gd name="T38" fmla="*/ 16 w 31"/>
              <a:gd name="T39" fmla="*/ 19 h 30"/>
              <a:gd name="T40" fmla="*/ 19 w 31"/>
              <a:gd name="T41" fmla="*/ 12 h 30"/>
              <a:gd name="T42" fmla="*/ 17 w 31"/>
              <a:gd name="T43" fmla="*/ 18 h 30"/>
              <a:gd name="T44" fmla="*/ 21 w 31"/>
              <a:gd name="T45" fmla="*/ 11 h 30"/>
              <a:gd name="T46" fmla="*/ 21 w 31"/>
              <a:gd name="T47" fmla="*/ 10 h 30"/>
              <a:gd name="T48" fmla="*/ 15 w 31"/>
              <a:gd name="T49" fmla="*/ 23 h 30"/>
              <a:gd name="T50" fmla="*/ 16 w 31"/>
              <a:gd name="T51" fmla="*/ 20 h 30"/>
              <a:gd name="T52" fmla="*/ 15 w 31"/>
              <a:gd name="T53" fmla="*/ 13 h 30"/>
              <a:gd name="T54" fmla="*/ 11 w 31"/>
              <a:gd name="T55" fmla="*/ 28 h 30"/>
              <a:gd name="T56" fmla="*/ 17 w 31"/>
              <a:gd name="T57" fmla="*/ 13 h 30"/>
              <a:gd name="T58" fmla="*/ 17 w 31"/>
              <a:gd name="T59" fmla="*/ 17 h 30"/>
              <a:gd name="T60" fmla="*/ 14 w 31"/>
              <a:gd name="T61" fmla="*/ 23 h 30"/>
              <a:gd name="T62" fmla="*/ 19 w 31"/>
              <a:gd name="T63" fmla="*/ 11 h 30"/>
              <a:gd name="T64" fmla="*/ 12 w 31"/>
              <a:gd name="T65" fmla="*/ 26 h 30"/>
              <a:gd name="T66" fmla="*/ 11 w 31"/>
              <a:gd name="T67" fmla="*/ 27 h 30"/>
              <a:gd name="T68" fmla="*/ 11 w 31"/>
              <a:gd name="T69" fmla="*/ 23 h 30"/>
              <a:gd name="T70" fmla="*/ 12 w 31"/>
              <a:gd name="T71" fmla="*/ 20 h 30"/>
              <a:gd name="T72" fmla="*/ 17 w 31"/>
              <a:gd name="T73" fmla="*/ 10 h 30"/>
              <a:gd name="T74" fmla="*/ 11 w 31"/>
              <a:gd name="T75" fmla="*/ 13 h 30"/>
              <a:gd name="T76" fmla="*/ 15 w 31"/>
              <a:gd name="T77" fmla="*/ 8 h 30"/>
              <a:gd name="T78" fmla="*/ 11 w 31"/>
              <a:gd name="T79" fmla="*/ 16 h 30"/>
              <a:gd name="T80" fmla="*/ 11 w 31"/>
              <a:gd name="T81" fmla="*/ 15 h 30"/>
              <a:gd name="T82" fmla="*/ 11 w 31"/>
              <a:gd name="T83" fmla="*/ 11 h 30"/>
              <a:gd name="T84" fmla="*/ 10 w 31"/>
              <a:gd name="T85" fmla="*/ 18 h 30"/>
              <a:gd name="T86" fmla="*/ 14 w 31"/>
              <a:gd name="T87" fmla="*/ 9 h 30"/>
              <a:gd name="T88" fmla="*/ 11 w 31"/>
              <a:gd name="T89" fmla="*/ 12 h 30"/>
              <a:gd name="T90" fmla="*/ 12 w 31"/>
              <a:gd name="T91" fmla="*/ 7 h 30"/>
              <a:gd name="T92" fmla="*/ 12 w 31"/>
              <a:gd name="T93" fmla="*/ 4 h 30"/>
              <a:gd name="T94" fmla="*/ 10 w 31"/>
              <a:gd name="T95" fmla="*/ 14 h 30"/>
              <a:gd name="T96" fmla="*/ 10 w 31"/>
              <a:gd name="T97" fmla="*/ 15 h 30"/>
              <a:gd name="T98" fmla="*/ 10 w 31"/>
              <a:gd name="T99" fmla="*/ 12 h 30"/>
              <a:gd name="T100" fmla="*/ 12 w 31"/>
              <a:gd name="T101" fmla="*/ 7 h 30"/>
              <a:gd name="T102" fmla="*/ 9 w 31"/>
              <a:gd name="T103" fmla="*/ 11 h 30"/>
              <a:gd name="T104" fmla="*/ 5 w 31"/>
              <a:gd name="T105" fmla="*/ 11 h 30"/>
              <a:gd name="T106" fmla="*/ 12 w 31"/>
              <a:gd name="T107" fmla="*/ 2 h 30"/>
              <a:gd name="T108" fmla="*/ 1 w 31"/>
              <a:gd name="T109" fmla="*/ 12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31" h="30">
                <a:moveTo>
                  <a:pt x="16" y="23"/>
                </a:moveTo>
                <a:cubicBezTo>
                  <a:pt x="14" y="25"/>
                  <a:pt x="13" y="27"/>
                  <a:pt x="11" y="30"/>
                </a:cubicBezTo>
                <a:cubicBezTo>
                  <a:pt x="10" y="30"/>
                  <a:pt x="10" y="28"/>
                  <a:pt x="10" y="28"/>
                </a:cubicBezTo>
                <a:cubicBezTo>
                  <a:pt x="10" y="25"/>
                  <a:pt x="10" y="22"/>
                  <a:pt x="10" y="19"/>
                </a:cubicBezTo>
                <a:cubicBezTo>
                  <a:pt x="8" y="18"/>
                  <a:pt x="6" y="17"/>
                  <a:pt x="5" y="15"/>
                </a:cubicBezTo>
                <a:cubicBezTo>
                  <a:pt x="3" y="14"/>
                  <a:pt x="1" y="13"/>
                  <a:pt x="0" y="11"/>
                </a:cubicBezTo>
                <a:cubicBezTo>
                  <a:pt x="3" y="10"/>
                  <a:pt x="7" y="10"/>
                  <a:pt x="11" y="10"/>
                </a:cubicBezTo>
                <a:cubicBezTo>
                  <a:pt x="11" y="7"/>
                  <a:pt x="11" y="4"/>
                  <a:pt x="11" y="0"/>
                </a:cubicBezTo>
                <a:cubicBezTo>
                  <a:pt x="12" y="1"/>
                  <a:pt x="13" y="2"/>
                  <a:pt x="13" y="3"/>
                </a:cubicBezTo>
                <a:cubicBezTo>
                  <a:pt x="14" y="4"/>
                  <a:pt x="15" y="6"/>
                  <a:pt x="16" y="7"/>
                </a:cubicBezTo>
                <a:cubicBezTo>
                  <a:pt x="16" y="8"/>
                  <a:pt x="17" y="8"/>
                  <a:pt x="17" y="9"/>
                </a:cubicBezTo>
                <a:cubicBezTo>
                  <a:pt x="21" y="9"/>
                  <a:pt x="24" y="9"/>
                  <a:pt x="28" y="8"/>
                </a:cubicBezTo>
                <a:cubicBezTo>
                  <a:pt x="29" y="8"/>
                  <a:pt x="30" y="8"/>
                  <a:pt x="31" y="8"/>
                </a:cubicBezTo>
                <a:cubicBezTo>
                  <a:pt x="30" y="10"/>
                  <a:pt x="28" y="12"/>
                  <a:pt x="27" y="13"/>
                </a:cubicBezTo>
                <a:cubicBezTo>
                  <a:pt x="25" y="14"/>
                  <a:pt x="23" y="16"/>
                  <a:pt x="22" y="17"/>
                </a:cubicBezTo>
                <a:cubicBezTo>
                  <a:pt x="23" y="20"/>
                  <a:pt x="25" y="23"/>
                  <a:pt x="26" y="27"/>
                </a:cubicBezTo>
                <a:cubicBezTo>
                  <a:pt x="26" y="27"/>
                  <a:pt x="25" y="27"/>
                  <a:pt x="24" y="26"/>
                </a:cubicBezTo>
                <a:cubicBezTo>
                  <a:pt x="22" y="25"/>
                  <a:pt x="19" y="25"/>
                  <a:pt x="16" y="23"/>
                </a:cubicBezTo>
                <a:close/>
                <a:moveTo>
                  <a:pt x="24" y="25"/>
                </a:moveTo>
                <a:cubicBezTo>
                  <a:pt x="24" y="25"/>
                  <a:pt x="23" y="25"/>
                  <a:pt x="23" y="25"/>
                </a:cubicBezTo>
                <a:cubicBezTo>
                  <a:pt x="23" y="26"/>
                  <a:pt x="24" y="25"/>
                  <a:pt x="25" y="26"/>
                </a:cubicBezTo>
                <a:lnTo>
                  <a:pt x="24" y="25"/>
                </a:lnTo>
                <a:close/>
                <a:moveTo>
                  <a:pt x="22" y="20"/>
                </a:moveTo>
                <a:cubicBezTo>
                  <a:pt x="22" y="21"/>
                  <a:pt x="22" y="21"/>
                  <a:pt x="22" y="21"/>
                </a:cubicBezTo>
                <a:cubicBezTo>
                  <a:pt x="23" y="22"/>
                  <a:pt x="23" y="23"/>
                  <a:pt x="24" y="24"/>
                </a:cubicBezTo>
                <a:cubicBezTo>
                  <a:pt x="23" y="23"/>
                  <a:pt x="23" y="21"/>
                  <a:pt x="22" y="20"/>
                </a:cubicBezTo>
                <a:close/>
                <a:moveTo>
                  <a:pt x="29" y="9"/>
                </a:moveTo>
                <a:cubicBezTo>
                  <a:pt x="29" y="9"/>
                  <a:pt x="29" y="9"/>
                  <a:pt x="29" y="9"/>
                </a:cubicBezTo>
                <a:cubicBezTo>
                  <a:pt x="29" y="9"/>
                  <a:pt x="30" y="9"/>
                  <a:pt x="30" y="9"/>
                </a:cubicBezTo>
                <a:cubicBezTo>
                  <a:pt x="29" y="9"/>
                  <a:pt x="29" y="9"/>
                  <a:pt x="29" y="9"/>
                </a:cubicBezTo>
                <a:close/>
                <a:moveTo>
                  <a:pt x="18" y="22"/>
                </a:moveTo>
                <a:cubicBezTo>
                  <a:pt x="19" y="22"/>
                  <a:pt x="21" y="24"/>
                  <a:pt x="22" y="24"/>
                </a:cubicBezTo>
                <a:cubicBezTo>
                  <a:pt x="21" y="23"/>
                  <a:pt x="19" y="22"/>
                  <a:pt x="18" y="22"/>
                </a:cubicBezTo>
                <a:close/>
                <a:moveTo>
                  <a:pt x="21" y="22"/>
                </a:moveTo>
                <a:cubicBezTo>
                  <a:pt x="21" y="22"/>
                  <a:pt x="21" y="23"/>
                  <a:pt x="22" y="23"/>
                </a:cubicBezTo>
                <a:cubicBezTo>
                  <a:pt x="22" y="22"/>
                  <a:pt x="22" y="22"/>
                  <a:pt x="21" y="22"/>
                </a:cubicBezTo>
                <a:close/>
                <a:moveTo>
                  <a:pt x="27" y="9"/>
                </a:moveTo>
                <a:cubicBezTo>
                  <a:pt x="27" y="9"/>
                  <a:pt x="27" y="9"/>
                  <a:pt x="27" y="9"/>
                </a:cubicBezTo>
                <a:cubicBezTo>
                  <a:pt x="27" y="10"/>
                  <a:pt x="27" y="10"/>
                  <a:pt x="27" y="11"/>
                </a:cubicBezTo>
                <a:cubicBezTo>
                  <a:pt x="27" y="11"/>
                  <a:pt x="28" y="11"/>
                  <a:pt x="28" y="10"/>
                </a:cubicBezTo>
                <a:cubicBezTo>
                  <a:pt x="27" y="10"/>
                  <a:pt x="28" y="10"/>
                  <a:pt x="27" y="9"/>
                </a:cubicBezTo>
                <a:close/>
                <a:moveTo>
                  <a:pt x="24" y="14"/>
                </a:moveTo>
                <a:cubicBezTo>
                  <a:pt x="24" y="13"/>
                  <a:pt x="25" y="13"/>
                  <a:pt x="25" y="13"/>
                </a:cubicBezTo>
                <a:cubicBezTo>
                  <a:pt x="25" y="12"/>
                  <a:pt x="24" y="13"/>
                  <a:pt x="24" y="14"/>
                </a:cubicBezTo>
                <a:close/>
                <a:moveTo>
                  <a:pt x="26" y="10"/>
                </a:moveTo>
                <a:cubicBezTo>
                  <a:pt x="26" y="10"/>
                  <a:pt x="26" y="10"/>
                  <a:pt x="26" y="10"/>
                </a:cubicBezTo>
                <a:cubicBezTo>
                  <a:pt x="26" y="9"/>
                  <a:pt x="26" y="10"/>
                  <a:pt x="26" y="10"/>
                </a:cubicBezTo>
                <a:close/>
                <a:moveTo>
                  <a:pt x="21" y="18"/>
                </a:moveTo>
                <a:cubicBezTo>
                  <a:pt x="21" y="18"/>
                  <a:pt x="21" y="19"/>
                  <a:pt x="21" y="19"/>
                </a:cubicBezTo>
                <a:cubicBezTo>
                  <a:pt x="21" y="18"/>
                  <a:pt x="21" y="18"/>
                  <a:pt x="21" y="18"/>
                </a:cubicBezTo>
                <a:close/>
                <a:moveTo>
                  <a:pt x="23" y="14"/>
                </a:moveTo>
                <a:cubicBezTo>
                  <a:pt x="23" y="15"/>
                  <a:pt x="23" y="14"/>
                  <a:pt x="24" y="14"/>
                </a:cubicBezTo>
                <a:cubicBezTo>
                  <a:pt x="23" y="14"/>
                  <a:pt x="23" y="14"/>
                  <a:pt x="23" y="14"/>
                </a:cubicBezTo>
                <a:close/>
                <a:moveTo>
                  <a:pt x="20" y="19"/>
                </a:moveTo>
                <a:cubicBezTo>
                  <a:pt x="21" y="20"/>
                  <a:pt x="21" y="20"/>
                  <a:pt x="21" y="20"/>
                </a:cubicBezTo>
                <a:lnTo>
                  <a:pt x="20" y="19"/>
                </a:lnTo>
                <a:close/>
                <a:moveTo>
                  <a:pt x="19" y="20"/>
                </a:moveTo>
                <a:cubicBezTo>
                  <a:pt x="19" y="20"/>
                  <a:pt x="19" y="20"/>
                  <a:pt x="18" y="20"/>
                </a:cubicBezTo>
                <a:cubicBezTo>
                  <a:pt x="19" y="20"/>
                  <a:pt x="20" y="21"/>
                  <a:pt x="20" y="20"/>
                </a:cubicBezTo>
                <a:lnTo>
                  <a:pt x="19" y="20"/>
                </a:lnTo>
                <a:close/>
                <a:moveTo>
                  <a:pt x="22" y="14"/>
                </a:moveTo>
                <a:cubicBezTo>
                  <a:pt x="22" y="14"/>
                  <a:pt x="21" y="13"/>
                  <a:pt x="21" y="14"/>
                </a:cubicBezTo>
                <a:cubicBezTo>
                  <a:pt x="21" y="14"/>
                  <a:pt x="22" y="15"/>
                  <a:pt x="22" y="14"/>
                </a:cubicBezTo>
                <a:cubicBezTo>
                  <a:pt x="22" y="14"/>
                  <a:pt x="22" y="14"/>
                  <a:pt x="22" y="14"/>
                </a:cubicBezTo>
                <a:close/>
                <a:moveTo>
                  <a:pt x="22" y="12"/>
                </a:moveTo>
                <a:cubicBezTo>
                  <a:pt x="22" y="13"/>
                  <a:pt x="23" y="13"/>
                  <a:pt x="23" y="12"/>
                </a:cubicBezTo>
                <a:cubicBezTo>
                  <a:pt x="23" y="12"/>
                  <a:pt x="22" y="12"/>
                  <a:pt x="22" y="12"/>
                </a:cubicBezTo>
                <a:close/>
                <a:moveTo>
                  <a:pt x="23" y="10"/>
                </a:moveTo>
                <a:cubicBezTo>
                  <a:pt x="23" y="10"/>
                  <a:pt x="24" y="10"/>
                  <a:pt x="24" y="10"/>
                </a:cubicBezTo>
                <a:cubicBezTo>
                  <a:pt x="24" y="9"/>
                  <a:pt x="24" y="9"/>
                  <a:pt x="24" y="9"/>
                </a:cubicBezTo>
                <a:cubicBezTo>
                  <a:pt x="24" y="10"/>
                  <a:pt x="23" y="9"/>
                  <a:pt x="23" y="10"/>
                </a:cubicBezTo>
                <a:close/>
                <a:moveTo>
                  <a:pt x="17" y="22"/>
                </a:moveTo>
                <a:cubicBezTo>
                  <a:pt x="18" y="23"/>
                  <a:pt x="18" y="23"/>
                  <a:pt x="18" y="23"/>
                </a:cubicBezTo>
                <a:cubicBezTo>
                  <a:pt x="18" y="22"/>
                  <a:pt x="18" y="22"/>
                  <a:pt x="18" y="22"/>
                </a:cubicBezTo>
                <a:cubicBezTo>
                  <a:pt x="17" y="22"/>
                  <a:pt x="17" y="22"/>
                  <a:pt x="17" y="22"/>
                </a:cubicBezTo>
                <a:close/>
                <a:moveTo>
                  <a:pt x="20" y="16"/>
                </a:moveTo>
                <a:cubicBezTo>
                  <a:pt x="19" y="16"/>
                  <a:pt x="19" y="16"/>
                  <a:pt x="19" y="16"/>
                </a:cubicBezTo>
                <a:cubicBezTo>
                  <a:pt x="19" y="16"/>
                  <a:pt x="20" y="17"/>
                  <a:pt x="20" y="17"/>
                </a:cubicBezTo>
                <a:cubicBezTo>
                  <a:pt x="20" y="16"/>
                  <a:pt x="20" y="16"/>
                  <a:pt x="20" y="16"/>
                </a:cubicBezTo>
                <a:close/>
                <a:moveTo>
                  <a:pt x="16" y="19"/>
                </a:moveTo>
                <a:cubicBezTo>
                  <a:pt x="17" y="19"/>
                  <a:pt x="17" y="19"/>
                  <a:pt x="18" y="19"/>
                </a:cubicBezTo>
                <a:cubicBezTo>
                  <a:pt x="18" y="19"/>
                  <a:pt x="18" y="19"/>
                  <a:pt x="18" y="19"/>
                </a:cubicBezTo>
                <a:cubicBezTo>
                  <a:pt x="18" y="18"/>
                  <a:pt x="16" y="18"/>
                  <a:pt x="16" y="19"/>
                </a:cubicBezTo>
                <a:close/>
                <a:moveTo>
                  <a:pt x="19" y="12"/>
                </a:moveTo>
                <a:cubicBezTo>
                  <a:pt x="20" y="13"/>
                  <a:pt x="20" y="13"/>
                  <a:pt x="21" y="13"/>
                </a:cubicBezTo>
                <a:cubicBezTo>
                  <a:pt x="20" y="12"/>
                  <a:pt x="20" y="12"/>
                  <a:pt x="19" y="12"/>
                </a:cubicBezTo>
                <a:close/>
                <a:moveTo>
                  <a:pt x="17" y="17"/>
                </a:moveTo>
                <a:cubicBezTo>
                  <a:pt x="17" y="18"/>
                  <a:pt x="17" y="18"/>
                  <a:pt x="17" y="18"/>
                </a:cubicBezTo>
                <a:cubicBezTo>
                  <a:pt x="17" y="18"/>
                  <a:pt x="18" y="18"/>
                  <a:pt x="18" y="18"/>
                </a:cubicBezTo>
                <a:lnTo>
                  <a:pt x="17" y="17"/>
                </a:lnTo>
                <a:close/>
                <a:moveTo>
                  <a:pt x="20" y="11"/>
                </a:moveTo>
                <a:cubicBezTo>
                  <a:pt x="21" y="11"/>
                  <a:pt x="21" y="11"/>
                  <a:pt x="21" y="11"/>
                </a:cubicBezTo>
                <a:cubicBezTo>
                  <a:pt x="21" y="11"/>
                  <a:pt x="21" y="11"/>
                  <a:pt x="21" y="11"/>
                </a:cubicBezTo>
                <a:cubicBezTo>
                  <a:pt x="21" y="11"/>
                  <a:pt x="20" y="11"/>
                  <a:pt x="20" y="11"/>
                </a:cubicBezTo>
                <a:close/>
                <a:moveTo>
                  <a:pt x="21" y="10"/>
                </a:moveTo>
                <a:cubicBezTo>
                  <a:pt x="21" y="10"/>
                  <a:pt x="21" y="10"/>
                  <a:pt x="21" y="10"/>
                </a:cubicBezTo>
                <a:cubicBezTo>
                  <a:pt x="22" y="10"/>
                  <a:pt x="22" y="10"/>
                  <a:pt x="22" y="10"/>
                </a:cubicBezTo>
                <a:lnTo>
                  <a:pt x="21" y="10"/>
                </a:lnTo>
                <a:close/>
                <a:moveTo>
                  <a:pt x="15" y="22"/>
                </a:moveTo>
                <a:cubicBezTo>
                  <a:pt x="15" y="22"/>
                  <a:pt x="14" y="23"/>
                  <a:pt x="15" y="23"/>
                </a:cubicBezTo>
                <a:cubicBezTo>
                  <a:pt x="15" y="23"/>
                  <a:pt x="15" y="22"/>
                  <a:pt x="15" y="22"/>
                </a:cubicBezTo>
                <a:cubicBezTo>
                  <a:pt x="15" y="22"/>
                  <a:pt x="15" y="22"/>
                  <a:pt x="15" y="22"/>
                </a:cubicBezTo>
                <a:close/>
                <a:moveTo>
                  <a:pt x="12" y="18"/>
                </a:moveTo>
                <a:cubicBezTo>
                  <a:pt x="13" y="20"/>
                  <a:pt x="15" y="20"/>
                  <a:pt x="16" y="20"/>
                </a:cubicBezTo>
                <a:cubicBezTo>
                  <a:pt x="15" y="19"/>
                  <a:pt x="13" y="17"/>
                  <a:pt x="12" y="18"/>
                </a:cubicBezTo>
                <a:close/>
                <a:moveTo>
                  <a:pt x="15" y="13"/>
                </a:moveTo>
                <a:cubicBezTo>
                  <a:pt x="16" y="14"/>
                  <a:pt x="18" y="15"/>
                  <a:pt x="19" y="15"/>
                </a:cubicBezTo>
                <a:cubicBezTo>
                  <a:pt x="18" y="14"/>
                  <a:pt x="16" y="13"/>
                  <a:pt x="15" y="13"/>
                </a:cubicBezTo>
                <a:close/>
                <a:moveTo>
                  <a:pt x="13" y="25"/>
                </a:moveTo>
                <a:cubicBezTo>
                  <a:pt x="13" y="26"/>
                  <a:pt x="13" y="26"/>
                  <a:pt x="13" y="26"/>
                </a:cubicBezTo>
                <a:cubicBezTo>
                  <a:pt x="12" y="26"/>
                  <a:pt x="12" y="26"/>
                  <a:pt x="12" y="26"/>
                </a:cubicBezTo>
                <a:cubicBezTo>
                  <a:pt x="12" y="27"/>
                  <a:pt x="10" y="27"/>
                  <a:pt x="11" y="28"/>
                </a:cubicBezTo>
                <a:cubicBezTo>
                  <a:pt x="11" y="27"/>
                  <a:pt x="13" y="26"/>
                  <a:pt x="13" y="25"/>
                </a:cubicBezTo>
                <a:close/>
                <a:moveTo>
                  <a:pt x="17" y="13"/>
                </a:moveTo>
                <a:cubicBezTo>
                  <a:pt x="18" y="13"/>
                  <a:pt x="18" y="14"/>
                  <a:pt x="19" y="14"/>
                </a:cubicBezTo>
                <a:cubicBezTo>
                  <a:pt x="18" y="14"/>
                  <a:pt x="18" y="13"/>
                  <a:pt x="17" y="13"/>
                </a:cubicBezTo>
                <a:close/>
                <a:moveTo>
                  <a:pt x="14" y="16"/>
                </a:moveTo>
                <a:cubicBezTo>
                  <a:pt x="14" y="16"/>
                  <a:pt x="13" y="16"/>
                  <a:pt x="14" y="17"/>
                </a:cubicBezTo>
                <a:cubicBezTo>
                  <a:pt x="14" y="17"/>
                  <a:pt x="15" y="17"/>
                  <a:pt x="16" y="17"/>
                </a:cubicBezTo>
                <a:cubicBezTo>
                  <a:pt x="17" y="17"/>
                  <a:pt x="17" y="17"/>
                  <a:pt x="17" y="17"/>
                </a:cubicBezTo>
                <a:cubicBezTo>
                  <a:pt x="16" y="17"/>
                  <a:pt x="15" y="16"/>
                  <a:pt x="14" y="16"/>
                </a:cubicBezTo>
                <a:close/>
                <a:moveTo>
                  <a:pt x="12" y="22"/>
                </a:moveTo>
                <a:cubicBezTo>
                  <a:pt x="12" y="23"/>
                  <a:pt x="13" y="23"/>
                  <a:pt x="13" y="23"/>
                </a:cubicBezTo>
                <a:cubicBezTo>
                  <a:pt x="14" y="23"/>
                  <a:pt x="14" y="23"/>
                  <a:pt x="14" y="23"/>
                </a:cubicBezTo>
                <a:cubicBezTo>
                  <a:pt x="13" y="23"/>
                  <a:pt x="13" y="23"/>
                  <a:pt x="12" y="22"/>
                </a:cubicBezTo>
                <a:close/>
                <a:moveTo>
                  <a:pt x="19" y="10"/>
                </a:moveTo>
                <a:cubicBezTo>
                  <a:pt x="18" y="10"/>
                  <a:pt x="18" y="10"/>
                  <a:pt x="18" y="10"/>
                </a:cubicBezTo>
                <a:cubicBezTo>
                  <a:pt x="18" y="11"/>
                  <a:pt x="19" y="11"/>
                  <a:pt x="19" y="11"/>
                </a:cubicBezTo>
                <a:cubicBezTo>
                  <a:pt x="19" y="11"/>
                  <a:pt x="19" y="10"/>
                  <a:pt x="19" y="10"/>
                </a:cubicBezTo>
                <a:close/>
                <a:moveTo>
                  <a:pt x="11" y="24"/>
                </a:moveTo>
                <a:cubicBezTo>
                  <a:pt x="10" y="25"/>
                  <a:pt x="11" y="25"/>
                  <a:pt x="11" y="25"/>
                </a:cubicBezTo>
                <a:cubicBezTo>
                  <a:pt x="11" y="25"/>
                  <a:pt x="11" y="25"/>
                  <a:pt x="12" y="26"/>
                </a:cubicBezTo>
                <a:cubicBezTo>
                  <a:pt x="12" y="25"/>
                  <a:pt x="12" y="25"/>
                  <a:pt x="12" y="25"/>
                </a:cubicBezTo>
                <a:cubicBezTo>
                  <a:pt x="11" y="25"/>
                  <a:pt x="11" y="24"/>
                  <a:pt x="11" y="24"/>
                </a:cubicBezTo>
                <a:close/>
                <a:moveTo>
                  <a:pt x="11" y="26"/>
                </a:moveTo>
                <a:cubicBezTo>
                  <a:pt x="11" y="27"/>
                  <a:pt x="11" y="27"/>
                  <a:pt x="11" y="27"/>
                </a:cubicBezTo>
                <a:lnTo>
                  <a:pt x="11" y="26"/>
                </a:lnTo>
                <a:close/>
                <a:moveTo>
                  <a:pt x="11" y="22"/>
                </a:moveTo>
                <a:cubicBezTo>
                  <a:pt x="11" y="23"/>
                  <a:pt x="10" y="23"/>
                  <a:pt x="11" y="23"/>
                </a:cubicBezTo>
                <a:cubicBezTo>
                  <a:pt x="11" y="23"/>
                  <a:pt x="11" y="23"/>
                  <a:pt x="11" y="23"/>
                </a:cubicBezTo>
                <a:cubicBezTo>
                  <a:pt x="11" y="23"/>
                  <a:pt x="11" y="22"/>
                  <a:pt x="11" y="22"/>
                </a:cubicBezTo>
                <a:close/>
                <a:moveTo>
                  <a:pt x="11" y="20"/>
                </a:moveTo>
                <a:cubicBezTo>
                  <a:pt x="11" y="21"/>
                  <a:pt x="11" y="21"/>
                  <a:pt x="11" y="21"/>
                </a:cubicBezTo>
                <a:cubicBezTo>
                  <a:pt x="11" y="21"/>
                  <a:pt x="12" y="21"/>
                  <a:pt x="12" y="20"/>
                </a:cubicBezTo>
                <a:cubicBezTo>
                  <a:pt x="12" y="20"/>
                  <a:pt x="11" y="20"/>
                  <a:pt x="11" y="20"/>
                </a:cubicBezTo>
                <a:close/>
                <a:moveTo>
                  <a:pt x="16" y="10"/>
                </a:moveTo>
                <a:cubicBezTo>
                  <a:pt x="16" y="11"/>
                  <a:pt x="16" y="11"/>
                  <a:pt x="16" y="11"/>
                </a:cubicBezTo>
                <a:cubicBezTo>
                  <a:pt x="17" y="10"/>
                  <a:pt x="17" y="10"/>
                  <a:pt x="17" y="10"/>
                </a:cubicBezTo>
                <a:cubicBezTo>
                  <a:pt x="16" y="10"/>
                  <a:pt x="16" y="10"/>
                  <a:pt x="16" y="10"/>
                </a:cubicBezTo>
                <a:close/>
                <a:moveTo>
                  <a:pt x="11" y="13"/>
                </a:moveTo>
                <a:cubicBezTo>
                  <a:pt x="12" y="14"/>
                  <a:pt x="14" y="15"/>
                  <a:pt x="15" y="14"/>
                </a:cubicBezTo>
                <a:cubicBezTo>
                  <a:pt x="13" y="14"/>
                  <a:pt x="12" y="13"/>
                  <a:pt x="11" y="13"/>
                </a:cubicBezTo>
                <a:close/>
                <a:moveTo>
                  <a:pt x="11" y="18"/>
                </a:moveTo>
                <a:cubicBezTo>
                  <a:pt x="10" y="19"/>
                  <a:pt x="11" y="19"/>
                  <a:pt x="12" y="19"/>
                </a:cubicBezTo>
                <a:cubicBezTo>
                  <a:pt x="11" y="19"/>
                  <a:pt x="11" y="18"/>
                  <a:pt x="11" y="18"/>
                </a:cubicBezTo>
                <a:close/>
                <a:moveTo>
                  <a:pt x="15" y="8"/>
                </a:moveTo>
                <a:cubicBezTo>
                  <a:pt x="15" y="8"/>
                  <a:pt x="16" y="9"/>
                  <a:pt x="15" y="10"/>
                </a:cubicBezTo>
                <a:cubicBezTo>
                  <a:pt x="15" y="10"/>
                  <a:pt x="16" y="10"/>
                  <a:pt x="16" y="9"/>
                </a:cubicBezTo>
                <a:cubicBezTo>
                  <a:pt x="16" y="9"/>
                  <a:pt x="16" y="8"/>
                  <a:pt x="15" y="8"/>
                </a:cubicBezTo>
                <a:close/>
                <a:moveTo>
                  <a:pt x="11" y="16"/>
                </a:moveTo>
                <a:cubicBezTo>
                  <a:pt x="11" y="17"/>
                  <a:pt x="12" y="18"/>
                  <a:pt x="12" y="17"/>
                </a:cubicBezTo>
                <a:cubicBezTo>
                  <a:pt x="12" y="17"/>
                  <a:pt x="11" y="16"/>
                  <a:pt x="11" y="16"/>
                </a:cubicBezTo>
                <a:close/>
                <a:moveTo>
                  <a:pt x="11" y="14"/>
                </a:moveTo>
                <a:cubicBezTo>
                  <a:pt x="11" y="15"/>
                  <a:pt x="11" y="15"/>
                  <a:pt x="11" y="15"/>
                </a:cubicBezTo>
                <a:cubicBezTo>
                  <a:pt x="12" y="16"/>
                  <a:pt x="12" y="16"/>
                  <a:pt x="13" y="16"/>
                </a:cubicBezTo>
                <a:cubicBezTo>
                  <a:pt x="12" y="15"/>
                  <a:pt x="12" y="14"/>
                  <a:pt x="11" y="14"/>
                </a:cubicBezTo>
                <a:close/>
                <a:moveTo>
                  <a:pt x="13" y="11"/>
                </a:moveTo>
                <a:cubicBezTo>
                  <a:pt x="12" y="11"/>
                  <a:pt x="12" y="11"/>
                  <a:pt x="11" y="11"/>
                </a:cubicBezTo>
                <a:cubicBezTo>
                  <a:pt x="12" y="12"/>
                  <a:pt x="14" y="13"/>
                  <a:pt x="14" y="12"/>
                </a:cubicBezTo>
                <a:cubicBezTo>
                  <a:pt x="14" y="12"/>
                  <a:pt x="13" y="11"/>
                  <a:pt x="13" y="11"/>
                </a:cubicBezTo>
                <a:close/>
                <a:moveTo>
                  <a:pt x="8" y="17"/>
                </a:moveTo>
                <a:cubicBezTo>
                  <a:pt x="8" y="17"/>
                  <a:pt x="10" y="18"/>
                  <a:pt x="10" y="18"/>
                </a:cubicBezTo>
                <a:cubicBezTo>
                  <a:pt x="9" y="18"/>
                  <a:pt x="9" y="17"/>
                  <a:pt x="8" y="17"/>
                </a:cubicBezTo>
                <a:close/>
                <a:moveTo>
                  <a:pt x="14" y="9"/>
                </a:moveTo>
                <a:cubicBezTo>
                  <a:pt x="14" y="10"/>
                  <a:pt x="14" y="10"/>
                  <a:pt x="14" y="10"/>
                </a:cubicBezTo>
                <a:cubicBezTo>
                  <a:pt x="14" y="9"/>
                  <a:pt x="14" y="9"/>
                  <a:pt x="14" y="9"/>
                </a:cubicBezTo>
                <a:close/>
                <a:moveTo>
                  <a:pt x="14" y="8"/>
                </a:moveTo>
                <a:cubicBezTo>
                  <a:pt x="14" y="8"/>
                  <a:pt x="14" y="8"/>
                  <a:pt x="14" y="8"/>
                </a:cubicBezTo>
                <a:cubicBezTo>
                  <a:pt x="14" y="8"/>
                  <a:pt x="14" y="8"/>
                  <a:pt x="14" y="8"/>
                </a:cubicBezTo>
                <a:close/>
                <a:moveTo>
                  <a:pt x="11" y="12"/>
                </a:moveTo>
                <a:cubicBezTo>
                  <a:pt x="11" y="12"/>
                  <a:pt x="11" y="12"/>
                  <a:pt x="11" y="12"/>
                </a:cubicBezTo>
                <a:cubicBezTo>
                  <a:pt x="12" y="13"/>
                  <a:pt x="12" y="13"/>
                  <a:pt x="12" y="13"/>
                </a:cubicBezTo>
                <a:lnTo>
                  <a:pt x="11" y="12"/>
                </a:lnTo>
                <a:close/>
                <a:moveTo>
                  <a:pt x="12" y="7"/>
                </a:moveTo>
                <a:cubicBezTo>
                  <a:pt x="11" y="8"/>
                  <a:pt x="12" y="8"/>
                  <a:pt x="11" y="9"/>
                </a:cubicBezTo>
                <a:cubicBezTo>
                  <a:pt x="12" y="9"/>
                  <a:pt x="12" y="9"/>
                  <a:pt x="13" y="9"/>
                </a:cubicBezTo>
                <a:cubicBezTo>
                  <a:pt x="13" y="9"/>
                  <a:pt x="13" y="8"/>
                  <a:pt x="12" y="7"/>
                </a:cubicBezTo>
                <a:close/>
                <a:moveTo>
                  <a:pt x="12" y="4"/>
                </a:moveTo>
                <a:cubicBezTo>
                  <a:pt x="11" y="5"/>
                  <a:pt x="13" y="6"/>
                  <a:pt x="14" y="7"/>
                </a:cubicBezTo>
                <a:cubicBezTo>
                  <a:pt x="14" y="6"/>
                  <a:pt x="13" y="5"/>
                  <a:pt x="12" y="4"/>
                </a:cubicBezTo>
                <a:close/>
                <a:moveTo>
                  <a:pt x="8" y="13"/>
                </a:moveTo>
                <a:cubicBezTo>
                  <a:pt x="9" y="13"/>
                  <a:pt x="9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3"/>
                  <a:pt x="9" y="13"/>
                  <a:pt x="8" y="13"/>
                </a:cubicBezTo>
                <a:close/>
                <a:moveTo>
                  <a:pt x="8" y="14"/>
                </a:moveTo>
                <a:cubicBezTo>
                  <a:pt x="8" y="14"/>
                  <a:pt x="9" y="15"/>
                  <a:pt x="10" y="15"/>
                </a:cubicBezTo>
                <a:cubicBezTo>
                  <a:pt x="9" y="14"/>
                  <a:pt x="9" y="13"/>
                  <a:pt x="8" y="14"/>
                </a:cubicBezTo>
                <a:close/>
                <a:moveTo>
                  <a:pt x="10" y="11"/>
                </a:moveTo>
                <a:cubicBezTo>
                  <a:pt x="10" y="11"/>
                  <a:pt x="10" y="11"/>
                  <a:pt x="9" y="12"/>
                </a:cubicBezTo>
                <a:cubicBezTo>
                  <a:pt x="10" y="12"/>
                  <a:pt x="10" y="12"/>
                  <a:pt x="10" y="12"/>
                </a:cubicBezTo>
                <a:cubicBezTo>
                  <a:pt x="11" y="12"/>
                  <a:pt x="11" y="11"/>
                  <a:pt x="10" y="11"/>
                </a:cubicBezTo>
                <a:close/>
                <a:moveTo>
                  <a:pt x="12" y="6"/>
                </a:moveTo>
                <a:cubicBezTo>
                  <a:pt x="12" y="7"/>
                  <a:pt x="12" y="7"/>
                  <a:pt x="12" y="7"/>
                </a:cubicBezTo>
                <a:cubicBezTo>
                  <a:pt x="12" y="7"/>
                  <a:pt x="12" y="7"/>
                  <a:pt x="12" y="7"/>
                </a:cubicBezTo>
                <a:cubicBezTo>
                  <a:pt x="12" y="7"/>
                  <a:pt x="12" y="6"/>
                  <a:pt x="12" y="6"/>
                </a:cubicBezTo>
                <a:close/>
                <a:moveTo>
                  <a:pt x="8" y="11"/>
                </a:moveTo>
                <a:cubicBezTo>
                  <a:pt x="8" y="11"/>
                  <a:pt x="8" y="11"/>
                  <a:pt x="9" y="12"/>
                </a:cubicBezTo>
                <a:cubicBezTo>
                  <a:pt x="9" y="11"/>
                  <a:pt x="9" y="11"/>
                  <a:pt x="9" y="11"/>
                </a:cubicBezTo>
                <a:cubicBezTo>
                  <a:pt x="9" y="11"/>
                  <a:pt x="8" y="11"/>
                  <a:pt x="8" y="11"/>
                </a:cubicBezTo>
                <a:close/>
                <a:moveTo>
                  <a:pt x="5" y="11"/>
                </a:moveTo>
                <a:cubicBezTo>
                  <a:pt x="6" y="12"/>
                  <a:pt x="7" y="13"/>
                  <a:pt x="8" y="12"/>
                </a:cubicBezTo>
                <a:cubicBezTo>
                  <a:pt x="7" y="12"/>
                  <a:pt x="5" y="11"/>
                  <a:pt x="5" y="11"/>
                </a:cubicBezTo>
                <a:close/>
                <a:moveTo>
                  <a:pt x="12" y="2"/>
                </a:moveTo>
                <a:cubicBezTo>
                  <a:pt x="12" y="3"/>
                  <a:pt x="12" y="3"/>
                  <a:pt x="12" y="3"/>
                </a:cubicBezTo>
                <a:cubicBezTo>
                  <a:pt x="12" y="3"/>
                  <a:pt x="12" y="3"/>
                  <a:pt x="12" y="3"/>
                </a:cubicBezTo>
                <a:lnTo>
                  <a:pt x="12" y="2"/>
                </a:lnTo>
                <a:close/>
                <a:moveTo>
                  <a:pt x="3" y="12"/>
                </a:moveTo>
                <a:cubicBezTo>
                  <a:pt x="4" y="13"/>
                  <a:pt x="4" y="13"/>
                  <a:pt x="4" y="13"/>
                </a:cubicBezTo>
                <a:lnTo>
                  <a:pt x="3" y="12"/>
                </a:lnTo>
                <a:close/>
                <a:moveTo>
                  <a:pt x="1" y="12"/>
                </a:moveTo>
                <a:cubicBezTo>
                  <a:pt x="2" y="12"/>
                  <a:pt x="2" y="12"/>
                  <a:pt x="2" y="12"/>
                </a:cubicBezTo>
                <a:cubicBezTo>
                  <a:pt x="2" y="11"/>
                  <a:pt x="2" y="11"/>
                  <a:pt x="2" y="11"/>
                </a:cubicBezTo>
                <a:cubicBezTo>
                  <a:pt x="2" y="11"/>
                  <a:pt x="2" y="11"/>
                  <a:pt x="1" y="1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61" name="Freeform 30"/>
          <p:cNvSpPr>
            <a:spLocks noEditPoints="1"/>
          </p:cNvSpPr>
          <p:nvPr/>
        </p:nvSpPr>
        <p:spPr bwMode="auto">
          <a:xfrm rot="2253050">
            <a:off x="1842162" y="1094588"/>
            <a:ext cx="565019" cy="622950"/>
          </a:xfrm>
          <a:custGeom>
            <a:avLst/>
            <a:gdLst>
              <a:gd name="T0" fmla="*/ 10 w 31"/>
              <a:gd name="T1" fmla="*/ 19 h 30"/>
              <a:gd name="T2" fmla="*/ 11 w 31"/>
              <a:gd name="T3" fmla="*/ 0 h 30"/>
              <a:gd name="T4" fmla="*/ 28 w 31"/>
              <a:gd name="T5" fmla="*/ 8 h 30"/>
              <a:gd name="T6" fmla="*/ 26 w 31"/>
              <a:gd name="T7" fmla="*/ 27 h 30"/>
              <a:gd name="T8" fmla="*/ 23 w 31"/>
              <a:gd name="T9" fmla="*/ 25 h 30"/>
              <a:gd name="T10" fmla="*/ 22 w 31"/>
              <a:gd name="T11" fmla="*/ 21 h 30"/>
              <a:gd name="T12" fmla="*/ 29 w 31"/>
              <a:gd name="T13" fmla="*/ 9 h 30"/>
              <a:gd name="T14" fmla="*/ 22 w 31"/>
              <a:gd name="T15" fmla="*/ 24 h 30"/>
              <a:gd name="T16" fmla="*/ 21 w 31"/>
              <a:gd name="T17" fmla="*/ 22 h 30"/>
              <a:gd name="T18" fmla="*/ 28 w 31"/>
              <a:gd name="T19" fmla="*/ 10 h 30"/>
              <a:gd name="T20" fmla="*/ 24 w 31"/>
              <a:gd name="T21" fmla="*/ 14 h 30"/>
              <a:gd name="T22" fmla="*/ 21 w 31"/>
              <a:gd name="T23" fmla="*/ 18 h 30"/>
              <a:gd name="T24" fmla="*/ 24 w 31"/>
              <a:gd name="T25" fmla="*/ 14 h 30"/>
              <a:gd name="T26" fmla="*/ 20 w 31"/>
              <a:gd name="T27" fmla="*/ 19 h 30"/>
              <a:gd name="T28" fmla="*/ 19 w 31"/>
              <a:gd name="T29" fmla="*/ 20 h 30"/>
              <a:gd name="T30" fmla="*/ 22 w 31"/>
              <a:gd name="T31" fmla="*/ 14 h 30"/>
              <a:gd name="T32" fmla="*/ 23 w 31"/>
              <a:gd name="T33" fmla="*/ 10 h 30"/>
              <a:gd name="T34" fmla="*/ 17 w 31"/>
              <a:gd name="T35" fmla="*/ 22 h 30"/>
              <a:gd name="T36" fmla="*/ 20 w 31"/>
              <a:gd name="T37" fmla="*/ 16 h 30"/>
              <a:gd name="T38" fmla="*/ 16 w 31"/>
              <a:gd name="T39" fmla="*/ 19 h 30"/>
              <a:gd name="T40" fmla="*/ 19 w 31"/>
              <a:gd name="T41" fmla="*/ 12 h 30"/>
              <a:gd name="T42" fmla="*/ 17 w 31"/>
              <a:gd name="T43" fmla="*/ 18 h 30"/>
              <a:gd name="T44" fmla="*/ 21 w 31"/>
              <a:gd name="T45" fmla="*/ 11 h 30"/>
              <a:gd name="T46" fmla="*/ 21 w 31"/>
              <a:gd name="T47" fmla="*/ 10 h 30"/>
              <a:gd name="T48" fmla="*/ 15 w 31"/>
              <a:gd name="T49" fmla="*/ 23 h 30"/>
              <a:gd name="T50" fmla="*/ 16 w 31"/>
              <a:gd name="T51" fmla="*/ 20 h 30"/>
              <a:gd name="T52" fmla="*/ 15 w 31"/>
              <a:gd name="T53" fmla="*/ 13 h 30"/>
              <a:gd name="T54" fmla="*/ 11 w 31"/>
              <a:gd name="T55" fmla="*/ 28 h 30"/>
              <a:gd name="T56" fmla="*/ 17 w 31"/>
              <a:gd name="T57" fmla="*/ 13 h 30"/>
              <a:gd name="T58" fmla="*/ 17 w 31"/>
              <a:gd name="T59" fmla="*/ 17 h 30"/>
              <a:gd name="T60" fmla="*/ 14 w 31"/>
              <a:gd name="T61" fmla="*/ 23 h 30"/>
              <a:gd name="T62" fmla="*/ 19 w 31"/>
              <a:gd name="T63" fmla="*/ 11 h 30"/>
              <a:gd name="T64" fmla="*/ 12 w 31"/>
              <a:gd name="T65" fmla="*/ 26 h 30"/>
              <a:gd name="T66" fmla="*/ 11 w 31"/>
              <a:gd name="T67" fmla="*/ 27 h 30"/>
              <a:gd name="T68" fmla="*/ 11 w 31"/>
              <a:gd name="T69" fmla="*/ 23 h 30"/>
              <a:gd name="T70" fmla="*/ 12 w 31"/>
              <a:gd name="T71" fmla="*/ 20 h 30"/>
              <a:gd name="T72" fmla="*/ 17 w 31"/>
              <a:gd name="T73" fmla="*/ 10 h 30"/>
              <a:gd name="T74" fmla="*/ 11 w 31"/>
              <a:gd name="T75" fmla="*/ 13 h 30"/>
              <a:gd name="T76" fmla="*/ 15 w 31"/>
              <a:gd name="T77" fmla="*/ 8 h 30"/>
              <a:gd name="T78" fmla="*/ 11 w 31"/>
              <a:gd name="T79" fmla="*/ 16 h 30"/>
              <a:gd name="T80" fmla="*/ 11 w 31"/>
              <a:gd name="T81" fmla="*/ 15 h 30"/>
              <a:gd name="T82" fmla="*/ 11 w 31"/>
              <a:gd name="T83" fmla="*/ 11 h 30"/>
              <a:gd name="T84" fmla="*/ 10 w 31"/>
              <a:gd name="T85" fmla="*/ 18 h 30"/>
              <a:gd name="T86" fmla="*/ 14 w 31"/>
              <a:gd name="T87" fmla="*/ 9 h 30"/>
              <a:gd name="T88" fmla="*/ 11 w 31"/>
              <a:gd name="T89" fmla="*/ 12 h 30"/>
              <a:gd name="T90" fmla="*/ 12 w 31"/>
              <a:gd name="T91" fmla="*/ 7 h 30"/>
              <a:gd name="T92" fmla="*/ 12 w 31"/>
              <a:gd name="T93" fmla="*/ 4 h 30"/>
              <a:gd name="T94" fmla="*/ 10 w 31"/>
              <a:gd name="T95" fmla="*/ 14 h 30"/>
              <a:gd name="T96" fmla="*/ 10 w 31"/>
              <a:gd name="T97" fmla="*/ 15 h 30"/>
              <a:gd name="T98" fmla="*/ 10 w 31"/>
              <a:gd name="T99" fmla="*/ 12 h 30"/>
              <a:gd name="T100" fmla="*/ 12 w 31"/>
              <a:gd name="T101" fmla="*/ 7 h 30"/>
              <a:gd name="T102" fmla="*/ 9 w 31"/>
              <a:gd name="T103" fmla="*/ 11 h 30"/>
              <a:gd name="T104" fmla="*/ 5 w 31"/>
              <a:gd name="T105" fmla="*/ 11 h 30"/>
              <a:gd name="T106" fmla="*/ 12 w 31"/>
              <a:gd name="T107" fmla="*/ 2 h 30"/>
              <a:gd name="T108" fmla="*/ 1 w 31"/>
              <a:gd name="T109" fmla="*/ 12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31" h="30">
                <a:moveTo>
                  <a:pt x="16" y="23"/>
                </a:moveTo>
                <a:cubicBezTo>
                  <a:pt x="14" y="25"/>
                  <a:pt x="13" y="27"/>
                  <a:pt x="11" y="30"/>
                </a:cubicBezTo>
                <a:cubicBezTo>
                  <a:pt x="10" y="30"/>
                  <a:pt x="10" y="28"/>
                  <a:pt x="10" y="28"/>
                </a:cubicBezTo>
                <a:cubicBezTo>
                  <a:pt x="10" y="25"/>
                  <a:pt x="10" y="22"/>
                  <a:pt x="10" y="19"/>
                </a:cubicBezTo>
                <a:cubicBezTo>
                  <a:pt x="8" y="18"/>
                  <a:pt x="6" y="17"/>
                  <a:pt x="5" y="15"/>
                </a:cubicBezTo>
                <a:cubicBezTo>
                  <a:pt x="3" y="14"/>
                  <a:pt x="1" y="13"/>
                  <a:pt x="0" y="11"/>
                </a:cubicBezTo>
                <a:cubicBezTo>
                  <a:pt x="3" y="10"/>
                  <a:pt x="7" y="10"/>
                  <a:pt x="11" y="10"/>
                </a:cubicBezTo>
                <a:cubicBezTo>
                  <a:pt x="11" y="7"/>
                  <a:pt x="11" y="4"/>
                  <a:pt x="11" y="0"/>
                </a:cubicBezTo>
                <a:cubicBezTo>
                  <a:pt x="12" y="1"/>
                  <a:pt x="13" y="2"/>
                  <a:pt x="13" y="3"/>
                </a:cubicBezTo>
                <a:cubicBezTo>
                  <a:pt x="14" y="4"/>
                  <a:pt x="15" y="6"/>
                  <a:pt x="16" y="7"/>
                </a:cubicBezTo>
                <a:cubicBezTo>
                  <a:pt x="16" y="8"/>
                  <a:pt x="17" y="8"/>
                  <a:pt x="17" y="9"/>
                </a:cubicBezTo>
                <a:cubicBezTo>
                  <a:pt x="21" y="9"/>
                  <a:pt x="24" y="9"/>
                  <a:pt x="28" y="8"/>
                </a:cubicBezTo>
                <a:cubicBezTo>
                  <a:pt x="29" y="8"/>
                  <a:pt x="30" y="8"/>
                  <a:pt x="31" y="8"/>
                </a:cubicBezTo>
                <a:cubicBezTo>
                  <a:pt x="30" y="10"/>
                  <a:pt x="28" y="12"/>
                  <a:pt x="27" y="13"/>
                </a:cubicBezTo>
                <a:cubicBezTo>
                  <a:pt x="25" y="14"/>
                  <a:pt x="23" y="16"/>
                  <a:pt x="22" y="17"/>
                </a:cubicBezTo>
                <a:cubicBezTo>
                  <a:pt x="23" y="20"/>
                  <a:pt x="25" y="23"/>
                  <a:pt x="26" y="27"/>
                </a:cubicBezTo>
                <a:cubicBezTo>
                  <a:pt x="26" y="27"/>
                  <a:pt x="25" y="27"/>
                  <a:pt x="24" y="26"/>
                </a:cubicBezTo>
                <a:cubicBezTo>
                  <a:pt x="22" y="25"/>
                  <a:pt x="19" y="25"/>
                  <a:pt x="16" y="23"/>
                </a:cubicBezTo>
                <a:close/>
                <a:moveTo>
                  <a:pt x="24" y="25"/>
                </a:moveTo>
                <a:cubicBezTo>
                  <a:pt x="24" y="25"/>
                  <a:pt x="23" y="25"/>
                  <a:pt x="23" y="25"/>
                </a:cubicBezTo>
                <a:cubicBezTo>
                  <a:pt x="23" y="26"/>
                  <a:pt x="24" y="25"/>
                  <a:pt x="25" y="26"/>
                </a:cubicBezTo>
                <a:lnTo>
                  <a:pt x="24" y="25"/>
                </a:lnTo>
                <a:close/>
                <a:moveTo>
                  <a:pt x="22" y="20"/>
                </a:moveTo>
                <a:cubicBezTo>
                  <a:pt x="22" y="21"/>
                  <a:pt x="22" y="21"/>
                  <a:pt x="22" y="21"/>
                </a:cubicBezTo>
                <a:cubicBezTo>
                  <a:pt x="23" y="22"/>
                  <a:pt x="23" y="23"/>
                  <a:pt x="24" y="24"/>
                </a:cubicBezTo>
                <a:cubicBezTo>
                  <a:pt x="23" y="23"/>
                  <a:pt x="23" y="21"/>
                  <a:pt x="22" y="20"/>
                </a:cubicBezTo>
                <a:close/>
                <a:moveTo>
                  <a:pt x="29" y="9"/>
                </a:moveTo>
                <a:cubicBezTo>
                  <a:pt x="29" y="9"/>
                  <a:pt x="29" y="9"/>
                  <a:pt x="29" y="9"/>
                </a:cubicBezTo>
                <a:cubicBezTo>
                  <a:pt x="29" y="9"/>
                  <a:pt x="30" y="9"/>
                  <a:pt x="30" y="9"/>
                </a:cubicBezTo>
                <a:cubicBezTo>
                  <a:pt x="29" y="9"/>
                  <a:pt x="29" y="9"/>
                  <a:pt x="29" y="9"/>
                </a:cubicBezTo>
                <a:close/>
                <a:moveTo>
                  <a:pt x="18" y="22"/>
                </a:moveTo>
                <a:cubicBezTo>
                  <a:pt x="19" y="22"/>
                  <a:pt x="21" y="24"/>
                  <a:pt x="22" y="24"/>
                </a:cubicBezTo>
                <a:cubicBezTo>
                  <a:pt x="21" y="23"/>
                  <a:pt x="19" y="22"/>
                  <a:pt x="18" y="22"/>
                </a:cubicBezTo>
                <a:close/>
                <a:moveTo>
                  <a:pt x="21" y="22"/>
                </a:moveTo>
                <a:cubicBezTo>
                  <a:pt x="21" y="22"/>
                  <a:pt x="21" y="23"/>
                  <a:pt x="22" y="23"/>
                </a:cubicBezTo>
                <a:cubicBezTo>
                  <a:pt x="22" y="22"/>
                  <a:pt x="22" y="22"/>
                  <a:pt x="21" y="22"/>
                </a:cubicBezTo>
                <a:close/>
                <a:moveTo>
                  <a:pt x="27" y="9"/>
                </a:moveTo>
                <a:cubicBezTo>
                  <a:pt x="27" y="9"/>
                  <a:pt x="27" y="9"/>
                  <a:pt x="27" y="9"/>
                </a:cubicBezTo>
                <a:cubicBezTo>
                  <a:pt x="27" y="10"/>
                  <a:pt x="27" y="10"/>
                  <a:pt x="27" y="11"/>
                </a:cubicBezTo>
                <a:cubicBezTo>
                  <a:pt x="27" y="11"/>
                  <a:pt x="28" y="11"/>
                  <a:pt x="28" y="10"/>
                </a:cubicBezTo>
                <a:cubicBezTo>
                  <a:pt x="27" y="10"/>
                  <a:pt x="28" y="10"/>
                  <a:pt x="27" y="9"/>
                </a:cubicBezTo>
                <a:close/>
                <a:moveTo>
                  <a:pt x="24" y="14"/>
                </a:moveTo>
                <a:cubicBezTo>
                  <a:pt x="24" y="13"/>
                  <a:pt x="25" y="13"/>
                  <a:pt x="25" y="13"/>
                </a:cubicBezTo>
                <a:cubicBezTo>
                  <a:pt x="25" y="12"/>
                  <a:pt x="24" y="13"/>
                  <a:pt x="24" y="14"/>
                </a:cubicBezTo>
                <a:close/>
                <a:moveTo>
                  <a:pt x="26" y="10"/>
                </a:moveTo>
                <a:cubicBezTo>
                  <a:pt x="26" y="10"/>
                  <a:pt x="26" y="10"/>
                  <a:pt x="26" y="10"/>
                </a:cubicBezTo>
                <a:cubicBezTo>
                  <a:pt x="26" y="9"/>
                  <a:pt x="26" y="10"/>
                  <a:pt x="26" y="10"/>
                </a:cubicBezTo>
                <a:close/>
                <a:moveTo>
                  <a:pt x="21" y="18"/>
                </a:moveTo>
                <a:cubicBezTo>
                  <a:pt x="21" y="18"/>
                  <a:pt x="21" y="19"/>
                  <a:pt x="21" y="19"/>
                </a:cubicBezTo>
                <a:cubicBezTo>
                  <a:pt x="21" y="18"/>
                  <a:pt x="21" y="18"/>
                  <a:pt x="21" y="18"/>
                </a:cubicBezTo>
                <a:close/>
                <a:moveTo>
                  <a:pt x="23" y="14"/>
                </a:moveTo>
                <a:cubicBezTo>
                  <a:pt x="23" y="15"/>
                  <a:pt x="23" y="14"/>
                  <a:pt x="24" y="14"/>
                </a:cubicBezTo>
                <a:cubicBezTo>
                  <a:pt x="23" y="14"/>
                  <a:pt x="23" y="14"/>
                  <a:pt x="23" y="14"/>
                </a:cubicBezTo>
                <a:close/>
                <a:moveTo>
                  <a:pt x="20" y="19"/>
                </a:moveTo>
                <a:cubicBezTo>
                  <a:pt x="21" y="20"/>
                  <a:pt x="21" y="20"/>
                  <a:pt x="21" y="20"/>
                </a:cubicBezTo>
                <a:lnTo>
                  <a:pt x="20" y="19"/>
                </a:lnTo>
                <a:close/>
                <a:moveTo>
                  <a:pt x="19" y="20"/>
                </a:moveTo>
                <a:cubicBezTo>
                  <a:pt x="19" y="20"/>
                  <a:pt x="19" y="20"/>
                  <a:pt x="18" y="20"/>
                </a:cubicBezTo>
                <a:cubicBezTo>
                  <a:pt x="19" y="20"/>
                  <a:pt x="20" y="21"/>
                  <a:pt x="20" y="20"/>
                </a:cubicBezTo>
                <a:lnTo>
                  <a:pt x="19" y="20"/>
                </a:lnTo>
                <a:close/>
                <a:moveTo>
                  <a:pt x="22" y="14"/>
                </a:moveTo>
                <a:cubicBezTo>
                  <a:pt x="22" y="14"/>
                  <a:pt x="21" y="13"/>
                  <a:pt x="21" y="14"/>
                </a:cubicBezTo>
                <a:cubicBezTo>
                  <a:pt x="21" y="14"/>
                  <a:pt x="22" y="15"/>
                  <a:pt x="22" y="14"/>
                </a:cubicBezTo>
                <a:cubicBezTo>
                  <a:pt x="22" y="14"/>
                  <a:pt x="22" y="14"/>
                  <a:pt x="22" y="14"/>
                </a:cubicBezTo>
                <a:close/>
                <a:moveTo>
                  <a:pt x="22" y="12"/>
                </a:moveTo>
                <a:cubicBezTo>
                  <a:pt x="22" y="13"/>
                  <a:pt x="23" y="13"/>
                  <a:pt x="23" y="12"/>
                </a:cubicBezTo>
                <a:cubicBezTo>
                  <a:pt x="23" y="12"/>
                  <a:pt x="22" y="12"/>
                  <a:pt x="22" y="12"/>
                </a:cubicBezTo>
                <a:close/>
                <a:moveTo>
                  <a:pt x="23" y="10"/>
                </a:moveTo>
                <a:cubicBezTo>
                  <a:pt x="23" y="10"/>
                  <a:pt x="24" y="10"/>
                  <a:pt x="24" y="10"/>
                </a:cubicBezTo>
                <a:cubicBezTo>
                  <a:pt x="24" y="9"/>
                  <a:pt x="24" y="9"/>
                  <a:pt x="24" y="9"/>
                </a:cubicBezTo>
                <a:cubicBezTo>
                  <a:pt x="24" y="10"/>
                  <a:pt x="23" y="9"/>
                  <a:pt x="23" y="10"/>
                </a:cubicBezTo>
                <a:close/>
                <a:moveTo>
                  <a:pt x="17" y="22"/>
                </a:moveTo>
                <a:cubicBezTo>
                  <a:pt x="18" y="23"/>
                  <a:pt x="18" y="23"/>
                  <a:pt x="18" y="23"/>
                </a:cubicBezTo>
                <a:cubicBezTo>
                  <a:pt x="18" y="22"/>
                  <a:pt x="18" y="22"/>
                  <a:pt x="18" y="22"/>
                </a:cubicBezTo>
                <a:cubicBezTo>
                  <a:pt x="17" y="22"/>
                  <a:pt x="17" y="22"/>
                  <a:pt x="17" y="22"/>
                </a:cubicBezTo>
                <a:close/>
                <a:moveTo>
                  <a:pt x="20" y="16"/>
                </a:moveTo>
                <a:cubicBezTo>
                  <a:pt x="19" y="16"/>
                  <a:pt x="19" y="16"/>
                  <a:pt x="19" y="16"/>
                </a:cubicBezTo>
                <a:cubicBezTo>
                  <a:pt x="19" y="16"/>
                  <a:pt x="20" y="17"/>
                  <a:pt x="20" y="17"/>
                </a:cubicBezTo>
                <a:cubicBezTo>
                  <a:pt x="20" y="16"/>
                  <a:pt x="20" y="16"/>
                  <a:pt x="20" y="16"/>
                </a:cubicBezTo>
                <a:close/>
                <a:moveTo>
                  <a:pt x="16" y="19"/>
                </a:moveTo>
                <a:cubicBezTo>
                  <a:pt x="17" y="19"/>
                  <a:pt x="17" y="19"/>
                  <a:pt x="18" y="19"/>
                </a:cubicBezTo>
                <a:cubicBezTo>
                  <a:pt x="18" y="19"/>
                  <a:pt x="18" y="19"/>
                  <a:pt x="18" y="19"/>
                </a:cubicBezTo>
                <a:cubicBezTo>
                  <a:pt x="18" y="18"/>
                  <a:pt x="16" y="18"/>
                  <a:pt x="16" y="19"/>
                </a:cubicBezTo>
                <a:close/>
                <a:moveTo>
                  <a:pt x="19" y="12"/>
                </a:moveTo>
                <a:cubicBezTo>
                  <a:pt x="20" y="13"/>
                  <a:pt x="20" y="13"/>
                  <a:pt x="21" y="13"/>
                </a:cubicBezTo>
                <a:cubicBezTo>
                  <a:pt x="20" y="12"/>
                  <a:pt x="20" y="12"/>
                  <a:pt x="19" y="12"/>
                </a:cubicBezTo>
                <a:close/>
                <a:moveTo>
                  <a:pt x="17" y="17"/>
                </a:moveTo>
                <a:cubicBezTo>
                  <a:pt x="17" y="18"/>
                  <a:pt x="17" y="18"/>
                  <a:pt x="17" y="18"/>
                </a:cubicBezTo>
                <a:cubicBezTo>
                  <a:pt x="17" y="18"/>
                  <a:pt x="18" y="18"/>
                  <a:pt x="18" y="18"/>
                </a:cubicBezTo>
                <a:lnTo>
                  <a:pt x="17" y="17"/>
                </a:lnTo>
                <a:close/>
                <a:moveTo>
                  <a:pt x="20" y="11"/>
                </a:moveTo>
                <a:cubicBezTo>
                  <a:pt x="21" y="11"/>
                  <a:pt x="21" y="11"/>
                  <a:pt x="21" y="11"/>
                </a:cubicBezTo>
                <a:cubicBezTo>
                  <a:pt x="21" y="11"/>
                  <a:pt x="21" y="11"/>
                  <a:pt x="21" y="11"/>
                </a:cubicBezTo>
                <a:cubicBezTo>
                  <a:pt x="21" y="11"/>
                  <a:pt x="20" y="11"/>
                  <a:pt x="20" y="11"/>
                </a:cubicBezTo>
                <a:close/>
                <a:moveTo>
                  <a:pt x="21" y="10"/>
                </a:moveTo>
                <a:cubicBezTo>
                  <a:pt x="21" y="10"/>
                  <a:pt x="21" y="10"/>
                  <a:pt x="21" y="10"/>
                </a:cubicBezTo>
                <a:cubicBezTo>
                  <a:pt x="22" y="10"/>
                  <a:pt x="22" y="10"/>
                  <a:pt x="22" y="10"/>
                </a:cubicBezTo>
                <a:lnTo>
                  <a:pt x="21" y="10"/>
                </a:lnTo>
                <a:close/>
                <a:moveTo>
                  <a:pt x="15" y="22"/>
                </a:moveTo>
                <a:cubicBezTo>
                  <a:pt x="15" y="22"/>
                  <a:pt x="14" y="23"/>
                  <a:pt x="15" y="23"/>
                </a:cubicBezTo>
                <a:cubicBezTo>
                  <a:pt x="15" y="23"/>
                  <a:pt x="15" y="22"/>
                  <a:pt x="15" y="22"/>
                </a:cubicBezTo>
                <a:cubicBezTo>
                  <a:pt x="15" y="22"/>
                  <a:pt x="15" y="22"/>
                  <a:pt x="15" y="22"/>
                </a:cubicBezTo>
                <a:close/>
                <a:moveTo>
                  <a:pt x="12" y="18"/>
                </a:moveTo>
                <a:cubicBezTo>
                  <a:pt x="13" y="20"/>
                  <a:pt x="15" y="20"/>
                  <a:pt x="16" y="20"/>
                </a:cubicBezTo>
                <a:cubicBezTo>
                  <a:pt x="15" y="19"/>
                  <a:pt x="13" y="17"/>
                  <a:pt x="12" y="18"/>
                </a:cubicBezTo>
                <a:close/>
                <a:moveTo>
                  <a:pt x="15" y="13"/>
                </a:moveTo>
                <a:cubicBezTo>
                  <a:pt x="16" y="14"/>
                  <a:pt x="18" y="15"/>
                  <a:pt x="19" y="15"/>
                </a:cubicBezTo>
                <a:cubicBezTo>
                  <a:pt x="18" y="14"/>
                  <a:pt x="16" y="13"/>
                  <a:pt x="15" y="13"/>
                </a:cubicBezTo>
                <a:close/>
                <a:moveTo>
                  <a:pt x="13" y="25"/>
                </a:moveTo>
                <a:cubicBezTo>
                  <a:pt x="13" y="26"/>
                  <a:pt x="13" y="26"/>
                  <a:pt x="13" y="26"/>
                </a:cubicBezTo>
                <a:cubicBezTo>
                  <a:pt x="12" y="26"/>
                  <a:pt x="12" y="26"/>
                  <a:pt x="12" y="26"/>
                </a:cubicBezTo>
                <a:cubicBezTo>
                  <a:pt x="12" y="27"/>
                  <a:pt x="10" y="27"/>
                  <a:pt x="11" y="28"/>
                </a:cubicBezTo>
                <a:cubicBezTo>
                  <a:pt x="11" y="27"/>
                  <a:pt x="13" y="26"/>
                  <a:pt x="13" y="25"/>
                </a:cubicBezTo>
                <a:close/>
                <a:moveTo>
                  <a:pt x="17" y="13"/>
                </a:moveTo>
                <a:cubicBezTo>
                  <a:pt x="18" y="13"/>
                  <a:pt x="18" y="14"/>
                  <a:pt x="19" y="14"/>
                </a:cubicBezTo>
                <a:cubicBezTo>
                  <a:pt x="18" y="14"/>
                  <a:pt x="18" y="13"/>
                  <a:pt x="17" y="13"/>
                </a:cubicBezTo>
                <a:close/>
                <a:moveTo>
                  <a:pt x="14" y="16"/>
                </a:moveTo>
                <a:cubicBezTo>
                  <a:pt x="14" y="16"/>
                  <a:pt x="13" y="16"/>
                  <a:pt x="14" y="17"/>
                </a:cubicBezTo>
                <a:cubicBezTo>
                  <a:pt x="14" y="17"/>
                  <a:pt x="15" y="17"/>
                  <a:pt x="16" y="17"/>
                </a:cubicBezTo>
                <a:cubicBezTo>
                  <a:pt x="17" y="17"/>
                  <a:pt x="17" y="17"/>
                  <a:pt x="17" y="17"/>
                </a:cubicBezTo>
                <a:cubicBezTo>
                  <a:pt x="16" y="17"/>
                  <a:pt x="15" y="16"/>
                  <a:pt x="14" y="16"/>
                </a:cubicBezTo>
                <a:close/>
                <a:moveTo>
                  <a:pt x="12" y="22"/>
                </a:moveTo>
                <a:cubicBezTo>
                  <a:pt x="12" y="23"/>
                  <a:pt x="13" y="23"/>
                  <a:pt x="13" y="23"/>
                </a:cubicBezTo>
                <a:cubicBezTo>
                  <a:pt x="14" y="23"/>
                  <a:pt x="14" y="23"/>
                  <a:pt x="14" y="23"/>
                </a:cubicBezTo>
                <a:cubicBezTo>
                  <a:pt x="13" y="23"/>
                  <a:pt x="13" y="23"/>
                  <a:pt x="12" y="22"/>
                </a:cubicBezTo>
                <a:close/>
                <a:moveTo>
                  <a:pt x="19" y="10"/>
                </a:moveTo>
                <a:cubicBezTo>
                  <a:pt x="18" y="10"/>
                  <a:pt x="18" y="10"/>
                  <a:pt x="18" y="10"/>
                </a:cubicBezTo>
                <a:cubicBezTo>
                  <a:pt x="18" y="11"/>
                  <a:pt x="19" y="11"/>
                  <a:pt x="19" y="11"/>
                </a:cubicBezTo>
                <a:cubicBezTo>
                  <a:pt x="19" y="11"/>
                  <a:pt x="19" y="10"/>
                  <a:pt x="19" y="10"/>
                </a:cubicBezTo>
                <a:close/>
                <a:moveTo>
                  <a:pt x="11" y="24"/>
                </a:moveTo>
                <a:cubicBezTo>
                  <a:pt x="10" y="25"/>
                  <a:pt x="11" y="25"/>
                  <a:pt x="11" y="25"/>
                </a:cubicBezTo>
                <a:cubicBezTo>
                  <a:pt x="11" y="25"/>
                  <a:pt x="11" y="25"/>
                  <a:pt x="12" y="26"/>
                </a:cubicBezTo>
                <a:cubicBezTo>
                  <a:pt x="12" y="25"/>
                  <a:pt x="12" y="25"/>
                  <a:pt x="12" y="25"/>
                </a:cubicBezTo>
                <a:cubicBezTo>
                  <a:pt x="11" y="25"/>
                  <a:pt x="11" y="24"/>
                  <a:pt x="11" y="24"/>
                </a:cubicBezTo>
                <a:close/>
                <a:moveTo>
                  <a:pt x="11" y="26"/>
                </a:moveTo>
                <a:cubicBezTo>
                  <a:pt x="11" y="27"/>
                  <a:pt x="11" y="27"/>
                  <a:pt x="11" y="27"/>
                </a:cubicBezTo>
                <a:lnTo>
                  <a:pt x="11" y="26"/>
                </a:lnTo>
                <a:close/>
                <a:moveTo>
                  <a:pt x="11" y="22"/>
                </a:moveTo>
                <a:cubicBezTo>
                  <a:pt x="11" y="23"/>
                  <a:pt x="10" y="23"/>
                  <a:pt x="11" y="23"/>
                </a:cubicBezTo>
                <a:cubicBezTo>
                  <a:pt x="11" y="23"/>
                  <a:pt x="11" y="23"/>
                  <a:pt x="11" y="23"/>
                </a:cubicBezTo>
                <a:cubicBezTo>
                  <a:pt x="11" y="23"/>
                  <a:pt x="11" y="22"/>
                  <a:pt x="11" y="22"/>
                </a:cubicBezTo>
                <a:close/>
                <a:moveTo>
                  <a:pt x="11" y="20"/>
                </a:moveTo>
                <a:cubicBezTo>
                  <a:pt x="11" y="21"/>
                  <a:pt x="11" y="21"/>
                  <a:pt x="11" y="21"/>
                </a:cubicBezTo>
                <a:cubicBezTo>
                  <a:pt x="11" y="21"/>
                  <a:pt x="12" y="21"/>
                  <a:pt x="12" y="20"/>
                </a:cubicBezTo>
                <a:cubicBezTo>
                  <a:pt x="12" y="20"/>
                  <a:pt x="11" y="20"/>
                  <a:pt x="11" y="20"/>
                </a:cubicBezTo>
                <a:close/>
                <a:moveTo>
                  <a:pt x="16" y="10"/>
                </a:moveTo>
                <a:cubicBezTo>
                  <a:pt x="16" y="11"/>
                  <a:pt x="16" y="11"/>
                  <a:pt x="16" y="11"/>
                </a:cubicBezTo>
                <a:cubicBezTo>
                  <a:pt x="17" y="10"/>
                  <a:pt x="17" y="10"/>
                  <a:pt x="17" y="10"/>
                </a:cubicBezTo>
                <a:cubicBezTo>
                  <a:pt x="16" y="10"/>
                  <a:pt x="16" y="10"/>
                  <a:pt x="16" y="10"/>
                </a:cubicBezTo>
                <a:close/>
                <a:moveTo>
                  <a:pt x="11" y="13"/>
                </a:moveTo>
                <a:cubicBezTo>
                  <a:pt x="12" y="14"/>
                  <a:pt x="14" y="15"/>
                  <a:pt x="15" y="14"/>
                </a:cubicBezTo>
                <a:cubicBezTo>
                  <a:pt x="13" y="14"/>
                  <a:pt x="12" y="13"/>
                  <a:pt x="11" y="13"/>
                </a:cubicBezTo>
                <a:close/>
                <a:moveTo>
                  <a:pt x="11" y="18"/>
                </a:moveTo>
                <a:cubicBezTo>
                  <a:pt x="10" y="19"/>
                  <a:pt x="11" y="19"/>
                  <a:pt x="12" y="19"/>
                </a:cubicBezTo>
                <a:cubicBezTo>
                  <a:pt x="11" y="19"/>
                  <a:pt x="11" y="18"/>
                  <a:pt x="11" y="18"/>
                </a:cubicBezTo>
                <a:close/>
                <a:moveTo>
                  <a:pt x="15" y="8"/>
                </a:moveTo>
                <a:cubicBezTo>
                  <a:pt x="15" y="8"/>
                  <a:pt x="16" y="9"/>
                  <a:pt x="15" y="10"/>
                </a:cubicBezTo>
                <a:cubicBezTo>
                  <a:pt x="15" y="10"/>
                  <a:pt x="16" y="10"/>
                  <a:pt x="16" y="9"/>
                </a:cubicBezTo>
                <a:cubicBezTo>
                  <a:pt x="16" y="9"/>
                  <a:pt x="16" y="8"/>
                  <a:pt x="15" y="8"/>
                </a:cubicBezTo>
                <a:close/>
                <a:moveTo>
                  <a:pt x="11" y="16"/>
                </a:moveTo>
                <a:cubicBezTo>
                  <a:pt x="11" y="17"/>
                  <a:pt x="12" y="18"/>
                  <a:pt x="12" y="17"/>
                </a:cubicBezTo>
                <a:cubicBezTo>
                  <a:pt x="12" y="17"/>
                  <a:pt x="11" y="16"/>
                  <a:pt x="11" y="16"/>
                </a:cubicBezTo>
                <a:close/>
                <a:moveTo>
                  <a:pt x="11" y="14"/>
                </a:moveTo>
                <a:cubicBezTo>
                  <a:pt x="11" y="15"/>
                  <a:pt x="11" y="15"/>
                  <a:pt x="11" y="15"/>
                </a:cubicBezTo>
                <a:cubicBezTo>
                  <a:pt x="12" y="16"/>
                  <a:pt x="12" y="16"/>
                  <a:pt x="13" y="16"/>
                </a:cubicBezTo>
                <a:cubicBezTo>
                  <a:pt x="12" y="15"/>
                  <a:pt x="12" y="14"/>
                  <a:pt x="11" y="14"/>
                </a:cubicBezTo>
                <a:close/>
                <a:moveTo>
                  <a:pt x="13" y="11"/>
                </a:moveTo>
                <a:cubicBezTo>
                  <a:pt x="12" y="11"/>
                  <a:pt x="12" y="11"/>
                  <a:pt x="11" y="11"/>
                </a:cubicBezTo>
                <a:cubicBezTo>
                  <a:pt x="12" y="12"/>
                  <a:pt x="14" y="13"/>
                  <a:pt x="14" y="12"/>
                </a:cubicBezTo>
                <a:cubicBezTo>
                  <a:pt x="14" y="12"/>
                  <a:pt x="13" y="11"/>
                  <a:pt x="13" y="11"/>
                </a:cubicBezTo>
                <a:close/>
                <a:moveTo>
                  <a:pt x="8" y="17"/>
                </a:moveTo>
                <a:cubicBezTo>
                  <a:pt x="8" y="17"/>
                  <a:pt x="10" y="18"/>
                  <a:pt x="10" y="18"/>
                </a:cubicBezTo>
                <a:cubicBezTo>
                  <a:pt x="9" y="18"/>
                  <a:pt x="9" y="17"/>
                  <a:pt x="8" y="17"/>
                </a:cubicBezTo>
                <a:close/>
                <a:moveTo>
                  <a:pt x="14" y="9"/>
                </a:moveTo>
                <a:cubicBezTo>
                  <a:pt x="14" y="10"/>
                  <a:pt x="14" y="10"/>
                  <a:pt x="14" y="10"/>
                </a:cubicBezTo>
                <a:cubicBezTo>
                  <a:pt x="14" y="9"/>
                  <a:pt x="14" y="9"/>
                  <a:pt x="14" y="9"/>
                </a:cubicBezTo>
                <a:close/>
                <a:moveTo>
                  <a:pt x="14" y="8"/>
                </a:moveTo>
                <a:cubicBezTo>
                  <a:pt x="14" y="8"/>
                  <a:pt x="14" y="8"/>
                  <a:pt x="14" y="8"/>
                </a:cubicBezTo>
                <a:cubicBezTo>
                  <a:pt x="14" y="8"/>
                  <a:pt x="14" y="8"/>
                  <a:pt x="14" y="8"/>
                </a:cubicBezTo>
                <a:close/>
                <a:moveTo>
                  <a:pt x="11" y="12"/>
                </a:moveTo>
                <a:cubicBezTo>
                  <a:pt x="11" y="12"/>
                  <a:pt x="11" y="12"/>
                  <a:pt x="11" y="12"/>
                </a:cubicBezTo>
                <a:cubicBezTo>
                  <a:pt x="12" y="13"/>
                  <a:pt x="12" y="13"/>
                  <a:pt x="12" y="13"/>
                </a:cubicBezTo>
                <a:lnTo>
                  <a:pt x="11" y="12"/>
                </a:lnTo>
                <a:close/>
                <a:moveTo>
                  <a:pt x="12" y="7"/>
                </a:moveTo>
                <a:cubicBezTo>
                  <a:pt x="11" y="8"/>
                  <a:pt x="12" y="8"/>
                  <a:pt x="11" y="9"/>
                </a:cubicBezTo>
                <a:cubicBezTo>
                  <a:pt x="12" y="9"/>
                  <a:pt x="12" y="9"/>
                  <a:pt x="13" y="9"/>
                </a:cubicBezTo>
                <a:cubicBezTo>
                  <a:pt x="13" y="9"/>
                  <a:pt x="13" y="8"/>
                  <a:pt x="12" y="7"/>
                </a:cubicBezTo>
                <a:close/>
                <a:moveTo>
                  <a:pt x="12" y="4"/>
                </a:moveTo>
                <a:cubicBezTo>
                  <a:pt x="11" y="5"/>
                  <a:pt x="13" y="6"/>
                  <a:pt x="14" y="7"/>
                </a:cubicBezTo>
                <a:cubicBezTo>
                  <a:pt x="14" y="6"/>
                  <a:pt x="13" y="5"/>
                  <a:pt x="12" y="4"/>
                </a:cubicBezTo>
                <a:close/>
                <a:moveTo>
                  <a:pt x="8" y="13"/>
                </a:moveTo>
                <a:cubicBezTo>
                  <a:pt x="9" y="13"/>
                  <a:pt x="9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3"/>
                  <a:pt x="9" y="13"/>
                  <a:pt x="8" y="13"/>
                </a:cubicBezTo>
                <a:close/>
                <a:moveTo>
                  <a:pt x="8" y="14"/>
                </a:moveTo>
                <a:cubicBezTo>
                  <a:pt x="8" y="14"/>
                  <a:pt x="9" y="15"/>
                  <a:pt x="10" y="15"/>
                </a:cubicBezTo>
                <a:cubicBezTo>
                  <a:pt x="9" y="14"/>
                  <a:pt x="9" y="13"/>
                  <a:pt x="8" y="14"/>
                </a:cubicBezTo>
                <a:close/>
                <a:moveTo>
                  <a:pt x="10" y="11"/>
                </a:moveTo>
                <a:cubicBezTo>
                  <a:pt x="10" y="11"/>
                  <a:pt x="10" y="11"/>
                  <a:pt x="9" y="12"/>
                </a:cubicBezTo>
                <a:cubicBezTo>
                  <a:pt x="10" y="12"/>
                  <a:pt x="10" y="12"/>
                  <a:pt x="10" y="12"/>
                </a:cubicBezTo>
                <a:cubicBezTo>
                  <a:pt x="11" y="12"/>
                  <a:pt x="11" y="11"/>
                  <a:pt x="10" y="11"/>
                </a:cubicBezTo>
                <a:close/>
                <a:moveTo>
                  <a:pt x="12" y="6"/>
                </a:moveTo>
                <a:cubicBezTo>
                  <a:pt x="12" y="7"/>
                  <a:pt x="12" y="7"/>
                  <a:pt x="12" y="7"/>
                </a:cubicBezTo>
                <a:cubicBezTo>
                  <a:pt x="12" y="7"/>
                  <a:pt x="12" y="7"/>
                  <a:pt x="12" y="7"/>
                </a:cubicBezTo>
                <a:cubicBezTo>
                  <a:pt x="12" y="7"/>
                  <a:pt x="12" y="6"/>
                  <a:pt x="12" y="6"/>
                </a:cubicBezTo>
                <a:close/>
                <a:moveTo>
                  <a:pt x="8" y="11"/>
                </a:moveTo>
                <a:cubicBezTo>
                  <a:pt x="8" y="11"/>
                  <a:pt x="8" y="11"/>
                  <a:pt x="9" y="12"/>
                </a:cubicBezTo>
                <a:cubicBezTo>
                  <a:pt x="9" y="11"/>
                  <a:pt x="9" y="11"/>
                  <a:pt x="9" y="11"/>
                </a:cubicBezTo>
                <a:cubicBezTo>
                  <a:pt x="9" y="11"/>
                  <a:pt x="8" y="11"/>
                  <a:pt x="8" y="11"/>
                </a:cubicBezTo>
                <a:close/>
                <a:moveTo>
                  <a:pt x="5" y="11"/>
                </a:moveTo>
                <a:cubicBezTo>
                  <a:pt x="6" y="12"/>
                  <a:pt x="7" y="13"/>
                  <a:pt x="8" y="12"/>
                </a:cubicBezTo>
                <a:cubicBezTo>
                  <a:pt x="7" y="12"/>
                  <a:pt x="5" y="11"/>
                  <a:pt x="5" y="11"/>
                </a:cubicBezTo>
                <a:close/>
                <a:moveTo>
                  <a:pt x="12" y="2"/>
                </a:moveTo>
                <a:cubicBezTo>
                  <a:pt x="12" y="3"/>
                  <a:pt x="12" y="3"/>
                  <a:pt x="12" y="3"/>
                </a:cubicBezTo>
                <a:cubicBezTo>
                  <a:pt x="12" y="3"/>
                  <a:pt x="12" y="3"/>
                  <a:pt x="12" y="3"/>
                </a:cubicBezTo>
                <a:lnTo>
                  <a:pt x="12" y="2"/>
                </a:lnTo>
                <a:close/>
                <a:moveTo>
                  <a:pt x="3" y="12"/>
                </a:moveTo>
                <a:cubicBezTo>
                  <a:pt x="4" y="13"/>
                  <a:pt x="4" y="13"/>
                  <a:pt x="4" y="13"/>
                </a:cubicBezTo>
                <a:lnTo>
                  <a:pt x="3" y="12"/>
                </a:lnTo>
                <a:close/>
                <a:moveTo>
                  <a:pt x="1" y="12"/>
                </a:moveTo>
                <a:cubicBezTo>
                  <a:pt x="2" y="12"/>
                  <a:pt x="2" y="12"/>
                  <a:pt x="2" y="12"/>
                </a:cubicBezTo>
                <a:cubicBezTo>
                  <a:pt x="2" y="11"/>
                  <a:pt x="2" y="11"/>
                  <a:pt x="2" y="11"/>
                </a:cubicBezTo>
                <a:cubicBezTo>
                  <a:pt x="2" y="11"/>
                  <a:pt x="2" y="11"/>
                  <a:pt x="1" y="1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75" name="文本框 74"/>
          <p:cNvSpPr txBox="1"/>
          <p:nvPr/>
        </p:nvSpPr>
        <p:spPr>
          <a:xfrm>
            <a:off x="966521" y="2048290"/>
            <a:ext cx="10288429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err="1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eg</a:t>
            </a:r>
            <a:r>
              <a:rPr lang="zh-CN" altLang="en-US" sz="3200" b="1" smtClean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：如果没有理想，人生就像一只无舵的航船，飘飘荡荡，没有方向。</a:t>
            </a:r>
            <a:endParaRPr lang="en-US" altLang="zh-CN" sz="3200" b="1" smtClean="0">
              <a:solidFill>
                <a:schemeClr val="bg1"/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  <a:p>
            <a:r>
              <a:rPr lang="zh-CN" altLang="en-US" sz="3200" b="1" smtClean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如果没有理想，人生就像</a:t>
            </a:r>
            <a:r>
              <a:rPr lang="en-US" altLang="zh-CN" sz="3200" b="1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____________</a:t>
            </a:r>
            <a:r>
              <a:rPr lang="zh-CN" altLang="en-US" sz="3200" b="1" smtClean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，</a:t>
            </a:r>
            <a:r>
              <a:rPr lang="en-US" altLang="zh-CN" sz="3200" b="1" smtClean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_________</a:t>
            </a:r>
            <a:r>
              <a:rPr lang="zh-CN" altLang="en-US" sz="3200" b="1" smtClean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，</a:t>
            </a:r>
            <a:r>
              <a:rPr lang="en-US" altLang="zh-CN" sz="3200" b="1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_____________________</a:t>
            </a:r>
            <a:r>
              <a:rPr lang="zh-CN" altLang="en-US" sz="3200" b="1" smtClean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。</a:t>
            </a:r>
            <a:endParaRPr lang="zh-CN" altLang="en-US" sz="3200" b="1">
              <a:solidFill>
                <a:schemeClr val="bg1"/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76" name="文本框 75"/>
          <p:cNvSpPr txBox="1"/>
          <p:nvPr/>
        </p:nvSpPr>
        <p:spPr>
          <a:xfrm>
            <a:off x="5378786" y="2942884"/>
            <a:ext cx="33203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smtClean="0">
                <a:latin typeface="方正喵呜体" panose="02010600010101010101" pitchFamily="2" charset="-122"/>
                <a:ea typeface="方正喵呜体" panose="02010600010101010101" pitchFamily="2" charset="-122"/>
              </a:rPr>
              <a:t>一只无头的苍蝇</a:t>
            </a:r>
            <a:endParaRPr lang="en-US" altLang="zh-CN" sz="3200" b="1" smtClean="0"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2" name="乘号 1"/>
          <p:cNvSpPr/>
          <p:nvPr/>
        </p:nvSpPr>
        <p:spPr>
          <a:xfrm>
            <a:off x="10707338" y="2656047"/>
            <a:ext cx="1305047" cy="1356465"/>
          </a:xfrm>
          <a:prstGeom prst="mathMultiply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" name="文本框 76"/>
          <p:cNvSpPr txBox="1"/>
          <p:nvPr/>
        </p:nvSpPr>
        <p:spPr>
          <a:xfrm>
            <a:off x="1199714" y="4123492"/>
            <a:ext cx="86681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smtClean="0">
                <a:latin typeface="方正喵呜体" panose="02010600010101010101" pitchFamily="2" charset="-122"/>
                <a:ea typeface="方正喵呜体" panose="02010600010101010101" pitchFamily="2" charset="-122"/>
              </a:rPr>
              <a:t>修改：一叶沙漠的孤舟，寻寻觅觅，没有希望</a:t>
            </a:r>
            <a:endParaRPr lang="en-US" altLang="zh-CN" sz="3200" b="1" smtClean="0"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78" name="文本框 77"/>
          <p:cNvSpPr txBox="1"/>
          <p:nvPr/>
        </p:nvSpPr>
        <p:spPr>
          <a:xfrm>
            <a:off x="8942321" y="2914644"/>
            <a:ext cx="210280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smtClean="0">
                <a:latin typeface="方正喵呜体" panose="02010600010101010101" pitchFamily="2" charset="-122"/>
                <a:ea typeface="方正喵呜体" panose="02010600010101010101" pitchFamily="2" charset="-122"/>
              </a:rPr>
              <a:t>哼哼嗡嗡</a:t>
            </a:r>
            <a:endParaRPr lang="en-US" altLang="zh-CN" sz="3200" b="1" smtClean="0"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79" name="文本框 78"/>
          <p:cNvSpPr txBox="1"/>
          <p:nvPr/>
        </p:nvSpPr>
        <p:spPr>
          <a:xfrm>
            <a:off x="2214286" y="3401060"/>
            <a:ext cx="21547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smtClean="0">
                <a:latin typeface="方正喵呜体" panose="02010600010101010101" pitchFamily="2" charset="-122"/>
                <a:ea typeface="方正喵呜体" panose="02010600010101010101" pitchFamily="2" charset="-122"/>
              </a:rPr>
              <a:t>到处乱撞</a:t>
            </a:r>
            <a:endParaRPr lang="en-US" altLang="zh-CN" sz="3200" b="1" smtClean="0"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80" name="文本框 79"/>
          <p:cNvSpPr txBox="1"/>
          <p:nvPr/>
        </p:nvSpPr>
        <p:spPr>
          <a:xfrm>
            <a:off x="2105819" y="5942289"/>
            <a:ext cx="80870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b="1" spc="30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01</a:t>
            </a:r>
            <a:endParaRPr lang="zh-CN" altLang="en-US" sz="3600" b="1" spc="300">
              <a:solidFill>
                <a:schemeClr val="bg1"/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81" name="文本框 80"/>
          <p:cNvSpPr txBox="1"/>
          <p:nvPr/>
        </p:nvSpPr>
        <p:spPr>
          <a:xfrm>
            <a:off x="4373921" y="5984624"/>
            <a:ext cx="80870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b="1" spc="300" smtClean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02</a:t>
            </a:r>
            <a:endParaRPr lang="zh-CN" altLang="en-US" sz="3600" b="1" spc="300">
              <a:solidFill>
                <a:schemeClr val="bg1"/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82" name="文本框 81"/>
          <p:cNvSpPr txBox="1"/>
          <p:nvPr/>
        </p:nvSpPr>
        <p:spPr>
          <a:xfrm>
            <a:off x="6757819" y="5979222"/>
            <a:ext cx="80870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b="1" spc="300" smtClean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03</a:t>
            </a:r>
            <a:endParaRPr lang="zh-CN" altLang="en-US" sz="3600" b="1" spc="300">
              <a:solidFill>
                <a:schemeClr val="bg1"/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83" name="文本框 82"/>
          <p:cNvSpPr txBox="1"/>
          <p:nvPr/>
        </p:nvSpPr>
        <p:spPr>
          <a:xfrm>
            <a:off x="2949055" y="5941070"/>
            <a:ext cx="576091" cy="683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>
              <a:lnSpc>
                <a:spcPct val="120000"/>
              </a:lnSpc>
              <a:defRPr sz="3200" b="1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defRPr>
            </a:lvl1pPr>
          </a:lstStyle>
          <a:p>
            <a:r>
              <a:rPr lang="zh-CN" altLang="en-US" smtClean="0"/>
              <a:t>定</a:t>
            </a:r>
            <a:endParaRPr lang="zh-CN" altLang="en-US"/>
          </a:p>
        </p:txBody>
      </p:sp>
      <p:sp>
        <p:nvSpPr>
          <p:cNvPr id="84" name="文本框 83"/>
          <p:cNvSpPr txBox="1"/>
          <p:nvPr/>
        </p:nvSpPr>
        <p:spPr>
          <a:xfrm>
            <a:off x="5143103" y="5942289"/>
            <a:ext cx="576091" cy="6530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>
              <a:lnSpc>
                <a:spcPct val="120000"/>
              </a:lnSpc>
              <a:defRPr sz="3200" b="1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defRPr>
            </a:lvl1pPr>
          </a:lstStyle>
          <a:p>
            <a:r>
              <a:rPr lang="zh-CN" altLang="en-US" smtClean="0"/>
              <a:t>想</a:t>
            </a:r>
            <a:endParaRPr lang="zh-CN" altLang="en-US"/>
          </a:p>
        </p:txBody>
      </p:sp>
      <p:sp>
        <p:nvSpPr>
          <p:cNvPr id="85" name="文本框 84"/>
          <p:cNvSpPr txBox="1"/>
          <p:nvPr/>
        </p:nvSpPr>
        <p:spPr>
          <a:xfrm>
            <a:off x="7519882" y="5942289"/>
            <a:ext cx="576091" cy="6530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>
              <a:lnSpc>
                <a:spcPct val="120000"/>
              </a:lnSpc>
              <a:defRPr sz="3200" b="1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defRPr>
            </a:lvl1pPr>
          </a:lstStyle>
          <a:p>
            <a:r>
              <a:rPr lang="zh-CN" altLang="en-US" smtClean="0"/>
              <a:t>连</a:t>
            </a:r>
            <a:endParaRPr lang="zh-CN" altLang="en-US"/>
          </a:p>
        </p:txBody>
      </p:sp>
      <p:sp>
        <p:nvSpPr>
          <p:cNvPr id="86" name="文本框 85"/>
          <p:cNvSpPr txBox="1"/>
          <p:nvPr/>
        </p:nvSpPr>
        <p:spPr>
          <a:xfrm>
            <a:off x="1131841" y="4684359"/>
            <a:ext cx="86681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smtClean="0">
                <a:latin typeface="方正喵呜体" panose="02010600010101010101" pitchFamily="2" charset="-122"/>
                <a:ea typeface="方正喵呜体" panose="02010600010101010101" pitchFamily="2" charset="-122"/>
              </a:rPr>
              <a:t>         一片贫瘠的土地，荒荒凉凉，没有收获</a:t>
            </a:r>
            <a:endParaRPr lang="en-US" altLang="zh-CN" sz="3200" b="1" smtClean="0"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87" name="文本框 86"/>
          <p:cNvSpPr txBox="1"/>
          <p:nvPr/>
        </p:nvSpPr>
        <p:spPr>
          <a:xfrm>
            <a:off x="1165778" y="5236241"/>
            <a:ext cx="86681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smtClean="0">
                <a:latin typeface="方正喵呜体" panose="02010600010101010101" pitchFamily="2" charset="-122"/>
                <a:ea typeface="方正喵呜体" panose="02010600010101010101" pitchFamily="2" charset="-122"/>
              </a:rPr>
              <a:t>         一座无人的山村，孤孤零零，没有生气</a:t>
            </a:r>
            <a:endParaRPr lang="en-US" altLang="zh-CN" sz="3200" b="1" smtClean="0"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0897450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77" grpId="0"/>
      <p:bldP spid="80" grpId="0"/>
      <p:bldP spid="81" grpId="0"/>
      <p:bldP spid="82" grpId="0"/>
      <p:bldP spid="83" grpId="0"/>
      <p:bldP spid="84" grpId="0"/>
      <p:bldP spid="85" grpId="0"/>
      <p:bldP spid="86" grpId="0"/>
      <p:bldP spid="8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8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" name="Group 4"/>
          <p:cNvGrpSpPr>
            <a:grpSpLocks noChangeAspect="1"/>
          </p:cNvGrpSpPr>
          <p:nvPr/>
        </p:nvGrpSpPr>
        <p:grpSpPr>
          <a:xfrm rot="10800000">
            <a:off x="130629" y="-458619"/>
            <a:ext cx="1001212" cy="1385668"/>
            <a:chOff x="586" y="743"/>
            <a:chExt cx="2586" cy="3579"/>
          </a:xfrm>
        </p:grpSpPr>
        <p:sp>
          <p:nvSpPr>
            <p:cNvPr id="34" name="Freeform 8"/>
            <p:cNvSpPr/>
            <p:nvPr/>
          </p:nvSpPr>
          <p:spPr bwMode="auto">
            <a:xfrm>
              <a:off x="586" y="1482"/>
              <a:ext cx="2586" cy="2840"/>
            </a:xfrm>
            <a:custGeom>
              <a:avLst/>
              <a:gdLst>
                <a:gd name="T0" fmla="*/ 1181 w 1192"/>
                <a:gd name="T1" fmla="*/ 646 h 1310"/>
                <a:gd name="T2" fmla="*/ 1155 w 1192"/>
                <a:gd name="T3" fmla="*/ 406 h 1310"/>
                <a:gd name="T4" fmla="*/ 1033 w 1192"/>
                <a:gd name="T5" fmla="*/ 179 h 1310"/>
                <a:gd name="T6" fmla="*/ 636 w 1192"/>
                <a:gd name="T7" fmla="*/ 2 h 1310"/>
                <a:gd name="T8" fmla="*/ 597 w 1192"/>
                <a:gd name="T9" fmla="*/ 0 h 1310"/>
                <a:gd name="T10" fmla="*/ 597 w 1192"/>
                <a:gd name="T11" fmla="*/ 0 h 1310"/>
                <a:gd name="T12" fmla="*/ 596 w 1192"/>
                <a:gd name="T13" fmla="*/ 0 h 1310"/>
                <a:gd name="T14" fmla="*/ 595 w 1192"/>
                <a:gd name="T15" fmla="*/ 0 h 1310"/>
                <a:gd name="T16" fmla="*/ 595 w 1192"/>
                <a:gd name="T17" fmla="*/ 0 h 1310"/>
                <a:gd name="T18" fmla="*/ 556 w 1192"/>
                <a:gd name="T19" fmla="*/ 2 h 1310"/>
                <a:gd name="T20" fmla="*/ 159 w 1192"/>
                <a:gd name="T21" fmla="*/ 179 h 1310"/>
                <a:gd name="T22" fmla="*/ 37 w 1192"/>
                <a:gd name="T23" fmla="*/ 406 h 1310"/>
                <a:gd name="T24" fmla="*/ 10 w 1192"/>
                <a:gd name="T25" fmla="*/ 646 h 1310"/>
                <a:gd name="T26" fmla="*/ 3 w 1192"/>
                <a:gd name="T27" fmla="*/ 925 h 1310"/>
                <a:gd name="T28" fmla="*/ 16 w 1192"/>
                <a:gd name="T29" fmla="*/ 1073 h 1310"/>
                <a:gd name="T30" fmla="*/ 56 w 1192"/>
                <a:gd name="T31" fmla="*/ 1210 h 1310"/>
                <a:gd name="T32" fmla="*/ 139 w 1192"/>
                <a:gd name="T33" fmla="*/ 1234 h 1310"/>
                <a:gd name="T34" fmla="*/ 386 w 1192"/>
                <a:gd name="T35" fmla="*/ 1305 h 1310"/>
                <a:gd name="T36" fmla="*/ 596 w 1192"/>
                <a:gd name="T37" fmla="*/ 1305 h 1310"/>
                <a:gd name="T38" fmla="*/ 806 w 1192"/>
                <a:gd name="T39" fmla="*/ 1305 h 1310"/>
                <a:gd name="T40" fmla="*/ 1053 w 1192"/>
                <a:gd name="T41" fmla="*/ 1234 h 1310"/>
                <a:gd name="T42" fmla="*/ 1136 w 1192"/>
                <a:gd name="T43" fmla="*/ 1210 h 1310"/>
                <a:gd name="T44" fmla="*/ 1176 w 1192"/>
                <a:gd name="T45" fmla="*/ 1073 h 1310"/>
                <a:gd name="T46" fmla="*/ 1189 w 1192"/>
                <a:gd name="T47" fmla="*/ 925 h 1310"/>
                <a:gd name="T48" fmla="*/ 1181 w 1192"/>
                <a:gd name="T49" fmla="*/ 646 h 1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92" h="1310">
                  <a:moveTo>
                    <a:pt x="1181" y="646"/>
                  </a:moveTo>
                  <a:cubicBezTo>
                    <a:pt x="1175" y="566"/>
                    <a:pt x="1172" y="485"/>
                    <a:pt x="1155" y="406"/>
                  </a:cubicBezTo>
                  <a:cubicBezTo>
                    <a:pt x="1137" y="323"/>
                    <a:pt x="1089" y="243"/>
                    <a:pt x="1033" y="179"/>
                  </a:cubicBezTo>
                  <a:cubicBezTo>
                    <a:pt x="928" y="58"/>
                    <a:pt x="790" y="13"/>
                    <a:pt x="636" y="2"/>
                  </a:cubicBezTo>
                  <a:cubicBezTo>
                    <a:pt x="623" y="1"/>
                    <a:pt x="610" y="1"/>
                    <a:pt x="597" y="0"/>
                  </a:cubicBezTo>
                  <a:cubicBezTo>
                    <a:pt x="597" y="0"/>
                    <a:pt x="597" y="0"/>
                    <a:pt x="597" y="0"/>
                  </a:cubicBezTo>
                  <a:cubicBezTo>
                    <a:pt x="596" y="0"/>
                    <a:pt x="596" y="0"/>
                    <a:pt x="596" y="0"/>
                  </a:cubicBezTo>
                  <a:cubicBezTo>
                    <a:pt x="596" y="0"/>
                    <a:pt x="595" y="0"/>
                    <a:pt x="595" y="0"/>
                  </a:cubicBezTo>
                  <a:cubicBezTo>
                    <a:pt x="595" y="0"/>
                    <a:pt x="595" y="0"/>
                    <a:pt x="595" y="0"/>
                  </a:cubicBezTo>
                  <a:cubicBezTo>
                    <a:pt x="582" y="1"/>
                    <a:pt x="569" y="1"/>
                    <a:pt x="556" y="2"/>
                  </a:cubicBezTo>
                  <a:cubicBezTo>
                    <a:pt x="402" y="13"/>
                    <a:pt x="264" y="58"/>
                    <a:pt x="159" y="179"/>
                  </a:cubicBezTo>
                  <a:cubicBezTo>
                    <a:pt x="103" y="243"/>
                    <a:pt x="54" y="323"/>
                    <a:pt x="37" y="406"/>
                  </a:cubicBezTo>
                  <a:cubicBezTo>
                    <a:pt x="20" y="485"/>
                    <a:pt x="17" y="566"/>
                    <a:pt x="10" y="646"/>
                  </a:cubicBezTo>
                  <a:cubicBezTo>
                    <a:pt x="3" y="739"/>
                    <a:pt x="0" y="832"/>
                    <a:pt x="3" y="925"/>
                  </a:cubicBezTo>
                  <a:cubicBezTo>
                    <a:pt x="5" y="974"/>
                    <a:pt x="9" y="1024"/>
                    <a:pt x="16" y="1073"/>
                  </a:cubicBezTo>
                  <a:cubicBezTo>
                    <a:pt x="23" y="1117"/>
                    <a:pt x="28" y="1173"/>
                    <a:pt x="56" y="1210"/>
                  </a:cubicBezTo>
                  <a:cubicBezTo>
                    <a:pt x="77" y="1240"/>
                    <a:pt x="112" y="1246"/>
                    <a:pt x="139" y="1234"/>
                  </a:cubicBezTo>
                  <a:cubicBezTo>
                    <a:pt x="207" y="1287"/>
                    <a:pt x="304" y="1300"/>
                    <a:pt x="386" y="1305"/>
                  </a:cubicBezTo>
                  <a:cubicBezTo>
                    <a:pt x="456" y="1310"/>
                    <a:pt x="526" y="1307"/>
                    <a:pt x="596" y="1305"/>
                  </a:cubicBezTo>
                  <a:cubicBezTo>
                    <a:pt x="666" y="1307"/>
                    <a:pt x="736" y="1310"/>
                    <a:pt x="806" y="1305"/>
                  </a:cubicBezTo>
                  <a:cubicBezTo>
                    <a:pt x="888" y="1300"/>
                    <a:pt x="985" y="1287"/>
                    <a:pt x="1053" y="1234"/>
                  </a:cubicBezTo>
                  <a:cubicBezTo>
                    <a:pt x="1080" y="1246"/>
                    <a:pt x="1115" y="1240"/>
                    <a:pt x="1136" y="1210"/>
                  </a:cubicBezTo>
                  <a:cubicBezTo>
                    <a:pt x="1163" y="1173"/>
                    <a:pt x="1169" y="1117"/>
                    <a:pt x="1176" y="1073"/>
                  </a:cubicBezTo>
                  <a:cubicBezTo>
                    <a:pt x="1183" y="1024"/>
                    <a:pt x="1187" y="974"/>
                    <a:pt x="1189" y="925"/>
                  </a:cubicBezTo>
                  <a:cubicBezTo>
                    <a:pt x="1192" y="832"/>
                    <a:pt x="1189" y="739"/>
                    <a:pt x="1181" y="64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9"/>
            <p:cNvSpPr/>
            <p:nvPr/>
          </p:nvSpPr>
          <p:spPr bwMode="auto">
            <a:xfrm>
              <a:off x="1465" y="2467"/>
              <a:ext cx="440" cy="234"/>
            </a:xfrm>
            <a:custGeom>
              <a:avLst/>
              <a:gdLst>
                <a:gd name="T0" fmla="*/ 2 w 203"/>
                <a:gd name="T1" fmla="*/ 30 h 108"/>
                <a:gd name="T2" fmla="*/ 105 w 203"/>
                <a:gd name="T3" fmla="*/ 99 h 108"/>
                <a:gd name="T4" fmla="*/ 202 w 203"/>
                <a:gd name="T5" fmla="*/ 4 h 108"/>
                <a:gd name="T6" fmla="*/ 197 w 203"/>
                <a:gd name="T7" fmla="*/ 2 h 108"/>
                <a:gd name="T8" fmla="*/ 108 w 203"/>
                <a:gd name="T9" fmla="*/ 82 h 108"/>
                <a:gd name="T10" fmla="*/ 11 w 203"/>
                <a:gd name="T11" fmla="*/ 27 h 108"/>
                <a:gd name="T12" fmla="*/ 2 w 203"/>
                <a:gd name="T13" fmla="*/ 3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3" h="108">
                  <a:moveTo>
                    <a:pt x="2" y="30"/>
                  </a:moveTo>
                  <a:cubicBezTo>
                    <a:pt x="14" y="81"/>
                    <a:pt x="53" y="108"/>
                    <a:pt x="105" y="99"/>
                  </a:cubicBezTo>
                  <a:cubicBezTo>
                    <a:pt x="150" y="91"/>
                    <a:pt x="197" y="50"/>
                    <a:pt x="202" y="4"/>
                  </a:cubicBezTo>
                  <a:cubicBezTo>
                    <a:pt x="203" y="1"/>
                    <a:pt x="199" y="0"/>
                    <a:pt x="197" y="2"/>
                  </a:cubicBezTo>
                  <a:cubicBezTo>
                    <a:pt x="179" y="41"/>
                    <a:pt x="151" y="70"/>
                    <a:pt x="108" y="82"/>
                  </a:cubicBezTo>
                  <a:cubicBezTo>
                    <a:pt x="64" y="93"/>
                    <a:pt x="26" y="70"/>
                    <a:pt x="11" y="27"/>
                  </a:cubicBezTo>
                  <a:cubicBezTo>
                    <a:pt x="9" y="22"/>
                    <a:pt x="0" y="24"/>
                    <a:pt x="2" y="30"/>
                  </a:cubicBezTo>
                  <a:close/>
                </a:path>
              </a:pathLst>
            </a:custGeom>
            <a:solidFill>
              <a:srgbClr val="5B08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10"/>
            <p:cNvSpPr/>
            <p:nvPr/>
          </p:nvSpPr>
          <p:spPr bwMode="auto">
            <a:xfrm>
              <a:off x="1892" y="2467"/>
              <a:ext cx="441" cy="238"/>
            </a:xfrm>
            <a:custGeom>
              <a:avLst/>
              <a:gdLst>
                <a:gd name="T0" fmla="*/ 192 w 203"/>
                <a:gd name="T1" fmla="*/ 27 h 110"/>
                <a:gd name="T2" fmla="*/ 95 w 203"/>
                <a:gd name="T3" fmla="*/ 82 h 110"/>
                <a:gd name="T4" fmla="*/ 6 w 203"/>
                <a:gd name="T5" fmla="*/ 2 h 110"/>
                <a:gd name="T6" fmla="*/ 1 w 203"/>
                <a:gd name="T7" fmla="*/ 4 h 110"/>
                <a:gd name="T8" fmla="*/ 98 w 203"/>
                <a:gd name="T9" fmla="*/ 99 h 110"/>
                <a:gd name="T10" fmla="*/ 201 w 203"/>
                <a:gd name="T11" fmla="*/ 30 h 110"/>
                <a:gd name="T12" fmla="*/ 192 w 203"/>
                <a:gd name="T13" fmla="*/ 27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3" h="110">
                  <a:moveTo>
                    <a:pt x="192" y="27"/>
                  </a:moveTo>
                  <a:cubicBezTo>
                    <a:pt x="177" y="70"/>
                    <a:pt x="139" y="92"/>
                    <a:pt x="95" y="82"/>
                  </a:cubicBezTo>
                  <a:cubicBezTo>
                    <a:pt x="53" y="71"/>
                    <a:pt x="24" y="40"/>
                    <a:pt x="6" y="2"/>
                  </a:cubicBezTo>
                  <a:cubicBezTo>
                    <a:pt x="5" y="0"/>
                    <a:pt x="0" y="1"/>
                    <a:pt x="1" y="4"/>
                  </a:cubicBezTo>
                  <a:cubicBezTo>
                    <a:pt x="7" y="51"/>
                    <a:pt x="53" y="89"/>
                    <a:pt x="98" y="99"/>
                  </a:cubicBezTo>
                  <a:cubicBezTo>
                    <a:pt x="150" y="110"/>
                    <a:pt x="190" y="79"/>
                    <a:pt x="201" y="30"/>
                  </a:cubicBezTo>
                  <a:cubicBezTo>
                    <a:pt x="203" y="24"/>
                    <a:pt x="194" y="22"/>
                    <a:pt x="192" y="27"/>
                  </a:cubicBezTo>
                  <a:close/>
                </a:path>
              </a:pathLst>
            </a:custGeom>
            <a:solidFill>
              <a:srgbClr val="5B08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11"/>
            <p:cNvSpPr/>
            <p:nvPr/>
          </p:nvSpPr>
          <p:spPr bwMode="auto">
            <a:xfrm>
              <a:off x="1814" y="2354"/>
              <a:ext cx="171" cy="123"/>
            </a:xfrm>
            <a:custGeom>
              <a:avLst/>
              <a:gdLst>
                <a:gd name="T0" fmla="*/ 78 w 79"/>
                <a:gd name="T1" fmla="*/ 13 h 57"/>
                <a:gd name="T2" fmla="*/ 65 w 79"/>
                <a:gd name="T3" fmla="*/ 2 h 57"/>
                <a:gd name="T4" fmla="*/ 63 w 79"/>
                <a:gd name="T5" fmla="*/ 2 h 57"/>
                <a:gd name="T6" fmla="*/ 39 w 79"/>
                <a:gd name="T7" fmla="*/ 0 h 57"/>
                <a:gd name="T8" fmla="*/ 16 w 79"/>
                <a:gd name="T9" fmla="*/ 2 h 57"/>
                <a:gd name="T10" fmla="*/ 13 w 79"/>
                <a:gd name="T11" fmla="*/ 2 h 57"/>
                <a:gd name="T12" fmla="*/ 1 w 79"/>
                <a:gd name="T13" fmla="*/ 13 h 57"/>
                <a:gd name="T14" fmla="*/ 2 w 79"/>
                <a:gd name="T15" fmla="*/ 25 h 57"/>
                <a:gd name="T16" fmla="*/ 28 w 79"/>
                <a:gd name="T17" fmla="*/ 53 h 57"/>
                <a:gd name="T18" fmla="*/ 51 w 79"/>
                <a:gd name="T19" fmla="*/ 53 h 57"/>
                <a:gd name="T20" fmla="*/ 76 w 79"/>
                <a:gd name="T21" fmla="*/ 25 h 57"/>
                <a:gd name="T22" fmla="*/ 78 w 79"/>
                <a:gd name="T23" fmla="*/ 13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9" h="57">
                  <a:moveTo>
                    <a:pt x="78" y="13"/>
                  </a:moveTo>
                  <a:cubicBezTo>
                    <a:pt x="77" y="7"/>
                    <a:pt x="73" y="3"/>
                    <a:pt x="65" y="2"/>
                  </a:cubicBezTo>
                  <a:cubicBezTo>
                    <a:pt x="65" y="2"/>
                    <a:pt x="64" y="2"/>
                    <a:pt x="63" y="2"/>
                  </a:cubicBezTo>
                  <a:cubicBezTo>
                    <a:pt x="55" y="0"/>
                    <a:pt x="47" y="0"/>
                    <a:pt x="39" y="0"/>
                  </a:cubicBezTo>
                  <a:cubicBezTo>
                    <a:pt x="32" y="0"/>
                    <a:pt x="24" y="0"/>
                    <a:pt x="16" y="2"/>
                  </a:cubicBezTo>
                  <a:cubicBezTo>
                    <a:pt x="15" y="2"/>
                    <a:pt x="14" y="2"/>
                    <a:pt x="13" y="2"/>
                  </a:cubicBezTo>
                  <a:cubicBezTo>
                    <a:pt x="6" y="3"/>
                    <a:pt x="2" y="7"/>
                    <a:pt x="1" y="13"/>
                  </a:cubicBezTo>
                  <a:cubicBezTo>
                    <a:pt x="0" y="16"/>
                    <a:pt x="0" y="21"/>
                    <a:pt x="2" y="25"/>
                  </a:cubicBezTo>
                  <a:cubicBezTo>
                    <a:pt x="8" y="35"/>
                    <a:pt x="18" y="48"/>
                    <a:pt x="28" y="53"/>
                  </a:cubicBezTo>
                  <a:cubicBezTo>
                    <a:pt x="36" y="57"/>
                    <a:pt x="43" y="57"/>
                    <a:pt x="51" y="53"/>
                  </a:cubicBezTo>
                  <a:cubicBezTo>
                    <a:pt x="61" y="48"/>
                    <a:pt x="71" y="35"/>
                    <a:pt x="76" y="25"/>
                  </a:cubicBezTo>
                  <a:cubicBezTo>
                    <a:pt x="79" y="21"/>
                    <a:pt x="79" y="16"/>
                    <a:pt x="78" y="13"/>
                  </a:cubicBezTo>
                  <a:close/>
                </a:path>
              </a:pathLst>
            </a:custGeom>
            <a:solidFill>
              <a:srgbClr val="5B0822"/>
            </a:solidFill>
            <a:ln w="14288" cap="flat">
              <a:solidFill>
                <a:srgbClr val="5B0822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12"/>
            <p:cNvSpPr/>
            <p:nvPr/>
          </p:nvSpPr>
          <p:spPr bwMode="auto">
            <a:xfrm>
              <a:off x="1139" y="2120"/>
              <a:ext cx="434" cy="271"/>
            </a:xfrm>
            <a:custGeom>
              <a:avLst/>
              <a:gdLst>
                <a:gd name="T0" fmla="*/ 32 w 200"/>
                <a:gd name="T1" fmla="*/ 76 h 125"/>
                <a:gd name="T2" fmla="*/ 111 w 200"/>
                <a:gd name="T3" fmla="*/ 60 h 125"/>
                <a:gd name="T4" fmla="*/ 167 w 200"/>
                <a:gd name="T5" fmla="*/ 121 h 125"/>
                <a:gd name="T6" fmla="*/ 179 w 200"/>
                <a:gd name="T7" fmla="*/ 120 h 125"/>
                <a:gd name="T8" fmla="*/ 129 w 200"/>
                <a:gd name="T9" fmla="*/ 18 h 125"/>
                <a:gd name="T10" fmla="*/ 12 w 200"/>
                <a:gd name="T11" fmla="*/ 50 h 125"/>
                <a:gd name="T12" fmla="*/ 32 w 200"/>
                <a:gd name="T13" fmla="*/ 76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0" h="125">
                  <a:moveTo>
                    <a:pt x="32" y="76"/>
                  </a:moveTo>
                  <a:cubicBezTo>
                    <a:pt x="54" y="59"/>
                    <a:pt x="84" y="48"/>
                    <a:pt x="111" y="60"/>
                  </a:cubicBezTo>
                  <a:cubicBezTo>
                    <a:pt x="141" y="73"/>
                    <a:pt x="146" y="101"/>
                    <a:pt x="167" y="121"/>
                  </a:cubicBezTo>
                  <a:cubicBezTo>
                    <a:pt x="171" y="125"/>
                    <a:pt x="177" y="124"/>
                    <a:pt x="179" y="120"/>
                  </a:cubicBezTo>
                  <a:cubicBezTo>
                    <a:pt x="200" y="83"/>
                    <a:pt x="164" y="32"/>
                    <a:pt x="129" y="18"/>
                  </a:cubicBezTo>
                  <a:cubicBezTo>
                    <a:pt x="86" y="0"/>
                    <a:pt x="42" y="15"/>
                    <a:pt x="12" y="50"/>
                  </a:cubicBezTo>
                  <a:cubicBezTo>
                    <a:pt x="0" y="63"/>
                    <a:pt x="16" y="88"/>
                    <a:pt x="32" y="76"/>
                  </a:cubicBezTo>
                  <a:close/>
                </a:path>
              </a:pathLst>
            </a:custGeom>
            <a:solidFill>
              <a:srgbClr val="5B08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13"/>
            <p:cNvSpPr/>
            <p:nvPr/>
          </p:nvSpPr>
          <p:spPr bwMode="auto">
            <a:xfrm>
              <a:off x="2165" y="2120"/>
              <a:ext cx="435" cy="271"/>
            </a:xfrm>
            <a:custGeom>
              <a:avLst/>
              <a:gdLst>
                <a:gd name="T0" fmla="*/ 189 w 200"/>
                <a:gd name="T1" fmla="*/ 50 h 125"/>
                <a:gd name="T2" fmla="*/ 71 w 200"/>
                <a:gd name="T3" fmla="*/ 18 h 125"/>
                <a:gd name="T4" fmla="*/ 21 w 200"/>
                <a:gd name="T5" fmla="*/ 120 h 125"/>
                <a:gd name="T6" fmla="*/ 33 w 200"/>
                <a:gd name="T7" fmla="*/ 121 h 125"/>
                <a:gd name="T8" fmla="*/ 54 w 200"/>
                <a:gd name="T9" fmla="*/ 89 h 125"/>
                <a:gd name="T10" fmla="*/ 89 w 200"/>
                <a:gd name="T11" fmla="*/ 60 h 125"/>
                <a:gd name="T12" fmla="*/ 169 w 200"/>
                <a:gd name="T13" fmla="*/ 76 h 125"/>
                <a:gd name="T14" fmla="*/ 189 w 200"/>
                <a:gd name="T15" fmla="*/ 5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0" h="125">
                  <a:moveTo>
                    <a:pt x="189" y="50"/>
                  </a:moveTo>
                  <a:cubicBezTo>
                    <a:pt x="159" y="15"/>
                    <a:pt x="115" y="0"/>
                    <a:pt x="71" y="18"/>
                  </a:cubicBezTo>
                  <a:cubicBezTo>
                    <a:pt x="37" y="32"/>
                    <a:pt x="0" y="83"/>
                    <a:pt x="21" y="120"/>
                  </a:cubicBezTo>
                  <a:cubicBezTo>
                    <a:pt x="24" y="124"/>
                    <a:pt x="30" y="125"/>
                    <a:pt x="33" y="121"/>
                  </a:cubicBezTo>
                  <a:cubicBezTo>
                    <a:pt x="43" y="112"/>
                    <a:pt x="47" y="101"/>
                    <a:pt x="54" y="89"/>
                  </a:cubicBezTo>
                  <a:cubicBezTo>
                    <a:pt x="63" y="76"/>
                    <a:pt x="75" y="68"/>
                    <a:pt x="89" y="60"/>
                  </a:cubicBezTo>
                  <a:cubicBezTo>
                    <a:pt x="115" y="46"/>
                    <a:pt x="148" y="60"/>
                    <a:pt x="169" y="76"/>
                  </a:cubicBezTo>
                  <a:cubicBezTo>
                    <a:pt x="184" y="88"/>
                    <a:pt x="200" y="63"/>
                    <a:pt x="189" y="50"/>
                  </a:cubicBezTo>
                  <a:close/>
                </a:path>
              </a:pathLst>
            </a:custGeom>
            <a:solidFill>
              <a:srgbClr val="5B08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14"/>
            <p:cNvSpPr/>
            <p:nvPr/>
          </p:nvSpPr>
          <p:spPr bwMode="auto">
            <a:xfrm>
              <a:off x="1013" y="2415"/>
              <a:ext cx="352" cy="123"/>
            </a:xfrm>
            <a:custGeom>
              <a:avLst/>
              <a:gdLst>
                <a:gd name="T0" fmla="*/ 17 w 162"/>
                <a:gd name="T1" fmla="*/ 45 h 57"/>
                <a:gd name="T2" fmla="*/ 129 w 162"/>
                <a:gd name="T3" fmla="*/ 57 h 57"/>
                <a:gd name="T4" fmla="*/ 135 w 162"/>
                <a:gd name="T5" fmla="*/ 10 h 57"/>
                <a:gd name="T6" fmla="*/ 17 w 162"/>
                <a:gd name="T7" fmla="*/ 11 h 57"/>
                <a:gd name="T8" fmla="*/ 17 w 162"/>
                <a:gd name="T9" fmla="*/ 45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2" h="57">
                  <a:moveTo>
                    <a:pt x="17" y="45"/>
                  </a:moveTo>
                  <a:cubicBezTo>
                    <a:pt x="51" y="56"/>
                    <a:pt x="93" y="57"/>
                    <a:pt x="129" y="57"/>
                  </a:cubicBezTo>
                  <a:cubicBezTo>
                    <a:pt x="156" y="57"/>
                    <a:pt x="162" y="17"/>
                    <a:pt x="135" y="10"/>
                  </a:cubicBezTo>
                  <a:cubicBezTo>
                    <a:pt x="98" y="0"/>
                    <a:pt x="53" y="0"/>
                    <a:pt x="17" y="11"/>
                  </a:cubicBezTo>
                  <a:cubicBezTo>
                    <a:pt x="0" y="16"/>
                    <a:pt x="0" y="40"/>
                    <a:pt x="17" y="45"/>
                  </a:cubicBezTo>
                  <a:close/>
                </a:path>
              </a:pathLst>
            </a:custGeom>
            <a:solidFill>
              <a:srgbClr val="FF98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15"/>
            <p:cNvSpPr/>
            <p:nvPr/>
          </p:nvSpPr>
          <p:spPr bwMode="auto">
            <a:xfrm>
              <a:off x="2432" y="2415"/>
              <a:ext cx="352" cy="123"/>
            </a:xfrm>
            <a:custGeom>
              <a:avLst/>
              <a:gdLst>
                <a:gd name="T0" fmla="*/ 145 w 162"/>
                <a:gd name="T1" fmla="*/ 11 h 57"/>
                <a:gd name="T2" fmla="*/ 26 w 162"/>
                <a:gd name="T3" fmla="*/ 10 h 57"/>
                <a:gd name="T4" fmla="*/ 33 w 162"/>
                <a:gd name="T5" fmla="*/ 57 h 57"/>
                <a:gd name="T6" fmla="*/ 145 w 162"/>
                <a:gd name="T7" fmla="*/ 45 h 57"/>
                <a:gd name="T8" fmla="*/ 145 w 162"/>
                <a:gd name="T9" fmla="*/ 11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2" h="57">
                  <a:moveTo>
                    <a:pt x="145" y="11"/>
                  </a:moveTo>
                  <a:cubicBezTo>
                    <a:pt x="108" y="0"/>
                    <a:pt x="63" y="0"/>
                    <a:pt x="26" y="10"/>
                  </a:cubicBezTo>
                  <a:cubicBezTo>
                    <a:pt x="0" y="17"/>
                    <a:pt x="5" y="57"/>
                    <a:pt x="33" y="57"/>
                  </a:cubicBezTo>
                  <a:cubicBezTo>
                    <a:pt x="69" y="57"/>
                    <a:pt x="110" y="56"/>
                    <a:pt x="145" y="45"/>
                  </a:cubicBezTo>
                  <a:cubicBezTo>
                    <a:pt x="162" y="40"/>
                    <a:pt x="162" y="16"/>
                    <a:pt x="145" y="11"/>
                  </a:cubicBezTo>
                  <a:close/>
                </a:path>
              </a:pathLst>
            </a:custGeom>
            <a:solidFill>
              <a:srgbClr val="FF98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16"/>
            <p:cNvSpPr/>
            <p:nvPr/>
          </p:nvSpPr>
          <p:spPr bwMode="auto">
            <a:xfrm>
              <a:off x="642" y="3262"/>
              <a:ext cx="1142" cy="668"/>
            </a:xfrm>
            <a:custGeom>
              <a:avLst/>
              <a:gdLst>
                <a:gd name="T0" fmla="*/ 71 w 526"/>
                <a:gd name="T1" fmla="*/ 24 h 308"/>
                <a:gd name="T2" fmla="*/ 143 w 526"/>
                <a:gd name="T3" fmla="*/ 258 h 308"/>
                <a:gd name="T4" fmla="*/ 424 w 526"/>
                <a:gd name="T5" fmla="*/ 287 h 308"/>
                <a:gd name="T6" fmla="*/ 490 w 526"/>
                <a:gd name="T7" fmla="*/ 171 h 308"/>
                <a:gd name="T8" fmla="*/ 287 w 526"/>
                <a:gd name="T9" fmla="*/ 139 h 308"/>
                <a:gd name="T10" fmla="*/ 139 w 526"/>
                <a:gd name="T11" fmla="*/ 42 h 308"/>
                <a:gd name="T12" fmla="*/ 71 w 526"/>
                <a:gd name="T13" fmla="*/ 24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6" h="308">
                  <a:moveTo>
                    <a:pt x="71" y="24"/>
                  </a:moveTo>
                  <a:cubicBezTo>
                    <a:pt x="0" y="98"/>
                    <a:pt x="74" y="213"/>
                    <a:pt x="143" y="258"/>
                  </a:cubicBezTo>
                  <a:cubicBezTo>
                    <a:pt x="220" y="308"/>
                    <a:pt x="337" y="297"/>
                    <a:pt x="424" y="287"/>
                  </a:cubicBezTo>
                  <a:cubicBezTo>
                    <a:pt x="477" y="281"/>
                    <a:pt x="526" y="225"/>
                    <a:pt x="490" y="171"/>
                  </a:cubicBezTo>
                  <a:cubicBezTo>
                    <a:pt x="448" y="108"/>
                    <a:pt x="352" y="138"/>
                    <a:pt x="287" y="139"/>
                  </a:cubicBezTo>
                  <a:cubicBezTo>
                    <a:pt x="217" y="141"/>
                    <a:pt x="165" y="110"/>
                    <a:pt x="139" y="42"/>
                  </a:cubicBezTo>
                  <a:cubicBezTo>
                    <a:pt x="129" y="15"/>
                    <a:pt x="94" y="0"/>
                    <a:pt x="71" y="24"/>
                  </a:cubicBezTo>
                  <a:close/>
                </a:path>
              </a:pathLst>
            </a:custGeom>
            <a:solidFill>
              <a:srgbClr val="FFDC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17"/>
            <p:cNvSpPr/>
            <p:nvPr/>
          </p:nvSpPr>
          <p:spPr bwMode="auto">
            <a:xfrm>
              <a:off x="1603" y="3778"/>
              <a:ext cx="187" cy="37"/>
            </a:xfrm>
            <a:custGeom>
              <a:avLst/>
              <a:gdLst>
                <a:gd name="T0" fmla="*/ 5 w 86"/>
                <a:gd name="T1" fmla="*/ 9 h 17"/>
                <a:gd name="T2" fmla="*/ 84 w 86"/>
                <a:gd name="T3" fmla="*/ 12 h 17"/>
                <a:gd name="T4" fmla="*/ 84 w 86"/>
                <a:gd name="T5" fmla="*/ 10 h 17"/>
                <a:gd name="T6" fmla="*/ 7 w 86"/>
                <a:gd name="T7" fmla="*/ 2 h 17"/>
                <a:gd name="T8" fmla="*/ 5 w 86"/>
                <a:gd name="T9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" h="17">
                  <a:moveTo>
                    <a:pt x="5" y="9"/>
                  </a:moveTo>
                  <a:cubicBezTo>
                    <a:pt x="31" y="17"/>
                    <a:pt x="58" y="15"/>
                    <a:pt x="84" y="12"/>
                  </a:cubicBezTo>
                  <a:cubicBezTo>
                    <a:pt x="86" y="12"/>
                    <a:pt x="86" y="10"/>
                    <a:pt x="84" y="10"/>
                  </a:cubicBezTo>
                  <a:cubicBezTo>
                    <a:pt x="58" y="7"/>
                    <a:pt x="32" y="10"/>
                    <a:pt x="7" y="2"/>
                  </a:cubicBezTo>
                  <a:cubicBezTo>
                    <a:pt x="2" y="0"/>
                    <a:pt x="0" y="7"/>
                    <a:pt x="5" y="9"/>
                  </a:cubicBezTo>
                  <a:close/>
                </a:path>
              </a:pathLst>
            </a:custGeom>
            <a:solidFill>
              <a:srgbClr val="5B08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18"/>
            <p:cNvSpPr/>
            <p:nvPr/>
          </p:nvSpPr>
          <p:spPr bwMode="auto">
            <a:xfrm>
              <a:off x="1634" y="3704"/>
              <a:ext cx="130" cy="20"/>
            </a:xfrm>
            <a:custGeom>
              <a:avLst/>
              <a:gdLst>
                <a:gd name="T0" fmla="*/ 3 w 60"/>
                <a:gd name="T1" fmla="*/ 5 h 9"/>
                <a:gd name="T2" fmla="*/ 58 w 60"/>
                <a:gd name="T3" fmla="*/ 7 h 9"/>
                <a:gd name="T4" fmla="*/ 58 w 60"/>
                <a:gd name="T5" fmla="*/ 4 h 9"/>
                <a:gd name="T6" fmla="*/ 4 w 60"/>
                <a:gd name="T7" fmla="*/ 0 h 9"/>
                <a:gd name="T8" fmla="*/ 3 w 60"/>
                <a:gd name="T9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9">
                  <a:moveTo>
                    <a:pt x="3" y="5"/>
                  </a:moveTo>
                  <a:cubicBezTo>
                    <a:pt x="21" y="8"/>
                    <a:pt x="40" y="9"/>
                    <a:pt x="58" y="7"/>
                  </a:cubicBezTo>
                  <a:cubicBezTo>
                    <a:pt x="60" y="7"/>
                    <a:pt x="60" y="4"/>
                    <a:pt x="58" y="4"/>
                  </a:cubicBezTo>
                  <a:cubicBezTo>
                    <a:pt x="40" y="2"/>
                    <a:pt x="22" y="3"/>
                    <a:pt x="4" y="0"/>
                  </a:cubicBezTo>
                  <a:cubicBezTo>
                    <a:pt x="1" y="0"/>
                    <a:pt x="0" y="5"/>
                    <a:pt x="3" y="5"/>
                  </a:cubicBezTo>
                  <a:close/>
                </a:path>
              </a:pathLst>
            </a:custGeom>
            <a:solidFill>
              <a:srgbClr val="5B08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19"/>
            <p:cNvSpPr/>
            <p:nvPr/>
          </p:nvSpPr>
          <p:spPr bwMode="auto">
            <a:xfrm>
              <a:off x="1582" y="3609"/>
              <a:ext cx="189" cy="50"/>
            </a:xfrm>
            <a:custGeom>
              <a:avLst/>
              <a:gdLst>
                <a:gd name="T0" fmla="*/ 5 w 87"/>
                <a:gd name="T1" fmla="*/ 21 h 23"/>
                <a:gd name="T2" fmla="*/ 85 w 87"/>
                <a:gd name="T3" fmla="*/ 6 h 23"/>
                <a:gd name="T4" fmla="*/ 85 w 87"/>
                <a:gd name="T5" fmla="*/ 3 h 23"/>
                <a:gd name="T6" fmla="*/ 2 w 87"/>
                <a:gd name="T7" fmla="*/ 17 h 23"/>
                <a:gd name="T8" fmla="*/ 5 w 87"/>
                <a:gd name="T9" fmla="*/ 2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7" h="23">
                  <a:moveTo>
                    <a:pt x="5" y="21"/>
                  </a:moveTo>
                  <a:cubicBezTo>
                    <a:pt x="30" y="8"/>
                    <a:pt x="58" y="9"/>
                    <a:pt x="85" y="6"/>
                  </a:cubicBezTo>
                  <a:cubicBezTo>
                    <a:pt x="87" y="6"/>
                    <a:pt x="87" y="3"/>
                    <a:pt x="85" y="3"/>
                  </a:cubicBezTo>
                  <a:cubicBezTo>
                    <a:pt x="57" y="0"/>
                    <a:pt x="27" y="2"/>
                    <a:pt x="2" y="17"/>
                  </a:cubicBezTo>
                  <a:cubicBezTo>
                    <a:pt x="0" y="19"/>
                    <a:pt x="2" y="23"/>
                    <a:pt x="5" y="21"/>
                  </a:cubicBezTo>
                  <a:close/>
                </a:path>
              </a:pathLst>
            </a:custGeom>
            <a:solidFill>
              <a:srgbClr val="5B08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20"/>
            <p:cNvSpPr/>
            <p:nvPr/>
          </p:nvSpPr>
          <p:spPr bwMode="auto">
            <a:xfrm>
              <a:off x="1972" y="3262"/>
              <a:ext cx="1144" cy="668"/>
            </a:xfrm>
            <a:custGeom>
              <a:avLst/>
              <a:gdLst>
                <a:gd name="T0" fmla="*/ 456 w 527"/>
                <a:gd name="T1" fmla="*/ 24 h 308"/>
                <a:gd name="T2" fmla="*/ 384 w 527"/>
                <a:gd name="T3" fmla="*/ 258 h 308"/>
                <a:gd name="T4" fmla="*/ 103 w 527"/>
                <a:gd name="T5" fmla="*/ 287 h 308"/>
                <a:gd name="T6" fmla="*/ 37 w 527"/>
                <a:gd name="T7" fmla="*/ 171 h 308"/>
                <a:gd name="T8" fmla="*/ 240 w 527"/>
                <a:gd name="T9" fmla="*/ 139 h 308"/>
                <a:gd name="T10" fmla="*/ 388 w 527"/>
                <a:gd name="T11" fmla="*/ 42 h 308"/>
                <a:gd name="T12" fmla="*/ 456 w 527"/>
                <a:gd name="T13" fmla="*/ 24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7" h="308">
                  <a:moveTo>
                    <a:pt x="456" y="24"/>
                  </a:moveTo>
                  <a:cubicBezTo>
                    <a:pt x="527" y="98"/>
                    <a:pt x="453" y="213"/>
                    <a:pt x="384" y="258"/>
                  </a:cubicBezTo>
                  <a:cubicBezTo>
                    <a:pt x="307" y="308"/>
                    <a:pt x="189" y="297"/>
                    <a:pt x="103" y="287"/>
                  </a:cubicBezTo>
                  <a:cubicBezTo>
                    <a:pt x="50" y="281"/>
                    <a:pt x="0" y="225"/>
                    <a:pt x="37" y="171"/>
                  </a:cubicBezTo>
                  <a:cubicBezTo>
                    <a:pt x="79" y="108"/>
                    <a:pt x="175" y="138"/>
                    <a:pt x="240" y="139"/>
                  </a:cubicBezTo>
                  <a:cubicBezTo>
                    <a:pt x="310" y="141"/>
                    <a:pt x="361" y="110"/>
                    <a:pt x="388" y="42"/>
                  </a:cubicBezTo>
                  <a:cubicBezTo>
                    <a:pt x="398" y="15"/>
                    <a:pt x="433" y="0"/>
                    <a:pt x="456" y="24"/>
                  </a:cubicBezTo>
                  <a:close/>
                </a:path>
              </a:pathLst>
            </a:custGeom>
            <a:solidFill>
              <a:srgbClr val="FFDC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21"/>
            <p:cNvSpPr/>
            <p:nvPr/>
          </p:nvSpPr>
          <p:spPr bwMode="auto">
            <a:xfrm>
              <a:off x="1968" y="3778"/>
              <a:ext cx="187" cy="37"/>
            </a:xfrm>
            <a:custGeom>
              <a:avLst/>
              <a:gdLst>
                <a:gd name="T0" fmla="*/ 79 w 86"/>
                <a:gd name="T1" fmla="*/ 2 h 17"/>
                <a:gd name="T2" fmla="*/ 2 w 86"/>
                <a:gd name="T3" fmla="*/ 10 h 17"/>
                <a:gd name="T4" fmla="*/ 2 w 86"/>
                <a:gd name="T5" fmla="*/ 12 h 17"/>
                <a:gd name="T6" fmla="*/ 81 w 86"/>
                <a:gd name="T7" fmla="*/ 9 h 17"/>
                <a:gd name="T8" fmla="*/ 79 w 86"/>
                <a:gd name="T9" fmla="*/ 2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" h="17">
                  <a:moveTo>
                    <a:pt x="79" y="2"/>
                  </a:moveTo>
                  <a:cubicBezTo>
                    <a:pt x="54" y="10"/>
                    <a:pt x="28" y="7"/>
                    <a:pt x="2" y="10"/>
                  </a:cubicBezTo>
                  <a:cubicBezTo>
                    <a:pt x="0" y="10"/>
                    <a:pt x="0" y="12"/>
                    <a:pt x="2" y="12"/>
                  </a:cubicBezTo>
                  <a:cubicBezTo>
                    <a:pt x="28" y="15"/>
                    <a:pt x="55" y="17"/>
                    <a:pt x="81" y="9"/>
                  </a:cubicBezTo>
                  <a:cubicBezTo>
                    <a:pt x="86" y="7"/>
                    <a:pt x="84" y="0"/>
                    <a:pt x="79" y="2"/>
                  </a:cubicBezTo>
                  <a:close/>
                </a:path>
              </a:pathLst>
            </a:custGeom>
            <a:solidFill>
              <a:srgbClr val="5B08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22"/>
            <p:cNvSpPr/>
            <p:nvPr/>
          </p:nvSpPr>
          <p:spPr bwMode="auto">
            <a:xfrm>
              <a:off x="1994" y="3704"/>
              <a:ext cx="130" cy="20"/>
            </a:xfrm>
            <a:custGeom>
              <a:avLst/>
              <a:gdLst>
                <a:gd name="T0" fmla="*/ 55 w 60"/>
                <a:gd name="T1" fmla="*/ 0 h 9"/>
                <a:gd name="T2" fmla="*/ 2 w 60"/>
                <a:gd name="T3" fmla="*/ 4 h 9"/>
                <a:gd name="T4" fmla="*/ 2 w 60"/>
                <a:gd name="T5" fmla="*/ 7 h 9"/>
                <a:gd name="T6" fmla="*/ 57 w 60"/>
                <a:gd name="T7" fmla="*/ 5 h 9"/>
                <a:gd name="T8" fmla="*/ 55 w 60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9">
                  <a:moveTo>
                    <a:pt x="55" y="0"/>
                  </a:moveTo>
                  <a:cubicBezTo>
                    <a:pt x="38" y="3"/>
                    <a:pt x="20" y="2"/>
                    <a:pt x="2" y="4"/>
                  </a:cubicBezTo>
                  <a:cubicBezTo>
                    <a:pt x="0" y="4"/>
                    <a:pt x="0" y="7"/>
                    <a:pt x="2" y="7"/>
                  </a:cubicBezTo>
                  <a:cubicBezTo>
                    <a:pt x="20" y="9"/>
                    <a:pt x="39" y="8"/>
                    <a:pt x="57" y="5"/>
                  </a:cubicBezTo>
                  <a:cubicBezTo>
                    <a:pt x="60" y="5"/>
                    <a:pt x="58" y="0"/>
                    <a:pt x="55" y="0"/>
                  </a:cubicBezTo>
                  <a:close/>
                </a:path>
              </a:pathLst>
            </a:custGeom>
            <a:solidFill>
              <a:srgbClr val="5B08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23"/>
            <p:cNvSpPr/>
            <p:nvPr/>
          </p:nvSpPr>
          <p:spPr bwMode="auto">
            <a:xfrm>
              <a:off x="1985" y="3609"/>
              <a:ext cx="191" cy="50"/>
            </a:xfrm>
            <a:custGeom>
              <a:avLst/>
              <a:gdLst>
                <a:gd name="T0" fmla="*/ 85 w 88"/>
                <a:gd name="T1" fmla="*/ 17 h 23"/>
                <a:gd name="T2" fmla="*/ 3 w 88"/>
                <a:gd name="T3" fmla="*/ 3 h 23"/>
                <a:gd name="T4" fmla="*/ 3 w 88"/>
                <a:gd name="T5" fmla="*/ 6 h 23"/>
                <a:gd name="T6" fmla="*/ 83 w 88"/>
                <a:gd name="T7" fmla="*/ 21 h 23"/>
                <a:gd name="T8" fmla="*/ 85 w 88"/>
                <a:gd name="T9" fmla="*/ 17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8" h="23">
                  <a:moveTo>
                    <a:pt x="85" y="17"/>
                  </a:moveTo>
                  <a:cubicBezTo>
                    <a:pt x="61" y="2"/>
                    <a:pt x="31" y="0"/>
                    <a:pt x="3" y="3"/>
                  </a:cubicBezTo>
                  <a:cubicBezTo>
                    <a:pt x="0" y="3"/>
                    <a:pt x="0" y="6"/>
                    <a:pt x="3" y="6"/>
                  </a:cubicBezTo>
                  <a:cubicBezTo>
                    <a:pt x="30" y="9"/>
                    <a:pt x="58" y="8"/>
                    <a:pt x="83" y="21"/>
                  </a:cubicBezTo>
                  <a:cubicBezTo>
                    <a:pt x="86" y="23"/>
                    <a:pt x="88" y="19"/>
                    <a:pt x="85" y="17"/>
                  </a:cubicBezTo>
                  <a:close/>
                </a:path>
              </a:pathLst>
            </a:custGeom>
            <a:solidFill>
              <a:srgbClr val="5B08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24"/>
            <p:cNvSpPr/>
            <p:nvPr/>
          </p:nvSpPr>
          <p:spPr bwMode="auto">
            <a:xfrm>
              <a:off x="968" y="743"/>
              <a:ext cx="464" cy="1255"/>
            </a:xfrm>
            <a:custGeom>
              <a:avLst/>
              <a:gdLst>
                <a:gd name="T0" fmla="*/ 194 w 214"/>
                <a:gd name="T1" fmla="*/ 307 h 579"/>
                <a:gd name="T2" fmla="*/ 138 w 214"/>
                <a:gd name="T3" fmla="*/ 58 h 579"/>
                <a:gd name="T4" fmla="*/ 29 w 214"/>
                <a:gd name="T5" fmla="*/ 58 h 579"/>
                <a:gd name="T6" fmla="*/ 7 w 214"/>
                <a:gd name="T7" fmla="*/ 329 h 579"/>
                <a:gd name="T8" fmla="*/ 107 w 214"/>
                <a:gd name="T9" fmla="*/ 561 h 579"/>
                <a:gd name="T10" fmla="*/ 165 w 214"/>
                <a:gd name="T11" fmla="*/ 527 h 579"/>
                <a:gd name="T12" fmla="*/ 167 w 214"/>
                <a:gd name="T13" fmla="*/ 526 h 579"/>
                <a:gd name="T14" fmla="*/ 194 w 214"/>
                <a:gd name="T15" fmla="*/ 307 h 5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4" h="579">
                  <a:moveTo>
                    <a:pt x="194" y="307"/>
                  </a:moveTo>
                  <a:cubicBezTo>
                    <a:pt x="188" y="221"/>
                    <a:pt x="171" y="138"/>
                    <a:pt x="138" y="58"/>
                  </a:cubicBezTo>
                  <a:cubicBezTo>
                    <a:pt x="119" y="9"/>
                    <a:pt x="45" y="0"/>
                    <a:pt x="29" y="58"/>
                  </a:cubicBezTo>
                  <a:cubicBezTo>
                    <a:pt x="5" y="145"/>
                    <a:pt x="0" y="240"/>
                    <a:pt x="7" y="329"/>
                  </a:cubicBezTo>
                  <a:cubicBezTo>
                    <a:pt x="13" y="418"/>
                    <a:pt x="32" y="505"/>
                    <a:pt x="107" y="561"/>
                  </a:cubicBezTo>
                  <a:cubicBezTo>
                    <a:pt x="131" y="579"/>
                    <a:pt x="164" y="554"/>
                    <a:pt x="165" y="527"/>
                  </a:cubicBezTo>
                  <a:cubicBezTo>
                    <a:pt x="166" y="527"/>
                    <a:pt x="166" y="526"/>
                    <a:pt x="167" y="526"/>
                  </a:cubicBezTo>
                  <a:cubicBezTo>
                    <a:pt x="214" y="470"/>
                    <a:pt x="199" y="376"/>
                    <a:pt x="194" y="30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25"/>
            <p:cNvSpPr/>
            <p:nvPr/>
          </p:nvSpPr>
          <p:spPr bwMode="auto">
            <a:xfrm>
              <a:off x="1050" y="977"/>
              <a:ext cx="304" cy="794"/>
            </a:xfrm>
            <a:custGeom>
              <a:avLst/>
              <a:gdLst>
                <a:gd name="T0" fmla="*/ 122 w 140"/>
                <a:gd name="T1" fmla="*/ 194 h 366"/>
                <a:gd name="T2" fmla="*/ 87 w 140"/>
                <a:gd name="T3" fmla="*/ 37 h 366"/>
                <a:gd name="T4" fmla="*/ 18 w 140"/>
                <a:gd name="T5" fmla="*/ 37 h 366"/>
                <a:gd name="T6" fmla="*/ 4 w 140"/>
                <a:gd name="T7" fmla="*/ 207 h 366"/>
                <a:gd name="T8" fmla="*/ 57 w 140"/>
                <a:gd name="T9" fmla="*/ 336 h 366"/>
                <a:gd name="T10" fmla="*/ 122 w 140"/>
                <a:gd name="T11" fmla="*/ 194 h 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0" h="366">
                  <a:moveTo>
                    <a:pt x="122" y="194"/>
                  </a:moveTo>
                  <a:cubicBezTo>
                    <a:pt x="118" y="139"/>
                    <a:pt x="107" y="87"/>
                    <a:pt x="87" y="37"/>
                  </a:cubicBezTo>
                  <a:cubicBezTo>
                    <a:pt x="75" y="6"/>
                    <a:pt x="28" y="0"/>
                    <a:pt x="18" y="37"/>
                  </a:cubicBezTo>
                  <a:cubicBezTo>
                    <a:pt x="3" y="91"/>
                    <a:pt x="0" y="151"/>
                    <a:pt x="4" y="207"/>
                  </a:cubicBezTo>
                  <a:cubicBezTo>
                    <a:pt x="7" y="247"/>
                    <a:pt x="13" y="320"/>
                    <a:pt x="57" y="336"/>
                  </a:cubicBezTo>
                  <a:cubicBezTo>
                    <a:pt x="140" y="366"/>
                    <a:pt x="125" y="236"/>
                    <a:pt x="122" y="194"/>
                  </a:cubicBezTo>
                  <a:close/>
                </a:path>
              </a:pathLst>
            </a:custGeom>
            <a:solidFill>
              <a:srgbClr val="FFDC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26"/>
            <p:cNvSpPr/>
            <p:nvPr/>
          </p:nvSpPr>
          <p:spPr bwMode="auto">
            <a:xfrm>
              <a:off x="2326" y="743"/>
              <a:ext cx="464" cy="1255"/>
            </a:xfrm>
            <a:custGeom>
              <a:avLst/>
              <a:gdLst>
                <a:gd name="T0" fmla="*/ 20 w 214"/>
                <a:gd name="T1" fmla="*/ 307 h 579"/>
                <a:gd name="T2" fmla="*/ 76 w 214"/>
                <a:gd name="T3" fmla="*/ 58 h 579"/>
                <a:gd name="T4" fmla="*/ 185 w 214"/>
                <a:gd name="T5" fmla="*/ 58 h 579"/>
                <a:gd name="T6" fmla="*/ 207 w 214"/>
                <a:gd name="T7" fmla="*/ 329 h 579"/>
                <a:gd name="T8" fmla="*/ 107 w 214"/>
                <a:gd name="T9" fmla="*/ 561 h 579"/>
                <a:gd name="T10" fmla="*/ 49 w 214"/>
                <a:gd name="T11" fmla="*/ 527 h 579"/>
                <a:gd name="T12" fmla="*/ 47 w 214"/>
                <a:gd name="T13" fmla="*/ 526 h 579"/>
                <a:gd name="T14" fmla="*/ 20 w 214"/>
                <a:gd name="T15" fmla="*/ 307 h 5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4" h="579">
                  <a:moveTo>
                    <a:pt x="20" y="307"/>
                  </a:moveTo>
                  <a:cubicBezTo>
                    <a:pt x="26" y="221"/>
                    <a:pt x="43" y="138"/>
                    <a:pt x="76" y="58"/>
                  </a:cubicBezTo>
                  <a:cubicBezTo>
                    <a:pt x="95" y="9"/>
                    <a:pt x="169" y="0"/>
                    <a:pt x="185" y="58"/>
                  </a:cubicBezTo>
                  <a:cubicBezTo>
                    <a:pt x="209" y="145"/>
                    <a:pt x="214" y="240"/>
                    <a:pt x="207" y="329"/>
                  </a:cubicBezTo>
                  <a:cubicBezTo>
                    <a:pt x="201" y="418"/>
                    <a:pt x="181" y="505"/>
                    <a:pt x="107" y="561"/>
                  </a:cubicBezTo>
                  <a:cubicBezTo>
                    <a:pt x="83" y="579"/>
                    <a:pt x="50" y="554"/>
                    <a:pt x="49" y="527"/>
                  </a:cubicBezTo>
                  <a:cubicBezTo>
                    <a:pt x="48" y="527"/>
                    <a:pt x="48" y="526"/>
                    <a:pt x="47" y="526"/>
                  </a:cubicBezTo>
                  <a:cubicBezTo>
                    <a:pt x="0" y="470"/>
                    <a:pt x="15" y="376"/>
                    <a:pt x="20" y="30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27"/>
            <p:cNvSpPr/>
            <p:nvPr/>
          </p:nvSpPr>
          <p:spPr bwMode="auto">
            <a:xfrm>
              <a:off x="2404" y="977"/>
              <a:ext cx="304" cy="794"/>
            </a:xfrm>
            <a:custGeom>
              <a:avLst/>
              <a:gdLst>
                <a:gd name="T0" fmla="*/ 18 w 140"/>
                <a:gd name="T1" fmla="*/ 194 h 366"/>
                <a:gd name="T2" fmla="*/ 53 w 140"/>
                <a:gd name="T3" fmla="*/ 37 h 366"/>
                <a:gd name="T4" fmla="*/ 122 w 140"/>
                <a:gd name="T5" fmla="*/ 37 h 366"/>
                <a:gd name="T6" fmla="*/ 136 w 140"/>
                <a:gd name="T7" fmla="*/ 207 h 366"/>
                <a:gd name="T8" fmla="*/ 83 w 140"/>
                <a:gd name="T9" fmla="*/ 336 h 366"/>
                <a:gd name="T10" fmla="*/ 18 w 140"/>
                <a:gd name="T11" fmla="*/ 194 h 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0" h="366">
                  <a:moveTo>
                    <a:pt x="18" y="194"/>
                  </a:moveTo>
                  <a:cubicBezTo>
                    <a:pt x="22" y="139"/>
                    <a:pt x="33" y="87"/>
                    <a:pt x="53" y="37"/>
                  </a:cubicBezTo>
                  <a:cubicBezTo>
                    <a:pt x="65" y="6"/>
                    <a:pt x="112" y="0"/>
                    <a:pt x="122" y="37"/>
                  </a:cubicBezTo>
                  <a:cubicBezTo>
                    <a:pt x="137" y="91"/>
                    <a:pt x="140" y="151"/>
                    <a:pt x="136" y="207"/>
                  </a:cubicBezTo>
                  <a:cubicBezTo>
                    <a:pt x="133" y="247"/>
                    <a:pt x="127" y="320"/>
                    <a:pt x="83" y="336"/>
                  </a:cubicBezTo>
                  <a:cubicBezTo>
                    <a:pt x="0" y="366"/>
                    <a:pt x="15" y="236"/>
                    <a:pt x="18" y="194"/>
                  </a:cubicBezTo>
                  <a:close/>
                </a:path>
              </a:pathLst>
            </a:custGeom>
            <a:solidFill>
              <a:srgbClr val="FFDC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28"/>
            <p:cNvSpPr/>
            <p:nvPr/>
          </p:nvSpPr>
          <p:spPr bwMode="auto">
            <a:xfrm>
              <a:off x="2209" y="2846"/>
              <a:ext cx="187" cy="347"/>
            </a:xfrm>
            <a:custGeom>
              <a:avLst/>
              <a:gdLst>
                <a:gd name="T0" fmla="*/ 15 w 86"/>
                <a:gd name="T1" fmla="*/ 153 h 160"/>
                <a:gd name="T2" fmla="*/ 44 w 86"/>
                <a:gd name="T3" fmla="*/ 86 h 160"/>
                <a:gd name="T4" fmla="*/ 82 w 86"/>
                <a:gd name="T5" fmla="*/ 19 h 160"/>
                <a:gd name="T6" fmla="*/ 61 w 86"/>
                <a:gd name="T7" fmla="*/ 7 h 160"/>
                <a:gd name="T8" fmla="*/ 19 w 86"/>
                <a:gd name="T9" fmla="*/ 78 h 160"/>
                <a:gd name="T10" fmla="*/ 1 w 86"/>
                <a:gd name="T11" fmla="*/ 151 h 160"/>
                <a:gd name="T12" fmla="*/ 15 w 86"/>
                <a:gd name="T13" fmla="*/ 153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6" h="160">
                  <a:moveTo>
                    <a:pt x="15" y="153"/>
                  </a:moveTo>
                  <a:cubicBezTo>
                    <a:pt x="24" y="130"/>
                    <a:pt x="33" y="108"/>
                    <a:pt x="44" y="86"/>
                  </a:cubicBezTo>
                  <a:cubicBezTo>
                    <a:pt x="56" y="64"/>
                    <a:pt x="74" y="42"/>
                    <a:pt x="82" y="19"/>
                  </a:cubicBezTo>
                  <a:cubicBezTo>
                    <a:pt x="86" y="6"/>
                    <a:pt x="70" y="0"/>
                    <a:pt x="61" y="7"/>
                  </a:cubicBezTo>
                  <a:cubicBezTo>
                    <a:pt x="41" y="23"/>
                    <a:pt x="29" y="55"/>
                    <a:pt x="19" y="78"/>
                  </a:cubicBezTo>
                  <a:cubicBezTo>
                    <a:pt x="9" y="101"/>
                    <a:pt x="0" y="125"/>
                    <a:pt x="1" y="151"/>
                  </a:cubicBezTo>
                  <a:cubicBezTo>
                    <a:pt x="2" y="159"/>
                    <a:pt x="12" y="160"/>
                    <a:pt x="15" y="153"/>
                  </a:cubicBezTo>
                  <a:close/>
                </a:path>
              </a:pathLst>
            </a:custGeom>
            <a:solidFill>
              <a:srgbClr val="8DC5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29"/>
            <p:cNvSpPr/>
            <p:nvPr/>
          </p:nvSpPr>
          <p:spPr bwMode="auto">
            <a:xfrm>
              <a:off x="2226" y="2983"/>
              <a:ext cx="319" cy="255"/>
            </a:xfrm>
            <a:custGeom>
              <a:avLst/>
              <a:gdLst>
                <a:gd name="T0" fmla="*/ 18 w 147"/>
                <a:gd name="T1" fmla="*/ 111 h 118"/>
                <a:gd name="T2" fmla="*/ 132 w 147"/>
                <a:gd name="T3" fmla="*/ 35 h 118"/>
                <a:gd name="T4" fmla="*/ 118 w 147"/>
                <a:gd name="T5" fmla="*/ 10 h 118"/>
                <a:gd name="T6" fmla="*/ 3 w 147"/>
                <a:gd name="T7" fmla="*/ 103 h 118"/>
                <a:gd name="T8" fmla="*/ 18 w 147"/>
                <a:gd name="T9" fmla="*/ 111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" h="118">
                  <a:moveTo>
                    <a:pt x="18" y="111"/>
                  </a:moveTo>
                  <a:cubicBezTo>
                    <a:pt x="49" y="75"/>
                    <a:pt x="94" y="62"/>
                    <a:pt x="132" y="35"/>
                  </a:cubicBezTo>
                  <a:cubicBezTo>
                    <a:pt x="147" y="24"/>
                    <a:pt x="134" y="0"/>
                    <a:pt x="118" y="10"/>
                  </a:cubicBezTo>
                  <a:cubicBezTo>
                    <a:pt x="77" y="32"/>
                    <a:pt x="21" y="57"/>
                    <a:pt x="3" y="103"/>
                  </a:cubicBezTo>
                  <a:cubicBezTo>
                    <a:pt x="0" y="111"/>
                    <a:pt x="12" y="118"/>
                    <a:pt x="18" y="111"/>
                  </a:cubicBezTo>
                  <a:close/>
                </a:path>
              </a:pathLst>
            </a:custGeom>
            <a:solidFill>
              <a:srgbClr val="8DC5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30"/>
            <p:cNvSpPr/>
            <p:nvPr/>
          </p:nvSpPr>
          <p:spPr bwMode="auto">
            <a:xfrm>
              <a:off x="2239" y="3156"/>
              <a:ext cx="341" cy="113"/>
            </a:xfrm>
            <a:custGeom>
              <a:avLst/>
              <a:gdLst>
                <a:gd name="T0" fmla="*/ 14 w 157"/>
                <a:gd name="T1" fmla="*/ 50 h 52"/>
                <a:gd name="T2" fmla="*/ 139 w 157"/>
                <a:gd name="T3" fmla="*/ 31 h 52"/>
                <a:gd name="T4" fmla="*/ 132 w 157"/>
                <a:gd name="T5" fmla="*/ 4 h 52"/>
                <a:gd name="T6" fmla="*/ 11 w 157"/>
                <a:gd name="T7" fmla="*/ 29 h 52"/>
                <a:gd name="T8" fmla="*/ 14 w 157"/>
                <a:gd name="T9" fmla="*/ 5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7" h="52">
                  <a:moveTo>
                    <a:pt x="14" y="50"/>
                  </a:moveTo>
                  <a:cubicBezTo>
                    <a:pt x="55" y="52"/>
                    <a:pt x="99" y="39"/>
                    <a:pt x="139" y="31"/>
                  </a:cubicBezTo>
                  <a:cubicBezTo>
                    <a:pt x="157" y="27"/>
                    <a:pt x="149" y="0"/>
                    <a:pt x="132" y="4"/>
                  </a:cubicBezTo>
                  <a:cubicBezTo>
                    <a:pt x="92" y="13"/>
                    <a:pt x="50" y="17"/>
                    <a:pt x="11" y="29"/>
                  </a:cubicBezTo>
                  <a:cubicBezTo>
                    <a:pt x="0" y="33"/>
                    <a:pt x="2" y="50"/>
                    <a:pt x="14" y="50"/>
                  </a:cubicBezTo>
                  <a:close/>
                </a:path>
              </a:pathLst>
            </a:custGeom>
            <a:solidFill>
              <a:srgbClr val="8DC5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31"/>
            <p:cNvSpPr/>
            <p:nvPr/>
          </p:nvSpPr>
          <p:spPr bwMode="auto">
            <a:xfrm>
              <a:off x="1710" y="3039"/>
              <a:ext cx="744" cy="945"/>
            </a:xfrm>
            <a:custGeom>
              <a:avLst/>
              <a:gdLst>
                <a:gd name="T0" fmla="*/ 243 w 343"/>
                <a:gd name="T1" fmla="*/ 35 h 436"/>
                <a:gd name="T2" fmla="*/ 166 w 343"/>
                <a:gd name="T3" fmla="*/ 7 h 436"/>
                <a:gd name="T4" fmla="*/ 108 w 343"/>
                <a:gd name="T5" fmla="*/ 74 h 436"/>
                <a:gd name="T6" fmla="*/ 54 w 343"/>
                <a:gd name="T7" fmla="*/ 206 h 436"/>
                <a:gd name="T8" fmla="*/ 8 w 343"/>
                <a:gd name="T9" fmla="*/ 348 h 436"/>
                <a:gd name="T10" fmla="*/ 193 w 343"/>
                <a:gd name="T11" fmla="*/ 278 h 436"/>
                <a:gd name="T12" fmla="*/ 278 w 343"/>
                <a:gd name="T13" fmla="*/ 215 h 436"/>
                <a:gd name="T14" fmla="*/ 243 w 343"/>
                <a:gd name="T15" fmla="*/ 35 h 4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43" h="436">
                  <a:moveTo>
                    <a:pt x="243" y="35"/>
                  </a:moveTo>
                  <a:cubicBezTo>
                    <a:pt x="222" y="15"/>
                    <a:pt x="195" y="0"/>
                    <a:pt x="166" y="7"/>
                  </a:cubicBezTo>
                  <a:cubicBezTo>
                    <a:pt x="135" y="14"/>
                    <a:pt x="119" y="48"/>
                    <a:pt x="108" y="74"/>
                  </a:cubicBezTo>
                  <a:cubicBezTo>
                    <a:pt x="89" y="118"/>
                    <a:pt x="73" y="162"/>
                    <a:pt x="54" y="206"/>
                  </a:cubicBezTo>
                  <a:cubicBezTo>
                    <a:pt x="38" y="245"/>
                    <a:pt x="0" y="305"/>
                    <a:pt x="8" y="348"/>
                  </a:cubicBezTo>
                  <a:cubicBezTo>
                    <a:pt x="24" y="436"/>
                    <a:pt x="161" y="303"/>
                    <a:pt x="193" y="278"/>
                  </a:cubicBezTo>
                  <a:cubicBezTo>
                    <a:pt x="221" y="256"/>
                    <a:pt x="252" y="239"/>
                    <a:pt x="278" y="215"/>
                  </a:cubicBezTo>
                  <a:cubicBezTo>
                    <a:pt x="343" y="156"/>
                    <a:pt x="294" y="83"/>
                    <a:pt x="243" y="35"/>
                  </a:cubicBezTo>
                  <a:close/>
                </a:path>
              </a:pathLst>
            </a:custGeom>
            <a:solidFill>
              <a:srgbClr val="FF8D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32"/>
            <p:cNvSpPr/>
            <p:nvPr/>
          </p:nvSpPr>
          <p:spPr bwMode="auto">
            <a:xfrm>
              <a:off x="1840" y="3188"/>
              <a:ext cx="295" cy="144"/>
            </a:xfrm>
            <a:custGeom>
              <a:avLst/>
              <a:gdLst>
                <a:gd name="T0" fmla="*/ 8 w 136"/>
                <a:gd name="T1" fmla="*/ 12 h 66"/>
                <a:gd name="T2" fmla="*/ 130 w 136"/>
                <a:gd name="T3" fmla="*/ 64 h 66"/>
                <a:gd name="T4" fmla="*/ 134 w 136"/>
                <a:gd name="T5" fmla="*/ 60 h 66"/>
                <a:gd name="T6" fmla="*/ 8 w 136"/>
                <a:gd name="T7" fmla="*/ 0 h 66"/>
                <a:gd name="T8" fmla="*/ 8 w 136"/>
                <a:gd name="T9" fmla="*/ 12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6" h="66">
                  <a:moveTo>
                    <a:pt x="8" y="12"/>
                  </a:moveTo>
                  <a:cubicBezTo>
                    <a:pt x="56" y="13"/>
                    <a:pt x="92" y="39"/>
                    <a:pt x="130" y="64"/>
                  </a:cubicBezTo>
                  <a:cubicBezTo>
                    <a:pt x="133" y="66"/>
                    <a:pt x="136" y="62"/>
                    <a:pt x="134" y="60"/>
                  </a:cubicBezTo>
                  <a:cubicBezTo>
                    <a:pt x="101" y="26"/>
                    <a:pt x="55" y="2"/>
                    <a:pt x="8" y="0"/>
                  </a:cubicBezTo>
                  <a:cubicBezTo>
                    <a:pt x="0" y="0"/>
                    <a:pt x="0" y="12"/>
                    <a:pt x="8" y="12"/>
                  </a:cubicBezTo>
                  <a:close/>
                </a:path>
              </a:pathLst>
            </a:custGeom>
            <a:solidFill>
              <a:srgbClr val="FF74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33"/>
            <p:cNvSpPr/>
            <p:nvPr/>
          </p:nvSpPr>
          <p:spPr bwMode="auto">
            <a:xfrm>
              <a:off x="1771" y="3336"/>
              <a:ext cx="262" cy="145"/>
            </a:xfrm>
            <a:custGeom>
              <a:avLst/>
              <a:gdLst>
                <a:gd name="T0" fmla="*/ 7 w 121"/>
                <a:gd name="T1" fmla="*/ 16 h 67"/>
                <a:gd name="T2" fmla="*/ 115 w 121"/>
                <a:gd name="T3" fmla="*/ 65 h 67"/>
                <a:gd name="T4" fmla="*/ 120 w 121"/>
                <a:gd name="T5" fmla="*/ 61 h 67"/>
                <a:gd name="T6" fmla="*/ 7 w 121"/>
                <a:gd name="T7" fmla="*/ 4 h 67"/>
                <a:gd name="T8" fmla="*/ 7 w 121"/>
                <a:gd name="T9" fmla="*/ 16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0" h="67">
                  <a:moveTo>
                    <a:pt x="7" y="16"/>
                  </a:moveTo>
                  <a:cubicBezTo>
                    <a:pt x="54" y="12"/>
                    <a:pt x="81" y="40"/>
                    <a:pt x="115" y="65"/>
                  </a:cubicBezTo>
                  <a:cubicBezTo>
                    <a:pt x="118" y="67"/>
                    <a:pt x="121" y="64"/>
                    <a:pt x="120" y="61"/>
                  </a:cubicBezTo>
                  <a:cubicBezTo>
                    <a:pt x="100" y="20"/>
                    <a:pt x="51" y="0"/>
                    <a:pt x="7" y="4"/>
                  </a:cubicBezTo>
                  <a:cubicBezTo>
                    <a:pt x="0" y="5"/>
                    <a:pt x="0" y="16"/>
                    <a:pt x="7" y="16"/>
                  </a:cubicBezTo>
                  <a:close/>
                </a:path>
              </a:pathLst>
            </a:custGeom>
            <a:solidFill>
              <a:srgbClr val="FF74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34"/>
            <p:cNvSpPr/>
            <p:nvPr/>
          </p:nvSpPr>
          <p:spPr bwMode="auto">
            <a:xfrm>
              <a:off x="1731" y="3481"/>
              <a:ext cx="204" cy="102"/>
            </a:xfrm>
            <a:custGeom>
              <a:avLst/>
              <a:gdLst>
                <a:gd name="T0" fmla="*/ 8 w 94"/>
                <a:gd name="T1" fmla="*/ 12 h 47"/>
                <a:gd name="T2" fmla="*/ 86 w 94"/>
                <a:gd name="T3" fmla="*/ 45 h 47"/>
                <a:gd name="T4" fmla="*/ 91 w 94"/>
                <a:gd name="T5" fmla="*/ 39 h 47"/>
                <a:gd name="T6" fmla="*/ 8 w 94"/>
                <a:gd name="T7" fmla="*/ 1 h 47"/>
                <a:gd name="T8" fmla="*/ 8 w 94"/>
                <a:gd name="T9" fmla="*/ 12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4" h="47">
                  <a:moveTo>
                    <a:pt x="8" y="12"/>
                  </a:moveTo>
                  <a:cubicBezTo>
                    <a:pt x="39" y="14"/>
                    <a:pt x="60" y="32"/>
                    <a:pt x="86" y="45"/>
                  </a:cubicBezTo>
                  <a:cubicBezTo>
                    <a:pt x="90" y="47"/>
                    <a:pt x="94" y="42"/>
                    <a:pt x="91" y="39"/>
                  </a:cubicBezTo>
                  <a:cubicBezTo>
                    <a:pt x="71" y="16"/>
                    <a:pt x="37" y="2"/>
                    <a:pt x="8" y="1"/>
                  </a:cubicBezTo>
                  <a:cubicBezTo>
                    <a:pt x="0" y="0"/>
                    <a:pt x="0" y="12"/>
                    <a:pt x="8" y="12"/>
                  </a:cubicBezTo>
                  <a:close/>
                </a:path>
              </a:pathLst>
            </a:custGeom>
            <a:solidFill>
              <a:srgbClr val="FF74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1637599" y="1656054"/>
            <a:ext cx="8823837" cy="37479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4000" b="1" dirty="0" smtClean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     仿</a:t>
            </a:r>
            <a:r>
              <a:rPr lang="zh-CN" altLang="en-US" sz="4000" b="1" dirty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写就是按照题干的要求或例句隐含的若干条件，写一个或几个句子。对试题的解答，涵盖了对修辞、句式、话题、结构等方面的考查，同时也涉及对句于内部之间关系的梳理。</a:t>
            </a:r>
          </a:p>
        </p:txBody>
      </p:sp>
      <p:grpSp>
        <p:nvGrpSpPr>
          <p:cNvPr id="103" name="Group 4"/>
          <p:cNvGrpSpPr>
            <a:grpSpLocks noChangeAspect="1"/>
          </p:cNvGrpSpPr>
          <p:nvPr/>
        </p:nvGrpSpPr>
        <p:grpSpPr>
          <a:xfrm>
            <a:off x="10776897" y="232086"/>
            <a:ext cx="1136187" cy="1572472"/>
            <a:chOff x="586" y="743"/>
            <a:chExt cx="2586" cy="3579"/>
          </a:xfrm>
        </p:grpSpPr>
        <p:sp>
          <p:nvSpPr>
            <p:cNvPr id="104" name="Freeform 8"/>
            <p:cNvSpPr/>
            <p:nvPr/>
          </p:nvSpPr>
          <p:spPr bwMode="auto">
            <a:xfrm>
              <a:off x="586" y="1482"/>
              <a:ext cx="2586" cy="2840"/>
            </a:xfrm>
            <a:custGeom>
              <a:avLst/>
              <a:gdLst>
                <a:gd name="T0" fmla="*/ 1181 w 1192"/>
                <a:gd name="T1" fmla="*/ 646 h 1310"/>
                <a:gd name="T2" fmla="*/ 1155 w 1192"/>
                <a:gd name="T3" fmla="*/ 406 h 1310"/>
                <a:gd name="T4" fmla="*/ 1033 w 1192"/>
                <a:gd name="T5" fmla="*/ 179 h 1310"/>
                <a:gd name="T6" fmla="*/ 636 w 1192"/>
                <a:gd name="T7" fmla="*/ 2 h 1310"/>
                <a:gd name="T8" fmla="*/ 597 w 1192"/>
                <a:gd name="T9" fmla="*/ 0 h 1310"/>
                <a:gd name="T10" fmla="*/ 597 w 1192"/>
                <a:gd name="T11" fmla="*/ 0 h 1310"/>
                <a:gd name="T12" fmla="*/ 596 w 1192"/>
                <a:gd name="T13" fmla="*/ 0 h 1310"/>
                <a:gd name="T14" fmla="*/ 595 w 1192"/>
                <a:gd name="T15" fmla="*/ 0 h 1310"/>
                <a:gd name="T16" fmla="*/ 595 w 1192"/>
                <a:gd name="T17" fmla="*/ 0 h 1310"/>
                <a:gd name="T18" fmla="*/ 556 w 1192"/>
                <a:gd name="T19" fmla="*/ 2 h 1310"/>
                <a:gd name="T20" fmla="*/ 159 w 1192"/>
                <a:gd name="T21" fmla="*/ 179 h 1310"/>
                <a:gd name="T22" fmla="*/ 37 w 1192"/>
                <a:gd name="T23" fmla="*/ 406 h 1310"/>
                <a:gd name="T24" fmla="*/ 10 w 1192"/>
                <a:gd name="T25" fmla="*/ 646 h 1310"/>
                <a:gd name="T26" fmla="*/ 3 w 1192"/>
                <a:gd name="T27" fmla="*/ 925 h 1310"/>
                <a:gd name="T28" fmla="*/ 16 w 1192"/>
                <a:gd name="T29" fmla="*/ 1073 h 1310"/>
                <a:gd name="T30" fmla="*/ 56 w 1192"/>
                <a:gd name="T31" fmla="*/ 1210 h 1310"/>
                <a:gd name="T32" fmla="*/ 139 w 1192"/>
                <a:gd name="T33" fmla="*/ 1234 h 1310"/>
                <a:gd name="T34" fmla="*/ 386 w 1192"/>
                <a:gd name="T35" fmla="*/ 1305 h 1310"/>
                <a:gd name="T36" fmla="*/ 596 w 1192"/>
                <a:gd name="T37" fmla="*/ 1305 h 1310"/>
                <a:gd name="T38" fmla="*/ 806 w 1192"/>
                <a:gd name="T39" fmla="*/ 1305 h 1310"/>
                <a:gd name="T40" fmla="*/ 1053 w 1192"/>
                <a:gd name="T41" fmla="*/ 1234 h 1310"/>
                <a:gd name="T42" fmla="*/ 1136 w 1192"/>
                <a:gd name="T43" fmla="*/ 1210 h 1310"/>
                <a:gd name="T44" fmla="*/ 1176 w 1192"/>
                <a:gd name="T45" fmla="*/ 1073 h 1310"/>
                <a:gd name="T46" fmla="*/ 1189 w 1192"/>
                <a:gd name="T47" fmla="*/ 925 h 1310"/>
                <a:gd name="T48" fmla="*/ 1181 w 1192"/>
                <a:gd name="T49" fmla="*/ 646 h 1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92" h="1310">
                  <a:moveTo>
                    <a:pt x="1181" y="646"/>
                  </a:moveTo>
                  <a:cubicBezTo>
                    <a:pt x="1175" y="566"/>
                    <a:pt x="1172" y="485"/>
                    <a:pt x="1155" y="406"/>
                  </a:cubicBezTo>
                  <a:cubicBezTo>
                    <a:pt x="1137" y="323"/>
                    <a:pt x="1089" y="243"/>
                    <a:pt x="1033" y="179"/>
                  </a:cubicBezTo>
                  <a:cubicBezTo>
                    <a:pt x="928" y="58"/>
                    <a:pt x="790" y="13"/>
                    <a:pt x="636" y="2"/>
                  </a:cubicBezTo>
                  <a:cubicBezTo>
                    <a:pt x="623" y="1"/>
                    <a:pt x="610" y="1"/>
                    <a:pt x="597" y="0"/>
                  </a:cubicBezTo>
                  <a:cubicBezTo>
                    <a:pt x="597" y="0"/>
                    <a:pt x="597" y="0"/>
                    <a:pt x="597" y="0"/>
                  </a:cubicBezTo>
                  <a:cubicBezTo>
                    <a:pt x="596" y="0"/>
                    <a:pt x="596" y="0"/>
                    <a:pt x="596" y="0"/>
                  </a:cubicBezTo>
                  <a:cubicBezTo>
                    <a:pt x="596" y="0"/>
                    <a:pt x="595" y="0"/>
                    <a:pt x="595" y="0"/>
                  </a:cubicBezTo>
                  <a:cubicBezTo>
                    <a:pt x="595" y="0"/>
                    <a:pt x="595" y="0"/>
                    <a:pt x="595" y="0"/>
                  </a:cubicBezTo>
                  <a:cubicBezTo>
                    <a:pt x="582" y="1"/>
                    <a:pt x="569" y="1"/>
                    <a:pt x="556" y="2"/>
                  </a:cubicBezTo>
                  <a:cubicBezTo>
                    <a:pt x="402" y="13"/>
                    <a:pt x="264" y="58"/>
                    <a:pt x="159" y="179"/>
                  </a:cubicBezTo>
                  <a:cubicBezTo>
                    <a:pt x="103" y="243"/>
                    <a:pt x="54" y="323"/>
                    <a:pt x="37" y="406"/>
                  </a:cubicBezTo>
                  <a:cubicBezTo>
                    <a:pt x="20" y="485"/>
                    <a:pt x="17" y="566"/>
                    <a:pt x="10" y="646"/>
                  </a:cubicBezTo>
                  <a:cubicBezTo>
                    <a:pt x="3" y="739"/>
                    <a:pt x="0" y="832"/>
                    <a:pt x="3" y="925"/>
                  </a:cubicBezTo>
                  <a:cubicBezTo>
                    <a:pt x="5" y="974"/>
                    <a:pt x="9" y="1024"/>
                    <a:pt x="16" y="1073"/>
                  </a:cubicBezTo>
                  <a:cubicBezTo>
                    <a:pt x="23" y="1117"/>
                    <a:pt x="28" y="1173"/>
                    <a:pt x="56" y="1210"/>
                  </a:cubicBezTo>
                  <a:cubicBezTo>
                    <a:pt x="77" y="1240"/>
                    <a:pt x="112" y="1246"/>
                    <a:pt x="139" y="1234"/>
                  </a:cubicBezTo>
                  <a:cubicBezTo>
                    <a:pt x="207" y="1287"/>
                    <a:pt x="304" y="1300"/>
                    <a:pt x="386" y="1305"/>
                  </a:cubicBezTo>
                  <a:cubicBezTo>
                    <a:pt x="456" y="1310"/>
                    <a:pt x="526" y="1307"/>
                    <a:pt x="596" y="1305"/>
                  </a:cubicBezTo>
                  <a:cubicBezTo>
                    <a:pt x="666" y="1307"/>
                    <a:pt x="736" y="1310"/>
                    <a:pt x="806" y="1305"/>
                  </a:cubicBezTo>
                  <a:cubicBezTo>
                    <a:pt x="888" y="1300"/>
                    <a:pt x="985" y="1287"/>
                    <a:pt x="1053" y="1234"/>
                  </a:cubicBezTo>
                  <a:cubicBezTo>
                    <a:pt x="1080" y="1246"/>
                    <a:pt x="1115" y="1240"/>
                    <a:pt x="1136" y="1210"/>
                  </a:cubicBezTo>
                  <a:cubicBezTo>
                    <a:pt x="1163" y="1173"/>
                    <a:pt x="1169" y="1117"/>
                    <a:pt x="1176" y="1073"/>
                  </a:cubicBezTo>
                  <a:cubicBezTo>
                    <a:pt x="1183" y="1024"/>
                    <a:pt x="1187" y="974"/>
                    <a:pt x="1189" y="925"/>
                  </a:cubicBezTo>
                  <a:cubicBezTo>
                    <a:pt x="1192" y="832"/>
                    <a:pt x="1189" y="739"/>
                    <a:pt x="1181" y="64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9"/>
            <p:cNvSpPr/>
            <p:nvPr/>
          </p:nvSpPr>
          <p:spPr bwMode="auto">
            <a:xfrm>
              <a:off x="1465" y="2467"/>
              <a:ext cx="440" cy="234"/>
            </a:xfrm>
            <a:custGeom>
              <a:avLst/>
              <a:gdLst>
                <a:gd name="T0" fmla="*/ 2 w 203"/>
                <a:gd name="T1" fmla="*/ 30 h 108"/>
                <a:gd name="T2" fmla="*/ 105 w 203"/>
                <a:gd name="T3" fmla="*/ 99 h 108"/>
                <a:gd name="T4" fmla="*/ 202 w 203"/>
                <a:gd name="T5" fmla="*/ 4 h 108"/>
                <a:gd name="T6" fmla="*/ 197 w 203"/>
                <a:gd name="T7" fmla="*/ 2 h 108"/>
                <a:gd name="T8" fmla="*/ 108 w 203"/>
                <a:gd name="T9" fmla="*/ 82 h 108"/>
                <a:gd name="T10" fmla="*/ 11 w 203"/>
                <a:gd name="T11" fmla="*/ 27 h 108"/>
                <a:gd name="T12" fmla="*/ 2 w 203"/>
                <a:gd name="T13" fmla="*/ 3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3" h="108">
                  <a:moveTo>
                    <a:pt x="2" y="30"/>
                  </a:moveTo>
                  <a:cubicBezTo>
                    <a:pt x="14" y="81"/>
                    <a:pt x="53" y="108"/>
                    <a:pt x="105" y="99"/>
                  </a:cubicBezTo>
                  <a:cubicBezTo>
                    <a:pt x="150" y="91"/>
                    <a:pt x="197" y="50"/>
                    <a:pt x="202" y="4"/>
                  </a:cubicBezTo>
                  <a:cubicBezTo>
                    <a:pt x="203" y="1"/>
                    <a:pt x="199" y="0"/>
                    <a:pt x="197" y="2"/>
                  </a:cubicBezTo>
                  <a:cubicBezTo>
                    <a:pt x="179" y="41"/>
                    <a:pt x="151" y="70"/>
                    <a:pt x="108" y="82"/>
                  </a:cubicBezTo>
                  <a:cubicBezTo>
                    <a:pt x="64" y="93"/>
                    <a:pt x="26" y="70"/>
                    <a:pt x="11" y="27"/>
                  </a:cubicBezTo>
                  <a:cubicBezTo>
                    <a:pt x="9" y="22"/>
                    <a:pt x="0" y="24"/>
                    <a:pt x="2" y="30"/>
                  </a:cubicBezTo>
                  <a:close/>
                </a:path>
              </a:pathLst>
            </a:custGeom>
            <a:solidFill>
              <a:srgbClr val="5B08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Freeform 10"/>
            <p:cNvSpPr/>
            <p:nvPr/>
          </p:nvSpPr>
          <p:spPr bwMode="auto">
            <a:xfrm>
              <a:off x="1892" y="2467"/>
              <a:ext cx="441" cy="238"/>
            </a:xfrm>
            <a:custGeom>
              <a:avLst/>
              <a:gdLst>
                <a:gd name="T0" fmla="*/ 192 w 203"/>
                <a:gd name="T1" fmla="*/ 27 h 110"/>
                <a:gd name="T2" fmla="*/ 95 w 203"/>
                <a:gd name="T3" fmla="*/ 82 h 110"/>
                <a:gd name="T4" fmla="*/ 6 w 203"/>
                <a:gd name="T5" fmla="*/ 2 h 110"/>
                <a:gd name="T6" fmla="*/ 1 w 203"/>
                <a:gd name="T7" fmla="*/ 4 h 110"/>
                <a:gd name="T8" fmla="*/ 98 w 203"/>
                <a:gd name="T9" fmla="*/ 99 h 110"/>
                <a:gd name="T10" fmla="*/ 201 w 203"/>
                <a:gd name="T11" fmla="*/ 30 h 110"/>
                <a:gd name="T12" fmla="*/ 192 w 203"/>
                <a:gd name="T13" fmla="*/ 27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3" h="110">
                  <a:moveTo>
                    <a:pt x="192" y="27"/>
                  </a:moveTo>
                  <a:cubicBezTo>
                    <a:pt x="177" y="70"/>
                    <a:pt x="139" y="92"/>
                    <a:pt x="95" y="82"/>
                  </a:cubicBezTo>
                  <a:cubicBezTo>
                    <a:pt x="53" y="71"/>
                    <a:pt x="24" y="40"/>
                    <a:pt x="6" y="2"/>
                  </a:cubicBezTo>
                  <a:cubicBezTo>
                    <a:pt x="5" y="0"/>
                    <a:pt x="0" y="1"/>
                    <a:pt x="1" y="4"/>
                  </a:cubicBezTo>
                  <a:cubicBezTo>
                    <a:pt x="7" y="51"/>
                    <a:pt x="53" y="89"/>
                    <a:pt x="98" y="99"/>
                  </a:cubicBezTo>
                  <a:cubicBezTo>
                    <a:pt x="150" y="110"/>
                    <a:pt x="190" y="79"/>
                    <a:pt x="201" y="30"/>
                  </a:cubicBezTo>
                  <a:cubicBezTo>
                    <a:pt x="203" y="24"/>
                    <a:pt x="194" y="22"/>
                    <a:pt x="192" y="27"/>
                  </a:cubicBezTo>
                  <a:close/>
                </a:path>
              </a:pathLst>
            </a:custGeom>
            <a:solidFill>
              <a:srgbClr val="5B08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Freeform 11"/>
            <p:cNvSpPr/>
            <p:nvPr/>
          </p:nvSpPr>
          <p:spPr bwMode="auto">
            <a:xfrm>
              <a:off x="1814" y="2354"/>
              <a:ext cx="171" cy="123"/>
            </a:xfrm>
            <a:custGeom>
              <a:avLst/>
              <a:gdLst>
                <a:gd name="T0" fmla="*/ 78 w 79"/>
                <a:gd name="T1" fmla="*/ 13 h 57"/>
                <a:gd name="T2" fmla="*/ 65 w 79"/>
                <a:gd name="T3" fmla="*/ 2 h 57"/>
                <a:gd name="T4" fmla="*/ 63 w 79"/>
                <a:gd name="T5" fmla="*/ 2 h 57"/>
                <a:gd name="T6" fmla="*/ 39 w 79"/>
                <a:gd name="T7" fmla="*/ 0 h 57"/>
                <a:gd name="T8" fmla="*/ 16 w 79"/>
                <a:gd name="T9" fmla="*/ 2 h 57"/>
                <a:gd name="T10" fmla="*/ 13 w 79"/>
                <a:gd name="T11" fmla="*/ 2 h 57"/>
                <a:gd name="T12" fmla="*/ 1 w 79"/>
                <a:gd name="T13" fmla="*/ 13 h 57"/>
                <a:gd name="T14" fmla="*/ 2 w 79"/>
                <a:gd name="T15" fmla="*/ 25 h 57"/>
                <a:gd name="T16" fmla="*/ 28 w 79"/>
                <a:gd name="T17" fmla="*/ 53 h 57"/>
                <a:gd name="T18" fmla="*/ 51 w 79"/>
                <a:gd name="T19" fmla="*/ 53 h 57"/>
                <a:gd name="T20" fmla="*/ 76 w 79"/>
                <a:gd name="T21" fmla="*/ 25 h 57"/>
                <a:gd name="T22" fmla="*/ 78 w 79"/>
                <a:gd name="T23" fmla="*/ 13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9" h="57">
                  <a:moveTo>
                    <a:pt x="78" y="13"/>
                  </a:moveTo>
                  <a:cubicBezTo>
                    <a:pt x="77" y="7"/>
                    <a:pt x="73" y="3"/>
                    <a:pt x="65" y="2"/>
                  </a:cubicBezTo>
                  <a:cubicBezTo>
                    <a:pt x="65" y="2"/>
                    <a:pt x="64" y="2"/>
                    <a:pt x="63" y="2"/>
                  </a:cubicBezTo>
                  <a:cubicBezTo>
                    <a:pt x="55" y="0"/>
                    <a:pt x="47" y="0"/>
                    <a:pt x="39" y="0"/>
                  </a:cubicBezTo>
                  <a:cubicBezTo>
                    <a:pt x="32" y="0"/>
                    <a:pt x="24" y="0"/>
                    <a:pt x="16" y="2"/>
                  </a:cubicBezTo>
                  <a:cubicBezTo>
                    <a:pt x="15" y="2"/>
                    <a:pt x="14" y="2"/>
                    <a:pt x="13" y="2"/>
                  </a:cubicBezTo>
                  <a:cubicBezTo>
                    <a:pt x="6" y="3"/>
                    <a:pt x="2" y="7"/>
                    <a:pt x="1" y="13"/>
                  </a:cubicBezTo>
                  <a:cubicBezTo>
                    <a:pt x="0" y="16"/>
                    <a:pt x="0" y="21"/>
                    <a:pt x="2" y="25"/>
                  </a:cubicBezTo>
                  <a:cubicBezTo>
                    <a:pt x="8" y="35"/>
                    <a:pt x="18" y="48"/>
                    <a:pt x="28" y="53"/>
                  </a:cubicBezTo>
                  <a:cubicBezTo>
                    <a:pt x="36" y="57"/>
                    <a:pt x="43" y="57"/>
                    <a:pt x="51" y="53"/>
                  </a:cubicBezTo>
                  <a:cubicBezTo>
                    <a:pt x="61" y="48"/>
                    <a:pt x="71" y="35"/>
                    <a:pt x="76" y="25"/>
                  </a:cubicBezTo>
                  <a:cubicBezTo>
                    <a:pt x="79" y="21"/>
                    <a:pt x="79" y="16"/>
                    <a:pt x="78" y="13"/>
                  </a:cubicBezTo>
                  <a:close/>
                </a:path>
              </a:pathLst>
            </a:custGeom>
            <a:solidFill>
              <a:srgbClr val="5B0822"/>
            </a:solidFill>
            <a:ln w="14288" cap="flat">
              <a:solidFill>
                <a:srgbClr val="5B0822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Freeform 12"/>
            <p:cNvSpPr/>
            <p:nvPr/>
          </p:nvSpPr>
          <p:spPr bwMode="auto">
            <a:xfrm>
              <a:off x="1139" y="2120"/>
              <a:ext cx="434" cy="271"/>
            </a:xfrm>
            <a:custGeom>
              <a:avLst/>
              <a:gdLst>
                <a:gd name="T0" fmla="*/ 32 w 200"/>
                <a:gd name="T1" fmla="*/ 76 h 125"/>
                <a:gd name="T2" fmla="*/ 111 w 200"/>
                <a:gd name="T3" fmla="*/ 60 h 125"/>
                <a:gd name="T4" fmla="*/ 167 w 200"/>
                <a:gd name="T5" fmla="*/ 121 h 125"/>
                <a:gd name="T6" fmla="*/ 179 w 200"/>
                <a:gd name="T7" fmla="*/ 120 h 125"/>
                <a:gd name="T8" fmla="*/ 129 w 200"/>
                <a:gd name="T9" fmla="*/ 18 h 125"/>
                <a:gd name="T10" fmla="*/ 12 w 200"/>
                <a:gd name="T11" fmla="*/ 50 h 125"/>
                <a:gd name="T12" fmla="*/ 32 w 200"/>
                <a:gd name="T13" fmla="*/ 76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0" h="125">
                  <a:moveTo>
                    <a:pt x="32" y="76"/>
                  </a:moveTo>
                  <a:cubicBezTo>
                    <a:pt x="54" y="59"/>
                    <a:pt x="84" y="48"/>
                    <a:pt x="111" y="60"/>
                  </a:cubicBezTo>
                  <a:cubicBezTo>
                    <a:pt x="141" y="73"/>
                    <a:pt x="146" y="101"/>
                    <a:pt x="167" y="121"/>
                  </a:cubicBezTo>
                  <a:cubicBezTo>
                    <a:pt x="171" y="125"/>
                    <a:pt x="177" y="124"/>
                    <a:pt x="179" y="120"/>
                  </a:cubicBezTo>
                  <a:cubicBezTo>
                    <a:pt x="200" y="83"/>
                    <a:pt x="164" y="32"/>
                    <a:pt x="129" y="18"/>
                  </a:cubicBezTo>
                  <a:cubicBezTo>
                    <a:pt x="86" y="0"/>
                    <a:pt x="42" y="15"/>
                    <a:pt x="12" y="50"/>
                  </a:cubicBezTo>
                  <a:cubicBezTo>
                    <a:pt x="0" y="63"/>
                    <a:pt x="16" y="88"/>
                    <a:pt x="32" y="76"/>
                  </a:cubicBezTo>
                  <a:close/>
                </a:path>
              </a:pathLst>
            </a:custGeom>
            <a:solidFill>
              <a:srgbClr val="5B08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Freeform 13"/>
            <p:cNvSpPr/>
            <p:nvPr/>
          </p:nvSpPr>
          <p:spPr bwMode="auto">
            <a:xfrm>
              <a:off x="2165" y="2120"/>
              <a:ext cx="435" cy="271"/>
            </a:xfrm>
            <a:custGeom>
              <a:avLst/>
              <a:gdLst>
                <a:gd name="T0" fmla="*/ 189 w 200"/>
                <a:gd name="T1" fmla="*/ 50 h 125"/>
                <a:gd name="T2" fmla="*/ 71 w 200"/>
                <a:gd name="T3" fmla="*/ 18 h 125"/>
                <a:gd name="T4" fmla="*/ 21 w 200"/>
                <a:gd name="T5" fmla="*/ 120 h 125"/>
                <a:gd name="T6" fmla="*/ 33 w 200"/>
                <a:gd name="T7" fmla="*/ 121 h 125"/>
                <a:gd name="T8" fmla="*/ 54 w 200"/>
                <a:gd name="T9" fmla="*/ 89 h 125"/>
                <a:gd name="T10" fmla="*/ 89 w 200"/>
                <a:gd name="T11" fmla="*/ 60 h 125"/>
                <a:gd name="T12" fmla="*/ 169 w 200"/>
                <a:gd name="T13" fmla="*/ 76 h 125"/>
                <a:gd name="T14" fmla="*/ 189 w 200"/>
                <a:gd name="T15" fmla="*/ 5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0" h="125">
                  <a:moveTo>
                    <a:pt x="189" y="50"/>
                  </a:moveTo>
                  <a:cubicBezTo>
                    <a:pt x="159" y="15"/>
                    <a:pt x="115" y="0"/>
                    <a:pt x="71" y="18"/>
                  </a:cubicBezTo>
                  <a:cubicBezTo>
                    <a:pt x="37" y="32"/>
                    <a:pt x="0" y="83"/>
                    <a:pt x="21" y="120"/>
                  </a:cubicBezTo>
                  <a:cubicBezTo>
                    <a:pt x="24" y="124"/>
                    <a:pt x="30" y="125"/>
                    <a:pt x="33" y="121"/>
                  </a:cubicBezTo>
                  <a:cubicBezTo>
                    <a:pt x="43" y="112"/>
                    <a:pt x="47" y="101"/>
                    <a:pt x="54" y="89"/>
                  </a:cubicBezTo>
                  <a:cubicBezTo>
                    <a:pt x="63" y="76"/>
                    <a:pt x="75" y="68"/>
                    <a:pt x="89" y="60"/>
                  </a:cubicBezTo>
                  <a:cubicBezTo>
                    <a:pt x="115" y="46"/>
                    <a:pt x="148" y="60"/>
                    <a:pt x="169" y="76"/>
                  </a:cubicBezTo>
                  <a:cubicBezTo>
                    <a:pt x="184" y="88"/>
                    <a:pt x="200" y="63"/>
                    <a:pt x="189" y="50"/>
                  </a:cubicBezTo>
                  <a:close/>
                </a:path>
              </a:pathLst>
            </a:custGeom>
            <a:solidFill>
              <a:srgbClr val="5B08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Freeform 14"/>
            <p:cNvSpPr/>
            <p:nvPr/>
          </p:nvSpPr>
          <p:spPr bwMode="auto">
            <a:xfrm>
              <a:off x="1013" y="2415"/>
              <a:ext cx="352" cy="123"/>
            </a:xfrm>
            <a:custGeom>
              <a:avLst/>
              <a:gdLst>
                <a:gd name="T0" fmla="*/ 17 w 162"/>
                <a:gd name="T1" fmla="*/ 45 h 57"/>
                <a:gd name="T2" fmla="*/ 129 w 162"/>
                <a:gd name="T3" fmla="*/ 57 h 57"/>
                <a:gd name="T4" fmla="*/ 135 w 162"/>
                <a:gd name="T5" fmla="*/ 10 h 57"/>
                <a:gd name="T6" fmla="*/ 17 w 162"/>
                <a:gd name="T7" fmla="*/ 11 h 57"/>
                <a:gd name="T8" fmla="*/ 17 w 162"/>
                <a:gd name="T9" fmla="*/ 45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2" h="57">
                  <a:moveTo>
                    <a:pt x="17" y="45"/>
                  </a:moveTo>
                  <a:cubicBezTo>
                    <a:pt x="51" y="56"/>
                    <a:pt x="93" y="57"/>
                    <a:pt x="129" y="57"/>
                  </a:cubicBezTo>
                  <a:cubicBezTo>
                    <a:pt x="156" y="57"/>
                    <a:pt x="162" y="17"/>
                    <a:pt x="135" y="10"/>
                  </a:cubicBezTo>
                  <a:cubicBezTo>
                    <a:pt x="98" y="0"/>
                    <a:pt x="53" y="0"/>
                    <a:pt x="17" y="11"/>
                  </a:cubicBezTo>
                  <a:cubicBezTo>
                    <a:pt x="0" y="16"/>
                    <a:pt x="0" y="40"/>
                    <a:pt x="17" y="45"/>
                  </a:cubicBezTo>
                  <a:close/>
                </a:path>
              </a:pathLst>
            </a:custGeom>
            <a:solidFill>
              <a:srgbClr val="FF98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Freeform 15"/>
            <p:cNvSpPr/>
            <p:nvPr/>
          </p:nvSpPr>
          <p:spPr bwMode="auto">
            <a:xfrm>
              <a:off x="2432" y="2415"/>
              <a:ext cx="352" cy="123"/>
            </a:xfrm>
            <a:custGeom>
              <a:avLst/>
              <a:gdLst>
                <a:gd name="T0" fmla="*/ 145 w 162"/>
                <a:gd name="T1" fmla="*/ 11 h 57"/>
                <a:gd name="T2" fmla="*/ 26 w 162"/>
                <a:gd name="T3" fmla="*/ 10 h 57"/>
                <a:gd name="T4" fmla="*/ 33 w 162"/>
                <a:gd name="T5" fmla="*/ 57 h 57"/>
                <a:gd name="T6" fmla="*/ 145 w 162"/>
                <a:gd name="T7" fmla="*/ 45 h 57"/>
                <a:gd name="T8" fmla="*/ 145 w 162"/>
                <a:gd name="T9" fmla="*/ 11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2" h="57">
                  <a:moveTo>
                    <a:pt x="145" y="11"/>
                  </a:moveTo>
                  <a:cubicBezTo>
                    <a:pt x="108" y="0"/>
                    <a:pt x="63" y="0"/>
                    <a:pt x="26" y="10"/>
                  </a:cubicBezTo>
                  <a:cubicBezTo>
                    <a:pt x="0" y="17"/>
                    <a:pt x="5" y="57"/>
                    <a:pt x="33" y="57"/>
                  </a:cubicBezTo>
                  <a:cubicBezTo>
                    <a:pt x="69" y="57"/>
                    <a:pt x="110" y="56"/>
                    <a:pt x="145" y="45"/>
                  </a:cubicBezTo>
                  <a:cubicBezTo>
                    <a:pt x="162" y="40"/>
                    <a:pt x="162" y="16"/>
                    <a:pt x="145" y="11"/>
                  </a:cubicBezTo>
                  <a:close/>
                </a:path>
              </a:pathLst>
            </a:custGeom>
            <a:solidFill>
              <a:srgbClr val="FF98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Freeform 16"/>
            <p:cNvSpPr/>
            <p:nvPr/>
          </p:nvSpPr>
          <p:spPr bwMode="auto">
            <a:xfrm>
              <a:off x="642" y="3262"/>
              <a:ext cx="1142" cy="668"/>
            </a:xfrm>
            <a:custGeom>
              <a:avLst/>
              <a:gdLst>
                <a:gd name="T0" fmla="*/ 71 w 526"/>
                <a:gd name="T1" fmla="*/ 24 h 308"/>
                <a:gd name="T2" fmla="*/ 143 w 526"/>
                <a:gd name="T3" fmla="*/ 258 h 308"/>
                <a:gd name="T4" fmla="*/ 424 w 526"/>
                <a:gd name="T5" fmla="*/ 287 h 308"/>
                <a:gd name="T6" fmla="*/ 490 w 526"/>
                <a:gd name="T7" fmla="*/ 171 h 308"/>
                <a:gd name="T8" fmla="*/ 287 w 526"/>
                <a:gd name="T9" fmla="*/ 139 h 308"/>
                <a:gd name="T10" fmla="*/ 139 w 526"/>
                <a:gd name="T11" fmla="*/ 42 h 308"/>
                <a:gd name="T12" fmla="*/ 71 w 526"/>
                <a:gd name="T13" fmla="*/ 24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6" h="308">
                  <a:moveTo>
                    <a:pt x="71" y="24"/>
                  </a:moveTo>
                  <a:cubicBezTo>
                    <a:pt x="0" y="98"/>
                    <a:pt x="74" y="213"/>
                    <a:pt x="143" y="258"/>
                  </a:cubicBezTo>
                  <a:cubicBezTo>
                    <a:pt x="220" y="308"/>
                    <a:pt x="337" y="297"/>
                    <a:pt x="424" y="287"/>
                  </a:cubicBezTo>
                  <a:cubicBezTo>
                    <a:pt x="477" y="281"/>
                    <a:pt x="526" y="225"/>
                    <a:pt x="490" y="171"/>
                  </a:cubicBezTo>
                  <a:cubicBezTo>
                    <a:pt x="448" y="108"/>
                    <a:pt x="352" y="138"/>
                    <a:pt x="287" y="139"/>
                  </a:cubicBezTo>
                  <a:cubicBezTo>
                    <a:pt x="217" y="141"/>
                    <a:pt x="165" y="110"/>
                    <a:pt x="139" y="42"/>
                  </a:cubicBezTo>
                  <a:cubicBezTo>
                    <a:pt x="129" y="15"/>
                    <a:pt x="94" y="0"/>
                    <a:pt x="71" y="24"/>
                  </a:cubicBezTo>
                  <a:close/>
                </a:path>
              </a:pathLst>
            </a:custGeom>
            <a:solidFill>
              <a:srgbClr val="FFDC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Freeform 17"/>
            <p:cNvSpPr/>
            <p:nvPr/>
          </p:nvSpPr>
          <p:spPr bwMode="auto">
            <a:xfrm>
              <a:off x="1603" y="3778"/>
              <a:ext cx="187" cy="37"/>
            </a:xfrm>
            <a:custGeom>
              <a:avLst/>
              <a:gdLst>
                <a:gd name="T0" fmla="*/ 5 w 86"/>
                <a:gd name="T1" fmla="*/ 9 h 17"/>
                <a:gd name="T2" fmla="*/ 84 w 86"/>
                <a:gd name="T3" fmla="*/ 12 h 17"/>
                <a:gd name="T4" fmla="*/ 84 w 86"/>
                <a:gd name="T5" fmla="*/ 10 h 17"/>
                <a:gd name="T6" fmla="*/ 7 w 86"/>
                <a:gd name="T7" fmla="*/ 2 h 17"/>
                <a:gd name="T8" fmla="*/ 5 w 86"/>
                <a:gd name="T9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" h="17">
                  <a:moveTo>
                    <a:pt x="5" y="9"/>
                  </a:moveTo>
                  <a:cubicBezTo>
                    <a:pt x="31" y="17"/>
                    <a:pt x="58" y="15"/>
                    <a:pt x="84" y="12"/>
                  </a:cubicBezTo>
                  <a:cubicBezTo>
                    <a:pt x="86" y="12"/>
                    <a:pt x="86" y="10"/>
                    <a:pt x="84" y="10"/>
                  </a:cubicBezTo>
                  <a:cubicBezTo>
                    <a:pt x="58" y="7"/>
                    <a:pt x="32" y="10"/>
                    <a:pt x="7" y="2"/>
                  </a:cubicBezTo>
                  <a:cubicBezTo>
                    <a:pt x="2" y="0"/>
                    <a:pt x="0" y="7"/>
                    <a:pt x="5" y="9"/>
                  </a:cubicBezTo>
                  <a:close/>
                </a:path>
              </a:pathLst>
            </a:custGeom>
            <a:solidFill>
              <a:srgbClr val="5B08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Freeform 18"/>
            <p:cNvSpPr/>
            <p:nvPr/>
          </p:nvSpPr>
          <p:spPr bwMode="auto">
            <a:xfrm>
              <a:off x="1634" y="3704"/>
              <a:ext cx="130" cy="20"/>
            </a:xfrm>
            <a:custGeom>
              <a:avLst/>
              <a:gdLst>
                <a:gd name="T0" fmla="*/ 3 w 60"/>
                <a:gd name="T1" fmla="*/ 5 h 9"/>
                <a:gd name="T2" fmla="*/ 58 w 60"/>
                <a:gd name="T3" fmla="*/ 7 h 9"/>
                <a:gd name="T4" fmla="*/ 58 w 60"/>
                <a:gd name="T5" fmla="*/ 4 h 9"/>
                <a:gd name="T6" fmla="*/ 4 w 60"/>
                <a:gd name="T7" fmla="*/ 0 h 9"/>
                <a:gd name="T8" fmla="*/ 3 w 60"/>
                <a:gd name="T9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9">
                  <a:moveTo>
                    <a:pt x="3" y="5"/>
                  </a:moveTo>
                  <a:cubicBezTo>
                    <a:pt x="21" y="8"/>
                    <a:pt x="40" y="9"/>
                    <a:pt x="58" y="7"/>
                  </a:cubicBezTo>
                  <a:cubicBezTo>
                    <a:pt x="60" y="7"/>
                    <a:pt x="60" y="4"/>
                    <a:pt x="58" y="4"/>
                  </a:cubicBezTo>
                  <a:cubicBezTo>
                    <a:pt x="40" y="2"/>
                    <a:pt x="22" y="3"/>
                    <a:pt x="4" y="0"/>
                  </a:cubicBezTo>
                  <a:cubicBezTo>
                    <a:pt x="1" y="0"/>
                    <a:pt x="0" y="5"/>
                    <a:pt x="3" y="5"/>
                  </a:cubicBezTo>
                  <a:close/>
                </a:path>
              </a:pathLst>
            </a:custGeom>
            <a:solidFill>
              <a:srgbClr val="5B08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Freeform 19"/>
            <p:cNvSpPr/>
            <p:nvPr/>
          </p:nvSpPr>
          <p:spPr bwMode="auto">
            <a:xfrm>
              <a:off x="1582" y="3609"/>
              <a:ext cx="189" cy="50"/>
            </a:xfrm>
            <a:custGeom>
              <a:avLst/>
              <a:gdLst>
                <a:gd name="T0" fmla="*/ 5 w 87"/>
                <a:gd name="T1" fmla="*/ 21 h 23"/>
                <a:gd name="T2" fmla="*/ 85 w 87"/>
                <a:gd name="T3" fmla="*/ 6 h 23"/>
                <a:gd name="T4" fmla="*/ 85 w 87"/>
                <a:gd name="T5" fmla="*/ 3 h 23"/>
                <a:gd name="T6" fmla="*/ 2 w 87"/>
                <a:gd name="T7" fmla="*/ 17 h 23"/>
                <a:gd name="T8" fmla="*/ 5 w 87"/>
                <a:gd name="T9" fmla="*/ 2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7" h="23">
                  <a:moveTo>
                    <a:pt x="5" y="21"/>
                  </a:moveTo>
                  <a:cubicBezTo>
                    <a:pt x="30" y="8"/>
                    <a:pt x="58" y="9"/>
                    <a:pt x="85" y="6"/>
                  </a:cubicBezTo>
                  <a:cubicBezTo>
                    <a:pt x="87" y="6"/>
                    <a:pt x="87" y="3"/>
                    <a:pt x="85" y="3"/>
                  </a:cubicBezTo>
                  <a:cubicBezTo>
                    <a:pt x="57" y="0"/>
                    <a:pt x="27" y="2"/>
                    <a:pt x="2" y="17"/>
                  </a:cubicBezTo>
                  <a:cubicBezTo>
                    <a:pt x="0" y="19"/>
                    <a:pt x="2" y="23"/>
                    <a:pt x="5" y="21"/>
                  </a:cubicBezTo>
                  <a:close/>
                </a:path>
              </a:pathLst>
            </a:custGeom>
            <a:solidFill>
              <a:srgbClr val="5B08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Freeform 20"/>
            <p:cNvSpPr/>
            <p:nvPr/>
          </p:nvSpPr>
          <p:spPr bwMode="auto">
            <a:xfrm>
              <a:off x="1972" y="3262"/>
              <a:ext cx="1144" cy="668"/>
            </a:xfrm>
            <a:custGeom>
              <a:avLst/>
              <a:gdLst>
                <a:gd name="T0" fmla="*/ 456 w 527"/>
                <a:gd name="T1" fmla="*/ 24 h 308"/>
                <a:gd name="T2" fmla="*/ 384 w 527"/>
                <a:gd name="T3" fmla="*/ 258 h 308"/>
                <a:gd name="T4" fmla="*/ 103 w 527"/>
                <a:gd name="T5" fmla="*/ 287 h 308"/>
                <a:gd name="T6" fmla="*/ 37 w 527"/>
                <a:gd name="T7" fmla="*/ 171 h 308"/>
                <a:gd name="T8" fmla="*/ 240 w 527"/>
                <a:gd name="T9" fmla="*/ 139 h 308"/>
                <a:gd name="T10" fmla="*/ 388 w 527"/>
                <a:gd name="T11" fmla="*/ 42 h 308"/>
                <a:gd name="T12" fmla="*/ 456 w 527"/>
                <a:gd name="T13" fmla="*/ 24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7" h="308">
                  <a:moveTo>
                    <a:pt x="456" y="24"/>
                  </a:moveTo>
                  <a:cubicBezTo>
                    <a:pt x="527" y="98"/>
                    <a:pt x="453" y="213"/>
                    <a:pt x="384" y="258"/>
                  </a:cubicBezTo>
                  <a:cubicBezTo>
                    <a:pt x="307" y="308"/>
                    <a:pt x="189" y="297"/>
                    <a:pt x="103" y="287"/>
                  </a:cubicBezTo>
                  <a:cubicBezTo>
                    <a:pt x="50" y="281"/>
                    <a:pt x="0" y="225"/>
                    <a:pt x="37" y="171"/>
                  </a:cubicBezTo>
                  <a:cubicBezTo>
                    <a:pt x="79" y="108"/>
                    <a:pt x="175" y="138"/>
                    <a:pt x="240" y="139"/>
                  </a:cubicBezTo>
                  <a:cubicBezTo>
                    <a:pt x="310" y="141"/>
                    <a:pt x="361" y="110"/>
                    <a:pt x="388" y="42"/>
                  </a:cubicBezTo>
                  <a:cubicBezTo>
                    <a:pt x="398" y="15"/>
                    <a:pt x="433" y="0"/>
                    <a:pt x="456" y="24"/>
                  </a:cubicBezTo>
                  <a:close/>
                </a:path>
              </a:pathLst>
            </a:custGeom>
            <a:solidFill>
              <a:srgbClr val="FFDC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Freeform 21"/>
            <p:cNvSpPr/>
            <p:nvPr/>
          </p:nvSpPr>
          <p:spPr bwMode="auto">
            <a:xfrm>
              <a:off x="1968" y="3778"/>
              <a:ext cx="187" cy="37"/>
            </a:xfrm>
            <a:custGeom>
              <a:avLst/>
              <a:gdLst>
                <a:gd name="T0" fmla="*/ 79 w 86"/>
                <a:gd name="T1" fmla="*/ 2 h 17"/>
                <a:gd name="T2" fmla="*/ 2 w 86"/>
                <a:gd name="T3" fmla="*/ 10 h 17"/>
                <a:gd name="T4" fmla="*/ 2 w 86"/>
                <a:gd name="T5" fmla="*/ 12 h 17"/>
                <a:gd name="T6" fmla="*/ 81 w 86"/>
                <a:gd name="T7" fmla="*/ 9 h 17"/>
                <a:gd name="T8" fmla="*/ 79 w 86"/>
                <a:gd name="T9" fmla="*/ 2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" h="17">
                  <a:moveTo>
                    <a:pt x="79" y="2"/>
                  </a:moveTo>
                  <a:cubicBezTo>
                    <a:pt x="54" y="10"/>
                    <a:pt x="28" y="7"/>
                    <a:pt x="2" y="10"/>
                  </a:cubicBezTo>
                  <a:cubicBezTo>
                    <a:pt x="0" y="10"/>
                    <a:pt x="0" y="12"/>
                    <a:pt x="2" y="12"/>
                  </a:cubicBezTo>
                  <a:cubicBezTo>
                    <a:pt x="28" y="15"/>
                    <a:pt x="55" y="17"/>
                    <a:pt x="81" y="9"/>
                  </a:cubicBezTo>
                  <a:cubicBezTo>
                    <a:pt x="86" y="7"/>
                    <a:pt x="84" y="0"/>
                    <a:pt x="79" y="2"/>
                  </a:cubicBezTo>
                  <a:close/>
                </a:path>
              </a:pathLst>
            </a:custGeom>
            <a:solidFill>
              <a:srgbClr val="5B08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Freeform 22"/>
            <p:cNvSpPr/>
            <p:nvPr/>
          </p:nvSpPr>
          <p:spPr bwMode="auto">
            <a:xfrm>
              <a:off x="1994" y="3704"/>
              <a:ext cx="130" cy="20"/>
            </a:xfrm>
            <a:custGeom>
              <a:avLst/>
              <a:gdLst>
                <a:gd name="T0" fmla="*/ 55 w 60"/>
                <a:gd name="T1" fmla="*/ 0 h 9"/>
                <a:gd name="T2" fmla="*/ 2 w 60"/>
                <a:gd name="T3" fmla="*/ 4 h 9"/>
                <a:gd name="T4" fmla="*/ 2 w 60"/>
                <a:gd name="T5" fmla="*/ 7 h 9"/>
                <a:gd name="T6" fmla="*/ 57 w 60"/>
                <a:gd name="T7" fmla="*/ 5 h 9"/>
                <a:gd name="T8" fmla="*/ 55 w 60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9">
                  <a:moveTo>
                    <a:pt x="55" y="0"/>
                  </a:moveTo>
                  <a:cubicBezTo>
                    <a:pt x="38" y="3"/>
                    <a:pt x="20" y="2"/>
                    <a:pt x="2" y="4"/>
                  </a:cubicBezTo>
                  <a:cubicBezTo>
                    <a:pt x="0" y="4"/>
                    <a:pt x="0" y="7"/>
                    <a:pt x="2" y="7"/>
                  </a:cubicBezTo>
                  <a:cubicBezTo>
                    <a:pt x="20" y="9"/>
                    <a:pt x="39" y="8"/>
                    <a:pt x="57" y="5"/>
                  </a:cubicBezTo>
                  <a:cubicBezTo>
                    <a:pt x="60" y="5"/>
                    <a:pt x="58" y="0"/>
                    <a:pt x="55" y="0"/>
                  </a:cubicBezTo>
                  <a:close/>
                </a:path>
              </a:pathLst>
            </a:custGeom>
            <a:solidFill>
              <a:srgbClr val="5B08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" name="Freeform 23"/>
            <p:cNvSpPr/>
            <p:nvPr/>
          </p:nvSpPr>
          <p:spPr bwMode="auto">
            <a:xfrm>
              <a:off x="1985" y="3609"/>
              <a:ext cx="191" cy="50"/>
            </a:xfrm>
            <a:custGeom>
              <a:avLst/>
              <a:gdLst>
                <a:gd name="T0" fmla="*/ 85 w 88"/>
                <a:gd name="T1" fmla="*/ 17 h 23"/>
                <a:gd name="T2" fmla="*/ 3 w 88"/>
                <a:gd name="T3" fmla="*/ 3 h 23"/>
                <a:gd name="T4" fmla="*/ 3 w 88"/>
                <a:gd name="T5" fmla="*/ 6 h 23"/>
                <a:gd name="T6" fmla="*/ 83 w 88"/>
                <a:gd name="T7" fmla="*/ 21 h 23"/>
                <a:gd name="T8" fmla="*/ 85 w 88"/>
                <a:gd name="T9" fmla="*/ 17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8" h="23">
                  <a:moveTo>
                    <a:pt x="85" y="17"/>
                  </a:moveTo>
                  <a:cubicBezTo>
                    <a:pt x="61" y="2"/>
                    <a:pt x="31" y="0"/>
                    <a:pt x="3" y="3"/>
                  </a:cubicBezTo>
                  <a:cubicBezTo>
                    <a:pt x="0" y="3"/>
                    <a:pt x="0" y="6"/>
                    <a:pt x="3" y="6"/>
                  </a:cubicBezTo>
                  <a:cubicBezTo>
                    <a:pt x="30" y="9"/>
                    <a:pt x="58" y="8"/>
                    <a:pt x="83" y="21"/>
                  </a:cubicBezTo>
                  <a:cubicBezTo>
                    <a:pt x="86" y="23"/>
                    <a:pt x="88" y="19"/>
                    <a:pt x="85" y="17"/>
                  </a:cubicBezTo>
                  <a:close/>
                </a:path>
              </a:pathLst>
            </a:custGeom>
            <a:solidFill>
              <a:srgbClr val="5B08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" name="Freeform 24"/>
            <p:cNvSpPr/>
            <p:nvPr/>
          </p:nvSpPr>
          <p:spPr bwMode="auto">
            <a:xfrm>
              <a:off x="968" y="743"/>
              <a:ext cx="464" cy="1255"/>
            </a:xfrm>
            <a:custGeom>
              <a:avLst/>
              <a:gdLst>
                <a:gd name="T0" fmla="*/ 194 w 214"/>
                <a:gd name="T1" fmla="*/ 307 h 579"/>
                <a:gd name="T2" fmla="*/ 138 w 214"/>
                <a:gd name="T3" fmla="*/ 58 h 579"/>
                <a:gd name="T4" fmla="*/ 29 w 214"/>
                <a:gd name="T5" fmla="*/ 58 h 579"/>
                <a:gd name="T6" fmla="*/ 7 w 214"/>
                <a:gd name="T7" fmla="*/ 329 h 579"/>
                <a:gd name="T8" fmla="*/ 107 w 214"/>
                <a:gd name="T9" fmla="*/ 561 h 579"/>
                <a:gd name="T10" fmla="*/ 165 w 214"/>
                <a:gd name="T11" fmla="*/ 527 h 579"/>
                <a:gd name="T12" fmla="*/ 167 w 214"/>
                <a:gd name="T13" fmla="*/ 526 h 579"/>
                <a:gd name="T14" fmla="*/ 194 w 214"/>
                <a:gd name="T15" fmla="*/ 307 h 5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4" h="579">
                  <a:moveTo>
                    <a:pt x="194" y="307"/>
                  </a:moveTo>
                  <a:cubicBezTo>
                    <a:pt x="188" y="221"/>
                    <a:pt x="171" y="138"/>
                    <a:pt x="138" y="58"/>
                  </a:cubicBezTo>
                  <a:cubicBezTo>
                    <a:pt x="119" y="9"/>
                    <a:pt x="45" y="0"/>
                    <a:pt x="29" y="58"/>
                  </a:cubicBezTo>
                  <a:cubicBezTo>
                    <a:pt x="5" y="145"/>
                    <a:pt x="0" y="240"/>
                    <a:pt x="7" y="329"/>
                  </a:cubicBezTo>
                  <a:cubicBezTo>
                    <a:pt x="13" y="418"/>
                    <a:pt x="32" y="505"/>
                    <a:pt x="107" y="561"/>
                  </a:cubicBezTo>
                  <a:cubicBezTo>
                    <a:pt x="131" y="579"/>
                    <a:pt x="164" y="554"/>
                    <a:pt x="165" y="527"/>
                  </a:cubicBezTo>
                  <a:cubicBezTo>
                    <a:pt x="166" y="527"/>
                    <a:pt x="166" y="526"/>
                    <a:pt x="167" y="526"/>
                  </a:cubicBezTo>
                  <a:cubicBezTo>
                    <a:pt x="214" y="470"/>
                    <a:pt x="199" y="376"/>
                    <a:pt x="194" y="30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" name="Freeform 25"/>
            <p:cNvSpPr/>
            <p:nvPr/>
          </p:nvSpPr>
          <p:spPr bwMode="auto">
            <a:xfrm>
              <a:off x="1050" y="977"/>
              <a:ext cx="304" cy="794"/>
            </a:xfrm>
            <a:custGeom>
              <a:avLst/>
              <a:gdLst>
                <a:gd name="T0" fmla="*/ 122 w 140"/>
                <a:gd name="T1" fmla="*/ 194 h 366"/>
                <a:gd name="T2" fmla="*/ 87 w 140"/>
                <a:gd name="T3" fmla="*/ 37 h 366"/>
                <a:gd name="T4" fmla="*/ 18 w 140"/>
                <a:gd name="T5" fmla="*/ 37 h 366"/>
                <a:gd name="T6" fmla="*/ 4 w 140"/>
                <a:gd name="T7" fmla="*/ 207 h 366"/>
                <a:gd name="T8" fmla="*/ 57 w 140"/>
                <a:gd name="T9" fmla="*/ 336 h 366"/>
                <a:gd name="T10" fmla="*/ 122 w 140"/>
                <a:gd name="T11" fmla="*/ 194 h 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0" h="366">
                  <a:moveTo>
                    <a:pt x="122" y="194"/>
                  </a:moveTo>
                  <a:cubicBezTo>
                    <a:pt x="118" y="139"/>
                    <a:pt x="107" y="87"/>
                    <a:pt x="87" y="37"/>
                  </a:cubicBezTo>
                  <a:cubicBezTo>
                    <a:pt x="75" y="6"/>
                    <a:pt x="28" y="0"/>
                    <a:pt x="18" y="37"/>
                  </a:cubicBezTo>
                  <a:cubicBezTo>
                    <a:pt x="3" y="91"/>
                    <a:pt x="0" y="151"/>
                    <a:pt x="4" y="207"/>
                  </a:cubicBezTo>
                  <a:cubicBezTo>
                    <a:pt x="7" y="247"/>
                    <a:pt x="13" y="320"/>
                    <a:pt x="57" y="336"/>
                  </a:cubicBezTo>
                  <a:cubicBezTo>
                    <a:pt x="140" y="366"/>
                    <a:pt x="125" y="236"/>
                    <a:pt x="122" y="194"/>
                  </a:cubicBezTo>
                  <a:close/>
                </a:path>
              </a:pathLst>
            </a:custGeom>
            <a:solidFill>
              <a:srgbClr val="FFDC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5" name="Freeform 26"/>
            <p:cNvSpPr/>
            <p:nvPr/>
          </p:nvSpPr>
          <p:spPr bwMode="auto">
            <a:xfrm>
              <a:off x="2326" y="743"/>
              <a:ext cx="464" cy="1255"/>
            </a:xfrm>
            <a:custGeom>
              <a:avLst/>
              <a:gdLst>
                <a:gd name="T0" fmla="*/ 20 w 214"/>
                <a:gd name="T1" fmla="*/ 307 h 579"/>
                <a:gd name="T2" fmla="*/ 76 w 214"/>
                <a:gd name="T3" fmla="*/ 58 h 579"/>
                <a:gd name="T4" fmla="*/ 185 w 214"/>
                <a:gd name="T5" fmla="*/ 58 h 579"/>
                <a:gd name="T6" fmla="*/ 207 w 214"/>
                <a:gd name="T7" fmla="*/ 329 h 579"/>
                <a:gd name="T8" fmla="*/ 107 w 214"/>
                <a:gd name="T9" fmla="*/ 561 h 579"/>
                <a:gd name="T10" fmla="*/ 49 w 214"/>
                <a:gd name="T11" fmla="*/ 527 h 579"/>
                <a:gd name="T12" fmla="*/ 47 w 214"/>
                <a:gd name="T13" fmla="*/ 526 h 579"/>
                <a:gd name="T14" fmla="*/ 20 w 214"/>
                <a:gd name="T15" fmla="*/ 307 h 5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4" h="579">
                  <a:moveTo>
                    <a:pt x="20" y="307"/>
                  </a:moveTo>
                  <a:cubicBezTo>
                    <a:pt x="26" y="221"/>
                    <a:pt x="43" y="138"/>
                    <a:pt x="76" y="58"/>
                  </a:cubicBezTo>
                  <a:cubicBezTo>
                    <a:pt x="95" y="9"/>
                    <a:pt x="169" y="0"/>
                    <a:pt x="185" y="58"/>
                  </a:cubicBezTo>
                  <a:cubicBezTo>
                    <a:pt x="209" y="145"/>
                    <a:pt x="214" y="240"/>
                    <a:pt x="207" y="329"/>
                  </a:cubicBezTo>
                  <a:cubicBezTo>
                    <a:pt x="201" y="418"/>
                    <a:pt x="181" y="505"/>
                    <a:pt x="107" y="561"/>
                  </a:cubicBezTo>
                  <a:cubicBezTo>
                    <a:pt x="83" y="579"/>
                    <a:pt x="50" y="554"/>
                    <a:pt x="49" y="527"/>
                  </a:cubicBezTo>
                  <a:cubicBezTo>
                    <a:pt x="48" y="527"/>
                    <a:pt x="48" y="526"/>
                    <a:pt x="47" y="526"/>
                  </a:cubicBezTo>
                  <a:cubicBezTo>
                    <a:pt x="0" y="470"/>
                    <a:pt x="15" y="376"/>
                    <a:pt x="20" y="30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" name="Freeform 27"/>
            <p:cNvSpPr/>
            <p:nvPr/>
          </p:nvSpPr>
          <p:spPr bwMode="auto">
            <a:xfrm>
              <a:off x="2404" y="977"/>
              <a:ext cx="304" cy="794"/>
            </a:xfrm>
            <a:custGeom>
              <a:avLst/>
              <a:gdLst>
                <a:gd name="T0" fmla="*/ 18 w 140"/>
                <a:gd name="T1" fmla="*/ 194 h 366"/>
                <a:gd name="T2" fmla="*/ 53 w 140"/>
                <a:gd name="T3" fmla="*/ 37 h 366"/>
                <a:gd name="T4" fmla="*/ 122 w 140"/>
                <a:gd name="T5" fmla="*/ 37 h 366"/>
                <a:gd name="T6" fmla="*/ 136 w 140"/>
                <a:gd name="T7" fmla="*/ 207 h 366"/>
                <a:gd name="T8" fmla="*/ 83 w 140"/>
                <a:gd name="T9" fmla="*/ 336 h 366"/>
                <a:gd name="T10" fmla="*/ 18 w 140"/>
                <a:gd name="T11" fmla="*/ 194 h 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0" h="366">
                  <a:moveTo>
                    <a:pt x="18" y="194"/>
                  </a:moveTo>
                  <a:cubicBezTo>
                    <a:pt x="22" y="139"/>
                    <a:pt x="33" y="87"/>
                    <a:pt x="53" y="37"/>
                  </a:cubicBezTo>
                  <a:cubicBezTo>
                    <a:pt x="65" y="6"/>
                    <a:pt x="112" y="0"/>
                    <a:pt x="122" y="37"/>
                  </a:cubicBezTo>
                  <a:cubicBezTo>
                    <a:pt x="137" y="91"/>
                    <a:pt x="140" y="151"/>
                    <a:pt x="136" y="207"/>
                  </a:cubicBezTo>
                  <a:cubicBezTo>
                    <a:pt x="133" y="247"/>
                    <a:pt x="127" y="320"/>
                    <a:pt x="83" y="336"/>
                  </a:cubicBezTo>
                  <a:cubicBezTo>
                    <a:pt x="0" y="366"/>
                    <a:pt x="15" y="236"/>
                    <a:pt x="18" y="194"/>
                  </a:cubicBezTo>
                  <a:close/>
                </a:path>
              </a:pathLst>
            </a:custGeom>
            <a:solidFill>
              <a:srgbClr val="FFDC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7" name="Freeform 28"/>
            <p:cNvSpPr/>
            <p:nvPr/>
          </p:nvSpPr>
          <p:spPr bwMode="auto">
            <a:xfrm>
              <a:off x="2209" y="2846"/>
              <a:ext cx="187" cy="347"/>
            </a:xfrm>
            <a:custGeom>
              <a:avLst/>
              <a:gdLst>
                <a:gd name="T0" fmla="*/ 15 w 86"/>
                <a:gd name="T1" fmla="*/ 153 h 160"/>
                <a:gd name="T2" fmla="*/ 44 w 86"/>
                <a:gd name="T3" fmla="*/ 86 h 160"/>
                <a:gd name="T4" fmla="*/ 82 w 86"/>
                <a:gd name="T5" fmla="*/ 19 h 160"/>
                <a:gd name="T6" fmla="*/ 61 w 86"/>
                <a:gd name="T7" fmla="*/ 7 h 160"/>
                <a:gd name="T8" fmla="*/ 19 w 86"/>
                <a:gd name="T9" fmla="*/ 78 h 160"/>
                <a:gd name="T10" fmla="*/ 1 w 86"/>
                <a:gd name="T11" fmla="*/ 151 h 160"/>
                <a:gd name="T12" fmla="*/ 15 w 86"/>
                <a:gd name="T13" fmla="*/ 153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6" h="160">
                  <a:moveTo>
                    <a:pt x="15" y="153"/>
                  </a:moveTo>
                  <a:cubicBezTo>
                    <a:pt x="24" y="130"/>
                    <a:pt x="33" y="108"/>
                    <a:pt x="44" y="86"/>
                  </a:cubicBezTo>
                  <a:cubicBezTo>
                    <a:pt x="56" y="64"/>
                    <a:pt x="74" y="42"/>
                    <a:pt x="82" y="19"/>
                  </a:cubicBezTo>
                  <a:cubicBezTo>
                    <a:pt x="86" y="6"/>
                    <a:pt x="70" y="0"/>
                    <a:pt x="61" y="7"/>
                  </a:cubicBezTo>
                  <a:cubicBezTo>
                    <a:pt x="41" y="23"/>
                    <a:pt x="29" y="55"/>
                    <a:pt x="19" y="78"/>
                  </a:cubicBezTo>
                  <a:cubicBezTo>
                    <a:pt x="9" y="101"/>
                    <a:pt x="0" y="125"/>
                    <a:pt x="1" y="151"/>
                  </a:cubicBezTo>
                  <a:cubicBezTo>
                    <a:pt x="2" y="159"/>
                    <a:pt x="12" y="160"/>
                    <a:pt x="15" y="153"/>
                  </a:cubicBezTo>
                  <a:close/>
                </a:path>
              </a:pathLst>
            </a:custGeom>
            <a:solidFill>
              <a:srgbClr val="8DC5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8" name="Freeform 29"/>
            <p:cNvSpPr/>
            <p:nvPr/>
          </p:nvSpPr>
          <p:spPr bwMode="auto">
            <a:xfrm>
              <a:off x="2226" y="2983"/>
              <a:ext cx="319" cy="255"/>
            </a:xfrm>
            <a:custGeom>
              <a:avLst/>
              <a:gdLst>
                <a:gd name="T0" fmla="*/ 18 w 147"/>
                <a:gd name="T1" fmla="*/ 111 h 118"/>
                <a:gd name="T2" fmla="*/ 132 w 147"/>
                <a:gd name="T3" fmla="*/ 35 h 118"/>
                <a:gd name="T4" fmla="*/ 118 w 147"/>
                <a:gd name="T5" fmla="*/ 10 h 118"/>
                <a:gd name="T6" fmla="*/ 3 w 147"/>
                <a:gd name="T7" fmla="*/ 103 h 118"/>
                <a:gd name="T8" fmla="*/ 18 w 147"/>
                <a:gd name="T9" fmla="*/ 111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" h="118">
                  <a:moveTo>
                    <a:pt x="18" y="111"/>
                  </a:moveTo>
                  <a:cubicBezTo>
                    <a:pt x="49" y="75"/>
                    <a:pt x="94" y="62"/>
                    <a:pt x="132" y="35"/>
                  </a:cubicBezTo>
                  <a:cubicBezTo>
                    <a:pt x="147" y="24"/>
                    <a:pt x="134" y="0"/>
                    <a:pt x="118" y="10"/>
                  </a:cubicBezTo>
                  <a:cubicBezTo>
                    <a:pt x="77" y="32"/>
                    <a:pt x="21" y="57"/>
                    <a:pt x="3" y="103"/>
                  </a:cubicBezTo>
                  <a:cubicBezTo>
                    <a:pt x="0" y="111"/>
                    <a:pt x="12" y="118"/>
                    <a:pt x="18" y="111"/>
                  </a:cubicBezTo>
                  <a:close/>
                </a:path>
              </a:pathLst>
            </a:custGeom>
            <a:solidFill>
              <a:srgbClr val="8DC5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" name="Freeform 30"/>
            <p:cNvSpPr/>
            <p:nvPr/>
          </p:nvSpPr>
          <p:spPr bwMode="auto">
            <a:xfrm>
              <a:off x="2239" y="3156"/>
              <a:ext cx="341" cy="113"/>
            </a:xfrm>
            <a:custGeom>
              <a:avLst/>
              <a:gdLst>
                <a:gd name="T0" fmla="*/ 14 w 157"/>
                <a:gd name="T1" fmla="*/ 50 h 52"/>
                <a:gd name="T2" fmla="*/ 139 w 157"/>
                <a:gd name="T3" fmla="*/ 31 h 52"/>
                <a:gd name="T4" fmla="*/ 132 w 157"/>
                <a:gd name="T5" fmla="*/ 4 h 52"/>
                <a:gd name="T6" fmla="*/ 11 w 157"/>
                <a:gd name="T7" fmla="*/ 29 h 52"/>
                <a:gd name="T8" fmla="*/ 14 w 157"/>
                <a:gd name="T9" fmla="*/ 5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7" h="52">
                  <a:moveTo>
                    <a:pt x="14" y="50"/>
                  </a:moveTo>
                  <a:cubicBezTo>
                    <a:pt x="55" y="52"/>
                    <a:pt x="99" y="39"/>
                    <a:pt x="139" y="31"/>
                  </a:cubicBezTo>
                  <a:cubicBezTo>
                    <a:pt x="157" y="27"/>
                    <a:pt x="149" y="0"/>
                    <a:pt x="132" y="4"/>
                  </a:cubicBezTo>
                  <a:cubicBezTo>
                    <a:pt x="92" y="13"/>
                    <a:pt x="50" y="17"/>
                    <a:pt x="11" y="29"/>
                  </a:cubicBezTo>
                  <a:cubicBezTo>
                    <a:pt x="0" y="33"/>
                    <a:pt x="2" y="50"/>
                    <a:pt x="14" y="50"/>
                  </a:cubicBezTo>
                  <a:close/>
                </a:path>
              </a:pathLst>
            </a:custGeom>
            <a:solidFill>
              <a:srgbClr val="8DC5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" name="Freeform 31"/>
            <p:cNvSpPr/>
            <p:nvPr/>
          </p:nvSpPr>
          <p:spPr bwMode="auto">
            <a:xfrm>
              <a:off x="1710" y="3039"/>
              <a:ext cx="744" cy="945"/>
            </a:xfrm>
            <a:custGeom>
              <a:avLst/>
              <a:gdLst>
                <a:gd name="T0" fmla="*/ 243 w 343"/>
                <a:gd name="T1" fmla="*/ 35 h 436"/>
                <a:gd name="T2" fmla="*/ 166 w 343"/>
                <a:gd name="T3" fmla="*/ 7 h 436"/>
                <a:gd name="T4" fmla="*/ 108 w 343"/>
                <a:gd name="T5" fmla="*/ 74 h 436"/>
                <a:gd name="T6" fmla="*/ 54 w 343"/>
                <a:gd name="T7" fmla="*/ 206 h 436"/>
                <a:gd name="T8" fmla="*/ 8 w 343"/>
                <a:gd name="T9" fmla="*/ 348 h 436"/>
                <a:gd name="T10" fmla="*/ 193 w 343"/>
                <a:gd name="T11" fmla="*/ 278 h 436"/>
                <a:gd name="T12" fmla="*/ 278 w 343"/>
                <a:gd name="T13" fmla="*/ 215 h 436"/>
                <a:gd name="T14" fmla="*/ 243 w 343"/>
                <a:gd name="T15" fmla="*/ 35 h 4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43" h="436">
                  <a:moveTo>
                    <a:pt x="243" y="35"/>
                  </a:moveTo>
                  <a:cubicBezTo>
                    <a:pt x="222" y="15"/>
                    <a:pt x="195" y="0"/>
                    <a:pt x="166" y="7"/>
                  </a:cubicBezTo>
                  <a:cubicBezTo>
                    <a:pt x="135" y="14"/>
                    <a:pt x="119" y="48"/>
                    <a:pt x="108" y="74"/>
                  </a:cubicBezTo>
                  <a:cubicBezTo>
                    <a:pt x="89" y="118"/>
                    <a:pt x="73" y="162"/>
                    <a:pt x="54" y="206"/>
                  </a:cubicBezTo>
                  <a:cubicBezTo>
                    <a:pt x="38" y="245"/>
                    <a:pt x="0" y="305"/>
                    <a:pt x="8" y="348"/>
                  </a:cubicBezTo>
                  <a:cubicBezTo>
                    <a:pt x="24" y="436"/>
                    <a:pt x="161" y="303"/>
                    <a:pt x="193" y="278"/>
                  </a:cubicBezTo>
                  <a:cubicBezTo>
                    <a:pt x="221" y="256"/>
                    <a:pt x="252" y="239"/>
                    <a:pt x="278" y="215"/>
                  </a:cubicBezTo>
                  <a:cubicBezTo>
                    <a:pt x="343" y="156"/>
                    <a:pt x="294" y="83"/>
                    <a:pt x="243" y="35"/>
                  </a:cubicBezTo>
                  <a:close/>
                </a:path>
              </a:pathLst>
            </a:custGeom>
            <a:solidFill>
              <a:srgbClr val="FF8D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" name="Freeform 32"/>
            <p:cNvSpPr/>
            <p:nvPr/>
          </p:nvSpPr>
          <p:spPr bwMode="auto">
            <a:xfrm>
              <a:off x="1840" y="3188"/>
              <a:ext cx="295" cy="144"/>
            </a:xfrm>
            <a:custGeom>
              <a:avLst/>
              <a:gdLst>
                <a:gd name="T0" fmla="*/ 8 w 136"/>
                <a:gd name="T1" fmla="*/ 12 h 66"/>
                <a:gd name="T2" fmla="*/ 130 w 136"/>
                <a:gd name="T3" fmla="*/ 64 h 66"/>
                <a:gd name="T4" fmla="*/ 134 w 136"/>
                <a:gd name="T5" fmla="*/ 60 h 66"/>
                <a:gd name="T6" fmla="*/ 8 w 136"/>
                <a:gd name="T7" fmla="*/ 0 h 66"/>
                <a:gd name="T8" fmla="*/ 8 w 136"/>
                <a:gd name="T9" fmla="*/ 12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6" h="66">
                  <a:moveTo>
                    <a:pt x="8" y="12"/>
                  </a:moveTo>
                  <a:cubicBezTo>
                    <a:pt x="56" y="13"/>
                    <a:pt x="92" y="39"/>
                    <a:pt x="130" y="64"/>
                  </a:cubicBezTo>
                  <a:cubicBezTo>
                    <a:pt x="133" y="66"/>
                    <a:pt x="136" y="62"/>
                    <a:pt x="134" y="60"/>
                  </a:cubicBezTo>
                  <a:cubicBezTo>
                    <a:pt x="101" y="26"/>
                    <a:pt x="55" y="2"/>
                    <a:pt x="8" y="0"/>
                  </a:cubicBezTo>
                  <a:cubicBezTo>
                    <a:pt x="0" y="0"/>
                    <a:pt x="0" y="12"/>
                    <a:pt x="8" y="12"/>
                  </a:cubicBezTo>
                  <a:close/>
                </a:path>
              </a:pathLst>
            </a:custGeom>
            <a:solidFill>
              <a:srgbClr val="FF74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" name="Freeform 33"/>
            <p:cNvSpPr/>
            <p:nvPr/>
          </p:nvSpPr>
          <p:spPr bwMode="auto">
            <a:xfrm>
              <a:off x="1771" y="3336"/>
              <a:ext cx="262" cy="145"/>
            </a:xfrm>
            <a:custGeom>
              <a:avLst/>
              <a:gdLst>
                <a:gd name="T0" fmla="*/ 7 w 121"/>
                <a:gd name="T1" fmla="*/ 16 h 67"/>
                <a:gd name="T2" fmla="*/ 115 w 121"/>
                <a:gd name="T3" fmla="*/ 65 h 67"/>
                <a:gd name="T4" fmla="*/ 120 w 121"/>
                <a:gd name="T5" fmla="*/ 61 h 67"/>
                <a:gd name="T6" fmla="*/ 7 w 121"/>
                <a:gd name="T7" fmla="*/ 4 h 67"/>
                <a:gd name="T8" fmla="*/ 7 w 121"/>
                <a:gd name="T9" fmla="*/ 16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0" h="67">
                  <a:moveTo>
                    <a:pt x="7" y="16"/>
                  </a:moveTo>
                  <a:cubicBezTo>
                    <a:pt x="54" y="12"/>
                    <a:pt x="81" y="40"/>
                    <a:pt x="115" y="65"/>
                  </a:cubicBezTo>
                  <a:cubicBezTo>
                    <a:pt x="118" y="67"/>
                    <a:pt x="121" y="64"/>
                    <a:pt x="120" y="61"/>
                  </a:cubicBezTo>
                  <a:cubicBezTo>
                    <a:pt x="100" y="20"/>
                    <a:pt x="51" y="0"/>
                    <a:pt x="7" y="4"/>
                  </a:cubicBezTo>
                  <a:cubicBezTo>
                    <a:pt x="0" y="5"/>
                    <a:pt x="0" y="16"/>
                    <a:pt x="7" y="16"/>
                  </a:cubicBezTo>
                  <a:close/>
                </a:path>
              </a:pathLst>
            </a:custGeom>
            <a:solidFill>
              <a:srgbClr val="FF74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" name="Freeform 34"/>
            <p:cNvSpPr/>
            <p:nvPr/>
          </p:nvSpPr>
          <p:spPr bwMode="auto">
            <a:xfrm>
              <a:off x="1731" y="3481"/>
              <a:ext cx="204" cy="102"/>
            </a:xfrm>
            <a:custGeom>
              <a:avLst/>
              <a:gdLst>
                <a:gd name="T0" fmla="*/ 8 w 94"/>
                <a:gd name="T1" fmla="*/ 12 h 47"/>
                <a:gd name="T2" fmla="*/ 86 w 94"/>
                <a:gd name="T3" fmla="*/ 45 h 47"/>
                <a:gd name="T4" fmla="*/ 91 w 94"/>
                <a:gd name="T5" fmla="*/ 39 h 47"/>
                <a:gd name="T6" fmla="*/ 8 w 94"/>
                <a:gd name="T7" fmla="*/ 1 h 47"/>
                <a:gd name="T8" fmla="*/ 8 w 94"/>
                <a:gd name="T9" fmla="*/ 12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4" h="47">
                  <a:moveTo>
                    <a:pt x="8" y="12"/>
                  </a:moveTo>
                  <a:cubicBezTo>
                    <a:pt x="39" y="14"/>
                    <a:pt x="60" y="32"/>
                    <a:pt x="86" y="45"/>
                  </a:cubicBezTo>
                  <a:cubicBezTo>
                    <a:pt x="90" y="47"/>
                    <a:pt x="94" y="42"/>
                    <a:pt x="91" y="39"/>
                  </a:cubicBezTo>
                  <a:cubicBezTo>
                    <a:pt x="71" y="16"/>
                    <a:pt x="37" y="2"/>
                    <a:pt x="8" y="1"/>
                  </a:cubicBezTo>
                  <a:cubicBezTo>
                    <a:pt x="0" y="0"/>
                    <a:pt x="0" y="12"/>
                    <a:pt x="8" y="12"/>
                  </a:cubicBezTo>
                  <a:close/>
                </a:path>
              </a:pathLst>
            </a:custGeom>
            <a:solidFill>
              <a:srgbClr val="FF74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844990698"/>
      </p:ext>
    </p:extLst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8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" name="Group 4"/>
          <p:cNvGrpSpPr>
            <a:grpSpLocks noChangeAspect="1"/>
          </p:cNvGrpSpPr>
          <p:nvPr/>
        </p:nvGrpSpPr>
        <p:grpSpPr>
          <a:xfrm rot="10800000">
            <a:off x="130629" y="-458619"/>
            <a:ext cx="1001212" cy="1385668"/>
            <a:chOff x="586" y="743"/>
            <a:chExt cx="2586" cy="3579"/>
          </a:xfrm>
        </p:grpSpPr>
        <p:sp>
          <p:nvSpPr>
            <p:cNvPr id="34" name="Freeform 8"/>
            <p:cNvSpPr/>
            <p:nvPr/>
          </p:nvSpPr>
          <p:spPr bwMode="auto">
            <a:xfrm>
              <a:off x="586" y="1482"/>
              <a:ext cx="2586" cy="2840"/>
            </a:xfrm>
            <a:custGeom>
              <a:avLst/>
              <a:gdLst>
                <a:gd name="T0" fmla="*/ 1181 w 1192"/>
                <a:gd name="T1" fmla="*/ 646 h 1310"/>
                <a:gd name="T2" fmla="*/ 1155 w 1192"/>
                <a:gd name="T3" fmla="*/ 406 h 1310"/>
                <a:gd name="T4" fmla="*/ 1033 w 1192"/>
                <a:gd name="T5" fmla="*/ 179 h 1310"/>
                <a:gd name="T6" fmla="*/ 636 w 1192"/>
                <a:gd name="T7" fmla="*/ 2 h 1310"/>
                <a:gd name="T8" fmla="*/ 597 w 1192"/>
                <a:gd name="T9" fmla="*/ 0 h 1310"/>
                <a:gd name="T10" fmla="*/ 597 w 1192"/>
                <a:gd name="T11" fmla="*/ 0 h 1310"/>
                <a:gd name="T12" fmla="*/ 596 w 1192"/>
                <a:gd name="T13" fmla="*/ 0 h 1310"/>
                <a:gd name="T14" fmla="*/ 595 w 1192"/>
                <a:gd name="T15" fmla="*/ 0 h 1310"/>
                <a:gd name="T16" fmla="*/ 595 w 1192"/>
                <a:gd name="T17" fmla="*/ 0 h 1310"/>
                <a:gd name="T18" fmla="*/ 556 w 1192"/>
                <a:gd name="T19" fmla="*/ 2 h 1310"/>
                <a:gd name="T20" fmla="*/ 159 w 1192"/>
                <a:gd name="T21" fmla="*/ 179 h 1310"/>
                <a:gd name="T22" fmla="*/ 37 w 1192"/>
                <a:gd name="T23" fmla="*/ 406 h 1310"/>
                <a:gd name="T24" fmla="*/ 10 w 1192"/>
                <a:gd name="T25" fmla="*/ 646 h 1310"/>
                <a:gd name="T26" fmla="*/ 3 w 1192"/>
                <a:gd name="T27" fmla="*/ 925 h 1310"/>
                <a:gd name="T28" fmla="*/ 16 w 1192"/>
                <a:gd name="T29" fmla="*/ 1073 h 1310"/>
                <a:gd name="T30" fmla="*/ 56 w 1192"/>
                <a:gd name="T31" fmla="*/ 1210 h 1310"/>
                <a:gd name="T32" fmla="*/ 139 w 1192"/>
                <a:gd name="T33" fmla="*/ 1234 h 1310"/>
                <a:gd name="T34" fmla="*/ 386 w 1192"/>
                <a:gd name="T35" fmla="*/ 1305 h 1310"/>
                <a:gd name="T36" fmla="*/ 596 w 1192"/>
                <a:gd name="T37" fmla="*/ 1305 h 1310"/>
                <a:gd name="T38" fmla="*/ 806 w 1192"/>
                <a:gd name="T39" fmla="*/ 1305 h 1310"/>
                <a:gd name="T40" fmla="*/ 1053 w 1192"/>
                <a:gd name="T41" fmla="*/ 1234 h 1310"/>
                <a:gd name="T42" fmla="*/ 1136 w 1192"/>
                <a:gd name="T43" fmla="*/ 1210 h 1310"/>
                <a:gd name="T44" fmla="*/ 1176 w 1192"/>
                <a:gd name="T45" fmla="*/ 1073 h 1310"/>
                <a:gd name="T46" fmla="*/ 1189 w 1192"/>
                <a:gd name="T47" fmla="*/ 925 h 1310"/>
                <a:gd name="T48" fmla="*/ 1181 w 1192"/>
                <a:gd name="T49" fmla="*/ 646 h 1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92" h="1310">
                  <a:moveTo>
                    <a:pt x="1181" y="646"/>
                  </a:moveTo>
                  <a:cubicBezTo>
                    <a:pt x="1175" y="566"/>
                    <a:pt x="1172" y="485"/>
                    <a:pt x="1155" y="406"/>
                  </a:cubicBezTo>
                  <a:cubicBezTo>
                    <a:pt x="1137" y="323"/>
                    <a:pt x="1089" y="243"/>
                    <a:pt x="1033" y="179"/>
                  </a:cubicBezTo>
                  <a:cubicBezTo>
                    <a:pt x="928" y="58"/>
                    <a:pt x="790" y="13"/>
                    <a:pt x="636" y="2"/>
                  </a:cubicBezTo>
                  <a:cubicBezTo>
                    <a:pt x="623" y="1"/>
                    <a:pt x="610" y="1"/>
                    <a:pt x="597" y="0"/>
                  </a:cubicBezTo>
                  <a:cubicBezTo>
                    <a:pt x="597" y="0"/>
                    <a:pt x="597" y="0"/>
                    <a:pt x="597" y="0"/>
                  </a:cubicBezTo>
                  <a:cubicBezTo>
                    <a:pt x="596" y="0"/>
                    <a:pt x="596" y="0"/>
                    <a:pt x="596" y="0"/>
                  </a:cubicBezTo>
                  <a:cubicBezTo>
                    <a:pt x="596" y="0"/>
                    <a:pt x="595" y="0"/>
                    <a:pt x="595" y="0"/>
                  </a:cubicBezTo>
                  <a:cubicBezTo>
                    <a:pt x="595" y="0"/>
                    <a:pt x="595" y="0"/>
                    <a:pt x="595" y="0"/>
                  </a:cubicBezTo>
                  <a:cubicBezTo>
                    <a:pt x="582" y="1"/>
                    <a:pt x="569" y="1"/>
                    <a:pt x="556" y="2"/>
                  </a:cubicBezTo>
                  <a:cubicBezTo>
                    <a:pt x="402" y="13"/>
                    <a:pt x="264" y="58"/>
                    <a:pt x="159" y="179"/>
                  </a:cubicBezTo>
                  <a:cubicBezTo>
                    <a:pt x="103" y="243"/>
                    <a:pt x="54" y="323"/>
                    <a:pt x="37" y="406"/>
                  </a:cubicBezTo>
                  <a:cubicBezTo>
                    <a:pt x="20" y="485"/>
                    <a:pt x="17" y="566"/>
                    <a:pt x="10" y="646"/>
                  </a:cubicBezTo>
                  <a:cubicBezTo>
                    <a:pt x="3" y="739"/>
                    <a:pt x="0" y="832"/>
                    <a:pt x="3" y="925"/>
                  </a:cubicBezTo>
                  <a:cubicBezTo>
                    <a:pt x="5" y="974"/>
                    <a:pt x="9" y="1024"/>
                    <a:pt x="16" y="1073"/>
                  </a:cubicBezTo>
                  <a:cubicBezTo>
                    <a:pt x="23" y="1117"/>
                    <a:pt x="28" y="1173"/>
                    <a:pt x="56" y="1210"/>
                  </a:cubicBezTo>
                  <a:cubicBezTo>
                    <a:pt x="77" y="1240"/>
                    <a:pt x="112" y="1246"/>
                    <a:pt x="139" y="1234"/>
                  </a:cubicBezTo>
                  <a:cubicBezTo>
                    <a:pt x="207" y="1287"/>
                    <a:pt x="304" y="1300"/>
                    <a:pt x="386" y="1305"/>
                  </a:cubicBezTo>
                  <a:cubicBezTo>
                    <a:pt x="456" y="1310"/>
                    <a:pt x="526" y="1307"/>
                    <a:pt x="596" y="1305"/>
                  </a:cubicBezTo>
                  <a:cubicBezTo>
                    <a:pt x="666" y="1307"/>
                    <a:pt x="736" y="1310"/>
                    <a:pt x="806" y="1305"/>
                  </a:cubicBezTo>
                  <a:cubicBezTo>
                    <a:pt x="888" y="1300"/>
                    <a:pt x="985" y="1287"/>
                    <a:pt x="1053" y="1234"/>
                  </a:cubicBezTo>
                  <a:cubicBezTo>
                    <a:pt x="1080" y="1246"/>
                    <a:pt x="1115" y="1240"/>
                    <a:pt x="1136" y="1210"/>
                  </a:cubicBezTo>
                  <a:cubicBezTo>
                    <a:pt x="1163" y="1173"/>
                    <a:pt x="1169" y="1117"/>
                    <a:pt x="1176" y="1073"/>
                  </a:cubicBezTo>
                  <a:cubicBezTo>
                    <a:pt x="1183" y="1024"/>
                    <a:pt x="1187" y="974"/>
                    <a:pt x="1189" y="925"/>
                  </a:cubicBezTo>
                  <a:cubicBezTo>
                    <a:pt x="1192" y="832"/>
                    <a:pt x="1189" y="739"/>
                    <a:pt x="1181" y="64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9"/>
            <p:cNvSpPr/>
            <p:nvPr/>
          </p:nvSpPr>
          <p:spPr bwMode="auto">
            <a:xfrm>
              <a:off x="1465" y="2467"/>
              <a:ext cx="440" cy="234"/>
            </a:xfrm>
            <a:custGeom>
              <a:avLst/>
              <a:gdLst>
                <a:gd name="T0" fmla="*/ 2 w 203"/>
                <a:gd name="T1" fmla="*/ 30 h 108"/>
                <a:gd name="T2" fmla="*/ 105 w 203"/>
                <a:gd name="T3" fmla="*/ 99 h 108"/>
                <a:gd name="T4" fmla="*/ 202 w 203"/>
                <a:gd name="T5" fmla="*/ 4 h 108"/>
                <a:gd name="T6" fmla="*/ 197 w 203"/>
                <a:gd name="T7" fmla="*/ 2 h 108"/>
                <a:gd name="T8" fmla="*/ 108 w 203"/>
                <a:gd name="T9" fmla="*/ 82 h 108"/>
                <a:gd name="T10" fmla="*/ 11 w 203"/>
                <a:gd name="T11" fmla="*/ 27 h 108"/>
                <a:gd name="T12" fmla="*/ 2 w 203"/>
                <a:gd name="T13" fmla="*/ 3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3" h="108">
                  <a:moveTo>
                    <a:pt x="2" y="30"/>
                  </a:moveTo>
                  <a:cubicBezTo>
                    <a:pt x="14" y="81"/>
                    <a:pt x="53" y="108"/>
                    <a:pt x="105" y="99"/>
                  </a:cubicBezTo>
                  <a:cubicBezTo>
                    <a:pt x="150" y="91"/>
                    <a:pt x="197" y="50"/>
                    <a:pt x="202" y="4"/>
                  </a:cubicBezTo>
                  <a:cubicBezTo>
                    <a:pt x="203" y="1"/>
                    <a:pt x="199" y="0"/>
                    <a:pt x="197" y="2"/>
                  </a:cubicBezTo>
                  <a:cubicBezTo>
                    <a:pt x="179" y="41"/>
                    <a:pt x="151" y="70"/>
                    <a:pt x="108" y="82"/>
                  </a:cubicBezTo>
                  <a:cubicBezTo>
                    <a:pt x="64" y="93"/>
                    <a:pt x="26" y="70"/>
                    <a:pt x="11" y="27"/>
                  </a:cubicBezTo>
                  <a:cubicBezTo>
                    <a:pt x="9" y="22"/>
                    <a:pt x="0" y="24"/>
                    <a:pt x="2" y="30"/>
                  </a:cubicBezTo>
                  <a:close/>
                </a:path>
              </a:pathLst>
            </a:custGeom>
            <a:solidFill>
              <a:srgbClr val="5B08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10"/>
            <p:cNvSpPr/>
            <p:nvPr/>
          </p:nvSpPr>
          <p:spPr bwMode="auto">
            <a:xfrm>
              <a:off x="1892" y="2467"/>
              <a:ext cx="441" cy="238"/>
            </a:xfrm>
            <a:custGeom>
              <a:avLst/>
              <a:gdLst>
                <a:gd name="T0" fmla="*/ 192 w 203"/>
                <a:gd name="T1" fmla="*/ 27 h 110"/>
                <a:gd name="T2" fmla="*/ 95 w 203"/>
                <a:gd name="T3" fmla="*/ 82 h 110"/>
                <a:gd name="T4" fmla="*/ 6 w 203"/>
                <a:gd name="T5" fmla="*/ 2 h 110"/>
                <a:gd name="T6" fmla="*/ 1 w 203"/>
                <a:gd name="T7" fmla="*/ 4 h 110"/>
                <a:gd name="T8" fmla="*/ 98 w 203"/>
                <a:gd name="T9" fmla="*/ 99 h 110"/>
                <a:gd name="T10" fmla="*/ 201 w 203"/>
                <a:gd name="T11" fmla="*/ 30 h 110"/>
                <a:gd name="T12" fmla="*/ 192 w 203"/>
                <a:gd name="T13" fmla="*/ 27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3" h="110">
                  <a:moveTo>
                    <a:pt x="192" y="27"/>
                  </a:moveTo>
                  <a:cubicBezTo>
                    <a:pt x="177" y="70"/>
                    <a:pt x="139" y="92"/>
                    <a:pt x="95" y="82"/>
                  </a:cubicBezTo>
                  <a:cubicBezTo>
                    <a:pt x="53" y="71"/>
                    <a:pt x="24" y="40"/>
                    <a:pt x="6" y="2"/>
                  </a:cubicBezTo>
                  <a:cubicBezTo>
                    <a:pt x="5" y="0"/>
                    <a:pt x="0" y="1"/>
                    <a:pt x="1" y="4"/>
                  </a:cubicBezTo>
                  <a:cubicBezTo>
                    <a:pt x="7" y="51"/>
                    <a:pt x="53" y="89"/>
                    <a:pt x="98" y="99"/>
                  </a:cubicBezTo>
                  <a:cubicBezTo>
                    <a:pt x="150" y="110"/>
                    <a:pt x="190" y="79"/>
                    <a:pt x="201" y="30"/>
                  </a:cubicBezTo>
                  <a:cubicBezTo>
                    <a:pt x="203" y="24"/>
                    <a:pt x="194" y="22"/>
                    <a:pt x="192" y="27"/>
                  </a:cubicBezTo>
                  <a:close/>
                </a:path>
              </a:pathLst>
            </a:custGeom>
            <a:solidFill>
              <a:srgbClr val="5B08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11"/>
            <p:cNvSpPr/>
            <p:nvPr/>
          </p:nvSpPr>
          <p:spPr bwMode="auto">
            <a:xfrm>
              <a:off x="1814" y="2354"/>
              <a:ext cx="171" cy="123"/>
            </a:xfrm>
            <a:custGeom>
              <a:avLst/>
              <a:gdLst>
                <a:gd name="T0" fmla="*/ 78 w 79"/>
                <a:gd name="T1" fmla="*/ 13 h 57"/>
                <a:gd name="T2" fmla="*/ 65 w 79"/>
                <a:gd name="T3" fmla="*/ 2 h 57"/>
                <a:gd name="T4" fmla="*/ 63 w 79"/>
                <a:gd name="T5" fmla="*/ 2 h 57"/>
                <a:gd name="T6" fmla="*/ 39 w 79"/>
                <a:gd name="T7" fmla="*/ 0 h 57"/>
                <a:gd name="T8" fmla="*/ 16 w 79"/>
                <a:gd name="T9" fmla="*/ 2 h 57"/>
                <a:gd name="T10" fmla="*/ 13 w 79"/>
                <a:gd name="T11" fmla="*/ 2 h 57"/>
                <a:gd name="T12" fmla="*/ 1 w 79"/>
                <a:gd name="T13" fmla="*/ 13 h 57"/>
                <a:gd name="T14" fmla="*/ 2 w 79"/>
                <a:gd name="T15" fmla="*/ 25 h 57"/>
                <a:gd name="T16" fmla="*/ 28 w 79"/>
                <a:gd name="T17" fmla="*/ 53 h 57"/>
                <a:gd name="T18" fmla="*/ 51 w 79"/>
                <a:gd name="T19" fmla="*/ 53 h 57"/>
                <a:gd name="T20" fmla="*/ 76 w 79"/>
                <a:gd name="T21" fmla="*/ 25 h 57"/>
                <a:gd name="T22" fmla="*/ 78 w 79"/>
                <a:gd name="T23" fmla="*/ 13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9" h="57">
                  <a:moveTo>
                    <a:pt x="78" y="13"/>
                  </a:moveTo>
                  <a:cubicBezTo>
                    <a:pt x="77" y="7"/>
                    <a:pt x="73" y="3"/>
                    <a:pt x="65" y="2"/>
                  </a:cubicBezTo>
                  <a:cubicBezTo>
                    <a:pt x="65" y="2"/>
                    <a:pt x="64" y="2"/>
                    <a:pt x="63" y="2"/>
                  </a:cubicBezTo>
                  <a:cubicBezTo>
                    <a:pt x="55" y="0"/>
                    <a:pt x="47" y="0"/>
                    <a:pt x="39" y="0"/>
                  </a:cubicBezTo>
                  <a:cubicBezTo>
                    <a:pt x="32" y="0"/>
                    <a:pt x="24" y="0"/>
                    <a:pt x="16" y="2"/>
                  </a:cubicBezTo>
                  <a:cubicBezTo>
                    <a:pt x="15" y="2"/>
                    <a:pt x="14" y="2"/>
                    <a:pt x="13" y="2"/>
                  </a:cubicBezTo>
                  <a:cubicBezTo>
                    <a:pt x="6" y="3"/>
                    <a:pt x="2" y="7"/>
                    <a:pt x="1" y="13"/>
                  </a:cubicBezTo>
                  <a:cubicBezTo>
                    <a:pt x="0" y="16"/>
                    <a:pt x="0" y="21"/>
                    <a:pt x="2" y="25"/>
                  </a:cubicBezTo>
                  <a:cubicBezTo>
                    <a:pt x="8" y="35"/>
                    <a:pt x="18" y="48"/>
                    <a:pt x="28" y="53"/>
                  </a:cubicBezTo>
                  <a:cubicBezTo>
                    <a:pt x="36" y="57"/>
                    <a:pt x="43" y="57"/>
                    <a:pt x="51" y="53"/>
                  </a:cubicBezTo>
                  <a:cubicBezTo>
                    <a:pt x="61" y="48"/>
                    <a:pt x="71" y="35"/>
                    <a:pt x="76" y="25"/>
                  </a:cubicBezTo>
                  <a:cubicBezTo>
                    <a:pt x="79" y="21"/>
                    <a:pt x="79" y="16"/>
                    <a:pt x="78" y="13"/>
                  </a:cubicBezTo>
                  <a:close/>
                </a:path>
              </a:pathLst>
            </a:custGeom>
            <a:solidFill>
              <a:srgbClr val="5B0822"/>
            </a:solidFill>
            <a:ln w="14288" cap="flat">
              <a:solidFill>
                <a:srgbClr val="5B0822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12"/>
            <p:cNvSpPr/>
            <p:nvPr/>
          </p:nvSpPr>
          <p:spPr bwMode="auto">
            <a:xfrm>
              <a:off x="1139" y="2120"/>
              <a:ext cx="434" cy="271"/>
            </a:xfrm>
            <a:custGeom>
              <a:avLst/>
              <a:gdLst>
                <a:gd name="T0" fmla="*/ 32 w 200"/>
                <a:gd name="T1" fmla="*/ 76 h 125"/>
                <a:gd name="T2" fmla="*/ 111 w 200"/>
                <a:gd name="T3" fmla="*/ 60 h 125"/>
                <a:gd name="T4" fmla="*/ 167 w 200"/>
                <a:gd name="T5" fmla="*/ 121 h 125"/>
                <a:gd name="T6" fmla="*/ 179 w 200"/>
                <a:gd name="T7" fmla="*/ 120 h 125"/>
                <a:gd name="T8" fmla="*/ 129 w 200"/>
                <a:gd name="T9" fmla="*/ 18 h 125"/>
                <a:gd name="T10" fmla="*/ 12 w 200"/>
                <a:gd name="T11" fmla="*/ 50 h 125"/>
                <a:gd name="T12" fmla="*/ 32 w 200"/>
                <a:gd name="T13" fmla="*/ 76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0" h="125">
                  <a:moveTo>
                    <a:pt x="32" y="76"/>
                  </a:moveTo>
                  <a:cubicBezTo>
                    <a:pt x="54" y="59"/>
                    <a:pt x="84" y="48"/>
                    <a:pt x="111" y="60"/>
                  </a:cubicBezTo>
                  <a:cubicBezTo>
                    <a:pt x="141" y="73"/>
                    <a:pt x="146" y="101"/>
                    <a:pt x="167" y="121"/>
                  </a:cubicBezTo>
                  <a:cubicBezTo>
                    <a:pt x="171" y="125"/>
                    <a:pt x="177" y="124"/>
                    <a:pt x="179" y="120"/>
                  </a:cubicBezTo>
                  <a:cubicBezTo>
                    <a:pt x="200" y="83"/>
                    <a:pt x="164" y="32"/>
                    <a:pt x="129" y="18"/>
                  </a:cubicBezTo>
                  <a:cubicBezTo>
                    <a:pt x="86" y="0"/>
                    <a:pt x="42" y="15"/>
                    <a:pt x="12" y="50"/>
                  </a:cubicBezTo>
                  <a:cubicBezTo>
                    <a:pt x="0" y="63"/>
                    <a:pt x="16" y="88"/>
                    <a:pt x="32" y="76"/>
                  </a:cubicBezTo>
                  <a:close/>
                </a:path>
              </a:pathLst>
            </a:custGeom>
            <a:solidFill>
              <a:srgbClr val="5B08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13"/>
            <p:cNvSpPr/>
            <p:nvPr/>
          </p:nvSpPr>
          <p:spPr bwMode="auto">
            <a:xfrm>
              <a:off x="2165" y="2120"/>
              <a:ext cx="435" cy="271"/>
            </a:xfrm>
            <a:custGeom>
              <a:avLst/>
              <a:gdLst>
                <a:gd name="T0" fmla="*/ 189 w 200"/>
                <a:gd name="T1" fmla="*/ 50 h 125"/>
                <a:gd name="T2" fmla="*/ 71 w 200"/>
                <a:gd name="T3" fmla="*/ 18 h 125"/>
                <a:gd name="T4" fmla="*/ 21 w 200"/>
                <a:gd name="T5" fmla="*/ 120 h 125"/>
                <a:gd name="T6" fmla="*/ 33 w 200"/>
                <a:gd name="T7" fmla="*/ 121 h 125"/>
                <a:gd name="T8" fmla="*/ 54 w 200"/>
                <a:gd name="T9" fmla="*/ 89 h 125"/>
                <a:gd name="T10" fmla="*/ 89 w 200"/>
                <a:gd name="T11" fmla="*/ 60 h 125"/>
                <a:gd name="T12" fmla="*/ 169 w 200"/>
                <a:gd name="T13" fmla="*/ 76 h 125"/>
                <a:gd name="T14" fmla="*/ 189 w 200"/>
                <a:gd name="T15" fmla="*/ 5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0" h="125">
                  <a:moveTo>
                    <a:pt x="189" y="50"/>
                  </a:moveTo>
                  <a:cubicBezTo>
                    <a:pt x="159" y="15"/>
                    <a:pt x="115" y="0"/>
                    <a:pt x="71" y="18"/>
                  </a:cubicBezTo>
                  <a:cubicBezTo>
                    <a:pt x="37" y="32"/>
                    <a:pt x="0" y="83"/>
                    <a:pt x="21" y="120"/>
                  </a:cubicBezTo>
                  <a:cubicBezTo>
                    <a:pt x="24" y="124"/>
                    <a:pt x="30" y="125"/>
                    <a:pt x="33" y="121"/>
                  </a:cubicBezTo>
                  <a:cubicBezTo>
                    <a:pt x="43" y="112"/>
                    <a:pt x="47" y="101"/>
                    <a:pt x="54" y="89"/>
                  </a:cubicBezTo>
                  <a:cubicBezTo>
                    <a:pt x="63" y="76"/>
                    <a:pt x="75" y="68"/>
                    <a:pt x="89" y="60"/>
                  </a:cubicBezTo>
                  <a:cubicBezTo>
                    <a:pt x="115" y="46"/>
                    <a:pt x="148" y="60"/>
                    <a:pt x="169" y="76"/>
                  </a:cubicBezTo>
                  <a:cubicBezTo>
                    <a:pt x="184" y="88"/>
                    <a:pt x="200" y="63"/>
                    <a:pt x="189" y="50"/>
                  </a:cubicBezTo>
                  <a:close/>
                </a:path>
              </a:pathLst>
            </a:custGeom>
            <a:solidFill>
              <a:srgbClr val="5B08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14"/>
            <p:cNvSpPr/>
            <p:nvPr/>
          </p:nvSpPr>
          <p:spPr bwMode="auto">
            <a:xfrm>
              <a:off x="1013" y="2415"/>
              <a:ext cx="352" cy="123"/>
            </a:xfrm>
            <a:custGeom>
              <a:avLst/>
              <a:gdLst>
                <a:gd name="T0" fmla="*/ 17 w 162"/>
                <a:gd name="T1" fmla="*/ 45 h 57"/>
                <a:gd name="T2" fmla="*/ 129 w 162"/>
                <a:gd name="T3" fmla="*/ 57 h 57"/>
                <a:gd name="T4" fmla="*/ 135 w 162"/>
                <a:gd name="T5" fmla="*/ 10 h 57"/>
                <a:gd name="T6" fmla="*/ 17 w 162"/>
                <a:gd name="T7" fmla="*/ 11 h 57"/>
                <a:gd name="T8" fmla="*/ 17 w 162"/>
                <a:gd name="T9" fmla="*/ 45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2" h="57">
                  <a:moveTo>
                    <a:pt x="17" y="45"/>
                  </a:moveTo>
                  <a:cubicBezTo>
                    <a:pt x="51" y="56"/>
                    <a:pt x="93" y="57"/>
                    <a:pt x="129" y="57"/>
                  </a:cubicBezTo>
                  <a:cubicBezTo>
                    <a:pt x="156" y="57"/>
                    <a:pt x="162" y="17"/>
                    <a:pt x="135" y="10"/>
                  </a:cubicBezTo>
                  <a:cubicBezTo>
                    <a:pt x="98" y="0"/>
                    <a:pt x="53" y="0"/>
                    <a:pt x="17" y="11"/>
                  </a:cubicBezTo>
                  <a:cubicBezTo>
                    <a:pt x="0" y="16"/>
                    <a:pt x="0" y="40"/>
                    <a:pt x="17" y="45"/>
                  </a:cubicBezTo>
                  <a:close/>
                </a:path>
              </a:pathLst>
            </a:custGeom>
            <a:solidFill>
              <a:srgbClr val="FF98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15"/>
            <p:cNvSpPr/>
            <p:nvPr/>
          </p:nvSpPr>
          <p:spPr bwMode="auto">
            <a:xfrm>
              <a:off x="2432" y="2415"/>
              <a:ext cx="352" cy="123"/>
            </a:xfrm>
            <a:custGeom>
              <a:avLst/>
              <a:gdLst>
                <a:gd name="T0" fmla="*/ 145 w 162"/>
                <a:gd name="T1" fmla="*/ 11 h 57"/>
                <a:gd name="T2" fmla="*/ 26 w 162"/>
                <a:gd name="T3" fmla="*/ 10 h 57"/>
                <a:gd name="T4" fmla="*/ 33 w 162"/>
                <a:gd name="T5" fmla="*/ 57 h 57"/>
                <a:gd name="T6" fmla="*/ 145 w 162"/>
                <a:gd name="T7" fmla="*/ 45 h 57"/>
                <a:gd name="T8" fmla="*/ 145 w 162"/>
                <a:gd name="T9" fmla="*/ 11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2" h="57">
                  <a:moveTo>
                    <a:pt x="145" y="11"/>
                  </a:moveTo>
                  <a:cubicBezTo>
                    <a:pt x="108" y="0"/>
                    <a:pt x="63" y="0"/>
                    <a:pt x="26" y="10"/>
                  </a:cubicBezTo>
                  <a:cubicBezTo>
                    <a:pt x="0" y="17"/>
                    <a:pt x="5" y="57"/>
                    <a:pt x="33" y="57"/>
                  </a:cubicBezTo>
                  <a:cubicBezTo>
                    <a:pt x="69" y="57"/>
                    <a:pt x="110" y="56"/>
                    <a:pt x="145" y="45"/>
                  </a:cubicBezTo>
                  <a:cubicBezTo>
                    <a:pt x="162" y="40"/>
                    <a:pt x="162" y="16"/>
                    <a:pt x="145" y="11"/>
                  </a:cubicBezTo>
                  <a:close/>
                </a:path>
              </a:pathLst>
            </a:custGeom>
            <a:solidFill>
              <a:srgbClr val="FF98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16"/>
            <p:cNvSpPr/>
            <p:nvPr/>
          </p:nvSpPr>
          <p:spPr bwMode="auto">
            <a:xfrm>
              <a:off x="642" y="3262"/>
              <a:ext cx="1142" cy="668"/>
            </a:xfrm>
            <a:custGeom>
              <a:avLst/>
              <a:gdLst>
                <a:gd name="T0" fmla="*/ 71 w 526"/>
                <a:gd name="T1" fmla="*/ 24 h 308"/>
                <a:gd name="T2" fmla="*/ 143 w 526"/>
                <a:gd name="T3" fmla="*/ 258 h 308"/>
                <a:gd name="T4" fmla="*/ 424 w 526"/>
                <a:gd name="T5" fmla="*/ 287 h 308"/>
                <a:gd name="T6" fmla="*/ 490 w 526"/>
                <a:gd name="T7" fmla="*/ 171 h 308"/>
                <a:gd name="T8" fmla="*/ 287 w 526"/>
                <a:gd name="T9" fmla="*/ 139 h 308"/>
                <a:gd name="T10" fmla="*/ 139 w 526"/>
                <a:gd name="T11" fmla="*/ 42 h 308"/>
                <a:gd name="T12" fmla="*/ 71 w 526"/>
                <a:gd name="T13" fmla="*/ 24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6" h="308">
                  <a:moveTo>
                    <a:pt x="71" y="24"/>
                  </a:moveTo>
                  <a:cubicBezTo>
                    <a:pt x="0" y="98"/>
                    <a:pt x="74" y="213"/>
                    <a:pt x="143" y="258"/>
                  </a:cubicBezTo>
                  <a:cubicBezTo>
                    <a:pt x="220" y="308"/>
                    <a:pt x="337" y="297"/>
                    <a:pt x="424" y="287"/>
                  </a:cubicBezTo>
                  <a:cubicBezTo>
                    <a:pt x="477" y="281"/>
                    <a:pt x="526" y="225"/>
                    <a:pt x="490" y="171"/>
                  </a:cubicBezTo>
                  <a:cubicBezTo>
                    <a:pt x="448" y="108"/>
                    <a:pt x="352" y="138"/>
                    <a:pt x="287" y="139"/>
                  </a:cubicBezTo>
                  <a:cubicBezTo>
                    <a:pt x="217" y="141"/>
                    <a:pt x="165" y="110"/>
                    <a:pt x="139" y="42"/>
                  </a:cubicBezTo>
                  <a:cubicBezTo>
                    <a:pt x="129" y="15"/>
                    <a:pt x="94" y="0"/>
                    <a:pt x="71" y="24"/>
                  </a:cubicBezTo>
                  <a:close/>
                </a:path>
              </a:pathLst>
            </a:custGeom>
            <a:solidFill>
              <a:srgbClr val="FFDC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17"/>
            <p:cNvSpPr/>
            <p:nvPr/>
          </p:nvSpPr>
          <p:spPr bwMode="auto">
            <a:xfrm>
              <a:off x="1603" y="3778"/>
              <a:ext cx="187" cy="37"/>
            </a:xfrm>
            <a:custGeom>
              <a:avLst/>
              <a:gdLst>
                <a:gd name="T0" fmla="*/ 5 w 86"/>
                <a:gd name="T1" fmla="*/ 9 h 17"/>
                <a:gd name="T2" fmla="*/ 84 w 86"/>
                <a:gd name="T3" fmla="*/ 12 h 17"/>
                <a:gd name="T4" fmla="*/ 84 w 86"/>
                <a:gd name="T5" fmla="*/ 10 h 17"/>
                <a:gd name="T6" fmla="*/ 7 w 86"/>
                <a:gd name="T7" fmla="*/ 2 h 17"/>
                <a:gd name="T8" fmla="*/ 5 w 86"/>
                <a:gd name="T9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" h="17">
                  <a:moveTo>
                    <a:pt x="5" y="9"/>
                  </a:moveTo>
                  <a:cubicBezTo>
                    <a:pt x="31" y="17"/>
                    <a:pt x="58" y="15"/>
                    <a:pt x="84" y="12"/>
                  </a:cubicBezTo>
                  <a:cubicBezTo>
                    <a:pt x="86" y="12"/>
                    <a:pt x="86" y="10"/>
                    <a:pt x="84" y="10"/>
                  </a:cubicBezTo>
                  <a:cubicBezTo>
                    <a:pt x="58" y="7"/>
                    <a:pt x="32" y="10"/>
                    <a:pt x="7" y="2"/>
                  </a:cubicBezTo>
                  <a:cubicBezTo>
                    <a:pt x="2" y="0"/>
                    <a:pt x="0" y="7"/>
                    <a:pt x="5" y="9"/>
                  </a:cubicBezTo>
                  <a:close/>
                </a:path>
              </a:pathLst>
            </a:custGeom>
            <a:solidFill>
              <a:srgbClr val="5B08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18"/>
            <p:cNvSpPr/>
            <p:nvPr/>
          </p:nvSpPr>
          <p:spPr bwMode="auto">
            <a:xfrm>
              <a:off x="1634" y="3704"/>
              <a:ext cx="130" cy="20"/>
            </a:xfrm>
            <a:custGeom>
              <a:avLst/>
              <a:gdLst>
                <a:gd name="T0" fmla="*/ 3 w 60"/>
                <a:gd name="T1" fmla="*/ 5 h 9"/>
                <a:gd name="T2" fmla="*/ 58 w 60"/>
                <a:gd name="T3" fmla="*/ 7 h 9"/>
                <a:gd name="T4" fmla="*/ 58 w 60"/>
                <a:gd name="T5" fmla="*/ 4 h 9"/>
                <a:gd name="T6" fmla="*/ 4 w 60"/>
                <a:gd name="T7" fmla="*/ 0 h 9"/>
                <a:gd name="T8" fmla="*/ 3 w 60"/>
                <a:gd name="T9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9">
                  <a:moveTo>
                    <a:pt x="3" y="5"/>
                  </a:moveTo>
                  <a:cubicBezTo>
                    <a:pt x="21" y="8"/>
                    <a:pt x="40" y="9"/>
                    <a:pt x="58" y="7"/>
                  </a:cubicBezTo>
                  <a:cubicBezTo>
                    <a:pt x="60" y="7"/>
                    <a:pt x="60" y="4"/>
                    <a:pt x="58" y="4"/>
                  </a:cubicBezTo>
                  <a:cubicBezTo>
                    <a:pt x="40" y="2"/>
                    <a:pt x="22" y="3"/>
                    <a:pt x="4" y="0"/>
                  </a:cubicBezTo>
                  <a:cubicBezTo>
                    <a:pt x="1" y="0"/>
                    <a:pt x="0" y="5"/>
                    <a:pt x="3" y="5"/>
                  </a:cubicBezTo>
                  <a:close/>
                </a:path>
              </a:pathLst>
            </a:custGeom>
            <a:solidFill>
              <a:srgbClr val="5B08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19"/>
            <p:cNvSpPr/>
            <p:nvPr/>
          </p:nvSpPr>
          <p:spPr bwMode="auto">
            <a:xfrm>
              <a:off x="1582" y="3609"/>
              <a:ext cx="189" cy="50"/>
            </a:xfrm>
            <a:custGeom>
              <a:avLst/>
              <a:gdLst>
                <a:gd name="T0" fmla="*/ 5 w 87"/>
                <a:gd name="T1" fmla="*/ 21 h 23"/>
                <a:gd name="T2" fmla="*/ 85 w 87"/>
                <a:gd name="T3" fmla="*/ 6 h 23"/>
                <a:gd name="T4" fmla="*/ 85 w 87"/>
                <a:gd name="T5" fmla="*/ 3 h 23"/>
                <a:gd name="T6" fmla="*/ 2 w 87"/>
                <a:gd name="T7" fmla="*/ 17 h 23"/>
                <a:gd name="T8" fmla="*/ 5 w 87"/>
                <a:gd name="T9" fmla="*/ 2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7" h="23">
                  <a:moveTo>
                    <a:pt x="5" y="21"/>
                  </a:moveTo>
                  <a:cubicBezTo>
                    <a:pt x="30" y="8"/>
                    <a:pt x="58" y="9"/>
                    <a:pt x="85" y="6"/>
                  </a:cubicBezTo>
                  <a:cubicBezTo>
                    <a:pt x="87" y="6"/>
                    <a:pt x="87" y="3"/>
                    <a:pt x="85" y="3"/>
                  </a:cubicBezTo>
                  <a:cubicBezTo>
                    <a:pt x="57" y="0"/>
                    <a:pt x="27" y="2"/>
                    <a:pt x="2" y="17"/>
                  </a:cubicBezTo>
                  <a:cubicBezTo>
                    <a:pt x="0" y="19"/>
                    <a:pt x="2" y="23"/>
                    <a:pt x="5" y="21"/>
                  </a:cubicBezTo>
                  <a:close/>
                </a:path>
              </a:pathLst>
            </a:custGeom>
            <a:solidFill>
              <a:srgbClr val="5B08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20"/>
            <p:cNvSpPr/>
            <p:nvPr/>
          </p:nvSpPr>
          <p:spPr bwMode="auto">
            <a:xfrm>
              <a:off x="1972" y="3262"/>
              <a:ext cx="1144" cy="668"/>
            </a:xfrm>
            <a:custGeom>
              <a:avLst/>
              <a:gdLst>
                <a:gd name="T0" fmla="*/ 456 w 527"/>
                <a:gd name="T1" fmla="*/ 24 h 308"/>
                <a:gd name="T2" fmla="*/ 384 w 527"/>
                <a:gd name="T3" fmla="*/ 258 h 308"/>
                <a:gd name="T4" fmla="*/ 103 w 527"/>
                <a:gd name="T5" fmla="*/ 287 h 308"/>
                <a:gd name="T6" fmla="*/ 37 w 527"/>
                <a:gd name="T7" fmla="*/ 171 h 308"/>
                <a:gd name="T8" fmla="*/ 240 w 527"/>
                <a:gd name="T9" fmla="*/ 139 h 308"/>
                <a:gd name="T10" fmla="*/ 388 w 527"/>
                <a:gd name="T11" fmla="*/ 42 h 308"/>
                <a:gd name="T12" fmla="*/ 456 w 527"/>
                <a:gd name="T13" fmla="*/ 24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7" h="308">
                  <a:moveTo>
                    <a:pt x="456" y="24"/>
                  </a:moveTo>
                  <a:cubicBezTo>
                    <a:pt x="527" y="98"/>
                    <a:pt x="453" y="213"/>
                    <a:pt x="384" y="258"/>
                  </a:cubicBezTo>
                  <a:cubicBezTo>
                    <a:pt x="307" y="308"/>
                    <a:pt x="189" y="297"/>
                    <a:pt x="103" y="287"/>
                  </a:cubicBezTo>
                  <a:cubicBezTo>
                    <a:pt x="50" y="281"/>
                    <a:pt x="0" y="225"/>
                    <a:pt x="37" y="171"/>
                  </a:cubicBezTo>
                  <a:cubicBezTo>
                    <a:pt x="79" y="108"/>
                    <a:pt x="175" y="138"/>
                    <a:pt x="240" y="139"/>
                  </a:cubicBezTo>
                  <a:cubicBezTo>
                    <a:pt x="310" y="141"/>
                    <a:pt x="361" y="110"/>
                    <a:pt x="388" y="42"/>
                  </a:cubicBezTo>
                  <a:cubicBezTo>
                    <a:pt x="398" y="15"/>
                    <a:pt x="433" y="0"/>
                    <a:pt x="456" y="24"/>
                  </a:cubicBezTo>
                  <a:close/>
                </a:path>
              </a:pathLst>
            </a:custGeom>
            <a:solidFill>
              <a:srgbClr val="FFDC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21"/>
            <p:cNvSpPr/>
            <p:nvPr/>
          </p:nvSpPr>
          <p:spPr bwMode="auto">
            <a:xfrm>
              <a:off x="1968" y="3778"/>
              <a:ext cx="187" cy="37"/>
            </a:xfrm>
            <a:custGeom>
              <a:avLst/>
              <a:gdLst>
                <a:gd name="T0" fmla="*/ 79 w 86"/>
                <a:gd name="T1" fmla="*/ 2 h 17"/>
                <a:gd name="T2" fmla="*/ 2 w 86"/>
                <a:gd name="T3" fmla="*/ 10 h 17"/>
                <a:gd name="T4" fmla="*/ 2 w 86"/>
                <a:gd name="T5" fmla="*/ 12 h 17"/>
                <a:gd name="T6" fmla="*/ 81 w 86"/>
                <a:gd name="T7" fmla="*/ 9 h 17"/>
                <a:gd name="T8" fmla="*/ 79 w 86"/>
                <a:gd name="T9" fmla="*/ 2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" h="17">
                  <a:moveTo>
                    <a:pt x="79" y="2"/>
                  </a:moveTo>
                  <a:cubicBezTo>
                    <a:pt x="54" y="10"/>
                    <a:pt x="28" y="7"/>
                    <a:pt x="2" y="10"/>
                  </a:cubicBezTo>
                  <a:cubicBezTo>
                    <a:pt x="0" y="10"/>
                    <a:pt x="0" y="12"/>
                    <a:pt x="2" y="12"/>
                  </a:cubicBezTo>
                  <a:cubicBezTo>
                    <a:pt x="28" y="15"/>
                    <a:pt x="55" y="17"/>
                    <a:pt x="81" y="9"/>
                  </a:cubicBezTo>
                  <a:cubicBezTo>
                    <a:pt x="86" y="7"/>
                    <a:pt x="84" y="0"/>
                    <a:pt x="79" y="2"/>
                  </a:cubicBezTo>
                  <a:close/>
                </a:path>
              </a:pathLst>
            </a:custGeom>
            <a:solidFill>
              <a:srgbClr val="5B08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22"/>
            <p:cNvSpPr/>
            <p:nvPr/>
          </p:nvSpPr>
          <p:spPr bwMode="auto">
            <a:xfrm>
              <a:off x="1994" y="3704"/>
              <a:ext cx="130" cy="20"/>
            </a:xfrm>
            <a:custGeom>
              <a:avLst/>
              <a:gdLst>
                <a:gd name="T0" fmla="*/ 55 w 60"/>
                <a:gd name="T1" fmla="*/ 0 h 9"/>
                <a:gd name="T2" fmla="*/ 2 w 60"/>
                <a:gd name="T3" fmla="*/ 4 h 9"/>
                <a:gd name="T4" fmla="*/ 2 w 60"/>
                <a:gd name="T5" fmla="*/ 7 h 9"/>
                <a:gd name="T6" fmla="*/ 57 w 60"/>
                <a:gd name="T7" fmla="*/ 5 h 9"/>
                <a:gd name="T8" fmla="*/ 55 w 60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9">
                  <a:moveTo>
                    <a:pt x="55" y="0"/>
                  </a:moveTo>
                  <a:cubicBezTo>
                    <a:pt x="38" y="3"/>
                    <a:pt x="20" y="2"/>
                    <a:pt x="2" y="4"/>
                  </a:cubicBezTo>
                  <a:cubicBezTo>
                    <a:pt x="0" y="4"/>
                    <a:pt x="0" y="7"/>
                    <a:pt x="2" y="7"/>
                  </a:cubicBezTo>
                  <a:cubicBezTo>
                    <a:pt x="20" y="9"/>
                    <a:pt x="39" y="8"/>
                    <a:pt x="57" y="5"/>
                  </a:cubicBezTo>
                  <a:cubicBezTo>
                    <a:pt x="60" y="5"/>
                    <a:pt x="58" y="0"/>
                    <a:pt x="55" y="0"/>
                  </a:cubicBezTo>
                  <a:close/>
                </a:path>
              </a:pathLst>
            </a:custGeom>
            <a:solidFill>
              <a:srgbClr val="5B08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23"/>
            <p:cNvSpPr/>
            <p:nvPr/>
          </p:nvSpPr>
          <p:spPr bwMode="auto">
            <a:xfrm>
              <a:off x="1985" y="3609"/>
              <a:ext cx="191" cy="50"/>
            </a:xfrm>
            <a:custGeom>
              <a:avLst/>
              <a:gdLst>
                <a:gd name="T0" fmla="*/ 85 w 88"/>
                <a:gd name="T1" fmla="*/ 17 h 23"/>
                <a:gd name="T2" fmla="*/ 3 w 88"/>
                <a:gd name="T3" fmla="*/ 3 h 23"/>
                <a:gd name="T4" fmla="*/ 3 w 88"/>
                <a:gd name="T5" fmla="*/ 6 h 23"/>
                <a:gd name="T6" fmla="*/ 83 w 88"/>
                <a:gd name="T7" fmla="*/ 21 h 23"/>
                <a:gd name="T8" fmla="*/ 85 w 88"/>
                <a:gd name="T9" fmla="*/ 17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8" h="23">
                  <a:moveTo>
                    <a:pt x="85" y="17"/>
                  </a:moveTo>
                  <a:cubicBezTo>
                    <a:pt x="61" y="2"/>
                    <a:pt x="31" y="0"/>
                    <a:pt x="3" y="3"/>
                  </a:cubicBezTo>
                  <a:cubicBezTo>
                    <a:pt x="0" y="3"/>
                    <a:pt x="0" y="6"/>
                    <a:pt x="3" y="6"/>
                  </a:cubicBezTo>
                  <a:cubicBezTo>
                    <a:pt x="30" y="9"/>
                    <a:pt x="58" y="8"/>
                    <a:pt x="83" y="21"/>
                  </a:cubicBezTo>
                  <a:cubicBezTo>
                    <a:pt x="86" y="23"/>
                    <a:pt x="88" y="19"/>
                    <a:pt x="85" y="17"/>
                  </a:cubicBezTo>
                  <a:close/>
                </a:path>
              </a:pathLst>
            </a:custGeom>
            <a:solidFill>
              <a:srgbClr val="5B08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24"/>
            <p:cNvSpPr/>
            <p:nvPr/>
          </p:nvSpPr>
          <p:spPr bwMode="auto">
            <a:xfrm>
              <a:off x="968" y="743"/>
              <a:ext cx="464" cy="1255"/>
            </a:xfrm>
            <a:custGeom>
              <a:avLst/>
              <a:gdLst>
                <a:gd name="T0" fmla="*/ 194 w 214"/>
                <a:gd name="T1" fmla="*/ 307 h 579"/>
                <a:gd name="T2" fmla="*/ 138 w 214"/>
                <a:gd name="T3" fmla="*/ 58 h 579"/>
                <a:gd name="T4" fmla="*/ 29 w 214"/>
                <a:gd name="T5" fmla="*/ 58 h 579"/>
                <a:gd name="T6" fmla="*/ 7 w 214"/>
                <a:gd name="T7" fmla="*/ 329 h 579"/>
                <a:gd name="T8" fmla="*/ 107 w 214"/>
                <a:gd name="T9" fmla="*/ 561 h 579"/>
                <a:gd name="T10" fmla="*/ 165 w 214"/>
                <a:gd name="T11" fmla="*/ 527 h 579"/>
                <a:gd name="T12" fmla="*/ 167 w 214"/>
                <a:gd name="T13" fmla="*/ 526 h 579"/>
                <a:gd name="T14" fmla="*/ 194 w 214"/>
                <a:gd name="T15" fmla="*/ 307 h 5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4" h="579">
                  <a:moveTo>
                    <a:pt x="194" y="307"/>
                  </a:moveTo>
                  <a:cubicBezTo>
                    <a:pt x="188" y="221"/>
                    <a:pt x="171" y="138"/>
                    <a:pt x="138" y="58"/>
                  </a:cubicBezTo>
                  <a:cubicBezTo>
                    <a:pt x="119" y="9"/>
                    <a:pt x="45" y="0"/>
                    <a:pt x="29" y="58"/>
                  </a:cubicBezTo>
                  <a:cubicBezTo>
                    <a:pt x="5" y="145"/>
                    <a:pt x="0" y="240"/>
                    <a:pt x="7" y="329"/>
                  </a:cubicBezTo>
                  <a:cubicBezTo>
                    <a:pt x="13" y="418"/>
                    <a:pt x="32" y="505"/>
                    <a:pt x="107" y="561"/>
                  </a:cubicBezTo>
                  <a:cubicBezTo>
                    <a:pt x="131" y="579"/>
                    <a:pt x="164" y="554"/>
                    <a:pt x="165" y="527"/>
                  </a:cubicBezTo>
                  <a:cubicBezTo>
                    <a:pt x="166" y="527"/>
                    <a:pt x="166" y="526"/>
                    <a:pt x="167" y="526"/>
                  </a:cubicBezTo>
                  <a:cubicBezTo>
                    <a:pt x="214" y="470"/>
                    <a:pt x="199" y="376"/>
                    <a:pt x="194" y="30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25"/>
            <p:cNvSpPr/>
            <p:nvPr/>
          </p:nvSpPr>
          <p:spPr bwMode="auto">
            <a:xfrm>
              <a:off x="1050" y="977"/>
              <a:ext cx="304" cy="794"/>
            </a:xfrm>
            <a:custGeom>
              <a:avLst/>
              <a:gdLst>
                <a:gd name="T0" fmla="*/ 122 w 140"/>
                <a:gd name="T1" fmla="*/ 194 h 366"/>
                <a:gd name="T2" fmla="*/ 87 w 140"/>
                <a:gd name="T3" fmla="*/ 37 h 366"/>
                <a:gd name="T4" fmla="*/ 18 w 140"/>
                <a:gd name="T5" fmla="*/ 37 h 366"/>
                <a:gd name="T6" fmla="*/ 4 w 140"/>
                <a:gd name="T7" fmla="*/ 207 h 366"/>
                <a:gd name="T8" fmla="*/ 57 w 140"/>
                <a:gd name="T9" fmla="*/ 336 h 366"/>
                <a:gd name="T10" fmla="*/ 122 w 140"/>
                <a:gd name="T11" fmla="*/ 194 h 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0" h="366">
                  <a:moveTo>
                    <a:pt x="122" y="194"/>
                  </a:moveTo>
                  <a:cubicBezTo>
                    <a:pt x="118" y="139"/>
                    <a:pt x="107" y="87"/>
                    <a:pt x="87" y="37"/>
                  </a:cubicBezTo>
                  <a:cubicBezTo>
                    <a:pt x="75" y="6"/>
                    <a:pt x="28" y="0"/>
                    <a:pt x="18" y="37"/>
                  </a:cubicBezTo>
                  <a:cubicBezTo>
                    <a:pt x="3" y="91"/>
                    <a:pt x="0" y="151"/>
                    <a:pt x="4" y="207"/>
                  </a:cubicBezTo>
                  <a:cubicBezTo>
                    <a:pt x="7" y="247"/>
                    <a:pt x="13" y="320"/>
                    <a:pt x="57" y="336"/>
                  </a:cubicBezTo>
                  <a:cubicBezTo>
                    <a:pt x="140" y="366"/>
                    <a:pt x="125" y="236"/>
                    <a:pt x="122" y="194"/>
                  </a:cubicBezTo>
                  <a:close/>
                </a:path>
              </a:pathLst>
            </a:custGeom>
            <a:solidFill>
              <a:srgbClr val="FFDC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26"/>
            <p:cNvSpPr/>
            <p:nvPr/>
          </p:nvSpPr>
          <p:spPr bwMode="auto">
            <a:xfrm>
              <a:off x="2326" y="743"/>
              <a:ext cx="464" cy="1255"/>
            </a:xfrm>
            <a:custGeom>
              <a:avLst/>
              <a:gdLst>
                <a:gd name="T0" fmla="*/ 20 w 214"/>
                <a:gd name="T1" fmla="*/ 307 h 579"/>
                <a:gd name="T2" fmla="*/ 76 w 214"/>
                <a:gd name="T3" fmla="*/ 58 h 579"/>
                <a:gd name="T4" fmla="*/ 185 w 214"/>
                <a:gd name="T5" fmla="*/ 58 h 579"/>
                <a:gd name="T6" fmla="*/ 207 w 214"/>
                <a:gd name="T7" fmla="*/ 329 h 579"/>
                <a:gd name="T8" fmla="*/ 107 w 214"/>
                <a:gd name="T9" fmla="*/ 561 h 579"/>
                <a:gd name="T10" fmla="*/ 49 w 214"/>
                <a:gd name="T11" fmla="*/ 527 h 579"/>
                <a:gd name="T12" fmla="*/ 47 w 214"/>
                <a:gd name="T13" fmla="*/ 526 h 579"/>
                <a:gd name="T14" fmla="*/ 20 w 214"/>
                <a:gd name="T15" fmla="*/ 307 h 5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4" h="579">
                  <a:moveTo>
                    <a:pt x="20" y="307"/>
                  </a:moveTo>
                  <a:cubicBezTo>
                    <a:pt x="26" y="221"/>
                    <a:pt x="43" y="138"/>
                    <a:pt x="76" y="58"/>
                  </a:cubicBezTo>
                  <a:cubicBezTo>
                    <a:pt x="95" y="9"/>
                    <a:pt x="169" y="0"/>
                    <a:pt x="185" y="58"/>
                  </a:cubicBezTo>
                  <a:cubicBezTo>
                    <a:pt x="209" y="145"/>
                    <a:pt x="214" y="240"/>
                    <a:pt x="207" y="329"/>
                  </a:cubicBezTo>
                  <a:cubicBezTo>
                    <a:pt x="201" y="418"/>
                    <a:pt x="181" y="505"/>
                    <a:pt x="107" y="561"/>
                  </a:cubicBezTo>
                  <a:cubicBezTo>
                    <a:pt x="83" y="579"/>
                    <a:pt x="50" y="554"/>
                    <a:pt x="49" y="527"/>
                  </a:cubicBezTo>
                  <a:cubicBezTo>
                    <a:pt x="48" y="527"/>
                    <a:pt x="48" y="526"/>
                    <a:pt x="47" y="526"/>
                  </a:cubicBezTo>
                  <a:cubicBezTo>
                    <a:pt x="0" y="470"/>
                    <a:pt x="15" y="376"/>
                    <a:pt x="20" y="30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27"/>
            <p:cNvSpPr/>
            <p:nvPr/>
          </p:nvSpPr>
          <p:spPr bwMode="auto">
            <a:xfrm>
              <a:off x="2404" y="977"/>
              <a:ext cx="304" cy="794"/>
            </a:xfrm>
            <a:custGeom>
              <a:avLst/>
              <a:gdLst>
                <a:gd name="T0" fmla="*/ 18 w 140"/>
                <a:gd name="T1" fmla="*/ 194 h 366"/>
                <a:gd name="T2" fmla="*/ 53 w 140"/>
                <a:gd name="T3" fmla="*/ 37 h 366"/>
                <a:gd name="T4" fmla="*/ 122 w 140"/>
                <a:gd name="T5" fmla="*/ 37 h 366"/>
                <a:gd name="T6" fmla="*/ 136 w 140"/>
                <a:gd name="T7" fmla="*/ 207 h 366"/>
                <a:gd name="T8" fmla="*/ 83 w 140"/>
                <a:gd name="T9" fmla="*/ 336 h 366"/>
                <a:gd name="T10" fmla="*/ 18 w 140"/>
                <a:gd name="T11" fmla="*/ 194 h 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0" h="366">
                  <a:moveTo>
                    <a:pt x="18" y="194"/>
                  </a:moveTo>
                  <a:cubicBezTo>
                    <a:pt x="22" y="139"/>
                    <a:pt x="33" y="87"/>
                    <a:pt x="53" y="37"/>
                  </a:cubicBezTo>
                  <a:cubicBezTo>
                    <a:pt x="65" y="6"/>
                    <a:pt x="112" y="0"/>
                    <a:pt x="122" y="37"/>
                  </a:cubicBezTo>
                  <a:cubicBezTo>
                    <a:pt x="137" y="91"/>
                    <a:pt x="140" y="151"/>
                    <a:pt x="136" y="207"/>
                  </a:cubicBezTo>
                  <a:cubicBezTo>
                    <a:pt x="133" y="247"/>
                    <a:pt x="127" y="320"/>
                    <a:pt x="83" y="336"/>
                  </a:cubicBezTo>
                  <a:cubicBezTo>
                    <a:pt x="0" y="366"/>
                    <a:pt x="15" y="236"/>
                    <a:pt x="18" y="194"/>
                  </a:cubicBezTo>
                  <a:close/>
                </a:path>
              </a:pathLst>
            </a:custGeom>
            <a:solidFill>
              <a:srgbClr val="FFDC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28"/>
            <p:cNvSpPr/>
            <p:nvPr/>
          </p:nvSpPr>
          <p:spPr bwMode="auto">
            <a:xfrm>
              <a:off x="2209" y="2846"/>
              <a:ext cx="187" cy="347"/>
            </a:xfrm>
            <a:custGeom>
              <a:avLst/>
              <a:gdLst>
                <a:gd name="T0" fmla="*/ 15 w 86"/>
                <a:gd name="T1" fmla="*/ 153 h 160"/>
                <a:gd name="T2" fmla="*/ 44 w 86"/>
                <a:gd name="T3" fmla="*/ 86 h 160"/>
                <a:gd name="T4" fmla="*/ 82 w 86"/>
                <a:gd name="T5" fmla="*/ 19 h 160"/>
                <a:gd name="T6" fmla="*/ 61 w 86"/>
                <a:gd name="T7" fmla="*/ 7 h 160"/>
                <a:gd name="T8" fmla="*/ 19 w 86"/>
                <a:gd name="T9" fmla="*/ 78 h 160"/>
                <a:gd name="T10" fmla="*/ 1 w 86"/>
                <a:gd name="T11" fmla="*/ 151 h 160"/>
                <a:gd name="T12" fmla="*/ 15 w 86"/>
                <a:gd name="T13" fmla="*/ 153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6" h="160">
                  <a:moveTo>
                    <a:pt x="15" y="153"/>
                  </a:moveTo>
                  <a:cubicBezTo>
                    <a:pt x="24" y="130"/>
                    <a:pt x="33" y="108"/>
                    <a:pt x="44" y="86"/>
                  </a:cubicBezTo>
                  <a:cubicBezTo>
                    <a:pt x="56" y="64"/>
                    <a:pt x="74" y="42"/>
                    <a:pt x="82" y="19"/>
                  </a:cubicBezTo>
                  <a:cubicBezTo>
                    <a:pt x="86" y="6"/>
                    <a:pt x="70" y="0"/>
                    <a:pt x="61" y="7"/>
                  </a:cubicBezTo>
                  <a:cubicBezTo>
                    <a:pt x="41" y="23"/>
                    <a:pt x="29" y="55"/>
                    <a:pt x="19" y="78"/>
                  </a:cubicBezTo>
                  <a:cubicBezTo>
                    <a:pt x="9" y="101"/>
                    <a:pt x="0" y="125"/>
                    <a:pt x="1" y="151"/>
                  </a:cubicBezTo>
                  <a:cubicBezTo>
                    <a:pt x="2" y="159"/>
                    <a:pt x="12" y="160"/>
                    <a:pt x="15" y="153"/>
                  </a:cubicBezTo>
                  <a:close/>
                </a:path>
              </a:pathLst>
            </a:custGeom>
            <a:solidFill>
              <a:srgbClr val="8DC5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29"/>
            <p:cNvSpPr/>
            <p:nvPr/>
          </p:nvSpPr>
          <p:spPr bwMode="auto">
            <a:xfrm>
              <a:off x="2226" y="2983"/>
              <a:ext cx="319" cy="255"/>
            </a:xfrm>
            <a:custGeom>
              <a:avLst/>
              <a:gdLst>
                <a:gd name="T0" fmla="*/ 18 w 147"/>
                <a:gd name="T1" fmla="*/ 111 h 118"/>
                <a:gd name="T2" fmla="*/ 132 w 147"/>
                <a:gd name="T3" fmla="*/ 35 h 118"/>
                <a:gd name="T4" fmla="*/ 118 w 147"/>
                <a:gd name="T5" fmla="*/ 10 h 118"/>
                <a:gd name="T6" fmla="*/ 3 w 147"/>
                <a:gd name="T7" fmla="*/ 103 h 118"/>
                <a:gd name="T8" fmla="*/ 18 w 147"/>
                <a:gd name="T9" fmla="*/ 111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" h="118">
                  <a:moveTo>
                    <a:pt x="18" y="111"/>
                  </a:moveTo>
                  <a:cubicBezTo>
                    <a:pt x="49" y="75"/>
                    <a:pt x="94" y="62"/>
                    <a:pt x="132" y="35"/>
                  </a:cubicBezTo>
                  <a:cubicBezTo>
                    <a:pt x="147" y="24"/>
                    <a:pt x="134" y="0"/>
                    <a:pt x="118" y="10"/>
                  </a:cubicBezTo>
                  <a:cubicBezTo>
                    <a:pt x="77" y="32"/>
                    <a:pt x="21" y="57"/>
                    <a:pt x="3" y="103"/>
                  </a:cubicBezTo>
                  <a:cubicBezTo>
                    <a:pt x="0" y="111"/>
                    <a:pt x="12" y="118"/>
                    <a:pt x="18" y="111"/>
                  </a:cubicBezTo>
                  <a:close/>
                </a:path>
              </a:pathLst>
            </a:custGeom>
            <a:solidFill>
              <a:srgbClr val="8DC5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30"/>
            <p:cNvSpPr/>
            <p:nvPr/>
          </p:nvSpPr>
          <p:spPr bwMode="auto">
            <a:xfrm>
              <a:off x="2239" y="3156"/>
              <a:ext cx="341" cy="113"/>
            </a:xfrm>
            <a:custGeom>
              <a:avLst/>
              <a:gdLst>
                <a:gd name="T0" fmla="*/ 14 w 157"/>
                <a:gd name="T1" fmla="*/ 50 h 52"/>
                <a:gd name="T2" fmla="*/ 139 w 157"/>
                <a:gd name="T3" fmla="*/ 31 h 52"/>
                <a:gd name="T4" fmla="*/ 132 w 157"/>
                <a:gd name="T5" fmla="*/ 4 h 52"/>
                <a:gd name="T6" fmla="*/ 11 w 157"/>
                <a:gd name="T7" fmla="*/ 29 h 52"/>
                <a:gd name="T8" fmla="*/ 14 w 157"/>
                <a:gd name="T9" fmla="*/ 5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7" h="52">
                  <a:moveTo>
                    <a:pt x="14" y="50"/>
                  </a:moveTo>
                  <a:cubicBezTo>
                    <a:pt x="55" y="52"/>
                    <a:pt x="99" y="39"/>
                    <a:pt x="139" y="31"/>
                  </a:cubicBezTo>
                  <a:cubicBezTo>
                    <a:pt x="157" y="27"/>
                    <a:pt x="149" y="0"/>
                    <a:pt x="132" y="4"/>
                  </a:cubicBezTo>
                  <a:cubicBezTo>
                    <a:pt x="92" y="13"/>
                    <a:pt x="50" y="17"/>
                    <a:pt x="11" y="29"/>
                  </a:cubicBezTo>
                  <a:cubicBezTo>
                    <a:pt x="0" y="33"/>
                    <a:pt x="2" y="50"/>
                    <a:pt x="14" y="50"/>
                  </a:cubicBezTo>
                  <a:close/>
                </a:path>
              </a:pathLst>
            </a:custGeom>
            <a:solidFill>
              <a:srgbClr val="8DC5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31"/>
            <p:cNvSpPr/>
            <p:nvPr/>
          </p:nvSpPr>
          <p:spPr bwMode="auto">
            <a:xfrm>
              <a:off x="1710" y="3039"/>
              <a:ext cx="744" cy="945"/>
            </a:xfrm>
            <a:custGeom>
              <a:avLst/>
              <a:gdLst>
                <a:gd name="T0" fmla="*/ 243 w 343"/>
                <a:gd name="T1" fmla="*/ 35 h 436"/>
                <a:gd name="T2" fmla="*/ 166 w 343"/>
                <a:gd name="T3" fmla="*/ 7 h 436"/>
                <a:gd name="T4" fmla="*/ 108 w 343"/>
                <a:gd name="T5" fmla="*/ 74 h 436"/>
                <a:gd name="T6" fmla="*/ 54 w 343"/>
                <a:gd name="T7" fmla="*/ 206 h 436"/>
                <a:gd name="T8" fmla="*/ 8 w 343"/>
                <a:gd name="T9" fmla="*/ 348 h 436"/>
                <a:gd name="T10" fmla="*/ 193 w 343"/>
                <a:gd name="T11" fmla="*/ 278 h 436"/>
                <a:gd name="T12" fmla="*/ 278 w 343"/>
                <a:gd name="T13" fmla="*/ 215 h 436"/>
                <a:gd name="T14" fmla="*/ 243 w 343"/>
                <a:gd name="T15" fmla="*/ 35 h 4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43" h="436">
                  <a:moveTo>
                    <a:pt x="243" y="35"/>
                  </a:moveTo>
                  <a:cubicBezTo>
                    <a:pt x="222" y="15"/>
                    <a:pt x="195" y="0"/>
                    <a:pt x="166" y="7"/>
                  </a:cubicBezTo>
                  <a:cubicBezTo>
                    <a:pt x="135" y="14"/>
                    <a:pt x="119" y="48"/>
                    <a:pt x="108" y="74"/>
                  </a:cubicBezTo>
                  <a:cubicBezTo>
                    <a:pt x="89" y="118"/>
                    <a:pt x="73" y="162"/>
                    <a:pt x="54" y="206"/>
                  </a:cubicBezTo>
                  <a:cubicBezTo>
                    <a:pt x="38" y="245"/>
                    <a:pt x="0" y="305"/>
                    <a:pt x="8" y="348"/>
                  </a:cubicBezTo>
                  <a:cubicBezTo>
                    <a:pt x="24" y="436"/>
                    <a:pt x="161" y="303"/>
                    <a:pt x="193" y="278"/>
                  </a:cubicBezTo>
                  <a:cubicBezTo>
                    <a:pt x="221" y="256"/>
                    <a:pt x="252" y="239"/>
                    <a:pt x="278" y="215"/>
                  </a:cubicBezTo>
                  <a:cubicBezTo>
                    <a:pt x="343" y="156"/>
                    <a:pt x="294" y="83"/>
                    <a:pt x="243" y="35"/>
                  </a:cubicBezTo>
                  <a:close/>
                </a:path>
              </a:pathLst>
            </a:custGeom>
            <a:solidFill>
              <a:srgbClr val="FF8D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32"/>
            <p:cNvSpPr/>
            <p:nvPr/>
          </p:nvSpPr>
          <p:spPr bwMode="auto">
            <a:xfrm>
              <a:off x="1840" y="3188"/>
              <a:ext cx="295" cy="144"/>
            </a:xfrm>
            <a:custGeom>
              <a:avLst/>
              <a:gdLst>
                <a:gd name="T0" fmla="*/ 8 w 136"/>
                <a:gd name="T1" fmla="*/ 12 h 66"/>
                <a:gd name="T2" fmla="*/ 130 w 136"/>
                <a:gd name="T3" fmla="*/ 64 h 66"/>
                <a:gd name="T4" fmla="*/ 134 w 136"/>
                <a:gd name="T5" fmla="*/ 60 h 66"/>
                <a:gd name="T6" fmla="*/ 8 w 136"/>
                <a:gd name="T7" fmla="*/ 0 h 66"/>
                <a:gd name="T8" fmla="*/ 8 w 136"/>
                <a:gd name="T9" fmla="*/ 12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6" h="66">
                  <a:moveTo>
                    <a:pt x="8" y="12"/>
                  </a:moveTo>
                  <a:cubicBezTo>
                    <a:pt x="56" y="13"/>
                    <a:pt x="92" y="39"/>
                    <a:pt x="130" y="64"/>
                  </a:cubicBezTo>
                  <a:cubicBezTo>
                    <a:pt x="133" y="66"/>
                    <a:pt x="136" y="62"/>
                    <a:pt x="134" y="60"/>
                  </a:cubicBezTo>
                  <a:cubicBezTo>
                    <a:pt x="101" y="26"/>
                    <a:pt x="55" y="2"/>
                    <a:pt x="8" y="0"/>
                  </a:cubicBezTo>
                  <a:cubicBezTo>
                    <a:pt x="0" y="0"/>
                    <a:pt x="0" y="12"/>
                    <a:pt x="8" y="12"/>
                  </a:cubicBezTo>
                  <a:close/>
                </a:path>
              </a:pathLst>
            </a:custGeom>
            <a:solidFill>
              <a:srgbClr val="FF74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33"/>
            <p:cNvSpPr/>
            <p:nvPr/>
          </p:nvSpPr>
          <p:spPr bwMode="auto">
            <a:xfrm>
              <a:off x="1771" y="3336"/>
              <a:ext cx="262" cy="145"/>
            </a:xfrm>
            <a:custGeom>
              <a:avLst/>
              <a:gdLst>
                <a:gd name="T0" fmla="*/ 7 w 121"/>
                <a:gd name="T1" fmla="*/ 16 h 67"/>
                <a:gd name="T2" fmla="*/ 115 w 121"/>
                <a:gd name="T3" fmla="*/ 65 h 67"/>
                <a:gd name="T4" fmla="*/ 120 w 121"/>
                <a:gd name="T5" fmla="*/ 61 h 67"/>
                <a:gd name="T6" fmla="*/ 7 w 121"/>
                <a:gd name="T7" fmla="*/ 4 h 67"/>
                <a:gd name="T8" fmla="*/ 7 w 121"/>
                <a:gd name="T9" fmla="*/ 16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0" h="67">
                  <a:moveTo>
                    <a:pt x="7" y="16"/>
                  </a:moveTo>
                  <a:cubicBezTo>
                    <a:pt x="54" y="12"/>
                    <a:pt x="81" y="40"/>
                    <a:pt x="115" y="65"/>
                  </a:cubicBezTo>
                  <a:cubicBezTo>
                    <a:pt x="118" y="67"/>
                    <a:pt x="121" y="64"/>
                    <a:pt x="120" y="61"/>
                  </a:cubicBezTo>
                  <a:cubicBezTo>
                    <a:pt x="100" y="20"/>
                    <a:pt x="51" y="0"/>
                    <a:pt x="7" y="4"/>
                  </a:cubicBezTo>
                  <a:cubicBezTo>
                    <a:pt x="0" y="5"/>
                    <a:pt x="0" y="16"/>
                    <a:pt x="7" y="16"/>
                  </a:cubicBezTo>
                  <a:close/>
                </a:path>
              </a:pathLst>
            </a:custGeom>
            <a:solidFill>
              <a:srgbClr val="FF74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34"/>
            <p:cNvSpPr/>
            <p:nvPr/>
          </p:nvSpPr>
          <p:spPr bwMode="auto">
            <a:xfrm>
              <a:off x="1731" y="3481"/>
              <a:ext cx="204" cy="102"/>
            </a:xfrm>
            <a:custGeom>
              <a:avLst/>
              <a:gdLst>
                <a:gd name="T0" fmla="*/ 8 w 94"/>
                <a:gd name="T1" fmla="*/ 12 h 47"/>
                <a:gd name="T2" fmla="*/ 86 w 94"/>
                <a:gd name="T3" fmla="*/ 45 h 47"/>
                <a:gd name="T4" fmla="*/ 91 w 94"/>
                <a:gd name="T5" fmla="*/ 39 h 47"/>
                <a:gd name="T6" fmla="*/ 8 w 94"/>
                <a:gd name="T7" fmla="*/ 1 h 47"/>
                <a:gd name="T8" fmla="*/ 8 w 94"/>
                <a:gd name="T9" fmla="*/ 12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4" h="47">
                  <a:moveTo>
                    <a:pt x="8" y="12"/>
                  </a:moveTo>
                  <a:cubicBezTo>
                    <a:pt x="39" y="14"/>
                    <a:pt x="60" y="32"/>
                    <a:pt x="86" y="45"/>
                  </a:cubicBezTo>
                  <a:cubicBezTo>
                    <a:pt x="90" y="47"/>
                    <a:pt x="94" y="42"/>
                    <a:pt x="91" y="39"/>
                  </a:cubicBezTo>
                  <a:cubicBezTo>
                    <a:pt x="71" y="16"/>
                    <a:pt x="37" y="2"/>
                    <a:pt x="8" y="1"/>
                  </a:cubicBezTo>
                  <a:cubicBezTo>
                    <a:pt x="0" y="0"/>
                    <a:pt x="0" y="12"/>
                    <a:pt x="8" y="12"/>
                  </a:cubicBezTo>
                  <a:close/>
                </a:path>
              </a:pathLst>
            </a:custGeom>
            <a:solidFill>
              <a:srgbClr val="FF74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16" name="Group 4"/>
          <p:cNvGrpSpPr>
            <a:grpSpLocks noChangeAspect="1"/>
          </p:cNvGrpSpPr>
          <p:nvPr/>
        </p:nvGrpSpPr>
        <p:grpSpPr>
          <a:xfrm>
            <a:off x="10230678" y="-29058"/>
            <a:ext cx="1523999" cy="2109200"/>
            <a:chOff x="586" y="743"/>
            <a:chExt cx="2586" cy="3579"/>
          </a:xfrm>
        </p:grpSpPr>
        <p:sp>
          <p:nvSpPr>
            <p:cNvPr id="217" name="Freeform 8"/>
            <p:cNvSpPr/>
            <p:nvPr/>
          </p:nvSpPr>
          <p:spPr bwMode="auto">
            <a:xfrm>
              <a:off x="586" y="1482"/>
              <a:ext cx="2586" cy="2840"/>
            </a:xfrm>
            <a:custGeom>
              <a:avLst/>
              <a:gdLst>
                <a:gd name="T0" fmla="*/ 1181 w 1192"/>
                <a:gd name="T1" fmla="*/ 646 h 1310"/>
                <a:gd name="T2" fmla="*/ 1155 w 1192"/>
                <a:gd name="T3" fmla="*/ 406 h 1310"/>
                <a:gd name="T4" fmla="*/ 1033 w 1192"/>
                <a:gd name="T5" fmla="*/ 179 h 1310"/>
                <a:gd name="T6" fmla="*/ 636 w 1192"/>
                <a:gd name="T7" fmla="*/ 2 h 1310"/>
                <a:gd name="T8" fmla="*/ 597 w 1192"/>
                <a:gd name="T9" fmla="*/ 0 h 1310"/>
                <a:gd name="T10" fmla="*/ 597 w 1192"/>
                <a:gd name="T11" fmla="*/ 0 h 1310"/>
                <a:gd name="T12" fmla="*/ 596 w 1192"/>
                <a:gd name="T13" fmla="*/ 0 h 1310"/>
                <a:gd name="T14" fmla="*/ 595 w 1192"/>
                <a:gd name="T15" fmla="*/ 0 h 1310"/>
                <a:gd name="T16" fmla="*/ 595 w 1192"/>
                <a:gd name="T17" fmla="*/ 0 h 1310"/>
                <a:gd name="T18" fmla="*/ 556 w 1192"/>
                <a:gd name="T19" fmla="*/ 2 h 1310"/>
                <a:gd name="T20" fmla="*/ 159 w 1192"/>
                <a:gd name="T21" fmla="*/ 179 h 1310"/>
                <a:gd name="T22" fmla="*/ 37 w 1192"/>
                <a:gd name="T23" fmla="*/ 406 h 1310"/>
                <a:gd name="T24" fmla="*/ 10 w 1192"/>
                <a:gd name="T25" fmla="*/ 646 h 1310"/>
                <a:gd name="T26" fmla="*/ 3 w 1192"/>
                <a:gd name="T27" fmla="*/ 925 h 1310"/>
                <a:gd name="T28" fmla="*/ 16 w 1192"/>
                <a:gd name="T29" fmla="*/ 1073 h 1310"/>
                <a:gd name="T30" fmla="*/ 56 w 1192"/>
                <a:gd name="T31" fmla="*/ 1210 h 1310"/>
                <a:gd name="T32" fmla="*/ 139 w 1192"/>
                <a:gd name="T33" fmla="*/ 1234 h 1310"/>
                <a:gd name="T34" fmla="*/ 386 w 1192"/>
                <a:gd name="T35" fmla="*/ 1305 h 1310"/>
                <a:gd name="T36" fmla="*/ 596 w 1192"/>
                <a:gd name="T37" fmla="*/ 1305 h 1310"/>
                <a:gd name="T38" fmla="*/ 806 w 1192"/>
                <a:gd name="T39" fmla="*/ 1305 h 1310"/>
                <a:gd name="T40" fmla="*/ 1053 w 1192"/>
                <a:gd name="T41" fmla="*/ 1234 h 1310"/>
                <a:gd name="T42" fmla="*/ 1136 w 1192"/>
                <a:gd name="T43" fmla="*/ 1210 h 1310"/>
                <a:gd name="T44" fmla="*/ 1176 w 1192"/>
                <a:gd name="T45" fmla="*/ 1073 h 1310"/>
                <a:gd name="T46" fmla="*/ 1189 w 1192"/>
                <a:gd name="T47" fmla="*/ 925 h 1310"/>
                <a:gd name="T48" fmla="*/ 1181 w 1192"/>
                <a:gd name="T49" fmla="*/ 646 h 1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92" h="1310">
                  <a:moveTo>
                    <a:pt x="1181" y="646"/>
                  </a:moveTo>
                  <a:cubicBezTo>
                    <a:pt x="1175" y="566"/>
                    <a:pt x="1172" y="485"/>
                    <a:pt x="1155" y="406"/>
                  </a:cubicBezTo>
                  <a:cubicBezTo>
                    <a:pt x="1137" y="323"/>
                    <a:pt x="1089" y="243"/>
                    <a:pt x="1033" y="179"/>
                  </a:cubicBezTo>
                  <a:cubicBezTo>
                    <a:pt x="928" y="58"/>
                    <a:pt x="790" y="13"/>
                    <a:pt x="636" y="2"/>
                  </a:cubicBezTo>
                  <a:cubicBezTo>
                    <a:pt x="623" y="1"/>
                    <a:pt x="610" y="1"/>
                    <a:pt x="597" y="0"/>
                  </a:cubicBezTo>
                  <a:cubicBezTo>
                    <a:pt x="597" y="0"/>
                    <a:pt x="597" y="0"/>
                    <a:pt x="597" y="0"/>
                  </a:cubicBezTo>
                  <a:cubicBezTo>
                    <a:pt x="596" y="0"/>
                    <a:pt x="596" y="0"/>
                    <a:pt x="596" y="0"/>
                  </a:cubicBezTo>
                  <a:cubicBezTo>
                    <a:pt x="596" y="0"/>
                    <a:pt x="595" y="0"/>
                    <a:pt x="595" y="0"/>
                  </a:cubicBezTo>
                  <a:cubicBezTo>
                    <a:pt x="595" y="0"/>
                    <a:pt x="595" y="0"/>
                    <a:pt x="595" y="0"/>
                  </a:cubicBezTo>
                  <a:cubicBezTo>
                    <a:pt x="582" y="1"/>
                    <a:pt x="569" y="1"/>
                    <a:pt x="556" y="2"/>
                  </a:cubicBezTo>
                  <a:cubicBezTo>
                    <a:pt x="402" y="13"/>
                    <a:pt x="264" y="58"/>
                    <a:pt x="159" y="179"/>
                  </a:cubicBezTo>
                  <a:cubicBezTo>
                    <a:pt x="103" y="243"/>
                    <a:pt x="54" y="323"/>
                    <a:pt x="37" y="406"/>
                  </a:cubicBezTo>
                  <a:cubicBezTo>
                    <a:pt x="20" y="485"/>
                    <a:pt x="17" y="566"/>
                    <a:pt x="10" y="646"/>
                  </a:cubicBezTo>
                  <a:cubicBezTo>
                    <a:pt x="3" y="739"/>
                    <a:pt x="0" y="832"/>
                    <a:pt x="3" y="925"/>
                  </a:cubicBezTo>
                  <a:cubicBezTo>
                    <a:pt x="5" y="974"/>
                    <a:pt x="9" y="1024"/>
                    <a:pt x="16" y="1073"/>
                  </a:cubicBezTo>
                  <a:cubicBezTo>
                    <a:pt x="23" y="1117"/>
                    <a:pt x="28" y="1173"/>
                    <a:pt x="56" y="1210"/>
                  </a:cubicBezTo>
                  <a:cubicBezTo>
                    <a:pt x="77" y="1240"/>
                    <a:pt x="112" y="1246"/>
                    <a:pt x="139" y="1234"/>
                  </a:cubicBezTo>
                  <a:cubicBezTo>
                    <a:pt x="207" y="1287"/>
                    <a:pt x="304" y="1300"/>
                    <a:pt x="386" y="1305"/>
                  </a:cubicBezTo>
                  <a:cubicBezTo>
                    <a:pt x="456" y="1310"/>
                    <a:pt x="526" y="1307"/>
                    <a:pt x="596" y="1305"/>
                  </a:cubicBezTo>
                  <a:cubicBezTo>
                    <a:pt x="666" y="1307"/>
                    <a:pt x="736" y="1310"/>
                    <a:pt x="806" y="1305"/>
                  </a:cubicBezTo>
                  <a:cubicBezTo>
                    <a:pt x="888" y="1300"/>
                    <a:pt x="985" y="1287"/>
                    <a:pt x="1053" y="1234"/>
                  </a:cubicBezTo>
                  <a:cubicBezTo>
                    <a:pt x="1080" y="1246"/>
                    <a:pt x="1115" y="1240"/>
                    <a:pt x="1136" y="1210"/>
                  </a:cubicBezTo>
                  <a:cubicBezTo>
                    <a:pt x="1163" y="1173"/>
                    <a:pt x="1169" y="1117"/>
                    <a:pt x="1176" y="1073"/>
                  </a:cubicBezTo>
                  <a:cubicBezTo>
                    <a:pt x="1183" y="1024"/>
                    <a:pt x="1187" y="974"/>
                    <a:pt x="1189" y="925"/>
                  </a:cubicBezTo>
                  <a:cubicBezTo>
                    <a:pt x="1192" y="832"/>
                    <a:pt x="1189" y="739"/>
                    <a:pt x="1181" y="64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8" name="Freeform 9"/>
            <p:cNvSpPr/>
            <p:nvPr/>
          </p:nvSpPr>
          <p:spPr bwMode="auto">
            <a:xfrm>
              <a:off x="1465" y="2467"/>
              <a:ext cx="440" cy="234"/>
            </a:xfrm>
            <a:custGeom>
              <a:avLst/>
              <a:gdLst>
                <a:gd name="T0" fmla="*/ 2 w 203"/>
                <a:gd name="T1" fmla="*/ 30 h 108"/>
                <a:gd name="T2" fmla="*/ 105 w 203"/>
                <a:gd name="T3" fmla="*/ 99 h 108"/>
                <a:gd name="T4" fmla="*/ 202 w 203"/>
                <a:gd name="T5" fmla="*/ 4 h 108"/>
                <a:gd name="T6" fmla="*/ 197 w 203"/>
                <a:gd name="T7" fmla="*/ 2 h 108"/>
                <a:gd name="T8" fmla="*/ 108 w 203"/>
                <a:gd name="T9" fmla="*/ 82 h 108"/>
                <a:gd name="T10" fmla="*/ 11 w 203"/>
                <a:gd name="T11" fmla="*/ 27 h 108"/>
                <a:gd name="T12" fmla="*/ 2 w 203"/>
                <a:gd name="T13" fmla="*/ 3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3" h="108">
                  <a:moveTo>
                    <a:pt x="2" y="30"/>
                  </a:moveTo>
                  <a:cubicBezTo>
                    <a:pt x="14" y="81"/>
                    <a:pt x="53" y="108"/>
                    <a:pt x="105" y="99"/>
                  </a:cubicBezTo>
                  <a:cubicBezTo>
                    <a:pt x="150" y="91"/>
                    <a:pt x="197" y="50"/>
                    <a:pt x="202" y="4"/>
                  </a:cubicBezTo>
                  <a:cubicBezTo>
                    <a:pt x="203" y="1"/>
                    <a:pt x="199" y="0"/>
                    <a:pt x="197" y="2"/>
                  </a:cubicBezTo>
                  <a:cubicBezTo>
                    <a:pt x="179" y="41"/>
                    <a:pt x="151" y="70"/>
                    <a:pt x="108" y="82"/>
                  </a:cubicBezTo>
                  <a:cubicBezTo>
                    <a:pt x="64" y="93"/>
                    <a:pt x="26" y="70"/>
                    <a:pt x="11" y="27"/>
                  </a:cubicBezTo>
                  <a:cubicBezTo>
                    <a:pt x="9" y="22"/>
                    <a:pt x="0" y="24"/>
                    <a:pt x="2" y="30"/>
                  </a:cubicBezTo>
                  <a:close/>
                </a:path>
              </a:pathLst>
            </a:custGeom>
            <a:solidFill>
              <a:srgbClr val="5B08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9" name="Freeform 10"/>
            <p:cNvSpPr/>
            <p:nvPr/>
          </p:nvSpPr>
          <p:spPr bwMode="auto">
            <a:xfrm>
              <a:off x="1892" y="2467"/>
              <a:ext cx="441" cy="238"/>
            </a:xfrm>
            <a:custGeom>
              <a:avLst/>
              <a:gdLst>
                <a:gd name="T0" fmla="*/ 192 w 203"/>
                <a:gd name="T1" fmla="*/ 27 h 110"/>
                <a:gd name="T2" fmla="*/ 95 w 203"/>
                <a:gd name="T3" fmla="*/ 82 h 110"/>
                <a:gd name="T4" fmla="*/ 6 w 203"/>
                <a:gd name="T5" fmla="*/ 2 h 110"/>
                <a:gd name="T6" fmla="*/ 1 w 203"/>
                <a:gd name="T7" fmla="*/ 4 h 110"/>
                <a:gd name="T8" fmla="*/ 98 w 203"/>
                <a:gd name="T9" fmla="*/ 99 h 110"/>
                <a:gd name="T10" fmla="*/ 201 w 203"/>
                <a:gd name="T11" fmla="*/ 30 h 110"/>
                <a:gd name="T12" fmla="*/ 192 w 203"/>
                <a:gd name="T13" fmla="*/ 27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3" h="110">
                  <a:moveTo>
                    <a:pt x="192" y="27"/>
                  </a:moveTo>
                  <a:cubicBezTo>
                    <a:pt x="177" y="70"/>
                    <a:pt x="139" y="92"/>
                    <a:pt x="95" y="82"/>
                  </a:cubicBezTo>
                  <a:cubicBezTo>
                    <a:pt x="53" y="71"/>
                    <a:pt x="24" y="40"/>
                    <a:pt x="6" y="2"/>
                  </a:cubicBezTo>
                  <a:cubicBezTo>
                    <a:pt x="5" y="0"/>
                    <a:pt x="0" y="1"/>
                    <a:pt x="1" y="4"/>
                  </a:cubicBezTo>
                  <a:cubicBezTo>
                    <a:pt x="7" y="51"/>
                    <a:pt x="53" y="89"/>
                    <a:pt x="98" y="99"/>
                  </a:cubicBezTo>
                  <a:cubicBezTo>
                    <a:pt x="150" y="110"/>
                    <a:pt x="190" y="79"/>
                    <a:pt x="201" y="30"/>
                  </a:cubicBezTo>
                  <a:cubicBezTo>
                    <a:pt x="203" y="24"/>
                    <a:pt x="194" y="22"/>
                    <a:pt x="192" y="27"/>
                  </a:cubicBezTo>
                  <a:close/>
                </a:path>
              </a:pathLst>
            </a:custGeom>
            <a:solidFill>
              <a:srgbClr val="5B08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0" name="Freeform 11"/>
            <p:cNvSpPr/>
            <p:nvPr/>
          </p:nvSpPr>
          <p:spPr bwMode="auto">
            <a:xfrm>
              <a:off x="1814" y="2354"/>
              <a:ext cx="171" cy="123"/>
            </a:xfrm>
            <a:custGeom>
              <a:avLst/>
              <a:gdLst>
                <a:gd name="T0" fmla="*/ 78 w 79"/>
                <a:gd name="T1" fmla="*/ 13 h 57"/>
                <a:gd name="T2" fmla="*/ 65 w 79"/>
                <a:gd name="T3" fmla="*/ 2 h 57"/>
                <a:gd name="T4" fmla="*/ 63 w 79"/>
                <a:gd name="T5" fmla="*/ 2 h 57"/>
                <a:gd name="T6" fmla="*/ 39 w 79"/>
                <a:gd name="T7" fmla="*/ 0 h 57"/>
                <a:gd name="T8" fmla="*/ 16 w 79"/>
                <a:gd name="T9" fmla="*/ 2 h 57"/>
                <a:gd name="T10" fmla="*/ 13 w 79"/>
                <a:gd name="T11" fmla="*/ 2 h 57"/>
                <a:gd name="T12" fmla="*/ 1 w 79"/>
                <a:gd name="T13" fmla="*/ 13 h 57"/>
                <a:gd name="T14" fmla="*/ 2 w 79"/>
                <a:gd name="T15" fmla="*/ 25 h 57"/>
                <a:gd name="T16" fmla="*/ 28 w 79"/>
                <a:gd name="T17" fmla="*/ 53 h 57"/>
                <a:gd name="T18" fmla="*/ 51 w 79"/>
                <a:gd name="T19" fmla="*/ 53 h 57"/>
                <a:gd name="T20" fmla="*/ 76 w 79"/>
                <a:gd name="T21" fmla="*/ 25 h 57"/>
                <a:gd name="T22" fmla="*/ 78 w 79"/>
                <a:gd name="T23" fmla="*/ 13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9" h="57">
                  <a:moveTo>
                    <a:pt x="78" y="13"/>
                  </a:moveTo>
                  <a:cubicBezTo>
                    <a:pt x="77" y="7"/>
                    <a:pt x="73" y="3"/>
                    <a:pt x="65" y="2"/>
                  </a:cubicBezTo>
                  <a:cubicBezTo>
                    <a:pt x="65" y="2"/>
                    <a:pt x="64" y="2"/>
                    <a:pt x="63" y="2"/>
                  </a:cubicBezTo>
                  <a:cubicBezTo>
                    <a:pt x="55" y="0"/>
                    <a:pt x="47" y="0"/>
                    <a:pt x="39" y="0"/>
                  </a:cubicBezTo>
                  <a:cubicBezTo>
                    <a:pt x="32" y="0"/>
                    <a:pt x="24" y="0"/>
                    <a:pt x="16" y="2"/>
                  </a:cubicBezTo>
                  <a:cubicBezTo>
                    <a:pt x="15" y="2"/>
                    <a:pt x="14" y="2"/>
                    <a:pt x="13" y="2"/>
                  </a:cubicBezTo>
                  <a:cubicBezTo>
                    <a:pt x="6" y="3"/>
                    <a:pt x="2" y="7"/>
                    <a:pt x="1" y="13"/>
                  </a:cubicBezTo>
                  <a:cubicBezTo>
                    <a:pt x="0" y="16"/>
                    <a:pt x="0" y="21"/>
                    <a:pt x="2" y="25"/>
                  </a:cubicBezTo>
                  <a:cubicBezTo>
                    <a:pt x="8" y="35"/>
                    <a:pt x="18" y="48"/>
                    <a:pt x="28" y="53"/>
                  </a:cubicBezTo>
                  <a:cubicBezTo>
                    <a:pt x="36" y="57"/>
                    <a:pt x="43" y="57"/>
                    <a:pt x="51" y="53"/>
                  </a:cubicBezTo>
                  <a:cubicBezTo>
                    <a:pt x="61" y="48"/>
                    <a:pt x="71" y="35"/>
                    <a:pt x="76" y="25"/>
                  </a:cubicBezTo>
                  <a:cubicBezTo>
                    <a:pt x="79" y="21"/>
                    <a:pt x="79" y="16"/>
                    <a:pt x="78" y="13"/>
                  </a:cubicBezTo>
                  <a:close/>
                </a:path>
              </a:pathLst>
            </a:custGeom>
            <a:solidFill>
              <a:srgbClr val="5B0822"/>
            </a:solidFill>
            <a:ln w="14288" cap="flat">
              <a:solidFill>
                <a:srgbClr val="5B0822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1" name="Freeform 12"/>
            <p:cNvSpPr/>
            <p:nvPr/>
          </p:nvSpPr>
          <p:spPr bwMode="auto">
            <a:xfrm>
              <a:off x="1139" y="2120"/>
              <a:ext cx="434" cy="271"/>
            </a:xfrm>
            <a:custGeom>
              <a:avLst/>
              <a:gdLst>
                <a:gd name="T0" fmla="*/ 32 w 200"/>
                <a:gd name="T1" fmla="*/ 76 h 125"/>
                <a:gd name="T2" fmla="*/ 111 w 200"/>
                <a:gd name="T3" fmla="*/ 60 h 125"/>
                <a:gd name="T4" fmla="*/ 167 w 200"/>
                <a:gd name="T5" fmla="*/ 121 h 125"/>
                <a:gd name="T6" fmla="*/ 179 w 200"/>
                <a:gd name="T7" fmla="*/ 120 h 125"/>
                <a:gd name="T8" fmla="*/ 129 w 200"/>
                <a:gd name="T9" fmla="*/ 18 h 125"/>
                <a:gd name="T10" fmla="*/ 12 w 200"/>
                <a:gd name="T11" fmla="*/ 50 h 125"/>
                <a:gd name="T12" fmla="*/ 32 w 200"/>
                <a:gd name="T13" fmla="*/ 76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0" h="125">
                  <a:moveTo>
                    <a:pt x="32" y="76"/>
                  </a:moveTo>
                  <a:cubicBezTo>
                    <a:pt x="54" y="59"/>
                    <a:pt x="84" y="48"/>
                    <a:pt x="111" y="60"/>
                  </a:cubicBezTo>
                  <a:cubicBezTo>
                    <a:pt x="141" y="73"/>
                    <a:pt x="146" y="101"/>
                    <a:pt x="167" y="121"/>
                  </a:cubicBezTo>
                  <a:cubicBezTo>
                    <a:pt x="171" y="125"/>
                    <a:pt x="177" y="124"/>
                    <a:pt x="179" y="120"/>
                  </a:cubicBezTo>
                  <a:cubicBezTo>
                    <a:pt x="200" y="83"/>
                    <a:pt x="164" y="32"/>
                    <a:pt x="129" y="18"/>
                  </a:cubicBezTo>
                  <a:cubicBezTo>
                    <a:pt x="86" y="0"/>
                    <a:pt x="42" y="15"/>
                    <a:pt x="12" y="50"/>
                  </a:cubicBezTo>
                  <a:cubicBezTo>
                    <a:pt x="0" y="63"/>
                    <a:pt x="16" y="88"/>
                    <a:pt x="32" y="76"/>
                  </a:cubicBezTo>
                  <a:close/>
                </a:path>
              </a:pathLst>
            </a:custGeom>
            <a:solidFill>
              <a:srgbClr val="5B08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2" name="Freeform 13"/>
            <p:cNvSpPr/>
            <p:nvPr/>
          </p:nvSpPr>
          <p:spPr bwMode="auto">
            <a:xfrm>
              <a:off x="2165" y="2120"/>
              <a:ext cx="435" cy="271"/>
            </a:xfrm>
            <a:custGeom>
              <a:avLst/>
              <a:gdLst>
                <a:gd name="T0" fmla="*/ 189 w 200"/>
                <a:gd name="T1" fmla="*/ 50 h 125"/>
                <a:gd name="T2" fmla="*/ 71 w 200"/>
                <a:gd name="T3" fmla="*/ 18 h 125"/>
                <a:gd name="T4" fmla="*/ 21 w 200"/>
                <a:gd name="T5" fmla="*/ 120 h 125"/>
                <a:gd name="T6" fmla="*/ 33 w 200"/>
                <a:gd name="T7" fmla="*/ 121 h 125"/>
                <a:gd name="T8" fmla="*/ 54 w 200"/>
                <a:gd name="T9" fmla="*/ 89 h 125"/>
                <a:gd name="T10" fmla="*/ 89 w 200"/>
                <a:gd name="T11" fmla="*/ 60 h 125"/>
                <a:gd name="T12" fmla="*/ 169 w 200"/>
                <a:gd name="T13" fmla="*/ 76 h 125"/>
                <a:gd name="T14" fmla="*/ 189 w 200"/>
                <a:gd name="T15" fmla="*/ 5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0" h="125">
                  <a:moveTo>
                    <a:pt x="189" y="50"/>
                  </a:moveTo>
                  <a:cubicBezTo>
                    <a:pt x="159" y="15"/>
                    <a:pt x="115" y="0"/>
                    <a:pt x="71" y="18"/>
                  </a:cubicBezTo>
                  <a:cubicBezTo>
                    <a:pt x="37" y="32"/>
                    <a:pt x="0" y="83"/>
                    <a:pt x="21" y="120"/>
                  </a:cubicBezTo>
                  <a:cubicBezTo>
                    <a:pt x="24" y="124"/>
                    <a:pt x="30" y="125"/>
                    <a:pt x="33" y="121"/>
                  </a:cubicBezTo>
                  <a:cubicBezTo>
                    <a:pt x="43" y="112"/>
                    <a:pt x="47" y="101"/>
                    <a:pt x="54" y="89"/>
                  </a:cubicBezTo>
                  <a:cubicBezTo>
                    <a:pt x="63" y="76"/>
                    <a:pt x="75" y="68"/>
                    <a:pt x="89" y="60"/>
                  </a:cubicBezTo>
                  <a:cubicBezTo>
                    <a:pt x="115" y="46"/>
                    <a:pt x="148" y="60"/>
                    <a:pt x="169" y="76"/>
                  </a:cubicBezTo>
                  <a:cubicBezTo>
                    <a:pt x="184" y="88"/>
                    <a:pt x="200" y="63"/>
                    <a:pt x="189" y="50"/>
                  </a:cubicBezTo>
                  <a:close/>
                </a:path>
              </a:pathLst>
            </a:custGeom>
            <a:solidFill>
              <a:srgbClr val="5B08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3" name="Freeform 14"/>
            <p:cNvSpPr/>
            <p:nvPr/>
          </p:nvSpPr>
          <p:spPr bwMode="auto">
            <a:xfrm>
              <a:off x="1013" y="2415"/>
              <a:ext cx="352" cy="123"/>
            </a:xfrm>
            <a:custGeom>
              <a:avLst/>
              <a:gdLst>
                <a:gd name="T0" fmla="*/ 17 w 162"/>
                <a:gd name="T1" fmla="*/ 45 h 57"/>
                <a:gd name="T2" fmla="*/ 129 w 162"/>
                <a:gd name="T3" fmla="*/ 57 h 57"/>
                <a:gd name="T4" fmla="*/ 135 w 162"/>
                <a:gd name="T5" fmla="*/ 10 h 57"/>
                <a:gd name="T6" fmla="*/ 17 w 162"/>
                <a:gd name="T7" fmla="*/ 11 h 57"/>
                <a:gd name="T8" fmla="*/ 17 w 162"/>
                <a:gd name="T9" fmla="*/ 45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2" h="57">
                  <a:moveTo>
                    <a:pt x="17" y="45"/>
                  </a:moveTo>
                  <a:cubicBezTo>
                    <a:pt x="51" y="56"/>
                    <a:pt x="93" y="57"/>
                    <a:pt x="129" y="57"/>
                  </a:cubicBezTo>
                  <a:cubicBezTo>
                    <a:pt x="156" y="57"/>
                    <a:pt x="162" y="17"/>
                    <a:pt x="135" y="10"/>
                  </a:cubicBezTo>
                  <a:cubicBezTo>
                    <a:pt x="98" y="0"/>
                    <a:pt x="53" y="0"/>
                    <a:pt x="17" y="11"/>
                  </a:cubicBezTo>
                  <a:cubicBezTo>
                    <a:pt x="0" y="16"/>
                    <a:pt x="0" y="40"/>
                    <a:pt x="17" y="45"/>
                  </a:cubicBezTo>
                  <a:close/>
                </a:path>
              </a:pathLst>
            </a:custGeom>
            <a:solidFill>
              <a:srgbClr val="FF98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4" name="Freeform 15"/>
            <p:cNvSpPr/>
            <p:nvPr/>
          </p:nvSpPr>
          <p:spPr bwMode="auto">
            <a:xfrm>
              <a:off x="2432" y="2415"/>
              <a:ext cx="352" cy="123"/>
            </a:xfrm>
            <a:custGeom>
              <a:avLst/>
              <a:gdLst>
                <a:gd name="T0" fmla="*/ 145 w 162"/>
                <a:gd name="T1" fmla="*/ 11 h 57"/>
                <a:gd name="T2" fmla="*/ 26 w 162"/>
                <a:gd name="T3" fmla="*/ 10 h 57"/>
                <a:gd name="T4" fmla="*/ 33 w 162"/>
                <a:gd name="T5" fmla="*/ 57 h 57"/>
                <a:gd name="T6" fmla="*/ 145 w 162"/>
                <a:gd name="T7" fmla="*/ 45 h 57"/>
                <a:gd name="T8" fmla="*/ 145 w 162"/>
                <a:gd name="T9" fmla="*/ 11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2" h="57">
                  <a:moveTo>
                    <a:pt x="145" y="11"/>
                  </a:moveTo>
                  <a:cubicBezTo>
                    <a:pt x="108" y="0"/>
                    <a:pt x="63" y="0"/>
                    <a:pt x="26" y="10"/>
                  </a:cubicBezTo>
                  <a:cubicBezTo>
                    <a:pt x="0" y="17"/>
                    <a:pt x="5" y="57"/>
                    <a:pt x="33" y="57"/>
                  </a:cubicBezTo>
                  <a:cubicBezTo>
                    <a:pt x="69" y="57"/>
                    <a:pt x="110" y="56"/>
                    <a:pt x="145" y="45"/>
                  </a:cubicBezTo>
                  <a:cubicBezTo>
                    <a:pt x="162" y="40"/>
                    <a:pt x="162" y="16"/>
                    <a:pt x="145" y="11"/>
                  </a:cubicBezTo>
                  <a:close/>
                </a:path>
              </a:pathLst>
            </a:custGeom>
            <a:solidFill>
              <a:srgbClr val="FF98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5" name="Freeform 16"/>
            <p:cNvSpPr/>
            <p:nvPr/>
          </p:nvSpPr>
          <p:spPr bwMode="auto">
            <a:xfrm>
              <a:off x="642" y="3262"/>
              <a:ext cx="1142" cy="668"/>
            </a:xfrm>
            <a:custGeom>
              <a:avLst/>
              <a:gdLst>
                <a:gd name="T0" fmla="*/ 71 w 526"/>
                <a:gd name="T1" fmla="*/ 24 h 308"/>
                <a:gd name="T2" fmla="*/ 143 w 526"/>
                <a:gd name="T3" fmla="*/ 258 h 308"/>
                <a:gd name="T4" fmla="*/ 424 w 526"/>
                <a:gd name="T5" fmla="*/ 287 h 308"/>
                <a:gd name="T6" fmla="*/ 490 w 526"/>
                <a:gd name="T7" fmla="*/ 171 h 308"/>
                <a:gd name="T8" fmla="*/ 287 w 526"/>
                <a:gd name="T9" fmla="*/ 139 h 308"/>
                <a:gd name="T10" fmla="*/ 139 w 526"/>
                <a:gd name="T11" fmla="*/ 42 h 308"/>
                <a:gd name="T12" fmla="*/ 71 w 526"/>
                <a:gd name="T13" fmla="*/ 24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6" h="308">
                  <a:moveTo>
                    <a:pt x="71" y="24"/>
                  </a:moveTo>
                  <a:cubicBezTo>
                    <a:pt x="0" y="98"/>
                    <a:pt x="74" y="213"/>
                    <a:pt x="143" y="258"/>
                  </a:cubicBezTo>
                  <a:cubicBezTo>
                    <a:pt x="220" y="308"/>
                    <a:pt x="337" y="297"/>
                    <a:pt x="424" y="287"/>
                  </a:cubicBezTo>
                  <a:cubicBezTo>
                    <a:pt x="477" y="281"/>
                    <a:pt x="526" y="225"/>
                    <a:pt x="490" y="171"/>
                  </a:cubicBezTo>
                  <a:cubicBezTo>
                    <a:pt x="448" y="108"/>
                    <a:pt x="352" y="138"/>
                    <a:pt x="287" y="139"/>
                  </a:cubicBezTo>
                  <a:cubicBezTo>
                    <a:pt x="217" y="141"/>
                    <a:pt x="165" y="110"/>
                    <a:pt x="139" y="42"/>
                  </a:cubicBezTo>
                  <a:cubicBezTo>
                    <a:pt x="129" y="15"/>
                    <a:pt x="94" y="0"/>
                    <a:pt x="71" y="24"/>
                  </a:cubicBezTo>
                  <a:close/>
                </a:path>
              </a:pathLst>
            </a:custGeom>
            <a:solidFill>
              <a:srgbClr val="FFDC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6" name="Freeform 17"/>
            <p:cNvSpPr/>
            <p:nvPr/>
          </p:nvSpPr>
          <p:spPr bwMode="auto">
            <a:xfrm>
              <a:off x="1603" y="3778"/>
              <a:ext cx="187" cy="37"/>
            </a:xfrm>
            <a:custGeom>
              <a:avLst/>
              <a:gdLst>
                <a:gd name="T0" fmla="*/ 5 w 86"/>
                <a:gd name="T1" fmla="*/ 9 h 17"/>
                <a:gd name="T2" fmla="*/ 84 w 86"/>
                <a:gd name="T3" fmla="*/ 12 h 17"/>
                <a:gd name="T4" fmla="*/ 84 w 86"/>
                <a:gd name="T5" fmla="*/ 10 h 17"/>
                <a:gd name="T6" fmla="*/ 7 w 86"/>
                <a:gd name="T7" fmla="*/ 2 h 17"/>
                <a:gd name="T8" fmla="*/ 5 w 86"/>
                <a:gd name="T9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" h="17">
                  <a:moveTo>
                    <a:pt x="5" y="9"/>
                  </a:moveTo>
                  <a:cubicBezTo>
                    <a:pt x="31" y="17"/>
                    <a:pt x="58" y="15"/>
                    <a:pt x="84" y="12"/>
                  </a:cubicBezTo>
                  <a:cubicBezTo>
                    <a:pt x="86" y="12"/>
                    <a:pt x="86" y="10"/>
                    <a:pt x="84" y="10"/>
                  </a:cubicBezTo>
                  <a:cubicBezTo>
                    <a:pt x="58" y="7"/>
                    <a:pt x="32" y="10"/>
                    <a:pt x="7" y="2"/>
                  </a:cubicBezTo>
                  <a:cubicBezTo>
                    <a:pt x="2" y="0"/>
                    <a:pt x="0" y="7"/>
                    <a:pt x="5" y="9"/>
                  </a:cubicBezTo>
                  <a:close/>
                </a:path>
              </a:pathLst>
            </a:custGeom>
            <a:solidFill>
              <a:srgbClr val="5B08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7" name="Freeform 18"/>
            <p:cNvSpPr/>
            <p:nvPr/>
          </p:nvSpPr>
          <p:spPr bwMode="auto">
            <a:xfrm>
              <a:off x="1634" y="3704"/>
              <a:ext cx="130" cy="20"/>
            </a:xfrm>
            <a:custGeom>
              <a:avLst/>
              <a:gdLst>
                <a:gd name="T0" fmla="*/ 3 w 60"/>
                <a:gd name="T1" fmla="*/ 5 h 9"/>
                <a:gd name="T2" fmla="*/ 58 w 60"/>
                <a:gd name="T3" fmla="*/ 7 h 9"/>
                <a:gd name="T4" fmla="*/ 58 w 60"/>
                <a:gd name="T5" fmla="*/ 4 h 9"/>
                <a:gd name="T6" fmla="*/ 4 w 60"/>
                <a:gd name="T7" fmla="*/ 0 h 9"/>
                <a:gd name="T8" fmla="*/ 3 w 60"/>
                <a:gd name="T9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9">
                  <a:moveTo>
                    <a:pt x="3" y="5"/>
                  </a:moveTo>
                  <a:cubicBezTo>
                    <a:pt x="21" y="8"/>
                    <a:pt x="40" y="9"/>
                    <a:pt x="58" y="7"/>
                  </a:cubicBezTo>
                  <a:cubicBezTo>
                    <a:pt x="60" y="7"/>
                    <a:pt x="60" y="4"/>
                    <a:pt x="58" y="4"/>
                  </a:cubicBezTo>
                  <a:cubicBezTo>
                    <a:pt x="40" y="2"/>
                    <a:pt x="22" y="3"/>
                    <a:pt x="4" y="0"/>
                  </a:cubicBezTo>
                  <a:cubicBezTo>
                    <a:pt x="1" y="0"/>
                    <a:pt x="0" y="5"/>
                    <a:pt x="3" y="5"/>
                  </a:cubicBezTo>
                  <a:close/>
                </a:path>
              </a:pathLst>
            </a:custGeom>
            <a:solidFill>
              <a:srgbClr val="5B08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8" name="Freeform 19"/>
            <p:cNvSpPr/>
            <p:nvPr/>
          </p:nvSpPr>
          <p:spPr bwMode="auto">
            <a:xfrm>
              <a:off x="1582" y="3609"/>
              <a:ext cx="189" cy="50"/>
            </a:xfrm>
            <a:custGeom>
              <a:avLst/>
              <a:gdLst>
                <a:gd name="T0" fmla="*/ 5 w 87"/>
                <a:gd name="T1" fmla="*/ 21 h 23"/>
                <a:gd name="T2" fmla="*/ 85 w 87"/>
                <a:gd name="T3" fmla="*/ 6 h 23"/>
                <a:gd name="T4" fmla="*/ 85 w 87"/>
                <a:gd name="T5" fmla="*/ 3 h 23"/>
                <a:gd name="T6" fmla="*/ 2 w 87"/>
                <a:gd name="T7" fmla="*/ 17 h 23"/>
                <a:gd name="T8" fmla="*/ 5 w 87"/>
                <a:gd name="T9" fmla="*/ 2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7" h="23">
                  <a:moveTo>
                    <a:pt x="5" y="21"/>
                  </a:moveTo>
                  <a:cubicBezTo>
                    <a:pt x="30" y="8"/>
                    <a:pt x="58" y="9"/>
                    <a:pt x="85" y="6"/>
                  </a:cubicBezTo>
                  <a:cubicBezTo>
                    <a:pt x="87" y="6"/>
                    <a:pt x="87" y="3"/>
                    <a:pt x="85" y="3"/>
                  </a:cubicBezTo>
                  <a:cubicBezTo>
                    <a:pt x="57" y="0"/>
                    <a:pt x="27" y="2"/>
                    <a:pt x="2" y="17"/>
                  </a:cubicBezTo>
                  <a:cubicBezTo>
                    <a:pt x="0" y="19"/>
                    <a:pt x="2" y="23"/>
                    <a:pt x="5" y="21"/>
                  </a:cubicBezTo>
                  <a:close/>
                </a:path>
              </a:pathLst>
            </a:custGeom>
            <a:solidFill>
              <a:srgbClr val="5B08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9" name="Freeform 20"/>
            <p:cNvSpPr/>
            <p:nvPr/>
          </p:nvSpPr>
          <p:spPr bwMode="auto">
            <a:xfrm>
              <a:off x="1972" y="3262"/>
              <a:ext cx="1144" cy="668"/>
            </a:xfrm>
            <a:custGeom>
              <a:avLst/>
              <a:gdLst>
                <a:gd name="T0" fmla="*/ 456 w 527"/>
                <a:gd name="T1" fmla="*/ 24 h 308"/>
                <a:gd name="T2" fmla="*/ 384 w 527"/>
                <a:gd name="T3" fmla="*/ 258 h 308"/>
                <a:gd name="T4" fmla="*/ 103 w 527"/>
                <a:gd name="T5" fmla="*/ 287 h 308"/>
                <a:gd name="T6" fmla="*/ 37 w 527"/>
                <a:gd name="T7" fmla="*/ 171 h 308"/>
                <a:gd name="T8" fmla="*/ 240 w 527"/>
                <a:gd name="T9" fmla="*/ 139 h 308"/>
                <a:gd name="T10" fmla="*/ 388 w 527"/>
                <a:gd name="T11" fmla="*/ 42 h 308"/>
                <a:gd name="T12" fmla="*/ 456 w 527"/>
                <a:gd name="T13" fmla="*/ 24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7" h="308">
                  <a:moveTo>
                    <a:pt x="456" y="24"/>
                  </a:moveTo>
                  <a:cubicBezTo>
                    <a:pt x="527" y="98"/>
                    <a:pt x="453" y="213"/>
                    <a:pt x="384" y="258"/>
                  </a:cubicBezTo>
                  <a:cubicBezTo>
                    <a:pt x="307" y="308"/>
                    <a:pt x="189" y="297"/>
                    <a:pt x="103" y="287"/>
                  </a:cubicBezTo>
                  <a:cubicBezTo>
                    <a:pt x="50" y="281"/>
                    <a:pt x="0" y="225"/>
                    <a:pt x="37" y="171"/>
                  </a:cubicBezTo>
                  <a:cubicBezTo>
                    <a:pt x="79" y="108"/>
                    <a:pt x="175" y="138"/>
                    <a:pt x="240" y="139"/>
                  </a:cubicBezTo>
                  <a:cubicBezTo>
                    <a:pt x="310" y="141"/>
                    <a:pt x="361" y="110"/>
                    <a:pt x="388" y="42"/>
                  </a:cubicBezTo>
                  <a:cubicBezTo>
                    <a:pt x="398" y="15"/>
                    <a:pt x="433" y="0"/>
                    <a:pt x="456" y="24"/>
                  </a:cubicBezTo>
                  <a:close/>
                </a:path>
              </a:pathLst>
            </a:custGeom>
            <a:solidFill>
              <a:srgbClr val="FFDC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0" name="Freeform 21"/>
            <p:cNvSpPr/>
            <p:nvPr/>
          </p:nvSpPr>
          <p:spPr bwMode="auto">
            <a:xfrm>
              <a:off x="1968" y="3778"/>
              <a:ext cx="187" cy="37"/>
            </a:xfrm>
            <a:custGeom>
              <a:avLst/>
              <a:gdLst>
                <a:gd name="T0" fmla="*/ 79 w 86"/>
                <a:gd name="T1" fmla="*/ 2 h 17"/>
                <a:gd name="T2" fmla="*/ 2 w 86"/>
                <a:gd name="T3" fmla="*/ 10 h 17"/>
                <a:gd name="T4" fmla="*/ 2 w 86"/>
                <a:gd name="T5" fmla="*/ 12 h 17"/>
                <a:gd name="T6" fmla="*/ 81 w 86"/>
                <a:gd name="T7" fmla="*/ 9 h 17"/>
                <a:gd name="T8" fmla="*/ 79 w 86"/>
                <a:gd name="T9" fmla="*/ 2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" h="17">
                  <a:moveTo>
                    <a:pt x="79" y="2"/>
                  </a:moveTo>
                  <a:cubicBezTo>
                    <a:pt x="54" y="10"/>
                    <a:pt x="28" y="7"/>
                    <a:pt x="2" y="10"/>
                  </a:cubicBezTo>
                  <a:cubicBezTo>
                    <a:pt x="0" y="10"/>
                    <a:pt x="0" y="12"/>
                    <a:pt x="2" y="12"/>
                  </a:cubicBezTo>
                  <a:cubicBezTo>
                    <a:pt x="28" y="15"/>
                    <a:pt x="55" y="17"/>
                    <a:pt x="81" y="9"/>
                  </a:cubicBezTo>
                  <a:cubicBezTo>
                    <a:pt x="86" y="7"/>
                    <a:pt x="84" y="0"/>
                    <a:pt x="79" y="2"/>
                  </a:cubicBezTo>
                  <a:close/>
                </a:path>
              </a:pathLst>
            </a:custGeom>
            <a:solidFill>
              <a:srgbClr val="5B08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1" name="Freeform 22"/>
            <p:cNvSpPr/>
            <p:nvPr/>
          </p:nvSpPr>
          <p:spPr bwMode="auto">
            <a:xfrm>
              <a:off x="1994" y="3704"/>
              <a:ext cx="130" cy="20"/>
            </a:xfrm>
            <a:custGeom>
              <a:avLst/>
              <a:gdLst>
                <a:gd name="T0" fmla="*/ 55 w 60"/>
                <a:gd name="T1" fmla="*/ 0 h 9"/>
                <a:gd name="T2" fmla="*/ 2 w 60"/>
                <a:gd name="T3" fmla="*/ 4 h 9"/>
                <a:gd name="T4" fmla="*/ 2 w 60"/>
                <a:gd name="T5" fmla="*/ 7 h 9"/>
                <a:gd name="T6" fmla="*/ 57 w 60"/>
                <a:gd name="T7" fmla="*/ 5 h 9"/>
                <a:gd name="T8" fmla="*/ 55 w 60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9">
                  <a:moveTo>
                    <a:pt x="55" y="0"/>
                  </a:moveTo>
                  <a:cubicBezTo>
                    <a:pt x="38" y="3"/>
                    <a:pt x="20" y="2"/>
                    <a:pt x="2" y="4"/>
                  </a:cubicBezTo>
                  <a:cubicBezTo>
                    <a:pt x="0" y="4"/>
                    <a:pt x="0" y="7"/>
                    <a:pt x="2" y="7"/>
                  </a:cubicBezTo>
                  <a:cubicBezTo>
                    <a:pt x="20" y="9"/>
                    <a:pt x="39" y="8"/>
                    <a:pt x="57" y="5"/>
                  </a:cubicBezTo>
                  <a:cubicBezTo>
                    <a:pt x="60" y="5"/>
                    <a:pt x="58" y="0"/>
                    <a:pt x="55" y="0"/>
                  </a:cubicBezTo>
                  <a:close/>
                </a:path>
              </a:pathLst>
            </a:custGeom>
            <a:solidFill>
              <a:srgbClr val="5B08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2" name="Freeform 23"/>
            <p:cNvSpPr/>
            <p:nvPr/>
          </p:nvSpPr>
          <p:spPr bwMode="auto">
            <a:xfrm>
              <a:off x="1985" y="3609"/>
              <a:ext cx="191" cy="50"/>
            </a:xfrm>
            <a:custGeom>
              <a:avLst/>
              <a:gdLst>
                <a:gd name="T0" fmla="*/ 85 w 88"/>
                <a:gd name="T1" fmla="*/ 17 h 23"/>
                <a:gd name="T2" fmla="*/ 3 w 88"/>
                <a:gd name="T3" fmla="*/ 3 h 23"/>
                <a:gd name="T4" fmla="*/ 3 w 88"/>
                <a:gd name="T5" fmla="*/ 6 h 23"/>
                <a:gd name="T6" fmla="*/ 83 w 88"/>
                <a:gd name="T7" fmla="*/ 21 h 23"/>
                <a:gd name="T8" fmla="*/ 85 w 88"/>
                <a:gd name="T9" fmla="*/ 17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8" h="23">
                  <a:moveTo>
                    <a:pt x="85" y="17"/>
                  </a:moveTo>
                  <a:cubicBezTo>
                    <a:pt x="61" y="2"/>
                    <a:pt x="31" y="0"/>
                    <a:pt x="3" y="3"/>
                  </a:cubicBezTo>
                  <a:cubicBezTo>
                    <a:pt x="0" y="3"/>
                    <a:pt x="0" y="6"/>
                    <a:pt x="3" y="6"/>
                  </a:cubicBezTo>
                  <a:cubicBezTo>
                    <a:pt x="30" y="9"/>
                    <a:pt x="58" y="8"/>
                    <a:pt x="83" y="21"/>
                  </a:cubicBezTo>
                  <a:cubicBezTo>
                    <a:pt x="86" y="23"/>
                    <a:pt x="88" y="19"/>
                    <a:pt x="85" y="17"/>
                  </a:cubicBezTo>
                  <a:close/>
                </a:path>
              </a:pathLst>
            </a:custGeom>
            <a:solidFill>
              <a:srgbClr val="5B08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3" name="Freeform 24"/>
            <p:cNvSpPr/>
            <p:nvPr/>
          </p:nvSpPr>
          <p:spPr bwMode="auto">
            <a:xfrm>
              <a:off x="968" y="743"/>
              <a:ext cx="464" cy="1255"/>
            </a:xfrm>
            <a:custGeom>
              <a:avLst/>
              <a:gdLst>
                <a:gd name="T0" fmla="*/ 194 w 214"/>
                <a:gd name="T1" fmla="*/ 307 h 579"/>
                <a:gd name="T2" fmla="*/ 138 w 214"/>
                <a:gd name="T3" fmla="*/ 58 h 579"/>
                <a:gd name="T4" fmla="*/ 29 w 214"/>
                <a:gd name="T5" fmla="*/ 58 h 579"/>
                <a:gd name="T6" fmla="*/ 7 w 214"/>
                <a:gd name="T7" fmla="*/ 329 h 579"/>
                <a:gd name="T8" fmla="*/ 107 w 214"/>
                <a:gd name="T9" fmla="*/ 561 h 579"/>
                <a:gd name="T10" fmla="*/ 165 w 214"/>
                <a:gd name="T11" fmla="*/ 527 h 579"/>
                <a:gd name="T12" fmla="*/ 167 w 214"/>
                <a:gd name="T13" fmla="*/ 526 h 579"/>
                <a:gd name="T14" fmla="*/ 194 w 214"/>
                <a:gd name="T15" fmla="*/ 307 h 5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4" h="579">
                  <a:moveTo>
                    <a:pt x="194" y="307"/>
                  </a:moveTo>
                  <a:cubicBezTo>
                    <a:pt x="188" y="221"/>
                    <a:pt x="171" y="138"/>
                    <a:pt x="138" y="58"/>
                  </a:cubicBezTo>
                  <a:cubicBezTo>
                    <a:pt x="119" y="9"/>
                    <a:pt x="45" y="0"/>
                    <a:pt x="29" y="58"/>
                  </a:cubicBezTo>
                  <a:cubicBezTo>
                    <a:pt x="5" y="145"/>
                    <a:pt x="0" y="240"/>
                    <a:pt x="7" y="329"/>
                  </a:cubicBezTo>
                  <a:cubicBezTo>
                    <a:pt x="13" y="418"/>
                    <a:pt x="32" y="505"/>
                    <a:pt x="107" y="561"/>
                  </a:cubicBezTo>
                  <a:cubicBezTo>
                    <a:pt x="131" y="579"/>
                    <a:pt x="164" y="554"/>
                    <a:pt x="165" y="527"/>
                  </a:cubicBezTo>
                  <a:cubicBezTo>
                    <a:pt x="166" y="527"/>
                    <a:pt x="166" y="526"/>
                    <a:pt x="167" y="526"/>
                  </a:cubicBezTo>
                  <a:cubicBezTo>
                    <a:pt x="214" y="470"/>
                    <a:pt x="199" y="376"/>
                    <a:pt x="194" y="30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4" name="Freeform 25"/>
            <p:cNvSpPr/>
            <p:nvPr/>
          </p:nvSpPr>
          <p:spPr bwMode="auto">
            <a:xfrm>
              <a:off x="1050" y="977"/>
              <a:ext cx="304" cy="794"/>
            </a:xfrm>
            <a:custGeom>
              <a:avLst/>
              <a:gdLst>
                <a:gd name="T0" fmla="*/ 122 w 140"/>
                <a:gd name="T1" fmla="*/ 194 h 366"/>
                <a:gd name="T2" fmla="*/ 87 w 140"/>
                <a:gd name="T3" fmla="*/ 37 h 366"/>
                <a:gd name="T4" fmla="*/ 18 w 140"/>
                <a:gd name="T5" fmla="*/ 37 h 366"/>
                <a:gd name="T6" fmla="*/ 4 w 140"/>
                <a:gd name="T7" fmla="*/ 207 h 366"/>
                <a:gd name="T8" fmla="*/ 57 w 140"/>
                <a:gd name="T9" fmla="*/ 336 h 366"/>
                <a:gd name="T10" fmla="*/ 122 w 140"/>
                <a:gd name="T11" fmla="*/ 194 h 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0" h="366">
                  <a:moveTo>
                    <a:pt x="122" y="194"/>
                  </a:moveTo>
                  <a:cubicBezTo>
                    <a:pt x="118" y="139"/>
                    <a:pt x="107" y="87"/>
                    <a:pt x="87" y="37"/>
                  </a:cubicBezTo>
                  <a:cubicBezTo>
                    <a:pt x="75" y="6"/>
                    <a:pt x="28" y="0"/>
                    <a:pt x="18" y="37"/>
                  </a:cubicBezTo>
                  <a:cubicBezTo>
                    <a:pt x="3" y="91"/>
                    <a:pt x="0" y="151"/>
                    <a:pt x="4" y="207"/>
                  </a:cubicBezTo>
                  <a:cubicBezTo>
                    <a:pt x="7" y="247"/>
                    <a:pt x="13" y="320"/>
                    <a:pt x="57" y="336"/>
                  </a:cubicBezTo>
                  <a:cubicBezTo>
                    <a:pt x="140" y="366"/>
                    <a:pt x="125" y="236"/>
                    <a:pt x="122" y="194"/>
                  </a:cubicBezTo>
                  <a:close/>
                </a:path>
              </a:pathLst>
            </a:custGeom>
            <a:solidFill>
              <a:srgbClr val="FFDC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5" name="Freeform 26"/>
            <p:cNvSpPr/>
            <p:nvPr/>
          </p:nvSpPr>
          <p:spPr bwMode="auto">
            <a:xfrm>
              <a:off x="2326" y="743"/>
              <a:ext cx="464" cy="1255"/>
            </a:xfrm>
            <a:custGeom>
              <a:avLst/>
              <a:gdLst>
                <a:gd name="T0" fmla="*/ 20 w 214"/>
                <a:gd name="T1" fmla="*/ 307 h 579"/>
                <a:gd name="T2" fmla="*/ 76 w 214"/>
                <a:gd name="T3" fmla="*/ 58 h 579"/>
                <a:gd name="T4" fmla="*/ 185 w 214"/>
                <a:gd name="T5" fmla="*/ 58 h 579"/>
                <a:gd name="T6" fmla="*/ 207 w 214"/>
                <a:gd name="T7" fmla="*/ 329 h 579"/>
                <a:gd name="T8" fmla="*/ 107 w 214"/>
                <a:gd name="T9" fmla="*/ 561 h 579"/>
                <a:gd name="T10" fmla="*/ 49 w 214"/>
                <a:gd name="T11" fmla="*/ 527 h 579"/>
                <a:gd name="T12" fmla="*/ 47 w 214"/>
                <a:gd name="T13" fmla="*/ 526 h 579"/>
                <a:gd name="T14" fmla="*/ 20 w 214"/>
                <a:gd name="T15" fmla="*/ 307 h 5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4" h="579">
                  <a:moveTo>
                    <a:pt x="20" y="307"/>
                  </a:moveTo>
                  <a:cubicBezTo>
                    <a:pt x="26" y="221"/>
                    <a:pt x="43" y="138"/>
                    <a:pt x="76" y="58"/>
                  </a:cubicBezTo>
                  <a:cubicBezTo>
                    <a:pt x="95" y="9"/>
                    <a:pt x="169" y="0"/>
                    <a:pt x="185" y="58"/>
                  </a:cubicBezTo>
                  <a:cubicBezTo>
                    <a:pt x="209" y="145"/>
                    <a:pt x="214" y="240"/>
                    <a:pt x="207" y="329"/>
                  </a:cubicBezTo>
                  <a:cubicBezTo>
                    <a:pt x="201" y="418"/>
                    <a:pt x="181" y="505"/>
                    <a:pt x="107" y="561"/>
                  </a:cubicBezTo>
                  <a:cubicBezTo>
                    <a:pt x="83" y="579"/>
                    <a:pt x="50" y="554"/>
                    <a:pt x="49" y="527"/>
                  </a:cubicBezTo>
                  <a:cubicBezTo>
                    <a:pt x="48" y="527"/>
                    <a:pt x="48" y="526"/>
                    <a:pt x="47" y="526"/>
                  </a:cubicBezTo>
                  <a:cubicBezTo>
                    <a:pt x="0" y="470"/>
                    <a:pt x="15" y="376"/>
                    <a:pt x="20" y="30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6" name="Freeform 27"/>
            <p:cNvSpPr/>
            <p:nvPr/>
          </p:nvSpPr>
          <p:spPr bwMode="auto">
            <a:xfrm>
              <a:off x="2404" y="977"/>
              <a:ext cx="304" cy="794"/>
            </a:xfrm>
            <a:custGeom>
              <a:avLst/>
              <a:gdLst>
                <a:gd name="T0" fmla="*/ 18 w 140"/>
                <a:gd name="T1" fmla="*/ 194 h 366"/>
                <a:gd name="T2" fmla="*/ 53 w 140"/>
                <a:gd name="T3" fmla="*/ 37 h 366"/>
                <a:gd name="T4" fmla="*/ 122 w 140"/>
                <a:gd name="T5" fmla="*/ 37 h 366"/>
                <a:gd name="T6" fmla="*/ 136 w 140"/>
                <a:gd name="T7" fmla="*/ 207 h 366"/>
                <a:gd name="T8" fmla="*/ 83 w 140"/>
                <a:gd name="T9" fmla="*/ 336 h 366"/>
                <a:gd name="T10" fmla="*/ 18 w 140"/>
                <a:gd name="T11" fmla="*/ 194 h 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0" h="366">
                  <a:moveTo>
                    <a:pt x="18" y="194"/>
                  </a:moveTo>
                  <a:cubicBezTo>
                    <a:pt x="22" y="139"/>
                    <a:pt x="33" y="87"/>
                    <a:pt x="53" y="37"/>
                  </a:cubicBezTo>
                  <a:cubicBezTo>
                    <a:pt x="65" y="6"/>
                    <a:pt x="112" y="0"/>
                    <a:pt x="122" y="37"/>
                  </a:cubicBezTo>
                  <a:cubicBezTo>
                    <a:pt x="137" y="91"/>
                    <a:pt x="140" y="151"/>
                    <a:pt x="136" y="207"/>
                  </a:cubicBezTo>
                  <a:cubicBezTo>
                    <a:pt x="133" y="247"/>
                    <a:pt x="127" y="320"/>
                    <a:pt x="83" y="336"/>
                  </a:cubicBezTo>
                  <a:cubicBezTo>
                    <a:pt x="0" y="366"/>
                    <a:pt x="15" y="236"/>
                    <a:pt x="18" y="194"/>
                  </a:cubicBezTo>
                  <a:close/>
                </a:path>
              </a:pathLst>
            </a:custGeom>
            <a:solidFill>
              <a:srgbClr val="FFDC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7" name="Freeform 28"/>
            <p:cNvSpPr/>
            <p:nvPr/>
          </p:nvSpPr>
          <p:spPr bwMode="auto">
            <a:xfrm>
              <a:off x="2209" y="2846"/>
              <a:ext cx="187" cy="347"/>
            </a:xfrm>
            <a:custGeom>
              <a:avLst/>
              <a:gdLst>
                <a:gd name="T0" fmla="*/ 15 w 86"/>
                <a:gd name="T1" fmla="*/ 153 h 160"/>
                <a:gd name="T2" fmla="*/ 44 w 86"/>
                <a:gd name="T3" fmla="*/ 86 h 160"/>
                <a:gd name="T4" fmla="*/ 82 w 86"/>
                <a:gd name="T5" fmla="*/ 19 h 160"/>
                <a:gd name="T6" fmla="*/ 61 w 86"/>
                <a:gd name="T7" fmla="*/ 7 h 160"/>
                <a:gd name="T8" fmla="*/ 19 w 86"/>
                <a:gd name="T9" fmla="*/ 78 h 160"/>
                <a:gd name="T10" fmla="*/ 1 w 86"/>
                <a:gd name="T11" fmla="*/ 151 h 160"/>
                <a:gd name="T12" fmla="*/ 15 w 86"/>
                <a:gd name="T13" fmla="*/ 153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6" h="160">
                  <a:moveTo>
                    <a:pt x="15" y="153"/>
                  </a:moveTo>
                  <a:cubicBezTo>
                    <a:pt x="24" y="130"/>
                    <a:pt x="33" y="108"/>
                    <a:pt x="44" y="86"/>
                  </a:cubicBezTo>
                  <a:cubicBezTo>
                    <a:pt x="56" y="64"/>
                    <a:pt x="74" y="42"/>
                    <a:pt x="82" y="19"/>
                  </a:cubicBezTo>
                  <a:cubicBezTo>
                    <a:pt x="86" y="6"/>
                    <a:pt x="70" y="0"/>
                    <a:pt x="61" y="7"/>
                  </a:cubicBezTo>
                  <a:cubicBezTo>
                    <a:pt x="41" y="23"/>
                    <a:pt x="29" y="55"/>
                    <a:pt x="19" y="78"/>
                  </a:cubicBezTo>
                  <a:cubicBezTo>
                    <a:pt x="9" y="101"/>
                    <a:pt x="0" y="125"/>
                    <a:pt x="1" y="151"/>
                  </a:cubicBezTo>
                  <a:cubicBezTo>
                    <a:pt x="2" y="159"/>
                    <a:pt x="12" y="160"/>
                    <a:pt x="15" y="153"/>
                  </a:cubicBezTo>
                  <a:close/>
                </a:path>
              </a:pathLst>
            </a:custGeom>
            <a:solidFill>
              <a:srgbClr val="8DC5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8" name="Freeform 29"/>
            <p:cNvSpPr/>
            <p:nvPr/>
          </p:nvSpPr>
          <p:spPr bwMode="auto">
            <a:xfrm>
              <a:off x="2226" y="2983"/>
              <a:ext cx="319" cy="255"/>
            </a:xfrm>
            <a:custGeom>
              <a:avLst/>
              <a:gdLst>
                <a:gd name="T0" fmla="*/ 18 w 147"/>
                <a:gd name="T1" fmla="*/ 111 h 118"/>
                <a:gd name="T2" fmla="*/ 132 w 147"/>
                <a:gd name="T3" fmla="*/ 35 h 118"/>
                <a:gd name="T4" fmla="*/ 118 w 147"/>
                <a:gd name="T5" fmla="*/ 10 h 118"/>
                <a:gd name="T6" fmla="*/ 3 w 147"/>
                <a:gd name="T7" fmla="*/ 103 h 118"/>
                <a:gd name="T8" fmla="*/ 18 w 147"/>
                <a:gd name="T9" fmla="*/ 111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" h="118">
                  <a:moveTo>
                    <a:pt x="18" y="111"/>
                  </a:moveTo>
                  <a:cubicBezTo>
                    <a:pt x="49" y="75"/>
                    <a:pt x="94" y="62"/>
                    <a:pt x="132" y="35"/>
                  </a:cubicBezTo>
                  <a:cubicBezTo>
                    <a:pt x="147" y="24"/>
                    <a:pt x="134" y="0"/>
                    <a:pt x="118" y="10"/>
                  </a:cubicBezTo>
                  <a:cubicBezTo>
                    <a:pt x="77" y="32"/>
                    <a:pt x="21" y="57"/>
                    <a:pt x="3" y="103"/>
                  </a:cubicBezTo>
                  <a:cubicBezTo>
                    <a:pt x="0" y="111"/>
                    <a:pt x="12" y="118"/>
                    <a:pt x="18" y="111"/>
                  </a:cubicBezTo>
                  <a:close/>
                </a:path>
              </a:pathLst>
            </a:custGeom>
            <a:solidFill>
              <a:srgbClr val="8DC5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9" name="Freeform 30"/>
            <p:cNvSpPr/>
            <p:nvPr/>
          </p:nvSpPr>
          <p:spPr bwMode="auto">
            <a:xfrm>
              <a:off x="2239" y="3156"/>
              <a:ext cx="341" cy="113"/>
            </a:xfrm>
            <a:custGeom>
              <a:avLst/>
              <a:gdLst>
                <a:gd name="T0" fmla="*/ 14 w 157"/>
                <a:gd name="T1" fmla="*/ 50 h 52"/>
                <a:gd name="T2" fmla="*/ 139 w 157"/>
                <a:gd name="T3" fmla="*/ 31 h 52"/>
                <a:gd name="T4" fmla="*/ 132 w 157"/>
                <a:gd name="T5" fmla="*/ 4 h 52"/>
                <a:gd name="T6" fmla="*/ 11 w 157"/>
                <a:gd name="T7" fmla="*/ 29 h 52"/>
                <a:gd name="T8" fmla="*/ 14 w 157"/>
                <a:gd name="T9" fmla="*/ 5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7" h="52">
                  <a:moveTo>
                    <a:pt x="14" y="50"/>
                  </a:moveTo>
                  <a:cubicBezTo>
                    <a:pt x="55" y="52"/>
                    <a:pt x="99" y="39"/>
                    <a:pt x="139" y="31"/>
                  </a:cubicBezTo>
                  <a:cubicBezTo>
                    <a:pt x="157" y="27"/>
                    <a:pt x="149" y="0"/>
                    <a:pt x="132" y="4"/>
                  </a:cubicBezTo>
                  <a:cubicBezTo>
                    <a:pt x="92" y="13"/>
                    <a:pt x="50" y="17"/>
                    <a:pt x="11" y="29"/>
                  </a:cubicBezTo>
                  <a:cubicBezTo>
                    <a:pt x="0" y="33"/>
                    <a:pt x="2" y="50"/>
                    <a:pt x="14" y="50"/>
                  </a:cubicBezTo>
                  <a:close/>
                </a:path>
              </a:pathLst>
            </a:custGeom>
            <a:solidFill>
              <a:srgbClr val="8DC5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0" name="Freeform 31"/>
            <p:cNvSpPr/>
            <p:nvPr/>
          </p:nvSpPr>
          <p:spPr bwMode="auto">
            <a:xfrm>
              <a:off x="1710" y="3039"/>
              <a:ext cx="744" cy="945"/>
            </a:xfrm>
            <a:custGeom>
              <a:avLst/>
              <a:gdLst>
                <a:gd name="T0" fmla="*/ 243 w 343"/>
                <a:gd name="T1" fmla="*/ 35 h 436"/>
                <a:gd name="T2" fmla="*/ 166 w 343"/>
                <a:gd name="T3" fmla="*/ 7 h 436"/>
                <a:gd name="T4" fmla="*/ 108 w 343"/>
                <a:gd name="T5" fmla="*/ 74 h 436"/>
                <a:gd name="T6" fmla="*/ 54 w 343"/>
                <a:gd name="T7" fmla="*/ 206 h 436"/>
                <a:gd name="T8" fmla="*/ 8 w 343"/>
                <a:gd name="T9" fmla="*/ 348 h 436"/>
                <a:gd name="T10" fmla="*/ 193 w 343"/>
                <a:gd name="T11" fmla="*/ 278 h 436"/>
                <a:gd name="T12" fmla="*/ 278 w 343"/>
                <a:gd name="T13" fmla="*/ 215 h 436"/>
                <a:gd name="T14" fmla="*/ 243 w 343"/>
                <a:gd name="T15" fmla="*/ 35 h 4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43" h="436">
                  <a:moveTo>
                    <a:pt x="243" y="35"/>
                  </a:moveTo>
                  <a:cubicBezTo>
                    <a:pt x="222" y="15"/>
                    <a:pt x="195" y="0"/>
                    <a:pt x="166" y="7"/>
                  </a:cubicBezTo>
                  <a:cubicBezTo>
                    <a:pt x="135" y="14"/>
                    <a:pt x="119" y="48"/>
                    <a:pt x="108" y="74"/>
                  </a:cubicBezTo>
                  <a:cubicBezTo>
                    <a:pt x="89" y="118"/>
                    <a:pt x="73" y="162"/>
                    <a:pt x="54" y="206"/>
                  </a:cubicBezTo>
                  <a:cubicBezTo>
                    <a:pt x="38" y="245"/>
                    <a:pt x="0" y="305"/>
                    <a:pt x="8" y="348"/>
                  </a:cubicBezTo>
                  <a:cubicBezTo>
                    <a:pt x="24" y="436"/>
                    <a:pt x="161" y="303"/>
                    <a:pt x="193" y="278"/>
                  </a:cubicBezTo>
                  <a:cubicBezTo>
                    <a:pt x="221" y="256"/>
                    <a:pt x="252" y="239"/>
                    <a:pt x="278" y="215"/>
                  </a:cubicBezTo>
                  <a:cubicBezTo>
                    <a:pt x="343" y="156"/>
                    <a:pt x="294" y="83"/>
                    <a:pt x="243" y="35"/>
                  </a:cubicBezTo>
                  <a:close/>
                </a:path>
              </a:pathLst>
            </a:custGeom>
            <a:solidFill>
              <a:srgbClr val="FF8D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1" name="Freeform 32"/>
            <p:cNvSpPr/>
            <p:nvPr/>
          </p:nvSpPr>
          <p:spPr bwMode="auto">
            <a:xfrm>
              <a:off x="1840" y="3188"/>
              <a:ext cx="295" cy="144"/>
            </a:xfrm>
            <a:custGeom>
              <a:avLst/>
              <a:gdLst>
                <a:gd name="T0" fmla="*/ 8 w 136"/>
                <a:gd name="T1" fmla="*/ 12 h 66"/>
                <a:gd name="T2" fmla="*/ 130 w 136"/>
                <a:gd name="T3" fmla="*/ 64 h 66"/>
                <a:gd name="T4" fmla="*/ 134 w 136"/>
                <a:gd name="T5" fmla="*/ 60 h 66"/>
                <a:gd name="T6" fmla="*/ 8 w 136"/>
                <a:gd name="T7" fmla="*/ 0 h 66"/>
                <a:gd name="T8" fmla="*/ 8 w 136"/>
                <a:gd name="T9" fmla="*/ 12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6" h="66">
                  <a:moveTo>
                    <a:pt x="8" y="12"/>
                  </a:moveTo>
                  <a:cubicBezTo>
                    <a:pt x="56" y="13"/>
                    <a:pt x="92" y="39"/>
                    <a:pt x="130" y="64"/>
                  </a:cubicBezTo>
                  <a:cubicBezTo>
                    <a:pt x="133" y="66"/>
                    <a:pt x="136" y="62"/>
                    <a:pt x="134" y="60"/>
                  </a:cubicBezTo>
                  <a:cubicBezTo>
                    <a:pt x="101" y="26"/>
                    <a:pt x="55" y="2"/>
                    <a:pt x="8" y="0"/>
                  </a:cubicBezTo>
                  <a:cubicBezTo>
                    <a:pt x="0" y="0"/>
                    <a:pt x="0" y="12"/>
                    <a:pt x="8" y="12"/>
                  </a:cubicBezTo>
                  <a:close/>
                </a:path>
              </a:pathLst>
            </a:custGeom>
            <a:solidFill>
              <a:srgbClr val="FF74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2" name="Freeform 33"/>
            <p:cNvSpPr/>
            <p:nvPr/>
          </p:nvSpPr>
          <p:spPr bwMode="auto">
            <a:xfrm>
              <a:off x="1771" y="3336"/>
              <a:ext cx="262" cy="145"/>
            </a:xfrm>
            <a:custGeom>
              <a:avLst/>
              <a:gdLst>
                <a:gd name="T0" fmla="*/ 7 w 121"/>
                <a:gd name="T1" fmla="*/ 16 h 67"/>
                <a:gd name="T2" fmla="*/ 115 w 121"/>
                <a:gd name="T3" fmla="*/ 65 h 67"/>
                <a:gd name="T4" fmla="*/ 120 w 121"/>
                <a:gd name="T5" fmla="*/ 61 h 67"/>
                <a:gd name="T6" fmla="*/ 7 w 121"/>
                <a:gd name="T7" fmla="*/ 4 h 67"/>
                <a:gd name="T8" fmla="*/ 7 w 121"/>
                <a:gd name="T9" fmla="*/ 16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0" h="67">
                  <a:moveTo>
                    <a:pt x="7" y="16"/>
                  </a:moveTo>
                  <a:cubicBezTo>
                    <a:pt x="54" y="12"/>
                    <a:pt x="81" y="40"/>
                    <a:pt x="115" y="65"/>
                  </a:cubicBezTo>
                  <a:cubicBezTo>
                    <a:pt x="118" y="67"/>
                    <a:pt x="121" y="64"/>
                    <a:pt x="120" y="61"/>
                  </a:cubicBezTo>
                  <a:cubicBezTo>
                    <a:pt x="100" y="20"/>
                    <a:pt x="51" y="0"/>
                    <a:pt x="7" y="4"/>
                  </a:cubicBezTo>
                  <a:cubicBezTo>
                    <a:pt x="0" y="5"/>
                    <a:pt x="0" y="16"/>
                    <a:pt x="7" y="16"/>
                  </a:cubicBezTo>
                  <a:close/>
                </a:path>
              </a:pathLst>
            </a:custGeom>
            <a:solidFill>
              <a:srgbClr val="FF74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3" name="Freeform 34"/>
            <p:cNvSpPr/>
            <p:nvPr/>
          </p:nvSpPr>
          <p:spPr bwMode="auto">
            <a:xfrm>
              <a:off x="1731" y="3481"/>
              <a:ext cx="204" cy="102"/>
            </a:xfrm>
            <a:custGeom>
              <a:avLst/>
              <a:gdLst>
                <a:gd name="T0" fmla="*/ 8 w 94"/>
                <a:gd name="T1" fmla="*/ 12 h 47"/>
                <a:gd name="T2" fmla="*/ 86 w 94"/>
                <a:gd name="T3" fmla="*/ 45 h 47"/>
                <a:gd name="T4" fmla="*/ 91 w 94"/>
                <a:gd name="T5" fmla="*/ 39 h 47"/>
                <a:gd name="T6" fmla="*/ 8 w 94"/>
                <a:gd name="T7" fmla="*/ 1 h 47"/>
                <a:gd name="T8" fmla="*/ 8 w 94"/>
                <a:gd name="T9" fmla="*/ 12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4" h="47">
                  <a:moveTo>
                    <a:pt x="8" y="12"/>
                  </a:moveTo>
                  <a:cubicBezTo>
                    <a:pt x="39" y="14"/>
                    <a:pt x="60" y="32"/>
                    <a:pt x="86" y="45"/>
                  </a:cubicBezTo>
                  <a:cubicBezTo>
                    <a:pt x="90" y="47"/>
                    <a:pt x="94" y="42"/>
                    <a:pt x="91" y="39"/>
                  </a:cubicBezTo>
                  <a:cubicBezTo>
                    <a:pt x="71" y="16"/>
                    <a:pt x="37" y="2"/>
                    <a:pt x="8" y="1"/>
                  </a:cubicBezTo>
                  <a:cubicBezTo>
                    <a:pt x="0" y="0"/>
                    <a:pt x="0" y="12"/>
                    <a:pt x="8" y="12"/>
                  </a:cubicBezTo>
                  <a:close/>
                </a:path>
              </a:pathLst>
            </a:custGeom>
            <a:solidFill>
              <a:srgbClr val="FF74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9" name="任意多边形 58"/>
          <p:cNvSpPr/>
          <p:nvPr/>
        </p:nvSpPr>
        <p:spPr>
          <a:xfrm flipH="1">
            <a:off x="278524" y="921242"/>
            <a:ext cx="11608675" cy="5797610"/>
          </a:xfrm>
          <a:custGeom>
            <a:avLst/>
            <a:gdLst>
              <a:gd name="connsiteX0" fmla="*/ 39466 w 5628110"/>
              <a:gd name="connsiteY0" fmla="*/ 896635 h 4530806"/>
              <a:gd name="connsiteX1" fmla="*/ 55794 w 5628110"/>
              <a:gd name="connsiteY1" fmla="*/ 1915340 h 4530806"/>
              <a:gd name="connsiteX2" fmla="*/ 153766 w 5628110"/>
              <a:gd name="connsiteY2" fmla="*/ 4152355 h 4530806"/>
              <a:gd name="connsiteX3" fmla="*/ 1786623 w 5628110"/>
              <a:gd name="connsiteY3" fmla="*/ 4446269 h 4530806"/>
              <a:gd name="connsiteX4" fmla="*/ 5347003 w 5628110"/>
              <a:gd name="connsiteY4" fmla="*/ 4394022 h 4530806"/>
              <a:gd name="connsiteX5" fmla="*/ 5525865 w 5628110"/>
              <a:gd name="connsiteY5" fmla="*/ 2535826 h 4530806"/>
              <a:gd name="connsiteX6" fmla="*/ 5460551 w 5628110"/>
              <a:gd name="connsiteY6" fmla="*/ 168183 h 4530806"/>
              <a:gd name="connsiteX7" fmla="*/ 2390780 w 5628110"/>
              <a:gd name="connsiteY7" fmla="*/ 53883 h 4530806"/>
              <a:gd name="connsiteX8" fmla="*/ 845987 w 5628110"/>
              <a:gd name="connsiteY8" fmla="*/ 4897 h 4530806"/>
              <a:gd name="connsiteX9" fmla="*/ 277859 w 5628110"/>
              <a:gd name="connsiteY9" fmla="*/ 887092 h 4530806"/>
              <a:gd name="connsiteX10" fmla="*/ 135734 w 5735830"/>
              <a:gd name="connsiteY10" fmla="*/ 360201 h 46335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628110" h="4530806">
                <a:moveTo>
                  <a:pt x="39466" y="896635"/>
                </a:moveTo>
                <a:cubicBezTo>
                  <a:pt x="-30151" y="1215042"/>
                  <a:pt x="36744" y="1372720"/>
                  <a:pt x="55794" y="1915340"/>
                </a:cubicBezTo>
                <a:cubicBezTo>
                  <a:pt x="74844" y="2457960"/>
                  <a:pt x="-134706" y="3730534"/>
                  <a:pt x="153766" y="4152355"/>
                </a:cubicBezTo>
                <a:cubicBezTo>
                  <a:pt x="442238" y="4574177"/>
                  <a:pt x="921084" y="4405991"/>
                  <a:pt x="1786623" y="4446269"/>
                </a:cubicBezTo>
                <a:cubicBezTo>
                  <a:pt x="2652162" y="4486547"/>
                  <a:pt x="4942512" y="4640591"/>
                  <a:pt x="5347003" y="4394022"/>
                </a:cubicBezTo>
                <a:cubicBezTo>
                  <a:pt x="5751494" y="4147453"/>
                  <a:pt x="5506940" y="3240133"/>
                  <a:pt x="5525865" y="2535826"/>
                </a:cubicBezTo>
                <a:cubicBezTo>
                  <a:pt x="5544790" y="1831520"/>
                  <a:pt x="5782574" y="438161"/>
                  <a:pt x="5460551" y="168183"/>
                </a:cubicBezTo>
                <a:cubicBezTo>
                  <a:pt x="5138528" y="-101795"/>
                  <a:pt x="3221955" y="81097"/>
                  <a:pt x="2390780" y="53883"/>
                </a:cubicBezTo>
                <a:cubicBezTo>
                  <a:pt x="1559605" y="26669"/>
                  <a:pt x="1148065" y="-14153"/>
                  <a:pt x="845987" y="4897"/>
                </a:cubicBezTo>
              </a:path>
            </a:pathLst>
          </a:custGeom>
          <a:noFill/>
          <a:ln w="25400" cap="rnd">
            <a:solidFill>
              <a:schemeClr val="bg1"/>
            </a:solidFill>
            <a:prstDash val="solid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文本框 74"/>
          <p:cNvSpPr txBox="1"/>
          <p:nvPr/>
        </p:nvSpPr>
        <p:spPr>
          <a:xfrm>
            <a:off x="966521" y="2048290"/>
            <a:ext cx="10288429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err="1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eg</a:t>
            </a:r>
            <a:r>
              <a:rPr lang="zh-CN" altLang="en-US" sz="3200" b="1" smtClean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：生活好比旅行，理想是旅行的路线，失去了路线，只好停止前进。</a:t>
            </a:r>
            <a:endParaRPr lang="en-US" altLang="zh-CN" sz="3200" b="1" smtClean="0">
              <a:solidFill>
                <a:schemeClr val="bg1"/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  <a:p>
            <a:r>
              <a:rPr lang="en-US" altLang="zh-CN" sz="3200" b="1" smtClean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_____</a:t>
            </a:r>
            <a:r>
              <a:rPr lang="zh-CN" altLang="en-US" sz="3200" b="1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好比</a:t>
            </a:r>
            <a:r>
              <a:rPr lang="en-US" altLang="zh-CN" sz="3200" b="1" smtClean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_______</a:t>
            </a:r>
            <a:r>
              <a:rPr lang="zh-CN" altLang="en-US" sz="3200" b="1" smtClean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，</a:t>
            </a:r>
            <a:r>
              <a:rPr lang="en-US" altLang="zh-CN" sz="3200" b="1" smtClean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______________</a:t>
            </a:r>
            <a:r>
              <a:rPr lang="zh-CN" altLang="en-US" sz="3200" b="1" smtClean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，</a:t>
            </a:r>
            <a:r>
              <a:rPr lang="en-US" altLang="zh-CN" sz="3200" b="1" smtClean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__</a:t>
            </a:r>
            <a:r>
              <a:rPr lang="en-US" altLang="zh-CN" sz="3200" b="1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_</a:t>
            </a:r>
            <a:r>
              <a:rPr lang="en-US" altLang="zh-CN" sz="3200" b="1" smtClean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______</a:t>
            </a:r>
            <a:r>
              <a:rPr lang="zh-CN" altLang="en-US" sz="3200" b="1" smtClean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，</a:t>
            </a:r>
            <a:r>
              <a:rPr lang="en-US" altLang="zh-CN" sz="3200" b="1" smtClean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____________</a:t>
            </a:r>
            <a:r>
              <a:rPr lang="zh-CN" altLang="en-US" sz="3200" b="1" smtClean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。</a:t>
            </a:r>
            <a:endParaRPr lang="zh-CN" altLang="en-US" sz="3200" b="1">
              <a:solidFill>
                <a:schemeClr val="bg1"/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76" name="文本框 75"/>
          <p:cNvSpPr txBox="1"/>
          <p:nvPr/>
        </p:nvSpPr>
        <p:spPr>
          <a:xfrm>
            <a:off x="5159973" y="2899270"/>
            <a:ext cx="343834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smtClean="0">
                <a:latin typeface="方正喵呜体" panose="02010600010101010101" pitchFamily="2" charset="-122"/>
                <a:ea typeface="方正喵呜体" panose="02010600010101010101" pitchFamily="2" charset="-122"/>
              </a:rPr>
              <a:t>金钱是登山的阶梯</a:t>
            </a:r>
            <a:endParaRPr lang="en-US" altLang="zh-CN" sz="3200" b="1" smtClean="0"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2" name="乘号 1"/>
          <p:cNvSpPr/>
          <p:nvPr/>
        </p:nvSpPr>
        <p:spPr>
          <a:xfrm>
            <a:off x="10707338" y="2656047"/>
            <a:ext cx="1305047" cy="1356465"/>
          </a:xfrm>
          <a:prstGeom prst="mathMultiply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" name="文本框 76"/>
          <p:cNvSpPr txBox="1"/>
          <p:nvPr/>
        </p:nvSpPr>
        <p:spPr>
          <a:xfrm>
            <a:off x="898379" y="4067849"/>
            <a:ext cx="1018545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smtClean="0">
                <a:latin typeface="方正喵呜体" panose="02010600010101010101" pitchFamily="2" charset="-122"/>
                <a:ea typeface="方正喵呜体" panose="02010600010101010101" pitchFamily="2" charset="-122"/>
              </a:rPr>
              <a:t>修改：做人好比登山，毅力是登山的秘诀，没有了毅力，   </a:t>
            </a:r>
            <a:endParaRPr lang="en-US" altLang="zh-CN" sz="3200" b="1" smtClean="0">
              <a:latin typeface="方正喵呜体" panose="02010600010101010101" pitchFamily="2" charset="-122"/>
              <a:ea typeface="方正喵呜体" panose="02010600010101010101" pitchFamily="2" charset="-122"/>
            </a:endParaRPr>
          </a:p>
          <a:p>
            <a:r>
              <a:rPr lang="en-US" altLang="zh-CN" sz="3200" b="1">
                <a:latin typeface="方正喵呜体" panose="02010600010101010101" pitchFamily="2" charset="-122"/>
                <a:ea typeface="方正喵呜体" panose="02010600010101010101" pitchFamily="2" charset="-122"/>
              </a:rPr>
              <a:t> </a:t>
            </a:r>
            <a:r>
              <a:rPr lang="en-US" altLang="zh-CN" sz="3200" b="1" smtClean="0">
                <a:latin typeface="方正喵呜体" panose="02010600010101010101" pitchFamily="2" charset="-122"/>
                <a:ea typeface="方正喵呜体" panose="02010600010101010101" pitchFamily="2" charset="-122"/>
              </a:rPr>
              <a:t>       </a:t>
            </a:r>
            <a:r>
              <a:rPr lang="zh-CN" altLang="en-US" sz="3200" b="1" smtClean="0">
                <a:latin typeface="方正喵呜体" panose="02010600010101010101" pitchFamily="2" charset="-122"/>
                <a:ea typeface="方正喵呜体" panose="02010600010101010101" pitchFamily="2" charset="-122"/>
              </a:rPr>
              <a:t>只能半途而废。</a:t>
            </a:r>
            <a:endParaRPr lang="en-US" altLang="zh-CN" sz="3200" b="1" smtClean="0"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78" name="文本框 77"/>
          <p:cNvSpPr txBox="1"/>
          <p:nvPr/>
        </p:nvSpPr>
        <p:spPr>
          <a:xfrm>
            <a:off x="8792632" y="2892193"/>
            <a:ext cx="226251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smtClean="0">
                <a:latin typeface="方正喵呜体" panose="02010600010101010101" pitchFamily="2" charset="-122"/>
                <a:ea typeface="方正喵呜体" panose="02010600010101010101" pitchFamily="2" charset="-122"/>
              </a:rPr>
              <a:t>没有了阶梯</a:t>
            </a:r>
            <a:endParaRPr lang="en-US" altLang="zh-CN" sz="3200" b="1" smtClean="0"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79" name="文本框 78"/>
          <p:cNvSpPr txBox="1"/>
          <p:nvPr/>
        </p:nvSpPr>
        <p:spPr>
          <a:xfrm>
            <a:off x="1264101" y="3427737"/>
            <a:ext cx="280431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smtClean="0">
                <a:latin typeface="方正喵呜体" panose="02010600010101010101" pitchFamily="2" charset="-122"/>
                <a:ea typeface="方正喵呜体" panose="02010600010101010101" pitchFamily="2" charset="-122"/>
              </a:rPr>
              <a:t>只好掉了下来</a:t>
            </a:r>
            <a:endParaRPr lang="en-US" altLang="zh-CN" sz="3200" b="1" smtClean="0"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80" name="文本框 79"/>
          <p:cNvSpPr txBox="1"/>
          <p:nvPr/>
        </p:nvSpPr>
        <p:spPr>
          <a:xfrm>
            <a:off x="1138916" y="2903116"/>
            <a:ext cx="138646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smtClean="0">
                <a:latin typeface="方正喵呜体" panose="02010600010101010101" pitchFamily="2" charset="-122"/>
                <a:ea typeface="方正喵呜体" panose="02010600010101010101" pitchFamily="2" charset="-122"/>
              </a:rPr>
              <a:t>升官</a:t>
            </a:r>
            <a:endParaRPr lang="en-US" altLang="zh-CN" sz="3200" b="1" smtClean="0"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81" name="文本框 80"/>
          <p:cNvSpPr txBox="1"/>
          <p:nvPr/>
        </p:nvSpPr>
        <p:spPr>
          <a:xfrm>
            <a:off x="3389282" y="2899271"/>
            <a:ext cx="109600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smtClean="0">
                <a:latin typeface="方正喵呜体" panose="02010600010101010101" pitchFamily="2" charset="-122"/>
                <a:ea typeface="方正喵呜体" panose="02010600010101010101" pitchFamily="2" charset="-122"/>
              </a:rPr>
              <a:t>登山</a:t>
            </a:r>
            <a:endParaRPr lang="en-US" altLang="zh-CN" sz="3200" b="1" smtClean="0"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82" name="文本框 81"/>
          <p:cNvSpPr txBox="1"/>
          <p:nvPr/>
        </p:nvSpPr>
        <p:spPr>
          <a:xfrm>
            <a:off x="2105819" y="5942289"/>
            <a:ext cx="80870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b="1" spc="30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01</a:t>
            </a:r>
            <a:endParaRPr lang="zh-CN" altLang="en-US" sz="3600" b="1" spc="300">
              <a:solidFill>
                <a:schemeClr val="bg1"/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83" name="文本框 82"/>
          <p:cNvSpPr txBox="1"/>
          <p:nvPr/>
        </p:nvSpPr>
        <p:spPr>
          <a:xfrm>
            <a:off x="4373921" y="5984624"/>
            <a:ext cx="80870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b="1" spc="300" smtClean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02</a:t>
            </a:r>
            <a:endParaRPr lang="zh-CN" altLang="en-US" sz="3600" b="1" spc="300">
              <a:solidFill>
                <a:schemeClr val="bg1"/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84" name="文本框 83"/>
          <p:cNvSpPr txBox="1"/>
          <p:nvPr/>
        </p:nvSpPr>
        <p:spPr>
          <a:xfrm>
            <a:off x="6757819" y="5979222"/>
            <a:ext cx="80870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b="1" spc="300" smtClean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03</a:t>
            </a:r>
            <a:endParaRPr lang="zh-CN" altLang="en-US" sz="3600" b="1" spc="300">
              <a:solidFill>
                <a:schemeClr val="bg1"/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85" name="文本框 84"/>
          <p:cNvSpPr txBox="1"/>
          <p:nvPr/>
        </p:nvSpPr>
        <p:spPr>
          <a:xfrm>
            <a:off x="2949055" y="5941070"/>
            <a:ext cx="576091" cy="683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>
              <a:lnSpc>
                <a:spcPct val="120000"/>
              </a:lnSpc>
              <a:defRPr sz="3200" b="1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defRPr>
            </a:lvl1pPr>
          </a:lstStyle>
          <a:p>
            <a:r>
              <a:rPr lang="zh-CN" altLang="en-US" smtClean="0"/>
              <a:t>定</a:t>
            </a:r>
            <a:endParaRPr lang="zh-CN" altLang="en-US"/>
          </a:p>
        </p:txBody>
      </p:sp>
      <p:sp>
        <p:nvSpPr>
          <p:cNvPr id="86" name="文本框 85"/>
          <p:cNvSpPr txBox="1"/>
          <p:nvPr/>
        </p:nvSpPr>
        <p:spPr>
          <a:xfrm>
            <a:off x="5143103" y="5942289"/>
            <a:ext cx="576091" cy="6530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>
              <a:lnSpc>
                <a:spcPct val="120000"/>
              </a:lnSpc>
              <a:defRPr sz="3200" b="1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defRPr>
            </a:lvl1pPr>
          </a:lstStyle>
          <a:p>
            <a:r>
              <a:rPr lang="zh-CN" altLang="en-US" smtClean="0"/>
              <a:t>想</a:t>
            </a:r>
            <a:endParaRPr lang="zh-CN" altLang="en-US"/>
          </a:p>
        </p:txBody>
      </p:sp>
      <p:sp>
        <p:nvSpPr>
          <p:cNvPr id="87" name="文本框 86"/>
          <p:cNvSpPr txBox="1"/>
          <p:nvPr/>
        </p:nvSpPr>
        <p:spPr>
          <a:xfrm>
            <a:off x="7519882" y="5942289"/>
            <a:ext cx="576091" cy="6530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>
              <a:lnSpc>
                <a:spcPct val="120000"/>
              </a:lnSpc>
              <a:defRPr sz="3200" b="1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defRPr>
            </a:lvl1pPr>
          </a:lstStyle>
          <a:p>
            <a:r>
              <a:rPr lang="zh-CN" altLang="en-US" smtClean="0"/>
              <a:t>连</a:t>
            </a:r>
            <a:endParaRPr lang="zh-CN" altLang="en-US"/>
          </a:p>
        </p:txBody>
      </p:sp>
      <p:sp>
        <p:nvSpPr>
          <p:cNvPr id="88" name="文本框 87"/>
          <p:cNvSpPr txBox="1"/>
          <p:nvPr/>
        </p:nvSpPr>
        <p:spPr>
          <a:xfrm>
            <a:off x="2536034" y="1094520"/>
            <a:ext cx="700680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格调</a:t>
            </a:r>
            <a:r>
              <a:rPr lang="zh-CN" altLang="en-US" sz="3600" b="1" smtClean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意韵（内涵）要</a:t>
            </a:r>
            <a:r>
              <a:rPr lang="zh-CN" altLang="en-US" sz="3600" b="1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与例句</a:t>
            </a:r>
            <a:r>
              <a:rPr lang="zh-CN" altLang="en-US" sz="3600" b="1" smtClean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一致</a:t>
            </a:r>
            <a:endParaRPr lang="zh-CN" altLang="en-US" sz="3600" b="1">
              <a:solidFill>
                <a:schemeClr val="bg1"/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89" name="Freeform 30"/>
          <p:cNvSpPr>
            <a:spLocks noEditPoints="1"/>
          </p:cNvSpPr>
          <p:nvPr/>
        </p:nvSpPr>
        <p:spPr bwMode="auto">
          <a:xfrm rot="21094980">
            <a:off x="9260333" y="1056499"/>
            <a:ext cx="565019" cy="622950"/>
          </a:xfrm>
          <a:custGeom>
            <a:avLst/>
            <a:gdLst>
              <a:gd name="T0" fmla="*/ 10 w 31"/>
              <a:gd name="T1" fmla="*/ 19 h 30"/>
              <a:gd name="T2" fmla="*/ 11 w 31"/>
              <a:gd name="T3" fmla="*/ 0 h 30"/>
              <a:gd name="T4" fmla="*/ 28 w 31"/>
              <a:gd name="T5" fmla="*/ 8 h 30"/>
              <a:gd name="T6" fmla="*/ 26 w 31"/>
              <a:gd name="T7" fmla="*/ 27 h 30"/>
              <a:gd name="T8" fmla="*/ 23 w 31"/>
              <a:gd name="T9" fmla="*/ 25 h 30"/>
              <a:gd name="T10" fmla="*/ 22 w 31"/>
              <a:gd name="T11" fmla="*/ 21 h 30"/>
              <a:gd name="T12" fmla="*/ 29 w 31"/>
              <a:gd name="T13" fmla="*/ 9 h 30"/>
              <a:gd name="T14" fmla="*/ 22 w 31"/>
              <a:gd name="T15" fmla="*/ 24 h 30"/>
              <a:gd name="T16" fmla="*/ 21 w 31"/>
              <a:gd name="T17" fmla="*/ 22 h 30"/>
              <a:gd name="T18" fmla="*/ 28 w 31"/>
              <a:gd name="T19" fmla="*/ 10 h 30"/>
              <a:gd name="T20" fmla="*/ 24 w 31"/>
              <a:gd name="T21" fmla="*/ 14 h 30"/>
              <a:gd name="T22" fmla="*/ 21 w 31"/>
              <a:gd name="T23" fmla="*/ 18 h 30"/>
              <a:gd name="T24" fmla="*/ 24 w 31"/>
              <a:gd name="T25" fmla="*/ 14 h 30"/>
              <a:gd name="T26" fmla="*/ 20 w 31"/>
              <a:gd name="T27" fmla="*/ 19 h 30"/>
              <a:gd name="T28" fmla="*/ 19 w 31"/>
              <a:gd name="T29" fmla="*/ 20 h 30"/>
              <a:gd name="T30" fmla="*/ 22 w 31"/>
              <a:gd name="T31" fmla="*/ 14 h 30"/>
              <a:gd name="T32" fmla="*/ 23 w 31"/>
              <a:gd name="T33" fmla="*/ 10 h 30"/>
              <a:gd name="T34" fmla="*/ 17 w 31"/>
              <a:gd name="T35" fmla="*/ 22 h 30"/>
              <a:gd name="T36" fmla="*/ 20 w 31"/>
              <a:gd name="T37" fmla="*/ 16 h 30"/>
              <a:gd name="T38" fmla="*/ 16 w 31"/>
              <a:gd name="T39" fmla="*/ 19 h 30"/>
              <a:gd name="T40" fmla="*/ 19 w 31"/>
              <a:gd name="T41" fmla="*/ 12 h 30"/>
              <a:gd name="T42" fmla="*/ 17 w 31"/>
              <a:gd name="T43" fmla="*/ 18 h 30"/>
              <a:gd name="T44" fmla="*/ 21 w 31"/>
              <a:gd name="T45" fmla="*/ 11 h 30"/>
              <a:gd name="T46" fmla="*/ 21 w 31"/>
              <a:gd name="T47" fmla="*/ 10 h 30"/>
              <a:gd name="T48" fmla="*/ 15 w 31"/>
              <a:gd name="T49" fmla="*/ 23 h 30"/>
              <a:gd name="T50" fmla="*/ 16 w 31"/>
              <a:gd name="T51" fmla="*/ 20 h 30"/>
              <a:gd name="T52" fmla="*/ 15 w 31"/>
              <a:gd name="T53" fmla="*/ 13 h 30"/>
              <a:gd name="T54" fmla="*/ 11 w 31"/>
              <a:gd name="T55" fmla="*/ 28 h 30"/>
              <a:gd name="T56" fmla="*/ 17 w 31"/>
              <a:gd name="T57" fmla="*/ 13 h 30"/>
              <a:gd name="T58" fmla="*/ 17 w 31"/>
              <a:gd name="T59" fmla="*/ 17 h 30"/>
              <a:gd name="T60" fmla="*/ 14 w 31"/>
              <a:gd name="T61" fmla="*/ 23 h 30"/>
              <a:gd name="T62" fmla="*/ 19 w 31"/>
              <a:gd name="T63" fmla="*/ 11 h 30"/>
              <a:gd name="T64" fmla="*/ 12 w 31"/>
              <a:gd name="T65" fmla="*/ 26 h 30"/>
              <a:gd name="T66" fmla="*/ 11 w 31"/>
              <a:gd name="T67" fmla="*/ 27 h 30"/>
              <a:gd name="T68" fmla="*/ 11 w 31"/>
              <a:gd name="T69" fmla="*/ 23 h 30"/>
              <a:gd name="T70" fmla="*/ 12 w 31"/>
              <a:gd name="T71" fmla="*/ 20 h 30"/>
              <a:gd name="T72" fmla="*/ 17 w 31"/>
              <a:gd name="T73" fmla="*/ 10 h 30"/>
              <a:gd name="T74" fmla="*/ 11 w 31"/>
              <a:gd name="T75" fmla="*/ 13 h 30"/>
              <a:gd name="T76" fmla="*/ 15 w 31"/>
              <a:gd name="T77" fmla="*/ 8 h 30"/>
              <a:gd name="T78" fmla="*/ 11 w 31"/>
              <a:gd name="T79" fmla="*/ 16 h 30"/>
              <a:gd name="T80" fmla="*/ 11 w 31"/>
              <a:gd name="T81" fmla="*/ 15 h 30"/>
              <a:gd name="T82" fmla="*/ 11 w 31"/>
              <a:gd name="T83" fmla="*/ 11 h 30"/>
              <a:gd name="T84" fmla="*/ 10 w 31"/>
              <a:gd name="T85" fmla="*/ 18 h 30"/>
              <a:gd name="T86" fmla="*/ 14 w 31"/>
              <a:gd name="T87" fmla="*/ 9 h 30"/>
              <a:gd name="T88" fmla="*/ 11 w 31"/>
              <a:gd name="T89" fmla="*/ 12 h 30"/>
              <a:gd name="T90" fmla="*/ 12 w 31"/>
              <a:gd name="T91" fmla="*/ 7 h 30"/>
              <a:gd name="T92" fmla="*/ 12 w 31"/>
              <a:gd name="T93" fmla="*/ 4 h 30"/>
              <a:gd name="T94" fmla="*/ 10 w 31"/>
              <a:gd name="T95" fmla="*/ 14 h 30"/>
              <a:gd name="T96" fmla="*/ 10 w 31"/>
              <a:gd name="T97" fmla="*/ 15 h 30"/>
              <a:gd name="T98" fmla="*/ 10 w 31"/>
              <a:gd name="T99" fmla="*/ 12 h 30"/>
              <a:gd name="T100" fmla="*/ 12 w 31"/>
              <a:gd name="T101" fmla="*/ 7 h 30"/>
              <a:gd name="T102" fmla="*/ 9 w 31"/>
              <a:gd name="T103" fmla="*/ 11 h 30"/>
              <a:gd name="T104" fmla="*/ 5 w 31"/>
              <a:gd name="T105" fmla="*/ 11 h 30"/>
              <a:gd name="T106" fmla="*/ 12 w 31"/>
              <a:gd name="T107" fmla="*/ 2 h 30"/>
              <a:gd name="T108" fmla="*/ 1 w 31"/>
              <a:gd name="T109" fmla="*/ 12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31" h="30">
                <a:moveTo>
                  <a:pt x="16" y="23"/>
                </a:moveTo>
                <a:cubicBezTo>
                  <a:pt x="14" y="25"/>
                  <a:pt x="13" y="27"/>
                  <a:pt x="11" y="30"/>
                </a:cubicBezTo>
                <a:cubicBezTo>
                  <a:pt x="10" y="30"/>
                  <a:pt x="10" y="28"/>
                  <a:pt x="10" y="28"/>
                </a:cubicBezTo>
                <a:cubicBezTo>
                  <a:pt x="10" y="25"/>
                  <a:pt x="10" y="22"/>
                  <a:pt x="10" y="19"/>
                </a:cubicBezTo>
                <a:cubicBezTo>
                  <a:pt x="8" y="18"/>
                  <a:pt x="6" y="17"/>
                  <a:pt x="5" y="15"/>
                </a:cubicBezTo>
                <a:cubicBezTo>
                  <a:pt x="3" y="14"/>
                  <a:pt x="1" y="13"/>
                  <a:pt x="0" y="11"/>
                </a:cubicBezTo>
                <a:cubicBezTo>
                  <a:pt x="3" y="10"/>
                  <a:pt x="7" y="10"/>
                  <a:pt x="11" y="10"/>
                </a:cubicBezTo>
                <a:cubicBezTo>
                  <a:pt x="11" y="7"/>
                  <a:pt x="11" y="4"/>
                  <a:pt x="11" y="0"/>
                </a:cubicBezTo>
                <a:cubicBezTo>
                  <a:pt x="12" y="1"/>
                  <a:pt x="13" y="2"/>
                  <a:pt x="13" y="3"/>
                </a:cubicBezTo>
                <a:cubicBezTo>
                  <a:pt x="14" y="4"/>
                  <a:pt x="15" y="6"/>
                  <a:pt x="16" y="7"/>
                </a:cubicBezTo>
                <a:cubicBezTo>
                  <a:pt x="16" y="8"/>
                  <a:pt x="17" y="8"/>
                  <a:pt x="17" y="9"/>
                </a:cubicBezTo>
                <a:cubicBezTo>
                  <a:pt x="21" y="9"/>
                  <a:pt x="24" y="9"/>
                  <a:pt x="28" y="8"/>
                </a:cubicBezTo>
                <a:cubicBezTo>
                  <a:pt x="29" y="8"/>
                  <a:pt x="30" y="8"/>
                  <a:pt x="31" y="8"/>
                </a:cubicBezTo>
                <a:cubicBezTo>
                  <a:pt x="30" y="10"/>
                  <a:pt x="28" y="12"/>
                  <a:pt x="27" y="13"/>
                </a:cubicBezTo>
                <a:cubicBezTo>
                  <a:pt x="25" y="14"/>
                  <a:pt x="23" y="16"/>
                  <a:pt x="22" y="17"/>
                </a:cubicBezTo>
                <a:cubicBezTo>
                  <a:pt x="23" y="20"/>
                  <a:pt x="25" y="23"/>
                  <a:pt x="26" y="27"/>
                </a:cubicBezTo>
                <a:cubicBezTo>
                  <a:pt x="26" y="27"/>
                  <a:pt x="25" y="27"/>
                  <a:pt x="24" y="26"/>
                </a:cubicBezTo>
                <a:cubicBezTo>
                  <a:pt x="22" y="25"/>
                  <a:pt x="19" y="25"/>
                  <a:pt x="16" y="23"/>
                </a:cubicBezTo>
                <a:close/>
                <a:moveTo>
                  <a:pt x="24" y="25"/>
                </a:moveTo>
                <a:cubicBezTo>
                  <a:pt x="24" y="25"/>
                  <a:pt x="23" y="25"/>
                  <a:pt x="23" y="25"/>
                </a:cubicBezTo>
                <a:cubicBezTo>
                  <a:pt x="23" y="26"/>
                  <a:pt x="24" y="25"/>
                  <a:pt x="25" y="26"/>
                </a:cubicBezTo>
                <a:lnTo>
                  <a:pt x="24" y="25"/>
                </a:lnTo>
                <a:close/>
                <a:moveTo>
                  <a:pt x="22" y="20"/>
                </a:moveTo>
                <a:cubicBezTo>
                  <a:pt x="22" y="21"/>
                  <a:pt x="22" y="21"/>
                  <a:pt x="22" y="21"/>
                </a:cubicBezTo>
                <a:cubicBezTo>
                  <a:pt x="23" y="22"/>
                  <a:pt x="23" y="23"/>
                  <a:pt x="24" y="24"/>
                </a:cubicBezTo>
                <a:cubicBezTo>
                  <a:pt x="23" y="23"/>
                  <a:pt x="23" y="21"/>
                  <a:pt x="22" y="20"/>
                </a:cubicBezTo>
                <a:close/>
                <a:moveTo>
                  <a:pt x="29" y="9"/>
                </a:moveTo>
                <a:cubicBezTo>
                  <a:pt x="29" y="9"/>
                  <a:pt x="29" y="9"/>
                  <a:pt x="29" y="9"/>
                </a:cubicBezTo>
                <a:cubicBezTo>
                  <a:pt x="29" y="9"/>
                  <a:pt x="30" y="9"/>
                  <a:pt x="30" y="9"/>
                </a:cubicBezTo>
                <a:cubicBezTo>
                  <a:pt x="29" y="9"/>
                  <a:pt x="29" y="9"/>
                  <a:pt x="29" y="9"/>
                </a:cubicBezTo>
                <a:close/>
                <a:moveTo>
                  <a:pt x="18" y="22"/>
                </a:moveTo>
                <a:cubicBezTo>
                  <a:pt x="19" y="22"/>
                  <a:pt x="21" y="24"/>
                  <a:pt x="22" y="24"/>
                </a:cubicBezTo>
                <a:cubicBezTo>
                  <a:pt x="21" y="23"/>
                  <a:pt x="19" y="22"/>
                  <a:pt x="18" y="22"/>
                </a:cubicBezTo>
                <a:close/>
                <a:moveTo>
                  <a:pt x="21" y="22"/>
                </a:moveTo>
                <a:cubicBezTo>
                  <a:pt x="21" y="22"/>
                  <a:pt x="21" y="23"/>
                  <a:pt x="22" y="23"/>
                </a:cubicBezTo>
                <a:cubicBezTo>
                  <a:pt x="22" y="22"/>
                  <a:pt x="22" y="22"/>
                  <a:pt x="21" y="22"/>
                </a:cubicBezTo>
                <a:close/>
                <a:moveTo>
                  <a:pt x="27" y="9"/>
                </a:moveTo>
                <a:cubicBezTo>
                  <a:pt x="27" y="9"/>
                  <a:pt x="27" y="9"/>
                  <a:pt x="27" y="9"/>
                </a:cubicBezTo>
                <a:cubicBezTo>
                  <a:pt x="27" y="10"/>
                  <a:pt x="27" y="10"/>
                  <a:pt x="27" y="11"/>
                </a:cubicBezTo>
                <a:cubicBezTo>
                  <a:pt x="27" y="11"/>
                  <a:pt x="28" y="11"/>
                  <a:pt x="28" y="10"/>
                </a:cubicBezTo>
                <a:cubicBezTo>
                  <a:pt x="27" y="10"/>
                  <a:pt x="28" y="10"/>
                  <a:pt x="27" y="9"/>
                </a:cubicBezTo>
                <a:close/>
                <a:moveTo>
                  <a:pt x="24" y="14"/>
                </a:moveTo>
                <a:cubicBezTo>
                  <a:pt x="24" y="13"/>
                  <a:pt x="25" y="13"/>
                  <a:pt x="25" y="13"/>
                </a:cubicBezTo>
                <a:cubicBezTo>
                  <a:pt x="25" y="12"/>
                  <a:pt x="24" y="13"/>
                  <a:pt x="24" y="14"/>
                </a:cubicBezTo>
                <a:close/>
                <a:moveTo>
                  <a:pt x="26" y="10"/>
                </a:moveTo>
                <a:cubicBezTo>
                  <a:pt x="26" y="10"/>
                  <a:pt x="26" y="10"/>
                  <a:pt x="26" y="10"/>
                </a:cubicBezTo>
                <a:cubicBezTo>
                  <a:pt x="26" y="9"/>
                  <a:pt x="26" y="10"/>
                  <a:pt x="26" y="10"/>
                </a:cubicBezTo>
                <a:close/>
                <a:moveTo>
                  <a:pt x="21" y="18"/>
                </a:moveTo>
                <a:cubicBezTo>
                  <a:pt x="21" y="18"/>
                  <a:pt x="21" y="19"/>
                  <a:pt x="21" y="19"/>
                </a:cubicBezTo>
                <a:cubicBezTo>
                  <a:pt x="21" y="18"/>
                  <a:pt x="21" y="18"/>
                  <a:pt x="21" y="18"/>
                </a:cubicBezTo>
                <a:close/>
                <a:moveTo>
                  <a:pt x="23" y="14"/>
                </a:moveTo>
                <a:cubicBezTo>
                  <a:pt x="23" y="15"/>
                  <a:pt x="23" y="14"/>
                  <a:pt x="24" y="14"/>
                </a:cubicBezTo>
                <a:cubicBezTo>
                  <a:pt x="23" y="14"/>
                  <a:pt x="23" y="14"/>
                  <a:pt x="23" y="14"/>
                </a:cubicBezTo>
                <a:close/>
                <a:moveTo>
                  <a:pt x="20" y="19"/>
                </a:moveTo>
                <a:cubicBezTo>
                  <a:pt x="21" y="20"/>
                  <a:pt x="21" y="20"/>
                  <a:pt x="21" y="20"/>
                </a:cubicBezTo>
                <a:lnTo>
                  <a:pt x="20" y="19"/>
                </a:lnTo>
                <a:close/>
                <a:moveTo>
                  <a:pt x="19" y="20"/>
                </a:moveTo>
                <a:cubicBezTo>
                  <a:pt x="19" y="20"/>
                  <a:pt x="19" y="20"/>
                  <a:pt x="18" y="20"/>
                </a:cubicBezTo>
                <a:cubicBezTo>
                  <a:pt x="19" y="20"/>
                  <a:pt x="20" y="21"/>
                  <a:pt x="20" y="20"/>
                </a:cubicBezTo>
                <a:lnTo>
                  <a:pt x="19" y="20"/>
                </a:lnTo>
                <a:close/>
                <a:moveTo>
                  <a:pt x="22" y="14"/>
                </a:moveTo>
                <a:cubicBezTo>
                  <a:pt x="22" y="14"/>
                  <a:pt x="21" y="13"/>
                  <a:pt x="21" y="14"/>
                </a:cubicBezTo>
                <a:cubicBezTo>
                  <a:pt x="21" y="14"/>
                  <a:pt x="22" y="15"/>
                  <a:pt x="22" y="14"/>
                </a:cubicBezTo>
                <a:cubicBezTo>
                  <a:pt x="22" y="14"/>
                  <a:pt x="22" y="14"/>
                  <a:pt x="22" y="14"/>
                </a:cubicBezTo>
                <a:close/>
                <a:moveTo>
                  <a:pt x="22" y="12"/>
                </a:moveTo>
                <a:cubicBezTo>
                  <a:pt x="22" y="13"/>
                  <a:pt x="23" y="13"/>
                  <a:pt x="23" y="12"/>
                </a:cubicBezTo>
                <a:cubicBezTo>
                  <a:pt x="23" y="12"/>
                  <a:pt x="22" y="12"/>
                  <a:pt x="22" y="12"/>
                </a:cubicBezTo>
                <a:close/>
                <a:moveTo>
                  <a:pt x="23" y="10"/>
                </a:moveTo>
                <a:cubicBezTo>
                  <a:pt x="23" y="10"/>
                  <a:pt x="24" y="10"/>
                  <a:pt x="24" y="10"/>
                </a:cubicBezTo>
                <a:cubicBezTo>
                  <a:pt x="24" y="9"/>
                  <a:pt x="24" y="9"/>
                  <a:pt x="24" y="9"/>
                </a:cubicBezTo>
                <a:cubicBezTo>
                  <a:pt x="24" y="10"/>
                  <a:pt x="23" y="9"/>
                  <a:pt x="23" y="10"/>
                </a:cubicBezTo>
                <a:close/>
                <a:moveTo>
                  <a:pt x="17" y="22"/>
                </a:moveTo>
                <a:cubicBezTo>
                  <a:pt x="18" y="23"/>
                  <a:pt x="18" y="23"/>
                  <a:pt x="18" y="23"/>
                </a:cubicBezTo>
                <a:cubicBezTo>
                  <a:pt x="18" y="22"/>
                  <a:pt x="18" y="22"/>
                  <a:pt x="18" y="22"/>
                </a:cubicBezTo>
                <a:cubicBezTo>
                  <a:pt x="17" y="22"/>
                  <a:pt x="17" y="22"/>
                  <a:pt x="17" y="22"/>
                </a:cubicBezTo>
                <a:close/>
                <a:moveTo>
                  <a:pt x="20" y="16"/>
                </a:moveTo>
                <a:cubicBezTo>
                  <a:pt x="19" y="16"/>
                  <a:pt x="19" y="16"/>
                  <a:pt x="19" y="16"/>
                </a:cubicBezTo>
                <a:cubicBezTo>
                  <a:pt x="19" y="16"/>
                  <a:pt x="20" y="17"/>
                  <a:pt x="20" y="17"/>
                </a:cubicBezTo>
                <a:cubicBezTo>
                  <a:pt x="20" y="16"/>
                  <a:pt x="20" y="16"/>
                  <a:pt x="20" y="16"/>
                </a:cubicBezTo>
                <a:close/>
                <a:moveTo>
                  <a:pt x="16" y="19"/>
                </a:moveTo>
                <a:cubicBezTo>
                  <a:pt x="17" y="19"/>
                  <a:pt x="17" y="19"/>
                  <a:pt x="18" y="19"/>
                </a:cubicBezTo>
                <a:cubicBezTo>
                  <a:pt x="18" y="19"/>
                  <a:pt x="18" y="19"/>
                  <a:pt x="18" y="19"/>
                </a:cubicBezTo>
                <a:cubicBezTo>
                  <a:pt x="18" y="18"/>
                  <a:pt x="16" y="18"/>
                  <a:pt x="16" y="19"/>
                </a:cubicBezTo>
                <a:close/>
                <a:moveTo>
                  <a:pt x="19" y="12"/>
                </a:moveTo>
                <a:cubicBezTo>
                  <a:pt x="20" y="13"/>
                  <a:pt x="20" y="13"/>
                  <a:pt x="21" y="13"/>
                </a:cubicBezTo>
                <a:cubicBezTo>
                  <a:pt x="20" y="12"/>
                  <a:pt x="20" y="12"/>
                  <a:pt x="19" y="12"/>
                </a:cubicBezTo>
                <a:close/>
                <a:moveTo>
                  <a:pt x="17" y="17"/>
                </a:moveTo>
                <a:cubicBezTo>
                  <a:pt x="17" y="18"/>
                  <a:pt x="17" y="18"/>
                  <a:pt x="17" y="18"/>
                </a:cubicBezTo>
                <a:cubicBezTo>
                  <a:pt x="17" y="18"/>
                  <a:pt x="18" y="18"/>
                  <a:pt x="18" y="18"/>
                </a:cubicBezTo>
                <a:lnTo>
                  <a:pt x="17" y="17"/>
                </a:lnTo>
                <a:close/>
                <a:moveTo>
                  <a:pt x="20" y="11"/>
                </a:moveTo>
                <a:cubicBezTo>
                  <a:pt x="21" y="11"/>
                  <a:pt x="21" y="11"/>
                  <a:pt x="21" y="11"/>
                </a:cubicBezTo>
                <a:cubicBezTo>
                  <a:pt x="21" y="11"/>
                  <a:pt x="21" y="11"/>
                  <a:pt x="21" y="11"/>
                </a:cubicBezTo>
                <a:cubicBezTo>
                  <a:pt x="21" y="11"/>
                  <a:pt x="20" y="11"/>
                  <a:pt x="20" y="11"/>
                </a:cubicBezTo>
                <a:close/>
                <a:moveTo>
                  <a:pt x="21" y="10"/>
                </a:moveTo>
                <a:cubicBezTo>
                  <a:pt x="21" y="10"/>
                  <a:pt x="21" y="10"/>
                  <a:pt x="21" y="10"/>
                </a:cubicBezTo>
                <a:cubicBezTo>
                  <a:pt x="22" y="10"/>
                  <a:pt x="22" y="10"/>
                  <a:pt x="22" y="10"/>
                </a:cubicBezTo>
                <a:lnTo>
                  <a:pt x="21" y="10"/>
                </a:lnTo>
                <a:close/>
                <a:moveTo>
                  <a:pt x="15" y="22"/>
                </a:moveTo>
                <a:cubicBezTo>
                  <a:pt x="15" y="22"/>
                  <a:pt x="14" y="23"/>
                  <a:pt x="15" y="23"/>
                </a:cubicBezTo>
                <a:cubicBezTo>
                  <a:pt x="15" y="23"/>
                  <a:pt x="15" y="22"/>
                  <a:pt x="15" y="22"/>
                </a:cubicBezTo>
                <a:cubicBezTo>
                  <a:pt x="15" y="22"/>
                  <a:pt x="15" y="22"/>
                  <a:pt x="15" y="22"/>
                </a:cubicBezTo>
                <a:close/>
                <a:moveTo>
                  <a:pt x="12" y="18"/>
                </a:moveTo>
                <a:cubicBezTo>
                  <a:pt x="13" y="20"/>
                  <a:pt x="15" y="20"/>
                  <a:pt x="16" y="20"/>
                </a:cubicBezTo>
                <a:cubicBezTo>
                  <a:pt x="15" y="19"/>
                  <a:pt x="13" y="17"/>
                  <a:pt x="12" y="18"/>
                </a:cubicBezTo>
                <a:close/>
                <a:moveTo>
                  <a:pt x="15" y="13"/>
                </a:moveTo>
                <a:cubicBezTo>
                  <a:pt x="16" y="14"/>
                  <a:pt x="18" y="15"/>
                  <a:pt x="19" y="15"/>
                </a:cubicBezTo>
                <a:cubicBezTo>
                  <a:pt x="18" y="14"/>
                  <a:pt x="16" y="13"/>
                  <a:pt x="15" y="13"/>
                </a:cubicBezTo>
                <a:close/>
                <a:moveTo>
                  <a:pt x="13" y="25"/>
                </a:moveTo>
                <a:cubicBezTo>
                  <a:pt x="13" y="26"/>
                  <a:pt x="13" y="26"/>
                  <a:pt x="13" y="26"/>
                </a:cubicBezTo>
                <a:cubicBezTo>
                  <a:pt x="12" y="26"/>
                  <a:pt x="12" y="26"/>
                  <a:pt x="12" y="26"/>
                </a:cubicBezTo>
                <a:cubicBezTo>
                  <a:pt x="12" y="27"/>
                  <a:pt x="10" y="27"/>
                  <a:pt x="11" y="28"/>
                </a:cubicBezTo>
                <a:cubicBezTo>
                  <a:pt x="11" y="27"/>
                  <a:pt x="13" y="26"/>
                  <a:pt x="13" y="25"/>
                </a:cubicBezTo>
                <a:close/>
                <a:moveTo>
                  <a:pt x="17" y="13"/>
                </a:moveTo>
                <a:cubicBezTo>
                  <a:pt x="18" y="13"/>
                  <a:pt x="18" y="14"/>
                  <a:pt x="19" y="14"/>
                </a:cubicBezTo>
                <a:cubicBezTo>
                  <a:pt x="18" y="14"/>
                  <a:pt x="18" y="13"/>
                  <a:pt x="17" y="13"/>
                </a:cubicBezTo>
                <a:close/>
                <a:moveTo>
                  <a:pt x="14" y="16"/>
                </a:moveTo>
                <a:cubicBezTo>
                  <a:pt x="14" y="16"/>
                  <a:pt x="13" y="16"/>
                  <a:pt x="14" y="17"/>
                </a:cubicBezTo>
                <a:cubicBezTo>
                  <a:pt x="14" y="17"/>
                  <a:pt x="15" y="17"/>
                  <a:pt x="16" y="17"/>
                </a:cubicBezTo>
                <a:cubicBezTo>
                  <a:pt x="17" y="17"/>
                  <a:pt x="17" y="17"/>
                  <a:pt x="17" y="17"/>
                </a:cubicBezTo>
                <a:cubicBezTo>
                  <a:pt x="16" y="17"/>
                  <a:pt x="15" y="16"/>
                  <a:pt x="14" y="16"/>
                </a:cubicBezTo>
                <a:close/>
                <a:moveTo>
                  <a:pt x="12" y="22"/>
                </a:moveTo>
                <a:cubicBezTo>
                  <a:pt x="12" y="23"/>
                  <a:pt x="13" y="23"/>
                  <a:pt x="13" y="23"/>
                </a:cubicBezTo>
                <a:cubicBezTo>
                  <a:pt x="14" y="23"/>
                  <a:pt x="14" y="23"/>
                  <a:pt x="14" y="23"/>
                </a:cubicBezTo>
                <a:cubicBezTo>
                  <a:pt x="13" y="23"/>
                  <a:pt x="13" y="23"/>
                  <a:pt x="12" y="22"/>
                </a:cubicBezTo>
                <a:close/>
                <a:moveTo>
                  <a:pt x="19" y="10"/>
                </a:moveTo>
                <a:cubicBezTo>
                  <a:pt x="18" y="10"/>
                  <a:pt x="18" y="10"/>
                  <a:pt x="18" y="10"/>
                </a:cubicBezTo>
                <a:cubicBezTo>
                  <a:pt x="18" y="11"/>
                  <a:pt x="19" y="11"/>
                  <a:pt x="19" y="11"/>
                </a:cubicBezTo>
                <a:cubicBezTo>
                  <a:pt x="19" y="11"/>
                  <a:pt x="19" y="10"/>
                  <a:pt x="19" y="10"/>
                </a:cubicBezTo>
                <a:close/>
                <a:moveTo>
                  <a:pt x="11" y="24"/>
                </a:moveTo>
                <a:cubicBezTo>
                  <a:pt x="10" y="25"/>
                  <a:pt x="11" y="25"/>
                  <a:pt x="11" y="25"/>
                </a:cubicBezTo>
                <a:cubicBezTo>
                  <a:pt x="11" y="25"/>
                  <a:pt x="11" y="25"/>
                  <a:pt x="12" y="26"/>
                </a:cubicBezTo>
                <a:cubicBezTo>
                  <a:pt x="12" y="25"/>
                  <a:pt x="12" y="25"/>
                  <a:pt x="12" y="25"/>
                </a:cubicBezTo>
                <a:cubicBezTo>
                  <a:pt x="11" y="25"/>
                  <a:pt x="11" y="24"/>
                  <a:pt x="11" y="24"/>
                </a:cubicBezTo>
                <a:close/>
                <a:moveTo>
                  <a:pt x="11" y="26"/>
                </a:moveTo>
                <a:cubicBezTo>
                  <a:pt x="11" y="27"/>
                  <a:pt x="11" y="27"/>
                  <a:pt x="11" y="27"/>
                </a:cubicBezTo>
                <a:lnTo>
                  <a:pt x="11" y="26"/>
                </a:lnTo>
                <a:close/>
                <a:moveTo>
                  <a:pt x="11" y="22"/>
                </a:moveTo>
                <a:cubicBezTo>
                  <a:pt x="11" y="23"/>
                  <a:pt x="10" y="23"/>
                  <a:pt x="11" y="23"/>
                </a:cubicBezTo>
                <a:cubicBezTo>
                  <a:pt x="11" y="23"/>
                  <a:pt x="11" y="23"/>
                  <a:pt x="11" y="23"/>
                </a:cubicBezTo>
                <a:cubicBezTo>
                  <a:pt x="11" y="23"/>
                  <a:pt x="11" y="22"/>
                  <a:pt x="11" y="22"/>
                </a:cubicBezTo>
                <a:close/>
                <a:moveTo>
                  <a:pt x="11" y="20"/>
                </a:moveTo>
                <a:cubicBezTo>
                  <a:pt x="11" y="21"/>
                  <a:pt x="11" y="21"/>
                  <a:pt x="11" y="21"/>
                </a:cubicBezTo>
                <a:cubicBezTo>
                  <a:pt x="11" y="21"/>
                  <a:pt x="12" y="21"/>
                  <a:pt x="12" y="20"/>
                </a:cubicBezTo>
                <a:cubicBezTo>
                  <a:pt x="12" y="20"/>
                  <a:pt x="11" y="20"/>
                  <a:pt x="11" y="20"/>
                </a:cubicBezTo>
                <a:close/>
                <a:moveTo>
                  <a:pt x="16" y="10"/>
                </a:moveTo>
                <a:cubicBezTo>
                  <a:pt x="16" y="11"/>
                  <a:pt x="16" y="11"/>
                  <a:pt x="16" y="11"/>
                </a:cubicBezTo>
                <a:cubicBezTo>
                  <a:pt x="17" y="10"/>
                  <a:pt x="17" y="10"/>
                  <a:pt x="17" y="10"/>
                </a:cubicBezTo>
                <a:cubicBezTo>
                  <a:pt x="16" y="10"/>
                  <a:pt x="16" y="10"/>
                  <a:pt x="16" y="10"/>
                </a:cubicBezTo>
                <a:close/>
                <a:moveTo>
                  <a:pt x="11" y="13"/>
                </a:moveTo>
                <a:cubicBezTo>
                  <a:pt x="12" y="14"/>
                  <a:pt x="14" y="15"/>
                  <a:pt x="15" y="14"/>
                </a:cubicBezTo>
                <a:cubicBezTo>
                  <a:pt x="13" y="14"/>
                  <a:pt x="12" y="13"/>
                  <a:pt x="11" y="13"/>
                </a:cubicBezTo>
                <a:close/>
                <a:moveTo>
                  <a:pt x="11" y="18"/>
                </a:moveTo>
                <a:cubicBezTo>
                  <a:pt x="10" y="19"/>
                  <a:pt x="11" y="19"/>
                  <a:pt x="12" y="19"/>
                </a:cubicBezTo>
                <a:cubicBezTo>
                  <a:pt x="11" y="19"/>
                  <a:pt x="11" y="18"/>
                  <a:pt x="11" y="18"/>
                </a:cubicBezTo>
                <a:close/>
                <a:moveTo>
                  <a:pt x="15" y="8"/>
                </a:moveTo>
                <a:cubicBezTo>
                  <a:pt x="15" y="8"/>
                  <a:pt x="16" y="9"/>
                  <a:pt x="15" y="10"/>
                </a:cubicBezTo>
                <a:cubicBezTo>
                  <a:pt x="15" y="10"/>
                  <a:pt x="16" y="10"/>
                  <a:pt x="16" y="9"/>
                </a:cubicBezTo>
                <a:cubicBezTo>
                  <a:pt x="16" y="9"/>
                  <a:pt x="16" y="8"/>
                  <a:pt x="15" y="8"/>
                </a:cubicBezTo>
                <a:close/>
                <a:moveTo>
                  <a:pt x="11" y="16"/>
                </a:moveTo>
                <a:cubicBezTo>
                  <a:pt x="11" y="17"/>
                  <a:pt x="12" y="18"/>
                  <a:pt x="12" y="17"/>
                </a:cubicBezTo>
                <a:cubicBezTo>
                  <a:pt x="12" y="17"/>
                  <a:pt x="11" y="16"/>
                  <a:pt x="11" y="16"/>
                </a:cubicBezTo>
                <a:close/>
                <a:moveTo>
                  <a:pt x="11" y="14"/>
                </a:moveTo>
                <a:cubicBezTo>
                  <a:pt x="11" y="15"/>
                  <a:pt x="11" y="15"/>
                  <a:pt x="11" y="15"/>
                </a:cubicBezTo>
                <a:cubicBezTo>
                  <a:pt x="12" y="16"/>
                  <a:pt x="12" y="16"/>
                  <a:pt x="13" y="16"/>
                </a:cubicBezTo>
                <a:cubicBezTo>
                  <a:pt x="12" y="15"/>
                  <a:pt x="12" y="14"/>
                  <a:pt x="11" y="14"/>
                </a:cubicBezTo>
                <a:close/>
                <a:moveTo>
                  <a:pt x="13" y="11"/>
                </a:moveTo>
                <a:cubicBezTo>
                  <a:pt x="12" y="11"/>
                  <a:pt x="12" y="11"/>
                  <a:pt x="11" y="11"/>
                </a:cubicBezTo>
                <a:cubicBezTo>
                  <a:pt x="12" y="12"/>
                  <a:pt x="14" y="13"/>
                  <a:pt x="14" y="12"/>
                </a:cubicBezTo>
                <a:cubicBezTo>
                  <a:pt x="14" y="12"/>
                  <a:pt x="13" y="11"/>
                  <a:pt x="13" y="11"/>
                </a:cubicBezTo>
                <a:close/>
                <a:moveTo>
                  <a:pt x="8" y="17"/>
                </a:moveTo>
                <a:cubicBezTo>
                  <a:pt x="8" y="17"/>
                  <a:pt x="10" y="18"/>
                  <a:pt x="10" y="18"/>
                </a:cubicBezTo>
                <a:cubicBezTo>
                  <a:pt x="9" y="18"/>
                  <a:pt x="9" y="17"/>
                  <a:pt x="8" y="17"/>
                </a:cubicBezTo>
                <a:close/>
                <a:moveTo>
                  <a:pt x="14" y="9"/>
                </a:moveTo>
                <a:cubicBezTo>
                  <a:pt x="14" y="10"/>
                  <a:pt x="14" y="10"/>
                  <a:pt x="14" y="10"/>
                </a:cubicBezTo>
                <a:cubicBezTo>
                  <a:pt x="14" y="9"/>
                  <a:pt x="14" y="9"/>
                  <a:pt x="14" y="9"/>
                </a:cubicBezTo>
                <a:close/>
                <a:moveTo>
                  <a:pt x="14" y="8"/>
                </a:moveTo>
                <a:cubicBezTo>
                  <a:pt x="14" y="8"/>
                  <a:pt x="14" y="8"/>
                  <a:pt x="14" y="8"/>
                </a:cubicBezTo>
                <a:cubicBezTo>
                  <a:pt x="14" y="8"/>
                  <a:pt x="14" y="8"/>
                  <a:pt x="14" y="8"/>
                </a:cubicBezTo>
                <a:close/>
                <a:moveTo>
                  <a:pt x="11" y="12"/>
                </a:moveTo>
                <a:cubicBezTo>
                  <a:pt x="11" y="12"/>
                  <a:pt x="11" y="12"/>
                  <a:pt x="11" y="12"/>
                </a:cubicBezTo>
                <a:cubicBezTo>
                  <a:pt x="12" y="13"/>
                  <a:pt x="12" y="13"/>
                  <a:pt x="12" y="13"/>
                </a:cubicBezTo>
                <a:lnTo>
                  <a:pt x="11" y="12"/>
                </a:lnTo>
                <a:close/>
                <a:moveTo>
                  <a:pt x="12" y="7"/>
                </a:moveTo>
                <a:cubicBezTo>
                  <a:pt x="11" y="8"/>
                  <a:pt x="12" y="8"/>
                  <a:pt x="11" y="9"/>
                </a:cubicBezTo>
                <a:cubicBezTo>
                  <a:pt x="12" y="9"/>
                  <a:pt x="12" y="9"/>
                  <a:pt x="13" y="9"/>
                </a:cubicBezTo>
                <a:cubicBezTo>
                  <a:pt x="13" y="9"/>
                  <a:pt x="13" y="8"/>
                  <a:pt x="12" y="7"/>
                </a:cubicBezTo>
                <a:close/>
                <a:moveTo>
                  <a:pt x="12" y="4"/>
                </a:moveTo>
                <a:cubicBezTo>
                  <a:pt x="11" y="5"/>
                  <a:pt x="13" y="6"/>
                  <a:pt x="14" y="7"/>
                </a:cubicBezTo>
                <a:cubicBezTo>
                  <a:pt x="14" y="6"/>
                  <a:pt x="13" y="5"/>
                  <a:pt x="12" y="4"/>
                </a:cubicBezTo>
                <a:close/>
                <a:moveTo>
                  <a:pt x="8" y="13"/>
                </a:moveTo>
                <a:cubicBezTo>
                  <a:pt x="9" y="13"/>
                  <a:pt x="9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3"/>
                  <a:pt x="9" y="13"/>
                  <a:pt x="8" y="13"/>
                </a:cubicBezTo>
                <a:close/>
                <a:moveTo>
                  <a:pt x="8" y="14"/>
                </a:moveTo>
                <a:cubicBezTo>
                  <a:pt x="8" y="14"/>
                  <a:pt x="9" y="15"/>
                  <a:pt x="10" y="15"/>
                </a:cubicBezTo>
                <a:cubicBezTo>
                  <a:pt x="9" y="14"/>
                  <a:pt x="9" y="13"/>
                  <a:pt x="8" y="14"/>
                </a:cubicBezTo>
                <a:close/>
                <a:moveTo>
                  <a:pt x="10" y="11"/>
                </a:moveTo>
                <a:cubicBezTo>
                  <a:pt x="10" y="11"/>
                  <a:pt x="10" y="11"/>
                  <a:pt x="9" y="12"/>
                </a:cubicBezTo>
                <a:cubicBezTo>
                  <a:pt x="10" y="12"/>
                  <a:pt x="10" y="12"/>
                  <a:pt x="10" y="12"/>
                </a:cubicBezTo>
                <a:cubicBezTo>
                  <a:pt x="11" y="12"/>
                  <a:pt x="11" y="11"/>
                  <a:pt x="10" y="11"/>
                </a:cubicBezTo>
                <a:close/>
                <a:moveTo>
                  <a:pt x="12" y="6"/>
                </a:moveTo>
                <a:cubicBezTo>
                  <a:pt x="12" y="7"/>
                  <a:pt x="12" y="7"/>
                  <a:pt x="12" y="7"/>
                </a:cubicBezTo>
                <a:cubicBezTo>
                  <a:pt x="12" y="7"/>
                  <a:pt x="12" y="7"/>
                  <a:pt x="12" y="7"/>
                </a:cubicBezTo>
                <a:cubicBezTo>
                  <a:pt x="12" y="7"/>
                  <a:pt x="12" y="6"/>
                  <a:pt x="12" y="6"/>
                </a:cubicBezTo>
                <a:close/>
                <a:moveTo>
                  <a:pt x="8" y="11"/>
                </a:moveTo>
                <a:cubicBezTo>
                  <a:pt x="8" y="11"/>
                  <a:pt x="8" y="11"/>
                  <a:pt x="9" y="12"/>
                </a:cubicBezTo>
                <a:cubicBezTo>
                  <a:pt x="9" y="11"/>
                  <a:pt x="9" y="11"/>
                  <a:pt x="9" y="11"/>
                </a:cubicBezTo>
                <a:cubicBezTo>
                  <a:pt x="9" y="11"/>
                  <a:pt x="8" y="11"/>
                  <a:pt x="8" y="11"/>
                </a:cubicBezTo>
                <a:close/>
                <a:moveTo>
                  <a:pt x="5" y="11"/>
                </a:moveTo>
                <a:cubicBezTo>
                  <a:pt x="6" y="12"/>
                  <a:pt x="7" y="13"/>
                  <a:pt x="8" y="12"/>
                </a:cubicBezTo>
                <a:cubicBezTo>
                  <a:pt x="7" y="12"/>
                  <a:pt x="5" y="11"/>
                  <a:pt x="5" y="11"/>
                </a:cubicBezTo>
                <a:close/>
                <a:moveTo>
                  <a:pt x="12" y="2"/>
                </a:moveTo>
                <a:cubicBezTo>
                  <a:pt x="12" y="3"/>
                  <a:pt x="12" y="3"/>
                  <a:pt x="12" y="3"/>
                </a:cubicBezTo>
                <a:cubicBezTo>
                  <a:pt x="12" y="3"/>
                  <a:pt x="12" y="3"/>
                  <a:pt x="12" y="3"/>
                </a:cubicBezTo>
                <a:lnTo>
                  <a:pt x="12" y="2"/>
                </a:lnTo>
                <a:close/>
                <a:moveTo>
                  <a:pt x="3" y="12"/>
                </a:moveTo>
                <a:cubicBezTo>
                  <a:pt x="4" y="13"/>
                  <a:pt x="4" y="13"/>
                  <a:pt x="4" y="13"/>
                </a:cubicBezTo>
                <a:lnTo>
                  <a:pt x="3" y="12"/>
                </a:lnTo>
                <a:close/>
                <a:moveTo>
                  <a:pt x="1" y="12"/>
                </a:moveTo>
                <a:cubicBezTo>
                  <a:pt x="2" y="12"/>
                  <a:pt x="2" y="12"/>
                  <a:pt x="2" y="12"/>
                </a:cubicBezTo>
                <a:cubicBezTo>
                  <a:pt x="2" y="11"/>
                  <a:pt x="2" y="11"/>
                  <a:pt x="2" y="11"/>
                </a:cubicBezTo>
                <a:cubicBezTo>
                  <a:pt x="2" y="11"/>
                  <a:pt x="2" y="11"/>
                  <a:pt x="1" y="1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90" name="Freeform 30"/>
          <p:cNvSpPr>
            <a:spLocks noEditPoints="1"/>
          </p:cNvSpPr>
          <p:nvPr/>
        </p:nvSpPr>
        <p:spPr bwMode="auto">
          <a:xfrm rot="2253050">
            <a:off x="1842162" y="1094588"/>
            <a:ext cx="565019" cy="622950"/>
          </a:xfrm>
          <a:custGeom>
            <a:avLst/>
            <a:gdLst>
              <a:gd name="T0" fmla="*/ 10 w 31"/>
              <a:gd name="T1" fmla="*/ 19 h 30"/>
              <a:gd name="T2" fmla="*/ 11 w 31"/>
              <a:gd name="T3" fmla="*/ 0 h 30"/>
              <a:gd name="T4" fmla="*/ 28 w 31"/>
              <a:gd name="T5" fmla="*/ 8 h 30"/>
              <a:gd name="T6" fmla="*/ 26 w 31"/>
              <a:gd name="T7" fmla="*/ 27 h 30"/>
              <a:gd name="T8" fmla="*/ 23 w 31"/>
              <a:gd name="T9" fmla="*/ 25 h 30"/>
              <a:gd name="T10" fmla="*/ 22 w 31"/>
              <a:gd name="T11" fmla="*/ 21 h 30"/>
              <a:gd name="T12" fmla="*/ 29 w 31"/>
              <a:gd name="T13" fmla="*/ 9 h 30"/>
              <a:gd name="T14" fmla="*/ 22 w 31"/>
              <a:gd name="T15" fmla="*/ 24 h 30"/>
              <a:gd name="T16" fmla="*/ 21 w 31"/>
              <a:gd name="T17" fmla="*/ 22 h 30"/>
              <a:gd name="T18" fmla="*/ 28 w 31"/>
              <a:gd name="T19" fmla="*/ 10 h 30"/>
              <a:gd name="T20" fmla="*/ 24 w 31"/>
              <a:gd name="T21" fmla="*/ 14 h 30"/>
              <a:gd name="T22" fmla="*/ 21 w 31"/>
              <a:gd name="T23" fmla="*/ 18 h 30"/>
              <a:gd name="T24" fmla="*/ 24 w 31"/>
              <a:gd name="T25" fmla="*/ 14 h 30"/>
              <a:gd name="T26" fmla="*/ 20 w 31"/>
              <a:gd name="T27" fmla="*/ 19 h 30"/>
              <a:gd name="T28" fmla="*/ 19 w 31"/>
              <a:gd name="T29" fmla="*/ 20 h 30"/>
              <a:gd name="T30" fmla="*/ 22 w 31"/>
              <a:gd name="T31" fmla="*/ 14 h 30"/>
              <a:gd name="T32" fmla="*/ 23 w 31"/>
              <a:gd name="T33" fmla="*/ 10 h 30"/>
              <a:gd name="T34" fmla="*/ 17 w 31"/>
              <a:gd name="T35" fmla="*/ 22 h 30"/>
              <a:gd name="T36" fmla="*/ 20 w 31"/>
              <a:gd name="T37" fmla="*/ 16 h 30"/>
              <a:gd name="T38" fmla="*/ 16 w 31"/>
              <a:gd name="T39" fmla="*/ 19 h 30"/>
              <a:gd name="T40" fmla="*/ 19 w 31"/>
              <a:gd name="T41" fmla="*/ 12 h 30"/>
              <a:gd name="T42" fmla="*/ 17 w 31"/>
              <a:gd name="T43" fmla="*/ 18 h 30"/>
              <a:gd name="T44" fmla="*/ 21 w 31"/>
              <a:gd name="T45" fmla="*/ 11 h 30"/>
              <a:gd name="T46" fmla="*/ 21 w 31"/>
              <a:gd name="T47" fmla="*/ 10 h 30"/>
              <a:gd name="T48" fmla="*/ 15 w 31"/>
              <a:gd name="T49" fmla="*/ 23 h 30"/>
              <a:gd name="T50" fmla="*/ 16 w 31"/>
              <a:gd name="T51" fmla="*/ 20 h 30"/>
              <a:gd name="T52" fmla="*/ 15 w 31"/>
              <a:gd name="T53" fmla="*/ 13 h 30"/>
              <a:gd name="T54" fmla="*/ 11 w 31"/>
              <a:gd name="T55" fmla="*/ 28 h 30"/>
              <a:gd name="T56" fmla="*/ 17 w 31"/>
              <a:gd name="T57" fmla="*/ 13 h 30"/>
              <a:gd name="T58" fmla="*/ 17 w 31"/>
              <a:gd name="T59" fmla="*/ 17 h 30"/>
              <a:gd name="T60" fmla="*/ 14 w 31"/>
              <a:gd name="T61" fmla="*/ 23 h 30"/>
              <a:gd name="T62" fmla="*/ 19 w 31"/>
              <a:gd name="T63" fmla="*/ 11 h 30"/>
              <a:gd name="T64" fmla="*/ 12 w 31"/>
              <a:gd name="T65" fmla="*/ 26 h 30"/>
              <a:gd name="T66" fmla="*/ 11 w 31"/>
              <a:gd name="T67" fmla="*/ 27 h 30"/>
              <a:gd name="T68" fmla="*/ 11 w 31"/>
              <a:gd name="T69" fmla="*/ 23 h 30"/>
              <a:gd name="T70" fmla="*/ 12 w 31"/>
              <a:gd name="T71" fmla="*/ 20 h 30"/>
              <a:gd name="T72" fmla="*/ 17 w 31"/>
              <a:gd name="T73" fmla="*/ 10 h 30"/>
              <a:gd name="T74" fmla="*/ 11 w 31"/>
              <a:gd name="T75" fmla="*/ 13 h 30"/>
              <a:gd name="T76" fmla="*/ 15 w 31"/>
              <a:gd name="T77" fmla="*/ 8 h 30"/>
              <a:gd name="T78" fmla="*/ 11 w 31"/>
              <a:gd name="T79" fmla="*/ 16 h 30"/>
              <a:gd name="T80" fmla="*/ 11 w 31"/>
              <a:gd name="T81" fmla="*/ 15 h 30"/>
              <a:gd name="T82" fmla="*/ 11 w 31"/>
              <a:gd name="T83" fmla="*/ 11 h 30"/>
              <a:gd name="T84" fmla="*/ 10 w 31"/>
              <a:gd name="T85" fmla="*/ 18 h 30"/>
              <a:gd name="T86" fmla="*/ 14 w 31"/>
              <a:gd name="T87" fmla="*/ 9 h 30"/>
              <a:gd name="T88" fmla="*/ 11 w 31"/>
              <a:gd name="T89" fmla="*/ 12 h 30"/>
              <a:gd name="T90" fmla="*/ 12 w 31"/>
              <a:gd name="T91" fmla="*/ 7 h 30"/>
              <a:gd name="T92" fmla="*/ 12 w 31"/>
              <a:gd name="T93" fmla="*/ 4 h 30"/>
              <a:gd name="T94" fmla="*/ 10 w 31"/>
              <a:gd name="T95" fmla="*/ 14 h 30"/>
              <a:gd name="T96" fmla="*/ 10 w 31"/>
              <a:gd name="T97" fmla="*/ 15 h 30"/>
              <a:gd name="T98" fmla="*/ 10 w 31"/>
              <a:gd name="T99" fmla="*/ 12 h 30"/>
              <a:gd name="T100" fmla="*/ 12 w 31"/>
              <a:gd name="T101" fmla="*/ 7 h 30"/>
              <a:gd name="T102" fmla="*/ 9 w 31"/>
              <a:gd name="T103" fmla="*/ 11 h 30"/>
              <a:gd name="T104" fmla="*/ 5 w 31"/>
              <a:gd name="T105" fmla="*/ 11 h 30"/>
              <a:gd name="T106" fmla="*/ 12 w 31"/>
              <a:gd name="T107" fmla="*/ 2 h 30"/>
              <a:gd name="T108" fmla="*/ 1 w 31"/>
              <a:gd name="T109" fmla="*/ 12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31" h="30">
                <a:moveTo>
                  <a:pt x="16" y="23"/>
                </a:moveTo>
                <a:cubicBezTo>
                  <a:pt x="14" y="25"/>
                  <a:pt x="13" y="27"/>
                  <a:pt x="11" y="30"/>
                </a:cubicBezTo>
                <a:cubicBezTo>
                  <a:pt x="10" y="30"/>
                  <a:pt x="10" y="28"/>
                  <a:pt x="10" y="28"/>
                </a:cubicBezTo>
                <a:cubicBezTo>
                  <a:pt x="10" y="25"/>
                  <a:pt x="10" y="22"/>
                  <a:pt x="10" y="19"/>
                </a:cubicBezTo>
                <a:cubicBezTo>
                  <a:pt x="8" y="18"/>
                  <a:pt x="6" y="17"/>
                  <a:pt x="5" y="15"/>
                </a:cubicBezTo>
                <a:cubicBezTo>
                  <a:pt x="3" y="14"/>
                  <a:pt x="1" y="13"/>
                  <a:pt x="0" y="11"/>
                </a:cubicBezTo>
                <a:cubicBezTo>
                  <a:pt x="3" y="10"/>
                  <a:pt x="7" y="10"/>
                  <a:pt x="11" y="10"/>
                </a:cubicBezTo>
                <a:cubicBezTo>
                  <a:pt x="11" y="7"/>
                  <a:pt x="11" y="4"/>
                  <a:pt x="11" y="0"/>
                </a:cubicBezTo>
                <a:cubicBezTo>
                  <a:pt x="12" y="1"/>
                  <a:pt x="13" y="2"/>
                  <a:pt x="13" y="3"/>
                </a:cubicBezTo>
                <a:cubicBezTo>
                  <a:pt x="14" y="4"/>
                  <a:pt x="15" y="6"/>
                  <a:pt x="16" y="7"/>
                </a:cubicBezTo>
                <a:cubicBezTo>
                  <a:pt x="16" y="8"/>
                  <a:pt x="17" y="8"/>
                  <a:pt x="17" y="9"/>
                </a:cubicBezTo>
                <a:cubicBezTo>
                  <a:pt x="21" y="9"/>
                  <a:pt x="24" y="9"/>
                  <a:pt x="28" y="8"/>
                </a:cubicBezTo>
                <a:cubicBezTo>
                  <a:pt x="29" y="8"/>
                  <a:pt x="30" y="8"/>
                  <a:pt x="31" y="8"/>
                </a:cubicBezTo>
                <a:cubicBezTo>
                  <a:pt x="30" y="10"/>
                  <a:pt x="28" y="12"/>
                  <a:pt x="27" y="13"/>
                </a:cubicBezTo>
                <a:cubicBezTo>
                  <a:pt x="25" y="14"/>
                  <a:pt x="23" y="16"/>
                  <a:pt x="22" y="17"/>
                </a:cubicBezTo>
                <a:cubicBezTo>
                  <a:pt x="23" y="20"/>
                  <a:pt x="25" y="23"/>
                  <a:pt x="26" y="27"/>
                </a:cubicBezTo>
                <a:cubicBezTo>
                  <a:pt x="26" y="27"/>
                  <a:pt x="25" y="27"/>
                  <a:pt x="24" y="26"/>
                </a:cubicBezTo>
                <a:cubicBezTo>
                  <a:pt x="22" y="25"/>
                  <a:pt x="19" y="25"/>
                  <a:pt x="16" y="23"/>
                </a:cubicBezTo>
                <a:close/>
                <a:moveTo>
                  <a:pt x="24" y="25"/>
                </a:moveTo>
                <a:cubicBezTo>
                  <a:pt x="24" y="25"/>
                  <a:pt x="23" y="25"/>
                  <a:pt x="23" y="25"/>
                </a:cubicBezTo>
                <a:cubicBezTo>
                  <a:pt x="23" y="26"/>
                  <a:pt x="24" y="25"/>
                  <a:pt x="25" y="26"/>
                </a:cubicBezTo>
                <a:lnTo>
                  <a:pt x="24" y="25"/>
                </a:lnTo>
                <a:close/>
                <a:moveTo>
                  <a:pt x="22" y="20"/>
                </a:moveTo>
                <a:cubicBezTo>
                  <a:pt x="22" y="21"/>
                  <a:pt x="22" y="21"/>
                  <a:pt x="22" y="21"/>
                </a:cubicBezTo>
                <a:cubicBezTo>
                  <a:pt x="23" y="22"/>
                  <a:pt x="23" y="23"/>
                  <a:pt x="24" y="24"/>
                </a:cubicBezTo>
                <a:cubicBezTo>
                  <a:pt x="23" y="23"/>
                  <a:pt x="23" y="21"/>
                  <a:pt x="22" y="20"/>
                </a:cubicBezTo>
                <a:close/>
                <a:moveTo>
                  <a:pt x="29" y="9"/>
                </a:moveTo>
                <a:cubicBezTo>
                  <a:pt x="29" y="9"/>
                  <a:pt x="29" y="9"/>
                  <a:pt x="29" y="9"/>
                </a:cubicBezTo>
                <a:cubicBezTo>
                  <a:pt x="29" y="9"/>
                  <a:pt x="30" y="9"/>
                  <a:pt x="30" y="9"/>
                </a:cubicBezTo>
                <a:cubicBezTo>
                  <a:pt x="29" y="9"/>
                  <a:pt x="29" y="9"/>
                  <a:pt x="29" y="9"/>
                </a:cubicBezTo>
                <a:close/>
                <a:moveTo>
                  <a:pt x="18" y="22"/>
                </a:moveTo>
                <a:cubicBezTo>
                  <a:pt x="19" y="22"/>
                  <a:pt x="21" y="24"/>
                  <a:pt x="22" y="24"/>
                </a:cubicBezTo>
                <a:cubicBezTo>
                  <a:pt x="21" y="23"/>
                  <a:pt x="19" y="22"/>
                  <a:pt x="18" y="22"/>
                </a:cubicBezTo>
                <a:close/>
                <a:moveTo>
                  <a:pt x="21" y="22"/>
                </a:moveTo>
                <a:cubicBezTo>
                  <a:pt x="21" y="22"/>
                  <a:pt x="21" y="23"/>
                  <a:pt x="22" y="23"/>
                </a:cubicBezTo>
                <a:cubicBezTo>
                  <a:pt x="22" y="22"/>
                  <a:pt x="22" y="22"/>
                  <a:pt x="21" y="22"/>
                </a:cubicBezTo>
                <a:close/>
                <a:moveTo>
                  <a:pt x="27" y="9"/>
                </a:moveTo>
                <a:cubicBezTo>
                  <a:pt x="27" y="9"/>
                  <a:pt x="27" y="9"/>
                  <a:pt x="27" y="9"/>
                </a:cubicBezTo>
                <a:cubicBezTo>
                  <a:pt x="27" y="10"/>
                  <a:pt x="27" y="10"/>
                  <a:pt x="27" y="11"/>
                </a:cubicBezTo>
                <a:cubicBezTo>
                  <a:pt x="27" y="11"/>
                  <a:pt x="28" y="11"/>
                  <a:pt x="28" y="10"/>
                </a:cubicBezTo>
                <a:cubicBezTo>
                  <a:pt x="27" y="10"/>
                  <a:pt x="28" y="10"/>
                  <a:pt x="27" y="9"/>
                </a:cubicBezTo>
                <a:close/>
                <a:moveTo>
                  <a:pt x="24" y="14"/>
                </a:moveTo>
                <a:cubicBezTo>
                  <a:pt x="24" y="13"/>
                  <a:pt x="25" y="13"/>
                  <a:pt x="25" y="13"/>
                </a:cubicBezTo>
                <a:cubicBezTo>
                  <a:pt x="25" y="12"/>
                  <a:pt x="24" y="13"/>
                  <a:pt x="24" y="14"/>
                </a:cubicBezTo>
                <a:close/>
                <a:moveTo>
                  <a:pt x="26" y="10"/>
                </a:moveTo>
                <a:cubicBezTo>
                  <a:pt x="26" y="10"/>
                  <a:pt x="26" y="10"/>
                  <a:pt x="26" y="10"/>
                </a:cubicBezTo>
                <a:cubicBezTo>
                  <a:pt x="26" y="9"/>
                  <a:pt x="26" y="10"/>
                  <a:pt x="26" y="10"/>
                </a:cubicBezTo>
                <a:close/>
                <a:moveTo>
                  <a:pt x="21" y="18"/>
                </a:moveTo>
                <a:cubicBezTo>
                  <a:pt x="21" y="18"/>
                  <a:pt x="21" y="19"/>
                  <a:pt x="21" y="19"/>
                </a:cubicBezTo>
                <a:cubicBezTo>
                  <a:pt x="21" y="18"/>
                  <a:pt x="21" y="18"/>
                  <a:pt x="21" y="18"/>
                </a:cubicBezTo>
                <a:close/>
                <a:moveTo>
                  <a:pt x="23" y="14"/>
                </a:moveTo>
                <a:cubicBezTo>
                  <a:pt x="23" y="15"/>
                  <a:pt x="23" y="14"/>
                  <a:pt x="24" y="14"/>
                </a:cubicBezTo>
                <a:cubicBezTo>
                  <a:pt x="23" y="14"/>
                  <a:pt x="23" y="14"/>
                  <a:pt x="23" y="14"/>
                </a:cubicBezTo>
                <a:close/>
                <a:moveTo>
                  <a:pt x="20" y="19"/>
                </a:moveTo>
                <a:cubicBezTo>
                  <a:pt x="21" y="20"/>
                  <a:pt x="21" y="20"/>
                  <a:pt x="21" y="20"/>
                </a:cubicBezTo>
                <a:lnTo>
                  <a:pt x="20" y="19"/>
                </a:lnTo>
                <a:close/>
                <a:moveTo>
                  <a:pt x="19" y="20"/>
                </a:moveTo>
                <a:cubicBezTo>
                  <a:pt x="19" y="20"/>
                  <a:pt x="19" y="20"/>
                  <a:pt x="18" y="20"/>
                </a:cubicBezTo>
                <a:cubicBezTo>
                  <a:pt x="19" y="20"/>
                  <a:pt x="20" y="21"/>
                  <a:pt x="20" y="20"/>
                </a:cubicBezTo>
                <a:lnTo>
                  <a:pt x="19" y="20"/>
                </a:lnTo>
                <a:close/>
                <a:moveTo>
                  <a:pt x="22" y="14"/>
                </a:moveTo>
                <a:cubicBezTo>
                  <a:pt x="22" y="14"/>
                  <a:pt x="21" y="13"/>
                  <a:pt x="21" y="14"/>
                </a:cubicBezTo>
                <a:cubicBezTo>
                  <a:pt x="21" y="14"/>
                  <a:pt x="22" y="15"/>
                  <a:pt x="22" y="14"/>
                </a:cubicBezTo>
                <a:cubicBezTo>
                  <a:pt x="22" y="14"/>
                  <a:pt x="22" y="14"/>
                  <a:pt x="22" y="14"/>
                </a:cubicBezTo>
                <a:close/>
                <a:moveTo>
                  <a:pt x="22" y="12"/>
                </a:moveTo>
                <a:cubicBezTo>
                  <a:pt x="22" y="13"/>
                  <a:pt x="23" y="13"/>
                  <a:pt x="23" y="12"/>
                </a:cubicBezTo>
                <a:cubicBezTo>
                  <a:pt x="23" y="12"/>
                  <a:pt x="22" y="12"/>
                  <a:pt x="22" y="12"/>
                </a:cubicBezTo>
                <a:close/>
                <a:moveTo>
                  <a:pt x="23" y="10"/>
                </a:moveTo>
                <a:cubicBezTo>
                  <a:pt x="23" y="10"/>
                  <a:pt x="24" y="10"/>
                  <a:pt x="24" y="10"/>
                </a:cubicBezTo>
                <a:cubicBezTo>
                  <a:pt x="24" y="9"/>
                  <a:pt x="24" y="9"/>
                  <a:pt x="24" y="9"/>
                </a:cubicBezTo>
                <a:cubicBezTo>
                  <a:pt x="24" y="10"/>
                  <a:pt x="23" y="9"/>
                  <a:pt x="23" y="10"/>
                </a:cubicBezTo>
                <a:close/>
                <a:moveTo>
                  <a:pt x="17" y="22"/>
                </a:moveTo>
                <a:cubicBezTo>
                  <a:pt x="18" y="23"/>
                  <a:pt x="18" y="23"/>
                  <a:pt x="18" y="23"/>
                </a:cubicBezTo>
                <a:cubicBezTo>
                  <a:pt x="18" y="22"/>
                  <a:pt x="18" y="22"/>
                  <a:pt x="18" y="22"/>
                </a:cubicBezTo>
                <a:cubicBezTo>
                  <a:pt x="17" y="22"/>
                  <a:pt x="17" y="22"/>
                  <a:pt x="17" y="22"/>
                </a:cubicBezTo>
                <a:close/>
                <a:moveTo>
                  <a:pt x="20" y="16"/>
                </a:moveTo>
                <a:cubicBezTo>
                  <a:pt x="19" y="16"/>
                  <a:pt x="19" y="16"/>
                  <a:pt x="19" y="16"/>
                </a:cubicBezTo>
                <a:cubicBezTo>
                  <a:pt x="19" y="16"/>
                  <a:pt x="20" y="17"/>
                  <a:pt x="20" y="17"/>
                </a:cubicBezTo>
                <a:cubicBezTo>
                  <a:pt x="20" y="16"/>
                  <a:pt x="20" y="16"/>
                  <a:pt x="20" y="16"/>
                </a:cubicBezTo>
                <a:close/>
                <a:moveTo>
                  <a:pt x="16" y="19"/>
                </a:moveTo>
                <a:cubicBezTo>
                  <a:pt x="17" y="19"/>
                  <a:pt x="17" y="19"/>
                  <a:pt x="18" y="19"/>
                </a:cubicBezTo>
                <a:cubicBezTo>
                  <a:pt x="18" y="19"/>
                  <a:pt x="18" y="19"/>
                  <a:pt x="18" y="19"/>
                </a:cubicBezTo>
                <a:cubicBezTo>
                  <a:pt x="18" y="18"/>
                  <a:pt x="16" y="18"/>
                  <a:pt x="16" y="19"/>
                </a:cubicBezTo>
                <a:close/>
                <a:moveTo>
                  <a:pt x="19" y="12"/>
                </a:moveTo>
                <a:cubicBezTo>
                  <a:pt x="20" y="13"/>
                  <a:pt x="20" y="13"/>
                  <a:pt x="21" y="13"/>
                </a:cubicBezTo>
                <a:cubicBezTo>
                  <a:pt x="20" y="12"/>
                  <a:pt x="20" y="12"/>
                  <a:pt x="19" y="12"/>
                </a:cubicBezTo>
                <a:close/>
                <a:moveTo>
                  <a:pt x="17" y="17"/>
                </a:moveTo>
                <a:cubicBezTo>
                  <a:pt x="17" y="18"/>
                  <a:pt x="17" y="18"/>
                  <a:pt x="17" y="18"/>
                </a:cubicBezTo>
                <a:cubicBezTo>
                  <a:pt x="17" y="18"/>
                  <a:pt x="18" y="18"/>
                  <a:pt x="18" y="18"/>
                </a:cubicBezTo>
                <a:lnTo>
                  <a:pt x="17" y="17"/>
                </a:lnTo>
                <a:close/>
                <a:moveTo>
                  <a:pt x="20" y="11"/>
                </a:moveTo>
                <a:cubicBezTo>
                  <a:pt x="21" y="11"/>
                  <a:pt x="21" y="11"/>
                  <a:pt x="21" y="11"/>
                </a:cubicBezTo>
                <a:cubicBezTo>
                  <a:pt x="21" y="11"/>
                  <a:pt x="21" y="11"/>
                  <a:pt x="21" y="11"/>
                </a:cubicBezTo>
                <a:cubicBezTo>
                  <a:pt x="21" y="11"/>
                  <a:pt x="20" y="11"/>
                  <a:pt x="20" y="11"/>
                </a:cubicBezTo>
                <a:close/>
                <a:moveTo>
                  <a:pt x="21" y="10"/>
                </a:moveTo>
                <a:cubicBezTo>
                  <a:pt x="21" y="10"/>
                  <a:pt x="21" y="10"/>
                  <a:pt x="21" y="10"/>
                </a:cubicBezTo>
                <a:cubicBezTo>
                  <a:pt x="22" y="10"/>
                  <a:pt x="22" y="10"/>
                  <a:pt x="22" y="10"/>
                </a:cubicBezTo>
                <a:lnTo>
                  <a:pt x="21" y="10"/>
                </a:lnTo>
                <a:close/>
                <a:moveTo>
                  <a:pt x="15" y="22"/>
                </a:moveTo>
                <a:cubicBezTo>
                  <a:pt x="15" y="22"/>
                  <a:pt x="14" y="23"/>
                  <a:pt x="15" y="23"/>
                </a:cubicBezTo>
                <a:cubicBezTo>
                  <a:pt x="15" y="23"/>
                  <a:pt x="15" y="22"/>
                  <a:pt x="15" y="22"/>
                </a:cubicBezTo>
                <a:cubicBezTo>
                  <a:pt x="15" y="22"/>
                  <a:pt x="15" y="22"/>
                  <a:pt x="15" y="22"/>
                </a:cubicBezTo>
                <a:close/>
                <a:moveTo>
                  <a:pt x="12" y="18"/>
                </a:moveTo>
                <a:cubicBezTo>
                  <a:pt x="13" y="20"/>
                  <a:pt x="15" y="20"/>
                  <a:pt x="16" y="20"/>
                </a:cubicBezTo>
                <a:cubicBezTo>
                  <a:pt x="15" y="19"/>
                  <a:pt x="13" y="17"/>
                  <a:pt x="12" y="18"/>
                </a:cubicBezTo>
                <a:close/>
                <a:moveTo>
                  <a:pt x="15" y="13"/>
                </a:moveTo>
                <a:cubicBezTo>
                  <a:pt x="16" y="14"/>
                  <a:pt x="18" y="15"/>
                  <a:pt x="19" y="15"/>
                </a:cubicBezTo>
                <a:cubicBezTo>
                  <a:pt x="18" y="14"/>
                  <a:pt x="16" y="13"/>
                  <a:pt x="15" y="13"/>
                </a:cubicBezTo>
                <a:close/>
                <a:moveTo>
                  <a:pt x="13" y="25"/>
                </a:moveTo>
                <a:cubicBezTo>
                  <a:pt x="13" y="26"/>
                  <a:pt x="13" y="26"/>
                  <a:pt x="13" y="26"/>
                </a:cubicBezTo>
                <a:cubicBezTo>
                  <a:pt x="12" y="26"/>
                  <a:pt x="12" y="26"/>
                  <a:pt x="12" y="26"/>
                </a:cubicBezTo>
                <a:cubicBezTo>
                  <a:pt x="12" y="27"/>
                  <a:pt x="10" y="27"/>
                  <a:pt x="11" y="28"/>
                </a:cubicBezTo>
                <a:cubicBezTo>
                  <a:pt x="11" y="27"/>
                  <a:pt x="13" y="26"/>
                  <a:pt x="13" y="25"/>
                </a:cubicBezTo>
                <a:close/>
                <a:moveTo>
                  <a:pt x="17" y="13"/>
                </a:moveTo>
                <a:cubicBezTo>
                  <a:pt x="18" y="13"/>
                  <a:pt x="18" y="14"/>
                  <a:pt x="19" y="14"/>
                </a:cubicBezTo>
                <a:cubicBezTo>
                  <a:pt x="18" y="14"/>
                  <a:pt x="18" y="13"/>
                  <a:pt x="17" y="13"/>
                </a:cubicBezTo>
                <a:close/>
                <a:moveTo>
                  <a:pt x="14" y="16"/>
                </a:moveTo>
                <a:cubicBezTo>
                  <a:pt x="14" y="16"/>
                  <a:pt x="13" y="16"/>
                  <a:pt x="14" y="17"/>
                </a:cubicBezTo>
                <a:cubicBezTo>
                  <a:pt x="14" y="17"/>
                  <a:pt x="15" y="17"/>
                  <a:pt x="16" y="17"/>
                </a:cubicBezTo>
                <a:cubicBezTo>
                  <a:pt x="17" y="17"/>
                  <a:pt x="17" y="17"/>
                  <a:pt x="17" y="17"/>
                </a:cubicBezTo>
                <a:cubicBezTo>
                  <a:pt x="16" y="17"/>
                  <a:pt x="15" y="16"/>
                  <a:pt x="14" y="16"/>
                </a:cubicBezTo>
                <a:close/>
                <a:moveTo>
                  <a:pt x="12" y="22"/>
                </a:moveTo>
                <a:cubicBezTo>
                  <a:pt x="12" y="23"/>
                  <a:pt x="13" y="23"/>
                  <a:pt x="13" y="23"/>
                </a:cubicBezTo>
                <a:cubicBezTo>
                  <a:pt x="14" y="23"/>
                  <a:pt x="14" y="23"/>
                  <a:pt x="14" y="23"/>
                </a:cubicBezTo>
                <a:cubicBezTo>
                  <a:pt x="13" y="23"/>
                  <a:pt x="13" y="23"/>
                  <a:pt x="12" y="22"/>
                </a:cubicBezTo>
                <a:close/>
                <a:moveTo>
                  <a:pt x="19" y="10"/>
                </a:moveTo>
                <a:cubicBezTo>
                  <a:pt x="18" y="10"/>
                  <a:pt x="18" y="10"/>
                  <a:pt x="18" y="10"/>
                </a:cubicBezTo>
                <a:cubicBezTo>
                  <a:pt x="18" y="11"/>
                  <a:pt x="19" y="11"/>
                  <a:pt x="19" y="11"/>
                </a:cubicBezTo>
                <a:cubicBezTo>
                  <a:pt x="19" y="11"/>
                  <a:pt x="19" y="10"/>
                  <a:pt x="19" y="10"/>
                </a:cubicBezTo>
                <a:close/>
                <a:moveTo>
                  <a:pt x="11" y="24"/>
                </a:moveTo>
                <a:cubicBezTo>
                  <a:pt x="10" y="25"/>
                  <a:pt x="11" y="25"/>
                  <a:pt x="11" y="25"/>
                </a:cubicBezTo>
                <a:cubicBezTo>
                  <a:pt x="11" y="25"/>
                  <a:pt x="11" y="25"/>
                  <a:pt x="12" y="26"/>
                </a:cubicBezTo>
                <a:cubicBezTo>
                  <a:pt x="12" y="25"/>
                  <a:pt x="12" y="25"/>
                  <a:pt x="12" y="25"/>
                </a:cubicBezTo>
                <a:cubicBezTo>
                  <a:pt x="11" y="25"/>
                  <a:pt x="11" y="24"/>
                  <a:pt x="11" y="24"/>
                </a:cubicBezTo>
                <a:close/>
                <a:moveTo>
                  <a:pt x="11" y="26"/>
                </a:moveTo>
                <a:cubicBezTo>
                  <a:pt x="11" y="27"/>
                  <a:pt x="11" y="27"/>
                  <a:pt x="11" y="27"/>
                </a:cubicBezTo>
                <a:lnTo>
                  <a:pt x="11" y="26"/>
                </a:lnTo>
                <a:close/>
                <a:moveTo>
                  <a:pt x="11" y="22"/>
                </a:moveTo>
                <a:cubicBezTo>
                  <a:pt x="11" y="23"/>
                  <a:pt x="10" y="23"/>
                  <a:pt x="11" y="23"/>
                </a:cubicBezTo>
                <a:cubicBezTo>
                  <a:pt x="11" y="23"/>
                  <a:pt x="11" y="23"/>
                  <a:pt x="11" y="23"/>
                </a:cubicBezTo>
                <a:cubicBezTo>
                  <a:pt x="11" y="23"/>
                  <a:pt x="11" y="22"/>
                  <a:pt x="11" y="22"/>
                </a:cubicBezTo>
                <a:close/>
                <a:moveTo>
                  <a:pt x="11" y="20"/>
                </a:moveTo>
                <a:cubicBezTo>
                  <a:pt x="11" y="21"/>
                  <a:pt x="11" y="21"/>
                  <a:pt x="11" y="21"/>
                </a:cubicBezTo>
                <a:cubicBezTo>
                  <a:pt x="11" y="21"/>
                  <a:pt x="12" y="21"/>
                  <a:pt x="12" y="20"/>
                </a:cubicBezTo>
                <a:cubicBezTo>
                  <a:pt x="12" y="20"/>
                  <a:pt x="11" y="20"/>
                  <a:pt x="11" y="20"/>
                </a:cubicBezTo>
                <a:close/>
                <a:moveTo>
                  <a:pt x="16" y="10"/>
                </a:moveTo>
                <a:cubicBezTo>
                  <a:pt x="16" y="11"/>
                  <a:pt x="16" y="11"/>
                  <a:pt x="16" y="11"/>
                </a:cubicBezTo>
                <a:cubicBezTo>
                  <a:pt x="17" y="10"/>
                  <a:pt x="17" y="10"/>
                  <a:pt x="17" y="10"/>
                </a:cubicBezTo>
                <a:cubicBezTo>
                  <a:pt x="16" y="10"/>
                  <a:pt x="16" y="10"/>
                  <a:pt x="16" y="10"/>
                </a:cubicBezTo>
                <a:close/>
                <a:moveTo>
                  <a:pt x="11" y="13"/>
                </a:moveTo>
                <a:cubicBezTo>
                  <a:pt x="12" y="14"/>
                  <a:pt x="14" y="15"/>
                  <a:pt x="15" y="14"/>
                </a:cubicBezTo>
                <a:cubicBezTo>
                  <a:pt x="13" y="14"/>
                  <a:pt x="12" y="13"/>
                  <a:pt x="11" y="13"/>
                </a:cubicBezTo>
                <a:close/>
                <a:moveTo>
                  <a:pt x="11" y="18"/>
                </a:moveTo>
                <a:cubicBezTo>
                  <a:pt x="10" y="19"/>
                  <a:pt x="11" y="19"/>
                  <a:pt x="12" y="19"/>
                </a:cubicBezTo>
                <a:cubicBezTo>
                  <a:pt x="11" y="19"/>
                  <a:pt x="11" y="18"/>
                  <a:pt x="11" y="18"/>
                </a:cubicBezTo>
                <a:close/>
                <a:moveTo>
                  <a:pt x="15" y="8"/>
                </a:moveTo>
                <a:cubicBezTo>
                  <a:pt x="15" y="8"/>
                  <a:pt x="16" y="9"/>
                  <a:pt x="15" y="10"/>
                </a:cubicBezTo>
                <a:cubicBezTo>
                  <a:pt x="15" y="10"/>
                  <a:pt x="16" y="10"/>
                  <a:pt x="16" y="9"/>
                </a:cubicBezTo>
                <a:cubicBezTo>
                  <a:pt x="16" y="9"/>
                  <a:pt x="16" y="8"/>
                  <a:pt x="15" y="8"/>
                </a:cubicBezTo>
                <a:close/>
                <a:moveTo>
                  <a:pt x="11" y="16"/>
                </a:moveTo>
                <a:cubicBezTo>
                  <a:pt x="11" y="17"/>
                  <a:pt x="12" y="18"/>
                  <a:pt x="12" y="17"/>
                </a:cubicBezTo>
                <a:cubicBezTo>
                  <a:pt x="12" y="17"/>
                  <a:pt x="11" y="16"/>
                  <a:pt x="11" y="16"/>
                </a:cubicBezTo>
                <a:close/>
                <a:moveTo>
                  <a:pt x="11" y="14"/>
                </a:moveTo>
                <a:cubicBezTo>
                  <a:pt x="11" y="15"/>
                  <a:pt x="11" y="15"/>
                  <a:pt x="11" y="15"/>
                </a:cubicBezTo>
                <a:cubicBezTo>
                  <a:pt x="12" y="16"/>
                  <a:pt x="12" y="16"/>
                  <a:pt x="13" y="16"/>
                </a:cubicBezTo>
                <a:cubicBezTo>
                  <a:pt x="12" y="15"/>
                  <a:pt x="12" y="14"/>
                  <a:pt x="11" y="14"/>
                </a:cubicBezTo>
                <a:close/>
                <a:moveTo>
                  <a:pt x="13" y="11"/>
                </a:moveTo>
                <a:cubicBezTo>
                  <a:pt x="12" y="11"/>
                  <a:pt x="12" y="11"/>
                  <a:pt x="11" y="11"/>
                </a:cubicBezTo>
                <a:cubicBezTo>
                  <a:pt x="12" y="12"/>
                  <a:pt x="14" y="13"/>
                  <a:pt x="14" y="12"/>
                </a:cubicBezTo>
                <a:cubicBezTo>
                  <a:pt x="14" y="12"/>
                  <a:pt x="13" y="11"/>
                  <a:pt x="13" y="11"/>
                </a:cubicBezTo>
                <a:close/>
                <a:moveTo>
                  <a:pt x="8" y="17"/>
                </a:moveTo>
                <a:cubicBezTo>
                  <a:pt x="8" y="17"/>
                  <a:pt x="10" y="18"/>
                  <a:pt x="10" y="18"/>
                </a:cubicBezTo>
                <a:cubicBezTo>
                  <a:pt x="9" y="18"/>
                  <a:pt x="9" y="17"/>
                  <a:pt x="8" y="17"/>
                </a:cubicBezTo>
                <a:close/>
                <a:moveTo>
                  <a:pt x="14" y="9"/>
                </a:moveTo>
                <a:cubicBezTo>
                  <a:pt x="14" y="10"/>
                  <a:pt x="14" y="10"/>
                  <a:pt x="14" y="10"/>
                </a:cubicBezTo>
                <a:cubicBezTo>
                  <a:pt x="14" y="9"/>
                  <a:pt x="14" y="9"/>
                  <a:pt x="14" y="9"/>
                </a:cubicBezTo>
                <a:close/>
                <a:moveTo>
                  <a:pt x="14" y="8"/>
                </a:moveTo>
                <a:cubicBezTo>
                  <a:pt x="14" y="8"/>
                  <a:pt x="14" y="8"/>
                  <a:pt x="14" y="8"/>
                </a:cubicBezTo>
                <a:cubicBezTo>
                  <a:pt x="14" y="8"/>
                  <a:pt x="14" y="8"/>
                  <a:pt x="14" y="8"/>
                </a:cubicBezTo>
                <a:close/>
                <a:moveTo>
                  <a:pt x="11" y="12"/>
                </a:moveTo>
                <a:cubicBezTo>
                  <a:pt x="11" y="12"/>
                  <a:pt x="11" y="12"/>
                  <a:pt x="11" y="12"/>
                </a:cubicBezTo>
                <a:cubicBezTo>
                  <a:pt x="12" y="13"/>
                  <a:pt x="12" y="13"/>
                  <a:pt x="12" y="13"/>
                </a:cubicBezTo>
                <a:lnTo>
                  <a:pt x="11" y="12"/>
                </a:lnTo>
                <a:close/>
                <a:moveTo>
                  <a:pt x="12" y="7"/>
                </a:moveTo>
                <a:cubicBezTo>
                  <a:pt x="11" y="8"/>
                  <a:pt x="12" y="8"/>
                  <a:pt x="11" y="9"/>
                </a:cubicBezTo>
                <a:cubicBezTo>
                  <a:pt x="12" y="9"/>
                  <a:pt x="12" y="9"/>
                  <a:pt x="13" y="9"/>
                </a:cubicBezTo>
                <a:cubicBezTo>
                  <a:pt x="13" y="9"/>
                  <a:pt x="13" y="8"/>
                  <a:pt x="12" y="7"/>
                </a:cubicBezTo>
                <a:close/>
                <a:moveTo>
                  <a:pt x="12" y="4"/>
                </a:moveTo>
                <a:cubicBezTo>
                  <a:pt x="11" y="5"/>
                  <a:pt x="13" y="6"/>
                  <a:pt x="14" y="7"/>
                </a:cubicBezTo>
                <a:cubicBezTo>
                  <a:pt x="14" y="6"/>
                  <a:pt x="13" y="5"/>
                  <a:pt x="12" y="4"/>
                </a:cubicBezTo>
                <a:close/>
                <a:moveTo>
                  <a:pt x="8" y="13"/>
                </a:moveTo>
                <a:cubicBezTo>
                  <a:pt x="9" y="13"/>
                  <a:pt x="9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3"/>
                  <a:pt x="9" y="13"/>
                  <a:pt x="8" y="13"/>
                </a:cubicBezTo>
                <a:close/>
                <a:moveTo>
                  <a:pt x="8" y="14"/>
                </a:moveTo>
                <a:cubicBezTo>
                  <a:pt x="8" y="14"/>
                  <a:pt x="9" y="15"/>
                  <a:pt x="10" y="15"/>
                </a:cubicBezTo>
                <a:cubicBezTo>
                  <a:pt x="9" y="14"/>
                  <a:pt x="9" y="13"/>
                  <a:pt x="8" y="14"/>
                </a:cubicBezTo>
                <a:close/>
                <a:moveTo>
                  <a:pt x="10" y="11"/>
                </a:moveTo>
                <a:cubicBezTo>
                  <a:pt x="10" y="11"/>
                  <a:pt x="10" y="11"/>
                  <a:pt x="9" y="12"/>
                </a:cubicBezTo>
                <a:cubicBezTo>
                  <a:pt x="10" y="12"/>
                  <a:pt x="10" y="12"/>
                  <a:pt x="10" y="12"/>
                </a:cubicBezTo>
                <a:cubicBezTo>
                  <a:pt x="11" y="12"/>
                  <a:pt x="11" y="11"/>
                  <a:pt x="10" y="11"/>
                </a:cubicBezTo>
                <a:close/>
                <a:moveTo>
                  <a:pt x="12" y="6"/>
                </a:moveTo>
                <a:cubicBezTo>
                  <a:pt x="12" y="7"/>
                  <a:pt x="12" y="7"/>
                  <a:pt x="12" y="7"/>
                </a:cubicBezTo>
                <a:cubicBezTo>
                  <a:pt x="12" y="7"/>
                  <a:pt x="12" y="7"/>
                  <a:pt x="12" y="7"/>
                </a:cubicBezTo>
                <a:cubicBezTo>
                  <a:pt x="12" y="7"/>
                  <a:pt x="12" y="6"/>
                  <a:pt x="12" y="6"/>
                </a:cubicBezTo>
                <a:close/>
                <a:moveTo>
                  <a:pt x="8" y="11"/>
                </a:moveTo>
                <a:cubicBezTo>
                  <a:pt x="8" y="11"/>
                  <a:pt x="8" y="11"/>
                  <a:pt x="9" y="12"/>
                </a:cubicBezTo>
                <a:cubicBezTo>
                  <a:pt x="9" y="11"/>
                  <a:pt x="9" y="11"/>
                  <a:pt x="9" y="11"/>
                </a:cubicBezTo>
                <a:cubicBezTo>
                  <a:pt x="9" y="11"/>
                  <a:pt x="8" y="11"/>
                  <a:pt x="8" y="11"/>
                </a:cubicBezTo>
                <a:close/>
                <a:moveTo>
                  <a:pt x="5" y="11"/>
                </a:moveTo>
                <a:cubicBezTo>
                  <a:pt x="6" y="12"/>
                  <a:pt x="7" y="13"/>
                  <a:pt x="8" y="12"/>
                </a:cubicBezTo>
                <a:cubicBezTo>
                  <a:pt x="7" y="12"/>
                  <a:pt x="5" y="11"/>
                  <a:pt x="5" y="11"/>
                </a:cubicBezTo>
                <a:close/>
                <a:moveTo>
                  <a:pt x="12" y="2"/>
                </a:moveTo>
                <a:cubicBezTo>
                  <a:pt x="12" y="3"/>
                  <a:pt x="12" y="3"/>
                  <a:pt x="12" y="3"/>
                </a:cubicBezTo>
                <a:cubicBezTo>
                  <a:pt x="12" y="3"/>
                  <a:pt x="12" y="3"/>
                  <a:pt x="12" y="3"/>
                </a:cubicBezTo>
                <a:lnTo>
                  <a:pt x="12" y="2"/>
                </a:lnTo>
                <a:close/>
                <a:moveTo>
                  <a:pt x="3" y="12"/>
                </a:moveTo>
                <a:cubicBezTo>
                  <a:pt x="4" y="13"/>
                  <a:pt x="4" y="13"/>
                  <a:pt x="4" y="13"/>
                </a:cubicBezTo>
                <a:lnTo>
                  <a:pt x="3" y="12"/>
                </a:lnTo>
                <a:close/>
                <a:moveTo>
                  <a:pt x="1" y="12"/>
                </a:moveTo>
                <a:cubicBezTo>
                  <a:pt x="2" y="12"/>
                  <a:pt x="2" y="12"/>
                  <a:pt x="2" y="12"/>
                </a:cubicBezTo>
                <a:cubicBezTo>
                  <a:pt x="2" y="11"/>
                  <a:pt x="2" y="11"/>
                  <a:pt x="2" y="11"/>
                </a:cubicBezTo>
                <a:cubicBezTo>
                  <a:pt x="2" y="11"/>
                  <a:pt x="2" y="11"/>
                  <a:pt x="1" y="1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59636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77" grpId="0"/>
      <p:bldP spid="82" grpId="0"/>
      <p:bldP spid="83" grpId="0"/>
      <p:bldP spid="84" grpId="0"/>
      <p:bldP spid="85" grpId="0"/>
      <p:bldP spid="86" grpId="0"/>
      <p:bldP spid="8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8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任意多边形 75"/>
          <p:cNvSpPr/>
          <p:nvPr/>
        </p:nvSpPr>
        <p:spPr>
          <a:xfrm>
            <a:off x="583096" y="450574"/>
            <a:ext cx="11171582" cy="6082747"/>
          </a:xfrm>
          <a:custGeom>
            <a:avLst/>
            <a:gdLst>
              <a:gd name="connsiteX0" fmla="*/ 39466 w 5628110"/>
              <a:gd name="connsiteY0" fmla="*/ 896635 h 4530806"/>
              <a:gd name="connsiteX1" fmla="*/ 55794 w 5628110"/>
              <a:gd name="connsiteY1" fmla="*/ 1915340 h 4530806"/>
              <a:gd name="connsiteX2" fmla="*/ 153766 w 5628110"/>
              <a:gd name="connsiteY2" fmla="*/ 4152355 h 4530806"/>
              <a:gd name="connsiteX3" fmla="*/ 1786623 w 5628110"/>
              <a:gd name="connsiteY3" fmla="*/ 4446269 h 4530806"/>
              <a:gd name="connsiteX4" fmla="*/ 5347003 w 5628110"/>
              <a:gd name="connsiteY4" fmla="*/ 4394022 h 4530806"/>
              <a:gd name="connsiteX5" fmla="*/ 5525865 w 5628110"/>
              <a:gd name="connsiteY5" fmla="*/ 2535826 h 4530806"/>
              <a:gd name="connsiteX6" fmla="*/ 5460551 w 5628110"/>
              <a:gd name="connsiteY6" fmla="*/ 168183 h 4530806"/>
              <a:gd name="connsiteX7" fmla="*/ 2390780 w 5628110"/>
              <a:gd name="connsiteY7" fmla="*/ 53883 h 4530806"/>
              <a:gd name="connsiteX8" fmla="*/ 845987 w 5628110"/>
              <a:gd name="connsiteY8" fmla="*/ 4897 h 4530806"/>
              <a:gd name="connsiteX9" fmla="*/ 277859 w 5628110"/>
              <a:gd name="connsiteY9" fmla="*/ 887092 h 4530806"/>
              <a:gd name="connsiteX10" fmla="*/ 135734 w 5735830"/>
              <a:gd name="connsiteY10" fmla="*/ 360201 h 46335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628110" h="4530806">
                <a:moveTo>
                  <a:pt x="39466" y="896635"/>
                </a:moveTo>
                <a:cubicBezTo>
                  <a:pt x="-30151" y="1215042"/>
                  <a:pt x="36744" y="1372720"/>
                  <a:pt x="55794" y="1915340"/>
                </a:cubicBezTo>
                <a:cubicBezTo>
                  <a:pt x="74844" y="2457960"/>
                  <a:pt x="-134706" y="3730534"/>
                  <a:pt x="153766" y="4152355"/>
                </a:cubicBezTo>
                <a:cubicBezTo>
                  <a:pt x="442238" y="4574177"/>
                  <a:pt x="921084" y="4405991"/>
                  <a:pt x="1786623" y="4446269"/>
                </a:cubicBezTo>
                <a:cubicBezTo>
                  <a:pt x="2652162" y="4486547"/>
                  <a:pt x="4942512" y="4640591"/>
                  <a:pt x="5347003" y="4394022"/>
                </a:cubicBezTo>
                <a:cubicBezTo>
                  <a:pt x="5751494" y="4147453"/>
                  <a:pt x="5506940" y="3240133"/>
                  <a:pt x="5525865" y="2535826"/>
                </a:cubicBezTo>
                <a:cubicBezTo>
                  <a:pt x="5544790" y="1831520"/>
                  <a:pt x="5782574" y="438161"/>
                  <a:pt x="5460551" y="168183"/>
                </a:cubicBezTo>
                <a:cubicBezTo>
                  <a:pt x="5138528" y="-101795"/>
                  <a:pt x="3221955" y="81097"/>
                  <a:pt x="2390780" y="53883"/>
                </a:cubicBezTo>
                <a:cubicBezTo>
                  <a:pt x="1559605" y="26669"/>
                  <a:pt x="1148065" y="-14153"/>
                  <a:pt x="845987" y="4897"/>
                </a:cubicBezTo>
              </a:path>
            </a:pathLst>
          </a:custGeom>
          <a:noFill/>
          <a:ln w="25400" cap="rnd">
            <a:solidFill>
              <a:schemeClr val="bg1"/>
            </a:solidFill>
            <a:prstDash val="solid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任意多边形 56"/>
          <p:cNvSpPr/>
          <p:nvPr/>
        </p:nvSpPr>
        <p:spPr>
          <a:xfrm>
            <a:off x="257331" y="-28339"/>
            <a:ext cx="1970413" cy="1957484"/>
          </a:xfrm>
          <a:custGeom>
            <a:avLst/>
            <a:gdLst>
              <a:gd name="connsiteX0" fmla="*/ 515 w 3911346"/>
              <a:gd name="connsiteY0" fmla="*/ 1856961 h 3896776"/>
              <a:gd name="connsiteX1" fmla="*/ 1984061 w 3911346"/>
              <a:gd name="connsiteY1" fmla="*/ 25 h 3896776"/>
              <a:gd name="connsiteX2" fmla="*/ 3911335 w 3911346"/>
              <a:gd name="connsiteY2" fmla="*/ 1814757 h 3896776"/>
              <a:gd name="connsiteX3" fmla="*/ 2012196 w 3911346"/>
              <a:gd name="connsiteY3" fmla="*/ 3896776 h 3896776"/>
              <a:gd name="connsiteX4" fmla="*/ 515 w 3911346"/>
              <a:gd name="connsiteY4" fmla="*/ 1856961 h 3896776"/>
              <a:gd name="connsiteX5" fmla="*/ 288611 w 3974359"/>
              <a:gd name="connsiteY5" fmla="*/ 1617980 h 38969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911346" h="3896776">
                <a:moveTo>
                  <a:pt x="515" y="1856961"/>
                </a:moveTo>
                <a:cubicBezTo>
                  <a:pt x="-32309" y="1376316"/>
                  <a:pt x="1515138" y="7059"/>
                  <a:pt x="1984061" y="25"/>
                </a:cubicBezTo>
                <a:cubicBezTo>
                  <a:pt x="2452984" y="-7009"/>
                  <a:pt x="3906646" y="1488856"/>
                  <a:pt x="3911335" y="1814757"/>
                </a:cubicBezTo>
                <a:cubicBezTo>
                  <a:pt x="3916024" y="2140658"/>
                  <a:pt x="2490498" y="3887398"/>
                  <a:pt x="2012196" y="3896776"/>
                </a:cubicBezTo>
                <a:cubicBezTo>
                  <a:pt x="1580787" y="3863952"/>
                  <a:pt x="33339" y="2337606"/>
                  <a:pt x="515" y="1856961"/>
                </a:cubicBezTo>
                <a:close/>
              </a:path>
            </a:pathLst>
          </a:custGeom>
          <a:noFill/>
          <a:ln w="34925" cap="rnd">
            <a:solidFill>
              <a:schemeClr val="bg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Freeform 31"/>
          <p:cNvSpPr/>
          <p:nvPr/>
        </p:nvSpPr>
        <p:spPr bwMode="auto">
          <a:xfrm>
            <a:off x="876412" y="608816"/>
            <a:ext cx="742080" cy="893852"/>
          </a:xfrm>
          <a:custGeom>
            <a:avLst/>
            <a:gdLst>
              <a:gd name="T0" fmla="*/ 243 w 343"/>
              <a:gd name="T1" fmla="*/ 35 h 436"/>
              <a:gd name="T2" fmla="*/ 166 w 343"/>
              <a:gd name="T3" fmla="*/ 7 h 436"/>
              <a:gd name="T4" fmla="*/ 108 w 343"/>
              <a:gd name="T5" fmla="*/ 74 h 436"/>
              <a:gd name="T6" fmla="*/ 54 w 343"/>
              <a:gd name="T7" fmla="*/ 206 h 436"/>
              <a:gd name="T8" fmla="*/ 8 w 343"/>
              <a:gd name="T9" fmla="*/ 348 h 436"/>
              <a:gd name="T10" fmla="*/ 193 w 343"/>
              <a:gd name="T11" fmla="*/ 278 h 436"/>
              <a:gd name="T12" fmla="*/ 278 w 343"/>
              <a:gd name="T13" fmla="*/ 215 h 436"/>
              <a:gd name="T14" fmla="*/ 243 w 343"/>
              <a:gd name="T15" fmla="*/ 35 h 4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43" h="436">
                <a:moveTo>
                  <a:pt x="243" y="35"/>
                </a:moveTo>
                <a:cubicBezTo>
                  <a:pt x="222" y="15"/>
                  <a:pt x="195" y="0"/>
                  <a:pt x="166" y="7"/>
                </a:cubicBezTo>
                <a:cubicBezTo>
                  <a:pt x="135" y="14"/>
                  <a:pt x="119" y="48"/>
                  <a:pt x="108" y="74"/>
                </a:cubicBezTo>
                <a:cubicBezTo>
                  <a:pt x="89" y="118"/>
                  <a:pt x="73" y="162"/>
                  <a:pt x="54" y="206"/>
                </a:cubicBezTo>
                <a:cubicBezTo>
                  <a:pt x="38" y="245"/>
                  <a:pt x="0" y="305"/>
                  <a:pt x="8" y="348"/>
                </a:cubicBezTo>
                <a:cubicBezTo>
                  <a:pt x="24" y="436"/>
                  <a:pt x="161" y="303"/>
                  <a:pt x="193" y="278"/>
                </a:cubicBezTo>
                <a:cubicBezTo>
                  <a:pt x="221" y="256"/>
                  <a:pt x="252" y="239"/>
                  <a:pt x="278" y="215"/>
                </a:cubicBezTo>
                <a:cubicBezTo>
                  <a:pt x="343" y="156"/>
                  <a:pt x="294" y="83"/>
                  <a:pt x="243" y="35"/>
                </a:cubicBezTo>
                <a:close/>
              </a:path>
            </a:pathLst>
          </a:custGeom>
          <a:solidFill>
            <a:srgbClr val="FF8D3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" name="Freeform 29"/>
          <p:cNvSpPr/>
          <p:nvPr/>
        </p:nvSpPr>
        <p:spPr bwMode="auto">
          <a:xfrm rot="944875">
            <a:off x="1478717" y="491684"/>
            <a:ext cx="337320" cy="248573"/>
          </a:xfrm>
          <a:custGeom>
            <a:avLst/>
            <a:gdLst>
              <a:gd name="T0" fmla="*/ 18 w 147"/>
              <a:gd name="T1" fmla="*/ 111 h 118"/>
              <a:gd name="T2" fmla="*/ 132 w 147"/>
              <a:gd name="T3" fmla="*/ 35 h 118"/>
              <a:gd name="T4" fmla="*/ 118 w 147"/>
              <a:gd name="T5" fmla="*/ 10 h 118"/>
              <a:gd name="T6" fmla="*/ 3 w 147"/>
              <a:gd name="T7" fmla="*/ 103 h 118"/>
              <a:gd name="T8" fmla="*/ 18 w 147"/>
              <a:gd name="T9" fmla="*/ 111 h 1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7" h="118">
                <a:moveTo>
                  <a:pt x="18" y="111"/>
                </a:moveTo>
                <a:cubicBezTo>
                  <a:pt x="49" y="75"/>
                  <a:pt x="94" y="62"/>
                  <a:pt x="132" y="35"/>
                </a:cubicBezTo>
                <a:cubicBezTo>
                  <a:pt x="147" y="24"/>
                  <a:pt x="134" y="0"/>
                  <a:pt x="118" y="10"/>
                </a:cubicBezTo>
                <a:cubicBezTo>
                  <a:pt x="77" y="32"/>
                  <a:pt x="21" y="57"/>
                  <a:pt x="3" y="103"/>
                </a:cubicBezTo>
                <a:cubicBezTo>
                  <a:pt x="0" y="111"/>
                  <a:pt x="12" y="118"/>
                  <a:pt x="18" y="111"/>
                </a:cubicBezTo>
                <a:close/>
              </a:path>
            </a:pathLst>
          </a:custGeom>
          <a:solidFill>
            <a:srgbClr val="8DC54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0" name="Freeform 28"/>
          <p:cNvSpPr/>
          <p:nvPr/>
        </p:nvSpPr>
        <p:spPr bwMode="auto">
          <a:xfrm>
            <a:off x="1451316" y="388379"/>
            <a:ext cx="297886" cy="284048"/>
          </a:xfrm>
          <a:custGeom>
            <a:avLst/>
            <a:gdLst>
              <a:gd name="T0" fmla="*/ 15 w 86"/>
              <a:gd name="T1" fmla="*/ 153 h 160"/>
              <a:gd name="T2" fmla="*/ 44 w 86"/>
              <a:gd name="T3" fmla="*/ 86 h 160"/>
              <a:gd name="T4" fmla="*/ 82 w 86"/>
              <a:gd name="T5" fmla="*/ 19 h 160"/>
              <a:gd name="T6" fmla="*/ 61 w 86"/>
              <a:gd name="T7" fmla="*/ 7 h 160"/>
              <a:gd name="T8" fmla="*/ 19 w 86"/>
              <a:gd name="T9" fmla="*/ 78 h 160"/>
              <a:gd name="T10" fmla="*/ 1 w 86"/>
              <a:gd name="T11" fmla="*/ 151 h 160"/>
              <a:gd name="T12" fmla="*/ 15 w 86"/>
              <a:gd name="T13" fmla="*/ 153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6" h="160">
                <a:moveTo>
                  <a:pt x="15" y="153"/>
                </a:moveTo>
                <a:cubicBezTo>
                  <a:pt x="24" y="130"/>
                  <a:pt x="33" y="108"/>
                  <a:pt x="44" y="86"/>
                </a:cubicBezTo>
                <a:cubicBezTo>
                  <a:pt x="56" y="64"/>
                  <a:pt x="74" y="42"/>
                  <a:pt x="82" y="19"/>
                </a:cubicBezTo>
                <a:cubicBezTo>
                  <a:pt x="86" y="6"/>
                  <a:pt x="70" y="0"/>
                  <a:pt x="61" y="7"/>
                </a:cubicBezTo>
                <a:cubicBezTo>
                  <a:pt x="41" y="23"/>
                  <a:pt x="29" y="55"/>
                  <a:pt x="19" y="78"/>
                </a:cubicBezTo>
                <a:cubicBezTo>
                  <a:pt x="9" y="101"/>
                  <a:pt x="0" y="125"/>
                  <a:pt x="1" y="151"/>
                </a:cubicBezTo>
                <a:cubicBezTo>
                  <a:pt x="2" y="159"/>
                  <a:pt x="12" y="160"/>
                  <a:pt x="15" y="153"/>
                </a:cubicBezTo>
                <a:close/>
              </a:path>
            </a:pathLst>
          </a:custGeom>
          <a:solidFill>
            <a:srgbClr val="8DC54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" name="Freeform 30"/>
          <p:cNvSpPr/>
          <p:nvPr/>
        </p:nvSpPr>
        <p:spPr bwMode="auto">
          <a:xfrm flipV="1">
            <a:off x="1366738" y="180264"/>
            <a:ext cx="115422" cy="598853"/>
          </a:xfrm>
          <a:custGeom>
            <a:avLst/>
            <a:gdLst>
              <a:gd name="T0" fmla="*/ 14 w 157"/>
              <a:gd name="T1" fmla="*/ 50 h 52"/>
              <a:gd name="T2" fmla="*/ 139 w 157"/>
              <a:gd name="T3" fmla="*/ 31 h 52"/>
              <a:gd name="T4" fmla="*/ 132 w 157"/>
              <a:gd name="T5" fmla="*/ 4 h 52"/>
              <a:gd name="T6" fmla="*/ 11 w 157"/>
              <a:gd name="T7" fmla="*/ 29 h 52"/>
              <a:gd name="T8" fmla="*/ 14 w 157"/>
              <a:gd name="T9" fmla="*/ 50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7" h="52">
                <a:moveTo>
                  <a:pt x="14" y="50"/>
                </a:moveTo>
                <a:cubicBezTo>
                  <a:pt x="55" y="52"/>
                  <a:pt x="99" y="39"/>
                  <a:pt x="139" y="31"/>
                </a:cubicBezTo>
                <a:cubicBezTo>
                  <a:pt x="157" y="27"/>
                  <a:pt x="149" y="0"/>
                  <a:pt x="132" y="4"/>
                </a:cubicBezTo>
                <a:cubicBezTo>
                  <a:pt x="92" y="13"/>
                  <a:pt x="50" y="17"/>
                  <a:pt x="11" y="29"/>
                </a:cubicBezTo>
                <a:cubicBezTo>
                  <a:pt x="0" y="33"/>
                  <a:pt x="2" y="50"/>
                  <a:pt x="14" y="50"/>
                </a:cubicBezTo>
                <a:close/>
              </a:path>
            </a:pathLst>
          </a:custGeom>
          <a:solidFill>
            <a:srgbClr val="8DC54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2" name="Freeform 33"/>
          <p:cNvSpPr/>
          <p:nvPr/>
        </p:nvSpPr>
        <p:spPr bwMode="auto">
          <a:xfrm>
            <a:off x="1121323" y="781368"/>
            <a:ext cx="293494" cy="268888"/>
          </a:xfrm>
          <a:custGeom>
            <a:avLst/>
            <a:gdLst>
              <a:gd name="T0" fmla="*/ 7 w 121"/>
              <a:gd name="T1" fmla="*/ 16 h 67"/>
              <a:gd name="T2" fmla="*/ 115 w 121"/>
              <a:gd name="T3" fmla="*/ 65 h 67"/>
              <a:gd name="T4" fmla="*/ 120 w 121"/>
              <a:gd name="T5" fmla="*/ 61 h 67"/>
              <a:gd name="T6" fmla="*/ 7 w 121"/>
              <a:gd name="T7" fmla="*/ 4 h 67"/>
              <a:gd name="T8" fmla="*/ 7 w 121"/>
              <a:gd name="T9" fmla="*/ 16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0" h="67">
                <a:moveTo>
                  <a:pt x="7" y="16"/>
                </a:moveTo>
                <a:cubicBezTo>
                  <a:pt x="54" y="12"/>
                  <a:pt x="81" y="40"/>
                  <a:pt x="115" y="65"/>
                </a:cubicBezTo>
                <a:cubicBezTo>
                  <a:pt x="118" y="67"/>
                  <a:pt x="121" y="64"/>
                  <a:pt x="120" y="61"/>
                </a:cubicBezTo>
                <a:cubicBezTo>
                  <a:pt x="100" y="20"/>
                  <a:pt x="51" y="0"/>
                  <a:pt x="7" y="4"/>
                </a:cubicBezTo>
                <a:cubicBezTo>
                  <a:pt x="0" y="5"/>
                  <a:pt x="0" y="16"/>
                  <a:pt x="7" y="16"/>
                </a:cubicBezTo>
                <a:close/>
              </a:path>
            </a:pathLst>
          </a:custGeom>
          <a:solidFill>
            <a:srgbClr val="FF741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3" name="Freeform 33"/>
          <p:cNvSpPr/>
          <p:nvPr/>
        </p:nvSpPr>
        <p:spPr bwMode="auto">
          <a:xfrm>
            <a:off x="1037084" y="997650"/>
            <a:ext cx="265259" cy="154742"/>
          </a:xfrm>
          <a:custGeom>
            <a:avLst/>
            <a:gdLst>
              <a:gd name="T0" fmla="*/ 7 w 121"/>
              <a:gd name="T1" fmla="*/ 16 h 67"/>
              <a:gd name="T2" fmla="*/ 115 w 121"/>
              <a:gd name="T3" fmla="*/ 65 h 67"/>
              <a:gd name="T4" fmla="*/ 120 w 121"/>
              <a:gd name="T5" fmla="*/ 61 h 67"/>
              <a:gd name="T6" fmla="*/ 7 w 121"/>
              <a:gd name="T7" fmla="*/ 4 h 67"/>
              <a:gd name="T8" fmla="*/ 7 w 121"/>
              <a:gd name="T9" fmla="*/ 16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0" h="67">
                <a:moveTo>
                  <a:pt x="7" y="16"/>
                </a:moveTo>
                <a:cubicBezTo>
                  <a:pt x="54" y="12"/>
                  <a:pt x="81" y="40"/>
                  <a:pt x="115" y="65"/>
                </a:cubicBezTo>
                <a:cubicBezTo>
                  <a:pt x="118" y="67"/>
                  <a:pt x="121" y="64"/>
                  <a:pt x="120" y="61"/>
                </a:cubicBezTo>
                <a:cubicBezTo>
                  <a:pt x="100" y="20"/>
                  <a:pt x="51" y="0"/>
                  <a:pt x="7" y="4"/>
                </a:cubicBezTo>
                <a:cubicBezTo>
                  <a:pt x="0" y="5"/>
                  <a:pt x="0" y="16"/>
                  <a:pt x="7" y="16"/>
                </a:cubicBezTo>
                <a:close/>
              </a:path>
            </a:pathLst>
          </a:custGeom>
          <a:solidFill>
            <a:srgbClr val="FF741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4" name="Freeform 33"/>
          <p:cNvSpPr/>
          <p:nvPr/>
        </p:nvSpPr>
        <p:spPr bwMode="auto">
          <a:xfrm>
            <a:off x="960879" y="1126217"/>
            <a:ext cx="167497" cy="67168"/>
          </a:xfrm>
          <a:custGeom>
            <a:avLst/>
            <a:gdLst>
              <a:gd name="T0" fmla="*/ 7 w 121"/>
              <a:gd name="T1" fmla="*/ 16 h 67"/>
              <a:gd name="T2" fmla="*/ 115 w 121"/>
              <a:gd name="T3" fmla="*/ 65 h 67"/>
              <a:gd name="T4" fmla="*/ 120 w 121"/>
              <a:gd name="T5" fmla="*/ 61 h 67"/>
              <a:gd name="T6" fmla="*/ 7 w 121"/>
              <a:gd name="T7" fmla="*/ 4 h 67"/>
              <a:gd name="T8" fmla="*/ 7 w 121"/>
              <a:gd name="T9" fmla="*/ 16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0" h="67">
                <a:moveTo>
                  <a:pt x="7" y="16"/>
                </a:moveTo>
                <a:cubicBezTo>
                  <a:pt x="54" y="12"/>
                  <a:pt x="81" y="40"/>
                  <a:pt x="115" y="65"/>
                </a:cubicBezTo>
                <a:cubicBezTo>
                  <a:pt x="118" y="67"/>
                  <a:pt x="121" y="64"/>
                  <a:pt x="120" y="61"/>
                </a:cubicBezTo>
                <a:cubicBezTo>
                  <a:pt x="100" y="20"/>
                  <a:pt x="51" y="0"/>
                  <a:pt x="7" y="4"/>
                </a:cubicBezTo>
                <a:cubicBezTo>
                  <a:pt x="0" y="5"/>
                  <a:pt x="0" y="16"/>
                  <a:pt x="7" y="16"/>
                </a:cubicBezTo>
                <a:close/>
              </a:path>
            </a:pathLst>
          </a:custGeom>
          <a:solidFill>
            <a:srgbClr val="FF741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5" name="任意多边形 84"/>
          <p:cNvSpPr/>
          <p:nvPr/>
        </p:nvSpPr>
        <p:spPr>
          <a:xfrm rot="19674980">
            <a:off x="310350" y="-28338"/>
            <a:ext cx="1970413" cy="1957483"/>
          </a:xfrm>
          <a:custGeom>
            <a:avLst/>
            <a:gdLst>
              <a:gd name="connsiteX0" fmla="*/ 515 w 3911346"/>
              <a:gd name="connsiteY0" fmla="*/ 1856961 h 3896776"/>
              <a:gd name="connsiteX1" fmla="*/ 1984061 w 3911346"/>
              <a:gd name="connsiteY1" fmla="*/ 25 h 3896776"/>
              <a:gd name="connsiteX2" fmla="*/ 3911335 w 3911346"/>
              <a:gd name="connsiteY2" fmla="*/ 1814757 h 3896776"/>
              <a:gd name="connsiteX3" fmla="*/ 2012196 w 3911346"/>
              <a:gd name="connsiteY3" fmla="*/ 3896776 h 3896776"/>
              <a:gd name="connsiteX4" fmla="*/ 515 w 3911346"/>
              <a:gd name="connsiteY4" fmla="*/ 1856961 h 3896776"/>
              <a:gd name="connsiteX5" fmla="*/ 288611 w 3974359"/>
              <a:gd name="connsiteY5" fmla="*/ 1617980 h 38969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911346" h="3896776">
                <a:moveTo>
                  <a:pt x="515" y="1856961"/>
                </a:moveTo>
                <a:cubicBezTo>
                  <a:pt x="-32309" y="1376316"/>
                  <a:pt x="1515138" y="7059"/>
                  <a:pt x="1984061" y="25"/>
                </a:cubicBezTo>
                <a:cubicBezTo>
                  <a:pt x="2452984" y="-7009"/>
                  <a:pt x="3906646" y="1488856"/>
                  <a:pt x="3911335" y="1814757"/>
                </a:cubicBezTo>
                <a:cubicBezTo>
                  <a:pt x="3916024" y="2140658"/>
                  <a:pt x="2490498" y="3887398"/>
                  <a:pt x="2012196" y="3896776"/>
                </a:cubicBezTo>
                <a:cubicBezTo>
                  <a:pt x="1580787" y="3863952"/>
                  <a:pt x="33339" y="2337606"/>
                  <a:pt x="515" y="1856961"/>
                </a:cubicBezTo>
                <a:close/>
              </a:path>
            </a:pathLst>
          </a:custGeom>
          <a:noFill/>
          <a:ln w="34925" cap="rnd">
            <a:solidFill>
              <a:schemeClr val="bg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1618492" y="1260281"/>
            <a:ext cx="9873394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smtClean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     将</a:t>
            </a:r>
            <a:r>
              <a:rPr lang="zh-CN" altLang="en-US" sz="3200" b="1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情思融入景物之中，景物就成了意象。请参照示例，从备选景物中任选一个，写一句用意象表达情思的话，修辞和句式不限。</a:t>
            </a:r>
          </a:p>
          <a:p>
            <a:r>
              <a:rPr lang="zh-CN" altLang="en-US" sz="3200" b="1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示例</a:t>
            </a:r>
            <a:r>
              <a:rPr lang="zh-CN" altLang="en-US" sz="3200" b="1" smtClean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：月</a:t>
            </a:r>
            <a:r>
              <a:rPr lang="zh-CN" altLang="en-US" sz="3200" b="1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，一条银色的扁担。这端挑着天涯，那端挑着故乡。</a:t>
            </a:r>
          </a:p>
          <a:p>
            <a:r>
              <a:rPr lang="zh-CN" altLang="en-US" sz="3200" b="1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备选景物：落叶 大海 </a:t>
            </a:r>
            <a:r>
              <a:rPr lang="zh-CN" altLang="en-US" sz="3200" b="1" smtClean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夕阳</a:t>
            </a:r>
            <a:endParaRPr lang="en-US" altLang="zh-CN" sz="3200" b="1" smtClean="0">
              <a:solidFill>
                <a:schemeClr val="bg1"/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  <a:p>
            <a:r>
              <a:rPr lang="en-US" altLang="zh-CN" sz="3200" b="1" smtClean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________________________________________________________________________________</a:t>
            </a:r>
            <a:endParaRPr lang="zh-CN" altLang="en-US" sz="3200" b="1">
              <a:solidFill>
                <a:schemeClr val="bg1"/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749202" y="4070026"/>
            <a:ext cx="9553477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smtClean="0">
                <a:latin typeface="方正喵呜体" panose="02010600010101010101" pitchFamily="2" charset="-122"/>
                <a:ea typeface="方正喵呜体" panose="02010600010101010101" pitchFamily="2" charset="-122"/>
              </a:rPr>
              <a:t>落叶在空中飞旋着，在生命的最后一刻，也要舞出生命的极致。</a:t>
            </a:r>
            <a:endParaRPr lang="zh-CN" altLang="en-US" sz="3200" b="1"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647377" y="4977689"/>
            <a:ext cx="955347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smtClean="0">
                <a:latin typeface="方正喵呜体" panose="02010600010101010101" pitchFamily="2" charset="-122"/>
                <a:ea typeface="方正喵呜体" panose="02010600010101010101" pitchFamily="2" charset="-122"/>
              </a:rPr>
              <a:t>大海奔腾翻涌，潮起潮落，而心之深处一片宁静。</a:t>
            </a:r>
            <a:endParaRPr lang="zh-CN" altLang="en-US" sz="3200" b="1"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647376" y="5456399"/>
            <a:ext cx="955347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smtClean="0">
                <a:latin typeface="方正喵呜体" panose="02010600010101010101" pitchFamily="2" charset="-122"/>
                <a:ea typeface="方正喵呜体" panose="02010600010101010101" pitchFamily="2" charset="-122"/>
              </a:rPr>
              <a:t>夕阳吻着山峦的额头，迟迟不肯坠落。  </a:t>
            </a:r>
            <a:endParaRPr lang="zh-CN" altLang="en-US" sz="3200" b="1"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4474116" y="0"/>
            <a:ext cx="3716847" cy="1311128"/>
          </a:xfrm>
          <a:prstGeom prst="rect">
            <a:avLst/>
          </a:prstGeom>
          <a:solidFill>
            <a:srgbClr val="FF9899"/>
          </a:solidFill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6600" b="1" smtClean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小试牛刀</a:t>
            </a:r>
            <a:endParaRPr lang="zh-CN" altLang="en-US" sz="6600" b="1">
              <a:solidFill>
                <a:schemeClr val="bg1"/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457284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8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3" name="Group 4"/>
          <p:cNvGrpSpPr>
            <a:grpSpLocks noChangeAspect="1"/>
          </p:cNvGrpSpPr>
          <p:nvPr/>
        </p:nvGrpSpPr>
        <p:grpSpPr>
          <a:xfrm>
            <a:off x="7423460" y="59374"/>
            <a:ext cx="699503" cy="968106"/>
            <a:chOff x="586" y="743"/>
            <a:chExt cx="2586" cy="3579"/>
          </a:xfrm>
        </p:grpSpPr>
        <p:sp>
          <p:nvSpPr>
            <p:cNvPr id="104" name="Freeform 8"/>
            <p:cNvSpPr/>
            <p:nvPr/>
          </p:nvSpPr>
          <p:spPr bwMode="auto">
            <a:xfrm>
              <a:off x="586" y="1482"/>
              <a:ext cx="2586" cy="2840"/>
            </a:xfrm>
            <a:custGeom>
              <a:avLst/>
              <a:gdLst>
                <a:gd name="T0" fmla="*/ 1181 w 1192"/>
                <a:gd name="T1" fmla="*/ 646 h 1310"/>
                <a:gd name="T2" fmla="*/ 1155 w 1192"/>
                <a:gd name="T3" fmla="*/ 406 h 1310"/>
                <a:gd name="T4" fmla="*/ 1033 w 1192"/>
                <a:gd name="T5" fmla="*/ 179 h 1310"/>
                <a:gd name="T6" fmla="*/ 636 w 1192"/>
                <a:gd name="T7" fmla="*/ 2 h 1310"/>
                <a:gd name="T8" fmla="*/ 597 w 1192"/>
                <a:gd name="T9" fmla="*/ 0 h 1310"/>
                <a:gd name="T10" fmla="*/ 597 w 1192"/>
                <a:gd name="T11" fmla="*/ 0 h 1310"/>
                <a:gd name="T12" fmla="*/ 596 w 1192"/>
                <a:gd name="T13" fmla="*/ 0 h 1310"/>
                <a:gd name="T14" fmla="*/ 595 w 1192"/>
                <a:gd name="T15" fmla="*/ 0 h 1310"/>
                <a:gd name="T16" fmla="*/ 595 w 1192"/>
                <a:gd name="T17" fmla="*/ 0 h 1310"/>
                <a:gd name="T18" fmla="*/ 556 w 1192"/>
                <a:gd name="T19" fmla="*/ 2 h 1310"/>
                <a:gd name="T20" fmla="*/ 159 w 1192"/>
                <a:gd name="T21" fmla="*/ 179 h 1310"/>
                <a:gd name="T22" fmla="*/ 37 w 1192"/>
                <a:gd name="T23" fmla="*/ 406 h 1310"/>
                <a:gd name="T24" fmla="*/ 10 w 1192"/>
                <a:gd name="T25" fmla="*/ 646 h 1310"/>
                <a:gd name="T26" fmla="*/ 3 w 1192"/>
                <a:gd name="T27" fmla="*/ 925 h 1310"/>
                <a:gd name="T28" fmla="*/ 16 w 1192"/>
                <a:gd name="T29" fmla="*/ 1073 h 1310"/>
                <a:gd name="T30" fmla="*/ 56 w 1192"/>
                <a:gd name="T31" fmla="*/ 1210 h 1310"/>
                <a:gd name="T32" fmla="*/ 139 w 1192"/>
                <a:gd name="T33" fmla="*/ 1234 h 1310"/>
                <a:gd name="T34" fmla="*/ 386 w 1192"/>
                <a:gd name="T35" fmla="*/ 1305 h 1310"/>
                <a:gd name="T36" fmla="*/ 596 w 1192"/>
                <a:gd name="T37" fmla="*/ 1305 h 1310"/>
                <a:gd name="T38" fmla="*/ 806 w 1192"/>
                <a:gd name="T39" fmla="*/ 1305 h 1310"/>
                <a:gd name="T40" fmla="*/ 1053 w 1192"/>
                <a:gd name="T41" fmla="*/ 1234 h 1310"/>
                <a:gd name="T42" fmla="*/ 1136 w 1192"/>
                <a:gd name="T43" fmla="*/ 1210 h 1310"/>
                <a:gd name="T44" fmla="*/ 1176 w 1192"/>
                <a:gd name="T45" fmla="*/ 1073 h 1310"/>
                <a:gd name="T46" fmla="*/ 1189 w 1192"/>
                <a:gd name="T47" fmla="*/ 925 h 1310"/>
                <a:gd name="T48" fmla="*/ 1181 w 1192"/>
                <a:gd name="T49" fmla="*/ 646 h 1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92" h="1310">
                  <a:moveTo>
                    <a:pt x="1181" y="646"/>
                  </a:moveTo>
                  <a:cubicBezTo>
                    <a:pt x="1175" y="566"/>
                    <a:pt x="1172" y="485"/>
                    <a:pt x="1155" y="406"/>
                  </a:cubicBezTo>
                  <a:cubicBezTo>
                    <a:pt x="1137" y="323"/>
                    <a:pt x="1089" y="243"/>
                    <a:pt x="1033" y="179"/>
                  </a:cubicBezTo>
                  <a:cubicBezTo>
                    <a:pt x="928" y="58"/>
                    <a:pt x="790" y="13"/>
                    <a:pt x="636" y="2"/>
                  </a:cubicBezTo>
                  <a:cubicBezTo>
                    <a:pt x="623" y="1"/>
                    <a:pt x="610" y="1"/>
                    <a:pt x="597" y="0"/>
                  </a:cubicBezTo>
                  <a:cubicBezTo>
                    <a:pt x="597" y="0"/>
                    <a:pt x="597" y="0"/>
                    <a:pt x="597" y="0"/>
                  </a:cubicBezTo>
                  <a:cubicBezTo>
                    <a:pt x="596" y="0"/>
                    <a:pt x="596" y="0"/>
                    <a:pt x="596" y="0"/>
                  </a:cubicBezTo>
                  <a:cubicBezTo>
                    <a:pt x="596" y="0"/>
                    <a:pt x="595" y="0"/>
                    <a:pt x="595" y="0"/>
                  </a:cubicBezTo>
                  <a:cubicBezTo>
                    <a:pt x="595" y="0"/>
                    <a:pt x="595" y="0"/>
                    <a:pt x="595" y="0"/>
                  </a:cubicBezTo>
                  <a:cubicBezTo>
                    <a:pt x="582" y="1"/>
                    <a:pt x="569" y="1"/>
                    <a:pt x="556" y="2"/>
                  </a:cubicBezTo>
                  <a:cubicBezTo>
                    <a:pt x="402" y="13"/>
                    <a:pt x="264" y="58"/>
                    <a:pt x="159" y="179"/>
                  </a:cubicBezTo>
                  <a:cubicBezTo>
                    <a:pt x="103" y="243"/>
                    <a:pt x="54" y="323"/>
                    <a:pt x="37" y="406"/>
                  </a:cubicBezTo>
                  <a:cubicBezTo>
                    <a:pt x="20" y="485"/>
                    <a:pt x="17" y="566"/>
                    <a:pt x="10" y="646"/>
                  </a:cubicBezTo>
                  <a:cubicBezTo>
                    <a:pt x="3" y="739"/>
                    <a:pt x="0" y="832"/>
                    <a:pt x="3" y="925"/>
                  </a:cubicBezTo>
                  <a:cubicBezTo>
                    <a:pt x="5" y="974"/>
                    <a:pt x="9" y="1024"/>
                    <a:pt x="16" y="1073"/>
                  </a:cubicBezTo>
                  <a:cubicBezTo>
                    <a:pt x="23" y="1117"/>
                    <a:pt x="28" y="1173"/>
                    <a:pt x="56" y="1210"/>
                  </a:cubicBezTo>
                  <a:cubicBezTo>
                    <a:pt x="77" y="1240"/>
                    <a:pt x="112" y="1246"/>
                    <a:pt x="139" y="1234"/>
                  </a:cubicBezTo>
                  <a:cubicBezTo>
                    <a:pt x="207" y="1287"/>
                    <a:pt x="304" y="1300"/>
                    <a:pt x="386" y="1305"/>
                  </a:cubicBezTo>
                  <a:cubicBezTo>
                    <a:pt x="456" y="1310"/>
                    <a:pt x="526" y="1307"/>
                    <a:pt x="596" y="1305"/>
                  </a:cubicBezTo>
                  <a:cubicBezTo>
                    <a:pt x="666" y="1307"/>
                    <a:pt x="736" y="1310"/>
                    <a:pt x="806" y="1305"/>
                  </a:cubicBezTo>
                  <a:cubicBezTo>
                    <a:pt x="888" y="1300"/>
                    <a:pt x="985" y="1287"/>
                    <a:pt x="1053" y="1234"/>
                  </a:cubicBezTo>
                  <a:cubicBezTo>
                    <a:pt x="1080" y="1246"/>
                    <a:pt x="1115" y="1240"/>
                    <a:pt x="1136" y="1210"/>
                  </a:cubicBezTo>
                  <a:cubicBezTo>
                    <a:pt x="1163" y="1173"/>
                    <a:pt x="1169" y="1117"/>
                    <a:pt x="1176" y="1073"/>
                  </a:cubicBezTo>
                  <a:cubicBezTo>
                    <a:pt x="1183" y="1024"/>
                    <a:pt x="1187" y="974"/>
                    <a:pt x="1189" y="925"/>
                  </a:cubicBezTo>
                  <a:cubicBezTo>
                    <a:pt x="1192" y="832"/>
                    <a:pt x="1189" y="739"/>
                    <a:pt x="1181" y="64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9"/>
            <p:cNvSpPr/>
            <p:nvPr/>
          </p:nvSpPr>
          <p:spPr bwMode="auto">
            <a:xfrm>
              <a:off x="1465" y="2467"/>
              <a:ext cx="440" cy="234"/>
            </a:xfrm>
            <a:custGeom>
              <a:avLst/>
              <a:gdLst>
                <a:gd name="T0" fmla="*/ 2 w 203"/>
                <a:gd name="T1" fmla="*/ 30 h 108"/>
                <a:gd name="T2" fmla="*/ 105 w 203"/>
                <a:gd name="T3" fmla="*/ 99 h 108"/>
                <a:gd name="T4" fmla="*/ 202 w 203"/>
                <a:gd name="T5" fmla="*/ 4 h 108"/>
                <a:gd name="T6" fmla="*/ 197 w 203"/>
                <a:gd name="T7" fmla="*/ 2 h 108"/>
                <a:gd name="T8" fmla="*/ 108 w 203"/>
                <a:gd name="T9" fmla="*/ 82 h 108"/>
                <a:gd name="T10" fmla="*/ 11 w 203"/>
                <a:gd name="T11" fmla="*/ 27 h 108"/>
                <a:gd name="T12" fmla="*/ 2 w 203"/>
                <a:gd name="T13" fmla="*/ 3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3" h="108">
                  <a:moveTo>
                    <a:pt x="2" y="30"/>
                  </a:moveTo>
                  <a:cubicBezTo>
                    <a:pt x="14" y="81"/>
                    <a:pt x="53" y="108"/>
                    <a:pt x="105" y="99"/>
                  </a:cubicBezTo>
                  <a:cubicBezTo>
                    <a:pt x="150" y="91"/>
                    <a:pt x="197" y="50"/>
                    <a:pt x="202" y="4"/>
                  </a:cubicBezTo>
                  <a:cubicBezTo>
                    <a:pt x="203" y="1"/>
                    <a:pt x="199" y="0"/>
                    <a:pt x="197" y="2"/>
                  </a:cubicBezTo>
                  <a:cubicBezTo>
                    <a:pt x="179" y="41"/>
                    <a:pt x="151" y="70"/>
                    <a:pt x="108" y="82"/>
                  </a:cubicBezTo>
                  <a:cubicBezTo>
                    <a:pt x="64" y="93"/>
                    <a:pt x="26" y="70"/>
                    <a:pt x="11" y="27"/>
                  </a:cubicBezTo>
                  <a:cubicBezTo>
                    <a:pt x="9" y="22"/>
                    <a:pt x="0" y="24"/>
                    <a:pt x="2" y="30"/>
                  </a:cubicBezTo>
                  <a:close/>
                </a:path>
              </a:pathLst>
            </a:custGeom>
            <a:solidFill>
              <a:srgbClr val="5B08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Freeform 10"/>
            <p:cNvSpPr/>
            <p:nvPr/>
          </p:nvSpPr>
          <p:spPr bwMode="auto">
            <a:xfrm>
              <a:off x="1892" y="2467"/>
              <a:ext cx="441" cy="238"/>
            </a:xfrm>
            <a:custGeom>
              <a:avLst/>
              <a:gdLst>
                <a:gd name="T0" fmla="*/ 192 w 203"/>
                <a:gd name="T1" fmla="*/ 27 h 110"/>
                <a:gd name="T2" fmla="*/ 95 w 203"/>
                <a:gd name="T3" fmla="*/ 82 h 110"/>
                <a:gd name="T4" fmla="*/ 6 w 203"/>
                <a:gd name="T5" fmla="*/ 2 h 110"/>
                <a:gd name="T6" fmla="*/ 1 w 203"/>
                <a:gd name="T7" fmla="*/ 4 h 110"/>
                <a:gd name="T8" fmla="*/ 98 w 203"/>
                <a:gd name="T9" fmla="*/ 99 h 110"/>
                <a:gd name="T10" fmla="*/ 201 w 203"/>
                <a:gd name="T11" fmla="*/ 30 h 110"/>
                <a:gd name="T12" fmla="*/ 192 w 203"/>
                <a:gd name="T13" fmla="*/ 27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3" h="110">
                  <a:moveTo>
                    <a:pt x="192" y="27"/>
                  </a:moveTo>
                  <a:cubicBezTo>
                    <a:pt x="177" y="70"/>
                    <a:pt x="139" y="92"/>
                    <a:pt x="95" y="82"/>
                  </a:cubicBezTo>
                  <a:cubicBezTo>
                    <a:pt x="53" y="71"/>
                    <a:pt x="24" y="40"/>
                    <a:pt x="6" y="2"/>
                  </a:cubicBezTo>
                  <a:cubicBezTo>
                    <a:pt x="5" y="0"/>
                    <a:pt x="0" y="1"/>
                    <a:pt x="1" y="4"/>
                  </a:cubicBezTo>
                  <a:cubicBezTo>
                    <a:pt x="7" y="51"/>
                    <a:pt x="53" y="89"/>
                    <a:pt x="98" y="99"/>
                  </a:cubicBezTo>
                  <a:cubicBezTo>
                    <a:pt x="150" y="110"/>
                    <a:pt x="190" y="79"/>
                    <a:pt x="201" y="30"/>
                  </a:cubicBezTo>
                  <a:cubicBezTo>
                    <a:pt x="203" y="24"/>
                    <a:pt x="194" y="22"/>
                    <a:pt x="192" y="27"/>
                  </a:cubicBezTo>
                  <a:close/>
                </a:path>
              </a:pathLst>
            </a:custGeom>
            <a:solidFill>
              <a:srgbClr val="5B08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Freeform 11"/>
            <p:cNvSpPr/>
            <p:nvPr/>
          </p:nvSpPr>
          <p:spPr bwMode="auto">
            <a:xfrm>
              <a:off x="1814" y="2354"/>
              <a:ext cx="171" cy="123"/>
            </a:xfrm>
            <a:custGeom>
              <a:avLst/>
              <a:gdLst>
                <a:gd name="T0" fmla="*/ 78 w 79"/>
                <a:gd name="T1" fmla="*/ 13 h 57"/>
                <a:gd name="T2" fmla="*/ 65 w 79"/>
                <a:gd name="T3" fmla="*/ 2 h 57"/>
                <a:gd name="T4" fmla="*/ 63 w 79"/>
                <a:gd name="T5" fmla="*/ 2 h 57"/>
                <a:gd name="T6" fmla="*/ 39 w 79"/>
                <a:gd name="T7" fmla="*/ 0 h 57"/>
                <a:gd name="T8" fmla="*/ 16 w 79"/>
                <a:gd name="T9" fmla="*/ 2 h 57"/>
                <a:gd name="T10" fmla="*/ 13 w 79"/>
                <a:gd name="T11" fmla="*/ 2 h 57"/>
                <a:gd name="T12" fmla="*/ 1 w 79"/>
                <a:gd name="T13" fmla="*/ 13 h 57"/>
                <a:gd name="T14" fmla="*/ 2 w 79"/>
                <a:gd name="T15" fmla="*/ 25 h 57"/>
                <a:gd name="T16" fmla="*/ 28 w 79"/>
                <a:gd name="T17" fmla="*/ 53 h 57"/>
                <a:gd name="T18" fmla="*/ 51 w 79"/>
                <a:gd name="T19" fmla="*/ 53 h 57"/>
                <a:gd name="T20" fmla="*/ 76 w 79"/>
                <a:gd name="T21" fmla="*/ 25 h 57"/>
                <a:gd name="T22" fmla="*/ 78 w 79"/>
                <a:gd name="T23" fmla="*/ 13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9" h="57">
                  <a:moveTo>
                    <a:pt x="78" y="13"/>
                  </a:moveTo>
                  <a:cubicBezTo>
                    <a:pt x="77" y="7"/>
                    <a:pt x="73" y="3"/>
                    <a:pt x="65" y="2"/>
                  </a:cubicBezTo>
                  <a:cubicBezTo>
                    <a:pt x="65" y="2"/>
                    <a:pt x="64" y="2"/>
                    <a:pt x="63" y="2"/>
                  </a:cubicBezTo>
                  <a:cubicBezTo>
                    <a:pt x="55" y="0"/>
                    <a:pt x="47" y="0"/>
                    <a:pt x="39" y="0"/>
                  </a:cubicBezTo>
                  <a:cubicBezTo>
                    <a:pt x="32" y="0"/>
                    <a:pt x="24" y="0"/>
                    <a:pt x="16" y="2"/>
                  </a:cubicBezTo>
                  <a:cubicBezTo>
                    <a:pt x="15" y="2"/>
                    <a:pt x="14" y="2"/>
                    <a:pt x="13" y="2"/>
                  </a:cubicBezTo>
                  <a:cubicBezTo>
                    <a:pt x="6" y="3"/>
                    <a:pt x="2" y="7"/>
                    <a:pt x="1" y="13"/>
                  </a:cubicBezTo>
                  <a:cubicBezTo>
                    <a:pt x="0" y="16"/>
                    <a:pt x="0" y="21"/>
                    <a:pt x="2" y="25"/>
                  </a:cubicBezTo>
                  <a:cubicBezTo>
                    <a:pt x="8" y="35"/>
                    <a:pt x="18" y="48"/>
                    <a:pt x="28" y="53"/>
                  </a:cubicBezTo>
                  <a:cubicBezTo>
                    <a:pt x="36" y="57"/>
                    <a:pt x="43" y="57"/>
                    <a:pt x="51" y="53"/>
                  </a:cubicBezTo>
                  <a:cubicBezTo>
                    <a:pt x="61" y="48"/>
                    <a:pt x="71" y="35"/>
                    <a:pt x="76" y="25"/>
                  </a:cubicBezTo>
                  <a:cubicBezTo>
                    <a:pt x="79" y="21"/>
                    <a:pt x="79" y="16"/>
                    <a:pt x="78" y="13"/>
                  </a:cubicBezTo>
                  <a:close/>
                </a:path>
              </a:pathLst>
            </a:custGeom>
            <a:solidFill>
              <a:srgbClr val="5B0822"/>
            </a:solidFill>
            <a:ln w="14288" cap="flat">
              <a:solidFill>
                <a:srgbClr val="5B0822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Freeform 12"/>
            <p:cNvSpPr/>
            <p:nvPr/>
          </p:nvSpPr>
          <p:spPr bwMode="auto">
            <a:xfrm>
              <a:off x="1139" y="2120"/>
              <a:ext cx="434" cy="271"/>
            </a:xfrm>
            <a:custGeom>
              <a:avLst/>
              <a:gdLst>
                <a:gd name="T0" fmla="*/ 32 w 200"/>
                <a:gd name="T1" fmla="*/ 76 h 125"/>
                <a:gd name="T2" fmla="*/ 111 w 200"/>
                <a:gd name="T3" fmla="*/ 60 h 125"/>
                <a:gd name="T4" fmla="*/ 167 w 200"/>
                <a:gd name="T5" fmla="*/ 121 h 125"/>
                <a:gd name="T6" fmla="*/ 179 w 200"/>
                <a:gd name="T7" fmla="*/ 120 h 125"/>
                <a:gd name="T8" fmla="*/ 129 w 200"/>
                <a:gd name="T9" fmla="*/ 18 h 125"/>
                <a:gd name="T10" fmla="*/ 12 w 200"/>
                <a:gd name="T11" fmla="*/ 50 h 125"/>
                <a:gd name="T12" fmla="*/ 32 w 200"/>
                <a:gd name="T13" fmla="*/ 76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0" h="125">
                  <a:moveTo>
                    <a:pt x="32" y="76"/>
                  </a:moveTo>
                  <a:cubicBezTo>
                    <a:pt x="54" y="59"/>
                    <a:pt x="84" y="48"/>
                    <a:pt x="111" y="60"/>
                  </a:cubicBezTo>
                  <a:cubicBezTo>
                    <a:pt x="141" y="73"/>
                    <a:pt x="146" y="101"/>
                    <a:pt x="167" y="121"/>
                  </a:cubicBezTo>
                  <a:cubicBezTo>
                    <a:pt x="171" y="125"/>
                    <a:pt x="177" y="124"/>
                    <a:pt x="179" y="120"/>
                  </a:cubicBezTo>
                  <a:cubicBezTo>
                    <a:pt x="200" y="83"/>
                    <a:pt x="164" y="32"/>
                    <a:pt x="129" y="18"/>
                  </a:cubicBezTo>
                  <a:cubicBezTo>
                    <a:pt x="86" y="0"/>
                    <a:pt x="42" y="15"/>
                    <a:pt x="12" y="50"/>
                  </a:cubicBezTo>
                  <a:cubicBezTo>
                    <a:pt x="0" y="63"/>
                    <a:pt x="16" y="88"/>
                    <a:pt x="32" y="76"/>
                  </a:cubicBezTo>
                  <a:close/>
                </a:path>
              </a:pathLst>
            </a:custGeom>
            <a:solidFill>
              <a:srgbClr val="5B08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Freeform 13"/>
            <p:cNvSpPr/>
            <p:nvPr/>
          </p:nvSpPr>
          <p:spPr bwMode="auto">
            <a:xfrm>
              <a:off x="2165" y="2120"/>
              <a:ext cx="435" cy="271"/>
            </a:xfrm>
            <a:custGeom>
              <a:avLst/>
              <a:gdLst>
                <a:gd name="T0" fmla="*/ 189 w 200"/>
                <a:gd name="T1" fmla="*/ 50 h 125"/>
                <a:gd name="T2" fmla="*/ 71 w 200"/>
                <a:gd name="T3" fmla="*/ 18 h 125"/>
                <a:gd name="T4" fmla="*/ 21 w 200"/>
                <a:gd name="T5" fmla="*/ 120 h 125"/>
                <a:gd name="T6" fmla="*/ 33 w 200"/>
                <a:gd name="T7" fmla="*/ 121 h 125"/>
                <a:gd name="T8" fmla="*/ 54 w 200"/>
                <a:gd name="T9" fmla="*/ 89 h 125"/>
                <a:gd name="T10" fmla="*/ 89 w 200"/>
                <a:gd name="T11" fmla="*/ 60 h 125"/>
                <a:gd name="T12" fmla="*/ 169 w 200"/>
                <a:gd name="T13" fmla="*/ 76 h 125"/>
                <a:gd name="T14" fmla="*/ 189 w 200"/>
                <a:gd name="T15" fmla="*/ 5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0" h="125">
                  <a:moveTo>
                    <a:pt x="189" y="50"/>
                  </a:moveTo>
                  <a:cubicBezTo>
                    <a:pt x="159" y="15"/>
                    <a:pt x="115" y="0"/>
                    <a:pt x="71" y="18"/>
                  </a:cubicBezTo>
                  <a:cubicBezTo>
                    <a:pt x="37" y="32"/>
                    <a:pt x="0" y="83"/>
                    <a:pt x="21" y="120"/>
                  </a:cubicBezTo>
                  <a:cubicBezTo>
                    <a:pt x="24" y="124"/>
                    <a:pt x="30" y="125"/>
                    <a:pt x="33" y="121"/>
                  </a:cubicBezTo>
                  <a:cubicBezTo>
                    <a:pt x="43" y="112"/>
                    <a:pt x="47" y="101"/>
                    <a:pt x="54" y="89"/>
                  </a:cubicBezTo>
                  <a:cubicBezTo>
                    <a:pt x="63" y="76"/>
                    <a:pt x="75" y="68"/>
                    <a:pt x="89" y="60"/>
                  </a:cubicBezTo>
                  <a:cubicBezTo>
                    <a:pt x="115" y="46"/>
                    <a:pt x="148" y="60"/>
                    <a:pt x="169" y="76"/>
                  </a:cubicBezTo>
                  <a:cubicBezTo>
                    <a:pt x="184" y="88"/>
                    <a:pt x="200" y="63"/>
                    <a:pt x="189" y="50"/>
                  </a:cubicBezTo>
                  <a:close/>
                </a:path>
              </a:pathLst>
            </a:custGeom>
            <a:solidFill>
              <a:srgbClr val="5B08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Freeform 14"/>
            <p:cNvSpPr/>
            <p:nvPr/>
          </p:nvSpPr>
          <p:spPr bwMode="auto">
            <a:xfrm>
              <a:off x="1013" y="2415"/>
              <a:ext cx="352" cy="123"/>
            </a:xfrm>
            <a:custGeom>
              <a:avLst/>
              <a:gdLst>
                <a:gd name="T0" fmla="*/ 17 w 162"/>
                <a:gd name="T1" fmla="*/ 45 h 57"/>
                <a:gd name="T2" fmla="*/ 129 w 162"/>
                <a:gd name="T3" fmla="*/ 57 h 57"/>
                <a:gd name="T4" fmla="*/ 135 w 162"/>
                <a:gd name="T5" fmla="*/ 10 h 57"/>
                <a:gd name="T6" fmla="*/ 17 w 162"/>
                <a:gd name="T7" fmla="*/ 11 h 57"/>
                <a:gd name="T8" fmla="*/ 17 w 162"/>
                <a:gd name="T9" fmla="*/ 45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2" h="57">
                  <a:moveTo>
                    <a:pt x="17" y="45"/>
                  </a:moveTo>
                  <a:cubicBezTo>
                    <a:pt x="51" y="56"/>
                    <a:pt x="93" y="57"/>
                    <a:pt x="129" y="57"/>
                  </a:cubicBezTo>
                  <a:cubicBezTo>
                    <a:pt x="156" y="57"/>
                    <a:pt x="162" y="17"/>
                    <a:pt x="135" y="10"/>
                  </a:cubicBezTo>
                  <a:cubicBezTo>
                    <a:pt x="98" y="0"/>
                    <a:pt x="53" y="0"/>
                    <a:pt x="17" y="11"/>
                  </a:cubicBezTo>
                  <a:cubicBezTo>
                    <a:pt x="0" y="16"/>
                    <a:pt x="0" y="40"/>
                    <a:pt x="17" y="45"/>
                  </a:cubicBezTo>
                  <a:close/>
                </a:path>
              </a:pathLst>
            </a:custGeom>
            <a:solidFill>
              <a:srgbClr val="FF98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Freeform 15"/>
            <p:cNvSpPr/>
            <p:nvPr/>
          </p:nvSpPr>
          <p:spPr bwMode="auto">
            <a:xfrm>
              <a:off x="2432" y="2415"/>
              <a:ext cx="352" cy="123"/>
            </a:xfrm>
            <a:custGeom>
              <a:avLst/>
              <a:gdLst>
                <a:gd name="T0" fmla="*/ 145 w 162"/>
                <a:gd name="T1" fmla="*/ 11 h 57"/>
                <a:gd name="T2" fmla="*/ 26 w 162"/>
                <a:gd name="T3" fmla="*/ 10 h 57"/>
                <a:gd name="T4" fmla="*/ 33 w 162"/>
                <a:gd name="T5" fmla="*/ 57 h 57"/>
                <a:gd name="T6" fmla="*/ 145 w 162"/>
                <a:gd name="T7" fmla="*/ 45 h 57"/>
                <a:gd name="T8" fmla="*/ 145 w 162"/>
                <a:gd name="T9" fmla="*/ 11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2" h="57">
                  <a:moveTo>
                    <a:pt x="145" y="11"/>
                  </a:moveTo>
                  <a:cubicBezTo>
                    <a:pt x="108" y="0"/>
                    <a:pt x="63" y="0"/>
                    <a:pt x="26" y="10"/>
                  </a:cubicBezTo>
                  <a:cubicBezTo>
                    <a:pt x="0" y="17"/>
                    <a:pt x="5" y="57"/>
                    <a:pt x="33" y="57"/>
                  </a:cubicBezTo>
                  <a:cubicBezTo>
                    <a:pt x="69" y="57"/>
                    <a:pt x="110" y="56"/>
                    <a:pt x="145" y="45"/>
                  </a:cubicBezTo>
                  <a:cubicBezTo>
                    <a:pt x="162" y="40"/>
                    <a:pt x="162" y="16"/>
                    <a:pt x="145" y="11"/>
                  </a:cubicBezTo>
                  <a:close/>
                </a:path>
              </a:pathLst>
            </a:custGeom>
            <a:solidFill>
              <a:srgbClr val="FF98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Freeform 16"/>
            <p:cNvSpPr/>
            <p:nvPr/>
          </p:nvSpPr>
          <p:spPr bwMode="auto">
            <a:xfrm>
              <a:off x="642" y="3262"/>
              <a:ext cx="1142" cy="668"/>
            </a:xfrm>
            <a:custGeom>
              <a:avLst/>
              <a:gdLst>
                <a:gd name="T0" fmla="*/ 71 w 526"/>
                <a:gd name="T1" fmla="*/ 24 h 308"/>
                <a:gd name="T2" fmla="*/ 143 w 526"/>
                <a:gd name="T3" fmla="*/ 258 h 308"/>
                <a:gd name="T4" fmla="*/ 424 w 526"/>
                <a:gd name="T5" fmla="*/ 287 h 308"/>
                <a:gd name="T6" fmla="*/ 490 w 526"/>
                <a:gd name="T7" fmla="*/ 171 h 308"/>
                <a:gd name="T8" fmla="*/ 287 w 526"/>
                <a:gd name="T9" fmla="*/ 139 h 308"/>
                <a:gd name="T10" fmla="*/ 139 w 526"/>
                <a:gd name="T11" fmla="*/ 42 h 308"/>
                <a:gd name="T12" fmla="*/ 71 w 526"/>
                <a:gd name="T13" fmla="*/ 24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6" h="308">
                  <a:moveTo>
                    <a:pt x="71" y="24"/>
                  </a:moveTo>
                  <a:cubicBezTo>
                    <a:pt x="0" y="98"/>
                    <a:pt x="74" y="213"/>
                    <a:pt x="143" y="258"/>
                  </a:cubicBezTo>
                  <a:cubicBezTo>
                    <a:pt x="220" y="308"/>
                    <a:pt x="337" y="297"/>
                    <a:pt x="424" y="287"/>
                  </a:cubicBezTo>
                  <a:cubicBezTo>
                    <a:pt x="477" y="281"/>
                    <a:pt x="526" y="225"/>
                    <a:pt x="490" y="171"/>
                  </a:cubicBezTo>
                  <a:cubicBezTo>
                    <a:pt x="448" y="108"/>
                    <a:pt x="352" y="138"/>
                    <a:pt x="287" y="139"/>
                  </a:cubicBezTo>
                  <a:cubicBezTo>
                    <a:pt x="217" y="141"/>
                    <a:pt x="165" y="110"/>
                    <a:pt x="139" y="42"/>
                  </a:cubicBezTo>
                  <a:cubicBezTo>
                    <a:pt x="129" y="15"/>
                    <a:pt x="94" y="0"/>
                    <a:pt x="71" y="24"/>
                  </a:cubicBezTo>
                  <a:close/>
                </a:path>
              </a:pathLst>
            </a:custGeom>
            <a:solidFill>
              <a:srgbClr val="FFDC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Freeform 17"/>
            <p:cNvSpPr/>
            <p:nvPr/>
          </p:nvSpPr>
          <p:spPr bwMode="auto">
            <a:xfrm>
              <a:off x="1603" y="3778"/>
              <a:ext cx="187" cy="37"/>
            </a:xfrm>
            <a:custGeom>
              <a:avLst/>
              <a:gdLst>
                <a:gd name="T0" fmla="*/ 5 w 86"/>
                <a:gd name="T1" fmla="*/ 9 h 17"/>
                <a:gd name="T2" fmla="*/ 84 w 86"/>
                <a:gd name="T3" fmla="*/ 12 h 17"/>
                <a:gd name="T4" fmla="*/ 84 w 86"/>
                <a:gd name="T5" fmla="*/ 10 h 17"/>
                <a:gd name="T6" fmla="*/ 7 w 86"/>
                <a:gd name="T7" fmla="*/ 2 h 17"/>
                <a:gd name="T8" fmla="*/ 5 w 86"/>
                <a:gd name="T9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" h="17">
                  <a:moveTo>
                    <a:pt x="5" y="9"/>
                  </a:moveTo>
                  <a:cubicBezTo>
                    <a:pt x="31" y="17"/>
                    <a:pt x="58" y="15"/>
                    <a:pt x="84" y="12"/>
                  </a:cubicBezTo>
                  <a:cubicBezTo>
                    <a:pt x="86" y="12"/>
                    <a:pt x="86" y="10"/>
                    <a:pt x="84" y="10"/>
                  </a:cubicBezTo>
                  <a:cubicBezTo>
                    <a:pt x="58" y="7"/>
                    <a:pt x="32" y="10"/>
                    <a:pt x="7" y="2"/>
                  </a:cubicBezTo>
                  <a:cubicBezTo>
                    <a:pt x="2" y="0"/>
                    <a:pt x="0" y="7"/>
                    <a:pt x="5" y="9"/>
                  </a:cubicBezTo>
                  <a:close/>
                </a:path>
              </a:pathLst>
            </a:custGeom>
            <a:solidFill>
              <a:srgbClr val="5B08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Freeform 18"/>
            <p:cNvSpPr/>
            <p:nvPr/>
          </p:nvSpPr>
          <p:spPr bwMode="auto">
            <a:xfrm>
              <a:off x="1634" y="3704"/>
              <a:ext cx="130" cy="20"/>
            </a:xfrm>
            <a:custGeom>
              <a:avLst/>
              <a:gdLst>
                <a:gd name="T0" fmla="*/ 3 w 60"/>
                <a:gd name="T1" fmla="*/ 5 h 9"/>
                <a:gd name="T2" fmla="*/ 58 w 60"/>
                <a:gd name="T3" fmla="*/ 7 h 9"/>
                <a:gd name="T4" fmla="*/ 58 w 60"/>
                <a:gd name="T5" fmla="*/ 4 h 9"/>
                <a:gd name="T6" fmla="*/ 4 w 60"/>
                <a:gd name="T7" fmla="*/ 0 h 9"/>
                <a:gd name="T8" fmla="*/ 3 w 60"/>
                <a:gd name="T9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9">
                  <a:moveTo>
                    <a:pt x="3" y="5"/>
                  </a:moveTo>
                  <a:cubicBezTo>
                    <a:pt x="21" y="8"/>
                    <a:pt x="40" y="9"/>
                    <a:pt x="58" y="7"/>
                  </a:cubicBezTo>
                  <a:cubicBezTo>
                    <a:pt x="60" y="7"/>
                    <a:pt x="60" y="4"/>
                    <a:pt x="58" y="4"/>
                  </a:cubicBezTo>
                  <a:cubicBezTo>
                    <a:pt x="40" y="2"/>
                    <a:pt x="22" y="3"/>
                    <a:pt x="4" y="0"/>
                  </a:cubicBezTo>
                  <a:cubicBezTo>
                    <a:pt x="1" y="0"/>
                    <a:pt x="0" y="5"/>
                    <a:pt x="3" y="5"/>
                  </a:cubicBezTo>
                  <a:close/>
                </a:path>
              </a:pathLst>
            </a:custGeom>
            <a:solidFill>
              <a:srgbClr val="5B08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Freeform 19"/>
            <p:cNvSpPr/>
            <p:nvPr/>
          </p:nvSpPr>
          <p:spPr bwMode="auto">
            <a:xfrm>
              <a:off x="1582" y="3609"/>
              <a:ext cx="189" cy="50"/>
            </a:xfrm>
            <a:custGeom>
              <a:avLst/>
              <a:gdLst>
                <a:gd name="T0" fmla="*/ 5 w 87"/>
                <a:gd name="T1" fmla="*/ 21 h 23"/>
                <a:gd name="T2" fmla="*/ 85 w 87"/>
                <a:gd name="T3" fmla="*/ 6 h 23"/>
                <a:gd name="T4" fmla="*/ 85 w 87"/>
                <a:gd name="T5" fmla="*/ 3 h 23"/>
                <a:gd name="T6" fmla="*/ 2 w 87"/>
                <a:gd name="T7" fmla="*/ 17 h 23"/>
                <a:gd name="T8" fmla="*/ 5 w 87"/>
                <a:gd name="T9" fmla="*/ 2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7" h="23">
                  <a:moveTo>
                    <a:pt x="5" y="21"/>
                  </a:moveTo>
                  <a:cubicBezTo>
                    <a:pt x="30" y="8"/>
                    <a:pt x="58" y="9"/>
                    <a:pt x="85" y="6"/>
                  </a:cubicBezTo>
                  <a:cubicBezTo>
                    <a:pt x="87" y="6"/>
                    <a:pt x="87" y="3"/>
                    <a:pt x="85" y="3"/>
                  </a:cubicBezTo>
                  <a:cubicBezTo>
                    <a:pt x="57" y="0"/>
                    <a:pt x="27" y="2"/>
                    <a:pt x="2" y="17"/>
                  </a:cubicBezTo>
                  <a:cubicBezTo>
                    <a:pt x="0" y="19"/>
                    <a:pt x="2" y="23"/>
                    <a:pt x="5" y="21"/>
                  </a:cubicBezTo>
                  <a:close/>
                </a:path>
              </a:pathLst>
            </a:custGeom>
            <a:solidFill>
              <a:srgbClr val="5B08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Freeform 20"/>
            <p:cNvSpPr/>
            <p:nvPr/>
          </p:nvSpPr>
          <p:spPr bwMode="auto">
            <a:xfrm>
              <a:off x="1972" y="3262"/>
              <a:ext cx="1144" cy="668"/>
            </a:xfrm>
            <a:custGeom>
              <a:avLst/>
              <a:gdLst>
                <a:gd name="T0" fmla="*/ 456 w 527"/>
                <a:gd name="T1" fmla="*/ 24 h 308"/>
                <a:gd name="T2" fmla="*/ 384 w 527"/>
                <a:gd name="T3" fmla="*/ 258 h 308"/>
                <a:gd name="T4" fmla="*/ 103 w 527"/>
                <a:gd name="T5" fmla="*/ 287 h 308"/>
                <a:gd name="T6" fmla="*/ 37 w 527"/>
                <a:gd name="T7" fmla="*/ 171 h 308"/>
                <a:gd name="T8" fmla="*/ 240 w 527"/>
                <a:gd name="T9" fmla="*/ 139 h 308"/>
                <a:gd name="T10" fmla="*/ 388 w 527"/>
                <a:gd name="T11" fmla="*/ 42 h 308"/>
                <a:gd name="T12" fmla="*/ 456 w 527"/>
                <a:gd name="T13" fmla="*/ 24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7" h="308">
                  <a:moveTo>
                    <a:pt x="456" y="24"/>
                  </a:moveTo>
                  <a:cubicBezTo>
                    <a:pt x="527" y="98"/>
                    <a:pt x="453" y="213"/>
                    <a:pt x="384" y="258"/>
                  </a:cubicBezTo>
                  <a:cubicBezTo>
                    <a:pt x="307" y="308"/>
                    <a:pt x="189" y="297"/>
                    <a:pt x="103" y="287"/>
                  </a:cubicBezTo>
                  <a:cubicBezTo>
                    <a:pt x="50" y="281"/>
                    <a:pt x="0" y="225"/>
                    <a:pt x="37" y="171"/>
                  </a:cubicBezTo>
                  <a:cubicBezTo>
                    <a:pt x="79" y="108"/>
                    <a:pt x="175" y="138"/>
                    <a:pt x="240" y="139"/>
                  </a:cubicBezTo>
                  <a:cubicBezTo>
                    <a:pt x="310" y="141"/>
                    <a:pt x="361" y="110"/>
                    <a:pt x="388" y="42"/>
                  </a:cubicBezTo>
                  <a:cubicBezTo>
                    <a:pt x="398" y="15"/>
                    <a:pt x="433" y="0"/>
                    <a:pt x="456" y="24"/>
                  </a:cubicBezTo>
                  <a:close/>
                </a:path>
              </a:pathLst>
            </a:custGeom>
            <a:solidFill>
              <a:srgbClr val="FFDC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Freeform 21"/>
            <p:cNvSpPr/>
            <p:nvPr/>
          </p:nvSpPr>
          <p:spPr bwMode="auto">
            <a:xfrm>
              <a:off x="1968" y="3778"/>
              <a:ext cx="187" cy="37"/>
            </a:xfrm>
            <a:custGeom>
              <a:avLst/>
              <a:gdLst>
                <a:gd name="T0" fmla="*/ 79 w 86"/>
                <a:gd name="T1" fmla="*/ 2 h 17"/>
                <a:gd name="T2" fmla="*/ 2 w 86"/>
                <a:gd name="T3" fmla="*/ 10 h 17"/>
                <a:gd name="T4" fmla="*/ 2 w 86"/>
                <a:gd name="T5" fmla="*/ 12 h 17"/>
                <a:gd name="T6" fmla="*/ 81 w 86"/>
                <a:gd name="T7" fmla="*/ 9 h 17"/>
                <a:gd name="T8" fmla="*/ 79 w 86"/>
                <a:gd name="T9" fmla="*/ 2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" h="17">
                  <a:moveTo>
                    <a:pt x="79" y="2"/>
                  </a:moveTo>
                  <a:cubicBezTo>
                    <a:pt x="54" y="10"/>
                    <a:pt x="28" y="7"/>
                    <a:pt x="2" y="10"/>
                  </a:cubicBezTo>
                  <a:cubicBezTo>
                    <a:pt x="0" y="10"/>
                    <a:pt x="0" y="12"/>
                    <a:pt x="2" y="12"/>
                  </a:cubicBezTo>
                  <a:cubicBezTo>
                    <a:pt x="28" y="15"/>
                    <a:pt x="55" y="17"/>
                    <a:pt x="81" y="9"/>
                  </a:cubicBezTo>
                  <a:cubicBezTo>
                    <a:pt x="86" y="7"/>
                    <a:pt x="84" y="0"/>
                    <a:pt x="79" y="2"/>
                  </a:cubicBezTo>
                  <a:close/>
                </a:path>
              </a:pathLst>
            </a:custGeom>
            <a:solidFill>
              <a:srgbClr val="5B08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Freeform 22"/>
            <p:cNvSpPr/>
            <p:nvPr/>
          </p:nvSpPr>
          <p:spPr bwMode="auto">
            <a:xfrm>
              <a:off x="1994" y="3704"/>
              <a:ext cx="130" cy="20"/>
            </a:xfrm>
            <a:custGeom>
              <a:avLst/>
              <a:gdLst>
                <a:gd name="T0" fmla="*/ 55 w 60"/>
                <a:gd name="T1" fmla="*/ 0 h 9"/>
                <a:gd name="T2" fmla="*/ 2 w 60"/>
                <a:gd name="T3" fmla="*/ 4 h 9"/>
                <a:gd name="T4" fmla="*/ 2 w 60"/>
                <a:gd name="T5" fmla="*/ 7 h 9"/>
                <a:gd name="T6" fmla="*/ 57 w 60"/>
                <a:gd name="T7" fmla="*/ 5 h 9"/>
                <a:gd name="T8" fmla="*/ 55 w 60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9">
                  <a:moveTo>
                    <a:pt x="55" y="0"/>
                  </a:moveTo>
                  <a:cubicBezTo>
                    <a:pt x="38" y="3"/>
                    <a:pt x="20" y="2"/>
                    <a:pt x="2" y="4"/>
                  </a:cubicBezTo>
                  <a:cubicBezTo>
                    <a:pt x="0" y="4"/>
                    <a:pt x="0" y="7"/>
                    <a:pt x="2" y="7"/>
                  </a:cubicBezTo>
                  <a:cubicBezTo>
                    <a:pt x="20" y="9"/>
                    <a:pt x="39" y="8"/>
                    <a:pt x="57" y="5"/>
                  </a:cubicBezTo>
                  <a:cubicBezTo>
                    <a:pt x="60" y="5"/>
                    <a:pt x="58" y="0"/>
                    <a:pt x="55" y="0"/>
                  </a:cubicBezTo>
                  <a:close/>
                </a:path>
              </a:pathLst>
            </a:custGeom>
            <a:solidFill>
              <a:srgbClr val="5B08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" name="Freeform 23"/>
            <p:cNvSpPr/>
            <p:nvPr/>
          </p:nvSpPr>
          <p:spPr bwMode="auto">
            <a:xfrm>
              <a:off x="1985" y="3609"/>
              <a:ext cx="191" cy="50"/>
            </a:xfrm>
            <a:custGeom>
              <a:avLst/>
              <a:gdLst>
                <a:gd name="T0" fmla="*/ 85 w 88"/>
                <a:gd name="T1" fmla="*/ 17 h 23"/>
                <a:gd name="T2" fmla="*/ 3 w 88"/>
                <a:gd name="T3" fmla="*/ 3 h 23"/>
                <a:gd name="T4" fmla="*/ 3 w 88"/>
                <a:gd name="T5" fmla="*/ 6 h 23"/>
                <a:gd name="T6" fmla="*/ 83 w 88"/>
                <a:gd name="T7" fmla="*/ 21 h 23"/>
                <a:gd name="T8" fmla="*/ 85 w 88"/>
                <a:gd name="T9" fmla="*/ 17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8" h="23">
                  <a:moveTo>
                    <a:pt x="85" y="17"/>
                  </a:moveTo>
                  <a:cubicBezTo>
                    <a:pt x="61" y="2"/>
                    <a:pt x="31" y="0"/>
                    <a:pt x="3" y="3"/>
                  </a:cubicBezTo>
                  <a:cubicBezTo>
                    <a:pt x="0" y="3"/>
                    <a:pt x="0" y="6"/>
                    <a:pt x="3" y="6"/>
                  </a:cubicBezTo>
                  <a:cubicBezTo>
                    <a:pt x="30" y="9"/>
                    <a:pt x="58" y="8"/>
                    <a:pt x="83" y="21"/>
                  </a:cubicBezTo>
                  <a:cubicBezTo>
                    <a:pt x="86" y="23"/>
                    <a:pt x="88" y="19"/>
                    <a:pt x="85" y="17"/>
                  </a:cubicBezTo>
                  <a:close/>
                </a:path>
              </a:pathLst>
            </a:custGeom>
            <a:solidFill>
              <a:srgbClr val="5B08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" name="Freeform 24"/>
            <p:cNvSpPr/>
            <p:nvPr/>
          </p:nvSpPr>
          <p:spPr bwMode="auto">
            <a:xfrm>
              <a:off x="968" y="743"/>
              <a:ext cx="464" cy="1255"/>
            </a:xfrm>
            <a:custGeom>
              <a:avLst/>
              <a:gdLst>
                <a:gd name="T0" fmla="*/ 194 w 214"/>
                <a:gd name="T1" fmla="*/ 307 h 579"/>
                <a:gd name="T2" fmla="*/ 138 w 214"/>
                <a:gd name="T3" fmla="*/ 58 h 579"/>
                <a:gd name="T4" fmla="*/ 29 w 214"/>
                <a:gd name="T5" fmla="*/ 58 h 579"/>
                <a:gd name="T6" fmla="*/ 7 w 214"/>
                <a:gd name="T7" fmla="*/ 329 h 579"/>
                <a:gd name="T8" fmla="*/ 107 w 214"/>
                <a:gd name="T9" fmla="*/ 561 h 579"/>
                <a:gd name="T10" fmla="*/ 165 w 214"/>
                <a:gd name="T11" fmla="*/ 527 h 579"/>
                <a:gd name="T12" fmla="*/ 167 w 214"/>
                <a:gd name="T13" fmla="*/ 526 h 579"/>
                <a:gd name="T14" fmla="*/ 194 w 214"/>
                <a:gd name="T15" fmla="*/ 307 h 5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4" h="579">
                  <a:moveTo>
                    <a:pt x="194" y="307"/>
                  </a:moveTo>
                  <a:cubicBezTo>
                    <a:pt x="188" y="221"/>
                    <a:pt x="171" y="138"/>
                    <a:pt x="138" y="58"/>
                  </a:cubicBezTo>
                  <a:cubicBezTo>
                    <a:pt x="119" y="9"/>
                    <a:pt x="45" y="0"/>
                    <a:pt x="29" y="58"/>
                  </a:cubicBezTo>
                  <a:cubicBezTo>
                    <a:pt x="5" y="145"/>
                    <a:pt x="0" y="240"/>
                    <a:pt x="7" y="329"/>
                  </a:cubicBezTo>
                  <a:cubicBezTo>
                    <a:pt x="13" y="418"/>
                    <a:pt x="32" y="505"/>
                    <a:pt x="107" y="561"/>
                  </a:cubicBezTo>
                  <a:cubicBezTo>
                    <a:pt x="131" y="579"/>
                    <a:pt x="164" y="554"/>
                    <a:pt x="165" y="527"/>
                  </a:cubicBezTo>
                  <a:cubicBezTo>
                    <a:pt x="166" y="527"/>
                    <a:pt x="166" y="526"/>
                    <a:pt x="167" y="526"/>
                  </a:cubicBezTo>
                  <a:cubicBezTo>
                    <a:pt x="214" y="470"/>
                    <a:pt x="199" y="376"/>
                    <a:pt x="194" y="30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" name="Freeform 25"/>
            <p:cNvSpPr/>
            <p:nvPr/>
          </p:nvSpPr>
          <p:spPr bwMode="auto">
            <a:xfrm>
              <a:off x="1050" y="977"/>
              <a:ext cx="304" cy="794"/>
            </a:xfrm>
            <a:custGeom>
              <a:avLst/>
              <a:gdLst>
                <a:gd name="T0" fmla="*/ 122 w 140"/>
                <a:gd name="T1" fmla="*/ 194 h 366"/>
                <a:gd name="T2" fmla="*/ 87 w 140"/>
                <a:gd name="T3" fmla="*/ 37 h 366"/>
                <a:gd name="T4" fmla="*/ 18 w 140"/>
                <a:gd name="T5" fmla="*/ 37 h 366"/>
                <a:gd name="T6" fmla="*/ 4 w 140"/>
                <a:gd name="T7" fmla="*/ 207 h 366"/>
                <a:gd name="T8" fmla="*/ 57 w 140"/>
                <a:gd name="T9" fmla="*/ 336 h 366"/>
                <a:gd name="T10" fmla="*/ 122 w 140"/>
                <a:gd name="T11" fmla="*/ 194 h 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0" h="366">
                  <a:moveTo>
                    <a:pt x="122" y="194"/>
                  </a:moveTo>
                  <a:cubicBezTo>
                    <a:pt x="118" y="139"/>
                    <a:pt x="107" y="87"/>
                    <a:pt x="87" y="37"/>
                  </a:cubicBezTo>
                  <a:cubicBezTo>
                    <a:pt x="75" y="6"/>
                    <a:pt x="28" y="0"/>
                    <a:pt x="18" y="37"/>
                  </a:cubicBezTo>
                  <a:cubicBezTo>
                    <a:pt x="3" y="91"/>
                    <a:pt x="0" y="151"/>
                    <a:pt x="4" y="207"/>
                  </a:cubicBezTo>
                  <a:cubicBezTo>
                    <a:pt x="7" y="247"/>
                    <a:pt x="13" y="320"/>
                    <a:pt x="57" y="336"/>
                  </a:cubicBezTo>
                  <a:cubicBezTo>
                    <a:pt x="140" y="366"/>
                    <a:pt x="125" y="236"/>
                    <a:pt x="122" y="194"/>
                  </a:cubicBezTo>
                  <a:close/>
                </a:path>
              </a:pathLst>
            </a:custGeom>
            <a:solidFill>
              <a:srgbClr val="FFDC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5" name="Freeform 26"/>
            <p:cNvSpPr/>
            <p:nvPr/>
          </p:nvSpPr>
          <p:spPr bwMode="auto">
            <a:xfrm>
              <a:off x="2326" y="743"/>
              <a:ext cx="464" cy="1255"/>
            </a:xfrm>
            <a:custGeom>
              <a:avLst/>
              <a:gdLst>
                <a:gd name="T0" fmla="*/ 20 w 214"/>
                <a:gd name="T1" fmla="*/ 307 h 579"/>
                <a:gd name="T2" fmla="*/ 76 w 214"/>
                <a:gd name="T3" fmla="*/ 58 h 579"/>
                <a:gd name="T4" fmla="*/ 185 w 214"/>
                <a:gd name="T5" fmla="*/ 58 h 579"/>
                <a:gd name="T6" fmla="*/ 207 w 214"/>
                <a:gd name="T7" fmla="*/ 329 h 579"/>
                <a:gd name="T8" fmla="*/ 107 w 214"/>
                <a:gd name="T9" fmla="*/ 561 h 579"/>
                <a:gd name="T10" fmla="*/ 49 w 214"/>
                <a:gd name="T11" fmla="*/ 527 h 579"/>
                <a:gd name="T12" fmla="*/ 47 w 214"/>
                <a:gd name="T13" fmla="*/ 526 h 579"/>
                <a:gd name="T14" fmla="*/ 20 w 214"/>
                <a:gd name="T15" fmla="*/ 307 h 5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4" h="579">
                  <a:moveTo>
                    <a:pt x="20" y="307"/>
                  </a:moveTo>
                  <a:cubicBezTo>
                    <a:pt x="26" y="221"/>
                    <a:pt x="43" y="138"/>
                    <a:pt x="76" y="58"/>
                  </a:cubicBezTo>
                  <a:cubicBezTo>
                    <a:pt x="95" y="9"/>
                    <a:pt x="169" y="0"/>
                    <a:pt x="185" y="58"/>
                  </a:cubicBezTo>
                  <a:cubicBezTo>
                    <a:pt x="209" y="145"/>
                    <a:pt x="214" y="240"/>
                    <a:pt x="207" y="329"/>
                  </a:cubicBezTo>
                  <a:cubicBezTo>
                    <a:pt x="201" y="418"/>
                    <a:pt x="181" y="505"/>
                    <a:pt x="107" y="561"/>
                  </a:cubicBezTo>
                  <a:cubicBezTo>
                    <a:pt x="83" y="579"/>
                    <a:pt x="50" y="554"/>
                    <a:pt x="49" y="527"/>
                  </a:cubicBezTo>
                  <a:cubicBezTo>
                    <a:pt x="48" y="527"/>
                    <a:pt x="48" y="526"/>
                    <a:pt x="47" y="526"/>
                  </a:cubicBezTo>
                  <a:cubicBezTo>
                    <a:pt x="0" y="470"/>
                    <a:pt x="15" y="376"/>
                    <a:pt x="20" y="30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" name="Freeform 27"/>
            <p:cNvSpPr/>
            <p:nvPr/>
          </p:nvSpPr>
          <p:spPr bwMode="auto">
            <a:xfrm>
              <a:off x="2404" y="977"/>
              <a:ext cx="304" cy="794"/>
            </a:xfrm>
            <a:custGeom>
              <a:avLst/>
              <a:gdLst>
                <a:gd name="T0" fmla="*/ 18 w 140"/>
                <a:gd name="T1" fmla="*/ 194 h 366"/>
                <a:gd name="T2" fmla="*/ 53 w 140"/>
                <a:gd name="T3" fmla="*/ 37 h 366"/>
                <a:gd name="T4" fmla="*/ 122 w 140"/>
                <a:gd name="T5" fmla="*/ 37 h 366"/>
                <a:gd name="T6" fmla="*/ 136 w 140"/>
                <a:gd name="T7" fmla="*/ 207 h 366"/>
                <a:gd name="T8" fmla="*/ 83 w 140"/>
                <a:gd name="T9" fmla="*/ 336 h 366"/>
                <a:gd name="T10" fmla="*/ 18 w 140"/>
                <a:gd name="T11" fmla="*/ 194 h 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0" h="366">
                  <a:moveTo>
                    <a:pt x="18" y="194"/>
                  </a:moveTo>
                  <a:cubicBezTo>
                    <a:pt x="22" y="139"/>
                    <a:pt x="33" y="87"/>
                    <a:pt x="53" y="37"/>
                  </a:cubicBezTo>
                  <a:cubicBezTo>
                    <a:pt x="65" y="6"/>
                    <a:pt x="112" y="0"/>
                    <a:pt x="122" y="37"/>
                  </a:cubicBezTo>
                  <a:cubicBezTo>
                    <a:pt x="137" y="91"/>
                    <a:pt x="140" y="151"/>
                    <a:pt x="136" y="207"/>
                  </a:cubicBezTo>
                  <a:cubicBezTo>
                    <a:pt x="133" y="247"/>
                    <a:pt x="127" y="320"/>
                    <a:pt x="83" y="336"/>
                  </a:cubicBezTo>
                  <a:cubicBezTo>
                    <a:pt x="0" y="366"/>
                    <a:pt x="15" y="236"/>
                    <a:pt x="18" y="194"/>
                  </a:cubicBezTo>
                  <a:close/>
                </a:path>
              </a:pathLst>
            </a:custGeom>
            <a:solidFill>
              <a:srgbClr val="FFDC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7" name="Freeform 28"/>
            <p:cNvSpPr/>
            <p:nvPr/>
          </p:nvSpPr>
          <p:spPr bwMode="auto">
            <a:xfrm>
              <a:off x="2209" y="2846"/>
              <a:ext cx="187" cy="347"/>
            </a:xfrm>
            <a:custGeom>
              <a:avLst/>
              <a:gdLst>
                <a:gd name="T0" fmla="*/ 15 w 86"/>
                <a:gd name="T1" fmla="*/ 153 h 160"/>
                <a:gd name="T2" fmla="*/ 44 w 86"/>
                <a:gd name="T3" fmla="*/ 86 h 160"/>
                <a:gd name="T4" fmla="*/ 82 w 86"/>
                <a:gd name="T5" fmla="*/ 19 h 160"/>
                <a:gd name="T6" fmla="*/ 61 w 86"/>
                <a:gd name="T7" fmla="*/ 7 h 160"/>
                <a:gd name="T8" fmla="*/ 19 w 86"/>
                <a:gd name="T9" fmla="*/ 78 h 160"/>
                <a:gd name="T10" fmla="*/ 1 w 86"/>
                <a:gd name="T11" fmla="*/ 151 h 160"/>
                <a:gd name="T12" fmla="*/ 15 w 86"/>
                <a:gd name="T13" fmla="*/ 153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6" h="160">
                  <a:moveTo>
                    <a:pt x="15" y="153"/>
                  </a:moveTo>
                  <a:cubicBezTo>
                    <a:pt x="24" y="130"/>
                    <a:pt x="33" y="108"/>
                    <a:pt x="44" y="86"/>
                  </a:cubicBezTo>
                  <a:cubicBezTo>
                    <a:pt x="56" y="64"/>
                    <a:pt x="74" y="42"/>
                    <a:pt x="82" y="19"/>
                  </a:cubicBezTo>
                  <a:cubicBezTo>
                    <a:pt x="86" y="6"/>
                    <a:pt x="70" y="0"/>
                    <a:pt x="61" y="7"/>
                  </a:cubicBezTo>
                  <a:cubicBezTo>
                    <a:pt x="41" y="23"/>
                    <a:pt x="29" y="55"/>
                    <a:pt x="19" y="78"/>
                  </a:cubicBezTo>
                  <a:cubicBezTo>
                    <a:pt x="9" y="101"/>
                    <a:pt x="0" y="125"/>
                    <a:pt x="1" y="151"/>
                  </a:cubicBezTo>
                  <a:cubicBezTo>
                    <a:pt x="2" y="159"/>
                    <a:pt x="12" y="160"/>
                    <a:pt x="15" y="153"/>
                  </a:cubicBezTo>
                  <a:close/>
                </a:path>
              </a:pathLst>
            </a:custGeom>
            <a:solidFill>
              <a:srgbClr val="8DC5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8" name="Freeform 29"/>
            <p:cNvSpPr/>
            <p:nvPr/>
          </p:nvSpPr>
          <p:spPr bwMode="auto">
            <a:xfrm>
              <a:off x="2226" y="2983"/>
              <a:ext cx="319" cy="255"/>
            </a:xfrm>
            <a:custGeom>
              <a:avLst/>
              <a:gdLst>
                <a:gd name="T0" fmla="*/ 18 w 147"/>
                <a:gd name="T1" fmla="*/ 111 h 118"/>
                <a:gd name="T2" fmla="*/ 132 w 147"/>
                <a:gd name="T3" fmla="*/ 35 h 118"/>
                <a:gd name="T4" fmla="*/ 118 w 147"/>
                <a:gd name="T5" fmla="*/ 10 h 118"/>
                <a:gd name="T6" fmla="*/ 3 w 147"/>
                <a:gd name="T7" fmla="*/ 103 h 118"/>
                <a:gd name="T8" fmla="*/ 18 w 147"/>
                <a:gd name="T9" fmla="*/ 111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" h="118">
                  <a:moveTo>
                    <a:pt x="18" y="111"/>
                  </a:moveTo>
                  <a:cubicBezTo>
                    <a:pt x="49" y="75"/>
                    <a:pt x="94" y="62"/>
                    <a:pt x="132" y="35"/>
                  </a:cubicBezTo>
                  <a:cubicBezTo>
                    <a:pt x="147" y="24"/>
                    <a:pt x="134" y="0"/>
                    <a:pt x="118" y="10"/>
                  </a:cubicBezTo>
                  <a:cubicBezTo>
                    <a:pt x="77" y="32"/>
                    <a:pt x="21" y="57"/>
                    <a:pt x="3" y="103"/>
                  </a:cubicBezTo>
                  <a:cubicBezTo>
                    <a:pt x="0" y="111"/>
                    <a:pt x="12" y="118"/>
                    <a:pt x="18" y="111"/>
                  </a:cubicBezTo>
                  <a:close/>
                </a:path>
              </a:pathLst>
            </a:custGeom>
            <a:solidFill>
              <a:srgbClr val="8DC5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" name="Freeform 30"/>
            <p:cNvSpPr/>
            <p:nvPr/>
          </p:nvSpPr>
          <p:spPr bwMode="auto">
            <a:xfrm>
              <a:off x="2239" y="3156"/>
              <a:ext cx="341" cy="113"/>
            </a:xfrm>
            <a:custGeom>
              <a:avLst/>
              <a:gdLst>
                <a:gd name="T0" fmla="*/ 14 w 157"/>
                <a:gd name="T1" fmla="*/ 50 h 52"/>
                <a:gd name="T2" fmla="*/ 139 w 157"/>
                <a:gd name="T3" fmla="*/ 31 h 52"/>
                <a:gd name="T4" fmla="*/ 132 w 157"/>
                <a:gd name="T5" fmla="*/ 4 h 52"/>
                <a:gd name="T6" fmla="*/ 11 w 157"/>
                <a:gd name="T7" fmla="*/ 29 h 52"/>
                <a:gd name="T8" fmla="*/ 14 w 157"/>
                <a:gd name="T9" fmla="*/ 5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7" h="52">
                  <a:moveTo>
                    <a:pt x="14" y="50"/>
                  </a:moveTo>
                  <a:cubicBezTo>
                    <a:pt x="55" y="52"/>
                    <a:pt x="99" y="39"/>
                    <a:pt x="139" y="31"/>
                  </a:cubicBezTo>
                  <a:cubicBezTo>
                    <a:pt x="157" y="27"/>
                    <a:pt x="149" y="0"/>
                    <a:pt x="132" y="4"/>
                  </a:cubicBezTo>
                  <a:cubicBezTo>
                    <a:pt x="92" y="13"/>
                    <a:pt x="50" y="17"/>
                    <a:pt x="11" y="29"/>
                  </a:cubicBezTo>
                  <a:cubicBezTo>
                    <a:pt x="0" y="33"/>
                    <a:pt x="2" y="50"/>
                    <a:pt x="14" y="50"/>
                  </a:cubicBezTo>
                  <a:close/>
                </a:path>
              </a:pathLst>
            </a:custGeom>
            <a:solidFill>
              <a:srgbClr val="8DC5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" name="Freeform 31"/>
            <p:cNvSpPr/>
            <p:nvPr/>
          </p:nvSpPr>
          <p:spPr bwMode="auto">
            <a:xfrm>
              <a:off x="1710" y="3039"/>
              <a:ext cx="744" cy="945"/>
            </a:xfrm>
            <a:custGeom>
              <a:avLst/>
              <a:gdLst>
                <a:gd name="T0" fmla="*/ 243 w 343"/>
                <a:gd name="T1" fmla="*/ 35 h 436"/>
                <a:gd name="T2" fmla="*/ 166 w 343"/>
                <a:gd name="T3" fmla="*/ 7 h 436"/>
                <a:gd name="T4" fmla="*/ 108 w 343"/>
                <a:gd name="T5" fmla="*/ 74 h 436"/>
                <a:gd name="T6" fmla="*/ 54 w 343"/>
                <a:gd name="T7" fmla="*/ 206 h 436"/>
                <a:gd name="T8" fmla="*/ 8 w 343"/>
                <a:gd name="T9" fmla="*/ 348 h 436"/>
                <a:gd name="T10" fmla="*/ 193 w 343"/>
                <a:gd name="T11" fmla="*/ 278 h 436"/>
                <a:gd name="T12" fmla="*/ 278 w 343"/>
                <a:gd name="T13" fmla="*/ 215 h 436"/>
                <a:gd name="T14" fmla="*/ 243 w 343"/>
                <a:gd name="T15" fmla="*/ 35 h 4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43" h="436">
                  <a:moveTo>
                    <a:pt x="243" y="35"/>
                  </a:moveTo>
                  <a:cubicBezTo>
                    <a:pt x="222" y="15"/>
                    <a:pt x="195" y="0"/>
                    <a:pt x="166" y="7"/>
                  </a:cubicBezTo>
                  <a:cubicBezTo>
                    <a:pt x="135" y="14"/>
                    <a:pt x="119" y="48"/>
                    <a:pt x="108" y="74"/>
                  </a:cubicBezTo>
                  <a:cubicBezTo>
                    <a:pt x="89" y="118"/>
                    <a:pt x="73" y="162"/>
                    <a:pt x="54" y="206"/>
                  </a:cubicBezTo>
                  <a:cubicBezTo>
                    <a:pt x="38" y="245"/>
                    <a:pt x="0" y="305"/>
                    <a:pt x="8" y="348"/>
                  </a:cubicBezTo>
                  <a:cubicBezTo>
                    <a:pt x="24" y="436"/>
                    <a:pt x="161" y="303"/>
                    <a:pt x="193" y="278"/>
                  </a:cubicBezTo>
                  <a:cubicBezTo>
                    <a:pt x="221" y="256"/>
                    <a:pt x="252" y="239"/>
                    <a:pt x="278" y="215"/>
                  </a:cubicBezTo>
                  <a:cubicBezTo>
                    <a:pt x="343" y="156"/>
                    <a:pt x="294" y="83"/>
                    <a:pt x="243" y="35"/>
                  </a:cubicBezTo>
                  <a:close/>
                </a:path>
              </a:pathLst>
            </a:custGeom>
            <a:solidFill>
              <a:srgbClr val="FF8D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" name="Freeform 32"/>
            <p:cNvSpPr/>
            <p:nvPr/>
          </p:nvSpPr>
          <p:spPr bwMode="auto">
            <a:xfrm>
              <a:off x="1840" y="3188"/>
              <a:ext cx="295" cy="144"/>
            </a:xfrm>
            <a:custGeom>
              <a:avLst/>
              <a:gdLst>
                <a:gd name="T0" fmla="*/ 8 w 136"/>
                <a:gd name="T1" fmla="*/ 12 h 66"/>
                <a:gd name="T2" fmla="*/ 130 w 136"/>
                <a:gd name="T3" fmla="*/ 64 h 66"/>
                <a:gd name="T4" fmla="*/ 134 w 136"/>
                <a:gd name="T5" fmla="*/ 60 h 66"/>
                <a:gd name="T6" fmla="*/ 8 w 136"/>
                <a:gd name="T7" fmla="*/ 0 h 66"/>
                <a:gd name="T8" fmla="*/ 8 w 136"/>
                <a:gd name="T9" fmla="*/ 12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6" h="66">
                  <a:moveTo>
                    <a:pt x="8" y="12"/>
                  </a:moveTo>
                  <a:cubicBezTo>
                    <a:pt x="56" y="13"/>
                    <a:pt x="92" y="39"/>
                    <a:pt x="130" y="64"/>
                  </a:cubicBezTo>
                  <a:cubicBezTo>
                    <a:pt x="133" y="66"/>
                    <a:pt x="136" y="62"/>
                    <a:pt x="134" y="60"/>
                  </a:cubicBezTo>
                  <a:cubicBezTo>
                    <a:pt x="101" y="26"/>
                    <a:pt x="55" y="2"/>
                    <a:pt x="8" y="0"/>
                  </a:cubicBezTo>
                  <a:cubicBezTo>
                    <a:pt x="0" y="0"/>
                    <a:pt x="0" y="12"/>
                    <a:pt x="8" y="12"/>
                  </a:cubicBezTo>
                  <a:close/>
                </a:path>
              </a:pathLst>
            </a:custGeom>
            <a:solidFill>
              <a:srgbClr val="FF74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" name="Freeform 33"/>
            <p:cNvSpPr/>
            <p:nvPr/>
          </p:nvSpPr>
          <p:spPr bwMode="auto">
            <a:xfrm>
              <a:off x="1771" y="3336"/>
              <a:ext cx="262" cy="145"/>
            </a:xfrm>
            <a:custGeom>
              <a:avLst/>
              <a:gdLst>
                <a:gd name="T0" fmla="*/ 7 w 121"/>
                <a:gd name="T1" fmla="*/ 16 h 67"/>
                <a:gd name="T2" fmla="*/ 115 w 121"/>
                <a:gd name="T3" fmla="*/ 65 h 67"/>
                <a:gd name="T4" fmla="*/ 120 w 121"/>
                <a:gd name="T5" fmla="*/ 61 h 67"/>
                <a:gd name="T6" fmla="*/ 7 w 121"/>
                <a:gd name="T7" fmla="*/ 4 h 67"/>
                <a:gd name="T8" fmla="*/ 7 w 121"/>
                <a:gd name="T9" fmla="*/ 16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0" h="67">
                  <a:moveTo>
                    <a:pt x="7" y="16"/>
                  </a:moveTo>
                  <a:cubicBezTo>
                    <a:pt x="54" y="12"/>
                    <a:pt x="81" y="40"/>
                    <a:pt x="115" y="65"/>
                  </a:cubicBezTo>
                  <a:cubicBezTo>
                    <a:pt x="118" y="67"/>
                    <a:pt x="121" y="64"/>
                    <a:pt x="120" y="61"/>
                  </a:cubicBezTo>
                  <a:cubicBezTo>
                    <a:pt x="100" y="20"/>
                    <a:pt x="51" y="0"/>
                    <a:pt x="7" y="4"/>
                  </a:cubicBezTo>
                  <a:cubicBezTo>
                    <a:pt x="0" y="5"/>
                    <a:pt x="0" y="16"/>
                    <a:pt x="7" y="16"/>
                  </a:cubicBezTo>
                  <a:close/>
                </a:path>
              </a:pathLst>
            </a:custGeom>
            <a:solidFill>
              <a:srgbClr val="FF74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" name="Freeform 34"/>
            <p:cNvSpPr/>
            <p:nvPr/>
          </p:nvSpPr>
          <p:spPr bwMode="auto">
            <a:xfrm>
              <a:off x="1731" y="3481"/>
              <a:ext cx="204" cy="102"/>
            </a:xfrm>
            <a:custGeom>
              <a:avLst/>
              <a:gdLst>
                <a:gd name="T0" fmla="*/ 8 w 94"/>
                <a:gd name="T1" fmla="*/ 12 h 47"/>
                <a:gd name="T2" fmla="*/ 86 w 94"/>
                <a:gd name="T3" fmla="*/ 45 h 47"/>
                <a:gd name="T4" fmla="*/ 91 w 94"/>
                <a:gd name="T5" fmla="*/ 39 h 47"/>
                <a:gd name="T6" fmla="*/ 8 w 94"/>
                <a:gd name="T7" fmla="*/ 1 h 47"/>
                <a:gd name="T8" fmla="*/ 8 w 94"/>
                <a:gd name="T9" fmla="*/ 12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4" h="47">
                  <a:moveTo>
                    <a:pt x="8" y="12"/>
                  </a:moveTo>
                  <a:cubicBezTo>
                    <a:pt x="39" y="14"/>
                    <a:pt x="60" y="32"/>
                    <a:pt x="86" y="45"/>
                  </a:cubicBezTo>
                  <a:cubicBezTo>
                    <a:pt x="90" y="47"/>
                    <a:pt x="94" y="42"/>
                    <a:pt x="91" y="39"/>
                  </a:cubicBezTo>
                  <a:cubicBezTo>
                    <a:pt x="71" y="16"/>
                    <a:pt x="37" y="2"/>
                    <a:pt x="8" y="1"/>
                  </a:cubicBezTo>
                  <a:cubicBezTo>
                    <a:pt x="0" y="0"/>
                    <a:pt x="0" y="12"/>
                    <a:pt x="8" y="12"/>
                  </a:cubicBezTo>
                  <a:close/>
                </a:path>
              </a:pathLst>
            </a:custGeom>
            <a:solidFill>
              <a:srgbClr val="FF74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9" name="矩形 58"/>
          <p:cNvSpPr/>
          <p:nvPr/>
        </p:nvSpPr>
        <p:spPr>
          <a:xfrm>
            <a:off x="3738001" y="16467"/>
            <a:ext cx="3899996" cy="1248932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6600" b="1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小</a:t>
            </a:r>
            <a:r>
              <a:rPr lang="zh-CN" altLang="en-US" sz="6600" b="1" smtClean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练习</a:t>
            </a:r>
            <a:endParaRPr lang="zh-CN" altLang="en-US" sz="6600" b="1">
              <a:solidFill>
                <a:schemeClr val="bg1"/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60" name="文本框 59"/>
          <p:cNvSpPr txBox="1"/>
          <p:nvPr/>
        </p:nvSpPr>
        <p:spPr>
          <a:xfrm>
            <a:off x="152310" y="1112457"/>
            <a:ext cx="11817021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smtClean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1</a:t>
            </a:r>
            <a:r>
              <a:rPr lang="zh-CN" altLang="en-US" sz="2800" b="1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、青春是一团火，她点燃了我们沸腾的热血；</a:t>
            </a:r>
            <a:r>
              <a:rPr lang="en-US" altLang="zh-CN" sz="2800" b="1" smtClean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__________</a:t>
            </a:r>
            <a:r>
              <a:rPr lang="zh-CN" altLang="en-US" sz="2800" b="1" smtClean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，</a:t>
            </a:r>
            <a:r>
              <a:rPr lang="en-US" altLang="zh-CN" sz="2800" b="1" smtClean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________</a:t>
            </a:r>
          </a:p>
          <a:p>
            <a:r>
              <a:rPr lang="en-US" altLang="zh-CN" sz="2800" b="1" smtClean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_____________</a:t>
            </a:r>
            <a:r>
              <a:rPr lang="zh-CN" altLang="en-US" sz="2800" b="1" smtClean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；</a:t>
            </a:r>
            <a:r>
              <a:rPr lang="en-US" altLang="zh-CN" sz="2800" b="1" smtClean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__________,_____________________</a:t>
            </a:r>
            <a:r>
              <a:rPr lang="zh-CN" altLang="en-US" sz="2800" b="1" smtClean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；</a:t>
            </a:r>
            <a:r>
              <a:rPr lang="zh-CN" altLang="en-US" sz="2800" b="1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青春是一首诗，她浸润了我们干涸的心灵</a:t>
            </a:r>
            <a:r>
              <a:rPr lang="zh-CN" altLang="en-US" sz="2800" b="1" smtClean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。</a:t>
            </a:r>
            <a:endParaRPr lang="zh-CN" altLang="en-US" sz="2800" b="1">
              <a:solidFill>
                <a:schemeClr val="bg1"/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61" name="文本框 60"/>
          <p:cNvSpPr txBox="1"/>
          <p:nvPr/>
        </p:nvSpPr>
        <p:spPr>
          <a:xfrm>
            <a:off x="130629" y="2815666"/>
            <a:ext cx="11817021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smtClean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2</a:t>
            </a:r>
            <a:r>
              <a:rPr lang="zh-CN" altLang="en-US" sz="2800" b="1" smtClean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、什么</a:t>
            </a:r>
            <a:r>
              <a:rPr lang="zh-CN" altLang="en-US" sz="2800" b="1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是关怀？在我的字典里，关怀是这样的：</a:t>
            </a:r>
          </a:p>
          <a:p>
            <a:r>
              <a:rPr lang="zh-CN" altLang="en-US" sz="2800" b="1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它有耳朵，听到叹息和悲伤</a:t>
            </a:r>
            <a:r>
              <a:rPr lang="zh-CN" altLang="en-US" sz="2800" b="1" smtClean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；</a:t>
            </a:r>
            <a:r>
              <a:rPr lang="en-US" altLang="zh-CN" sz="2800" b="1" smtClean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__________</a:t>
            </a:r>
            <a:r>
              <a:rPr lang="zh-CN" altLang="en-US" sz="2800" b="1" smtClean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，</a:t>
            </a:r>
            <a:r>
              <a:rPr lang="en-US" altLang="zh-CN" sz="2800" b="1" smtClean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_____________</a:t>
            </a:r>
            <a:r>
              <a:rPr lang="zh-CN" altLang="en-US" sz="2800" b="1" smtClean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；</a:t>
            </a:r>
            <a:r>
              <a:rPr lang="zh-CN" altLang="en-US" sz="2800" b="1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它有手，拥抱凄冷与孤独</a:t>
            </a:r>
            <a:r>
              <a:rPr lang="zh-CN" altLang="en-US" sz="2800" b="1" smtClean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；</a:t>
            </a:r>
            <a:r>
              <a:rPr lang="en-US" altLang="zh-CN" sz="2800" b="1" smtClean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________</a:t>
            </a:r>
            <a:r>
              <a:rPr lang="zh-CN" altLang="en-US" sz="2800" b="1" smtClean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，</a:t>
            </a:r>
            <a:r>
              <a:rPr lang="en-US" altLang="zh-CN" sz="2800" b="1" smtClean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_______________</a:t>
            </a:r>
            <a:r>
              <a:rPr lang="zh-CN" altLang="en-US" sz="2800" b="1" smtClean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。</a:t>
            </a:r>
            <a:endParaRPr lang="zh-CN" altLang="en-US" sz="2800" b="1">
              <a:solidFill>
                <a:schemeClr val="bg1"/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75" name="文本框 74"/>
          <p:cNvSpPr txBox="1"/>
          <p:nvPr/>
        </p:nvSpPr>
        <p:spPr>
          <a:xfrm>
            <a:off x="152310" y="4518875"/>
            <a:ext cx="1179534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smtClean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3</a:t>
            </a:r>
            <a:r>
              <a:rPr lang="zh-CN" altLang="en-US" sz="2800" b="1" smtClean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、以</a:t>
            </a:r>
            <a:r>
              <a:rPr lang="zh-CN" altLang="en-US" sz="2800" b="1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党的十八大为标志，中国特色社会主义进入新时代，中华民族迎来了从站起来、富起来到强起来的伟大飞跃。今天</a:t>
            </a:r>
            <a:r>
              <a:rPr lang="zh-CN" altLang="en-US" sz="2800" b="1" smtClean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，曾经</a:t>
            </a:r>
            <a:r>
              <a:rPr lang="zh-CN" altLang="en-US" sz="2800" b="1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温饱不足的人们，即将迈入全面小康；曾经一穷二白的中国，巍然屹立于世界东方</a:t>
            </a:r>
            <a:r>
              <a:rPr lang="zh-CN" altLang="en-US" sz="2800" b="1" smtClean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；</a:t>
            </a:r>
            <a:r>
              <a:rPr lang="en-US" altLang="zh-CN" sz="2800" b="1" smtClean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_______</a:t>
            </a:r>
          </a:p>
          <a:p>
            <a:r>
              <a:rPr lang="en-US" altLang="zh-CN" sz="2800" b="1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______________</a:t>
            </a:r>
            <a:r>
              <a:rPr lang="zh-CN" altLang="en-US" sz="2800" b="1" smtClean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，</a:t>
            </a:r>
            <a:r>
              <a:rPr lang="en-US" altLang="zh-CN" sz="2800" b="1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___________________</a:t>
            </a:r>
            <a:r>
              <a:rPr lang="zh-CN" altLang="en-US" sz="2800" b="1" smtClean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。</a:t>
            </a:r>
            <a:endParaRPr lang="zh-CN" altLang="en-US" sz="2800" b="1">
              <a:solidFill>
                <a:schemeClr val="bg1"/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grpSp>
        <p:nvGrpSpPr>
          <p:cNvPr id="74" name="Group 4"/>
          <p:cNvGrpSpPr>
            <a:grpSpLocks noChangeAspect="1"/>
          </p:cNvGrpSpPr>
          <p:nvPr/>
        </p:nvGrpSpPr>
        <p:grpSpPr>
          <a:xfrm>
            <a:off x="2951039" y="49252"/>
            <a:ext cx="699503" cy="968106"/>
            <a:chOff x="586" y="743"/>
            <a:chExt cx="2586" cy="3579"/>
          </a:xfrm>
        </p:grpSpPr>
        <p:sp>
          <p:nvSpPr>
            <p:cNvPr id="76" name="Freeform 8"/>
            <p:cNvSpPr/>
            <p:nvPr/>
          </p:nvSpPr>
          <p:spPr bwMode="auto">
            <a:xfrm>
              <a:off x="586" y="1482"/>
              <a:ext cx="2586" cy="2840"/>
            </a:xfrm>
            <a:custGeom>
              <a:avLst/>
              <a:gdLst>
                <a:gd name="T0" fmla="*/ 1181 w 1192"/>
                <a:gd name="T1" fmla="*/ 646 h 1310"/>
                <a:gd name="T2" fmla="*/ 1155 w 1192"/>
                <a:gd name="T3" fmla="*/ 406 h 1310"/>
                <a:gd name="T4" fmla="*/ 1033 w 1192"/>
                <a:gd name="T5" fmla="*/ 179 h 1310"/>
                <a:gd name="T6" fmla="*/ 636 w 1192"/>
                <a:gd name="T7" fmla="*/ 2 h 1310"/>
                <a:gd name="T8" fmla="*/ 597 w 1192"/>
                <a:gd name="T9" fmla="*/ 0 h 1310"/>
                <a:gd name="T10" fmla="*/ 597 w 1192"/>
                <a:gd name="T11" fmla="*/ 0 h 1310"/>
                <a:gd name="T12" fmla="*/ 596 w 1192"/>
                <a:gd name="T13" fmla="*/ 0 h 1310"/>
                <a:gd name="T14" fmla="*/ 595 w 1192"/>
                <a:gd name="T15" fmla="*/ 0 h 1310"/>
                <a:gd name="T16" fmla="*/ 595 w 1192"/>
                <a:gd name="T17" fmla="*/ 0 h 1310"/>
                <a:gd name="T18" fmla="*/ 556 w 1192"/>
                <a:gd name="T19" fmla="*/ 2 h 1310"/>
                <a:gd name="T20" fmla="*/ 159 w 1192"/>
                <a:gd name="T21" fmla="*/ 179 h 1310"/>
                <a:gd name="T22" fmla="*/ 37 w 1192"/>
                <a:gd name="T23" fmla="*/ 406 h 1310"/>
                <a:gd name="T24" fmla="*/ 10 w 1192"/>
                <a:gd name="T25" fmla="*/ 646 h 1310"/>
                <a:gd name="T26" fmla="*/ 3 w 1192"/>
                <a:gd name="T27" fmla="*/ 925 h 1310"/>
                <a:gd name="T28" fmla="*/ 16 w 1192"/>
                <a:gd name="T29" fmla="*/ 1073 h 1310"/>
                <a:gd name="T30" fmla="*/ 56 w 1192"/>
                <a:gd name="T31" fmla="*/ 1210 h 1310"/>
                <a:gd name="T32" fmla="*/ 139 w 1192"/>
                <a:gd name="T33" fmla="*/ 1234 h 1310"/>
                <a:gd name="T34" fmla="*/ 386 w 1192"/>
                <a:gd name="T35" fmla="*/ 1305 h 1310"/>
                <a:gd name="T36" fmla="*/ 596 w 1192"/>
                <a:gd name="T37" fmla="*/ 1305 h 1310"/>
                <a:gd name="T38" fmla="*/ 806 w 1192"/>
                <a:gd name="T39" fmla="*/ 1305 h 1310"/>
                <a:gd name="T40" fmla="*/ 1053 w 1192"/>
                <a:gd name="T41" fmla="*/ 1234 h 1310"/>
                <a:gd name="T42" fmla="*/ 1136 w 1192"/>
                <a:gd name="T43" fmla="*/ 1210 h 1310"/>
                <a:gd name="T44" fmla="*/ 1176 w 1192"/>
                <a:gd name="T45" fmla="*/ 1073 h 1310"/>
                <a:gd name="T46" fmla="*/ 1189 w 1192"/>
                <a:gd name="T47" fmla="*/ 925 h 1310"/>
                <a:gd name="T48" fmla="*/ 1181 w 1192"/>
                <a:gd name="T49" fmla="*/ 646 h 1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92" h="1310">
                  <a:moveTo>
                    <a:pt x="1181" y="646"/>
                  </a:moveTo>
                  <a:cubicBezTo>
                    <a:pt x="1175" y="566"/>
                    <a:pt x="1172" y="485"/>
                    <a:pt x="1155" y="406"/>
                  </a:cubicBezTo>
                  <a:cubicBezTo>
                    <a:pt x="1137" y="323"/>
                    <a:pt x="1089" y="243"/>
                    <a:pt x="1033" y="179"/>
                  </a:cubicBezTo>
                  <a:cubicBezTo>
                    <a:pt x="928" y="58"/>
                    <a:pt x="790" y="13"/>
                    <a:pt x="636" y="2"/>
                  </a:cubicBezTo>
                  <a:cubicBezTo>
                    <a:pt x="623" y="1"/>
                    <a:pt x="610" y="1"/>
                    <a:pt x="597" y="0"/>
                  </a:cubicBezTo>
                  <a:cubicBezTo>
                    <a:pt x="597" y="0"/>
                    <a:pt x="597" y="0"/>
                    <a:pt x="597" y="0"/>
                  </a:cubicBezTo>
                  <a:cubicBezTo>
                    <a:pt x="596" y="0"/>
                    <a:pt x="596" y="0"/>
                    <a:pt x="596" y="0"/>
                  </a:cubicBezTo>
                  <a:cubicBezTo>
                    <a:pt x="596" y="0"/>
                    <a:pt x="595" y="0"/>
                    <a:pt x="595" y="0"/>
                  </a:cubicBezTo>
                  <a:cubicBezTo>
                    <a:pt x="595" y="0"/>
                    <a:pt x="595" y="0"/>
                    <a:pt x="595" y="0"/>
                  </a:cubicBezTo>
                  <a:cubicBezTo>
                    <a:pt x="582" y="1"/>
                    <a:pt x="569" y="1"/>
                    <a:pt x="556" y="2"/>
                  </a:cubicBezTo>
                  <a:cubicBezTo>
                    <a:pt x="402" y="13"/>
                    <a:pt x="264" y="58"/>
                    <a:pt x="159" y="179"/>
                  </a:cubicBezTo>
                  <a:cubicBezTo>
                    <a:pt x="103" y="243"/>
                    <a:pt x="54" y="323"/>
                    <a:pt x="37" y="406"/>
                  </a:cubicBezTo>
                  <a:cubicBezTo>
                    <a:pt x="20" y="485"/>
                    <a:pt x="17" y="566"/>
                    <a:pt x="10" y="646"/>
                  </a:cubicBezTo>
                  <a:cubicBezTo>
                    <a:pt x="3" y="739"/>
                    <a:pt x="0" y="832"/>
                    <a:pt x="3" y="925"/>
                  </a:cubicBezTo>
                  <a:cubicBezTo>
                    <a:pt x="5" y="974"/>
                    <a:pt x="9" y="1024"/>
                    <a:pt x="16" y="1073"/>
                  </a:cubicBezTo>
                  <a:cubicBezTo>
                    <a:pt x="23" y="1117"/>
                    <a:pt x="28" y="1173"/>
                    <a:pt x="56" y="1210"/>
                  </a:cubicBezTo>
                  <a:cubicBezTo>
                    <a:pt x="77" y="1240"/>
                    <a:pt x="112" y="1246"/>
                    <a:pt x="139" y="1234"/>
                  </a:cubicBezTo>
                  <a:cubicBezTo>
                    <a:pt x="207" y="1287"/>
                    <a:pt x="304" y="1300"/>
                    <a:pt x="386" y="1305"/>
                  </a:cubicBezTo>
                  <a:cubicBezTo>
                    <a:pt x="456" y="1310"/>
                    <a:pt x="526" y="1307"/>
                    <a:pt x="596" y="1305"/>
                  </a:cubicBezTo>
                  <a:cubicBezTo>
                    <a:pt x="666" y="1307"/>
                    <a:pt x="736" y="1310"/>
                    <a:pt x="806" y="1305"/>
                  </a:cubicBezTo>
                  <a:cubicBezTo>
                    <a:pt x="888" y="1300"/>
                    <a:pt x="985" y="1287"/>
                    <a:pt x="1053" y="1234"/>
                  </a:cubicBezTo>
                  <a:cubicBezTo>
                    <a:pt x="1080" y="1246"/>
                    <a:pt x="1115" y="1240"/>
                    <a:pt x="1136" y="1210"/>
                  </a:cubicBezTo>
                  <a:cubicBezTo>
                    <a:pt x="1163" y="1173"/>
                    <a:pt x="1169" y="1117"/>
                    <a:pt x="1176" y="1073"/>
                  </a:cubicBezTo>
                  <a:cubicBezTo>
                    <a:pt x="1183" y="1024"/>
                    <a:pt x="1187" y="974"/>
                    <a:pt x="1189" y="925"/>
                  </a:cubicBezTo>
                  <a:cubicBezTo>
                    <a:pt x="1192" y="832"/>
                    <a:pt x="1189" y="739"/>
                    <a:pt x="1181" y="64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9"/>
            <p:cNvSpPr/>
            <p:nvPr/>
          </p:nvSpPr>
          <p:spPr bwMode="auto">
            <a:xfrm>
              <a:off x="1465" y="2467"/>
              <a:ext cx="440" cy="234"/>
            </a:xfrm>
            <a:custGeom>
              <a:avLst/>
              <a:gdLst>
                <a:gd name="T0" fmla="*/ 2 w 203"/>
                <a:gd name="T1" fmla="*/ 30 h 108"/>
                <a:gd name="T2" fmla="*/ 105 w 203"/>
                <a:gd name="T3" fmla="*/ 99 h 108"/>
                <a:gd name="T4" fmla="*/ 202 w 203"/>
                <a:gd name="T5" fmla="*/ 4 h 108"/>
                <a:gd name="T6" fmla="*/ 197 w 203"/>
                <a:gd name="T7" fmla="*/ 2 h 108"/>
                <a:gd name="T8" fmla="*/ 108 w 203"/>
                <a:gd name="T9" fmla="*/ 82 h 108"/>
                <a:gd name="T10" fmla="*/ 11 w 203"/>
                <a:gd name="T11" fmla="*/ 27 h 108"/>
                <a:gd name="T12" fmla="*/ 2 w 203"/>
                <a:gd name="T13" fmla="*/ 3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3" h="108">
                  <a:moveTo>
                    <a:pt x="2" y="30"/>
                  </a:moveTo>
                  <a:cubicBezTo>
                    <a:pt x="14" y="81"/>
                    <a:pt x="53" y="108"/>
                    <a:pt x="105" y="99"/>
                  </a:cubicBezTo>
                  <a:cubicBezTo>
                    <a:pt x="150" y="91"/>
                    <a:pt x="197" y="50"/>
                    <a:pt x="202" y="4"/>
                  </a:cubicBezTo>
                  <a:cubicBezTo>
                    <a:pt x="203" y="1"/>
                    <a:pt x="199" y="0"/>
                    <a:pt x="197" y="2"/>
                  </a:cubicBezTo>
                  <a:cubicBezTo>
                    <a:pt x="179" y="41"/>
                    <a:pt x="151" y="70"/>
                    <a:pt x="108" y="82"/>
                  </a:cubicBezTo>
                  <a:cubicBezTo>
                    <a:pt x="64" y="93"/>
                    <a:pt x="26" y="70"/>
                    <a:pt x="11" y="27"/>
                  </a:cubicBezTo>
                  <a:cubicBezTo>
                    <a:pt x="9" y="22"/>
                    <a:pt x="0" y="24"/>
                    <a:pt x="2" y="30"/>
                  </a:cubicBezTo>
                  <a:close/>
                </a:path>
              </a:pathLst>
            </a:custGeom>
            <a:solidFill>
              <a:srgbClr val="5B08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10"/>
            <p:cNvSpPr/>
            <p:nvPr/>
          </p:nvSpPr>
          <p:spPr bwMode="auto">
            <a:xfrm>
              <a:off x="1892" y="2467"/>
              <a:ext cx="441" cy="238"/>
            </a:xfrm>
            <a:custGeom>
              <a:avLst/>
              <a:gdLst>
                <a:gd name="T0" fmla="*/ 192 w 203"/>
                <a:gd name="T1" fmla="*/ 27 h 110"/>
                <a:gd name="T2" fmla="*/ 95 w 203"/>
                <a:gd name="T3" fmla="*/ 82 h 110"/>
                <a:gd name="T4" fmla="*/ 6 w 203"/>
                <a:gd name="T5" fmla="*/ 2 h 110"/>
                <a:gd name="T6" fmla="*/ 1 w 203"/>
                <a:gd name="T7" fmla="*/ 4 h 110"/>
                <a:gd name="T8" fmla="*/ 98 w 203"/>
                <a:gd name="T9" fmla="*/ 99 h 110"/>
                <a:gd name="T10" fmla="*/ 201 w 203"/>
                <a:gd name="T11" fmla="*/ 30 h 110"/>
                <a:gd name="T12" fmla="*/ 192 w 203"/>
                <a:gd name="T13" fmla="*/ 27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3" h="110">
                  <a:moveTo>
                    <a:pt x="192" y="27"/>
                  </a:moveTo>
                  <a:cubicBezTo>
                    <a:pt x="177" y="70"/>
                    <a:pt x="139" y="92"/>
                    <a:pt x="95" y="82"/>
                  </a:cubicBezTo>
                  <a:cubicBezTo>
                    <a:pt x="53" y="71"/>
                    <a:pt x="24" y="40"/>
                    <a:pt x="6" y="2"/>
                  </a:cubicBezTo>
                  <a:cubicBezTo>
                    <a:pt x="5" y="0"/>
                    <a:pt x="0" y="1"/>
                    <a:pt x="1" y="4"/>
                  </a:cubicBezTo>
                  <a:cubicBezTo>
                    <a:pt x="7" y="51"/>
                    <a:pt x="53" y="89"/>
                    <a:pt x="98" y="99"/>
                  </a:cubicBezTo>
                  <a:cubicBezTo>
                    <a:pt x="150" y="110"/>
                    <a:pt x="190" y="79"/>
                    <a:pt x="201" y="30"/>
                  </a:cubicBezTo>
                  <a:cubicBezTo>
                    <a:pt x="203" y="24"/>
                    <a:pt x="194" y="22"/>
                    <a:pt x="192" y="27"/>
                  </a:cubicBezTo>
                  <a:close/>
                </a:path>
              </a:pathLst>
            </a:custGeom>
            <a:solidFill>
              <a:srgbClr val="5B08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11"/>
            <p:cNvSpPr/>
            <p:nvPr/>
          </p:nvSpPr>
          <p:spPr bwMode="auto">
            <a:xfrm>
              <a:off x="1814" y="2354"/>
              <a:ext cx="171" cy="123"/>
            </a:xfrm>
            <a:custGeom>
              <a:avLst/>
              <a:gdLst>
                <a:gd name="T0" fmla="*/ 78 w 79"/>
                <a:gd name="T1" fmla="*/ 13 h 57"/>
                <a:gd name="T2" fmla="*/ 65 w 79"/>
                <a:gd name="T3" fmla="*/ 2 h 57"/>
                <a:gd name="T4" fmla="*/ 63 w 79"/>
                <a:gd name="T5" fmla="*/ 2 h 57"/>
                <a:gd name="T6" fmla="*/ 39 w 79"/>
                <a:gd name="T7" fmla="*/ 0 h 57"/>
                <a:gd name="T8" fmla="*/ 16 w 79"/>
                <a:gd name="T9" fmla="*/ 2 h 57"/>
                <a:gd name="T10" fmla="*/ 13 w 79"/>
                <a:gd name="T11" fmla="*/ 2 h 57"/>
                <a:gd name="T12" fmla="*/ 1 w 79"/>
                <a:gd name="T13" fmla="*/ 13 h 57"/>
                <a:gd name="T14" fmla="*/ 2 w 79"/>
                <a:gd name="T15" fmla="*/ 25 h 57"/>
                <a:gd name="T16" fmla="*/ 28 w 79"/>
                <a:gd name="T17" fmla="*/ 53 h 57"/>
                <a:gd name="T18" fmla="*/ 51 w 79"/>
                <a:gd name="T19" fmla="*/ 53 h 57"/>
                <a:gd name="T20" fmla="*/ 76 w 79"/>
                <a:gd name="T21" fmla="*/ 25 h 57"/>
                <a:gd name="T22" fmla="*/ 78 w 79"/>
                <a:gd name="T23" fmla="*/ 13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9" h="57">
                  <a:moveTo>
                    <a:pt x="78" y="13"/>
                  </a:moveTo>
                  <a:cubicBezTo>
                    <a:pt x="77" y="7"/>
                    <a:pt x="73" y="3"/>
                    <a:pt x="65" y="2"/>
                  </a:cubicBezTo>
                  <a:cubicBezTo>
                    <a:pt x="65" y="2"/>
                    <a:pt x="64" y="2"/>
                    <a:pt x="63" y="2"/>
                  </a:cubicBezTo>
                  <a:cubicBezTo>
                    <a:pt x="55" y="0"/>
                    <a:pt x="47" y="0"/>
                    <a:pt x="39" y="0"/>
                  </a:cubicBezTo>
                  <a:cubicBezTo>
                    <a:pt x="32" y="0"/>
                    <a:pt x="24" y="0"/>
                    <a:pt x="16" y="2"/>
                  </a:cubicBezTo>
                  <a:cubicBezTo>
                    <a:pt x="15" y="2"/>
                    <a:pt x="14" y="2"/>
                    <a:pt x="13" y="2"/>
                  </a:cubicBezTo>
                  <a:cubicBezTo>
                    <a:pt x="6" y="3"/>
                    <a:pt x="2" y="7"/>
                    <a:pt x="1" y="13"/>
                  </a:cubicBezTo>
                  <a:cubicBezTo>
                    <a:pt x="0" y="16"/>
                    <a:pt x="0" y="21"/>
                    <a:pt x="2" y="25"/>
                  </a:cubicBezTo>
                  <a:cubicBezTo>
                    <a:pt x="8" y="35"/>
                    <a:pt x="18" y="48"/>
                    <a:pt x="28" y="53"/>
                  </a:cubicBezTo>
                  <a:cubicBezTo>
                    <a:pt x="36" y="57"/>
                    <a:pt x="43" y="57"/>
                    <a:pt x="51" y="53"/>
                  </a:cubicBezTo>
                  <a:cubicBezTo>
                    <a:pt x="61" y="48"/>
                    <a:pt x="71" y="35"/>
                    <a:pt x="76" y="25"/>
                  </a:cubicBezTo>
                  <a:cubicBezTo>
                    <a:pt x="79" y="21"/>
                    <a:pt x="79" y="16"/>
                    <a:pt x="78" y="13"/>
                  </a:cubicBezTo>
                  <a:close/>
                </a:path>
              </a:pathLst>
            </a:custGeom>
            <a:solidFill>
              <a:srgbClr val="5B0822"/>
            </a:solidFill>
            <a:ln w="14288" cap="flat">
              <a:solidFill>
                <a:srgbClr val="5B0822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12"/>
            <p:cNvSpPr/>
            <p:nvPr/>
          </p:nvSpPr>
          <p:spPr bwMode="auto">
            <a:xfrm>
              <a:off x="1139" y="2120"/>
              <a:ext cx="434" cy="271"/>
            </a:xfrm>
            <a:custGeom>
              <a:avLst/>
              <a:gdLst>
                <a:gd name="T0" fmla="*/ 32 w 200"/>
                <a:gd name="T1" fmla="*/ 76 h 125"/>
                <a:gd name="T2" fmla="*/ 111 w 200"/>
                <a:gd name="T3" fmla="*/ 60 h 125"/>
                <a:gd name="T4" fmla="*/ 167 w 200"/>
                <a:gd name="T5" fmla="*/ 121 h 125"/>
                <a:gd name="T6" fmla="*/ 179 w 200"/>
                <a:gd name="T7" fmla="*/ 120 h 125"/>
                <a:gd name="T8" fmla="*/ 129 w 200"/>
                <a:gd name="T9" fmla="*/ 18 h 125"/>
                <a:gd name="T10" fmla="*/ 12 w 200"/>
                <a:gd name="T11" fmla="*/ 50 h 125"/>
                <a:gd name="T12" fmla="*/ 32 w 200"/>
                <a:gd name="T13" fmla="*/ 76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0" h="125">
                  <a:moveTo>
                    <a:pt x="32" y="76"/>
                  </a:moveTo>
                  <a:cubicBezTo>
                    <a:pt x="54" y="59"/>
                    <a:pt x="84" y="48"/>
                    <a:pt x="111" y="60"/>
                  </a:cubicBezTo>
                  <a:cubicBezTo>
                    <a:pt x="141" y="73"/>
                    <a:pt x="146" y="101"/>
                    <a:pt x="167" y="121"/>
                  </a:cubicBezTo>
                  <a:cubicBezTo>
                    <a:pt x="171" y="125"/>
                    <a:pt x="177" y="124"/>
                    <a:pt x="179" y="120"/>
                  </a:cubicBezTo>
                  <a:cubicBezTo>
                    <a:pt x="200" y="83"/>
                    <a:pt x="164" y="32"/>
                    <a:pt x="129" y="18"/>
                  </a:cubicBezTo>
                  <a:cubicBezTo>
                    <a:pt x="86" y="0"/>
                    <a:pt x="42" y="15"/>
                    <a:pt x="12" y="50"/>
                  </a:cubicBezTo>
                  <a:cubicBezTo>
                    <a:pt x="0" y="63"/>
                    <a:pt x="16" y="88"/>
                    <a:pt x="32" y="76"/>
                  </a:cubicBezTo>
                  <a:close/>
                </a:path>
              </a:pathLst>
            </a:custGeom>
            <a:solidFill>
              <a:srgbClr val="5B08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13"/>
            <p:cNvSpPr/>
            <p:nvPr/>
          </p:nvSpPr>
          <p:spPr bwMode="auto">
            <a:xfrm>
              <a:off x="2165" y="2120"/>
              <a:ext cx="435" cy="271"/>
            </a:xfrm>
            <a:custGeom>
              <a:avLst/>
              <a:gdLst>
                <a:gd name="T0" fmla="*/ 189 w 200"/>
                <a:gd name="T1" fmla="*/ 50 h 125"/>
                <a:gd name="T2" fmla="*/ 71 w 200"/>
                <a:gd name="T3" fmla="*/ 18 h 125"/>
                <a:gd name="T4" fmla="*/ 21 w 200"/>
                <a:gd name="T5" fmla="*/ 120 h 125"/>
                <a:gd name="T6" fmla="*/ 33 w 200"/>
                <a:gd name="T7" fmla="*/ 121 h 125"/>
                <a:gd name="T8" fmla="*/ 54 w 200"/>
                <a:gd name="T9" fmla="*/ 89 h 125"/>
                <a:gd name="T10" fmla="*/ 89 w 200"/>
                <a:gd name="T11" fmla="*/ 60 h 125"/>
                <a:gd name="T12" fmla="*/ 169 w 200"/>
                <a:gd name="T13" fmla="*/ 76 h 125"/>
                <a:gd name="T14" fmla="*/ 189 w 200"/>
                <a:gd name="T15" fmla="*/ 5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0" h="125">
                  <a:moveTo>
                    <a:pt x="189" y="50"/>
                  </a:moveTo>
                  <a:cubicBezTo>
                    <a:pt x="159" y="15"/>
                    <a:pt x="115" y="0"/>
                    <a:pt x="71" y="18"/>
                  </a:cubicBezTo>
                  <a:cubicBezTo>
                    <a:pt x="37" y="32"/>
                    <a:pt x="0" y="83"/>
                    <a:pt x="21" y="120"/>
                  </a:cubicBezTo>
                  <a:cubicBezTo>
                    <a:pt x="24" y="124"/>
                    <a:pt x="30" y="125"/>
                    <a:pt x="33" y="121"/>
                  </a:cubicBezTo>
                  <a:cubicBezTo>
                    <a:pt x="43" y="112"/>
                    <a:pt x="47" y="101"/>
                    <a:pt x="54" y="89"/>
                  </a:cubicBezTo>
                  <a:cubicBezTo>
                    <a:pt x="63" y="76"/>
                    <a:pt x="75" y="68"/>
                    <a:pt x="89" y="60"/>
                  </a:cubicBezTo>
                  <a:cubicBezTo>
                    <a:pt x="115" y="46"/>
                    <a:pt x="148" y="60"/>
                    <a:pt x="169" y="76"/>
                  </a:cubicBezTo>
                  <a:cubicBezTo>
                    <a:pt x="184" y="88"/>
                    <a:pt x="200" y="63"/>
                    <a:pt x="189" y="50"/>
                  </a:cubicBezTo>
                  <a:close/>
                </a:path>
              </a:pathLst>
            </a:custGeom>
            <a:solidFill>
              <a:srgbClr val="5B08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14"/>
            <p:cNvSpPr/>
            <p:nvPr/>
          </p:nvSpPr>
          <p:spPr bwMode="auto">
            <a:xfrm>
              <a:off x="1013" y="2415"/>
              <a:ext cx="352" cy="123"/>
            </a:xfrm>
            <a:custGeom>
              <a:avLst/>
              <a:gdLst>
                <a:gd name="T0" fmla="*/ 17 w 162"/>
                <a:gd name="T1" fmla="*/ 45 h 57"/>
                <a:gd name="T2" fmla="*/ 129 w 162"/>
                <a:gd name="T3" fmla="*/ 57 h 57"/>
                <a:gd name="T4" fmla="*/ 135 w 162"/>
                <a:gd name="T5" fmla="*/ 10 h 57"/>
                <a:gd name="T6" fmla="*/ 17 w 162"/>
                <a:gd name="T7" fmla="*/ 11 h 57"/>
                <a:gd name="T8" fmla="*/ 17 w 162"/>
                <a:gd name="T9" fmla="*/ 45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2" h="57">
                  <a:moveTo>
                    <a:pt x="17" y="45"/>
                  </a:moveTo>
                  <a:cubicBezTo>
                    <a:pt x="51" y="56"/>
                    <a:pt x="93" y="57"/>
                    <a:pt x="129" y="57"/>
                  </a:cubicBezTo>
                  <a:cubicBezTo>
                    <a:pt x="156" y="57"/>
                    <a:pt x="162" y="17"/>
                    <a:pt x="135" y="10"/>
                  </a:cubicBezTo>
                  <a:cubicBezTo>
                    <a:pt x="98" y="0"/>
                    <a:pt x="53" y="0"/>
                    <a:pt x="17" y="11"/>
                  </a:cubicBezTo>
                  <a:cubicBezTo>
                    <a:pt x="0" y="16"/>
                    <a:pt x="0" y="40"/>
                    <a:pt x="17" y="45"/>
                  </a:cubicBezTo>
                  <a:close/>
                </a:path>
              </a:pathLst>
            </a:custGeom>
            <a:solidFill>
              <a:srgbClr val="FF98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15"/>
            <p:cNvSpPr/>
            <p:nvPr/>
          </p:nvSpPr>
          <p:spPr bwMode="auto">
            <a:xfrm>
              <a:off x="2432" y="2415"/>
              <a:ext cx="352" cy="123"/>
            </a:xfrm>
            <a:custGeom>
              <a:avLst/>
              <a:gdLst>
                <a:gd name="T0" fmla="*/ 145 w 162"/>
                <a:gd name="T1" fmla="*/ 11 h 57"/>
                <a:gd name="T2" fmla="*/ 26 w 162"/>
                <a:gd name="T3" fmla="*/ 10 h 57"/>
                <a:gd name="T4" fmla="*/ 33 w 162"/>
                <a:gd name="T5" fmla="*/ 57 h 57"/>
                <a:gd name="T6" fmla="*/ 145 w 162"/>
                <a:gd name="T7" fmla="*/ 45 h 57"/>
                <a:gd name="T8" fmla="*/ 145 w 162"/>
                <a:gd name="T9" fmla="*/ 11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2" h="57">
                  <a:moveTo>
                    <a:pt x="145" y="11"/>
                  </a:moveTo>
                  <a:cubicBezTo>
                    <a:pt x="108" y="0"/>
                    <a:pt x="63" y="0"/>
                    <a:pt x="26" y="10"/>
                  </a:cubicBezTo>
                  <a:cubicBezTo>
                    <a:pt x="0" y="17"/>
                    <a:pt x="5" y="57"/>
                    <a:pt x="33" y="57"/>
                  </a:cubicBezTo>
                  <a:cubicBezTo>
                    <a:pt x="69" y="57"/>
                    <a:pt x="110" y="56"/>
                    <a:pt x="145" y="45"/>
                  </a:cubicBezTo>
                  <a:cubicBezTo>
                    <a:pt x="162" y="40"/>
                    <a:pt x="162" y="16"/>
                    <a:pt x="145" y="11"/>
                  </a:cubicBezTo>
                  <a:close/>
                </a:path>
              </a:pathLst>
            </a:custGeom>
            <a:solidFill>
              <a:srgbClr val="FF98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16"/>
            <p:cNvSpPr/>
            <p:nvPr/>
          </p:nvSpPr>
          <p:spPr bwMode="auto">
            <a:xfrm>
              <a:off x="642" y="3262"/>
              <a:ext cx="1142" cy="668"/>
            </a:xfrm>
            <a:custGeom>
              <a:avLst/>
              <a:gdLst>
                <a:gd name="T0" fmla="*/ 71 w 526"/>
                <a:gd name="T1" fmla="*/ 24 h 308"/>
                <a:gd name="T2" fmla="*/ 143 w 526"/>
                <a:gd name="T3" fmla="*/ 258 h 308"/>
                <a:gd name="T4" fmla="*/ 424 w 526"/>
                <a:gd name="T5" fmla="*/ 287 h 308"/>
                <a:gd name="T6" fmla="*/ 490 w 526"/>
                <a:gd name="T7" fmla="*/ 171 h 308"/>
                <a:gd name="T8" fmla="*/ 287 w 526"/>
                <a:gd name="T9" fmla="*/ 139 h 308"/>
                <a:gd name="T10" fmla="*/ 139 w 526"/>
                <a:gd name="T11" fmla="*/ 42 h 308"/>
                <a:gd name="T12" fmla="*/ 71 w 526"/>
                <a:gd name="T13" fmla="*/ 24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6" h="308">
                  <a:moveTo>
                    <a:pt x="71" y="24"/>
                  </a:moveTo>
                  <a:cubicBezTo>
                    <a:pt x="0" y="98"/>
                    <a:pt x="74" y="213"/>
                    <a:pt x="143" y="258"/>
                  </a:cubicBezTo>
                  <a:cubicBezTo>
                    <a:pt x="220" y="308"/>
                    <a:pt x="337" y="297"/>
                    <a:pt x="424" y="287"/>
                  </a:cubicBezTo>
                  <a:cubicBezTo>
                    <a:pt x="477" y="281"/>
                    <a:pt x="526" y="225"/>
                    <a:pt x="490" y="171"/>
                  </a:cubicBezTo>
                  <a:cubicBezTo>
                    <a:pt x="448" y="108"/>
                    <a:pt x="352" y="138"/>
                    <a:pt x="287" y="139"/>
                  </a:cubicBezTo>
                  <a:cubicBezTo>
                    <a:pt x="217" y="141"/>
                    <a:pt x="165" y="110"/>
                    <a:pt x="139" y="42"/>
                  </a:cubicBezTo>
                  <a:cubicBezTo>
                    <a:pt x="129" y="15"/>
                    <a:pt x="94" y="0"/>
                    <a:pt x="71" y="24"/>
                  </a:cubicBezTo>
                  <a:close/>
                </a:path>
              </a:pathLst>
            </a:custGeom>
            <a:solidFill>
              <a:srgbClr val="FFDC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17"/>
            <p:cNvSpPr/>
            <p:nvPr/>
          </p:nvSpPr>
          <p:spPr bwMode="auto">
            <a:xfrm>
              <a:off x="1603" y="3778"/>
              <a:ext cx="187" cy="37"/>
            </a:xfrm>
            <a:custGeom>
              <a:avLst/>
              <a:gdLst>
                <a:gd name="T0" fmla="*/ 5 w 86"/>
                <a:gd name="T1" fmla="*/ 9 h 17"/>
                <a:gd name="T2" fmla="*/ 84 w 86"/>
                <a:gd name="T3" fmla="*/ 12 h 17"/>
                <a:gd name="T4" fmla="*/ 84 w 86"/>
                <a:gd name="T5" fmla="*/ 10 h 17"/>
                <a:gd name="T6" fmla="*/ 7 w 86"/>
                <a:gd name="T7" fmla="*/ 2 h 17"/>
                <a:gd name="T8" fmla="*/ 5 w 86"/>
                <a:gd name="T9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" h="17">
                  <a:moveTo>
                    <a:pt x="5" y="9"/>
                  </a:moveTo>
                  <a:cubicBezTo>
                    <a:pt x="31" y="17"/>
                    <a:pt x="58" y="15"/>
                    <a:pt x="84" y="12"/>
                  </a:cubicBezTo>
                  <a:cubicBezTo>
                    <a:pt x="86" y="12"/>
                    <a:pt x="86" y="10"/>
                    <a:pt x="84" y="10"/>
                  </a:cubicBezTo>
                  <a:cubicBezTo>
                    <a:pt x="58" y="7"/>
                    <a:pt x="32" y="10"/>
                    <a:pt x="7" y="2"/>
                  </a:cubicBezTo>
                  <a:cubicBezTo>
                    <a:pt x="2" y="0"/>
                    <a:pt x="0" y="7"/>
                    <a:pt x="5" y="9"/>
                  </a:cubicBezTo>
                  <a:close/>
                </a:path>
              </a:pathLst>
            </a:custGeom>
            <a:solidFill>
              <a:srgbClr val="5B08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18"/>
            <p:cNvSpPr/>
            <p:nvPr/>
          </p:nvSpPr>
          <p:spPr bwMode="auto">
            <a:xfrm>
              <a:off x="1634" y="3704"/>
              <a:ext cx="130" cy="20"/>
            </a:xfrm>
            <a:custGeom>
              <a:avLst/>
              <a:gdLst>
                <a:gd name="T0" fmla="*/ 3 w 60"/>
                <a:gd name="T1" fmla="*/ 5 h 9"/>
                <a:gd name="T2" fmla="*/ 58 w 60"/>
                <a:gd name="T3" fmla="*/ 7 h 9"/>
                <a:gd name="T4" fmla="*/ 58 w 60"/>
                <a:gd name="T5" fmla="*/ 4 h 9"/>
                <a:gd name="T6" fmla="*/ 4 w 60"/>
                <a:gd name="T7" fmla="*/ 0 h 9"/>
                <a:gd name="T8" fmla="*/ 3 w 60"/>
                <a:gd name="T9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9">
                  <a:moveTo>
                    <a:pt x="3" y="5"/>
                  </a:moveTo>
                  <a:cubicBezTo>
                    <a:pt x="21" y="8"/>
                    <a:pt x="40" y="9"/>
                    <a:pt x="58" y="7"/>
                  </a:cubicBezTo>
                  <a:cubicBezTo>
                    <a:pt x="60" y="7"/>
                    <a:pt x="60" y="4"/>
                    <a:pt x="58" y="4"/>
                  </a:cubicBezTo>
                  <a:cubicBezTo>
                    <a:pt x="40" y="2"/>
                    <a:pt x="22" y="3"/>
                    <a:pt x="4" y="0"/>
                  </a:cubicBezTo>
                  <a:cubicBezTo>
                    <a:pt x="1" y="0"/>
                    <a:pt x="0" y="5"/>
                    <a:pt x="3" y="5"/>
                  </a:cubicBezTo>
                  <a:close/>
                </a:path>
              </a:pathLst>
            </a:custGeom>
            <a:solidFill>
              <a:srgbClr val="5B08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19"/>
            <p:cNvSpPr/>
            <p:nvPr/>
          </p:nvSpPr>
          <p:spPr bwMode="auto">
            <a:xfrm>
              <a:off x="1582" y="3609"/>
              <a:ext cx="189" cy="50"/>
            </a:xfrm>
            <a:custGeom>
              <a:avLst/>
              <a:gdLst>
                <a:gd name="T0" fmla="*/ 5 w 87"/>
                <a:gd name="T1" fmla="*/ 21 h 23"/>
                <a:gd name="T2" fmla="*/ 85 w 87"/>
                <a:gd name="T3" fmla="*/ 6 h 23"/>
                <a:gd name="T4" fmla="*/ 85 w 87"/>
                <a:gd name="T5" fmla="*/ 3 h 23"/>
                <a:gd name="T6" fmla="*/ 2 w 87"/>
                <a:gd name="T7" fmla="*/ 17 h 23"/>
                <a:gd name="T8" fmla="*/ 5 w 87"/>
                <a:gd name="T9" fmla="*/ 2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7" h="23">
                  <a:moveTo>
                    <a:pt x="5" y="21"/>
                  </a:moveTo>
                  <a:cubicBezTo>
                    <a:pt x="30" y="8"/>
                    <a:pt x="58" y="9"/>
                    <a:pt x="85" y="6"/>
                  </a:cubicBezTo>
                  <a:cubicBezTo>
                    <a:pt x="87" y="6"/>
                    <a:pt x="87" y="3"/>
                    <a:pt x="85" y="3"/>
                  </a:cubicBezTo>
                  <a:cubicBezTo>
                    <a:pt x="57" y="0"/>
                    <a:pt x="27" y="2"/>
                    <a:pt x="2" y="17"/>
                  </a:cubicBezTo>
                  <a:cubicBezTo>
                    <a:pt x="0" y="19"/>
                    <a:pt x="2" y="23"/>
                    <a:pt x="5" y="21"/>
                  </a:cubicBezTo>
                  <a:close/>
                </a:path>
              </a:pathLst>
            </a:custGeom>
            <a:solidFill>
              <a:srgbClr val="5B08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20"/>
            <p:cNvSpPr/>
            <p:nvPr/>
          </p:nvSpPr>
          <p:spPr bwMode="auto">
            <a:xfrm>
              <a:off x="1972" y="3262"/>
              <a:ext cx="1144" cy="668"/>
            </a:xfrm>
            <a:custGeom>
              <a:avLst/>
              <a:gdLst>
                <a:gd name="T0" fmla="*/ 456 w 527"/>
                <a:gd name="T1" fmla="*/ 24 h 308"/>
                <a:gd name="T2" fmla="*/ 384 w 527"/>
                <a:gd name="T3" fmla="*/ 258 h 308"/>
                <a:gd name="T4" fmla="*/ 103 w 527"/>
                <a:gd name="T5" fmla="*/ 287 h 308"/>
                <a:gd name="T6" fmla="*/ 37 w 527"/>
                <a:gd name="T7" fmla="*/ 171 h 308"/>
                <a:gd name="T8" fmla="*/ 240 w 527"/>
                <a:gd name="T9" fmla="*/ 139 h 308"/>
                <a:gd name="T10" fmla="*/ 388 w 527"/>
                <a:gd name="T11" fmla="*/ 42 h 308"/>
                <a:gd name="T12" fmla="*/ 456 w 527"/>
                <a:gd name="T13" fmla="*/ 24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7" h="308">
                  <a:moveTo>
                    <a:pt x="456" y="24"/>
                  </a:moveTo>
                  <a:cubicBezTo>
                    <a:pt x="527" y="98"/>
                    <a:pt x="453" y="213"/>
                    <a:pt x="384" y="258"/>
                  </a:cubicBezTo>
                  <a:cubicBezTo>
                    <a:pt x="307" y="308"/>
                    <a:pt x="189" y="297"/>
                    <a:pt x="103" y="287"/>
                  </a:cubicBezTo>
                  <a:cubicBezTo>
                    <a:pt x="50" y="281"/>
                    <a:pt x="0" y="225"/>
                    <a:pt x="37" y="171"/>
                  </a:cubicBezTo>
                  <a:cubicBezTo>
                    <a:pt x="79" y="108"/>
                    <a:pt x="175" y="138"/>
                    <a:pt x="240" y="139"/>
                  </a:cubicBezTo>
                  <a:cubicBezTo>
                    <a:pt x="310" y="141"/>
                    <a:pt x="361" y="110"/>
                    <a:pt x="388" y="42"/>
                  </a:cubicBezTo>
                  <a:cubicBezTo>
                    <a:pt x="398" y="15"/>
                    <a:pt x="433" y="0"/>
                    <a:pt x="456" y="24"/>
                  </a:cubicBezTo>
                  <a:close/>
                </a:path>
              </a:pathLst>
            </a:custGeom>
            <a:solidFill>
              <a:srgbClr val="FFDC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21"/>
            <p:cNvSpPr/>
            <p:nvPr/>
          </p:nvSpPr>
          <p:spPr bwMode="auto">
            <a:xfrm>
              <a:off x="1968" y="3778"/>
              <a:ext cx="187" cy="37"/>
            </a:xfrm>
            <a:custGeom>
              <a:avLst/>
              <a:gdLst>
                <a:gd name="T0" fmla="*/ 79 w 86"/>
                <a:gd name="T1" fmla="*/ 2 h 17"/>
                <a:gd name="T2" fmla="*/ 2 w 86"/>
                <a:gd name="T3" fmla="*/ 10 h 17"/>
                <a:gd name="T4" fmla="*/ 2 w 86"/>
                <a:gd name="T5" fmla="*/ 12 h 17"/>
                <a:gd name="T6" fmla="*/ 81 w 86"/>
                <a:gd name="T7" fmla="*/ 9 h 17"/>
                <a:gd name="T8" fmla="*/ 79 w 86"/>
                <a:gd name="T9" fmla="*/ 2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" h="17">
                  <a:moveTo>
                    <a:pt x="79" y="2"/>
                  </a:moveTo>
                  <a:cubicBezTo>
                    <a:pt x="54" y="10"/>
                    <a:pt x="28" y="7"/>
                    <a:pt x="2" y="10"/>
                  </a:cubicBezTo>
                  <a:cubicBezTo>
                    <a:pt x="0" y="10"/>
                    <a:pt x="0" y="12"/>
                    <a:pt x="2" y="12"/>
                  </a:cubicBezTo>
                  <a:cubicBezTo>
                    <a:pt x="28" y="15"/>
                    <a:pt x="55" y="17"/>
                    <a:pt x="81" y="9"/>
                  </a:cubicBezTo>
                  <a:cubicBezTo>
                    <a:pt x="86" y="7"/>
                    <a:pt x="84" y="0"/>
                    <a:pt x="79" y="2"/>
                  </a:cubicBezTo>
                  <a:close/>
                </a:path>
              </a:pathLst>
            </a:custGeom>
            <a:solidFill>
              <a:srgbClr val="5B08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22"/>
            <p:cNvSpPr/>
            <p:nvPr/>
          </p:nvSpPr>
          <p:spPr bwMode="auto">
            <a:xfrm>
              <a:off x="1994" y="3704"/>
              <a:ext cx="130" cy="20"/>
            </a:xfrm>
            <a:custGeom>
              <a:avLst/>
              <a:gdLst>
                <a:gd name="T0" fmla="*/ 55 w 60"/>
                <a:gd name="T1" fmla="*/ 0 h 9"/>
                <a:gd name="T2" fmla="*/ 2 w 60"/>
                <a:gd name="T3" fmla="*/ 4 h 9"/>
                <a:gd name="T4" fmla="*/ 2 w 60"/>
                <a:gd name="T5" fmla="*/ 7 h 9"/>
                <a:gd name="T6" fmla="*/ 57 w 60"/>
                <a:gd name="T7" fmla="*/ 5 h 9"/>
                <a:gd name="T8" fmla="*/ 55 w 60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9">
                  <a:moveTo>
                    <a:pt x="55" y="0"/>
                  </a:moveTo>
                  <a:cubicBezTo>
                    <a:pt x="38" y="3"/>
                    <a:pt x="20" y="2"/>
                    <a:pt x="2" y="4"/>
                  </a:cubicBezTo>
                  <a:cubicBezTo>
                    <a:pt x="0" y="4"/>
                    <a:pt x="0" y="7"/>
                    <a:pt x="2" y="7"/>
                  </a:cubicBezTo>
                  <a:cubicBezTo>
                    <a:pt x="20" y="9"/>
                    <a:pt x="39" y="8"/>
                    <a:pt x="57" y="5"/>
                  </a:cubicBezTo>
                  <a:cubicBezTo>
                    <a:pt x="60" y="5"/>
                    <a:pt x="58" y="0"/>
                    <a:pt x="55" y="0"/>
                  </a:cubicBezTo>
                  <a:close/>
                </a:path>
              </a:pathLst>
            </a:custGeom>
            <a:solidFill>
              <a:srgbClr val="5B08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Freeform 23"/>
            <p:cNvSpPr/>
            <p:nvPr/>
          </p:nvSpPr>
          <p:spPr bwMode="auto">
            <a:xfrm>
              <a:off x="1985" y="3609"/>
              <a:ext cx="191" cy="50"/>
            </a:xfrm>
            <a:custGeom>
              <a:avLst/>
              <a:gdLst>
                <a:gd name="T0" fmla="*/ 85 w 88"/>
                <a:gd name="T1" fmla="*/ 17 h 23"/>
                <a:gd name="T2" fmla="*/ 3 w 88"/>
                <a:gd name="T3" fmla="*/ 3 h 23"/>
                <a:gd name="T4" fmla="*/ 3 w 88"/>
                <a:gd name="T5" fmla="*/ 6 h 23"/>
                <a:gd name="T6" fmla="*/ 83 w 88"/>
                <a:gd name="T7" fmla="*/ 21 h 23"/>
                <a:gd name="T8" fmla="*/ 85 w 88"/>
                <a:gd name="T9" fmla="*/ 17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8" h="23">
                  <a:moveTo>
                    <a:pt x="85" y="17"/>
                  </a:moveTo>
                  <a:cubicBezTo>
                    <a:pt x="61" y="2"/>
                    <a:pt x="31" y="0"/>
                    <a:pt x="3" y="3"/>
                  </a:cubicBezTo>
                  <a:cubicBezTo>
                    <a:pt x="0" y="3"/>
                    <a:pt x="0" y="6"/>
                    <a:pt x="3" y="6"/>
                  </a:cubicBezTo>
                  <a:cubicBezTo>
                    <a:pt x="30" y="9"/>
                    <a:pt x="58" y="8"/>
                    <a:pt x="83" y="21"/>
                  </a:cubicBezTo>
                  <a:cubicBezTo>
                    <a:pt x="86" y="23"/>
                    <a:pt x="88" y="19"/>
                    <a:pt x="85" y="17"/>
                  </a:cubicBezTo>
                  <a:close/>
                </a:path>
              </a:pathLst>
            </a:custGeom>
            <a:solidFill>
              <a:srgbClr val="5B08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24"/>
            <p:cNvSpPr/>
            <p:nvPr/>
          </p:nvSpPr>
          <p:spPr bwMode="auto">
            <a:xfrm>
              <a:off x="968" y="743"/>
              <a:ext cx="464" cy="1255"/>
            </a:xfrm>
            <a:custGeom>
              <a:avLst/>
              <a:gdLst>
                <a:gd name="T0" fmla="*/ 194 w 214"/>
                <a:gd name="T1" fmla="*/ 307 h 579"/>
                <a:gd name="T2" fmla="*/ 138 w 214"/>
                <a:gd name="T3" fmla="*/ 58 h 579"/>
                <a:gd name="T4" fmla="*/ 29 w 214"/>
                <a:gd name="T5" fmla="*/ 58 h 579"/>
                <a:gd name="T6" fmla="*/ 7 w 214"/>
                <a:gd name="T7" fmla="*/ 329 h 579"/>
                <a:gd name="T8" fmla="*/ 107 w 214"/>
                <a:gd name="T9" fmla="*/ 561 h 579"/>
                <a:gd name="T10" fmla="*/ 165 w 214"/>
                <a:gd name="T11" fmla="*/ 527 h 579"/>
                <a:gd name="T12" fmla="*/ 167 w 214"/>
                <a:gd name="T13" fmla="*/ 526 h 579"/>
                <a:gd name="T14" fmla="*/ 194 w 214"/>
                <a:gd name="T15" fmla="*/ 307 h 5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4" h="579">
                  <a:moveTo>
                    <a:pt x="194" y="307"/>
                  </a:moveTo>
                  <a:cubicBezTo>
                    <a:pt x="188" y="221"/>
                    <a:pt x="171" y="138"/>
                    <a:pt x="138" y="58"/>
                  </a:cubicBezTo>
                  <a:cubicBezTo>
                    <a:pt x="119" y="9"/>
                    <a:pt x="45" y="0"/>
                    <a:pt x="29" y="58"/>
                  </a:cubicBezTo>
                  <a:cubicBezTo>
                    <a:pt x="5" y="145"/>
                    <a:pt x="0" y="240"/>
                    <a:pt x="7" y="329"/>
                  </a:cubicBezTo>
                  <a:cubicBezTo>
                    <a:pt x="13" y="418"/>
                    <a:pt x="32" y="505"/>
                    <a:pt x="107" y="561"/>
                  </a:cubicBezTo>
                  <a:cubicBezTo>
                    <a:pt x="131" y="579"/>
                    <a:pt x="164" y="554"/>
                    <a:pt x="165" y="527"/>
                  </a:cubicBezTo>
                  <a:cubicBezTo>
                    <a:pt x="166" y="527"/>
                    <a:pt x="166" y="526"/>
                    <a:pt x="167" y="526"/>
                  </a:cubicBezTo>
                  <a:cubicBezTo>
                    <a:pt x="214" y="470"/>
                    <a:pt x="199" y="376"/>
                    <a:pt x="194" y="30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25"/>
            <p:cNvSpPr/>
            <p:nvPr/>
          </p:nvSpPr>
          <p:spPr bwMode="auto">
            <a:xfrm>
              <a:off x="1050" y="977"/>
              <a:ext cx="304" cy="794"/>
            </a:xfrm>
            <a:custGeom>
              <a:avLst/>
              <a:gdLst>
                <a:gd name="T0" fmla="*/ 122 w 140"/>
                <a:gd name="T1" fmla="*/ 194 h 366"/>
                <a:gd name="T2" fmla="*/ 87 w 140"/>
                <a:gd name="T3" fmla="*/ 37 h 366"/>
                <a:gd name="T4" fmla="*/ 18 w 140"/>
                <a:gd name="T5" fmla="*/ 37 h 366"/>
                <a:gd name="T6" fmla="*/ 4 w 140"/>
                <a:gd name="T7" fmla="*/ 207 h 366"/>
                <a:gd name="T8" fmla="*/ 57 w 140"/>
                <a:gd name="T9" fmla="*/ 336 h 366"/>
                <a:gd name="T10" fmla="*/ 122 w 140"/>
                <a:gd name="T11" fmla="*/ 194 h 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0" h="366">
                  <a:moveTo>
                    <a:pt x="122" y="194"/>
                  </a:moveTo>
                  <a:cubicBezTo>
                    <a:pt x="118" y="139"/>
                    <a:pt x="107" y="87"/>
                    <a:pt x="87" y="37"/>
                  </a:cubicBezTo>
                  <a:cubicBezTo>
                    <a:pt x="75" y="6"/>
                    <a:pt x="28" y="0"/>
                    <a:pt x="18" y="37"/>
                  </a:cubicBezTo>
                  <a:cubicBezTo>
                    <a:pt x="3" y="91"/>
                    <a:pt x="0" y="151"/>
                    <a:pt x="4" y="207"/>
                  </a:cubicBezTo>
                  <a:cubicBezTo>
                    <a:pt x="7" y="247"/>
                    <a:pt x="13" y="320"/>
                    <a:pt x="57" y="336"/>
                  </a:cubicBezTo>
                  <a:cubicBezTo>
                    <a:pt x="140" y="366"/>
                    <a:pt x="125" y="236"/>
                    <a:pt x="122" y="194"/>
                  </a:cubicBezTo>
                  <a:close/>
                </a:path>
              </a:pathLst>
            </a:custGeom>
            <a:solidFill>
              <a:srgbClr val="FFDC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26"/>
            <p:cNvSpPr/>
            <p:nvPr/>
          </p:nvSpPr>
          <p:spPr bwMode="auto">
            <a:xfrm>
              <a:off x="2326" y="743"/>
              <a:ext cx="464" cy="1255"/>
            </a:xfrm>
            <a:custGeom>
              <a:avLst/>
              <a:gdLst>
                <a:gd name="T0" fmla="*/ 20 w 214"/>
                <a:gd name="T1" fmla="*/ 307 h 579"/>
                <a:gd name="T2" fmla="*/ 76 w 214"/>
                <a:gd name="T3" fmla="*/ 58 h 579"/>
                <a:gd name="T4" fmla="*/ 185 w 214"/>
                <a:gd name="T5" fmla="*/ 58 h 579"/>
                <a:gd name="T6" fmla="*/ 207 w 214"/>
                <a:gd name="T7" fmla="*/ 329 h 579"/>
                <a:gd name="T8" fmla="*/ 107 w 214"/>
                <a:gd name="T9" fmla="*/ 561 h 579"/>
                <a:gd name="T10" fmla="*/ 49 w 214"/>
                <a:gd name="T11" fmla="*/ 527 h 579"/>
                <a:gd name="T12" fmla="*/ 47 w 214"/>
                <a:gd name="T13" fmla="*/ 526 h 579"/>
                <a:gd name="T14" fmla="*/ 20 w 214"/>
                <a:gd name="T15" fmla="*/ 307 h 5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4" h="579">
                  <a:moveTo>
                    <a:pt x="20" y="307"/>
                  </a:moveTo>
                  <a:cubicBezTo>
                    <a:pt x="26" y="221"/>
                    <a:pt x="43" y="138"/>
                    <a:pt x="76" y="58"/>
                  </a:cubicBezTo>
                  <a:cubicBezTo>
                    <a:pt x="95" y="9"/>
                    <a:pt x="169" y="0"/>
                    <a:pt x="185" y="58"/>
                  </a:cubicBezTo>
                  <a:cubicBezTo>
                    <a:pt x="209" y="145"/>
                    <a:pt x="214" y="240"/>
                    <a:pt x="207" y="329"/>
                  </a:cubicBezTo>
                  <a:cubicBezTo>
                    <a:pt x="201" y="418"/>
                    <a:pt x="181" y="505"/>
                    <a:pt x="107" y="561"/>
                  </a:cubicBezTo>
                  <a:cubicBezTo>
                    <a:pt x="83" y="579"/>
                    <a:pt x="50" y="554"/>
                    <a:pt x="49" y="527"/>
                  </a:cubicBezTo>
                  <a:cubicBezTo>
                    <a:pt x="48" y="527"/>
                    <a:pt x="48" y="526"/>
                    <a:pt x="47" y="526"/>
                  </a:cubicBezTo>
                  <a:cubicBezTo>
                    <a:pt x="0" y="470"/>
                    <a:pt x="15" y="376"/>
                    <a:pt x="20" y="30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Freeform 27"/>
            <p:cNvSpPr/>
            <p:nvPr/>
          </p:nvSpPr>
          <p:spPr bwMode="auto">
            <a:xfrm>
              <a:off x="2404" y="977"/>
              <a:ext cx="304" cy="794"/>
            </a:xfrm>
            <a:custGeom>
              <a:avLst/>
              <a:gdLst>
                <a:gd name="T0" fmla="*/ 18 w 140"/>
                <a:gd name="T1" fmla="*/ 194 h 366"/>
                <a:gd name="T2" fmla="*/ 53 w 140"/>
                <a:gd name="T3" fmla="*/ 37 h 366"/>
                <a:gd name="T4" fmla="*/ 122 w 140"/>
                <a:gd name="T5" fmla="*/ 37 h 366"/>
                <a:gd name="T6" fmla="*/ 136 w 140"/>
                <a:gd name="T7" fmla="*/ 207 h 366"/>
                <a:gd name="T8" fmla="*/ 83 w 140"/>
                <a:gd name="T9" fmla="*/ 336 h 366"/>
                <a:gd name="T10" fmla="*/ 18 w 140"/>
                <a:gd name="T11" fmla="*/ 194 h 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0" h="366">
                  <a:moveTo>
                    <a:pt x="18" y="194"/>
                  </a:moveTo>
                  <a:cubicBezTo>
                    <a:pt x="22" y="139"/>
                    <a:pt x="33" y="87"/>
                    <a:pt x="53" y="37"/>
                  </a:cubicBezTo>
                  <a:cubicBezTo>
                    <a:pt x="65" y="6"/>
                    <a:pt x="112" y="0"/>
                    <a:pt x="122" y="37"/>
                  </a:cubicBezTo>
                  <a:cubicBezTo>
                    <a:pt x="137" y="91"/>
                    <a:pt x="140" y="151"/>
                    <a:pt x="136" y="207"/>
                  </a:cubicBezTo>
                  <a:cubicBezTo>
                    <a:pt x="133" y="247"/>
                    <a:pt x="127" y="320"/>
                    <a:pt x="83" y="336"/>
                  </a:cubicBezTo>
                  <a:cubicBezTo>
                    <a:pt x="0" y="366"/>
                    <a:pt x="15" y="236"/>
                    <a:pt x="18" y="194"/>
                  </a:cubicBezTo>
                  <a:close/>
                </a:path>
              </a:pathLst>
            </a:custGeom>
            <a:solidFill>
              <a:srgbClr val="FFDC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Freeform 28"/>
            <p:cNvSpPr/>
            <p:nvPr/>
          </p:nvSpPr>
          <p:spPr bwMode="auto">
            <a:xfrm>
              <a:off x="2209" y="2846"/>
              <a:ext cx="187" cy="347"/>
            </a:xfrm>
            <a:custGeom>
              <a:avLst/>
              <a:gdLst>
                <a:gd name="T0" fmla="*/ 15 w 86"/>
                <a:gd name="T1" fmla="*/ 153 h 160"/>
                <a:gd name="T2" fmla="*/ 44 w 86"/>
                <a:gd name="T3" fmla="*/ 86 h 160"/>
                <a:gd name="T4" fmla="*/ 82 w 86"/>
                <a:gd name="T5" fmla="*/ 19 h 160"/>
                <a:gd name="T6" fmla="*/ 61 w 86"/>
                <a:gd name="T7" fmla="*/ 7 h 160"/>
                <a:gd name="T8" fmla="*/ 19 w 86"/>
                <a:gd name="T9" fmla="*/ 78 h 160"/>
                <a:gd name="T10" fmla="*/ 1 w 86"/>
                <a:gd name="T11" fmla="*/ 151 h 160"/>
                <a:gd name="T12" fmla="*/ 15 w 86"/>
                <a:gd name="T13" fmla="*/ 153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6" h="160">
                  <a:moveTo>
                    <a:pt x="15" y="153"/>
                  </a:moveTo>
                  <a:cubicBezTo>
                    <a:pt x="24" y="130"/>
                    <a:pt x="33" y="108"/>
                    <a:pt x="44" y="86"/>
                  </a:cubicBezTo>
                  <a:cubicBezTo>
                    <a:pt x="56" y="64"/>
                    <a:pt x="74" y="42"/>
                    <a:pt x="82" y="19"/>
                  </a:cubicBezTo>
                  <a:cubicBezTo>
                    <a:pt x="86" y="6"/>
                    <a:pt x="70" y="0"/>
                    <a:pt x="61" y="7"/>
                  </a:cubicBezTo>
                  <a:cubicBezTo>
                    <a:pt x="41" y="23"/>
                    <a:pt x="29" y="55"/>
                    <a:pt x="19" y="78"/>
                  </a:cubicBezTo>
                  <a:cubicBezTo>
                    <a:pt x="9" y="101"/>
                    <a:pt x="0" y="125"/>
                    <a:pt x="1" y="151"/>
                  </a:cubicBezTo>
                  <a:cubicBezTo>
                    <a:pt x="2" y="159"/>
                    <a:pt x="12" y="160"/>
                    <a:pt x="15" y="153"/>
                  </a:cubicBezTo>
                  <a:close/>
                </a:path>
              </a:pathLst>
            </a:custGeom>
            <a:solidFill>
              <a:srgbClr val="8DC5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Freeform 29"/>
            <p:cNvSpPr/>
            <p:nvPr/>
          </p:nvSpPr>
          <p:spPr bwMode="auto">
            <a:xfrm>
              <a:off x="2226" y="2983"/>
              <a:ext cx="319" cy="255"/>
            </a:xfrm>
            <a:custGeom>
              <a:avLst/>
              <a:gdLst>
                <a:gd name="T0" fmla="*/ 18 w 147"/>
                <a:gd name="T1" fmla="*/ 111 h 118"/>
                <a:gd name="T2" fmla="*/ 132 w 147"/>
                <a:gd name="T3" fmla="*/ 35 h 118"/>
                <a:gd name="T4" fmla="*/ 118 w 147"/>
                <a:gd name="T5" fmla="*/ 10 h 118"/>
                <a:gd name="T6" fmla="*/ 3 w 147"/>
                <a:gd name="T7" fmla="*/ 103 h 118"/>
                <a:gd name="T8" fmla="*/ 18 w 147"/>
                <a:gd name="T9" fmla="*/ 111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" h="118">
                  <a:moveTo>
                    <a:pt x="18" y="111"/>
                  </a:moveTo>
                  <a:cubicBezTo>
                    <a:pt x="49" y="75"/>
                    <a:pt x="94" y="62"/>
                    <a:pt x="132" y="35"/>
                  </a:cubicBezTo>
                  <a:cubicBezTo>
                    <a:pt x="147" y="24"/>
                    <a:pt x="134" y="0"/>
                    <a:pt x="118" y="10"/>
                  </a:cubicBezTo>
                  <a:cubicBezTo>
                    <a:pt x="77" y="32"/>
                    <a:pt x="21" y="57"/>
                    <a:pt x="3" y="103"/>
                  </a:cubicBezTo>
                  <a:cubicBezTo>
                    <a:pt x="0" y="111"/>
                    <a:pt x="12" y="118"/>
                    <a:pt x="18" y="111"/>
                  </a:cubicBezTo>
                  <a:close/>
                </a:path>
              </a:pathLst>
            </a:custGeom>
            <a:solidFill>
              <a:srgbClr val="8DC5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Freeform 30"/>
            <p:cNvSpPr/>
            <p:nvPr/>
          </p:nvSpPr>
          <p:spPr bwMode="auto">
            <a:xfrm>
              <a:off x="2239" y="3156"/>
              <a:ext cx="341" cy="113"/>
            </a:xfrm>
            <a:custGeom>
              <a:avLst/>
              <a:gdLst>
                <a:gd name="T0" fmla="*/ 14 w 157"/>
                <a:gd name="T1" fmla="*/ 50 h 52"/>
                <a:gd name="T2" fmla="*/ 139 w 157"/>
                <a:gd name="T3" fmla="*/ 31 h 52"/>
                <a:gd name="T4" fmla="*/ 132 w 157"/>
                <a:gd name="T5" fmla="*/ 4 h 52"/>
                <a:gd name="T6" fmla="*/ 11 w 157"/>
                <a:gd name="T7" fmla="*/ 29 h 52"/>
                <a:gd name="T8" fmla="*/ 14 w 157"/>
                <a:gd name="T9" fmla="*/ 5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7" h="52">
                  <a:moveTo>
                    <a:pt x="14" y="50"/>
                  </a:moveTo>
                  <a:cubicBezTo>
                    <a:pt x="55" y="52"/>
                    <a:pt x="99" y="39"/>
                    <a:pt x="139" y="31"/>
                  </a:cubicBezTo>
                  <a:cubicBezTo>
                    <a:pt x="157" y="27"/>
                    <a:pt x="149" y="0"/>
                    <a:pt x="132" y="4"/>
                  </a:cubicBezTo>
                  <a:cubicBezTo>
                    <a:pt x="92" y="13"/>
                    <a:pt x="50" y="17"/>
                    <a:pt x="11" y="29"/>
                  </a:cubicBezTo>
                  <a:cubicBezTo>
                    <a:pt x="0" y="33"/>
                    <a:pt x="2" y="50"/>
                    <a:pt x="14" y="50"/>
                  </a:cubicBezTo>
                  <a:close/>
                </a:path>
              </a:pathLst>
            </a:custGeom>
            <a:solidFill>
              <a:srgbClr val="8DC5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Freeform 31"/>
            <p:cNvSpPr/>
            <p:nvPr/>
          </p:nvSpPr>
          <p:spPr bwMode="auto">
            <a:xfrm>
              <a:off x="1710" y="3039"/>
              <a:ext cx="744" cy="945"/>
            </a:xfrm>
            <a:custGeom>
              <a:avLst/>
              <a:gdLst>
                <a:gd name="T0" fmla="*/ 243 w 343"/>
                <a:gd name="T1" fmla="*/ 35 h 436"/>
                <a:gd name="T2" fmla="*/ 166 w 343"/>
                <a:gd name="T3" fmla="*/ 7 h 436"/>
                <a:gd name="T4" fmla="*/ 108 w 343"/>
                <a:gd name="T5" fmla="*/ 74 h 436"/>
                <a:gd name="T6" fmla="*/ 54 w 343"/>
                <a:gd name="T7" fmla="*/ 206 h 436"/>
                <a:gd name="T8" fmla="*/ 8 w 343"/>
                <a:gd name="T9" fmla="*/ 348 h 436"/>
                <a:gd name="T10" fmla="*/ 193 w 343"/>
                <a:gd name="T11" fmla="*/ 278 h 436"/>
                <a:gd name="T12" fmla="*/ 278 w 343"/>
                <a:gd name="T13" fmla="*/ 215 h 436"/>
                <a:gd name="T14" fmla="*/ 243 w 343"/>
                <a:gd name="T15" fmla="*/ 35 h 4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43" h="436">
                  <a:moveTo>
                    <a:pt x="243" y="35"/>
                  </a:moveTo>
                  <a:cubicBezTo>
                    <a:pt x="222" y="15"/>
                    <a:pt x="195" y="0"/>
                    <a:pt x="166" y="7"/>
                  </a:cubicBezTo>
                  <a:cubicBezTo>
                    <a:pt x="135" y="14"/>
                    <a:pt x="119" y="48"/>
                    <a:pt x="108" y="74"/>
                  </a:cubicBezTo>
                  <a:cubicBezTo>
                    <a:pt x="89" y="118"/>
                    <a:pt x="73" y="162"/>
                    <a:pt x="54" y="206"/>
                  </a:cubicBezTo>
                  <a:cubicBezTo>
                    <a:pt x="38" y="245"/>
                    <a:pt x="0" y="305"/>
                    <a:pt x="8" y="348"/>
                  </a:cubicBezTo>
                  <a:cubicBezTo>
                    <a:pt x="24" y="436"/>
                    <a:pt x="161" y="303"/>
                    <a:pt x="193" y="278"/>
                  </a:cubicBezTo>
                  <a:cubicBezTo>
                    <a:pt x="221" y="256"/>
                    <a:pt x="252" y="239"/>
                    <a:pt x="278" y="215"/>
                  </a:cubicBezTo>
                  <a:cubicBezTo>
                    <a:pt x="343" y="156"/>
                    <a:pt x="294" y="83"/>
                    <a:pt x="243" y="35"/>
                  </a:cubicBezTo>
                  <a:close/>
                </a:path>
              </a:pathLst>
            </a:custGeom>
            <a:solidFill>
              <a:srgbClr val="FF8D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Freeform 32"/>
            <p:cNvSpPr/>
            <p:nvPr/>
          </p:nvSpPr>
          <p:spPr bwMode="auto">
            <a:xfrm>
              <a:off x="1840" y="3188"/>
              <a:ext cx="295" cy="144"/>
            </a:xfrm>
            <a:custGeom>
              <a:avLst/>
              <a:gdLst>
                <a:gd name="T0" fmla="*/ 8 w 136"/>
                <a:gd name="T1" fmla="*/ 12 h 66"/>
                <a:gd name="T2" fmla="*/ 130 w 136"/>
                <a:gd name="T3" fmla="*/ 64 h 66"/>
                <a:gd name="T4" fmla="*/ 134 w 136"/>
                <a:gd name="T5" fmla="*/ 60 h 66"/>
                <a:gd name="T6" fmla="*/ 8 w 136"/>
                <a:gd name="T7" fmla="*/ 0 h 66"/>
                <a:gd name="T8" fmla="*/ 8 w 136"/>
                <a:gd name="T9" fmla="*/ 12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6" h="66">
                  <a:moveTo>
                    <a:pt x="8" y="12"/>
                  </a:moveTo>
                  <a:cubicBezTo>
                    <a:pt x="56" y="13"/>
                    <a:pt x="92" y="39"/>
                    <a:pt x="130" y="64"/>
                  </a:cubicBezTo>
                  <a:cubicBezTo>
                    <a:pt x="133" y="66"/>
                    <a:pt x="136" y="62"/>
                    <a:pt x="134" y="60"/>
                  </a:cubicBezTo>
                  <a:cubicBezTo>
                    <a:pt x="101" y="26"/>
                    <a:pt x="55" y="2"/>
                    <a:pt x="8" y="0"/>
                  </a:cubicBezTo>
                  <a:cubicBezTo>
                    <a:pt x="0" y="0"/>
                    <a:pt x="0" y="12"/>
                    <a:pt x="8" y="12"/>
                  </a:cubicBezTo>
                  <a:close/>
                </a:path>
              </a:pathLst>
            </a:custGeom>
            <a:solidFill>
              <a:srgbClr val="FF74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Freeform 33"/>
            <p:cNvSpPr/>
            <p:nvPr/>
          </p:nvSpPr>
          <p:spPr bwMode="auto">
            <a:xfrm>
              <a:off x="1771" y="3336"/>
              <a:ext cx="262" cy="145"/>
            </a:xfrm>
            <a:custGeom>
              <a:avLst/>
              <a:gdLst>
                <a:gd name="T0" fmla="*/ 7 w 121"/>
                <a:gd name="T1" fmla="*/ 16 h 67"/>
                <a:gd name="T2" fmla="*/ 115 w 121"/>
                <a:gd name="T3" fmla="*/ 65 h 67"/>
                <a:gd name="T4" fmla="*/ 120 w 121"/>
                <a:gd name="T5" fmla="*/ 61 h 67"/>
                <a:gd name="T6" fmla="*/ 7 w 121"/>
                <a:gd name="T7" fmla="*/ 4 h 67"/>
                <a:gd name="T8" fmla="*/ 7 w 121"/>
                <a:gd name="T9" fmla="*/ 16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0" h="67">
                  <a:moveTo>
                    <a:pt x="7" y="16"/>
                  </a:moveTo>
                  <a:cubicBezTo>
                    <a:pt x="54" y="12"/>
                    <a:pt x="81" y="40"/>
                    <a:pt x="115" y="65"/>
                  </a:cubicBezTo>
                  <a:cubicBezTo>
                    <a:pt x="118" y="67"/>
                    <a:pt x="121" y="64"/>
                    <a:pt x="120" y="61"/>
                  </a:cubicBezTo>
                  <a:cubicBezTo>
                    <a:pt x="100" y="20"/>
                    <a:pt x="51" y="0"/>
                    <a:pt x="7" y="4"/>
                  </a:cubicBezTo>
                  <a:cubicBezTo>
                    <a:pt x="0" y="5"/>
                    <a:pt x="0" y="16"/>
                    <a:pt x="7" y="16"/>
                  </a:cubicBezTo>
                  <a:close/>
                </a:path>
              </a:pathLst>
            </a:custGeom>
            <a:solidFill>
              <a:srgbClr val="FF74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Freeform 34"/>
            <p:cNvSpPr/>
            <p:nvPr/>
          </p:nvSpPr>
          <p:spPr bwMode="auto">
            <a:xfrm>
              <a:off x="1731" y="3481"/>
              <a:ext cx="204" cy="102"/>
            </a:xfrm>
            <a:custGeom>
              <a:avLst/>
              <a:gdLst>
                <a:gd name="T0" fmla="*/ 8 w 94"/>
                <a:gd name="T1" fmla="*/ 12 h 47"/>
                <a:gd name="T2" fmla="*/ 86 w 94"/>
                <a:gd name="T3" fmla="*/ 45 h 47"/>
                <a:gd name="T4" fmla="*/ 91 w 94"/>
                <a:gd name="T5" fmla="*/ 39 h 47"/>
                <a:gd name="T6" fmla="*/ 8 w 94"/>
                <a:gd name="T7" fmla="*/ 1 h 47"/>
                <a:gd name="T8" fmla="*/ 8 w 94"/>
                <a:gd name="T9" fmla="*/ 12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4" h="47">
                  <a:moveTo>
                    <a:pt x="8" y="12"/>
                  </a:moveTo>
                  <a:cubicBezTo>
                    <a:pt x="39" y="14"/>
                    <a:pt x="60" y="32"/>
                    <a:pt x="86" y="45"/>
                  </a:cubicBezTo>
                  <a:cubicBezTo>
                    <a:pt x="90" y="47"/>
                    <a:pt x="94" y="42"/>
                    <a:pt x="91" y="39"/>
                  </a:cubicBezTo>
                  <a:cubicBezTo>
                    <a:pt x="71" y="16"/>
                    <a:pt x="37" y="2"/>
                    <a:pt x="8" y="1"/>
                  </a:cubicBezTo>
                  <a:cubicBezTo>
                    <a:pt x="0" y="0"/>
                    <a:pt x="0" y="12"/>
                    <a:pt x="8" y="12"/>
                  </a:cubicBezTo>
                  <a:close/>
                </a:path>
              </a:pathLst>
            </a:custGeom>
            <a:solidFill>
              <a:srgbClr val="FF74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18" name="文本框 117"/>
          <p:cNvSpPr txBox="1"/>
          <p:nvPr/>
        </p:nvSpPr>
        <p:spPr>
          <a:xfrm>
            <a:off x="7236233" y="1004560"/>
            <a:ext cx="277341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smtClean="0">
                <a:latin typeface="方正喵呜体" panose="02010600010101010101" pitchFamily="2" charset="-122"/>
                <a:ea typeface="方正喵呜体" panose="02010600010101010101" pitchFamily="2" charset="-122"/>
              </a:rPr>
              <a:t>青春是一首歌</a:t>
            </a:r>
            <a:endParaRPr lang="en-US" altLang="zh-CN" sz="2800" b="1" smtClean="0"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122" name="文本框 121"/>
          <p:cNvSpPr txBox="1"/>
          <p:nvPr/>
        </p:nvSpPr>
        <p:spPr>
          <a:xfrm>
            <a:off x="9987169" y="1014528"/>
            <a:ext cx="162035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latin typeface="方正喵呜体" panose="02010600010101010101" pitchFamily="2" charset="-122"/>
                <a:ea typeface="方正喵呜体" panose="02010600010101010101" pitchFamily="2" charset="-122"/>
              </a:rPr>
              <a:t>她</a:t>
            </a:r>
            <a:r>
              <a:rPr lang="zh-CN" altLang="en-US" sz="2800" b="1" smtClean="0">
                <a:latin typeface="方正喵呜体" panose="02010600010101010101" pitchFamily="2" charset="-122"/>
                <a:ea typeface="方正喵呜体" panose="02010600010101010101" pitchFamily="2" charset="-122"/>
              </a:rPr>
              <a:t>拨动着</a:t>
            </a:r>
            <a:endParaRPr lang="en-US" altLang="zh-CN" sz="2800" b="1" smtClean="0"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123" name="文本框 122"/>
          <p:cNvSpPr txBox="1"/>
          <p:nvPr/>
        </p:nvSpPr>
        <p:spPr>
          <a:xfrm>
            <a:off x="163571" y="1452986"/>
            <a:ext cx="321187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smtClean="0">
                <a:latin typeface="方正喵呜体" panose="02010600010101010101" pitchFamily="2" charset="-122"/>
                <a:ea typeface="方正喵呜体" panose="02010600010101010101" pitchFamily="2" charset="-122"/>
              </a:rPr>
              <a:t>我们年轻的心弦</a:t>
            </a:r>
            <a:endParaRPr lang="en-US" altLang="zh-CN" sz="2800" b="1" smtClean="0"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124" name="文本框 123"/>
          <p:cNvSpPr txBox="1"/>
          <p:nvPr/>
        </p:nvSpPr>
        <p:spPr>
          <a:xfrm>
            <a:off x="3190607" y="1466337"/>
            <a:ext cx="277341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smtClean="0">
                <a:latin typeface="方正喵呜体" panose="02010600010101010101" pitchFamily="2" charset="-122"/>
                <a:ea typeface="方正喵呜体" panose="02010600010101010101" pitchFamily="2" charset="-122"/>
              </a:rPr>
              <a:t>青春是一支笔</a:t>
            </a:r>
            <a:endParaRPr lang="en-US" altLang="zh-CN" sz="2800" b="1" smtClean="0"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125" name="文本框 124"/>
          <p:cNvSpPr txBox="1"/>
          <p:nvPr/>
        </p:nvSpPr>
        <p:spPr>
          <a:xfrm>
            <a:off x="5614452" y="1466337"/>
            <a:ext cx="42553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smtClean="0">
                <a:latin typeface="方正喵呜体" panose="02010600010101010101" pitchFamily="2" charset="-122"/>
                <a:ea typeface="方正喵呜体" panose="02010600010101010101" pitchFamily="2" charset="-122"/>
              </a:rPr>
              <a:t>她勾画着我们人生的蓝图</a:t>
            </a:r>
            <a:endParaRPr lang="en-US" altLang="zh-CN" sz="2800" b="1" smtClean="0"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126" name="文本框 125"/>
          <p:cNvSpPr txBox="1"/>
          <p:nvPr/>
        </p:nvSpPr>
        <p:spPr>
          <a:xfrm>
            <a:off x="4963885" y="3123390"/>
            <a:ext cx="277341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smtClean="0">
                <a:latin typeface="方正喵呜体" panose="02010600010101010101" pitchFamily="2" charset="-122"/>
                <a:ea typeface="方正喵呜体" panose="02010600010101010101" pitchFamily="2" charset="-122"/>
              </a:rPr>
              <a:t>它有眼睛</a:t>
            </a:r>
            <a:endParaRPr lang="en-US" altLang="zh-CN" sz="2800" b="1" smtClean="0"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127" name="文本框 126"/>
          <p:cNvSpPr txBox="1"/>
          <p:nvPr/>
        </p:nvSpPr>
        <p:spPr>
          <a:xfrm>
            <a:off x="7245666" y="3155339"/>
            <a:ext cx="277341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smtClean="0">
                <a:latin typeface="方正喵呜体" panose="02010600010101010101" pitchFamily="2" charset="-122"/>
                <a:ea typeface="方正喵呜体" panose="02010600010101010101" pitchFamily="2" charset="-122"/>
              </a:rPr>
              <a:t>看见失意与彷徨</a:t>
            </a:r>
            <a:endParaRPr lang="en-US" altLang="zh-CN" sz="2800" b="1" smtClean="0"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128" name="文本框 127"/>
          <p:cNvSpPr txBox="1"/>
          <p:nvPr/>
        </p:nvSpPr>
        <p:spPr>
          <a:xfrm>
            <a:off x="3256043" y="3574938"/>
            <a:ext cx="20634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smtClean="0">
                <a:latin typeface="方正喵呜体" panose="02010600010101010101" pitchFamily="2" charset="-122"/>
                <a:ea typeface="方正喵呜体" panose="02010600010101010101" pitchFamily="2" charset="-122"/>
              </a:rPr>
              <a:t>它有脚</a:t>
            </a:r>
            <a:endParaRPr lang="en-US" altLang="zh-CN" sz="2800" b="1" smtClean="0"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129" name="文本框 128"/>
          <p:cNvSpPr txBox="1"/>
          <p:nvPr/>
        </p:nvSpPr>
        <p:spPr>
          <a:xfrm>
            <a:off x="5120710" y="3590234"/>
            <a:ext cx="277341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smtClean="0">
                <a:latin typeface="方正喵呜体" panose="02010600010101010101" pitchFamily="2" charset="-122"/>
                <a:ea typeface="方正喵呜体" panose="02010600010101010101" pitchFamily="2" charset="-122"/>
              </a:rPr>
              <a:t>访遍贫穷与病痛</a:t>
            </a:r>
            <a:endParaRPr lang="en-US" altLang="zh-CN" sz="2800" b="1" smtClean="0"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130" name="文本框 129"/>
          <p:cNvSpPr txBox="1"/>
          <p:nvPr/>
        </p:nvSpPr>
        <p:spPr>
          <a:xfrm>
            <a:off x="10019079" y="5276053"/>
            <a:ext cx="183218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smtClean="0">
                <a:latin typeface="方正喵呜体" panose="02010600010101010101" pitchFamily="2" charset="-122"/>
                <a:ea typeface="方正喵呜体" panose="02010600010101010101" pitchFamily="2" charset="-122"/>
              </a:rPr>
              <a:t>曾经积贫</a:t>
            </a:r>
            <a:endParaRPr lang="en-US" altLang="zh-CN" sz="2800" b="1" smtClean="0"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131" name="文本框 130"/>
          <p:cNvSpPr txBox="1"/>
          <p:nvPr/>
        </p:nvSpPr>
        <p:spPr>
          <a:xfrm>
            <a:off x="586106" y="5728170"/>
            <a:ext cx="253453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latin typeface="方正喵呜体" panose="02010600010101010101" pitchFamily="2" charset="-122"/>
                <a:ea typeface="方正喵呜体" panose="02010600010101010101" pitchFamily="2" charset="-122"/>
              </a:rPr>
              <a:t>积弱的民族</a:t>
            </a:r>
            <a:endParaRPr lang="en-US" altLang="zh-CN" sz="2800" b="1"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132" name="文本框 131"/>
          <p:cNvSpPr txBox="1"/>
          <p:nvPr/>
        </p:nvSpPr>
        <p:spPr>
          <a:xfrm>
            <a:off x="3375448" y="5728170"/>
            <a:ext cx="46102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smtClean="0">
                <a:latin typeface="方正喵呜体" panose="02010600010101010101" pitchFamily="2" charset="-122"/>
                <a:ea typeface="方正喵呜体" panose="02010600010101010101" pitchFamily="2" charset="-122"/>
              </a:rPr>
              <a:t>迎来伟大复兴的光明前景</a:t>
            </a:r>
            <a:endParaRPr lang="en-US" altLang="zh-CN" sz="2800" b="1" smtClean="0"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1460586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8" grpId="0"/>
      <p:bldP spid="122" grpId="0"/>
      <p:bldP spid="123" grpId="0"/>
      <p:bldP spid="124" grpId="0"/>
      <p:bldP spid="125" grpId="0"/>
      <p:bldP spid="126" grpId="0"/>
      <p:bldP spid="127" grpId="0"/>
      <p:bldP spid="128" grpId="0"/>
      <p:bldP spid="129" grpId="0"/>
      <p:bldP spid="130" grpId="0"/>
      <p:bldP spid="131" grpId="0"/>
      <p:bldP spid="13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8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" name="Group 4"/>
          <p:cNvGrpSpPr>
            <a:grpSpLocks noChangeAspect="1"/>
          </p:cNvGrpSpPr>
          <p:nvPr/>
        </p:nvGrpSpPr>
        <p:grpSpPr>
          <a:xfrm rot="10800000">
            <a:off x="10944403" y="-246584"/>
            <a:ext cx="1001212" cy="1385668"/>
            <a:chOff x="586" y="743"/>
            <a:chExt cx="2586" cy="3579"/>
          </a:xfrm>
        </p:grpSpPr>
        <p:sp>
          <p:nvSpPr>
            <p:cNvPr id="34" name="Freeform 8"/>
            <p:cNvSpPr/>
            <p:nvPr/>
          </p:nvSpPr>
          <p:spPr bwMode="auto">
            <a:xfrm>
              <a:off x="586" y="1482"/>
              <a:ext cx="2586" cy="2840"/>
            </a:xfrm>
            <a:custGeom>
              <a:avLst/>
              <a:gdLst>
                <a:gd name="T0" fmla="*/ 1181 w 1192"/>
                <a:gd name="T1" fmla="*/ 646 h 1310"/>
                <a:gd name="T2" fmla="*/ 1155 w 1192"/>
                <a:gd name="T3" fmla="*/ 406 h 1310"/>
                <a:gd name="T4" fmla="*/ 1033 w 1192"/>
                <a:gd name="T5" fmla="*/ 179 h 1310"/>
                <a:gd name="T6" fmla="*/ 636 w 1192"/>
                <a:gd name="T7" fmla="*/ 2 h 1310"/>
                <a:gd name="T8" fmla="*/ 597 w 1192"/>
                <a:gd name="T9" fmla="*/ 0 h 1310"/>
                <a:gd name="T10" fmla="*/ 597 w 1192"/>
                <a:gd name="T11" fmla="*/ 0 h 1310"/>
                <a:gd name="T12" fmla="*/ 596 w 1192"/>
                <a:gd name="T13" fmla="*/ 0 h 1310"/>
                <a:gd name="T14" fmla="*/ 595 w 1192"/>
                <a:gd name="T15" fmla="*/ 0 h 1310"/>
                <a:gd name="T16" fmla="*/ 595 w 1192"/>
                <a:gd name="T17" fmla="*/ 0 h 1310"/>
                <a:gd name="T18" fmla="*/ 556 w 1192"/>
                <a:gd name="T19" fmla="*/ 2 h 1310"/>
                <a:gd name="T20" fmla="*/ 159 w 1192"/>
                <a:gd name="T21" fmla="*/ 179 h 1310"/>
                <a:gd name="T22" fmla="*/ 37 w 1192"/>
                <a:gd name="T23" fmla="*/ 406 h 1310"/>
                <a:gd name="T24" fmla="*/ 10 w 1192"/>
                <a:gd name="T25" fmla="*/ 646 h 1310"/>
                <a:gd name="T26" fmla="*/ 3 w 1192"/>
                <a:gd name="T27" fmla="*/ 925 h 1310"/>
                <a:gd name="T28" fmla="*/ 16 w 1192"/>
                <a:gd name="T29" fmla="*/ 1073 h 1310"/>
                <a:gd name="T30" fmla="*/ 56 w 1192"/>
                <a:gd name="T31" fmla="*/ 1210 h 1310"/>
                <a:gd name="T32" fmla="*/ 139 w 1192"/>
                <a:gd name="T33" fmla="*/ 1234 h 1310"/>
                <a:gd name="T34" fmla="*/ 386 w 1192"/>
                <a:gd name="T35" fmla="*/ 1305 h 1310"/>
                <a:gd name="T36" fmla="*/ 596 w 1192"/>
                <a:gd name="T37" fmla="*/ 1305 h 1310"/>
                <a:gd name="T38" fmla="*/ 806 w 1192"/>
                <a:gd name="T39" fmla="*/ 1305 h 1310"/>
                <a:gd name="T40" fmla="*/ 1053 w 1192"/>
                <a:gd name="T41" fmla="*/ 1234 h 1310"/>
                <a:gd name="T42" fmla="*/ 1136 w 1192"/>
                <a:gd name="T43" fmla="*/ 1210 h 1310"/>
                <a:gd name="T44" fmla="*/ 1176 w 1192"/>
                <a:gd name="T45" fmla="*/ 1073 h 1310"/>
                <a:gd name="T46" fmla="*/ 1189 w 1192"/>
                <a:gd name="T47" fmla="*/ 925 h 1310"/>
                <a:gd name="T48" fmla="*/ 1181 w 1192"/>
                <a:gd name="T49" fmla="*/ 646 h 1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92" h="1310">
                  <a:moveTo>
                    <a:pt x="1181" y="646"/>
                  </a:moveTo>
                  <a:cubicBezTo>
                    <a:pt x="1175" y="566"/>
                    <a:pt x="1172" y="485"/>
                    <a:pt x="1155" y="406"/>
                  </a:cubicBezTo>
                  <a:cubicBezTo>
                    <a:pt x="1137" y="323"/>
                    <a:pt x="1089" y="243"/>
                    <a:pt x="1033" y="179"/>
                  </a:cubicBezTo>
                  <a:cubicBezTo>
                    <a:pt x="928" y="58"/>
                    <a:pt x="790" y="13"/>
                    <a:pt x="636" y="2"/>
                  </a:cubicBezTo>
                  <a:cubicBezTo>
                    <a:pt x="623" y="1"/>
                    <a:pt x="610" y="1"/>
                    <a:pt x="597" y="0"/>
                  </a:cubicBezTo>
                  <a:cubicBezTo>
                    <a:pt x="597" y="0"/>
                    <a:pt x="597" y="0"/>
                    <a:pt x="597" y="0"/>
                  </a:cubicBezTo>
                  <a:cubicBezTo>
                    <a:pt x="596" y="0"/>
                    <a:pt x="596" y="0"/>
                    <a:pt x="596" y="0"/>
                  </a:cubicBezTo>
                  <a:cubicBezTo>
                    <a:pt x="596" y="0"/>
                    <a:pt x="595" y="0"/>
                    <a:pt x="595" y="0"/>
                  </a:cubicBezTo>
                  <a:cubicBezTo>
                    <a:pt x="595" y="0"/>
                    <a:pt x="595" y="0"/>
                    <a:pt x="595" y="0"/>
                  </a:cubicBezTo>
                  <a:cubicBezTo>
                    <a:pt x="582" y="1"/>
                    <a:pt x="569" y="1"/>
                    <a:pt x="556" y="2"/>
                  </a:cubicBezTo>
                  <a:cubicBezTo>
                    <a:pt x="402" y="13"/>
                    <a:pt x="264" y="58"/>
                    <a:pt x="159" y="179"/>
                  </a:cubicBezTo>
                  <a:cubicBezTo>
                    <a:pt x="103" y="243"/>
                    <a:pt x="54" y="323"/>
                    <a:pt x="37" y="406"/>
                  </a:cubicBezTo>
                  <a:cubicBezTo>
                    <a:pt x="20" y="485"/>
                    <a:pt x="17" y="566"/>
                    <a:pt x="10" y="646"/>
                  </a:cubicBezTo>
                  <a:cubicBezTo>
                    <a:pt x="3" y="739"/>
                    <a:pt x="0" y="832"/>
                    <a:pt x="3" y="925"/>
                  </a:cubicBezTo>
                  <a:cubicBezTo>
                    <a:pt x="5" y="974"/>
                    <a:pt x="9" y="1024"/>
                    <a:pt x="16" y="1073"/>
                  </a:cubicBezTo>
                  <a:cubicBezTo>
                    <a:pt x="23" y="1117"/>
                    <a:pt x="28" y="1173"/>
                    <a:pt x="56" y="1210"/>
                  </a:cubicBezTo>
                  <a:cubicBezTo>
                    <a:pt x="77" y="1240"/>
                    <a:pt x="112" y="1246"/>
                    <a:pt x="139" y="1234"/>
                  </a:cubicBezTo>
                  <a:cubicBezTo>
                    <a:pt x="207" y="1287"/>
                    <a:pt x="304" y="1300"/>
                    <a:pt x="386" y="1305"/>
                  </a:cubicBezTo>
                  <a:cubicBezTo>
                    <a:pt x="456" y="1310"/>
                    <a:pt x="526" y="1307"/>
                    <a:pt x="596" y="1305"/>
                  </a:cubicBezTo>
                  <a:cubicBezTo>
                    <a:pt x="666" y="1307"/>
                    <a:pt x="736" y="1310"/>
                    <a:pt x="806" y="1305"/>
                  </a:cubicBezTo>
                  <a:cubicBezTo>
                    <a:pt x="888" y="1300"/>
                    <a:pt x="985" y="1287"/>
                    <a:pt x="1053" y="1234"/>
                  </a:cubicBezTo>
                  <a:cubicBezTo>
                    <a:pt x="1080" y="1246"/>
                    <a:pt x="1115" y="1240"/>
                    <a:pt x="1136" y="1210"/>
                  </a:cubicBezTo>
                  <a:cubicBezTo>
                    <a:pt x="1163" y="1173"/>
                    <a:pt x="1169" y="1117"/>
                    <a:pt x="1176" y="1073"/>
                  </a:cubicBezTo>
                  <a:cubicBezTo>
                    <a:pt x="1183" y="1024"/>
                    <a:pt x="1187" y="974"/>
                    <a:pt x="1189" y="925"/>
                  </a:cubicBezTo>
                  <a:cubicBezTo>
                    <a:pt x="1192" y="832"/>
                    <a:pt x="1189" y="739"/>
                    <a:pt x="1181" y="64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9"/>
            <p:cNvSpPr/>
            <p:nvPr/>
          </p:nvSpPr>
          <p:spPr bwMode="auto">
            <a:xfrm>
              <a:off x="1465" y="2467"/>
              <a:ext cx="440" cy="234"/>
            </a:xfrm>
            <a:custGeom>
              <a:avLst/>
              <a:gdLst>
                <a:gd name="T0" fmla="*/ 2 w 203"/>
                <a:gd name="T1" fmla="*/ 30 h 108"/>
                <a:gd name="T2" fmla="*/ 105 w 203"/>
                <a:gd name="T3" fmla="*/ 99 h 108"/>
                <a:gd name="T4" fmla="*/ 202 w 203"/>
                <a:gd name="T5" fmla="*/ 4 h 108"/>
                <a:gd name="T6" fmla="*/ 197 w 203"/>
                <a:gd name="T7" fmla="*/ 2 h 108"/>
                <a:gd name="T8" fmla="*/ 108 w 203"/>
                <a:gd name="T9" fmla="*/ 82 h 108"/>
                <a:gd name="T10" fmla="*/ 11 w 203"/>
                <a:gd name="T11" fmla="*/ 27 h 108"/>
                <a:gd name="T12" fmla="*/ 2 w 203"/>
                <a:gd name="T13" fmla="*/ 3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3" h="108">
                  <a:moveTo>
                    <a:pt x="2" y="30"/>
                  </a:moveTo>
                  <a:cubicBezTo>
                    <a:pt x="14" y="81"/>
                    <a:pt x="53" y="108"/>
                    <a:pt x="105" y="99"/>
                  </a:cubicBezTo>
                  <a:cubicBezTo>
                    <a:pt x="150" y="91"/>
                    <a:pt x="197" y="50"/>
                    <a:pt x="202" y="4"/>
                  </a:cubicBezTo>
                  <a:cubicBezTo>
                    <a:pt x="203" y="1"/>
                    <a:pt x="199" y="0"/>
                    <a:pt x="197" y="2"/>
                  </a:cubicBezTo>
                  <a:cubicBezTo>
                    <a:pt x="179" y="41"/>
                    <a:pt x="151" y="70"/>
                    <a:pt x="108" y="82"/>
                  </a:cubicBezTo>
                  <a:cubicBezTo>
                    <a:pt x="64" y="93"/>
                    <a:pt x="26" y="70"/>
                    <a:pt x="11" y="27"/>
                  </a:cubicBezTo>
                  <a:cubicBezTo>
                    <a:pt x="9" y="22"/>
                    <a:pt x="0" y="24"/>
                    <a:pt x="2" y="30"/>
                  </a:cubicBezTo>
                  <a:close/>
                </a:path>
              </a:pathLst>
            </a:custGeom>
            <a:solidFill>
              <a:srgbClr val="5B08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10"/>
            <p:cNvSpPr/>
            <p:nvPr/>
          </p:nvSpPr>
          <p:spPr bwMode="auto">
            <a:xfrm>
              <a:off x="1892" y="2467"/>
              <a:ext cx="441" cy="238"/>
            </a:xfrm>
            <a:custGeom>
              <a:avLst/>
              <a:gdLst>
                <a:gd name="T0" fmla="*/ 192 w 203"/>
                <a:gd name="T1" fmla="*/ 27 h 110"/>
                <a:gd name="T2" fmla="*/ 95 w 203"/>
                <a:gd name="T3" fmla="*/ 82 h 110"/>
                <a:gd name="T4" fmla="*/ 6 w 203"/>
                <a:gd name="T5" fmla="*/ 2 h 110"/>
                <a:gd name="T6" fmla="*/ 1 w 203"/>
                <a:gd name="T7" fmla="*/ 4 h 110"/>
                <a:gd name="T8" fmla="*/ 98 w 203"/>
                <a:gd name="T9" fmla="*/ 99 h 110"/>
                <a:gd name="T10" fmla="*/ 201 w 203"/>
                <a:gd name="T11" fmla="*/ 30 h 110"/>
                <a:gd name="T12" fmla="*/ 192 w 203"/>
                <a:gd name="T13" fmla="*/ 27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3" h="110">
                  <a:moveTo>
                    <a:pt x="192" y="27"/>
                  </a:moveTo>
                  <a:cubicBezTo>
                    <a:pt x="177" y="70"/>
                    <a:pt x="139" y="92"/>
                    <a:pt x="95" y="82"/>
                  </a:cubicBezTo>
                  <a:cubicBezTo>
                    <a:pt x="53" y="71"/>
                    <a:pt x="24" y="40"/>
                    <a:pt x="6" y="2"/>
                  </a:cubicBezTo>
                  <a:cubicBezTo>
                    <a:pt x="5" y="0"/>
                    <a:pt x="0" y="1"/>
                    <a:pt x="1" y="4"/>
                  </a:cubicBezTo>
                  <a:cubicBezTo>
                    <a:pt x="7" y="51"/>
                    <a:pt x="53" y="89"/>
                    <a:pt x="98" y="99"/>
                  </a:cubicBezTo>
                  <a:cubicBezTo>
                    <a:pt x="150" y="110"/>
                    <a:pt x="190" y="79"/>
                    <a:pt x="201" y="30"/>
                  </a:cubicBezTo>
                  <a:cubicBezTo>
                    <a:pt x="203" y="24"/>
                    <a:pt x="194" y="22"/>
                    <a:pt x="192" y="27"/>
                  </a:cubicBezTo>
                  <a:close/>
                </a:path>
              </a:pathLst>
            </a:custGeom>
            <a:solidFill>
              <a:srgbClr val="5B08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11"/>
            <p:cNvSpPr/>
            <p:nvPr/>
          </p:nvSpPr>
          <p:spPr bwMode="auto">
            <a:xfrm>
              <a:off x="1814" y="2354"/>
              <a:ext cx="171" cy="123"/>
            </a:xfrm>
            <a:custGeom>
              <a:avLst/>
              <a:gdLst>
                <a:gd name="T0" fmla="*/ 78 w 79"/>
                <a:gd name="T1" fmla="*/ 13 h 57"/>
                <a:gd name="T2" fmla="*/ 65 w 79"/>
                <a:gd name="T3" fmla="*/ 2 h 57"/>
                <a:gd name="T4" fmla="*/ 63 w 79"/>
                <a:gd name="T5" fmla="*/ 2 h 57"/>
                <a:gd name="T6" fmla="*/ 39 w 79"/>
                <a:gd name="T7" fmla="*/ 0 h 57"/>
                <a:gd name="T8" fmla="*/ 16 w 79"/>
                <a:gd name="T9" fmla="*/ 2 h 57"/>
                <a:gd name="T10" fmla="*/ 13 w 79"/>
                <a:gd name="T11" fmla="*/ 2 h 57"/>
                <a:gd name="T12" fmla="*/ 1 w 79"/>
                <a:gd name="T13" fmla="*/ 13 h 57"/>
                <a:gd name="T14" fmla="*/ 2 w 79"/>
                <a:gd name="T15" fmla="*/ 25 h 57"/>
                <a:gd name="T16" fmla="*/ 28 w 79"/>
                <a:gd name="T17" fmla="*/ 53 h 57"/>
                <a:gd name="T18" fmla="*/ 51 w 79"/>
                <a:gd name="T19" fmla="*/ 53 h 57"/>
                <a:gd name="T20" fmla="*/ 76 w 79"/>
                <a:gd name="T21" fmla="*/ 25 h 57"/>
                <a:gd name="T22" fmla="*/ 78 w 79"/>
                <a:gd name="T23" fmla="*/ 13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9" h="57">
                  <a:moveTo>
                    <a:pt x="78" y="13"/>
                  </a:moveTo>
                  <a:cubicBezTo>
                    <a:pt x="77" y="7"/>
                    <a:pt x="73" y="3"/>
                    <a:pt x="65" y="2"/>
                  </a:cubicBezTo>
                  <a:cubicBezTo>
                    <a:pt x="65" y="2"/>
                    <a:pt x="64" y="2"/>
                    <a:pt x="63" y="2"/>
                  </a:cubicBezTo>
                  <a:cubicBezTo>
                    <a:pt x="55" y="0"/>
                    <a:pt x="47" y="0"/>
                    <a:pt x="39" y="0"/>
                  </a:cubicBezTo>
                  <a:cubicBezTo>
                    <a:pt x="32" y="0"/>
                    <a:pt x="24" y="0"/>
                    <a:pt x="16" y="2"/>
                  </a:cubicBezTo>
                  <a:cubicBezTo>
                    <a:pt x="15" y="2"/>
                    <a:pt x="14" y="2"/>
                    <a:pt x="13" y="2"/>
                  </a:cubicBezTo>
                  <a:cubicBezTo>
                    <a:pt x="6" y="3"/>
                    <a:pt x="2" y="7"/>
                    <a:pt x="1" y="13"/>
                  </a:cubicBezTo>
                  <a:cubicBezTo>
                    <a:pt x="0" y="16"/>
                    <a:pt x="0" y="21"/>
                    <a:pt x="2" y="25"/>
                  </a:cubicBezTo>
                  <a:cubicBezTo>
                    <a:pt x="8" y="35"/>
                    <a:pt x="18" y="48"/>
                    <a:pt x="28" y="53"/>
                  </a:cubicBezTo>
                  <a:cubicBezTo>
                    <a:pt x="36" y="57"/>
                    <a:pt x="43" y="57"/>
                    <a:pt x="51" y="53"/>
                  </a:cubicBezTo>
                  <a:cubicBezTo>
                    <a:pt x="61" y="48"/>
                    <a:pt x="71" y="35"/>
                    <a:pt x="76" y="25"/>
                  </a:cubicBezTo>
                  <a:cubicBezTo>
                    <a:pt x="79" y="21"/>
                    <a:pt x="79" y="16"/>
                    <a:pt x="78" y="13"/>
                  </a:cubicBezTo>
                  <a:close/>
                </a:path>
              </a:pathLst>
            </a:custGeom>
            <a:solidFill>
              <a:srgbClr val="5B0822"/>
            </a:solidFill>
            <a:ln w="14288" cap="flat">
              <a:solidFill>
                <a:srgbClr val="5B0822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12"/>
            <p:cNvSpPr/>
            <p:nvPr/>
          </p:nvSpPr>
          <p:spPr bwMode="auto">
            <a:xfrm>
              <a:off x="1139" y="2120"/>
              <a:ext cx="434" cy="271"/>
            </a:xfrm>
            <a:custGeom>
              <a:avLst/>
              <a:gdLst>
                <a:gd name="T0" fmla="*/ 32 w 200"/>
                <a:gd name="T1" fmla="*/ 76 h 125"/>
                <a:gd name="T2" fmla="*/ 111 w 200"/>
                <a:gd name="T3" fmla="*/ 60 h 125"/>
                <a:gd name="T4" fmla="*/ 167 w 200"/>
                <a:gd name="T5" fmla="*/ 121 h 125"/>
                <a:gd name="T6" fmla="*/ 179 w 200"/>
                <a:gd name="T7" fmla="*/ 120 h 125"/>
                <a:gd name="T8" fmla="*/ 129 w 200"/>
                <a:gd name="T9" fmla="*/ 18 h 125"/>
                <a:gd name="T10" fmla="*/ 12 w 200"/>
                <a:gd name="T11" fmla="*/ 50 h 125"/>
                <a:gd name="T12" fmla="*/ 32 w 200"/>
                <a:gd name="T13" fmla="*/ 76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0" h="125">
                  <a:moveTo>
                    <a:pt x="32" y="76"/>
                  </a:moveTo>
                  <a:cubicBezTo>
                    <a:pt x="54" y="59"/>
                    <a:pt x="84" y="48"/>
                    <a:pt x="111" y="60"/>
                  </a:cubicBezTo>
                  <a:cubicBezTo>
                    <a:pt x="141" y="73"/>
                    <a:pt x="146" y="101"/>
                    <a:pt x="167" y="121"/>
                  </a:cubicBezTo>
                  <a:cubicBezTo>
                    <a:pt x="171" y="125"/>
                    <a:pt x="177" y="124"/>
                    <a:pt x="179" y="120"/>
                  </a:cubicBezTo>
                  <a:cubicBezTo>
                    <a:pt x="200" y="83"/>
                    <a:pt x="164" y="32"/>
                    <a:pt x="129" y="18"/>
                  </a:cubicBezTo>
                  <a:cubicBezTo>
                    <a:pt x="86" y="0"/>
                    <a:pt x="42" y="15"/>
                    <a:pt x="12" y="50"/>
                  </a:cubicBezTo>
                  <a:cubicBezTo>
                    <a:pt x="0" y="63"/>
                    <a:pt x="16" y="88"/>
                    <a:pt x="32" y="76"/>
                  </a:cubicBezTo>
                  <a:close/>
                </a:path>
              </a:pathLst>
            </a:custGeom>
            <a:solidFill>
              <a:srgbClr val="5B08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13"/>
            <p:cNvSpPr/>
            <p:nvPr/>
          </p:nvSpPr>
          <p:spPr bwMode="auto">
            <a:xfrm>
              <a:off x="2165" y="2120"/>
              <a:ext cx="435" cy="271"/>
            </a:xfrm>
            <a:custGeom>
              <a:avLst/>
              <a:gdLst>
                <a:gd name="T0" fmla="*/ 189 w 200"/>
                <a:gd name="T1" fmla="*/ 50 h 125"/>
                <a:gd name="T2" fmla="*/ 71 w 200"/>
                <a:gd name="T3" fmla="*/ 18 h 125"/>
                <a:gd name="T4" fmla="*/ 21 w 200"/>
                <a:gd name="T5" fmla="*/ 120 h 125"/>
                <a:gd name="T6" fmla="*/ 33 w 200"/>
                <a:gd name="T7" fmla="*/ 121 h 125"/>
                <a:gd name="T8" fmla="*/ 54 w 200"/>
                <a:gd name="T9" fmla="*/ 89 h 125"/>
                <a:gd name="T10" fmla="*/ 89 w 200"/>
                <a:gd name="T11" fmla="*/ 60 h 125"/>
                <a:gd name="T12" fmla="*/ 169 w 200"/>
                <a:gd name="T13" fmla="*/ 76 h 125"/>
                <a:gd name="T14" fmla="*/ 189 w 200"/>
                <a:gd name="T15" fmla="*/ 5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0" h="125">
                  <a:moveTo>
                    <a:pt x="189" y="50"/>
                  </a:moveTo>
                  <a:cubicBezTo>
                    <a:pt x="159" y="15"/>
                    <a:pt x="115" y="0"/>
                    <a:pt x="71" y="18"/>
                  </a:cubicBezTo>
                  <a:cubicBezTo>
                    <a:pt x="37" y="32"/>
                    <a:pt x="0" y="83"/>
                    <a:pt x="21" y="120"/>
                  </a:cubicBezTo>
                  <a:cubicBezTo>
                    <a:pt x="24" y="124"/>
                    <a:pt x="30" y="125"/>
                    <a:pt x="33" y="121"/>
                  </a:cubicBezTo>
                  <a:cubicBezTo>
                    <a:pt x="43" y="112"/>
                    <a:pt x="47" y="101"/>
                    <a:pt x="54" y="89"/>
                  </a:cubicBezTo>
                  <a:cubicBezTo>
                    <a:pt x="63" y="76"/>
                    <a:pt x="75" y="68"/>
                    <a:pt x="89" y="60"/>
                  </a:cubicBezTo>
                  <a:cubicBezTo>
                    <a:pt x="115" y="46"/>
                    <a:pt x="148" y="60"/>
                    <a:pt x="169" y="76"/>
                  </a:cubicBezTo>
                  <a:cubicBezTo>
                    <a:pt x="184" y="88"/>
                    <a:pt x="200" y="63"/>
                    <a:pt x="189" y="50"/>
                  </a:cubicBezTo>
                  <a:close/>
                </a:path>
              </a:pathLst>
            </a:custGeom>
            <a:solidFill>
              <a:srgbClr val="5B08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14"/>
            <p:cNvSpPr/>
            <p:nvPr/>
          </p:nvSpPr>
          <p:spPr bwMode="auto">
            <a:xfrm>
              <a:off x="1013" y="2415"/>
              <a:ext cx="352" cy="123"/>
            </a:xfrm>
            <a:custGeom>
              <a:avLst/>
              <a:gdLst>
                <a:gd name="T0" fmla="*/ 17 w 162"/>
                <a:gd name="T1" fmla="*/ 45 h 57"/>
                <a:gd name="T2" fmla="*/ 129 w 162"/>
                <a:gd name="T3" fmla="*/ 57 h 57"/>
                <a:gd name="T4" fmla="*/ 135 w 162"/>
                <a:gd name="T5" fmla="*/ 10 h 57"/>
                <a:gd name="T6" fmla="*/ 17 w 162"/>
                <a:gd name="T7" fmla="*/ 11 h 57"/>
                <a:gd name="T8" fmla="*/ 17 w 162"/>
                <a:gd name="T9" fmla="*/ 45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2" h="57">
                  <a:moveTo>
                    <a:pt x="17" y="45"/>
                  </a:moveTo>
                  <a:cubicBezTo>
                    <a:pt x="51" y="56"/>
                    <a:pt x="93" y="57"/>
                    <a:pt x="129" y="57"/>
                  </a:cubicBezTo>
                  <a:cubicBezTo>
                    <a:pt x="156" y="57"/>
                    <a:pt x="162" y="17"/>
                    <a:pt x="135" y="10"/>
                  </a:cubicBezTo>
                  <a:cubicBezTo>
                    <a:pt x="98" y="0"/>
                    <a:pt x="53" y="0"/>
                    <a:pt x="17" y="11"/>
                  </a:cubicBezTo>
                  <a:cubicBezTo>
                    <a:pt x="0" y="16"/>
                    <a:pt x="0" y="40"/>
                    <a:pt x="17" y="45"/>
                  </a:cubicBezTo>
                  <a:close/>
                </a:path>
              </a:pathLst>
            </a:custGeom>
            <a:solidFill>
              <a:srgbClr val="FF98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15"/>
            <p:cNvSpPr/>
            <p:nvPr/>
          </p:nvSpPr>
          <p:spPr bwMode="auto">
            <a:xfrm>
              <a:off x="2432" y="2415"/>
              <a:ext cx="352" cy="123"/>
            </a:xfrm>
            <a:custGeom>
              <a:avLst/>
              <a:gdLst>
                <a:gd name="T0" fmla="*/ 145 w 162"/>
                <a:gd name="T1" fmla="*/ 11 h 57"/>
                <a:gd name="T2" fmla="*/ 26 w 162"/>
                <a:gd name="T3" fmla="*/ 10 h 57"/>
                <a:gd name="T4" fmla="*/ 33 w 162"/>
                <a:gd name="T5" fmla="*/ 57 h 57"/>
                <a:gd name="T6" fmla="*/ 145 w 162"/>
                <a:gd name="T7" fmla="*/ 45 h 57"/>
                <a:gd name="T8" fmla="*/ 145 w 162"/>
                <a:gd name="T9" fmla="*/ 11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2" h="57">
                  <a:moveTo>
                    <a:pt x="145" y="11"/>
                  </a:moveTo>
                  <a:cubicBezTo>
                    <a:pt x="108" y="0"/>
                    <a:pt x="63" y="0"/>
                    <a:pt x="26" y="10"/>
                  </a:cubicBezTo>
                  <a:cubicBezTo>
                    <a:pt x="0" y="17"/>
                    <a:pt x="5" y="57"/>
                    <a:pt x="33" y="57"/>
                  </a:cubicBezTo>
                  <a:cubicBezTo>
                    <a:pt x="69" y="57"/>
                    <a:pt x="110" y="56"/>
                    <a:pt x="145" y="45"/>
                  </a:cubicBezTo>
                  <a:cubicBezTo>
                    <a:pt x="162" y="40"/>
                    <a:pt x="162" y="16"/>
                    <a:pt x="145" y="11"/>
                  </a:cubicBezTo>
                  <a:close/>
                </a:path>
              </a:pathLst>
            </a:custGeom>
            <a:solidFill>
              <a:srgbClr val="FF98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16"/>
            <p:cNvSpPr/>
            <p:nvPr/>
          </p:nvSpPr>
          <p:spPr bwMode="auto">
            <a:xfrm>
              <a:off x="642" y="3262"/>
              <a:ext cx="1142" cy="668"/>
            </a:xfrm>
            <a:custGeom>
              <a:avLst/>
              <a:gdLst>
                <a:gd name="T0" fmla="*/ 71 w 526"/>
                <a:gd name="T1" fmla="*/ 24 h 308"/>
                <a:gd name="T2" fmla="*/ 143 w 526"/>
                <a:gd name="T3" fmla="*/ 258 h 308"/>
                <a:gd name="T4" fmla="*/ 424 w 526"/>
                <a:gd name="T5" fmla="*/ 287 h 308"/>
                <a:gd name="T6" fmla="*/ 490 w 526"/>
                <a:gd name="T7" fmla="*/ 171 h 308"/>
                <a:gd name="T8" fmla="*/ 287 w 526"/>
                <a:gd name="T9" fmla="*/ 139 h 308"/>
                <a:gd name="T10" fmla="*/ 139 w 526"/>
                <a:gd name="T11" fmla="*/ 42 h 308"/>
                <a:gd name="T12" fmla="*/ 71 w 526"/>
                <a:gd name="T13" fmla="*/ 24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6" h="308">
                  <a:moveTo>
                    <a:pt x="71" y="24"/>
                  </a:moveTo>
                  <a:cubicBezTo>
                    <a:pt x="0" y="98"/>
                    <a:pt x="74" y="213"/>
                    <a:pt x="143" y="258"/>
                  </a:cubicBezTo>
                  <a:cubicBezTo>
                    <a:pt x="220" y="308"/>
                    <a:pt x="337" y="297"/>
                    <a:pt x="424" y="287"/>
                  </a:cubicBezTo>
                  <a:cubicBezTo>
                    <a:pt x="477" y="281"/>
                    <a:pt x="526" y="225"/>
                    <a:pt x="490" y="171"/>
                  </a:cubicBezTo>
                  <a:cubicBezTo>
                    <a:pt x="448" y="108"/>
                    <a:pt x="352" y="138"/>
                    <a:pt x="287" y="139"/>
                  </a:cubicBezTo>
                  <a:cubicBezTo>
                    <a:pt x="217" y="141"/>
                    <a:pt x="165" y="110"/>
                    <a:pt x="139" y="42"/>
                  </a:cubicBezTo>
                  <a:cubicBezTo>
                    <a:pt x="129" y="15"/>
                    <a:pt x="94" y="0"/>
                    <a:pt x="71" y="24"/>
                  </a:cubicBezTo>
                  <a:close/>
                </a:path>
              </a:pathLst>
            </a:custGeom>
            <a:solidFill>
              <a:srgbClr val="FFDC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17"/>
            <p:cNvSpPr/>
            <p:nvPr/>
          </p:nvSpPr>
          <p:spPr bwMode="auto">
            <a:xfrm>
              <a:off x="1603" y="3778"/>
              <a:ext cx="187" cy="37"/>
            </a:xfrm>
            <a:custGeom>
              <a:avLst/>
              <a:gdLst>
                <a:gd name="T0" fmla="*/ 5 w 86"/>
                <a:gd name="T1" fmla="*/ 9 h 17"/>
                <a:gd name="T2" fmla="*/ 84 w 86"/>
                <a:gd name="T3" fmla="*/ 12 h 17"/>
                <a:gd name="T4" fmla="*/ 84 w 86"/>
                <a:gd name="T5" fmla="*/ 10 h 17"/>
                <a:gd name="T6" fmla="*/ 7 w 86"/>
                <a:gd name="T7" fmla="*/ 2 h 17"/>
                <a:gd name="T8" fmla="*/ 5 w 86"/>
                <a:gd name="T9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" h="17">
                  <a:moveTo>
                    <a:pt x="5" y="9"/>
                  </a:moveTo>
                  <a:cubicBezTo>
                    <a:pt x="31" y="17"/>
                    <a:pt x="58" y="15"/>
                    <a:pt x="84" y="12"/>
                  </a:cubicBezTo>
                  <a:cubicBezTo>
                    <a:pt x="86" y="12"/>
                    <a:pt x="86" y="10"/>
                    <a:pt x="84" y="10"/>
                  </a:cubicBezTo>
                  <a:cubicBezTo>
                    <a:pt x="58" y="7"/>
                    <a:pt x="32" y="10"/>
                    <a:pt x="7" y="2"/>
                  </a:cubicBezTo>
                  <a:cubicBezTo>
                    <a:pt x="2" y="0"/>
                    <a:pt x="0" y="7"/>
                    <a:pt x="5" y="9"/>
                  </a:cubicBezTo>
                  <a:close/>
                </a:path>
              </a:pathLst>
            </a:custGeom>
            <a:solidFill>
              <a:srgbClr val="5B08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18"/>
            <p:cNvSpPr/>
            <p:nvPr/>
          </p:nvSpPr>
          <p:spPr bwMode="auto">
            <a:xfrm>
              <a:off x="1634" y="3704"/>
              <a:ext cx="130" cy="20"/>
            </a:xfrm>
            <a:custGeom>
              <a:avLst/>
              <a:gdLst>
                <a:gd name="T0" fmla="*/ 3 w 60"/>
                <a:gd name="T1" fmla="*/ 5 h 9"/>
                <a:gd name="T2" fmla="*/ 58 w 60"/>
                <a:gd name="T3" fmla="*/ 7 h 9"/>
                <a:gd name="T4" fmla="*/ 58 w 60"/>
                <a:gd name="T5" fmla="*/ 4 h 9"/>
                <a:gd name="T6" fmla="*/ 4 w 60"/>
                <a:gd name="T7" fmla="*/ 0 h 9"/>
                <a:gd name="T8" fmla="*/ 3 w 60"/>
                <a:gd name="T9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9">
                  <a:moveTo>
                    <a:pt x="3" y="5"/>
                  </a:moveTo>
                  <a:cubicBezTo>
                    <a:pt x="21" y="8"/>
                    <a:pt x="40" y="9"/>
                    <a:pt x="58" y="7"/>
                  </a:cubicBezTo>
                  <a:cubicBezTo>
                    <a:pt x="60" y="7"/>
                    <a:pt x="60" y="4"/>
                    <a:pt x="58" y="4"/>
                  </a:cubicBezTo>
                  <a:cubicBezTo>
                    <a:pt x="40" y="2"/>
                    <a:pt x="22" y="3"/>
                    <a:pt x="4" y="0"/>
                  </a:cubicBezTo>
                  <a:cubicBezTo>
                    <a:pt x="1" y="0"/>
                    <a:pt x="0" y="5"/>
                    <a:pt x="3" y="5"/>
                  </a:cubicBezTo>
                  <a:close/>
                </a:path>
              </a:pathLst>
            </a:custGeom>
            <a:solidFill>
              <a:srgbClr val="5B08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19"/>
            <p:cNvSpPr/>
            <p:nvPr/>
          </p:nvSpPr>
          <p:spPr bwMode="auto">
            <a:xfrm>
              <a:off x="1582" y="3609"/>
              <a:ext cx="189" cy="50"/>
            </a:xfrm>
            <a:custGeom>
              <a:avLst/>
              <a:gdLst>
                <a:gd name="T0" fmla="*/ 5 w 87"/>
                <a:gd name="T1" fmla="*/ 21 h 23"/>
                <a:gd name="T2" fmla="*/ 85 w 87"/>
                <a:gd name="T3" fmla="*/ 6 h 23"/>
                <a:gd name="T4" fmla="*/ 85 w 87"/>
                <a:gd name="T5" fmla="*/ 3 h 23"/>
                <a:gd name="T6" fmla="*/ 2 w 87"/>
                <a:gd name="T7" fmla="*/ 17 h 23"/>
                <a:gd name="T8" fmla="*/ 5 w 87"/>
                <a:gd name="T9" fmla="*/ 2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7" h="23">
                  <a:moveTo>
                    <a:pt x="5" y="21"/>
                  </a:moveTo>
                  <a:cubicBezTo>
                    <a:pt x="30" y="8"/>
                    <a:pt x="58" y="9"/>
                    <a:pt x="85" y="6"/>
                  </a:cubicBezTo>
                  <a:cubicBezTo>
                    <a:pt x="87" y="6"/>
                    <a:pt x="87" y="3"/>
                    <a:pt x="85" y="3"/>
                  </a:cubicBezTo>
                  <a:cubicBezTo>
                    <a:pt x="57" y="0"/>
                    <a:pt x="27" y="2"/>
                    <a:pt x="2" y="17"/>
                  </a:cubicBezTo>
                  <a:cubicBezTo>
                    <a:pt x="0" y="19"/>
                    <a:pt x="2" y="23"/>
                    <a:pt x="5" y="21"/>
                  </a:cubicBezTo>
                  <a:close/>
                </a:path>
              </a:pathLst>
            </a:custGeom>
            <a:solidFill>
              <a:srgbClr val="5B08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20"/>
            <p:cNvSpPr/>
            <p:nvPr/>
          </p:nvSpPr>
          <p:spPr bwMode="auto">
            <a:xfrm>
              <a:off x="1972" y="3262"/>
              <a:ext cx="1144" cy="668"/>
            </a:xfrm>
            <a:custGeom>
              <a:avLst/>
              <a:gdLst>
                <a:gd name="T0" fmla="*/ 456 w 527"/>
                <a:gd name="T1" fmla="*/ 24 h 308"/>
                <a:gd name="T2" fmla="*/ 384 w 527"/>
                <a:gd name="T3" fmla="*/ 258 h 308"/>
                <a:gd name="T4" fmla="*/ 103 w 527"/>
                <a:gd name="T5" fmla="*/ 287 h 308"/>
                <a:gd name="T6" fmla="*/ 37 w 527"/>
                <a:gd name="T7" fmla="*/ 171 h 308"/>
                <a:gd name="T8" fmla="*/ 240 w 527"/>
                <a:gd name="T9" fmla="*/ 139 h 308"/>
                <a:gd name="T10" fmla="*/ 388 w 527"/>
                <a:gd name="T11" fmla="*/ 42 h 308"/>
                <a:gd name="T12" fmla="*/ 456 w 527"/>
                <a:gd name="T13" fmla="*/ 24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7" h="308">
                  <a:moveTo>
                    <a:pt x="456" y="24"/>
                  </a:moveTo>
                  <a:cubicBezTo>
                    <a:pt x="527" y="98"/>
                    <a:pt x="453" y="213"/>
                    <a:pt x="384" y="258"/>
                  </a:cubicBezTo>
                  <a:cubicBezTo>
                    <a:pt x="307" y="308"/>
                    <a:pt x="189" y="297"/>
                    <a:pt x="103" y="287"/>
                  </a:cubicBezTo>
                  <a:cubicBezTo>
                    <a:pt x="50" y="281"/>
                    <a:pt x="0" y="225"/>
                    <a:pt x="37" y="171"/>
                  </a:cubicBezTo>
                  <a:cubicBezTo>
                    <a:pt x="79" y="108"/>
                    <a:pt x="175" y="138"/>
                    <a:pt x="240" y="139"/>
                  </a:cubicBezTo>
                  <a:cubicBezTo>
                    <a:pt x="310" y="141"/>
                    <a:pt x="361" y="110"/>
                    <a:pt x="388" y="42"/>
                  </a:cubicBezTo>
                  <a:cubicBezTo>
                    <a:pt x="398" y="15"/>
                    <a:pt x="433" y="0"/>
                    <a:pt x="456" y="24"/>
                  </a:cubicBezTo>
                  <a:close/>
                </a:path>
              </a:pathLst>
            </a:custGeom>
            <a:solidFill>
              <a:srgbClr val="FFDC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21"/>
            <p:cNvSpPr/>
            <p:nvPr/>
          </p:nvSpPr>
          <p:spPr bwMode="auto">
            <a:xfrm>
              <a:off x="1968" y="3778"/>
              <a:ext cx="187" cy="37"/>
            </a:xfrm>
            <a:custGeom>
              <a:avLst/>
              <a:gdLst>
                <a:gd name="T0" fmla="*/ 79 w 86"/>
                <a:gd name="T1" fmla="*/ 2 h 17"/>
                <a:gd name="T2" fmla="*/ 2 w 86"/>
                <a:gd name="T3" fmla="*/ 10 h 17"/>
                <a:gd name="T4" fmla="*/ 2 w 86"/>
                <a:gd name="T5" fmla="*/ 12 h 17"/>
                <a:gd name="T6" fmla="*/ 81 w 86"/>
                <a:gd name="T7" fmla="*/ 9 h 17"/>
                <a:gd name="T8" fmla="*/ 79 w 86"/>
                <a:gd name="T9" fmla="*/ 2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" h="17">
                  <a:moveTo>
                    <a:pt x="79" y="2"/>
                  </a:moveTo>
                  <a:cubicBezTo>
                    <a:pt x="54" y="10"/>
                    <a:pt x="28" y="7"/>
                    <a:pt x="2" y="10"/>
                  </a:cubicBezTo>
                  <a:cubicBezTo>
                    <a:pt x="0" y="10"/>
                    <a:pt x="0" y="12"/>
                    <a:pt x="2" y="12"/>
                  </a:cubicBezTo>
                  <a:cubicBezTo>
                    <a:pt x="28" y="15"/>
                    <a:pt x="55" y="17"/>
                    <a:pt x="81" y="9"/>
                  </a:cubicBezTo>
                  <a:cubicBezTo>
                    <a:pt x="86" y="7"/>
                    <a:pt x="84" y="0"/>
                    <a:pt x="79" y="2"/>
                  </a:cubicBezTo>
                  <a:close/>
                </a:path>
              </a:pathLst>
            </a:custGeom>
            <a:solidFill>
              <a:srgbClr val="5B08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22"/>
            <p:cNvSpPr/>
            <p:nvPr/>
          </p:nvSpPr>
          <p:spPr bwMode="auto">
            <a:xfrm>
              <a:off x="1994" y="3704"/>
              <a:ext cx="130" cy="20"/>
            </a:xfrm>
            <a:custGeom>
              <a:avLst/>
              <a:gdLst>
                <a:gd name="T0" fmla="*/ 55 w 60"/>
                <a:gd name="T1" fmla="*/ 0 h 9"/>
                <a:gd name="T2" fmla="*/ 2 w 60"/>
                <a:gd name="T3" fmla="*/ 4 h 9"/>
                <a:gd name="T4" fmla="*/ 2 w 60"/>
                <a:gd name="T5" fmla="*/ 7 h 9"/>
                <a:gd name="T6" fmla="*/ 57 w 60"/>
                <a:gd name="T7" fmla="*/ 5 h 9"/>
                <a:gd name="T8" fmla="*/ 55 w 60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9">
                  <a:moveTo>
                    <a:pt x="55" y="0"/>
                  </a:moveTo>
                  <a:cubicBezTo>
                    <a:pt x="38" y="3"/>
                    <a:pt x="20" y="2"/>
                    <a:pt x="2" y="4"/>
                  </a:cubicBezTo>
                  <a:cubicBezTo>
                    <a:pt x="0" y="4"/>
                    <a:pt x="0" y="7"/>
                    <a:pt x="2" y="7"/>
                  </a:cubicBezTo>
                  <a:cubicBezTo>
                    <a:pt x="20" y="9"/>
                    <a:pt x="39" y="8"/>
                    <a:pt x="57" y="5"/>
                  </a:cubicBezTo>
                  <a:cubicBezTo>
                    <a:pt x="60" y="5"/>
                    <a:pt x="58" y="0"/>
                    <a:pt x="55" y="0"/>
                  </a:cubicBezTo>
                  <a:close/>
                </a:path>
              </a:pathLst>
            </a:custGeom>
            <a:solidFill>
              <a:srgbClr val="5B08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23"/>
            <p:cNvSpPr/>
            <p:nvPr/>
          </p:nvSpPr>
          <p:spPr bwMode="auto">
            <a:xfrm>
              <a:off x="1985" y="3609"/>
              <a:ext cx="191" cy="50"/>
            </a:xfrm>
            <a:custGeom>
              <a:avLst/>
              <a:gdLst>
                <a:gd name="T0" fmla="*/ 85 w 88"/>
                <a:gd name="T1" fmla="*/ 17 h 23"/>
                <a:gd name="T2" fmla="*/ 3 w 88"/>
                <a:gd name="T3" fmla="*/ 3 h 23"/>
                <a:gd name="T4" fmla="*/ 3 w 88"/>
                <a:gd name="T5" fmla="*/ 6 h 23"/>
                <a:gd name="T6" fmla="*/ 83 w 88"/>
                <a:gd name="T7" fmla="*/ 21 h 23"/>
                <a:gd name="T8" fmla="*/ 85 w 88"/>
                <a:gd name="T9" fmla="*/ 17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8" h="23">
                  <a:moveTo>
                    <a:pt x="85" y="17"/>
                  </a:moveTo>
                  <a:cubicBezTo>
                    <a:pt x="61" y="2"/>
                    <a:pt x="31" y="0"/>
                    <a:pt x="3" y="3"/>
                  </a:cubicBezTo>
                  <a:cubicBezTo>
                    <a:pt x="0" y="3"/>
                    <a:pt x="0" y="6"/>
                    <a:pt x="3" y="6"/>
                  </a:cubicBezTo>
                  <a:cubicBezTo>
                    <a:pt x="30" y="9"/>
                    <a:pt x="58" y="8"/>
                    <a:pt x="83" y="21"/>
                  </a:cubicBezTo>
                  <a:cubicBezTo>
                    <a:pt x="86" y="23"/>
                    <a:pt x="88" y="19"/>
                    <a:pt x="85" y="17"/>
                  </a:cubicBezTo>
                  <a:close/>
                </a:path>
              </a:pathLst>
            </a:custGeom>
            <a:solidFill>
              <a:srgbClr val="5B08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24"/>
            <p:cNvSpPr/>
            <p:nvPr/>
          </p:nvSpPr>
          <p:spPr bwMode="auto">
            <a:xfrm>
              <a:off x="968" y="743"/>
              <a:ext cx="464" cy="1255"/>
            </a:xfrm>
            <a:custGeom>
              <a:avLst/>
              <a:gdLst>
                <a:gd name="T0" fmla="*/ 194 w 214"/>
                <a:gd name="T1" fmla="*/ 307 h 579"/>
                <a:gd name="T2" fmla="*/ 138 w 214"/>
                <a:gd name="T3" fmla="*/ 58 h 579"/>
                <a:gd name="T4" fmla="*/ 29 w 214"/>
                <a:gd name="T5" fmla="*/ 58 h 579"/>
                <a:gd name="T6" fmla="*/ 7 w 214"/>
                <a:gd name="T7" fmla="*/ 329 h 579"/>
                <a:gd name="T8" fmla="*/ 107 w 214"/>
                <a:gd name="T9" fmla="*/ 561 h 579"/>
                <a:gd name="T10" fmla="*/ 165 w 214"/>
                <a:gd name="T11" fmla="*/ 527 h 579"/>
                <a:gd name="T12" fmla="*/ 167 w 214"/>
                <a:gd name="T13" fmla="*/ 526 h 579"/>
                <a:gd name="T14" fmla="*/ 194 w 214"/>
                <a:gd name="T15" fmla="*/ 307 h 5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4" h="579">
                  <a:moveTo>
                    <a:pt x="194" y="307"/>
                  </a:moveTo>
                  <a:cubicBezTo>
                    <a:pt x="188" y="221"/>
                    <a:pt x="171" y="138"/>
                    <a:pt x="138" y="58"/>
                  </a:cubicBezTo>
                  <a:cubicBezTo>
                    <a:pt x="119" y="9"/>
                    <a:pt x="45" y="0"/>
                    <a:pt x="29" y="58"/>
                  </a:cubicBezTo>
                  <a:cubicBezTo>
                    <a:pt x="5" y="145"/>
                    <a:pt x="0" y="240"/>
                    <a:pt x="7" y="329"/>
                  </a:cubicBezTo>
                  <a:cubicBezTo>
                    <a:pt x="13" y="418"/>
                    <a:pt x="32" y="505"/>
                    <a:pt x="107" y="561"/>
                  </a:cubicBezTo>
                  <a:cubicBezTo>
                    <a:pt x="131" y="579"/>
                    <a:pt x="164" y="554"/>
                    <a:pt x="165" y="527"/>
                  </a:cubicBezTo>
                  <a:cubicBezTo>
                    <a:pt x="166" y="527"/>
                    <a:pt x="166" y="526"/>
                    <a:pt x="167" y="526"/>
                  </a:cubicBezTo>
                  <a:cubicBezTo>
                    <a:pt x="214" y="470"/>
                    <a:pt x="199" y="376"/>
                    <a:pt x="194" y="30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25"/>
            <p:cNvSpPr/>
            <p:nvPr/>
          </p:nvSpPr>
          <p:spPr bwMode="auto">
            <a:xfrm>
              <a:off x="1050" y="977"/>
              <a:ext cx="304" cy="794"/>
            </a:xfrm>
            <a:custGeom>
              <a:avLst/>
              <a:gdLst>
                <a:gd name="T0" fmla="*/ 122 w 140"/>
                <a:gd name="T1" fmla="*/ 194 h 366"/>
                <a:gd name="T2" fmla="*/ 87 w 140"/>
                <a:gd name="T3" fmla="*/ 37 h 366"/>
                <a:gd name="T4" fmla="*/ 18 w 140"/>
                <a:gd name="T5" fmla="*/ 37 h 366"/>
                <a:gd name="T6" fmla="*/ 4 w 140"/>
                <a:gd name="T7" fmla="*/ 207 h 366"/>
                <a:gd name="T8" fmla="*/ 57 w 140"/>
                <a:gd name="T9" fmla="*/ 336 h 366"/>
                <a:gd name="T10" fmla="*/ 122 w 140"/>
                <a:gd name="T11" fmla="*/ 194 h 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0" h="366">
                  <a:moveTo>
                    <a:pt x="122" y="194"/>
                  </a:moveTo>
                  <a:cubicBezTo>
                    <a:pt x="118" y="139"/>
                    <a:pt x="107" y="87"/>
                    <a:pt x="87" y="37"/>
                  </a:cubicBezTo>
                  <a:cubicBezTo>
                    <a:pt x="75" y="6"/>
                    <a:pt x="28" y="0"/>
                    <a:pt x="18" y="37"/>
                  </a:cubicBezTo>
                  <a:cubicBezTo>
                    <a:pt x="3" y="91"/>
                    <a:pt x="0" y="151"/>
                    <a:pt x="4" y="207"/>
                  </a:cubicBezTo>
                  <a:cubicBezTo>
                    <a:pt x="7" y="247"/>
                    <a:pt x="13" y="320"/>
                    <a:pt x="57" y="336"/>
                  </a:cubicBezTo>
                  <a:cubicBezTo>
                    <a:pt x="140" y="366"/>
                    <a:pt x="125" y="236"/>
                    <a:pt x="122" y="194"/>
                  </a:cubicBezTo>
                  <a:close/>
                </a:path>
              </a:pathLst>
            </a:custGeom>
            <a:solidFill>
              <a:srgbClr val="FFDC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26"/>
            <p:cNvSpPr/>
            <p:nvPr/>
          </p:nvSpPr>
          <p:spPr bwMode="auto">
            <a:xfrm>
              <a:off x="2326" y="743"/>
              <a:ext cx="464" cy="1255"/>
            </a:xfrm>
            <a:custGeom>
              <a:avLst/>
              <a:gdLst>
                <a:gd name="T0" fmla="*/ 20 w 214"/>
                <a:gd name="T1" fmla="*/ 307 h 579"/>
                <a:gd name="T2" fmla="*/ 76 w 214"/>
                <a:gd name="T3" fmla="*/ 58 h 579"/>
                <a:gd name="T4" fmla="*/ 185 w 214"/>
                <a:gd name="T5" fmla="*/ 58 h 579"/>
                <a:gd name="T6" fmla="*/ 207 w 214"/>
                <a:gd name="T7" fmla="*/ 329 h 579"/>
                <a:gd name="T8" fmla="*/ 107 w 214"/>
                <a:gd name="T9" fmla="*/ 561 h 579"/>
                <a:gd name="T10" fmla="*/ 49 w 214"/>
                <a:gd name="T11" fmla="*/ 527 h 579"/>
                <a:gd name="T12" fmla="*/ 47 w 214"/>
                <a:gd name="T13" fmla="*/ 526 h 579"/>
                <a:gd name="T14" fmla="*/ 20 w 214"/>
                <a:gd name="T15" fmla="*/ 307 h 5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4" h="579">
                  <a:moveTo>
                    <a:pt x="20" y="307"/>
                  </a:moveTo>
                  <a:cubicBezTo>
                    <a:pt x="26" y="221"/>
                    <a:pt x="43" y="138"/>
                    <a:pt x="76" y="58"/>
                  </a:cubicBezTo>
                  <a:cubicBezTo>
                    <a:pt x="95" y="9"/>
                    <a:pt x="169" y="0"/>
                    <a:pt x="185" y="58"/>
                  </a:cubicBezTo>
                  <a:cubicBezTo>
                    <a:pt x="209" y="145"/>
                    <a:pt x="214" y="240"/>
                    <a:pt x="207" y="329"/>
                  </a:cubicBezTo>
                  <a:cubicBezTo>
                    <a:pt x="201" y="418"/>
                    <a:pt x="181" y="505"/>
                    <a:pt x="107" y="561"/>
                  </a:cubicBezTo>
                  <a:cubicBezTo>
                    <a:pt x="83" y="579"/>
                    <a:pt x="50" y="554"/>
                    <a:pt x="49" y="527"/>
                  </a:cubicBezTo>
                  <a:cubicBezTo>
                    <a:pt x="48" y="527"/>
                    <a:pt x="48" y="526"/>
                    <a:pt x="47" y="526"/>
                  </a:cubicBezTo>
                  <a:cubicBezTo>
                    <a:pt x="0" y="470"/>
                    <a:pt x="15" y="376"/>
                    <a:pt x="20" y="30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27"/>
            <p:cNvSpPr/>
            <p:nvPr/>
          </p:nvSpPr>
          <p:spPr bwMode="auto">
            <a:xfrm>
              <a:off x="2404" y="977"/>
              <a:ext cx="304" cy="794"/>
            </a:xfrm>
            <a:custGeom>
              <a:avLst/>
              <a:gdLst>
                <a:gd name="T0" fmla="*/ 18 w 140"/>
                <a:gd name="T1" fmla="*/ 194 h 366"/>
                <a:gd name="T2" fmla="*/ 53 w 140"/>
                <a:gd name="T3" fmla="*/ 37 h 366"/>
                <a:gd name="T4" fmla="*/ 122 w 140"/>
                <a:gd name="T5" fmla="*/ 37 h 366"/>
                <a:gd name="T6" fmla="*/ 136 w 140"/>
                <a:gd name="T7" fmla="*/ 207 h 366"/>
                <a:gd name="T8" fmla="*/ 83 w 140"/>
                <a:gd name="T9" fmla="*/ 336 h 366"/>
                <a:gd name="T10" fmla="*/ 18 w 140"/>
                <a:gd name="T11" fmla="*/ 194 h 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0" h="366">
                  <a:moveTo>
                    <a:pt x="18" y="194"/>
                  </a:moveTo>
                  <a:cubicBezTo>
                    <a:pt x="22" y="139"/>
                    <a:pt x="33" y="87"/>
                    <a:pt x="53" y="37"/>
                  </a:cubicBezTo>
                  <a:cubicBezTo>
                    <a:pt x="65" y="6"/>
                    <a:pt x="112" y="0"/>
                    <a:pt x="122" y="37"/>
                  </a:cubicBezTo>
                  <a:cubicBezTo>
                    <a:pt x="137" y="91"/>
                    <a:pt x="140" y="151"/>
                    <a:pt x="136" y="207"/>
                  </a:cubicBezTo>
                  <a:cubicBezTo>
                    <a:pt x="133" y="247"/>
                    <a:pt x="127" y="320"/>
                    <a:pt x="83" y="336"/>
                  </a:cubicBezTo>
                  <a:cubicBezTo>
                    <a:pt x="0" y="366"/>
                    <a:pt x="15" y="236"/>
                    <a:pt x="18" y="194"/>
                  </a:cubicBezTo>
                  <a:close/>
                </a:path>
              </a:pathLst>
            </a:custGeom>
            <a:solidFill>
              <a:srgbClr val="FFDC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28"/>
            <p:cNvSpPr/>
            <p:nvPr/>
          </p:nvSpPr>
          <p:spPr bwMode="auto">
            <a:xfrm>
              <a:off x="2209" y="2846"/>
              <a:ext cx="187" cy="347"/>
            </a:xfrm>
            <a:custGeom>
              <a:avLst/>
              <a:gdLst>
                <a:gd name="T0" fmla="*/ 15 w 86"/>
                <a:gd name="T1" fmla="*/ 153 h 160"/>
                <a:gd name="T2" fmla="*/ 44 w 86"/>
                <a:gd name="T3" fmla="*/ 86 h 160"/>
                <a:gd name="T4" fmla="*/ 82 w 86"/>
                <a:gd name="T5" fmla="*/ 19 h 160"/>
                <a:gd name="T6" fmla="*/ 61 w 86"/>
                <a:gd name="T7" fmla="*/ 7 h 160"/>
                <a:gd name="T8" fmla="*/ 19 w 86"/>
                <a:gd name="T9" fmla="*/ 78 h 160"/>
                <a:gd name="T10" fmla="*/ 1 w 86"/>
                <a:gd name="T11" fmla="*/ 151 h 160"/>
                <a:gd name="T12" fmla="*/ 15 w 86"/>
                <a:gd name="T13" fmla="*/ 153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6" h="160">
                  <a:moveTo>
                    <a:pt x="15" y="153"/>
                  </a:moveTo>
                  <a:cubicBezTo>
                    <a:pt x="24" y="130"/>
                    <a:pt x="33" y="108"/>
                    <a:pt x="44" y="86"/>
                  </a:cubicBezTo>
                  <a:cubicBezTo>
                    <a:pt x="56" y="64"/>
                    <a:pt x="74" y="42"/>
                    <a:pt x="82" y="19"/>
                  </a:cubicBezTo>
                  <a:cubicBezTo>
                    <a:pt x="86" y="6"/>
                    <a:pt x="70" y="0"/>
                    <a:pt x="61" y="7"/>
                  </a:cubicBezTo>
                  <a:cubicBezTo>
                    <a:pt x="41" y="23"/>
                    <a:pt x="29" y="55"/>
                    <a:pt x="19" y="78"/>
                  </a:cubicBezTo>
                  <a:cubicBezTo>
                    <a:pt x="9" y="101"/>
                    <a:pt x="0" y="125"/>
                    <a:pt x="1" y="151"/>
                  </a:cubicBezTo>
                  <a:cubicBezTo>
                    <a:pt x="2" y="159"/>
                    <a:pt x="12" y="160"/>
                    <a:pt x="15" y="153"/>
                  </a:cubicBezTo>
                  <a:close/>
                </a:path>
              </a:pathLst>
            </a:custGeom>
            <a:solidFill>
              <a:srgbClr val="8DC5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29"/>
            <p:cNvSpPr/>
            <p:nvPr/>
          </p:nvSpPr>
          <p:spPr bwMode="auto">
            <a:xfrm>
              <a:off x="2226" y="2983"/>
              <a:ext cx="319" cy="255"/>
            </a:xfrm>
            <a:custGeom>
              <a:avLst/>
              <a:gdLst>
                <a:gd name="T0" fmla="*/ 18 w 147"/>
                <a:gd name="T1" fmla="*/ 111 h 118"/>
                <a:gd name="T2" fmla="*/ 132 w 147"/>
                <a:gd name="T3" fmla="*/ 35 h 118"/>
                <a:gd name="T4" fmla="*/ 118 w 147"/>
                <a:gd name="T5" fmla="*/ 10 h 118"/>
                <a:gd name="T6" fmla="*/ 3 w 147"/>
                <a:gd name="T7" fmla="*/ 103 h 118"/>
                <a:gd name="T8" fmla="*/ 18 w 147"/>
                <a:gd name="T9" fmla="*/ 111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" h="118">
                  <a:moveTo>
                    <a:pt x="18" y="111"/>
                  </a:moveTo>
                  <a:cubicBezTo>
                    <a:pt x="49" y="75"/>
                    <a:pt x="94" y="62"/>
                    <a:pt x="132" y="35"/>
                  </a:cubicBezTo>
                  <a:cubicBezTo>
                    <a:pt x="147" y="24"/>
                    <a:pt x="134" y="0"/>
                    <a:pt x="118" y="10"/>
                  </a:cubicBezTo>
                  <a:cubicBezTo>
                    <a:pt x="77" y="32"/>
                    <a:pt x="21" y="57"/>
                    <a:pt x="3" y="103"/>
                  </a:cubicBezTo>
                  <a:cubicBezTo>
                    <a:pt x="0" y="111"/>
                    <a:pt x="12" y="118"/>
                    <a:pt x="18" y="111"/>
                  </a:cubicBezTo>
                  <a:close/>
                </a:path>
              </a:pathLst>
            </a:custGeom>
            <a:solidFill>
              <a:srgbClr val="8DC5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30"/>
            <p:cNvSpPr/>
            <p:nvPr/>
          </p:nvSpPr>
          <p:spPr bwMode="auto">
            <a:xfrm>
              <a:off x="2239" y="3156"/>
              <a:ext cx="341" cy="113"/>
            </a:xfrm>
            <a:custGeom>
              <a:avLst/>
              <a:gdLst>
                <a:gd name="T0" fmla="*/ 14 w 157"/>
                <a:gd name="T1" fmla="*/ 50 h 52"/>
                <a:gd name="T2" fmla="*/ 139 w 157"/>
                <a:gd name="T3" fmla="*/ 31 h 52"/>
                <a:gd name="T4" fmla="*/ 132 w 157"/>
                <a:gd name="T5" fmla="*/ 4 h 52"/>
                <a:gd name="T6" fmla="*/ 11 w 157"/>
                <a:gd name="T7" fmla="*/ 29 h 52"/>
                <a:gd name="T8" fmla="*/ 14 w 157"/>
                <a:gd name="T9" fmla="*/ 5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7" h="52">
                  <a:moveTo>
                    <a:pt x="14" y="50"/>
                  </a:moveTo>
                  <a:cubicBezTo>
                    <a:pt x="55" y="52"/>
                    <a:pt x="99" y="39"/>
                    <a:pt x="139" y="31"/>
                  </a:cubicBezTo>
                  <a:cubicBezTo>
                    <a:pt x="157" y="27"/>
                    <a:pt x="149" y="0"/>
                    <a:pt x="132" y="4"/>
                  </a:cubicBezTo>
                  <a:cubicBezTo>
                    <a:pt x="92" y="13"/>
                    <a:pt x="50" y="17"/>
                    <a:pt x="11" y="29"/>
                  </a:cubicBezTo>
                  <a:cubicBezTo>
                    <a:pt x="0" y="33"/>
                    <a:pt x="2" y="50"/>
                    <a:pt x="14" y="50"/>
                  </a:cubicBezTo>
                  <a:close/>
                </a:path>
              </a:pathLst>
            </a:custGeom>
            <a:solidFill>
              <a:srgbClr val="8DC5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31"/>
            <p:cNvSpPr/>
            <p:nvPr/>
          </p:nvSpPr>
          <p:spPr bwMode="auto">
            <a:xfrm>
              <a:off x="1710" y="3039"/>
              <a:ext cx="744" cy="945"/>
            </a:xfrm>
            <a:custGeom>
              <a:avLst/>
              <a:gdLst>
                <a:gd name="T0" fmla="*/ 243 w 343"/>
                <a:gd name="T1" fmla="*/ 35 h 436"/>
                <a:gd name="T2" fmla="*/ 166 w 343"/>
                <a:gd name="T3" fmla="*/ 7 h 436"/>
                <a:gd name="T4" fmla="*/ 108 w 343"/>
                <a:gd name="T5" fmla="*/ 74 h 436"/>
                <a:gd name="T6" fmla="*/ 54 w 343"/>
                <a:gd name="T7" fmla="*/ 206 h 436"/>
                <a:gd name="T8" fmla="*/ 8 w 343"/>
                <a:gd name="T9" fmla="*/ 348 h 436"/>
                <a:gd name="T10" fmla="*/ 193 w 343"/>
                <a:gd name="T11" fmla="*/ 278 h 436"/>
                <a:gd name="T12" fmla="*/ 278 w 343"/>
                <a:gd name="T13" fmla="*/ 215 h 436"/>
                <a:gd name="T14" fmla="*/ 243 w 343"/>
                <a:gd name="T15" fmla="*/ 35 h 4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43" h="436">
                  <a:moveTo>
                    <a:pt x="243" y="35"/>
                  </a:moveTo>
                  <a:cubicBezTo>
                    <a:pt x="222" y="15"/>
                    <a:pt x="195" y="0"/>
                    <a:pt x="166" y="7"/>
                  </a:cubicBezTo>
                  <a:cubicBezTo>
                    <a:pt x="135" y="14"/>
                    <a:pt x="119" y="48"/>
                    <a:pt x="108" y="74"/>
                  </a:cubicBezTo>
                  <a:cubicBezTo>
                    <a:pt x="89" y="118"/>
                    <a:pt x="73" y="162"/>
                    <a:pt x="54" y="206"/>
                  </a:cubicBezTo>
                  <a:cubicBezTo>
                    <a:pt x="38" y="245"/>
                    <a:pt x="0" y="305"/>
                    <a:pt x="8" y="348"/>
                  </a:cubicBezTo>
                  <a:cubicBezTo>
                    <a:pt x="24" y="436"/>
                    <a:pt x="161" y="303"/>
                    <a:pt x="193" y="278"/>
                  </a:cubicBezTo>
                  <a:cubicBezTo>
                    <a:pt x="221" y="256"/>
                    <a:pt x="252" y="239"/>
                    <a:pt x="278" y="215"/>
                  </a:cubicBezTo>
                  <a:cubicBezTo>
                    <a:pt x="343" y="156"/>
                    <a:pt x="294" y="83"/>
                    <a:pt x="243" y="35"/>
                  </a:cubicBezTo>
                  <a:close/>
                </a:path>
              </a:pathLst>
            </a:custGeom>
            <a:solidFill>
              <a:srgbClr val="FF8D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32"/>
            <p:cNvSpPr/>
            <p:nvPr/>
          </p:nvSpPr>
          <p:spPr bwMode="auto">
            <a:xfrm>
              <a:off x="1840" y="3188"/>
              <a:ext cx="295" cy="144"/>
            </a:xfrm>
            <a:custGeom>
              <a:avLst/>
              <a:gdLst>
                <a:gd name="T0" fmla="*/ 8 w 136"/>
                <a:gd name="T1" fmla="*/ 12 h 66"/>
                <a:gd name="T2" fmla="*/ 130 w 136"/>
                <a:gd name="T3" fmla="*/ 64 h 66"/>
                <a:gd name="T4" fmla="*/ 134 w 136"/>
                <a:gd name="T5" fmla="*/ 60 h 66"/>
                <a:gd name="T6" fmla="*/ 8 w 136"/>
                <a:gd name="T7" fmla="*/ 0 h 66"/>
                <a:gd name="T8" fmla="*/ 8 w 136"/>
                <a:gd name="T9" fmla="*/ 12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6" h="66">
                  <a:moveTo>
                    <a:pt x="8" y="12"/>
                  </a:moveTo>
                  <a:cubicBezTo>
                    <a:pt x="56" y="13"/>
                    <a:pt x="92" y="39"/>
                    <a:pt x="130" y="64"/>
                  </a:cubicBezTo>
                  <a:cubicBezTo>
                    <a:pt x="133" y="66"/>
                    <a:pt x="136" y="62"/>
                    <a:pt x="134" y="60"/>
                  </a:cubicBezTo>
                  <a:cubicBezTo>
                    <a:pt x="101" y="26"/>
                    <a:pt x="55" y="2"/>
                    <a:pt x="8" y="0"/>
                  </a:cubicBezTo>
                  <a:cubicBezTo>
                    <a:pt x="0" y="0"/>
                    <a:pt x="0" y="12"/>
                    <a:pt x="8" y="12"/>
                  </a:cubicBezTo>
                  <a:close/>
                </a:path>
              </a:pathLst>
            </a:custGeom>
            <a:solidFill>
              <a:srgbClr val="FF74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33"/>
            <p:cNvSpPr/>
            <p:nvPr/>
          </p:nvSpPr>
          <p:spPr bwMode="auto">
            <a:xfrm>
              <a:off x="1771" y="3336"/>
              <a:ext cx="262" cy="145"/>
            </a:xfrm>
            <a:custGeom>
              <a:avLst/>
              <a:gdLst>
                <a:gd name="T0" fmla="*/ 7 w 121"/>
                <a:gd name="T1" fmla="*/ 16 h 67"/>
                <a:gd name="T2" fmla="*/ 115 w 121"/>
                <a:gd name="T3" fmla="*/ 65 h 67"/>
                <a:gd name="T4" fmla="*/ 120 w 121"/>
                <a:gd name="T5" fmla="*/ 61 h 67"/>
                <a:gd name="T6" fmla="*/ 7 w 121"/>
                <a:gd name="T7" fmla="*/ 4 h 67"/>
                <a:gd name="T8" fmla="*/ 7 w 121"/>
                <a:gd name="T9" fmla="*/ 16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0" h="67">
                  <a:moveTo>
                    <a:pt x="7" y="16"/>
                  </a:moveTo>
                  <a:cubicBezTo>
                    <a:pt x="54" y="12"/>
                    <a:pt x="81" y="40"/>
                    <a:pt x="115" y="65"/>
                  </a:cubicBezTo>
                  <a:cubicBezTo>
                    <a:pt x="118" y="67"/>
                    <a:pt x="121" y="64"/>
                    <a:pt x="120" y="61"/>
                  </a:cubicBezTo>
                  <a:cubicBezTo>
                    <a:pt x="100" y="20"/>
                    <a:pt x="51" y="0"/>
                    <a:pt x="7" y="4"/>
                  </a:cubicBezTo>
                  <a:cubicBezTo>
                    <a:pt x="0" y="5"/>
                    <a:pt x="0" y="16"/>
                    <a:pt x="7" y="16"/>
                  </a:cubicBezTo>
                  <a:close/>
                </a:path>
              </a:pathLst>
            </a:custGeom>
            <a:solidFill>
              <a:srgbClr val="FF74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34"/>
            <p:cNvSpPr/>
            <p:nvPr/>
          </p:nvSpPr>
          <p:spPr bwMode="auto">
            <a:xfrm>
              <a:off x="1731" y="3481"/>
              <a:ext cx="204" cy="102"/>
            </a:xfrm>
            <a:custGeom>
              <a:avLst/>
              <a:gdLst>
                <a:gd name="T0" fmla="*/ 8 w 94"/>
                <a:gd name="T1" fmla="*/ 12 h 47"/>
                <a:gd name="T2" fmla="*/ 86 w 94"/>
                <a:gd name="T3" fmla="*/ 45 h 47"/>
                <a:gd name="T4" fmla="*/ 91 w 94"/>
                <a:gd name="T5" fmla="*/ 39 h 47"/>
                <a:gd name="T6" fmla="*/ 8 w 94"/>
                <a:gd name="T7" fmla="*/ 1 h 47"/>
                <a:gd name="T8" fmla="*/ 8 w 94"/>
                <a:gd name="T9" fmla="*/ 12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4" h="47">
                  <a:moveTo>
                    <a:pt x="8" y="12"/>
                  </a:moveTo>
                  <a:cubicBezTo>
                    <a:pt x="39" y="14"/>
                    <a:pt x="60" y="32"/>
                    <a:pt x="86" y="45"/>
                  </a:cubicBezTo>
                  <a:cubicBezTo>
                    <a:pt x="90" y="47"/>
                    <a:pt x="94" y="42"/>
                    <a:pt x="91" y="39"/>
                  </a:cubicBezTo>
                  <a:cubicBezTo>
                    <a:pt x="71" y="16"/>
                    <a:pt x="37" y="2"/>
                    <a:pt x="8" y="1"/>
                  </a:cubicBezTo>
                  <a:cubicBezTo>
                    <a:pt x="0" y="0"/>
                    <a:pt x="0" y="12"/>
                    <a:pt x="8" y="12"/>
                  </a:cubicBezTo>
                  <a:close/>
                </a:path>
              </a:pathLst>
            </a:custGeom>
            <a:solidFill>
              <a:srgbClr val="FF74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1" name="Freeform 5"/>
          <p:cNvSpPr>
            <a:spLocks noEditPoints="1"/>
          </p:cNvSpPr>
          <p:nvPr/>
        </p:nvSpPr>
        <p:spPr bwMode="auto">
          <a:xfrm>
            <a:off x="0" y="1236314"/>
            <a:ext cx="1112383" cy="998829"/>
          </a:xfrm>
          <a:custGeom>
            <a:avLst/>
            <a:gdLst>
              <a:gd name="T0" fmla="*/ 52 w 231"/>
              <a:gd name="T1" fmla="*/ 126 h 141"/>
              <a:gd name="T2" fmla="*/ 5 w 231"/>
              <a:gd name="T3" fmla="*/ 101 h 141"/>
              <a:gd name="T4" fmla="*/ 116 w 231"/>
              <a:gd name="T5" fmla="*/ 2 h 141"/>
              <a:gd name="T6" fmla="*/ 228 w 231"/>
              <a:gd name="T7" fmla="*/ 52 h 141"/>
              <a:gd name="T8" fmla="*/ 224 w 231"/>
              <a:gd name="T9" fmla="*/ 109 h 141"/>
              <a:gd name="T10" fmla="*/ 190 w 231"/>
              <a:gd name="T11" fmla="*/ 133 h 141"/>
              <a:gd name="T12" fmla="*/ 138 w 231"/>
              <a:gd name="T13" fmla="*/ 117 h 141"/>
              <a:gd name="T14" fmla="*/ 130 w 231"/>
              <a:gd name="T15" fmla="*/ 128 h 141"/>
              <a:gd name="T16" fmla="*/ 129 w 231"/>
              <a:gd name="T17" fmla="*/ 131 h 141"/>
              <a:gd name="T18" fmla="*/ 123 w 231"/>
              <a:gd name="T19" fmla="*/ 116 h 141"/>
              <a:gd name="T20" fmla="*/ 117 w 231"/>
              <a:gd name="T21" fmla="*/ 127 h 141"/>
              <a:gd name="T22" fmla="*/ 109 w 231"/>
              <a:gd name="T23" fmla="*/ 123 h 141"/>
              <a:gd name="T24" fmla="*/ 148 w 231"/>
              <a:gd name="T25" fmla="*/ 134 h 141"/>
              <a:gd name="T26" fmla="*/ 166 w 231"/>
              <a:gd name="T27" fmla="*/ 129 h 141"/>
              <a:gd name="T28" fmla="*/ 106 w 231"/>
              <a:gd name="T29" fmla="*/ 131 h 141"/>
              <a:gd name="T30" fmla="*/ 103 w 231"/>
              <a:gd name="T31" fmla="*/ 119 h 141"/>
              <a:gd name="T32" fmla="*/ 184 w 231"/>
              <a:gd name="T33" fmla="*/ 126 h 141"/>
              <a:gd name="T34" fmla="*/ 87 w 231"/>
              <a:gd name="T35" fmla="*/ 109 h 141"/>
              <a:gd name="T36" fmla="*/ 94 w 231"/>
              <a:gd name="T37" fmla="*/ 113 h 141"/>
              <a:gd name="T38" fmla="*/ 83 w 231"/>
              <a:gd name="T39" fmla="*/ 108 h 141"/>
              <a:gd name="T40" fmla="*/ 75 w 231"/>
              <a:gd name="T41" fmla="*/ 109 h 141"/>
              <a:gd name="T42" fmla="*/ 71 w 231"/>
              <a:gd name="T43" fmla="*/ 127 h 141"/>
              <a:gd name="T44" fmla="*/ 194 w 231"/>
              <a:gd name="T45" fmla="*/ 126 h 141"/>
              <a:gd name="T46" fmla="*/ 176 w 231"/>
              <a:gd name="T47" fmla="*/ 123 h 141"/>
              <a:gd name="T48" fmla="*/ 53 w 231"/>
              <a:gd name="T49" fmla="*/ 121 h 141"/>
              <a:gd name="T50" fmla="*/ 44 w 231"/>
              <a:gd name="T51" fmla="*/ 98 h 141"/>
              <a:gd name="T52" fmla="*/ 186 w 231"/>
              <a:gd name="T53" fmla="*/ 105 h 141"/>
              <a:gd name="T54" fmla="*/ 107 w 231"/>
              <a:gd name="T55" fmla="*/ 111 h 141"/>
              <a:gd name="T56" fmla="*/ 42 w 231"/>
              <a:gd name="T57" fmla="*/ 97 h 141"/>
              <a:gd name="T58" fmla="*/ 200 w 231"/>
              <a:gd name="T59" fmla="*/ 115 h 141"/>
              <a:gd name="T60" fmla="*/ 27 w 231"/>
              <a:gd name="T61" fmla="*/ 102 h 141"/>
              <a:gd name="T62" fmla="*/ 214 w 231"/>
              <a:gd name="T63" fmla="*/ 111 h 141"/>
              <a:gd name="T64" fmla="*/ 189 w 231"/>
              <a:gd name="T65" fmla="*/ 109 h 141"/>
              <a:gd name="T66" fmla="*/ 199 w 231"/>
              <a:gd name="T67" fmla="*/ 105 h 141"/>
              <a:gd name="T68" fmla="*/ 107 w 231"/>
              <a:gd name="T69" fmla="*/ 107 h 141"/>
              <a:gd name="T70" fmla="*/ 217 w 231"/>
              <a:gd name="T71" fmla="*/ 57 h 141"/>
              <a:gd name="T72" fmla="*/ 120 w 231"/>
              <a:gd name="T73" fmla="*/ 53 h 141"/>
              <a:gd name="T74" fmla="*/ 116 w 231"/>
              <a:gd name="T75" fmla="*/ 40 h 141"/>
              <a:gd name="T76" fmla="*/ 15 w 231"/>
              <a:gd name="T77" fmla="*/ 78 h 141"/>
              <a:gd name="T78" fmla="*/ 219 w 231"/>
              <a:gd name="T79" fmla="*/ 108 h 141"/>
              <a:gd name="T80" fmla="*/ 210 w 231"/>
              <a:gd name="T81" fmla="*/ 105 h 141"/>
              <a:gd name="T82" fmla="*/ 183 w 231"/>
              <a:gd name="T83" fmla="*/ 106 h 141"/>
              <a:gd name="T84" fmla="*/ 19 w 231"/>
              <a:gd name="T85" fmla="*/ 86 h 141"/>
              <a:gd name="T86" fmla="*/ 14 w 231"/>
              <a:gd name="T87" fmla="*/ 102 h 141"/>
              <a:gd name="T88" fmla="*/ 9 w 231"/>
              <a:gd name="T89" fmla="*/ 85 h 141"/>
              <a:gd name="T90" fmla="*/ 219 w 231"/>
              <a:gd name="T91" fmla="*/ 99 h 141"/>
              <a:gd name="T92" fmla="*/ 220 w 231"/>
              <a:gd name="T93" fmla="*/ 86 h 141"/>
              <a:gd name="T94" fmla="*/ 225 w 231"/>
              <a:gd name="T95" fmla="*/ 46 h 141"/>
              <a:gd name="T96" fmla="*/ 225 w 231"/>
              <a:gd name="T97" fmla="*/ 54 h 141"/>
              <a:gd name="T98" fmla="*/ 211 w 231"/>
              <a:gd name="T99" fmla="*/ 46 h 141"/>
              <a:gd name="T100" fmla="*/ 193 w 231"/>
              <a:gd name="T101" fmla="*/ 46 h 141"/>
              <a:gd name="T102" fmla="*/ 178 w 231"/>
              <a:gd name="T103" fmla="*/ 48 h 141"/>
              <a:gd name="T104" fmla="*/ 171 w 231"/>
              <a:gd name="T105" fmla="*/ 46 h 141"/>
              <a:gd name="T106" fmla="*/ 173 w 231"/>
              <a:gd name="T107" fmla="*/ 52 h 141"/>
              <a:gd name="T108" fmla="*/ 153 w 231"/>
              <a:gd name="T109" fmla="*/ 43 h 141"/>
              <a:gd name="T110" fmla="*/ 146 w 231"/>
              <a:gd name="T111" fmla="*/ 43 h 141"/>
              <a:gd name="T112" fmla="*/ 131 w 231"/>
              <a:gd name="T113" fmla="*/ 50 h 141"/>
              <a:gd name="T114" fmla="*/ 144 w 231"/>
              <a:gd name="T115" fmla="*/ 39 h 141"/>
              <a:gd name="T116" fmla="*/ 132 w 231"/>
              <a:gd name="T117" fmla="*/ 3 h 141"/>
              <a:gd name="T118" fmla="*/ 127 w 231"/>
              <a:gd name="T119" fmla="*/ 43 h 1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231" h="141">
                <a:moveTo>
                  <a:pt x="143" y="141"/>
                </a:moveTo>
                <a:cubicBezTo>
                  <a:pt x="142" y="141"/>
                  <a:pt x="142" y="141"/>
                  <a:pt x="142" y="140"/>
                </a:cubicBezTo>
                <a:cubicBezTo>
                  <a:pt x="141" y="139"/>
                  <a:pt x="141" y="138"/>
                  <a:pt x="141" y="137"/>
                </a:cubicBezTo>
                <a:cubicBezTo>
                  <a:pt x="139" y="137"/>
                  <a:pt x="136" y="137"/>
                  <a:pt x="133" y="137"/>
                </a:cubicBezTo>
                <a:cubicBezTo>
                  <a:pt x="120" y="137"/>
                  <a:pt x="106" y="136"/>
                  <a:pt x="92" y="134"/>
                </a:cubicBezTo>
                <a:cubicBezTo>
                  <a:pt x="92" y="134"/>
                  <a:pt x="92" y="135"/>
                  <a:pt x="92" y="135"/>
                </a:cubicBezTo>
                <a:cubicBezTo>
                  <a:pt x="91" y="136"/>
                  <a:pt x="91" y="136"/>
                  <a:pt x="91" y="136"/>
                </a:cubicBezTo>
                <a:cubicBezTo>
                  <a:pt x="90" y="136"/>
                  <a:pt x="90" y="136"/>
                  <a:pt x="89" y="135"/>
                </a:cubicBezTo>
                <a:cubicBezTo>
                  <a:pt x="89" y="135"/>
                  <a:pt x="89" y="134"/>
                  <a:pt x="89" y="133"/>
                </a:cubicBezTo>
                <a:cubicBezTo>
                  <a:pt x="89" y="133"/>
                  <a:pt x="89" y="133"/>
                  <a:pt x="89" y="133"/>
                </a:cubicBezTo>
                <a:cubicBezTo>
                  <a:pt x="86" y="133"/>
                  <a:pt x="84" y="133"/>
                  <a:pt x="81" y="132"/>
                </a:cubicBezTo>
                <a:cubicBezTo>
                  <a:pt x="81" y="132"/>
                  <a:pt x="81" y="132"/>
                  <a:pt x="81" y="132"/>
                </a:cubicBezTo>
                <a:cubicBezTo>
                  <a:pt x="80" y="132"/>
                  <a:pt x="80" y="132"/>
                  <a:pt x="80" y="132"/>
                </a:cubicBezTo>
                <a:cubicBezTo>
                  <a:pt x="72" y="131"/>
                  <a:pt x="62" y="129"/>
                  <a:pt x="52" y="126"/>
                </a:cubicBezTo>
                <a:cubicBezTo>
                  <a:pt x="52" y="127"/>
                  <a:pt x="51" y="127"/>
                  <a:pt x="51" y="127"/>
                </a:cubicBezTo>
                <a:cubicBezTo>
                  <a:pt x="50" y="127"/>
                  <a:pt x="50" y="126"/>
                  <a:pt x="50" y="126"/>
                </a:cubicBezTo>
                <a:cubicBezTo>
                  <a:pt x="50" y="126"/>
                  <a:pt x="50" y="126"/>
                  <a:pt x="50" y="125"/>
                </a:cubicBezTo>
                <a:cubicBezTo>
                  <a:pt x="49" y="125"/>
                  <a:pt x="48" y="125"/>
                  <a:pt x="47" y="125"/>
                </a:cubicBezTo>
                <a:cubicBezTo>
                  <a:pt x="40" y="122"/>
                  <a:pt x="33" y="118"/>
                  <a:pt x="27" y="114"/>
                </a:cubicBezTo>
                <a:cubicBezTo>
                  <a:pt x="27" y="115"/>
                  <a:pt x="27" y="115"/>
                  <a:pt x="26" y="115"/>
                </a:cubicBezTo>
                <a:cubicBezTo>
                  <a:pt x="26" y="115"/>
                  <a:pt x="26" y="114"/>
                  <a:pt x="25" y="114"/>
                </a:cubicBezTo>
                <a:cubicBezTo>
                  <a:pt x="25" y="114"/>
                  <a:pt x="25" y="113"/>
                  <a:pt x="25" y="113"/>
                </a:cubicBezTo>
                <a:cubicBezTo>
                  <a:pt x="25" y="113"/>
                  <a:pt x="21" y="111"/>
                  <a:pt x="20" y="110"/>
                </a:cubicBezTo>
                <a:cubicBezTo>
                  <a:pt x="20" y="110"/>
                  <a:pt x="20" y="110"/>
                  <a:pt x="20" y="110"/>
                </a:cubicBezTo>
                <a:cubicBezTo>
                  <a:pt x="20" y="110"/>
                  <a:pt x="19" y="110"/>
                  <a:pt x="19" y="109"/>
                </a:cubicBezTo>
                <a:cubicBezTo>
                  <a:pt x="16" y="108"/>
                  <a:pt x="13" y="105"/>
                  <a:pt x="9" y="103"/>
                </a:cubicBezTo>
                <a:cubicBezTo>
                  <a:pt x="9" y="103"/>
                  <a:pt x="8" y="103"/>
                  <a:pt x="8" y="103"/>
                </a:cubicBezTo>
                <a:cubicBezTo>
                  <a:pt x="7" y="103"/>
                  <a:pt x="5" y="102"/>
                  <a:pt x="5" y="101"/>
                </a:cubicBezTo>
                <a:cubicBezTo>
                  <a:pt x="5" y="100"/>
                  <a:pt x="5" y="99"/>
                  <a:pt x="5" y="97"/>
                </a:cubicBezTo>
                <a:cubicBezTo>
                  <a:pt x="4" y="97"/>
                  <a:pt x="4" y="97"/>
                  <a:pt x="4" y="96"/>
                </a:cubicBezTo>
                <a:cubicBezTo>
                  <a:pt x="4" y="93"/>
                  <a:pt x="4" y="89"/>
                  <a:pt x="4" y="86"/>
                </a:cubicBezTo>
                <a:cubicBezTo>
                  <a:pt x="4" y="80"/>
                  <a:pt x="4" y="74"/>
                  <a:pt x="4" y="67"/>
                </a:cubicBezTo>
                <a:cubicBezTo>
                  <a:pt x="0" y="45"/>
                  <a:pt x="26" y="29"/>
                  <a:pt x="42" y="21"/>
                </a:cubicBezTo>
                <a:cubicBezTo>
                  <a:pt x="49" y="18"/>
                  <a:pt x="56" y="15"/>
                  <a:pt x="62" y="14"/>
                </a:cubicBezTo>
                <a:cubicBezTo>
                  <a:pt x="67" y="13"/>
                  <a:pt x="72" y="12"/>
                  <a:pt x="76" y="11"/>
                </a:cubicBezTo>
                <a:cubicBezTo>
                  <a:pt x="78" y="11"/>
                  <a:pt x="79" y="11"/>
                  <a:pt x="80" y="11"/>
                </a:cubicBezTo>
                <a:cubicBezTo>
                  <a:pt x="80" y="11"/>
                  <a:pt x="80" y="11"/>
                  <a:pt x="80" y="11"/>
                </a:cubicBezTo>
                <a:cubicBezTo>
                  <a:pt x="89" y="9"/>
                  <a:pt x="97" y="8"/>
                  <a:pt x="106" y="8"/>
                </a:cubicBezTo>
                <a:cubicBezTo>
                  <a:pt x="110" y="8"/>
                  <a:pt x="113" y="8"/>
                  <a:pt x="116" y="8"/>
                </a:cubicBezTo>
                <a:cubicBezTo>
                  <a:pt x="116" y="8"/>
                  <a:pt x="116" y="8"/>
                  <a:pt x="116" y="8"/>
                </a:cubicBezTo>
                <a:cubicBezTo>
                  <a:pt x="116" y="6"/>
                  <a:pt x="116" y="4"/>
                  <a:pt x="116" y="3"/>
                </a:cubicBezTo>
                <a:cubicBezTo>
                  <a:pt x="116" y="3"/>
                  <a:pt x="116" y="2"/>
                  <a:pt x="116" y="2"/>
                </a:cubicBezTo>
                <a:cubicBezTo>
                  <a:pt x="115" y="1"/>
                  <a:pt x="116" y="1"/>
                  <a:pt x="117" y="0"/>
                </a:cubicBezTo>
                <a:cubicBezTo>
                  <a:pt x="118" y="0"/>
                  <a:pt x="119" y="0"/>
                  <a:pt x="121" y="0"/>
                </a:cubicBezTo>
                <a:cubicBezTo>
                  <a:pt x="124" y="0"/>
                  <a:pt x="128" y="0"/>
                  <a:pt x="131" y="0"/>
                </a:cubicBezTo>
                <a:cubicBezTo>
                  <a:pt x="151" y="0"/>
                  <a:pt x="168" y="2"/>
                  <a:pt x="183" y="7"/>
                </a:cubicBezTo>
                <a:cubicBezTo>
                  <a:pt x="194" y="10"/>
                  <a:pt x="203" y="14"/>
                  <a:pt x="210" y="20"/>
                </a:cubicBezTo>
                <a:cubicBezTo>
                  <a:pt x="215" y="23"/>
                  <a:pt x="218" y="26"/>
                  <a:pt x="221" y="30"/>
                </a:cubicBezTo>
                <a:cubicBezTo>
                  <a:pt x="221" y="30"/>
                  <a:pt x="221" y="30"/>
                  <a:pt x="221" y="30"/>
                </a:cubicBezTo>
                <a:cubicBezTo>
                  <a:pt x="223" y="32"/>
                  <a:pt x="225" y="35"/>
                  <a:pt x="226" y="38"/>
                </a:cubicBezTo>
                <a:cubicBezTo>
                  <a:pt x="227" y="38"/>
                  <a:pt x="227" y="38"/>
                  <a:pt x="228" y="39"/>
                </a:cubicBezTo>
                <a:cubicBezTo>
                  <a:pt x="228" y="40"/>
                  <a:pt x="228" y="41"/>
                  <a:pt x="228" y="42"/>
                </a:cubicBezTo>
                <a:cubicBezTo>
                  <a:pt x="228" y="42"/>
                  <a:pt x="228" y="42"/>
                  <a:pt x="228" y="43"/>
                </a:cubicBezTo>
                <a:cubicBezTo>
                  <a:pt x="228" y="43"/>
                  <a:pt x="229" y="44"/>
                  <a:pt x="229" y="44"/>
                </a:cubicBezTo>
                <a:cubicBezTo>
                  <a:pt x="228" y="46"/>
                  <a:pt x="228" y="49"/>
                  <a:pt x="228" y="51"/>
                </a:cubicBezTo>
                <a:cubicBezTo>
                  <a:pt x="228" y="51"/>
                  <a:pt x="228" y="52"/>
                  <a:pt x="228" y="52"/>
                </a:cubicBezTo>
                <a:cubicBezTo>
                  <a:pt x="228" y="52"/>
                  <a:pt x="228" y="53"/>
                  <a:pt x="228" y="53"/>
                </a:cubicBezTo>
                <a:cubicBezTo>
                  <a:pt x="228" y="53"/>
                  <a:pt x="228" y="53"/>
                  <a:pt x="228" y="53"/>
                </a:cubicBezTo>
                <a:cubicBezTo>
                  <a:pt x="229" y="55"/>
                  <a:pt x="229" y="57"/>
                  <a:pt x="230" y="59"/>
                </a:cubicBezTo>
                <a:cubicBezTo>
                  <a:pt x="230" y="59"/>
                  <a:pt x="230" y="59"/>
                  <a:pt x="230" y="59"/>
                </a:cubicBezTo>
                <a:cubicBezTo>
                  <a:pt x="230" y="60"/>
                  <a:pt x="231" y="60"/>
                  <a:pt x="230" y="60"/>
                </a:cubicBezTo>
                <a:cubicBezTo>
                  <a:pt x="229" y="65"/>
                  <a:pt x="229" y="69"/>
                  <a:pt x="230" y="74"/>
                </a:cubicBezTo>
                <a:cubicBezTo>
                  <a:pt x="230" y="75"/>
                  <a:pt x="230" y="76"/>
                  <a:pt x="230" y="78"/>
                </a:cubicBezTo>
                <a:cubicBezTo>
                  <a:pt x="230" y="80"/>
                  <a:pt x="230" y="83"/>
                  <a:pt x="230" y="86"/>
                </a:cubicBezTo>
                <a:cubicBezTo>
                  <a:pt x="230" y="87"/>
                  <a:pt x="230" y="88"/>
                  <a:pt x="230" y="89"/>
                </a:cubicBezTo>
                <a:cubicBezTo>
                  <a:pt x="230" y="92"/>
                  <a:pt x="229" y="95"/>
                  <a:pt x="229" y="98"/>
                </a:cubicBezTo>
                <a:cubicBezTo>
                  <a:pt x="230" y="99"/>
                  <a:pt x="230" y="99"/>
                  <a:pt x="231" y="100"/>
                </a:cubicBezTo>
                <a:cubicBezTo>
                  <a:pt x="231" y="100"/>
                  <a:pt x="231" y="101"/>
                  <a:pt x="230" y="102"/>
                </a:cubicBezTo>
                <a:cubicBezTo>
                  <a:pt x="229" y="104"/>
                  <a:pt x="226" y="106"/>
                  <a:pt x="224" y="108"/>
                </a:cubicBezTo>
                <a:cubicBezTo>
                  <a:pt x="224" y="109"/>
                  <a:pt x="224" y="109"/>
                  <a:pt x="224" y="109"/>
                </a:cubicBezTo>
                <a:cubicBezTo>
                  <a:pt x="224" y="110"/>
                  <a:pt x="224" y="110"/>
                  <a:pt x="223" y="110"/>
                </a:cubicBezTo>
                <a:cubicBezTo>
                  <a:pt x="223" y="110"/>
                  <a:pt x="223" y="110"/>
                  <a:pt x="223" y="110"/>
                </a:cubicBezTo>
                <a:cubicBezTo>
                  <a:pt x="223" y="110"/>
                  <a:pt x="223" y="110"/>
                  <a:pt x="223" y="110"/>
                </a:cubicBezTo>
                <a:cubicBezTo>
                  <a:pt x="219" y="113"/>
                  <a:pt x="216" y="117"/>
                  <a:pt x="212" y="120"/>
                </a:cubicBezTo>
                <a:cubicBezTo>
                  <a:pt x="211" y="120"/>
                  <a:pt x="211" y="120"/>
                  <a:pt x="211" y="120"/>
                </a:cubicBezTo>
                <a:cubicBezTo>
                  <a:pt x="211" y="120"/>
                  <a:pt x="211" y="120"/>
                  <a:pt x="211" y="120"/>
                </a:cubicBezTo>
                <a:cubicBezTo>
                  <a:pt x="211" y="120"/>
                  <a:pt x="210" y="121"/>
                  <a:pt x="210" y="121"/>
                </a:cubicBezTo>
                <a:cubicBezTo>
                  <a:pt x="209" y="121"/>
                  <a:pt x="209" y="121"/>
                  <a:pt x="209" y="121"/>
                </a:cubicBezTo>
                <a:cubicBezTo>
                  <a:pt x="209" y="122"/>
                  <a:pt x="209" y="122"/>
                  <a:pt x="208" y="122"/>
                </a:cubicBezTo>
                <a:cubicBezTo>
                  <a:pt x="208" y="122"/>
                  <a:pt x="208" y="122"/>
                  <a:pt x="208" y="122"/>
                </a:cubicBezTo>
                <a:cubicBezTo>
                  <a:pt x="203" y="126"/>
                  <a:pt x="198" y="129"/>
                  <a:pt x="193" y="131"/>
                </a:cubicBezTo>
                <a:cubicBezTo>
                  <a:pt x="193" y="132"/>
                  <a:pt x="193" y="133"/>
                  <a:pt x="192" y="133"/>
                </a:cubicBezTo>
                <a:cubicBezTo>
                  <a:pt x="192" y="134"/>
                  <a:pt x="192" y="134"/>
                  <a:pt x="191" y="134"/>
                </a:cubicBezTo>
                <a:cubicBezTo>
                  <a:pt x="190" y="134"/>
                  <a:pt x="190" y="134"/>
                  <a:pt x="190" y="133"/>
                </a:cubicBezTo>
                <a:cubicBezTo>
                  <a:pt x="190" y="133"/>
                  <a:pt x="190" y="132"/>
                  <a:pt x="190" y="132"/>
                </a:cubicBezTo>
                <a:cubicBezTo>
                  <a:pt x="189" y="132"/>
                  <a:pt x="187" y="132"/>
                  <a:pt x="186" y="133"/>
                </a:cubicBezTo>
                <a:cubicBezTo>
                  <a:pt x="175" y="136"/>
                  <a:pt x="162" y="137"/>
                  <a:pt x="145" y="137"/>
                </a:cubicBezTo>
                <a:cubicBezTo>
                  <a:pt x="145" y="137"/>
                  <a:pt x="145" y="137"/>
                  <a:pt x="144" y="137"/>
                </a:cubicBezTo>
                <a:cubicBezTo>
                  <a:pt x="144" y="138"/>
                  <a:pt x="144" y="139"/>
                  <a:pt x="144" y="140"/>
                </a:cubicBezTo>
                <a:cubicBezTo>
                  <a:pt x="144" y="141"/>
                  <a:pt x="143" y="141"/>
                  <a:pt x="143" y="141"/>
                </a:cubicBezTo>
                <a:close/>
                <a:moveTo>
                  <a:pt x="109" y="132"/>
                </a:moveTo>
                <a:cubicBezTo>
                  <a:pt x="119" y="133"/>
                  <a:pt x="129" y="134"/>
                  <a:pt x="138" y="134"/>
                </a:cubicBezTo>
                <a:cubicBezTo>
                  <a:pt x="138" y="133"/>
                  <a:pt x="138" y="133"/>
                  <a:pt x="138" y="133"/>
                </a:cubicBezTo>
                <a:cubicBezTo>
                  <a:pt x="138" y="132"/>
                  <a:pt x="138" y="132"/>
                  <a:pt x="138" y="132"/>
                </a:cubicBezTo>
                <a:cubicBezTo>
                  <a:pt x="138" y="130"/>
                  <a:pt x="138" y="128"/>
                  <a:pt x="138" y="126"/>
                </a:cubicBezTo>
                <a:cubicBezTo>
                  <a:pt x="139" y="125"/>
                  <a:pt x="139" y="123"/>
                  <a:pt x="138" y="121"/>
                </a:cubicBezTo>
                <a:cubicBezTo>
                  <a:pt x="138" y="120"/>
                  <a:pt x="138" y="120"/>
                  <a:pt x="138" y="120"/>
                </a:cubicBezTo>
                <a:cubicBezTo>
                  <a:pt x="138" y="119"/>
                  <a:pt x="138" y="118"/>
                  <a:pt x="138" y="117"/>
                </a:cubicBezTo>
                <a:cubicBezTo>
                  <a:pt x="138" y="117"/>
                  <a:pt x="138" y="116"/>
                  <a:pt x="138" y="116"/>
                </a:cubicBezTo>
                <a:cubicBezTo>
                  <a:pt x="138" y="115"/>
                  <a:pt x="138" y="115"/>
                  <a:pt x="139" y="115"/>
                </a:cubicBezTo>
                <a:cubicBezTo>
                  <a:pt x="139" y="115"/>
                  <a:pt x="139" y="115"/>
                  <a:pt x="140" y="115"/>
                </a:cubicBezTo>
                <a:cubicBezTo>
                  <a:pt x="140" y="116"/>
                  <a:pt x="141" y="117"/>
                  <a:pt x="141" y="118"/>
                </a:cubicBezTo>
                <a:cubicBezTo>
                  <a:pt x="141" y="116"/>
                  <a:pt x="141" y="114"/>
                  <a:pt x="141" y="112"/>
                </a:cubicBezTo>
                <a:cubicBezTo>
                  <a:pt x="139" y="112"/>
                  <a:pt x="137" y="112"/>
                  <a:pt x="134" y="112"/>
                </a:cubicBezTo>
                <a:cubicBezTo>
                  <a:pt x="134" y="113"/>
                  <a:pt x="134" y="113"/>
                  <a:pt x="134" y="114"/>
                </a:cubicBezTo>
                <a:cubicBezTo>
                  <a:pt x="133" y="114"/>
                  <a:pt x="133" y="116"/>
                  <a:pt x="133" y="122"/>
                </a:cubicBezTo>
                <a:cubicBezTo>
                  <a:pt x="133" y="122"/>
                  <a:pt x="133" y="122"/>
                  <a:pt x="133" y="123"/>
                </a:cubicBezTo>
                <a:cubicBezTo>
                  <a:pt x="133" y="123"/>
                  <a:pt x="133" y="124"/>
                  <a:pt x="133" y="125"/>
                </a:cubicBezTo>
                <a:cubicBezTo>
                  <a:pt x="133" y="127"/>
                  <a:pt x="134" y="130"/>
                  <a:pt x="133" y="132"/>
                </a:cubicBezTo>
                <a:cubicBezTo>
                  <a:pt x="133" y="133"/>
                  <a:pt x="132" y="133"/>
                  <a:pt x="132" y="133"/>
                </a:cubicBezTo>
                <a:cubicBezTo>
                  <a:pt x="131" y="133"/>
                  <a:pt x="131" y="133"/>
                  <a:pt x="131" y="132"/>
                </a:cubicBezTo>
                <a:cubicBezTo>
                  <a:pt x="130" y="131"/>
                  <a:pt x="130" y="129"/>
                  <a:pt x="130" y="128"/>
                </a:cubicBezTo>
                <a:cubicBezTo>
                  <a:pt x="130" y="127"/>
                  <a:pt x="130" y="127"/>
                  <a:pt x="130" y="127"/>
                </a:cubicBezTo>
                <a:cubicBezTo>
                  <a:pt x="130" y="124"/>
                  <a:pt x="130" y="122"/>
                  <a:pt x="130" y="119"/>
                </a:cubicBezTo>
                <a:cubicBezTo>
                  <a:pt x="130" y="119"/>
                  <a:pt x="130" y="119"/>
                  <a:pt x="130" y="119"/>
                </a:cubicBezTo>
                <a:cubicBezTo>
                  <a:pt x="130" y="117"/>
                  <a:pt x="130" y="114"/>
                  <a:pt x="131" y="112"/>
                </a:cubicBezTo>
                <a:cubicBezTo>
                  <a:pt x="131" y="112"/>
                  <a:pt x="130" y="112"/>
                  <a:pt x="130" y="112"/>
                </a:cubicBezTo>
                <a:cubicBezTo>
                  <a:pt x="130" y="113"/>
                  <a:pt x="130" y="113"/>
                  <a:pt x="130" y="113"/>
                </a:cubicBezTo>
                <a:cubicBezTo>
                  <a:pt x="130" y="113"/>
                  <a:pt x="130" y="113"/>
                  <a:pt x="130" y="113"/>
                </a:cubicBezTo>
                <a:cubicBezTo>
                  <a:pt x="130" y="113"/>
                  <a:pt x="130" y="114"/>
                  <a:pt x="130" y="114"/>
                </a:cubicBezTo>
                <a:cubicBezTo>
                  <a:pt x="130" y="115"/>
                  <a:pt x="130" y="115"/>
                  <a:pt x="130" y="115"/>
                </a:cubicBezTo>
                <a:cubicBezTo>
                  <a:pt x="130" y="116"/>
                  <a:pt x="130" y="116"/>
                  <a:pt x="130" y="117"/>
                </a:cubicBezTo>
                <a:cubicBezTo>
                  <a:pt x="130" y="118"/>
                  <a:pt x="130" y="120"/>
                  <a:pt x="129" y="121"/>
                </a:cubicBezTo>
                <a:cubicBezTo>
                  <a:pt x="129" y="122"/>
                  <a:pt x="129" y="123"/>
                  <a:pt x="129" y="124"/>
                </a:cubicBezTo>
                <a:cubicBezTo>
                  <a:pt x="129" y="125"/>
                  <a:pt x="129" y="126"/>
                  <a:pt x="129" y="127"/>
                </a:cubicBezTo>
                <a:cubicBezTo>
                  <a:pt x="129" y="128"/>
                  <a:pt x="129" y="130"/>
                  <a:pt x="129" y="131"/>
                </a:cubicBezTo>
                <a:cubicBezTo>
                  <a:pt x="129" y="132"/>
                  <a:pt x="129" y="132"/>
                  <a:pt x="128" y="132"/>
                </a:cubicBezTo>
                <a:cubicBezTo>
                  <a:pt x="128" y="132"/>
                  <a:pt x="127" y="132"/>
                  <a:pt x="127" y="131"/>
                </a:cubicBezTo>
                <a:cubicBezTo>
                  <a:pt x="127" y="131"/>
                  <a:pt x="126" y="130"/>
                  <a:pt x="126" y="130"/>
                </a:cubicBezTo>
                <a:cubicBezTo>
                  <a:pt x="126" y="130"/>
                  <a:pt x="126" y="130"/>
                  <a:pt x="126" y="131"/>
                </a:cubicBezTo>
                <a:cubicBezTo>
                  <a:pt x="126" y="131"/>
                  <a:pt x="125" y="131"/>
                  <a:pt x="125" y="131"/>
                </a:cubicBezTo>
                <a:cubicBezTo>
                  <a:pt x="124" y="131"/>
                  <a:pt x="124" y="131"/>
                  <a:pt x="124" y="131"/>
                </a:cubicBezTo>
                <a:cubicBezTo>
                  <a:pt x="123" y="128"/>
                  <a:pt x="123" y="125"/>
                  <a:pt x="123" y="122"/>
                </a:cubicBezTo>
                <a:cubicBezTo>
                  <a:pt x="123" y="122"/>
                  <a:pt x="123" y="121"/>
                  <a:pt x="123" y="121"/>
                </a:cubicBezTo>
                <a:cubicBezTo>
                  <a:pt x="123" y="117"/>
                  <a:pt x="124" y="115"/>
                  <a:pt x="124" y="112"/>
                </a:cubicBezTo>
                <a:cubicBezTo>
                  <a:pt x="124" y="112"/>
                  <a:pt x="124" y="112"/>
                  <a:pt x="123" y="112"/>
                </a:cubicBezTo>
                <a:cubicBezTo>
                  <a:pt x="123" y="112"/>
                  <a:pt x="123" y="112"/>
                  <a:pt x="123" y="113"/>
                </a:cubicBezTo>
                <a:cubicBezTo>
                  <a:pt x="123" y="113"/>
                  <a:pt x="123" y="113"/>
                  <a:pt x="123" y="114"/>
                </a:cubicBezTo>
                <a:cubicBezTo>
                  <a:pt x="123" y="114"/>
                  <a:pt x="123" y="114"/>
                  <a:pt x="123" y="114"/>
                </a:cubicBezTo>
                <a:cubicBezTo>
                  <a:pt x="123" y="115"/>
                  <a:pt x="123" y="115"/>
                  <a:pt x="123" y="116"/>
                </a:cubicBezTo>
                <a:cubicBezTo>
                  <a:pt x="123" y="116"/>
                  <a:pt x="123" y="116"/>
                  <a:pt x="123" y="117"/>
                </a:cubicBezTo>
                <a:cubicBezTo>
                  <a:pt x="123" y="118"/>
                  <a:pt x="123" y="118"/>
                  <a:pt x="123" y="119"/>
                </a:cubicBezTo>
                <a:cubicBezTo>
                  <a:pt x="123" y="120"/>
                  <a:pt x="123" y="120"/>
                  <a:pt x="123" y="120"/>
                </a:cubicBezTo>
                <a:cubicBezTo>
                  <a:pt x="123" y="124"/>
                  <a:pt x="123" y="128"/>
                  <a:pt x="122" y="132"/>
                </a:cubicBezTo>
                <a:cubicBezTo>
                  <a:pt x="122" y="132"/>
                  <a:pt x="121" y="133"/>
                  <a:pt x="121" y="133"/>
                </a:cubicBezTo>
                <a:cubicBezTo>
                  <a:pt x="120" y="133"/>
                  <a:pt x="120" y="132"/>
                  <a:pt x="120" y="132"/>
                </a:cubicBezTo>
                <a:cubicBezTo>
                  <a:pt x="119" y="129"/>
                  <a:pt x="119" y="125"/>
                  <a:pt x="119" y="122"/>
                </a:cubicBezTo>
                <a:cubicBezTo>
                  <a:pt x="119" y="120"/>
                  <a:pt x="120" y="118"/>
                  <a:pt x="119" y="116"/>
                </a:cubicBezTo>
                <a:cubicBezTo>
                  <a:pt x="119" y="116"/>
                  <a:pt x="119" y="116"/>
                  <a:pt x="119" y="116"/>
                </a:cubicBezTo>
                <a:cubicBezTo>
                  <a:pt x="119" y="114"/>
                  <a:pt x="119" y="113"/>
                  <a:pt x="120" y="112"/>
                </a:cubicBezTo>
                <a:cubicBezTo>
                  <a:pt x="119" y="112"/>
                  <a:pt x="119" y="112"/>
                  <a:pt x="118" y="112"/>
                </a:cubicBezTo>
                <a:cubicBezTo>
                  <a:pt x="118" y="114"/>
                  <a:pt x="118" y="116"/>
                  <a:pt x="118" y="117"/>
                </a:cubicBezTo>
                <a:cubicBezTo>
                  <a:pt x="117" y="119"/>
                  <a:pt x="117" y="120"/>
                  <a:pt x="117" y="121"/>
                </a:cubicBezTo>
                <a:cubicBezTo>
                  <a:pt x="117" y="123"/>
                  <a:pt x="117" y="125"/>
                  <a:pt x="117" y="127"/>
                </a:cubicBezTo>
                <a:cubicBezTo>
                  <a:pt x="117" y="128"/>
                  <a:pt x="117" y="128"/>
                  <a:pt x="117" y="129"/>
                </a:cubicBezTo>
                <a:cubicBezTo>
                  <a:pt x="117" y="130"/>
                  <a:pt x="117" y="131"/>
                  <a:pt x="116" y="131"/>
                </a:cubicBezTo>
                <a:cubicBezTo>
                  <a:pt x="116" y="131"/>
                  <a:pt x="115" y="130"/>
                  <a:pt x="115" y="130"/>
                </a:cubicBezTo>
                <a:cubicBezTo>
                  <a:pt x="113" y="126"/>
                  <a:pt x="114" y="121"/>
                  <a:pt x="114" y="117"/>
                </a:cubicBezTo>
                <a:cubicBezTo>
                  <a:pt x="115" y="115"/>
                  <a:pt x="115" y="113"/>
                  <a:pt x="115" y="112"/>
                </a:cubicBezTo>
                <a:cubicBezTo>
                  <a:pt x="114" y="112"/>
                  <a:pt x="114" y="112"/>
                  <a:pt x="113" y="112"/>
                </a:cubicBezTo>
                <a:cubicBezTo>
                  <a:pt x="113" y="112"/>
                  <a:pt x="113" y="113"/>
                  <a:pt x="113" y="114"/>
                </a:cubicBezTo>
                <a:cubicBezTo>
                  <a:pt x="113" y="119"/>
                  <a:pt x="113" y="124"/>
                  <a:pt x="112" y="129"/>
                </a:cubicBezTo>
                <a:cubicBezTo>
                  <a:pt x="111" y="129"/>
                  <a:pt x="111" y="129"/>
                  <a:pt x="110" y="129"/>
                </a:cubicBezTo>
                <a:cubicBezTo>
                  <a:pt x="110" y="129"/>
                  <a:pt x="109" y="129"/>
                  <a:pt x="109" y="128"/>
                </a:cubicBezTo>
                <a:cubicBezTo>
                  <a:pt x="109" y="125"/>
                  <a:pt x="109" y="122"/>
                  <a:pt x="110" y="119"/>
                </a:cubicBezTo>
                <a:cubicBezTo>
                  <a:pt x="110" y="116"/>
                  <a:pt x="110" y="114"/>
                  <a:pt x="110" y="111"/>
                </a:cubicBezTo>
                <a:cubicBezTo>
                  <a:pt x="110" y="111"/>
                  <a:pt x="110" y="111"/>
                  <a:pt x="110" y="111"/>
                </a:cubicBezTo>
                <a:cubicBezTo>
                  <a:pt x="109" y="115"/>
                  <a:pt x="109" y="118"/>
                  <a:pt x="109" y="123"/>
                </a:cubicBezTo>
                <a:cubicBezTo>
                  <a:pt x="109" y="123"/>
                  <a:pt x="109" y="124"/>
                  <a:pt x="109" y="125"/>
                </a:cubicBezTo>
                <a:cubicBezTo>
                  <a:pt x="109" y="127"/>
                  <a:pt x="109" y="130"/>
                  <a:pt x="109" y="132"/>
                </a:cubicBezTo>
                <a:close/>
                <a:moveTo>
                  <a:pt x="144" y="112"/>
                </a:moveTo>
                <a:cubicBezTo>
                  <a:pt x="144" y="116"/>
                  <a:pt x="144" y="119"/>
                  <a:pt x="144" y="123"/>
                </a:cubicBezTo>
                <a:cubicBezTo>
                  <a:pt x="144" y="124"/>
                  <a:pt x="144" y="125"/>
                  <a:pt x="144" y="126"/>
                </a:cubicBezTo>
                <a:cubicBezTo>
                  <a:pt x="144" y="126"/>
                  <a:pt x="144" y="134"/>
                  <a:pt x="144" y="134"/>
                </a:cubicBezTo>
                <a:cubicBezTo>
                  <a:pt x="145" y="134"/>
                  <a:pt x="145" y="134"/>
                  <a:pt x="145" y="134"/>
                </a:cubicBezTo>
                <a:cubicBezTo>
                  <a:pt x="145" y="131"/>
                  <a:pt x="145" y="129"/>
                  <a:pt x="145" y="126"/>
                </a:cubicBezTo>
                <a:cubicBezTo>
                  <a:pt x="145" y="126"/>
                  <a:pt x="145" y="125"/>
                  <a:pt x="145" y="124"/>
                </a:cubicBezTo>
                <a:cubicBezTo>
                  <a:pt x="145" y="121"/>
                  <a:pt x="145" y="121"/>
                  <a:pt x="145" y="121"/>
                </a:cubicBezTo>
                <a:cubicBezTo>
                  <a:pt x="145" y="119"/>
                  <a:pt x="145" y="116"/>
                  <a:pt x="145" y="113"/>
                </a:cubicBezTo>
                <a:cubicBezTo>
                  <a:pt x="145" y="113"/>
                  <a:pt x="145" y="112"/>
                  <a:pt x="146" y="112"/>
                </a:cubicBezTo>
                <a:cubicBezTo>
                  <a:pt x="145" y="112"/>
                  <a:pt x="145" y="112"/>
                  <a:pt x="144" y="112"/>
                </a:cubicBezTo>
                <a:close/>
                <a:moveTo>
                  <a:pt x="148" y="134"/>
                </a:moveTo>
                <a:cubicBezTo>
                  <a:pt x="148" y="134"/>
                  <a:pt x="148" y="134"/>
                  <a:pt x="148" y="134"/>
                </a:cubicBezTo>
                <a:cubicBezTo>
                  <a:pt x="148" y="133"/>
                  <a:pt x="148" y="133"/>
                  <a:pt x="148" y="133"/>
                </a:cubicBezTo>
                <a:cubicBezTo>
                  <a:pt x="148" y="133"/>
                  <a:pt x="148" y="133"/>
                  <a:pt x="148" y="134"/>
                </a:cubicBezTo>
                <a:close/>
                <a:moveTo>
                  <a:pt x="156" y="112"/>
                </a:moveTo>
                <a:cubicBezTo>
                  <a:pt x="156" y="112"/>
                  <a:pt x="156" y="112"/>
                  <a:pt x="157" y="113"/>
                </a:cubicBezTo>
                <a:cubicBezTo>
                  <a:pt x="157" y="113"/>
                  <a:pt x="157" y="113"/>
                  <a:pt x="157" y="114"/>
                </a:cubicBezTo>
                <a:cubicBezTo>
                  <a:pt x="156" y="118"/>
                  <a:pt x="156" y="121"/>
                  <a:pt x="156" y="125"/>
                </a:cubicBezTo>
                <a:cubicBezTo>
                  <a:pt x="156" y="127"/>
                  <a:pt x="156" y="129"/>
                  <a:pt x="156" y="131"/>
                </a:cubicBezTo>
                <a:cubicBezTo>
                  <a:pt x="156" y="131"/>
                  <a:pt x="156" y="132"/>
                  <a:pt x="156" y="132"/>
                </a:cubicBezTo>
                <a:cubicBezTo>
                  <a:pt x="156" y="132"/>
                  <a:pt x="156" y="133"/>
                  <a:pt x="156" y="133"/>
                </a:cubicBezTo>
                <a:cubicBezTo>
                  <a:pt x="156" y="133"/>
                  <a:pt x="157" y="133"/>
                  <a:pt x="157" y="133"/>
                </a:cubicBezTo>
                <a:cubicBezTo>
                  <a:pt x="160" y="133"/>
                  <a:pt x="164" y="133"/>
                  <a:pt x="167" y="132"/>
                </a:cubicBezTo>
                <a:cubicBezTo>
                  <a:pt x="167" y="132"/>
                  <a:pt x="167" y="131"/>
                  <a:pt x="167" y="130"/>
                </a:cubicBezTo>
                <a:cubicBezTo>
                  <a:pt x="167" y="130"/>
                  <a:pt x="166" y="129"/>
                  <a:pt x="166" y="129"/>
                </a:cubicBezTo>
                <a:cubicBezTo>
                  <a:pt x="166" y="128"/>
                  <a:pt x="166" y="126"/>
                  <a:pt x="166" y="124"/>
                </a:cubicBezTo>
                <a:cubicBezTo>
                  <a:pt x="166" y="124"/>
                  <a:pt x="166" y="123"/>
                  <a:pt x="166" y="123"/>
                </a:cubicBezTo>
                <a:cubicBezTo>
                  <a:pt x="166" y="121"/>
                  <a:pt x="166" y="120"/>
                  <a:pt x="166" y="118"/>
                </a:cubicBezTo>
                <a:cubicBezTo>
                  <a:pt x="166" y="117"/>
                  <a:pt x="166" y="117"/>
                  <a:pt x="166" y="117"/>
                </a:cubicBezTo>
                <a:cubicBezTo>
                  <a:pt x="166" y="116"/>
                  <a:pt x="166" y="115"/>
                  <a:pt x="166" y="114"/>
                </a:cubicBezTo>
                <a:cubicBezTo>
                  <a:pt x="166" y="112"/>
                  <a:pt x="166" y="111"/>
                  <a:pt x="166" y="109"/>
                </a:cubicBezTo>
                <a:cubicBezTo>
                  <a:pt x="162" y="110"/>
                  <a:pt x="158" y="111"/>
                  <a:pt x="154" y="111"/>
                </a:cubicBezTo>
                <a:cubicBezTo>
                  <a:pt x="154" y="111"/>
                  <a:pt x="154" y="112"/>
                  <a:pt x="154" y="112"/>
                </a:cubicBezTo>
                <a:cubicBezTo>
                  <a:pt x="154" y="112"/>
                  <a:pt x="154" y="113"/>
                  <a:pt x="154" y="113"/>
                </a:cubicBezTo>
                <a:cubicBezTo>
                  <a:pt x="154" y="113"/>
                  <a:pt x="154" y="113"/>
                  <a:pt x="154" y="113"/>
                </a:cubicBezTo>
                <a:cubicBezTo>
                  <a:pt x="154" y="112"/>
                  <a:pt x="155" y="112"/>
                  <a:pt x="156" y="112"/>
                </a:cubicBezTo>
                <a:close/>
                <a:moveTo>
                  <a:pt x="106" y="132"/>
                </a:moveTo>
                <a:cubicBezTo>
                  <a:pt x="106" y="131"/>
                  <a:pt x="106" y="130"/>
                  <a:pt x="106" y="129"/>
                </a:cubicBezTo>
                <a:cubicBezTo>
                  <a:pt x="106" y="130"/>
                  <a:pt x="106" y="131"/>
                  <a:pt x="106" y="131"/>
                </a:cubicBezTo>
                <a:cubicBezTo>
                  <a:pt x="106" y="131"/>
                  <a:pt x="105" y="132"/>
                  <a:pt x="105" y="132"/>
                </a:cubicBezTo>
                <a:cubicBezTo>
                  <a:pt x="106" y="132"/>
                  <a:pt x="106" y="132"/>
                  <a:pt x="106" y="132"/>
                </a:cubicBezTo>
                <a:close/>
                <a:moveTo>
                  <a:pt x="174" y="129"/>
                </a:moveTo>
                <a:cubicBezTo>
                  <a:pt x="174" y="130"/>
                  <a:pt x="174" y="131"/>
                  <a:pt x="174" y="132"/>
                </a:cubicBezTo>
                <a:cubicBezTo>
                  <a:pt x="174" y="132"/>
                  <a:pt x="175" y="131"/>
                  <a:pt x="176" y="131"/>
                </a:cubicBezTo>
                <a:cubicBezTo>
                  <a:pt x="176" y="130"/>
                  <a:pt x="176" y="129"/>
                  <a:pt x="176" y="128"/>
                </a:cubicBezTo>
                <a:cubicBezTo>
                  <a:pt x="175" y="128"/>
                  <a:pt x="175" y="128"/>
                  <a:pt x="175" y="128"/>
                </a:cubicBezTo>
                <a:cubicBezTo>
                  <a:pt x="175" y="128"/>
                  <a:pt x="175" y="128"/>
                  <a:pt x="175" y="128"/>
                </a:cubicBezTo>
                <a:cubicBezTo>
                  <a:pt x="175" y="129"/>
                  <a:pt x="175" y="129"/>
                  <a:pt x="174" y="129"/>
                </a:cubicBezTo>
                <a:close/>
                <a:moveTo>
                  <a:pt x="100" y="131"/>
                </a:moveTo>
                <a:cubicBezTo>
                  <a:pt x="101" y="131"/>
                  <a:pt x="102" y="131"/>
                  <a:pt x="103" y="131"/>
                </a:cubicBezTo>
                <a:cubicBezTo>
                  <a:pt x="103" y="131"/>
                  <a:pt x="103" y="131"/>
                  <a:pt x="103" y="131"/>
                </a:cubicBezTo>
                <a:cubicBezTo>
                  <a:pt x="103" y="129"/>
                  <a:pt x="103" y="126"/>
                  <a:pt x="103" y="123"/>
                </a:cubicBezTo>
                <a:cubicBezTo>
                  <a:pt x="103" y="122"/>
                  <a:pt x="103" y="120"/>
                  <a:pt x="103" y="119"/>
                </a:cubicBezTo>
                <a:cubicBezTo>
                  <a:pt x="103" y="116"/>
                  <a:pt x="103" y="113"/>
                  <a:pt x="103" y="111"/>
                </a:cubicBezTo>
                <a:cubicBezTo>
                  <a:pt x="102" y="111"/>
                  <a:pt x="101" y="110"/>
                  <a:pt x="100" y="110"/>
                </a:cubicBezTo>
                <a:cubicBezTo>
                  <a:pt x="100" y="112"/>
                  <a:pt x="101" y="114"/>
                  <a:pt x="101" y="116"/>
                </a:cubicBezTo>
                <a:cubicBezTo>
                  <a:pt x="101" y="121"/>
                  <a:pt x="102" y="126"/>
                  <a:pt x="100" y="131"/>
                </a:cubicBezTo>
                <a:cubicBezTo>
                  <a:pt x="100" y="131"/>
                  <a:pt x="100" y="131"/>
                  <a:pt x="100" y="131"/>
                </a:cubicBezTo>
                <a:close/>
                <a:moveTo>
                  <a:pt x="179" y="129"/>
                </a:moveTo>
                <a:cubicBezTo>
                  <a:pt x="179" y="130"/>
                  <a:pt x="179" y="130"/>
                  <a:pt x="178" y="131"/>
                </a:cubicBezTo>
                <a:cubicBezTo>
                  <a:pt x="181" y="130"/>
                  <a:pt x="184" y="130"/>
                  <a:pt x="187" y="129"/>
                </a:cubicBezTo>
                <a:cubicBezTo>
                  <a:pt x="186" y="129"/>
                  <a:pt x="186" y="129"/>
                  <a:pt x="186" y="129"/>
                </a:cubicBezTo>
                <a:cubicBezTo>
                  <a:pt x="186" y="128"/>
                  <a:pt x="186" y="128"/>
                  <a:pt x="186" y="128"/>
                </a:cubicBezTo>
                <a:cubicBezTo>
                  <a:pt x="186" y="128"/>
                  <a:pt x="186" y="128"/>
                  <a:pt x="186" y="128"/>
                </a:cubicBezTo>
                <a:cubicBezTo>
                  <a:pt x="185" y="128"/>
                  <a:pt x="185" y="127"/>
                  <a:pt x="185" y="127"/>
                </a:cubicBezTo>
                <a:cubicBezTo>
                  <a:pt x="185" y="127"/>
                  <a:pt x="185" y="126"/>
                  <a:pt x="185" y="126"/>
                </a:cubicBezTo>
                <a:cubicBezTo>
                  <a:pt x="184" y="126"/>
                  <a:pt x="184" y="126"/>
                  <a:pt x="184" y="126"/>
                </a:cubicBezTo>
                <a:cubicBezTo>
                  <a:pt x="184" y="127"/>
                  <a:pt x="184" y="127"/>
                  <a:pt x="183" y="128"/>
                </a:cubicBezTo>
                <a:cubicBezTo>
                  <a:pt x="183" y="128"/>
                  <a:pt x="183" y="129"/>
                  <a:pt x="182" y="129"/>
                </a:cubicBezTo>
                <a:cubicBezTo>
                  <a:pt x="182" y="129"/>
                  <a:pt x="181" y="128"/>
                  <a:pt x="181" y="128"/>
                </a:cubicBezTo>
                <a:cubicBezTo>
                  <a:pt x="181" y="127"/>
                  <a:pt x="181" y="127"/>
                  <a:pt x="181" y="127"/>
                </a:cubicBezTo>
                <a:cubicBezTo>
                  <a:pt x="181" y="127"/>
                  <a:pt x="181" y="127"/>
                  <a:pt x="181" y="127"/>
                </a:cubicBezTo>
                <a:cubicBezTo>
                  <a:pt x="180" y="128"/>
                  <a:pt x="180" y="128"/>
                  <a:pt x="180" y="129"/>
                </a:cubicBezTo>
                <a:cubicBezTo>
                  <a:pt x="180" y="129"/>
                  <a:pt x="180" y="129"/>
                  <a:pt x="179" y="129"/>
                </a:cubicBezTo>
                <a:cubicBezTo>
                  <a:pt x="179" y="129"/>
                  <a:pt x="179" y="129"/>
                  <a:pt x="179" y="129"/>
                </a:cubicBezTo>
                <a:close/>
                <a:moveTo>
                  <a:pt x="95" y="130"/>
                </a:moveTo>
                <a:cubicBezTo>
                  <a:pt x="94" y="129"/>
                  <a:pt x="94" y="127"/>
                  <a:pt x="95" y="125"/>
                </a:cubicBezTo>
                <a:cubicBezTo>
                  <a:pt x="95" y="123"/>
                  <a:pt x="95" y="122"/>
                  <a:pt x="95" y="121"/>
                </a:cubicBezTo>
                <a:cubicBezTo>
                  <a:pt x="95" y="118"/>
                  <a:pt x="95" y="114"/>
                  <a:pt x="94" y="110"/>
                </a:cubicBezTo>
                <a:cubicBezTo>
                  <a:pt x="94" y="110"/>
                  <a:pt x="94" y="110"/>
                  <a:pt x="94" y="110"/>
                </a:cubicBezTo>
                <a:cubicBezTo>
                  <a:pt x="92" y="109"/>
                  <a:pt x="89" y="109"/>
                  <a:pt x="87" y="109"/>
                </a:cubicBezTo>
                <a:cubicBezTo>
                  <a:pt x="87" y="111"/>
                  <a:pt x="86" y="114"/>
                  <a:pt x="86" y="117"/>
                </a:cubicBezTo>
                <a:cubicBezTo>
                  <a:pt x="86" y="118"/>
                  <a:pt x="86" y="119"/>
                  <a:pt x="86" y="120"/>
                </a:cubicBezTo>
                <a:cubicBezTo>
                  <a:pt x="86" y="122"/>
                  <a:pt x="86" y="124"/>
                  <a:pt x="86" y="126"/>
                </a:cubicBezTo>
                <a:cubicBezTo>
                  <a:pt x="86" y="127"/>
                  <a:pt x="86" y="127"/>
                  <a:pt x="86" y="128"/>
                </a:cubicBezTo>
                <a:cubicBezTo>
                  <a:pt x="86" y="128"/>
                  <a:pt x="86" y="129"/>
                  <a:pt x="86" y="129"/>
                </a:cubicBezTo>
                <a:cubicBezTo>
                  <a:pt x="87" y="129"/>
                  <a:pt x="88" y="130"/>
                  <a:pt x="89" y="130"/>
                </a:cubicBezTo>
                <a:cubicBezTo>
                  <a:pt x="89" y="130"/>
                  <a:pt x="89" y="129"/>
                  <a:pt x="89" y="129"/>
                </a:cubicBezTo>
                <a:cubicBezTo>
                  <a:pt x="89" y="126"/>
                  <a:pt x="90" y="123"/>
                  <a:pt x="90" y="120"/>
                </a:cubicBezTo>
                <a:cubicBezTo>
                  <a:pt x="90" y="120"/>
                  <a:pt x="90" y="119"/>
                  <a:pt x="90" y="119"/>
                </a:cubicBezTo>
                <a:cubicBezTo>
                  <a:pt x="90" y="114"/>
                  <a:pt x="91" y="110"/>
                  <a:pt x="93" y="110"/>
                </a:cubicBezTo>
                <a:cubicBezTo>
                  <a:pt x="93" y="110"/>
                  <a:pt x="93" y="110"/>
                  <a:pt x="93" y="110"/>
                </a:cubicBezTo>
                <a:cubicBezTo>
                  <a:pt x="94" y="110"/>
                  <a:pt x="94" y="111"/>
                  <a:pt x="94" y="112"/>
                </a:cubicBezTo>
                <a:cubicBezTo>
                  <a:pt x="94" y="112"/>
                  <a:pt x="94" y="112"/>
                  <a:pt x="94" y="112"/>
                </a:cubicBezTo>
                <a:cubicBezTo>
                  <a:pt x="94" y="112"/>
                  <a:pt x="94" y="113"/>
                  <a:pt x="94" y="113"/>
                </a:cubicBezTo>
                <a:cubicBezTo>
                  <a:pt x="94" y="113"/>
                  <a:pt x="94" y="113"/>
                  <a:pt x="94" y="113"/>
                </a:cubicBezTo>
                <a:cubicBezTo>
                  <a:pt x="94" y="114"/>
                  <a:pt x="94" y="114"/>
                  <a:pt x="94" y="114"/>
                </a:cubicBezTo>
                <a:cubicBezTo>
                  <a:pt x="94" y="115"/>
                  <a:pt x="94" y="115"/>
                  <a:pt x="94" y="116"/>
                </a:cubicBezTo>
                <a:cubicBezTo>
                  <a:pt x="93" y="118"/>
                  <a:pt x="93" y="121"/>
                  <a:pt x="93" y="123"/>
                </a:cubicBezTo>
                <a:cubicBezTo>
                  <a:pt x="93" y="124"/>
                  <a:pt x="93" y="125"/>
                  <a:pt x="93" y="126"/>
                </a:cubicBezTo>
                <a:cubicBezTo>
                  <a:pt x="93" y="127"/>
                  <a:pt x="93" y="129"/>
                  <a:pt x="93" y="130"/>
                </a:cubicBezTo>
                <a:cubicBezTo>
                  <a:pt x="93" y="130"/>
                  <a:pt x="94" y="130"/>
                  <a:pt x="95" y="130"/>
                </a:cubicBezTo>
                <a:close/>
                <a:moveTo>
                  <a:pt x="83" y="129"/>
                </a:moveTo>
                <a:cubicBezTo>
                  <a:pt x="82" y="126"/>
                  <a:pt x="83" y="124"/>
                  <a:pt x="83" y="122"/>
                </a:cubicBezTo>
                <a:cubicBezTo>
                  <a:pt x="83" y="121"/>
                  <a:pt x="83" y="121"/>
                  <a:pt x="83" y="120"/>
                </a:cubicBezTo>
                <a:cubicBezTo>
                  <a:pt x="83" y="119"/>
                  <a:pt x="83" y="117"/>
                  <a:pt x="83" y="115"/>
                </a:cubicBezTo>
                <a:cubicBezTo>
                  <a:pt x="84" y="113"/>
                  <a:pt x="84" y="111"/>
                  <a:pt x="84" y="108"/>
                </a:cubicBezTo>
                <a:cubicBezTo>
                  <a:pt x="84" y="108"/>
                  <a:pt x="84" y="108"/>
                  <a:pt x="84" y="108"/>
                </a:cubicBezTo>
                <a:cubicBezTo>
                  <a:pt x="84" y="108"/>
                  <a:pt x="83" y="108"/>
                  <a:pt x="83" y="108"/>
                </a:cubicBezTo>
                <a:cubicBezTo>
                  <a:pt x="83" y="112"/>
                  <a:pt x="83" y="116"/>
                  <a:pt x="82" y="120"/>
                </a:cubicBezTo>
                <a:cubicBezTo>
                  <a:pt x="82" y="121"/>
                  <a:pt x="82" y="122"/>
                  <a:pt x="82" y="123"/>
                </a:cubicBezTo>
                <a:cubicBezTo>
                  <a:pt x="82" y="126"/>
                  <a:pt x="82" y="126"/>
                  <a:pt x="82" y="126"/>
                </a:cubicBezTo>
                <a:cubicBezTo>
                  <a:pt x="82" y="126"/>
                  <a:pt x="82" y="127"/>
                  <a:pt x="82" y="127"/>
                </a:cubicBezTo>
                <a:cubicBezTo>
                  <a:pt x="82" y="128"/>
                  <a:pt x="82" y="128"/>
                  <a:pt x="82" y="129"/>
                </a:cubicBezTo>
                <a:cubicBezTo>
                  <a:pt x="82" y="129"/>
                  <a:pt x="83" y="129"/>
                  <a:pt x="83" y="129"/>
                </a:cubicBezTo>
                <a:close/>
                <a:moveTo>
                  <a:pt x="74" y="127"/>
                </a:moveTo>
                <a:cubicBezTo>
                  <a:pt x="75" y="127"/>
                  <a:pt x="76" y="128"/>
                  <a:pt x="77" y="128"/>
                </a:cubicBezTo>
                <a:cubicBezTo>
                  <a:pt x="77" y="125"/>
                  <a:pt x="77" y="123"/>
                  <a:pt x="77" y="120"/>
                </a:cubicBezTo>
                <a:cubicBezTo>
                  <a:pt x="77" y="120"/>
                  <a:pt x="78" y="119"/>
                  <a:pt x="78" y="118"/>
                </a:cubicBezTo>
                <a:cubicBezTo>
                  <a:pt x="78" y="115"/>
                  <a:pt x="78" y="111"/>
                  <a:pt x="78" y="108"/>
                </a:cubicBezTo>
                <a:cubicBezTo>
                  <a:pt x="78" y="108"/>
                  <a:pt x="78" y="107"/>
                  <a:pt x="78" y="107"/>
                </a:cubicBezTo>
                <a:cubicBezTo>
                  <a:pt x="77" y="107"/>
                  <a:pt x="76" y="107"/>
                  <a:pt x="75" y="107"/>
                </a:cubicBezTo>
                <a:cubicBezTo>
                  <a:pt x="75" y="107"/>
                  <a:pt x="75" y="108"/>
                  <a:pt x="75" y="109"/>
                </a:cubicBezTo>
                <a:cubicBezTo>
                  <a:pt x="75" y="109"/>
                  <a:pt x="75" y="109"/>
                  <a:pt x="75" y="109"/>
                </a:cubicBezTo>
                <a:cubicBezTo>
                  <a:pt x="74" y="111"/>
                  <a:pt x="74" y="113"/>
                  <a:pt x="74" y="116"/>
                </a:cubicBezTo>
                <a:cubicBezTo>
                  <a:pt x="74" y="118"/>
                  <a:pt x="74" y="121"/>
                  <a:pt x="74" y="123"/>
                </a:cubicBezTo>
                <a:cubicBezTo>
                  <a:pt x="74" y="123"/>
                  <a:pt x="74" y="123"/>
                  <a:pt x="74" y="124"/>
                </a:cubicBezTo>
                <a:cubicBezTo>
                  <a:pt x="74" y="125"/>
                  <a:pt x="74" y="126"/>
                  <a:pt x="74" y="127"/>
                </a:cubicBezTo>
                <a:close/>
                <a:moveTo>
                  <a:pt x="189" y="126"/>
                </a:moveTo>
                <a:cubicBezTo>
                  <a:pt x="189" y="126"/>
                  <a:pt x="190" y="127"/>
                  <a:pt x="190" y="127"/>
                </a:cubicBezTo>
                <a:cubicBezTo>
                  <a:pt x="190" y="127"/>
                  <a:pt x="190" y="127"/>
                  <a:pt x="190" y="127"/>
                </a:cubicBezTo>
                <a:cubicBezTo>
                  <a:pt x="190" y="127"/>
                  <a:pt x="190" y="126"/>
                  <a:pt x="190" y="125"/>
                </a:cubicBezTo>
                <a:cubicBezTo>
                  <a:pt x="190" y="124"/>
                  <a:pt x="190" y="124"/>
                  <a:pt x="190" y="124"/>
                </a:cubicBezTo>
                <a:cubicBezTo>
                  <a:pt x="190" y="124"/>
                  <a:pt x="190" y="124"/>
                  <a:pt x="190" y="124"/>
                </a:cubicBezTo>
                <a:cubicBezTo>
                  <a:pt x="190" y="124"/>
                  <a:pt x="190" y="124"/>
                  <a:pt x="190" y="124"/>
                </a:cubicBezTo>
                <a:cubicBezTo>
                  <a:pt x="189" y="125"/>
                  <a:pt x="189" y="126"/>
                  <a:pt x="189" y="126"/>
                </a:cubicBezTo>
                <a:close/>
                <a:moveTo>
                  <a:pt x="71" y="127"/>
                </a:moveTo>
                <a:cubicBezTo>
                  <a:pt x="71" y="126"/>
                  <a:pt x="71" y="124"/>
                  <a:pt x="71" y="123"/>
                </a:cubicBezTo>
                <a:cubicBezTo>
                  <a:pt x="71" y="123"/>
                  <a:pt x="71" y="122"/>
                  <a:pt x="71" y="122"/>
                </a:cubicBezTo>
                <a:cubicBezTo>
                  <a:pt x="71" y="119"/>
                  <a:pt x="71" y="116"/>
                  <a:pt x="72" y="114"/>
                </a:cubicBezTo>
                <a:cubicBezTo>
                  <a:pt x="72" y="111"/>
                  <a:pt x="72" y="109"/>
                  <a:pt x="73" y="107"/>
                </a:cubicBezTo>
                <a:cubicBezTo>
                  <a:pt x="73" y="107"/>
                  <a:pt x="73" y="106"/>
                  <a:pt x="73" y="106"/>
                </a:cubicBezTo>
                <a:cubicBezTo>
                  <a:pt x="72" y="106"/>
                  <a:pt x="71" y="106"/>
                  <a:pt x="70" y="106"/>
                </a:cubicBezTo>
                <a:cubicBezTo>
                  <a:pt x="70" y="106"/>
                  <a:pt x="69" y="106"/>
                  <a:pt x="68" y="105"/>
                </a:cubicBezTo>
                <a:cubicBezTo>
                  <a:pt x="68" y="108"/>
                  <a:pt x="69" y="110"/>
                  <a:pt x="69" y="113"/>
                </a:cubicBezTo>
                <a:cubicBezTo>
                  <a:pt x="69" y="117"/>
                  <a:pt x="69" y="122"/>
                  <a:pt x="69" y="126"/>
                </a:cubicBezTo>
                <a:cubicBezTo>
                  <a:pt x="69" y="126"/>
                  <a:pt x="69" y="126"/>
                  <a:pt x="69" y="126"/>
                </a:cubicBezTo>
                <a:cubicBezTo>
                  <a:pt x="70" y="127"/>
                  <a:pt x="71" y="127"/>
                  <a:pt x="71" y="127"/>
                </a:cubicBezTo>
                <a:close/>
                <a:moveTo>
                  <a:pt x="193" y="123"/>
                </a:moveTo>
                <a:cubicBezTo>
                  <a:pt x="193" y="124"/>
                  <a:pt x="193" y="125"/>
                  <a:pt x="193" y="126"/>
                </a:cubicBezTo>
                <a:cubicBezTo>
                  <a:pt x="194" y="126"/>
                  <a:pt x="194" y="126"/>
                  <a:pt x="194" y="126"/>
                </a:cubicBezTo>
                <a:cubicBezTo>
                  <a:pt x="195" y="125"/>
                  <a:pt x="195" y="123"/>
                  <a:pt x="195" y="122"/>
                </a:cubicBezTo>
                <a:cubicBezTo>
                  <a:pt x="194" y="122"/>
                  <a:pt x="194" y="123"/>
                  <a:pt x="193" y="123"/>
                </a:cubicBezTo>
                <a:close/>
                <a:moveTo>
                  <a:pt x="60" y="125"/>
                </a:moveTo>
                <a:cubicBezTo>
                  <a:pt x="63" y="125"/>
                  <a:pt x="65" y="126"/>
                  <a:pt x="67" y="126"/>
                </a:cubicBezTo>
                <a:cubicBezTo>
                  <a:pt x="66" y="119"/>
                  <a:pt x="66" y="112"/>
                  <a:pt x="66" y="105"/>
                </a:cubicBezTo>
                <a:cubicBezTo>
                  <a:pt x="66" y="105"/>
                  <a:pt x="66" y="105"/>
                  <a:pt x="66" y="105"/>
                </a:cubicBezTo>
                <a:cubicBezTo>
                  <a:pt x="64" y="105"/>
                  <a:pt x="62" y="104"/>
                  <a:pt x="60" y="104"/>
                </a:cubicBezTo>
                <a:cubicBezTo>
                  <a:pt x="60" y="107"/>
                  <a:pt x="60" y="111"/>
                  <a:pt x="60" y="115"/>
                </a:cubicBezTo>
                <a:cubicBezTo>
                  <a:pt x="60" y="116"/>
                  <a:pt x="60" y="117"/>
                  <a:pt x="60" y="118"/>
                </a:cubicBezTo>
                <a:cubicBezTo>
                  <a:pt x="61" y="120"/>
                  <a:pt x="61" y="122"/>
                  <a:pt x="60" y="125"/>
                </a:cubicBezTo>
                <a:close/>
                <a:moveTo>
                  <a:pt x="176" y="123"/>
                </a:moveTo>
                <a:cubicBezTo>
                  <a:pt x="176" y="123"/>
                  <a:pt x="176" y="124"/>
                  <a:pt x="176" y="125"/>
                </a:cubicBezTo>
                <a:cubicBezTo>
                  <a:pt x="176" y="125"/>
                  <a:pt x="176" y="125"/>
                  <a:pt x="176" y="125"/>
                </a:cubicBezTo>
                <a:cubicBezTo>
                  <a:pt x="176" y="124"/>
                  <a:pt x="176" y="123"/>
                  <a:pt x="176" y="123"/>
                </a:cubicBezTo>
                <a:close/>
                <a:moveTo>
                  <a:pt x="197" y="123"/>
                </a:moveTo>
                <a:cubicBezTo>
                  <a:pt x="197" y="123"/>
                  <a:pt x="197" y="124"/>
                  <a:pt x="197" y="124"/>
                </a:cubicBezTo>
                <a:cubicBezTo>
                  <a:pt x="197" y="124"/>
                  <a:pt x="197" y="124"/>
                  <a:pt x="198" y="124"/>
                </a:cubicBezTo>
                <a:cubicBezTo>
                  <a:pt x="198" y="124"/>
                  <a:pt x="198" y="123"/>
                  <a:pt x="197" y="123"/>
                </a:cubicBezTo>
                <a:close/>
                <a:moveTo>
                  <a:pt x="53" y="123"/>
                </a:moveTo>
                <a:cubicBezTo>
                  <a:pt x="54" y="123"/>
                  <a:pt x="56" y="123"/>
                  <a:pt x="57" y="124"/>
                </a:cubicBezTo>
                <a:cubicBezTo>
                  <a:pt x="57" y="121"/>
                  <a:pt x="57" y="119"/>
                  <a:pt x="57" y="116"/>
                </a:cubicBezTo>
                <a:cubicBezTo>
                  <a:pt x="57" y="115"/>
                  <a:pt x="57" y="115"/>
                  <a:pt x="57" y="114"/>
                </a:cubicBezTo>
                <a:cubicBezTo>
                  <a:pt x="57" y="109"/>
                  <a:pt x="57" y="106"/>
                  <a:pt x="58" y="103"/>
                </a:cubicBezTo>
                <a:cubicBezTo>
                  <a:pt x="56" y="102"/>
                  <a:pt x="55" y="102"/>
                  <a:pt x="54" y="102"/>
                </a:cubicBezTo>
                <a:cubicBezTo>
                  <a:pt x="54" y="106"/>
                  <a:pt x="54" y="109"/>
                  <a:pt x="53" y="113"/>
                </a:cubicBezTo>
                <a:cubicBezTo>
                  <a:pt x="53" y="115"/>
                  <a:pt x="53" y="115"/>
                  <a:pt x="53" y="115"/>
                </a:cubicBezTo>
                <a:cubicBezTo>
                  <a:pt x="53" y="116"/>
                  <a:pt x="53" y="118"/>
                  <a:pt x="53" y="120"/>
                </a:cubicBezTo>
                <a:cubicBezTo>
                  <a:pt x="53" y="120"/>
                  <a:pt x="53" y="121"/>
                  <a:pt x="53" y="121"/>
                </a:cubicBezTo>
                <a:cubicBezTo>
                  <a:pt x="53" y="122"/>
                  <a:pt x="53" y="122"/>
                  <a:pt x="53" y="123"/>
                </a:cubicBezTo>
                <a:close/>
                <a:moveTo>
                  <a:pt x="98" y="119"/>
                </a:moveTo>
                <a:cubicBezTo>
                  <a:pt x="98" y="120"/>
                  <a:pt x="98" y="121"/>
                  <a:pt x="98" y="121"/>
                </a:cubicBezTo>
                <a:cubicBezTo>
                  <a:pt x="98" y="122"/>
                  <a:pt x="98" y="122"/>
                  <a:pt x="98" y="122"/>
                </a:cubicBezTo>
                <a:cubicBezTo>
                  <a:pt x="98" y="122"/>
                  <a:pt x="98" y="121"/>
                  <a:pt x="98" y="120"/>
                </a:cubicBezTo>
                <a:cubicBezTo>
                  <a:pt x="98" y="120"/>
                  <a:pt x="98" y="120"/>
                  <a:pt x="98" y="119"/>
                </a:cubicBezTo>
                <a:close/>
                <a:moveTo>
                  <a:pt x="44" y="119"/>
                </a:moveTo>
                <a:cubicBezTo>
                  <a:pt x="45" y="120"/>
                  <a:pt x="45" y="120"/>
                  <a:pt x="46" y="120"/>
                </a:cubicBezTo>
                <a:cubicBezTo>
                  <a:pt x="47" y="121"/>
                  <a:pt x="48" y="121"/>
                  <a:pt x="49" y="121"/>
                </a:cubicBezTo>
                <a:cubicBezTo>
                  <a:pt x="49" y="120"/>
                  <a:pt x="50" y="118"/>
                  <a:pt x="50" y="116"/>
                </a:cubicBezTo>
                <a:cubicBezTo>
                  <a:pt x="50" y="116"/>
                  <a:pt x="50" y="115"/>
                  <a:pt x="50" y="114"/>
                </a:cubicBezTo>
                <a:cubicBezTo>
                  <a:pt x="50" y="112"/>
                  <a:pt x="50" y="112"/>
                  <a:pt x="50" y="112"/>
                </a:cubicBezTo>
                <a:cubicBezTo>
                  <a:pt x="51" y="108"/>
                  <a:pt x="51" y="104"/>
                  <a:pt x="51" y="101"/>
                </a:cubicBezTo>
                <a:cubicBezTo>
                  <a:pt x="49" y="100"/>
                  <a:pt x="46" y="99"/>
                  <a:pt x="44" y="98"/>
                </a:cubicBezTo>
                <a:cubicBezTo>
                  <a:pt x="44" y="102"/>
                  <a:pt x="45" y="105"/>
                  <a:pt x="45" y="108"/>
                </a:cubicBezTo>
                <a:cubicBezTo>
                  <a:pt x="45" y="109"/>
                  <a:pt x="45" y="110"/>
                  <a:pt x="45" y="111"/>
                </a:cubicBezTo>
                <a:cubicBezTo>
                  <a:pt x="45" y="113"/>
                  <a:pt x="45" y="116"/>
                  <a:pt x="44" y="119"/>
                </a:cubicBezTo>
                <a:cubicBezTo>
                  <a:pt x="44" y="119"/>
                  <a:pt x="44" y="119"/>
                  <a:pt x="44" y="119"/>
                </a:cubicBezTo>
                <a:close/>
                <a:moveTo>
                  <a:pt x="203" y="120"/>
                </a:moveTo>
                <a:cubicBezTo>
                  <a:pt x="203" y="120"/>
                  <a:pt x="203" y="120"/>
                  <a:pt x="203" y="121"/>
                </a:cubicBezTo>
                <a:cubicBezTo>
                  <a:pt x="204" y="120"/>
                  <a:pt x="205" y="119"/>
                  <a:pt x="206" y="119"/>
                </a:cubicBezTo>
                <a:cubicBezTo>
                  <a:pt x="206" y="118"/>
                  <a:pt x="206" y="117"/>
                  <a:pt x="206" y="117"/>
                </a:cubicBezTo>
                <a:cubicBezTo>
                  <a:pt x="206" y="117"/>
                  <a:pt x="206" y="117"/>
                  <a:pt x="206" y="117"/>
                </a:cubicBezTo>
                <a:cubicBezTo>
                  <a:pt x="206" y="117"/>
                  <a:pt x="205" y="117"/>
                  <a:pt x="205" y="117"/>
                </a:cubicBezTo>
                <a:cubicBezTo>
                  <a:pt x="205" y="118"/>
                  <a:pt x="205" y="118"/>
                  <a:pt x="204" y="119"/>
                </a:cubicBezTo>
                <a:cubicBezTo>
                  <a:pt x="204" y="120"/>
                  <a:pt x="204" y="120"/>
                  <a:pt x="203" y="120"/>
                </a:cubicBezTo>
                <a:cubicBezTo>
                  <a:pt x="203" y="120"/>
                  <a:pt x="203" y="120"/>
                  <a:pt x="203" y="120"/>
                </a:cubicBezTo>
                <a:close/>
                <a:moveTo>
                  <a:pt x="186" y="105"/>
                </a:moveTo>
                <a:cubicBezTo>
                  <a:pt x="186" y="106"/>
                  <a:pt x="186" y="107"/>
                  <a:pt x="186" y="108"/>
                </a:cubicBezTo>
                <a:cubicBezTo>
                  <a:pt x="186" y="108"/>
                  <a:pt x="186" y="109"/>
                  <a:pt x="186" y="109"/>
                </a:cubicBezTo>
                <a:cubicBezTo>
                  <a:pt x="185" y="111"/>
                  <a:pt x="185" y="113"/>
                  <a:pt x="185" y="116"/>
                </a:cubicBezTo>
                <a:cubicBezTo>
                  <a:pt x="185" y="117"/>
                  <a:pt x="185" y="118"/>
                  <a:pt x="185" y="119"/>
                </a:cubicBezTo>
                <a:cubicBezTo>
                  <a:pt x="185" y="120"/>
                  <a:pt x="185" y="120"/>
                  <a:pt x="185" y="120"/>
                </a:cubicBezTo>
                <a:cubicBezTo>
                  <a:pt x="185" y="120"/>
                  <a:pt x="185" y="119"/>
                  <a:pt x="185" y="119"/>
                </a:cubicBezTo>
                <a:cubicBezTo>
                  <a:pt x="185" y="118"/>
                  <a:pt x="185" y="118"/>
                  <a:pt x="185" y="118"/>
                </a:cubicBezTo>
                <a:cubicBezTo>
                  <a:pt x="185" y="116"/>
                  <a:pt x="185" y="115"/>
                  <a:pt x="186" y="114"/>
                </a:cubicBezTo>
                <a:cubicBezTo>
                  <a:pt x="186" y="113"/>
                  <a:pt x="186" y="111"/>
                  <a:pt x="186" y="109"/>
                </a:cubicBezTo>
                <a:cubicBezTo>
                  <a:pt x="186" y="108"/>
                  <a:pt x="186" y="107"/>
                  <a:pt x="186" y="106"/>
                </a:cubicBezTo>
                <a:cubicBezTo>
                  <a:pt x="186" y="106"/>
                  <a:pt x="186" y="105"/>
                  <a:pt x="186" y="105"/>
                </a:cubicBezTo>
                <a:close/>
                <a:moveTo>
                  <a:pt x="106" y="111"/>
                </a:moveTo>
                <a:cubicBezTo>
                  <a:pt x="106" y="114"/>
                  <a:pt x="106" y="116"/>
                  <a:pt x="106" y="119"/>
                </a:cubicBezTo>
                <a:cubicBezTo>
                  <a:pt x="106" y="116"/>
                  <a:pt x="107" y="113"/>
                  <a:pt x="107" y="111"/>
                </a:cubicBezTo>
                <a:lnTo>
                  <a:pt x="106" y="111"/>
                </a:lnTo>
                <a:close/>
                <a:moveTo>
                  <a:pt x="193" y="119"/>
                </a:moveTo>
                <a:cubicBezTo>
                  <a:pt x="193" y="119"/>
                  <a:pt x="193" y="118"/>
                  <a:pt x="194" y="118"/>
                </a:cubicBezTo>
                <a:cubicBezTo>
                  <a:pt x="194" y="118"/>
                  <a:pt x="195" y="118"/>
                  <a:pt x="195" y="117"/>
                </a:cubicBezTo>
                <a:cubicBezTo>
                  <a:pt x="195" y="117"/>
                  <a:pt x="195" y="117"/>
                  <a:pt x="195" y="116"/>
                </a:cubicBezTo>
                <a:cubicBezTo>
                  <a:pt x="194" y="117"/>
                  <a:pt x="194" y="117"/>
                  <a:pt x="193" y="117"/>
                </a:cubicBezTo>
                <a:cubicBezTo>
                  <a:pt x="193" y="118"/>
                  <a:pt x="193" y="118"/>
                  <a:pt x="193" y="119"/>
                </a:cubicBezTo>
                <a:cubicBezTo>
                  <a:pt x="193" y="119"/>
                  <a:pt x="193" y="119"/>
                  <a:pt x="193" y="119"/>
                </a:cubicBezTo>
                <a:close/>
                <a:moveTo>
                  <a:pt x="35" y="115"/>
                </a:moveTo>
                <a:cubicBezTo>
                  <a:pt x="38" y="117"/>
                  <a:pt x="40" y="118"/>
                  <a:pt x="42" y="119"/>
                </a:cubicBezTo>
                <a:cubicBezTo>
                  <a:pt x="41" y="116"/>
                  <a:pt x="41" y="114"/>
                  <a:pt x="42" y="111"/>
                </a:cubicBezTo>
                <a:cubicBezTo>
                  <a:pt x="42" y="110"/>
                  <a:pt x="42" y="109"/>
                  <a:pt x="42" y="108"/>
                </a:cubicBezTo>
                <a:cubicBezTo>
                  <a:pt x="42" y="107"/>
                  <a:pt x="42" y="107"/>
                  <a:pt x="42" y="107"/>
                </a:cubicBezTo>
                <a:cubicBezTo>
                  <a:pt x="42" y="104"/>
                  <a:pt x="42" y="101"/>
                  <a:pt x="42" y="97"/>
                </a:cubicBezTo>
                <a:cubicBezTo>
                  <a:pt x="39" y="96"/>
                  <a:pt x="37" y="95"/>
                  <a:pt x="35" y="94"/>
                </a:cubicBezTo>
                <a:cubicBezTo>
                  <a:pt x="35" y="98"/>
                  <a:pt x="35" y="102"/>
                  <a:pt x="35" y="106"/>
                </a:cubicBezTo>
                <a:cubicBezTo>
                  <a:pt x="35" y="106"/>
                  <a:pt x="35" y="107"/>
                  <a:pt x="35" y="108"/>
                </a:cubicBezTo>
                <a:cubicBezTo>
                  <a:pt x="35" y="110"/>
                  <a:pt x="36" y="113"/>
                  <a:pt x="35" y="115"/>
                </a:cubicBezTo>
                <a:close/>
                <a:moveTo>
                  <a:pt x="97" y="110"/>
                </a:moveTo>
                <a:cubicBezTo>
                  <a:pt x="97" y="112"/>
                  <a:pt x="98" y="115"/>
                  <a:pt x="98" y="118"/>
                </a:cubicBezTo>
                <a:cubicBezTo>
                  <a:pt x="98" y="118"/>
                  <a:pt x="98" y="118"/>
                  <a:pt x="98" y="117"/>
                </a:cubicBezTo>
                <a:cubicBezTo>
                  <a:pt x="98" y="115"/>
                  <a:pt x="97" y="112"/>
                  <a:pt x="97" y="110"/>
                </a:cubicBezTo>
                <a:cubicBezTo>
                  <a:pt x="97" y="110"/>
                  <a:pt x="97" y="110"/>
                  <a:pt x="97" y="110"/>
                </a:cubicBezTo>
                <a:close/>
                <a:moveTo>
                  <a:pt x="210" y="114"/>
                </a:moveTo>
                <a:cubicBezTo>
                  <a:pt x="210" y="115"/>
                  <a:pt x="210" y="115"/>
                  <a:pt x="210" y="115"/>
                </a:cubicBezTo>
                <a:cubicBezTo>
                  <a:pt x="210" y="115"/>
                  <a:pt x="210" y="114"/>
                  <a:pt x="210" y="114"/>
                </a:cubicBezTo>
                <a:cubicBezTo>
                  <a:pt x="210" y="114"/>
                  <a:pt x="210" y="114"/>
                  <a:pt x="210" y="114"/>
                </a:cubicBezTo>
                <a:close/>
                <a:moveTo>
                  <a:pt x="200" y="115"/>
                </a:moveTo>
                <a:cubicBezTo>
                  <a:pt x="200" y="114"/>
                  <a:pt x="200" y="114"/>
                  <a:pt x="200" y="114"/>
                </a:cubicBezTo>
                <a:cubicBezTo>
                  <a:pt x="200" y="114"/>
                  <a:pt x="200" y="113"/>
                  <a:pt x="200" y="113"/>
                </a:cubicBezTo>
                <a:cubicBezTo>
                  <a:pt x="200" y="113"/>
                  <a:pt x="200" y="113"/>
                  <a:pt x="199" y="113"/>
                </a:cubicBezTo>
                <a:cubicBezTo>
                  <a:pt x="199" y="113"/>
                  <a:pt x="199" y="114"/>
                  <a:pt x="200" y="115"/>
                </a:cubicBezTo>
                <a:close/>
                <a:moveTo>
                  <a:pt x="27" y="110"/>
                </a:moveTo>
                <a:cubicBezTo>
                  <a:pt x="29" y="111"/>
                  <a:pt x="31" y="112"/>
                  <a:pt x="32" y="113"/>
                </a:cubicBezTo>
                <a:cubicBezTo>
                  <a:pt x="32" y="112"/>
                  <a:pt x="32" y="110"/>
                  <a:pt x="32" y="108"/>
                </a:cubicBezTo>
                <a:cubicBezTo>
                  <a:pt x="32" y="107"/>
                  <a:pt x="32" y="106"/>
                  <a:pt x="32" y="105"/>
                </a:cubicBezTo>
                <a:cubicBezTo>
                  <a:pt x="32" y="100"/>
                  <a:pt x="32" y="97"/>
                  <a:pt x="32" y="93"/>
                </a:cubicBezTo>
                <a:cubicBezTo>
                  <a:pt x="32" y="93"/>
                  <a:pt x="32" y="93"/>
                  <a:pt x="32" y="93"/>
                </a:cubicBezTo>
                <a:cubicBezTo>
                  <a:pt x="32" y="93"/>
                  <a:pt x="31" y="93"/>
                  <a:pt x="31" y="92"/>
                </a:cubicBezTo>
                <a:cubicBezTo>
                  <a:pt x="30" y="92"/>
                  <a:pt x="29" y="91"/>
                  <a:pt x="28" y="91"/>
                </a:cubicBezTo>
                <a:cubicBezTo>
                  <a:pt x="28" y="93"/>
                  <a:pt x="27" y="96"/>
                  <a:pt x="27" y="99"/>
                </a:cubicBezTo>
                <a:cubicBezTo>
                  <a:pt x="27" y="100"/>
                  <a:pt x="27" y="101"/>
                  <a:pt x="27" y="102"/>
                </a:cubicBezTo>
                <a:cubicBezTo>
                  <a:pt x="27" y="104"/>
                  <a:pt x="27" y="106"/>
                  <a:pt x="27" y="108"/>
                </a:cubicBezTo>
                <a:cubicBezTo>
                  <a:pt x="27" y="109"/>
                  <a:pt x="27" y="109"/>
                  <a:pt x="27" y="109"/>
                </a:cubicBezTo>
                <a:cubicBezTo>
                  <a:pt x="27" y="110"/>
                  <a:pt x="27" y="110"/>
                  <a:pt x="27" y="110"/>
                </a:cubicBezTo>
                <a:close/>
                <a:moveTo>
                  <a:pt x="150" y="112"/>
                </a:moveTo>
                <a:cubicBezTo>
                  <a:pt x="150" y="112"/>
                  <a:pt x="151" y="112"/>
                  <a:pt x="151" y="113"/>
                </a:cubicBezTo>
                <a:cubicBezTo>
                  <a:pt x="151" y="112"/>
                  <a:pt x="151" y="112"/>
                  <a:pt x="151" y="112"/>
                </a:cubicBezTo>
                <a:cubicBezTo>
                  <a:pt x="150" y="112"/>
                  <a:pt x="149" y="112"/>
                  <a:pt x="148" y="112"/>
                </a:cubicBezTo>
                <a:cubicBezTo>
                  <a:pt x="148" y="112"/>
                  <a:pt x="148" y="112"/>
                  <a:pt x="148" y="113"/>
                </a:cubicBezTo>
                <a:cubicBezTo>
                  <a:pt x="149" y="112"/>
                  <a:pt x="149" y="112"/>
                  <a:pt x="150" y="112"/>
                </a:cubicBezTo>
                <a:close/>
                <a:moveTo>
                  <a:pt x="214" y="111"/>
                </a:moveTo>
                <a:cubicBezTo>
                  <a:pt x="214" y="112"/>
                  <a:pt x="214" y="112"/>
                  <a:pt x="214" y="113"/>
                </a:cubicBezTo>
                <a:cubicBezTo>
                  <a:pt x="214" y="113"/>
                  <a:pt x="215" y="112"/>
                  <a:pt x="215" y="112"/>
                </a:cubicBezTo>
                <a:cubicBezTo>
                  <a:pt x="215" y="111"/>
                  <a:pt x="215" y="111"/>
                  <a:pt x="215" y="110"/>
                </a:cubicBezTo>
                <a:cubicBezTo>
                  <a:pt x="215" y="110"/>
                  <a:pt x="214" y="111"/>
                  <a:pt x="214" y="111"/>
                </a:cubicBezTo>
                <a:close/>
                <a:moveTo>
                  <a:pt x="193" y="102"/>
                </a:moveTo>
                <a:cubicBezTo>
                  <a:pt x="194" y="102"/>
                  <a:pt x="194" y="103"/>
                  <a:pt x="194" y="103"/>
                </a:cubicBezTo>
                <a:cubicBezTo>
                  <a:pt x="195" y="106"/>
                  <a:pt x="195" y="109"/>
                  <a:pt x="194" y="113"/>
                </a:cubicBezTo>
                <a:cubicBezTo>
                  <a:pt x="194" y="112"/>
                  <a:pt x="195" y="112"/>
                  <a:pt x="195" y="112"/>
                </a:cubicBezTo>
                <a:cubicBezTo>
                  <a:pt x="195" y="112"/>
                  <a:pt x="195" y="111"/>
                  <a:pt x="195" y="111"/>
                </a:cubicBezTo>
                <a:cubicBezTo>
                  <a:pt x="195" y="110"/>
                  <a:pt x="195" y="109"/>
                  <a:pt x="195" y="108"/>
                </a:cubicBezTo>
                <a:cubicBezTo>
                  <a:pt x="195" y="105"/>
                  <a:pt x="194" y="102"/>
                  <a:pt x="194" y="99"/>
                </a:cubicBezTo>
                <a:cubicBezTo>
                  <a:pt x="193" y="100"/>
                  <a:pt x="191" y="100"/>
                  <a:pt x="189" y="101"/>
                </a:cubicBezTo>
                <a:cubicBezTo>
                  <a:pt x="190" y="101"/>
                  <a:pt x="190" y="102"/>
                  <a:pt x="190" y="102"/>
                </a:cubicBezTo>
                <a:cubicBezTo>
                  <a:pt x="189" y="102"/>
                  <a:pt x="189" y="102"/>
                  <a:pt x="189" y="102"/>
                </a:cubicBezTo>
                <a:cubicBezTo>
                  <a:pt x="189" y="102"/>
                  <a:pt x="189" y="102"/>
                  <a:pt x="189" y="102"/>
                </a:cubicBezTo>
                <a:cubicBezTo>
                  <a:pt x="189" y="103"/>
                  <a:pt x="189" y="103"/>
                  <a:pt x="189" y="104"/>
                </a:cubicBezTo>
                <a:cubicBezTo>
                  <a:pt x="189" y="104"/>
                  <a:pt x="189" y="105"/>
                  <a:pt x="189" y="105"/>
                </a:cubicBezTo>
                <a:cubicBezTo>
                  <a:pt x="189" y="106"/>
                  <a:pt x="189" y="108"/>
                  <a:pt x="189" y="109"/>
                </a:cubicBezTo>
                <a:cubicBezTo>
                  <a:pt x="189" y="110"/>
                  <a:pt x="189" y="111"/>
                  <a:pt x="189" y="112"/>
                </a:cubicBezTo>
                <a:cubicBezTo>
                  <a:pt x="189" y="110"/>
                  <a:pt x="190" y="107"/>
                  <a:pt x="190" y="105"/>
                </a:cubicBezTo>
                <a:cubicBezTo>
                  <a:pt x="190" y="104"/>
                  <a:pt x="190" y="104"/>
                  <a:pt x="190" y="104"/>
                </a:cubicBezTo>
                <a:cubicBezTo>
                  <a:pt x="190" y="103"/>
                  <a:pt x="191" y="102"/>
                  <a:pt x="191" y="101"/>
                </a:cubicBezTo>
                <a:cubicBezTo>
                  <a:pt x="191" y="101"/>
                  <a:pt x="191" y="100"/>
                  <a:pt x="192" y="100"/>
                </a:cubicBezTo>
                <a:cubicBezTo>
                  <a:pt x="192" y="100"/>
                  <a:pt x="193" y="100"/>
                  <a:pt x="193" y="101"/>
                </a:cubicBezTo>
                <a:cubicBezTo>
                  <a:pt x="193" y="101"/>
                  <a:pt x="193" y="101"/>
                  <a:pt x="193" y="102"/>
                </a:cubicBezTo>
                <a:cubicBezTo>
                  <a:pt x="193" y="102"/>
                  <a:pt x="193" y="102"/>
                  <a:pt x="193" y="102"/>
                </a:cubicBezTo>
                <a:close/>
                <a:moveTo>
                  <a:pt x="198" y="97"/>
                </a:moveTo>
                <a:cubicBezTo>
                  <a:pt x="198" y="101"/>
                  <a:pt x="198" y="105"/>
                  <a:pt x="199" y="109"/>
                </a:cubicBezTo>
                <a:cubicBezTo>
                  <a:pt x="199" y="109"/>
                  <a:pt x="200" y="108"/>
                  <a:pt x="200" y="108"/>
                </a:cubicBezTo>
                <a:cubicBezTo>
                  <a:pt x="200" y="107"/>
                  <a:pt x="200" y="106"/>
                  <a:pt x="200" y="106"/>
                </a:cubicBezTo>
                <a:cubicBezTo>
                  <a:pt x="200" y="106"/>
                  <a:pt x="200" y="106"/>
                  <a:pt x="200" y="106"/>
                </a:cubicBezTo>
                <a:cubicBezTo>
                  <a:pt x="199" y="106"/>
                  <a:pt x="199" y="105"/>
                  <a:pt x="199" y="105"/>
                </a:cubicBezTo>
                <a:cubicBezTo>
                  <a:pt x="199" y="104"/>
                  <a:pt x="199" y="104"/>
                  <a:pt x="199" y="104"/>
                </a:cubicBezTo>
                <a:cubicBezTo>
                  <a:pt x="199" y="103"/>
                  <a:pt x="200" y="103"/>
                  <a:pt x="200" y="103"/>
                </a:cubicBezTo>
                <a:cubicBezTo>
                  <a:pt x="200" y="101"/>
                  <a:pt x="200" y="100"/>
                  <a:pt x="200" y="99"/>
                </a:cubicBezTo>
                <a:cubicBezTo>
                  <a:pt x="200" y="99"/>
                  <a:pt x="200" y="99"/>
                  <a:pt x="200" y="99"/>
                </a:cubicBezTo>
                <a:cubicBezTo>
                  <a:pt x="199" y="98"/>
                  <a:pt x="199" y="98"/>
                  <a:pt x="200" y="97"/>
                </a:cubicBezTo>
                <a:cubicBezTo>
                  <a:pt x="200" y="97"/>
                  <a:pt x="200" y="97"/>
                  <a:pt x="200" y="97"/>
                </a:cubicBezTo>
                <a:cubicBezTo>
                  <a:pt x="200" y="97"/>
                  <a:pt x="200" y="96"/>
                  <a:pt x="200" y="96"/>
                </a:cubicBezTo>
                <a:cubicBezTo>
                  <a:pt x="199" y="96"/>
                  <a:pt x="199" y="96"/>
                  <a:pt x="198" y="97"/>
                </a:cubicBezTo>
                <a:close/>
                <a:moveTo>
                  <a:pt x="81" y="108"/>
                </a:moveTo>
                <a:cubicBezTo>
                  <a:pt x="81" y="108"/>
                  <a:pt x="81" y="108"/>
                  <a:pt x="81" y="108"/>
                </a:cubicBezTo>
                <a:cubicBezTo>
                  <a:pt x="81" y="108"/>
                  <a:pt x="81" y="109"/>
                  <a:pt x="81" y="109"/>
                </a:cubicBezTo>
                <a:cubicBezTo>
                  <a:pt x="81" y="109"/>
                  <a:pt x="81" y="108"/>
                  <a:pt x="81" y="108"/>
                </a:cubicBezTo>
                <a:cubicBezTo>
                  <a:pt x="81" y="108"/>
                  <a:pt x="81" y="108"/>
                  <a:pt x="81" y="108"/>
                </a:cubicBezTo>
                <a:close/>
                <a:moveTo>
                  <a:pt x="107" y="107"/>
                </a:moveTo>
                <a:cubicBezTo>
                  <a:pt x="116" y="108"/>
                  <a:pt x="125" y="109"/>
                  <a:pt x="132" y="109"/>
                </a:cubicBezTo>
                <a:cubicBezTo>
                  <a:pt x="145" y="109"/>
                  <a:pt x="156" y="108"/>
                  <a:pt x="166" y="105"/>
                </a:cubicBezTo>
                <a:cubicBezTo>
                  <a:pt x="166" y="105"/>
                  <a:pt x="166" y="105"/>
                  <a:pt x="166" y="105"/>
                </a:cubicBezTo>
                <a:cubicBezTo>
                  <a:pt x="166" y="104"/>
                  <a:pt x="167" y="104"/>
                  <a:pt x="168" y="104"/>
                </a:cubicBezTo>
                <a:cubicBezTo>
                  <a:pt x="168" y="104"/>
                  <a:pt x="169" y="104"/>
                  <a:pt x="169" y="105"/>
                </a:cubicBezTo>
                <a:cubicBezTo>
                  <a:pt x="171" y="104"/>
                  <a:pt x="174" y="103"/>
                  <a:pt x="176" y="103"/>
                </a:cubicBezTo>
                <a:cubicBezTo>
                  <a:pt x="188" y="99"/>
                  <a:pt x="200" y="93"/>
                  <a:pt x="210" y="85"/>
                </a:cubicBezTo>
                <a:cubicBezTo>
                  <a:pt x="219" y="77"/>
                  <a:pt x="228" y="69"/>
                  <a:pt x="226" y="57"/>
                </a:cubicBezTo>
                <a:cubicBezTo>
                  <a:pt x="224" y="57"/>
                  <a:pt x="222" y="57"/>
                  <a:pt x="220" y="57"/>
                </a:cubicBezTo>
                <a:cubicBezTo>
                  <a:pt x="220" y="58"/>
                  <a:pt x="220" y="58"/>
                  <a:pt x="219" y="59"/>
                </a:cubicBezTo>
                <a:cubicBezTo>
                  <a:pt x="219" y="59"/>
                  <a:pt x="219" y="59"/>
                  <a:pt x="218" y="59"/>
                </a:cubicBezTo>
                <a:cubicBezTo>
                  <a:pt x="218" y="59"/>
                  <a:pt x="218" y="59"/>
                  <a:pt x="217" y="59"/>
                </a:cubicBezTo>
                <a:cubicBezTo>
                  <a:pt x="217" y="59"/>
                  <a:pt x="217" y="58"/>
                  <a:pt x="217" y="58"/>
                </a:cubicBezTo>
                <a:cubicBezTo>
                  <a:pt x="217" y="58"/>
                  <a:pt x="217" y="57"/>
                  <a:pt x="217" y="57"/>
                </a:cubicBezTo>
                <a:cubicBezTo>
                  <a:pt x="217" y="57"/>
                  <a:pt x="216" y="57"/>
                  <a:pt x="215" y="57"/>
                </a:cubicBezTo>
                <a:cubicBezTo>
                  <a:pt x="215" y="57"/>
                  <a:pt x="215" y="57"/>
                  <a:pt x="215" y="57"/>
                </a:cubicBezTo>
                <a:cubicBezTo>
                  <a:pt x="214" y="57"/>
                  <a:pt x="214" y="57"/>
                  <a:pt x="214" y="57"/>
                </a:cubicBezTo>
                <a:cubicBezTo>
                  <a:pt x="209" y="57"/>
                  <a:pt x="204" y="57"/>
                  <a:pt x="198" y="57"/>
                </a:cubicBezTo>
                <a:cubicBezTo>
                  <a:pt x="198" y="57"/>
                  <a:pt x="198" y="57"/>
                  <a:pt x="198" y="57"/>
                </a:cubicBezTo>
                <a:cubicBezTo>
                  <a:pt x="198" y="57"/>
                  <a:pt x="198" y="57"/>
                  <a:pt x="197" y="57"/>
                </a:cubicBezTo>
                <a:cubicBezTo>
                  <a:pt x="192" y="57"/>
                  <a:pt x="186" y="56"/>
                  <a:pt x="180" y="56"/>
                </a:cubicBezTo>
                <a:cubicBezTo>
                  <a:pt x="177" y="56"/>
                  <a:pt x="174" y="56"/>
                  <a:pt x="171" y="56"/>
                </a:cubicBezTo>
                <a:cubicBezTo>
                  <a:pt x="161" y="55"/>
                  <a:pt x="151" y="55"/>
                  <a:pt x="140" y="54"/>
                </a:cubicBezTo>
                <a:cubicBezTo>
                  <a:pt x="138" y="54"/>
                  <a:pt x="135" y="54"/>
                  <a:pt x="132" y="54"/>
                </a:cubicBezTo>
                <a:cubicBezTo>
                  <a:pt x="131" y="54"/>
                  <a:pt x="129" y="54"/>
                  <a:pt x="127" y="53"/>
                </a:cubicBezTo>
                <a:cubicBezTo>
                  <a:pt x="125" y="53"/>
                  <a:pt x="123" y="53"/>
                  <a:pt x="121" y="53"/>
                </a:cubicBezTo>
                <a:cubicBezTo>
                  <a:pt x="121" y="53"/>
                  <a:pt x="121" y="53"/>
                  <a:pt x="121" y="53"/>
                </a:cubicBezTo>
                <a:cubicBezTo>
                  <a:pt x="120" y="53"/>
                  <a:pt x="120" y="53"/>
                  <a:pt x="120" y="53"/>
                </a:cubicBezTo>
                <a:cubicBezTo>
                  <a:pt x="120" y="53"/>
                  <a:pt x="119" y="53"/>
                  <a:pt x="119" y="52"/>
                </a:cubicBezTo>
                <a:cubicBezTo>
                  <a:pt x="119" y="52"/>
                  <a:pt x="119" y="52"/>
                  <a:pt x="119" y="52"/>
                </a:cubicBezTo>
                <a:cubicBezTo>
                  <a:pt x="118" y="53"/>
                  <a:pt x="118" y="53"/>
                  <a:pt x="118" y="53"/>
                </a:cubicBezTo>
                <a:cubicBezTo>
                  <a:pt x="118" y="53"/>
                  <a:pt x="118" y="53"/>
                  <a:pt x="117" y="53"/>
                </a:cubicBezTo>
                <a:cubicBezTo>
                  <a:pt x="117" y="53"/>
                  <a:pt x="117" y="53"/>
                  <a:pt x="117" y="53"/>
                </a:cubicBezTo>
                <a:cubicBezTo>
                  <a:pt x="117" y="53"/>
                  <a:pt x="117" y="53"/>
                  <a:pt x="117" y="53"/>
                </a:cubicBezTo>
                <a:cubicBezTo>
                  <a:pt x="116" y="53"/>
                  <a:pt x="116" y="53"/>
                  <a:pt x="116" y="52"/>
                </a:cubicBezTo>
                <a:cubicBezTo>
                  <a:pt x="116" y="52"/>
                  <a:pt x="116" y="52"/>
                  <a:pt x="116" y="51"/>
                </a:cubicBezTo>
                <a:cubicBezTo>
                  <a:pt x="116" y="51"/>
                  <a:pt x="116" y="51"/>
                  <a:pt x="115" y="52"/>
                </a:cubicBezTo>
                <a:cubicBezTo>
                  <a:pt x="115" y="52"/>
                  <a:pt x="115" y="52"/>
                  <a:pt x="115" y="52"/>
                </a:cubicBezTo>
                <a:cubicBezTo>
                  <a:pt x="114" y="52"/>
                  <a:pt x="114" y="51"/>
                  <a:pt x="114" y="51"/>
                </a:cubicBezTo>
                <a:cubicBezTo>
                  <a:pt x="114" y="49"/>
                  <a:pt x="115" y="48"/>
                  <a:pt x="116" y="47"/>
                </a:cubicBezTo>
                <a:cubicBezTo>
                  <a:pt x="116" y="47"/>
                  <a:pt x="116" y="46"/>
                  <a:pt x="116" y="45"/>
                </a:cubicBezTo>
                <a:cubicBezTo>
                  <a:pt x="116" y="43"/>
                  <a:pt x="116" y="42"/>
                  <a:pt x="116" y="40"/>
                </a:cubicBezTo>
                <a:cubicBezTo>
                  <a:pt x="116" y="40"/>
                  <a:pt x="116" y="39"/>
                  <a:pt x="116" y="39"/>
                </a:cubicBezTo>
                <a:cubicBezTo>
                  <a:pt x="117" y="31"/>
                  <a:pt x="117" y="23"/>
                  <a:pt x="116" y="14"/>
                </a:cubicBezTo>
                <a:cubicBezTo>
                  <a:pt x="116" y="13"/>
                  <a:pt x="116" y="12"/>
                  <a:pt x="116" y="11"/>
                </a:cubicBezTo>
                <a:cubicBezTo>
                  <a:pt x="113" y="11"/>
                  <a:pt x="110" y="11"/>
                  <a:pt x="106" y="11"/>
                </a:cubicBezTo>
                <a:cubicBezTo>
                  <a:pt x="96" y="11"/>
                  <a:pt x="86" y="12"/>
                  <a:pt x="77" y="14"/>
                </a:cubicBezTo>
                <a:cubicBezTo>
                  <a:pt x="76" y="14"/>
                  <a:pt x="74" y="15"/>
                  <a:pt x="73" y="15"/>
                </a:cubicBezTo>
                <a:cubicBezTo>
                  <a:pt x="66" y="16"/>
                  <a:pt x="58" y="18"/>
                  <a:pt x="50" y="21"/>
                </a:cubicBezTo>
                <a:cubicBezTo>
                  <a:pt x="43" y="24"/>
                  <a:pt x="36" y="27"/>
                  <a:pt x="29" y="32"/>
                </a:cubicBezTo>
                <a:cubicBezTo>
                  <a:pt x="19" y="39"/>
                  <a:pt x="9" y="47"/>
                  <a:pt x="7" y="58"/>
                </a:cubicBezTo>
                <a:cubicBezTo>
                  <a:pt x="6" y="65"/>
                  <a:pt x="8" y="71"/>
                  <a:pt x="14" y="77"/>
                </a:cubicBezTo>
                <a:cubicBezTo>
                  <a:pt x="14" y="77"/>
                  <a:pt x="14" y="77"/>
                  <a:pt x="14" y="77"/>
                </a:cubicBezTo>
                <a:cubicBezTo>
                  <a:pt x="14" y="77"/>
                  <a:pt x="14" y="77"/>
                  <a:pt x="15" y="77"/>
                </a:cubicBezTo>
                <a:cubicBezTo>
                  <a:pt x="15" y="77"/>
                  <a:pt x="15" y="78"/>
                  <a:pt x="15" y="78"/>
                </a:cubicBezTo>
                <a:cubicBezTo>
                  <a:pt x="15" y="78"/>
                  <a:pt x="15" y="78"/>
                  <a:pt x="15" y="78"/>
                </a:cubicBezTo>
                <a:cubicBezTo>
                  <a:pt x="17" y="80"/>
                  <a:pt x="20" y="82"/>
                  <a:pt x="23" y="84"/>
                </a:cubicBezTo>
                <a:cubicBezTo>
                  <a:pt x="35" y="91"/>
                  <a:pt x="48" y="97"/>
                  <a:pt x="62" y="100"/>
                </a:cubicBezTo>
                <a:cubicBezTo>
                  <a:pt x="74" y="103"/>
                  <a:pt x="86" y="105"/>
                  <a:pt x="101" y="107"/>
                </a:cubicBezTo>
                <a:cubicBezTo>
                  <a:pt x="102" y="107"/>
                  <a:pt x="103" y="107"/>
                  <a:pt x="104" y="107"/>
                </a:cubicBezTo>
                <a:cubicBezTo>
                  <a:pt x="104" y="107"/>
                  <a:pt x="104" y="107"/>
                  <a:pt x="104" y="107"/>
                </a:cubicBezTo>
                <a:cubicBezTo>
                  <a:pt x="105" y="107"/>
                  <a:pt x="105" y="106"/>
                  <a:pt x="106" y="106"/>
                </a:cubicBezTo>
                <a:cubicBezTo>
                  <a:pt x="106" y="106"/>
                  <a:pt x="107" y="106"/>
                  <a:pt x="107" y="107"/>
                </a:cubicBezTo>
                <a:cubicBezTo>
                  <a:pt x="107" y="107"/>
                  <a:pt x="107" y="107"/>
                  <a:pt x="107" y="107"/>
                </a:cubicBezTo>
                <a:close/>
                <a:moveTo>
                  <a:pt x="218" y="109"/>
                </a:moveTo>
                <a:cubicBezTo>
                  <a:pt x="219" y="108"/>
                  <a:pt x="220" y="107"/>
                  <a:pt x="221" y="106"/>
                </a:cubicBezTo>
                <a:cubicBezTo>
                  <a:pt x="221" y="106"/>
                  <a:pt x="221" y="106"/>
                  <a:pt x="221" y="106"/>
                </a:cubicBezTo>
                <a:cubicBezTo>
                  <a:pt x="220" y="105"/>
                  <a:pt x="220" y="104"/>
                  <a:pt x="220" y="103"/>
                </a:cubicBezTo>
                <a:cubicBezTo>
                  <a:pt x="220" y="104"/>
                  <a:pt x="220" y="105"/>
                  <a:pt x="219" y="106"/>
                </a:cubicBezTo>
                <a:cubicBezTo>
                  <a:pt x="219" y="107"/>
                  <a:pt x="219" y="107"/>
                  <a:pt x="219" y="108"/>
                </a:cubicBezTo>
                <a:cubicBezTo>
                  <a:pt x="218" y="108"/>
                  <a:pt x="218" y="108"/>
                  <a:pt x="218" y="108"/>
                </a:cubicBezTo>
                <a:cubicBezTo>
                  <a:pt x="218" y="109"/>
                  <a:pt x="218" y="109"/>
                  <a:pt x="218" y="109"/>
                </a:cubicBezTo>
                <a:close/>
                <a:moveTo>
                  <a:pt x="24" y="108"/>
                </a:moveTo>
                <a:cubicBezTo>
                  <a:pt x="24" y="107"/>
                  <a:pt x="24" y="105"/>
                  <a:pt x="24" y="104"/>
                </a:cubicBezTo>
                <a:cubicBezTo>
                  <a:pt x="24" y="103"/>
                  <a:pt x="24" y="103"/>
                  <a:pt x="24" y="102"/>
                </a:cubicBezTo>
                <a:cubicBezTo>
                  <a:pt x="24" y="100"/>
                  <a:pt x="25" y="99"/>
                  <a:pt x="25" y="97"/>
                </a:cubicBezTo>
                <a:cubicBezTo>
                  <a:pt x="25" y="95"/>
                  <a:pt x="25" y="92"/>
                  <a:pt x="25" y="90"/>
                </a:cubicBezTo>
                <a:cubicBezTo>
                  <a:pt x="25" y="90"/>
                  <a:pt x="25" y="90"/>
                  <a:pt x="25" y="89"/>
                </a:cubicBezTo>
                <a:cubicBezTo>
                  <a:pt x="24" y="89"/>
                  <a:pt x="23" y="88"/>
                  <a:pt x="21" y="87"/>
                </a:cubicBezTo>
                <a:cubicBezTo>
                  <a:pt x="22" y="90"/>
                  <a:pt x="22" y="94"/>
                  <a:pt x="22" y="98"/>
                </a:cubicBezTo>
                <a:cubicBezTo>
                  <a:pt x="22" y="99"/>
                  <a:pt x="22" y="99"/>
                  <a:pt x="22" y="100"/>
                </a:cubicBezTo>
                <a:cubicBezTo>
                  <a:pt x="22" y="102"/>
                  <a:pt x="22" y="105"/>
                  <a:pt x="22" y="107"/>
                </a:cubicBezTo>
                <a:cubicBezTo>
                  <a:pt x="22" y="107"/>
                  <a:pt x="24" y="108"/>
                  <a:pt x="24" y="108"/>
                </a:cubicBezTo>
                <a:close/>
                <a:moveTo>
                  <a:pt x="210" y="105"/>
                </a:moveTo>
                <a:cubicBezTo>
                  <a:pt x="210" y="106"/>
                  <a:pt x="210" y="106"/>
                  <a:pt x="209" y="107"/>
                </a:cubicBezTo>
                <a:cubicBezTo>
                  <a:pt x="210" y="107"/>
                  <a:pt x="212" y="105"/>
                  <a:pt x="212" y="105"/>
                </a:cubicBezTo>
                <a:cubicBezTo>
                  <a:pt x="212" y="105"/>
                  <a:pt x="212" y="104"/>
                  <a:pt x="212" y="104"/>
                </a:cubicBezTo>
                <a:cubicBezTo>
                  <a:pt x="212" y="103"/>
                  <a:pt x="212" y="103"/>
                  <a:pt x="212" y="103"/>
                </a:cubicBezTo>
                <a:cubicBezTo>
                  <a:pt x="211" y="103"/>
                  <a:pt x="210" y="104"/>
                  <a:pt x="210" y="105"/>
                </a:cubicBezTo>
                <a:close/>
                <a:moveTo>
                  <a:pt x="177" y="106"/>
                </a:moveTo>
                <a:cubicBezTo>
                  <a:pt x="177" y="106"/>
                  <a:pt x="177" y="106"/>
                  <a:pt x="177" y="106"/>
                </a:cubicBezTo>
                <a:cubicBezTo>
                  <a:pt x="177" y="107"/>
                  <a:pt x="177" y="107"/>
                  <a:pt x="177" y="107"/>
                </a:cubicBezTo>
                <a:cubicBezTo>
                  <a:pt x="177" y="107"/>
                  <a:pt x="178" y="106"/>
                  <a:pt x="178" y="106"/>
                </a:cubicBezTo>
                <a:cubicBezTo>
                  <a:pt x="178" y="106"/>
                  <a:pt x="177" y="106"/>
                  <a:pt x="177" y="106"/>
                </a:cubicBezTo>
                <a:close/>
                <a:moveTo>
                  <a:pt x="183" y="104"/>
                </a:moveTo>
                <a:cubicBezTo>
                  <a:pt x="183" y="104"/>
                  <a:pt x="183" y="104"/>
                  <a:pt x="183" y="105"/>
                </a:cubicBezTo>
                <a:cubicBezTo>
                  <a:pt x="183" y="105"/>
                  <a:pt x="183" y="106"/>
                  <a:pt x="183" y="107"/>
                </a:cubicBezTo>
                <a:cubicBezTo>
                  <a:pt x="183" y="107"/>
                  <a:pt x="183" y="106"/>
                  <a:pt x="183" y="106"/>
                </a:cubicBezTo>
                <a:cubicBezTo>
                  <a:pt x="183" y="105"/>
                  <a:pt x="183" y="104"/>
                  <a:pt x="184" y="104"/>
                </a:cubicBezTo>
                <a:cubicBezTo>
                  <a:pt x="184" y="104"/>
                  <a:pt x="183" y="104"/>
                  <a:pt x="183" y="104"/>
                </a:cubicBezTo>
                <a:close/>
                <a:moveTo>
                  <a:pt x="203" y="106"/>
                </a:moveTo>
                <a:cubicBezTo>
                  <a:pt x="203" y="106"/>
                  <a:pt x="203" y="106"/>
                  <a:pt x="203" y="106"/>
                </a:cubicBezTo>
                <a:cubicBezTo>
                  <a:pt x="203" y="106"/>
                  <a:pt x="203" y="106"/>
                  <a:pt x="203" y="106"/>
                </a:cubicBezTo>
                <a:cubicBezTo>
                  <a:pt x="203" y="105"/>
                  <a:pt x="203" y="105"/>
                  <a:pt x="203" y="104"/>
                </a:cubicBezTo>
                <a:cubicBezTo>
                  <a:pt x="203" y="104"/>
                  <a:pt x="203" y="104"/>
                  <a:pt x="202" y="104"/>
                </a:cubicBezTo>
                <a:cubicBezTo>
                  <a:pt x="202" y="105"/>
                  <a:pt x="203" y="105"/>
                  <a:pt x="203" y="106"/>
                </a:cubicBezTo>
                <a:close/>
                <a:moveTo>
                  <a:pt x="16" y="104"/>
                </a:moveTo>
                <a:cubicBezTo>
                  <a:pt x="17" y="104"/>
                  <a:pt x="18" y="105"/>
                  <a:pt x="19" y="105"/>
                </a:cubicBezTo>
                <a:cubicBezTo>
                  <a:pt x="19" y="104"/>
                  <a:pt x="19" y="102"/>
                  <a:pt x="19" y="101"/>
                </a:cubicBezTo>
                <a:cubicBezTo>
                  <a:pt x="19" y="100"/>
                  <a:pt x="19" y="99"/>
                  <a:pt x="19" y="98"/>
                </a:cubicBezTo>
                <a:cubicBezTo>
                  <a:pt x="19" y="94"/>
                  <a:pt x="20" y="90"/>
                  <a:pt x="19" y="86"/>
                </a:cubicBezTo>
                <a:cubicBezTo>
                  <a:pt x="19" y="86"/>
                  <a:pt x="19" y="86"/>
                  <a:pt x="19" y="86"/>
                </a:cubicBezTo>
                <a:cubicBezTo>
                  <a:pt x="18" y="85"/>
                  <a:pt x="18" y="85"/>
                  <a:pt x="17" y="84"/>
                </a:cubicBezTo>
                <a:cubicBezTo>
                  <a:pt x="17" y="85"/>
                  <a:pt x="17" y="86"/>
                  <a:pt x="17" y="87"/>
                </a:cubicBezTo>
                <a:cubicBezTo>
                  <a:pt x="17" y="89"/>
                  <a:pt x="17" y="91"/>
                  <a:pt x="17" y="94"/>
                </a:cubicBezTo>
                <a:cubicBezTo>
                  <a:pt x="17" y="94"/>
                  <a:pt x="17" y="94"/>
                  <a:pt x="17" y="94"/>
                </a:cubicBezTo>
                <a:cubicBezTo>
                  <a:pt x="17" y="97"/>
                  <a:pt x="17" y="101"/>
                  <a:pt x="16" y="104"/>
                </a:cubicBezTo>
                <a:close/>
                <a:moveTo>
                  <a:pt x="186" y="103"/>
                </a:moveTo>
                <a:cubicBezTo>
                  <a:pt x="186" y="103"/>
                  <a:pt x="186" y="103"/>
                  <a:pt x="187" y="103"/>
                </a:cubicBezTo>
                <a:cubicBezTo>
                  <a:pt x="187" y="103"/>
                  <a:pt x="187" y="103"/>
                  <a:pt x="187" y="102"/>
                </a:cubicBezTo>
                <a:cubicBezTo>
                  <a:pt x="187" y="102"/>
                  <a:pt x="186" y="103"/>
                  <a:pt x="186" y="103"/>
                </a:cubicBezTo>
                <a:close/>
                <a:moveTo>
                  <a:pt x="224" y="103"/>
                </a:moveTo>
                <a:cubicBezTo>
                  <a:pt x="224" y="103"/>
                  <a:pt x="224" y="103"/>
                  <a:pt x="224" y="103"/>
                </a:cubicBezTo>
                <a:cubicBezTo>
                  <a:pt x="224" y="102"/>
                  <a:pt x="224" y="102"/>
                  <a:pt x="224" y="102"/>
                </a:cubicBezTo>
                <a:cubicBezTo>
                  <a:pt x="224" y="102"/>
                  <a:pt x="224" y="103"/>
                  <a:pt x="224" y="103"/>
                </a:cubicBezTo>
                <a:close/>
                <a:moveTo>
                  <a:pt x="14" y="102"/>
                </a:moveTo>
                <a:cubicBezTo>
                  <a:pt x="14" y="101"/>
                  <a:pt x="14" y="101"/>
                  <a:pt x="14" y="100"/>
                </a:cubicBezTo>
                <a:cubicBezTo>
                  <a:pt x="14" y="101"/>
                  <a:pt x="14" y="101"/>
                  <a:pt x="14" y="102"/>
                </a:cubicBezTo>
                <a:cubicBezTo>
                  <a:pt x="14" y="102"/>
                  <a:pt x="14" y="102"/>
                  <a:pt x="14" y="102"/>
                </a:cubicBezTo>
                <a:close/>
                <a:moveTo>
                  <a:pt x="7" y="73"/>
                </a:moveTo>
                <a:cubicBezTo>
                  <a:pt x="7" y="79"/>
                  <a:pt x="7" y="85"/>
                  <a:pt x="7" y="91"/>
                </a:cubicBezTo>
                <a:cubicBezTo>
                  <a:pt x="7" y="93"/>
                  <a:pt x="8" y="95"/>
                  <a:pt x="8" y="98"/>
                </a:cubicBezTo>
                <a:cubicBezTo>
                  <a:pt x="8" y="99"/>
                  <a:pt x="9" y="99"/>
                  <a:pt x="10" y="100"/>
                </a:cubicBezTo>
                <a:cubicBezTo>
                  <a:pt x="10" y="100"/>
                  <a:pt x="11" y="100"/>
                  <a:pt x="11" y="100"/>
                </a:cubicBezTo>
                <a:cubicBezTo>
                  <a:pt x="11" y="100"/>
                  <a:pt x="11" y="99"/>
                  <a:pt x="11" y="99"/>
                </a:cubicBezTo>
                <a:cubicBezTo>
                  <a:pt x="11" y="99"/>
                  <a:pt x="10" y="99"/>
                  <a:pt x="10" y="99"/>
                </a:cubicBezTo>
                <a:cubicBezTo>
                  <a:pt x="9" y="99"/>
                  <a:pt x="9" y="99"/>
                  <a:pt x="9" y="98"/>
                </a:cubicBezTo>
                <a:cubicBezTo>
                  <a:pt x="8" y="97"/>
                  <a:pt x="8" y="95"/>
                  <a:pt x="9" y="94"/>
                </a:cubicBezTo>
                <a:cubicBezTo>
                  <a:pt x="9" y="93"/>
                  <a:pt x="9" y="93"/>
                  <a:pt x="9" y="92"/>
                </a:cubicBezTo>
                <a:cubicBezTo>
                  <a:pt x="9" y="90"/>
                  <a:pt x="9" y="88"/>
                  <a:pt x="9" y="85"/>
                </a:cubicBezTo>
                <a:cubicBezTo>
                  <a:pt x="9" y="82"/>
                  <a:pt x="9" y="79"/>
                  <a:pt x="8" y="76"/>
                </a:cubicBezTo>
                <a:cubicBezTo>
                  <a:pt x="8" y="75"/>
                  <a:pt x="7" y="74"/>
                  <a:pt x="7" y="73"/>
                </a:cubicBezTo>
                <a:close/>
                <a:moveTo>
                  <a:pt x="202" y="99"/>
                </a:moveTo>
                <a:cubicBezTo>
                  <a:pt x="202" y="99"/>
                  <a:pt x="202" y="100"/>
                  <a:pt x="202" y="100"/>
                </a:cubicBezTo>
                <a:cubicBezTo>
                  <a:pt x="202" y="100"/>
                  <a:pt x="202" y="100"/>
                  <a:pt x="202" y="100"/>
                </a:cubicBezTo>
                <a:cubicBezTo>
                  <a:pt x="202" y="100"/>
                  <a:pt x="202" y="99"/>
                  <a:pt x="202" y="99"/>
                </a:cubicBezTo>
                <a:cubicBezTo>
                  <a:pt x="202" y="99"/>
                  <a:pt x="202" y="99"/>
                  <a:pt x="202" y="99"/>
                </a:cubicBezTo>
                <a:close/>
                <a:moveTo>
                  <a:pt x="210" y="97"/>
                </a:moveTo>
                <a:cubicBezTo>
                  <a:pt x="210" y="98"/>
                  <a:pt x="210" y="99"/>
                  <a:pt x="210" y="100"/>
                </a:cubicBezTo>
                <a:cubicBezTo>
                  <a:pt x="211" y="99"/>
                  <a:pt x="212" y="98"/>
                  <a:pt x="212" y="98"/>
                </a:cubicBezTo>
                <a:cubicBezTo>
                  <a:pt x="212" y="97"/>
                  <a:pt x="212" y="96"/>
                  <a:pt x="212" y="95"/>
                </a:cubicBezTo>
                <a:cubicBezTo>
                  <a:pt x="212" y="96"/>
                  <a:pt x="211" y="96"/>
                  <a:pt x="210" y="97"/>
                </a:cubicBezTo>
                <a:close/>
                <a:moveTo>
                  <a:pt x="219" y="96"/>
                </a:moveTo>
                <a:cubicBezTo>
                  <a:pt x="219" y="97"/>
                  <a:pt x="219" y="98"/>
                  <a:pt x="219" y="99"/>
                </a:cubicBezTo>
                <a:cubicBezTo>
                  <a:pt x="220" y="99"/>
                  <a:pt x="220" y="99"/>
                  <a:pt x="220" y="99"/>
                </a:cubicBezTo>
                <a:cubicBezTo>
                  <a:pt x="220" y="97"/>
                  <a:pt x="220" y="96"/>
                  <a:pt x="220" y="95"/>
                </a:cubicBezTo>
                <a:cubicBezTo>
                  <a:pt x="220" y="96"/>
                  <a:pt x="220" y="96"/>
                  <a:pt x="219" y="96"/>
                </a:cubicBezTo>
                <a:close/>
                <a:moveTo>
                  <a:pt x="14" y="91"/>
                </a:moveTo>
                <a:cubicBezTo>
                  <a:pt x="14" y="92"/>
                  <a:pt x="14" y="93"/>
                  <a:pt x="14" y="94"/>
                </a:cubicBezTo>
                <a:cubicBezTo>
                  <a:pt x="14" y="94"/>
                  <a:pt x="14" y="94"/>
                  <a:pt x="14" y="94"/>
                </a:cubicBezTo>
                <a:cubicBezTo>
                  <a:pt x="14" y="94"/>
                  <a:pt x="14" y="93"/>
                  <a:pt x="14" y="92"/>
                </a:cubicBezTo>
                <a:cubicBezTo>
                  <a:pt x="14" y="92"/>
                  <a:pt x="14" y="91"/>
                  <a:pt x="14" y="91"/>
                </a:cubicBezTo>
                <a:close/>
                <a:moveTo>
                  <a:pt x="204" y="94"/>
                </a:moveTo>
                <a:cubicBezTo>
                  <a:pt x="205" y="94"/>
                  <a:pt x="205" y="94"/>
                  <a:pt x="205" y="94"/>
                </a:cubicBezTo>
                <a:cubicBezTo>
                  <a:pt x="205" y="93"/>
                  <a:pt x="205" y="93"/>
                  <a:pt x="205" y="93"/>
                </a:cubicBezTo>
                <a:cubicBezTo>
                  <a:pt x="205" y="93"/>
                  <a:pt x="205" y="93"/>
                  <a:pt x="204" y="93"/>
                </a:cubicBezTo>
                <a:cubicBezTo>
                  <a:pt x="204" y="93"/>
                  <a:pt x="204" y="93"/>
                  <a:pt x="204" y="94"/>
                </a:cubicBezTo>
                <a:close/>
                <a:moveTo>
                  <a:pt x="220" y="86"/>
                </a:moveTo>
                <a:cubicBezTo>
                  <a:pt x="220" y="88"/>
                  <a:pt x="220" y="89"/>
                  <a:pt x="220" y="91"/>
                </a:cubicBezTo>
                <a:cubicBezTo>
                  <a:pt x="220" y="91"/>
                  <a:pt x="220" y="91"/>
                  <a:pt x="220" y="91"/>
                </a:cubicBezTo>
                <a:cubicBezTo>
                  <a:pt x="220" y="89"/>
                  <a:pt x="220" y="87"/>
                  <a:pt x="220" y="86"/>
                </a:cubicBezTo>
                <a:cubicBezTo>
                  <a:pt x="220" y="86"/>
                  <a:pt x="220" y="86"/>
                  <a:pt x="220" y="86"/>
                </a:cubicBezTo>
                <a:close/>
                <a:moveTo>
                  <a:pt x="224" y="81"/>
                </a:moveTo>
                <a:cubicBezTo>
                  <a:pt x="224" y="83"/>
                  <a:pt x="225" y="84"/>
                  <a:pt x="225" y="85"/>
                </a:cubicBezTo>
                <a:cubicBezTo>
                  <a:pt x="225" y="83"/>
                  <a:pt x="225" y="82"/>
                  <a:pt x="225" y="81"/>
                </a:cubicBezTo>
                <a:cubicBezTo>
                  <a:pt x="225" y="81"/>
                  <a:pt x="224" y="81"/>
                  <a:pt x="224" y="81"/>
                </a:cubicBezTo>
                <a:close/>
                <a:moveTo>
                  <a:pt x="225" y="54"/>
                </a:moveTo>
                <a:cubicBezTo>
                  <a:pt x="225" y="54"/>
                  <a:pt x="225" y="53"/>
                  <a:pt x="225" y="53"/>
                </a:cubicBezTo>
                <a:cubicBezTo>
                  <a:pt x="225" y="52"/>
                  <a:pt x="225" y="52"/>
                  <a:pt x="225" y="51"/>
                </a:cubicBezTo>
                <a:cubicBezTo>
                  <a:pt x="225" y="51"/>
                  <a:pt x="225" y="51"/>
                  <a:pt x="225" y="50"/>
                </a:cubicBezTo>
                <a:cubicBezTo>
                  <a:pt x="225" y="49"/>
                  <a:pt x="225" y="47"/>
                  <a:pt x="225" y="46"/>
                </a:cubicBezTo>
                <a:cubicBezTo>
                  <a:pt x="225" y="46"/>
                  <a:pt x="225" y="46"/>
                  <a:pt x="225" y="46"/>
                </a:cubicBezTo>
                <a:cubicBezTo>
                  <a:pt x="225" y="46"/>
                  <a:pt x="225" y="46"/>
                  <a:pt x="224" y="46"/>
                </a:cubicBezTo>
                <a:cubicBezTo>
                  <a:pt x="224" y="46"/>
                  <a:pt x="224" y="46"/>
                  <a:pt x="224" y="46"/>
                </a:cubicBezTo>
                <a:cubicBezTo>
                  <a:pt x="224" y="46"/>
                  <a:pt x="224" y="46"/>
                  <a:pt x="223" y="46"/>
                </a:cubicBezTo>
                <a:cubicBezTo>
                  <a:pt x="222" y="46"/>
                  <a:pt x="222" y="46"/>
                  <a:pt x="221" y="46"/>
                </a:cubicBezTo>
                <a:cubicBezTo>
                  <a:pt x="221" y="46"/>
                  <a:pt x="221" y="47"/>
                  <a:pt x="222" y="47"/>
                </a:cubicBezTo>
                <a:cubicBezTo>
                  <a:pt x="222" y="47"/>
                  <a:pt x="222" y="47"/>
                  <a:pt x="222" y="47"/>
                </a:cubicBezTo>
                <a:cubicBezTo>
                  <a:pt x="223" y="47"/>
                  <a:pt x="223" y="47"/>
                  <a:pt x="223" y="48"/>
                </a:cubicBezTo>
                <a:cubicBezTo>
                  <a:pt x="223" y="49"/>
                  <a:pt x="223" y="49"/>
                  <a:pt x="223" y="50"/>
                </a:cubicBezTo>
                <a:cubicBezTo>
                  <a:pt x="223" y="50"/>
                  <a:pt x="223" y="50"/>
                  <a:pt x="223" y="50"/>
                </a:cubicBezTo>
                <a:cubicBezTo>
                  <a:pt x="223" y="50"/>
                  <a:pt x="223" y="50"/>
                  <a:pt x="223" y="50"/>
                </a:cubicBezTo>
                <a:cubicBezTo>
                  <a:pt x="224" y="50"/>
                  <a:pt x="224" y="50"/>
                  <a:pt x="224" y="51"/>
                </a:cubicBezTo>
                <a:cubicBezTo>
                  <a:pt x="225" y="51"/>
                  <a:pt x="225" y="52"/>
                  <a:pt x="224" y="52"/>
                </a:cubicBezTo>
                <a:cubicBezTo>
                  <a:pt x="224" y="53"/>
                  <a:pt x="223" y="53"/>
                  <a:pt x="223" y="54"/>
                </a:cubicBezTo>
                <a:cubicBezTo>
                  <a:pt x="224" y="54"/>
                  <a:pt x="224" y="54"/>
                  <a:pt x="225" y="54"/>
                </a:cubicBezTo>
                <a:close/>
                <a:moveTo>
                  <a:pt x="219" y="54"/>
                </a:moveTo>
                <a:cubicBezTo>
                  <a:pt x="219" y="53"/>
                  <a:pt x="221" y="51"/>
                  <a:pt x="221" y="51"/>
                </a:cubicBezTo>
                <a:cubicBezTo>
                  <a:pt x="221" y="51"/>
                  <a:pt x="221" y="51"/>
                  <a:pt x="221" y="51"/>
                </a:cubicBezTo>
                <a:cubicBezTo>
                  <a:pt x="220" y="52"/>
                  <a:pt x="219" y="53"/>
                  <a:pt x="218" y="54"/>
                </a:cubicBezTo>
                <a:cubicBezTo>
                  <a:pt x="218" y="54"/>
                  <a:pt x="218" y="54"/>
                  <a:pt x="218" y="54"/>
                </a:cubicBezTo>
                <a:cubicBezTo>
                  <a:pt x="218" y="54"/>
                  <a:pt x="219" y="54"/>
                  <a:pt x="219" y="54"/>
                </a:cubicBezTo>
                <a:close/>
                <a:moveTo>
                  <a:pt x="202" y="53"/>
                </a:moveTo>
                <a:cubicBezTo>
                  <a:pt x="203" y="53"/>
                  <a:pt x="205" y="54"/>
                  <a:pt x="206" y="54"/>
                </a:cubicBezTo>
                <a:cubicBezTo>
                  <a:pt x="206" y="53"/>
                  <a:pt x="206" y="53"/>
                  <a:pt x="206" y="53"/>
                </a:cubicBezTo>
                <a:cubicBezTo>
                  <a:pt x="207" y="51"/>
                  <a:pt x="209" y="50"/>
                  <a:pt x="210" y="48"/>
                </a:cubicBezTo>
                <a:cubicBezTo>
                  <a:pt x="211" y="48"/>
                  <a:pt x="211" y="48"/>
                  <a:pt x="211" y="48"/>
                </a:cubicBezTo>
                <a:cubicBezTo>
                  <a:pt x="212" y="47"/>
                  <a:pt x="212" y="47"/>
                  <a:pt x="212" y="47"/>
                </a:cubicBezTo>
                <a:cubicBezTo>
                  <a:pt x="212" y="47"/>
                  <a:pt x="212" y="46"/>
                  <a:pt x="213" y="46"/>
                </a:cubicBezTo>
                <a:cubicBezTo>
                  <a:pt x="212" y="46"/>
                  <a:pt x="211" y="46"/>
                  <a:pt x="211" y="46"/>
                </a:cubicBezTo>
                <a:cubicBezTo>
                  <a:pt x="208" y="47"/>
                  <a:pt x="206" y="49"/>
                  <a:pt x="204" y="51"/>
                </a:cubicBezTo>
                <a:cubicBezTo>
                  <a:pt x="203" y="52"/>
                  <a:pt x="203" y="52"/>
                  <a:pt x="202" y="53"/>
                </a:cubicBezTo>
                <a:cubicBezTo>
                  <a:pt x="202" y="53"/>
                  <a:pt x="202" y="53"/>
                  <a:pt x="202" y="53"/>
                </a:cubicBezTo>
                <a:close/>
                <a:moveTo>
                  <a:pt x="198" y="53"/>
                </a:moveTo>
                <a:cubicBezTo>
                  <a:pt x="199" y="51"/>
                  <a:pt x="201" y="49"/>
                  <a:pt x="203" y="48"/>
                </a:cubicBezTo>
                <a:cubicBezTo>
                  <a:pt x="202" y="48"/>
                  <a:pt x="200" y="50"/>
                  <a:pt x="199" y="51"/>
                </a:cubicBezTo>
                <a:cubicBezTo>
                  <a:pt x="198" y="52"/>
                  <a:pt x="197" y="53"/>
                  <a:pt x="196" y="53"/>
                </a:cubicBezTo>
                <a:lnTo>
                  <a:pt x="198" y="53"/>
                </a:lnTo>
                <a:close/>
                <a:moveTo>
                  <a:pt x="185" y="53"/>
                </a:moveTo>
                <a:cubicBezTo>
                  <a:pt x="187" y="53"/>
                  <a:pt x="190" y="53"/>
                  <a:pt x="193" y="53"/>
                </a:cubicBezTo>
                <a:cubicBezTo>
                  <a:pt x="193" y="53"/>
                  <a:pt x="193" y="53"/>
                  <a:pt x="193" y="53"/>
                </a:cubicBezTo>
                <a:cubicBezTo>
                  <a:pt x="195" y="50"/>
                  <a:pt x="198" y="47"/>
                  <a:pt x="202" y="46"/>
                </a:cubicBezTo>
                <a:cubicBezTo>
                  <a:pt x="199" y="45"/>
                  <a:pt x="196" y="45"/>
                  <a:pt x="193" y="45"/>
                </a:cubicBezTo>
                <a:cubicBezTo>
                  <a:pt x="193" y="45"/>
                  <a:pt x="193" y="46"/>
                  <a:pt x="193" y="46"/>
                </a:cubicBezTo>
                <a:cubicBezTo>
                  <a:pt x="191" y="47"/>
                  <a:pt x="189" y="49"/>
                  <a:pt x="187" y="51"/>
                </a:cubicBezTo>
                <a:cubicBezTo>
                  <a:pt x="186" y="51"/>
                  <a:pt x="185" y="52"/>
                  <a:pt x="185" y="53"/>
                </a:cubicBezTo>
                <a:close/>
                <a:moveTo>
                  <a:pt x="181" y="53"/>
                </a:moveTo>
                <a:cubicBezTo>
                  <a:pt x="184" y="49"/>
                  <a:pt x="187" y="47"/>
                  <a:pt x="190" y="45"/>
                </a:cubicBezTo>
                <a:cubicBezTo>
                  <a:pt x="188" y="45"/>
                  <a:pt x="187" y="45"/>
                  <a:pt x="185" y="45"/>
                </a:cubicBezTo>
                <a:cubicBezTo>
                  <a:pt x="185" y="45"/>
                  <a:pt x="185" y="45"/>
                  <a:pt x="185" y="45"/>
                </a:cubicBezTo>
                <a:cubicBezTo>
                  <a:pt x="186" y="45"/>
                  <a:pt x="185" y="46"/>
                  <a:pt x="185" y="46"/>
                </a:cubicBezTo>
                <a:cubicBezTo>
                  <a:pt x="183" y="48"/>
                  <a:pt x="181" y="49"/>
                  <a:pt x="179" y="51"/>
                </a:cubicBezTo>
                <a:cubicBezTo>
                  <a:pt x="179" y="51"/>
                  <a:pt x="179" y="52"/>
                  <a:pt x="178" y="52"/>
                </a:cubicBezTo>
                <a:cubicBezTo>
                  <a:pt x="178" y="52"/>
                  <a:pt x="178" y="52"/>
                  <a:pt x="178" y="53"/>
                </a:cubicBezTo>
                <a:cubicBezTo>
                  <a:pt x="179" y="53"/>
                  <a:pt x="180" y="53"/>
                  <a:pt x="181" y="53"/>
                </a:cubicBezTo>
                <a:close/>
                <a:moveTo>
                  <a:pt x="174" y="52"/>
                </a:moveTo>
                <a:cubicBezTo>
                  <a:pt x="175" y="51"/>
                  <a:pt x="177" y="49"/>
                  <a:pt x="178" y="48"/>
                </a:cubicBezTo>
                <a:cubicBezTo>
                  <a:pt x="178" y="48"/>
                  <a:pt x="178" y="48"/>
                  <a:pt x="178" y="48"/>
                </a:cubicBezTo>
                <a:cubicBezTo>
                  <a:pt x="179" y="47"/>
                  <a:pt x="181" y="45"/>
                  <a:pt x="183" y="44"/>
                </a:cubicBezTo>
                <a:cubicBezTo>
                  <a:pt x="180" y="44"/>
                  <a:pt x="170" y="44"/>
                  <a:pt x="170" y="44"/>
                </a:cubicBezTo>
                <a:cubicBezTo>
                  <a:pt x="168" y="44"/>
                  <a:pt x="166" y="43"/>
                  <a:pt x="165" y="43"/>
                </a:cubicBezTo>
                <a:cubicBezTo>
                  <a:pt x="165" y="43"/>
                  <a:pt x="165" y="43"/>
                  <a:pt x="165" y="43"/>
                </a:cubicBezTo>
                <a:cubicBezTo>
                  <a:pt x="165" y="43"/>
                  <a:pt x="164" y="44"/>
                  <a:pt x="164" y="44"/>
                </a:cubicBezTo>
                <a:cubicBezTo>
                  <a:pt x="163" y="45"/>
                  <a:pt x="161" y="47"/>
                  <a:pt x="159" y="48"/>
                </a:cubicBezTo>
                <a:cubicBezTo>
                  <a:pt x="159" y="49"/>
                  <a:pt x="158" y="50"/>
                  <a:pt x="157" y="51"/>
                </a:cubicBezTo>
                <a:cubicBezTo>
                  <a:pt x="157" y="51"/>
                  <a:pt x="157" y="52"/>
                  <a:pt x="157" y="52"/>
                </a:cubicBezTo>
                <a:cubicBezTo>
                  <a:pt x="158" y="52"/>
                  <a:pt x="160" y="52"/>
                  <a:pt x="161" y="52"/>
                </a:cubicBezTo>
                <a:cubicBezTo>
                  <a:pt x="162" y="50"/>
                  <a:pt x="163" y="49"/>
                  <a:pt x="165" y="47"/>
                </a:cubicBezTo>
                <a:cubicBezTo>
                  <a:pt x="167" y="46"/>
                  <a:pt x="168" y="45"/>
                  <a:pt x="170" y="44"/>
                </a:cubicBezTo>
                <a:cubicBezTo>
                  <a:pt x="170" y="44"/>
                  <a:pt x="170" y="44"/>
                  <a:pt x="170" y="44"/>
                </a:cubicBezTo>
                <a:cubicBezTo>
                  <a:pt x="171" y="44"/>
                  <a:pt x="171" y="44"/>
                  <a:pt x="171" y="45"/>
                </a:cubicBezTo>
                <a:cubicBezTo>
                  <a:pt x="172" y="45"/>
                  <a:pt x="171" y="46"/>
                  <a:pt x="171" y="46"/>
                </a:cubicBezTo>
                <a:cubicBezTo>
                  <a:pt x="169" y="47"/>
                  <a:pt x="168" y="48"/>
                  <a:pt x="166" y="50"/>
                </a:cubicBezTo>
                <a:cubicBezTo>
                  <a:pt x="166" y="50"/>
                  <a:pt x="165" y="51"/>
                  <a:pt x="165" y="51"/>
                </a:cubicBezTo>
                <a:cubicBezTo>
                  <a:pt x="165" y="52"/>
                  <a:pt x="165" y="52"/>
                  <a:pt x="164" y="52"/>
                </a:cubicBezTo>
                <a:cubicBezTo>
                  <a:pt x="166" y="52"/>
                  <a:pt x="167" y="52"/>
                  <a:pt x="169" y="52"/>
                </a:cubicBezTo>
                <a:cubicBezTo>
                  <a:pt x="169" y="51"/>
                  <a:pt x="170" y="49"/>
                  <a:pt x="171" y="48"/>
                </a:cubicBezTo>
                <a:cubicBezTo>
                  <a:pt x="172" y="48"/>
                  <a:pt x="172" y="48"/>
                  <a:pt x="172" y="48"/>
                </a:cubicBezTo>
                <a:cubicBezTo>
                  <a:pt x="173" y="47"/>
                  <a:pt x="174" y="45"/>
                  <a:pt x="176" y="44"/>
                </a:cubicBezTo>
                <a:cubicBezTo>
                  <a:pt x="176" y="44"/>
                  <a:pt x="177" y="44"/>
                  <a:pt x="177" y="44"/>
                </a:cubicBezTo>
                <a:cubicBezTo>
                  <a:pt x="177" y="44"/>
                  <a:pt x="178" y="45"/>
                  <a:pt x="178" y="45"/>
                </a:cubicBezTo>
                <a:cubicBezTo>
                  <a:pt x="178" y="46"/>
                  <a:pt x="178" y="47"/>
                  <a:pt x="177" y="47"/>
                </a:cubicBezTo>
                <a:cubicBezTo>
                  <a:pt x="176" y="48"/>
                  <a:pt x="175" y="49"/>
                  <a:pt x="174" y="50"/>
                </a:cubicBezTo>
                <a:cubicBezTo>
                  <a:pt x="174" y="50"/>
                  <a:pt x="174" y="50"/>
                  <a:pt x="174" y="50"/>
                </a:cubicBezTo>
                <a:cubicBezTo>
                  <a:pt x="174" y="51"/>
                  <a:pt x="174" y="51"/>
                  <a:pt x="173" y="51"/>
                </a:cubicBezTo>
                <a:cubicBezTo>
                  <a:pt x="173" y="52"/>
                  <a:pt x="173" y="52"/>
                  <a:pt x="173" y="52"/>
                </a:cubicBezTo>
                <a:cubicBezTo>
                  <a:pt x="173" y="52"/>
                  <a:pt x="174" y="52"/>
                  <a:pt x="174" y="52"/>
                </a:cubicBezTo>
                <a:close/>
                <a:moveTo>
                  <a:pt x="154" y="51"/>
                </a:moveTo>
                <a:cubicBezTo>
                  <a:pt x="154" y="48"/>
                  <a:pt x="158" y="45"/>
                  <a:pt x="161" y="43"/>
                </a:cubicBezTo>
                <a:cubicBezTo>
                  <a:pt x="159" y="43"/>
                  <a:pt x="157" y="43"/>
                  <a:pt x="155" y="43"/>
                </a:cubicBezTo>
                <a:cubicBezTo>
                  <a:pt x="155" y="44"/>
                  <a:pt x="154" y="46"/>
                  <a:pt x="152" y="48"/>
                </a:cubicBezTo>
                <a:cubicBezTo>
                  <a:pt x="152" y="48"/>
                  <a:pt x="152" y="48"/>
                  <a:pt x="152" y="48"/>
                </a:cubicBezTo>
                <a:cubicBezTo>
                  <a:pt x="152" y="49"/>
                  <a:pt x="151" y="50"/>
                  <a:pt x="150" y="51"/>
                </a:cubicBezTo>
                <a:cubicBezTo>
                  <a:pt x="151" y="51"/>
                  <a:pt x="152" y="51"/>
                  <a:pt x="154" y="51"/>
                </a:cubicBezTo>
                <a:close/>
                <a:moveTo>
                  <a:pt x="142" y="51"/>
                </a:moveTo>
                <a:cubicBezTo>
                  <a:pt x="142" y="51"/>
                  <a:pt x="143" y="51"/>
                  <a:pt x="143" y="51"/>
                </a:cubicBezTo>
                <a:cubicBezTo>
                  <a:pt x="146" y="51"/>
                  <a:pt x="146" y="51"/>
                  <a:pt x="146" y="51"/>
                </a:cubicBezTo>
                <a:cubicBezTo>
                  <a:pt x="147" y="50"/>
                  <a:pt x="148" y="49"/>
                  <a:pt x="148" y="49"/>
                </a:cubicBezTo>
                <a:cubicBezTo>
                  <a:pt x="149" y="48"/>
                  <a:pt x="149" y="48"/>
                  <a:pt x="150" y="47"/>
                </a:cubicBezTo>
                <a:cubicBezTo>
                  <a:pt x="151" y="46"/>
                  <a:pt x="152" y="44"/>
                  <a:pt x="153" y="43"/>
                </a:cubicBezTo>
                <a:cubicBezTo>
                  <a:pt x="153" y="43"/>
                  <a:pt x="153" y="43"/>
                  <a:pt x="153" y="43"/>
                </a:cubicBezTo>
                <a:cubicBezTo>
                  <a:pt x="151" y="43"/>
                  <a:pt x="150" y="43"/>
                  <a:pt x="149" y="42"/>
                </a:cubicBezTo>
                <a:cubicBezTo>
                  <a:pt x="149" y="44"/>
                  <a:pt x="147" y="45"/>
                  <a:pt x="146" y="46"/>
                </a:cubicBezTo>
                <a:cubicBezTo>
                  <a:pt x="146" y="47"/>
                  <a:pt x="146" y="47"/>
                  <a:pt x="145" y="47"/>
                </a:cubicBezTo>
                <a:cubicBezTo>
                  <a:pt x="145" y="47"/>
                  <a:pt x="145" y="48"/>
                  <a:pt x="144" y="48"/>
                </a:cubicBezTo>
                <a:cubicBezTo>
                  <a:pt x="143" y="49"/>
                  <a:pt x="143" y="50"/>
                  <a:pt x="142" y="51"/>
                </a:cubicBezTo>
                <a:cubicBezTo>
                  <a:pt x="142" y="51"/>
                  <a:pt x="142" y="51"/>
                  <a:pt x="142" y="51"/>
                </a:cubicBezTo>
                <a:close/>
                <a:moveTo>
                  <a:pt x="136" y="50"/>
                </a:moveTo>
                <a:cubicBezTo>
                  <a:pt x="137" y="50"/>
                  <a:pt x="137" y="50"/>
                  <a:pt x="138" y="51"/>
                </a:cubicBezTo>
                <a:cubicBezTo>
                  <a:pt x="139" y="49"/>
                  <a:pt x="140" y="48"/>
                  <a:pt x="141" y="47"/>
                </a:cubicBezTo>
                <a:cubicBezTo>
                  <a:pt x="142" y="46"/>
                  <a:pt x="142" y="46"/>
                  <a:pt x="142" y="46"/>
                </a:cubicBezTo>
                <a:cubicBezTo>
                  <a:pt x="143" y="46"/>
                  <a:pt x="143" y="45"/>
                  <a:pt x="143" y="45"/>
                </a:cubicBezTo>
                <a:cubicBezTo>
                  <a:pt x="144" y="44"/>
                  <a:pt x="145" y="44"/>
                  <a:pt x="145" y="43"/>
                </a:cubicBezTo>
                <a:cubicBezTo>
                  <a:pt x="145" y="43"/>
                  <a:pt x="146" y="43"/>
                  <a:pt x="146" y="43"/>
                </a:cubicBezTo>
                <a:cubicBezTo>
                  <a:pt x="146" y="42"/>
                  <a:pt x="146" y="42"/>
                  <a:pt x="146" y="42"/>
                </a:cubicBezTo>
                <a:cubicBezTo>
                  <a:pt x="145" y="42"/>
                  <a:pt x="143" y="42"/>
                  <a:pt x="143" y="42"/>
                </a:cubicBezTo>
                <a:cubicBezTo>
                  <a:pt x="143" y="42"/>
                  <a:pt x="143" y="42"/>
                  <a:pt x="143" y="42"/>
                </a:cubicBezTo>
                <a:cubicBezTo>
                  <a:pt x="142" y="44"/>
                  <a:pt x="141" y="45"/>
                  <a:pt x="140" y="46"/>
                </a:cubicBezTo>
                <a:cubicBezTo>
                  <a:pt x="140" y="47"/>
                  <a:pt x="139" y="47"/>
                  <a:pt x="139" y="47"/>
                </a:cubicBezTo>
                <a:cubicBezTo>
                  <a:pt x="139" y="48"/>
                  <a:pt x="139" y="48"/>
                  <a:pt x="139" y="48"/>
                </a:cubicBezTo>
                <a:cubicBezTo>
                  <a:pt x="138" y="49"/>
                  <a:pt x="137" y="50"/>
                  <a:pt x="136" y="50"/>
                </a:cubicBezTo>
                <a:close/>
                <a:moveTo>
                  <a:pt x="132" y="50"/>
                </a:moveTo>
                <a:cubicBezTo>
                  <a:pt x="133" y="50"/>
                  <a:pt x="133" y="49"/>
                  <a:pt x="134" y="48"/>
                </a:cubicBezTo>
                <a:cubicBezTo>
                  <a:pt x="134" y="48"/>
                  <a:pt x="134" y="48"/>
                  <a:pt x="134" y="48"/>
                </a:cubicBezTo>
                <a:cubicBezTo>
                  <a:pt x="135" y="47"/>
                  <a:pt x="136" y="46"/>
                  <a:pt x="137" y="45"/>
                </a:cubicBezTo>
                <a:cubicBezTo>
                  <a:pt x="136" y="46"/>
                  <a:pt x="135" y="47"/>
                  <a:pt x="133" y="48"/>
                </a:cubicBezTo>
                <a:cubicBezTo>
                  <a:pt x="133" y="48"/>
                  <a:pt x="132" y="49"/>
                  <a:pt x="132" y="49"/>
                </a:cubicBezTo>
                <a:cubicBezTo>
                  <a:pt x="131" y="50"/>
                  <a:pt x="131" y="50"/>
                  <a:pt x="131" y="50"/>
                </a:cubicBezTo>
                <a:cubicBezTo>
                  <a:pt x="131" y="50"/>
                  <a:pt x="132" y="50"/>
                  <a:pt x="132" y="50"/>
                </a:cubicBezTo>
                <a:close/>
                <a:moveTo>
                  <a:pt x="128" y="46"/>
                </a:moveTo>
                <a:cubicBezTo>
                  <a:pt x="127" y="46"/>
                  <a:pt x="127" y="47"/>
                  <a:pt x="126" y="48"/>
                </a:cubicBezTo>
                <a:cubicBezTo>
                  <a:pt x="126" y="47"/>
                  <a:pt x="126" y="47"/>
                  <a:pt x="127" y="47"/>
                </a:cubicBezTo>
                <a:cubicBezTo>
                  <a:pt x="127" y="46"/>
                  <a:pt x="128" y="46"/>
                  <a:pt x="128" y="46"/>
                </a:cubicBezTo>
                <a:cubicBezTo>
                  <a:pt x="128" y="46"/>
                  <a:pt x="128" y="46"/>
                  <a:pt x="128" y="46"/>
                </a:cubicBezTo>
                <a:close/>
                <a:moveTo>
                  <a:pt x="119" y="41"/>
                </a:moveTo>
                <a:cubicBezTo>
                  <a:pt x="119" y="42"/>
                  <a:pt x="119" y="43"/>
                  <a:pt x="119" y="44"/>
                </a:cubicBezTo>
                <a:cubicBezTo>
                  <a:pt x="120" y="43"/>
                  <a:pt x="121" y="43"/>
                  <a:pt x="121" y="42"/>
                </a:cubicBezTo>
                <a:cubicBezTo>
                  <a:pt x="121" y="42"/>
                  <a:pt x="121" y="42"/>
                  <a:pt x="121" y="42"/>
                </a:cubicBezTo>
                <a:cubicBezTo>
                  <a:pt x="120" y="42"/>
                  <a:pt x="120" y="41"/>
                  <a:pt x="119" y="41"/>
                </a:cubicBezTo>
                <a:close/>
                <a:moveTo>
                  <a:pt x="125" y="39"/>
                </a:moveTo>
                <a:cubicBezTo>
                  <a:pt x="130" y="39"/>
                  <a:pt x="135" y="39"/>
                  <a:pt x="140" y="39"/>
                </a:cubicBezTo>
                <a:cubicBezTo>
                  <a:pt x="142" y="39"/>
                  <a:pt x="143" y="39"/>
                  <a:pt x="144" y="39"/>
                </a:cubicBezTo>
                <a:cubicBezTo>
                  <a:pt x="154" y="40"/>
                  <a:pt x="163" y="40"/>
                  <a:pt x="171" y="41"/>
                </a:cubicBezTo>
                <a:cubicBezTo>
                  <a:pt x="174" y="41"/>
                  <a:pt x="174" y="41"/>
                  <a:pt x="174" y="41"/>
                </a:cubicBezTo>
                <a:cubicBezTo>
                  <a:pt x="190" y="42"/>
                  <a:pt x="206" y="43"/>
                  <a:pt x="222" y="43"/>
                </a:cubicBezTo>
                <a:cubicBezTo>
                  <a:pt x="223" y="43"/>
                  <a:pt x="223" y="43"/>
                  <a:pt x="223" y="43"/>
                </a:cubicBezTo>
                <a:cubicBezTo>
                  <a:pt x="224" y="42"/>
                  <a:pt x="224" y="41"/>
                  <a:pt x="223" y="39"/>
                </a:cubicBezTo>
                <a:cubicBezTo>
                  <a:pt x="223" y="39"/>
                  <a:pt x="223" y="39"/>
                  <a:pt x="223" y="39"/>
                </a:cubicBezTo>
                <a:cubicBezTo>
                  <a:pt x="223" y="39"/>
                  <a:pt x="222" y="38"/>
                  <a:pt x="222" y="38"/>
                </a:cubicBezTo>
                <a:cubicBezTo>
                  <a:pt x="222" y="38"/>
                  <a:pt x="222" y="37"/>
                  <a:pt x="222" y="37"/>
                </a:cubicBezTo>
                <a:cubicBezTo>
                  <a:pt x="222" y="37"/>
                  <a:pt x="222" y="37"/>
                  <a:pt x="222" y="37"/>
                </a:cubicBezTo>
                <a:cubicBezTo>
                  <a:pt x="220" y="34"/>
                  <a:pt x="217" y="31"/>
                  <a:pt x="216" y="29"/>
                </a:cubicBezTo>
                <a:cubicBezTo>
                  <a:pt x="212" y="25"/>
                  <a:pt x="208" y="22"/>
                  <a:pt x="204" y="20"/>
                </a:cubicBezTo>
                <a:cubicBezTo>
                  <a:pt x="197" y="15"/>
                  <a:pt x="187" y="11"/>
                  <a:pt x="177" y="8"/>
                </a:cubicBezTo>
                <a:cubicBezTo>
                  <a:pt x="167" y="6"/>
                  <a:pt x="156" y="4"/>
                  <a:pt x="145" y="3"/>
                </a:cubicBezTo>
                <a:cubicBezTo>
                  <a:pt x="140" y="3"/>
                  <a:pt x="136" y="3"/>
                  <a:pt x="132" y="3"/>
                </a:cubicBezTo>
                <a:cubicBezTo>
                  <a:pt x="130" y="3"/>
                  <a:pt x="128" y="3"/>
                  <a:pt x="126" y="3"/>
                </a:cubicBezTo>
                <a:cubicBezTo>
                  <a:pt x="124" y="3"/>
                  <a:pt x="122" y="3"/>
                  <a:pt x="120" y="3"/>
                </a:cubicBezTo>
                <a:cubicBezTo>
                  <a:pt x="120" y="3"/>
                  <a:pt x="120" y="3"/>
                  <a:pt x="119" y="3"/>
                </a:cubicBezTo>
                <a:cubicBezTo>
                  <a:pt x="119" y="6"/>
                  <a:pt x="119" y="10"/>
                  <a:pt x="120" y="13"/>
                </a:cubicBezTo>
                <a:cubicBezTo>
                  <a:pt x="120" y="21"/>
                  <a:pt x="120" y="30"/>
                  <a:pt x="119" y="39"/>
                </a:cubicBezTo>
                <a:cubicBezTo>
                  <a:pt x="121" y="39"/>
                  <a:pt x="123" y="39"/>
                  <a:pt x="125" y="39"/>
                </a:cubicBezTo>
                <a:close/>
                <a:moveTo>
                  <a:pt x="122" y="42"/>
                </a:moveTo>
                <a:cubicBezTo>
                  <a:pt x="123" y="42"/>
                  <a:pt x="123" y="42"/>
                  <a:pt x="123" y="42"/>
                </a:cubicBezTo>
                <a:cubicBezTo>
                  <a:pt x="123" y="42"/>
                  <a:pt x="123" y="43"/>
                  <a:pt x="123" y="43"/>
                </a:cubicBezTo>
                <a:cubicBezTo>
                  <a:pt x="123" y="43"/>
                  <a:pt x="124" y="42"/>
                  <a:pt x="124" y="42"/>
                </a:cubicBezTo>
                <a:cubicBezTo>
                  <a:pt x="124" y="42"/>
                  <a:pt x="123" y="42"/>
                  <a:pt x="122" y="42"/>
                </a:cubicBezTo>
                <a:close/>
                <a:moveTo>
                  <a:pt x="127" y="42"/>
                </a:moveTo>
                <a:cubicBezTo>
                  <a:pt x="127" y="42"/>
                  <a:pt x="127" y="43"/>
                  <a:pt x="127" y="43"/>
                </a:cubicBezTo>
                <a:cubicBezTo>
                  <a:pt x="127" y="43"/>
                  <a:pt x="127" y="43"/>
                  <a:pt x="127" y="43"/>
                </a:cubicBezTo>
                <a:cubicBezTo>
                  <a:pt x="127" y="43"/>
                  <a:pt x="128" y="42"/>
                  <a:pt x="129" y="42"/>
                </a:cubicBezTo>
                <a:cubicBezTo>
                  <a:pt x="128" y="42"/>
                  <a:pt x="128" y="42"/>
                  <a:pt x="127" y="42"/>
                </a:cubicBezTo>
                <a:close/>
                <a:moveTo>
                  <a:pt x="131" y="42"/>
                </a:moveTo>
                <a:cubicBezTo>
                  <a:pt x="131" y="42"/>
                  <a:pt x="131" y="42"/>
                  <a:pt x="131" y="43"/>
                </a:cubicBezTo>
                <a:cubicBezTo>
                  <a:pt x="131" y="43"/>
                  <a:pt x="131" y="43"/>
                  <a:pt x="131" y="43"/>
                </a:cubicBezTo>
                <a:cubicBezTo>
                  <a:pt x="132" y="43"/>
                  <a:pt x="132" y="42"/>
                  <a:pt x="133" y="42"/>
                </a:cubicBezTo>
                <a:cubicBezTo>
                  <a:pt x="132" y="42"/>
                  <a:pt x="131" y="42"/>
                  <a:pt x="131" y="4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" name="Freeform 5"/>
          <p:cNvSpPr>
            <a:spLocks noEditPoints="1"/>
          </p:cNvSpPr>
          <p:nvPr/>
        </p:nvSpPr>
        <p:spPr bwMode="auto">
          <a:xfrm>
            <a:off x="1393211" y="536599"/>
            <a:ext cx="898999" cy="813816"/>
          </a:xfrm>
          <a:custGeom>
            <a:avLst/>
            <a:gdLst>
              <a:gd name="T0" fmla="*/ 52 w 231"/>
              <a:gd name="T1" fmla="*/ 126 h 141"/>
              <a:gd name="T2" fmla="*/ 5 w 231"/>
              <a:gd name="T3" fmla="*/ 101 h 141"/>
              <a:gd name="T4" fmla="*/ 116 w 231"/>
              <a:gd name="T5" fmla="*/ 2 h 141"/>
              <a:gd name="T6" fmla="*/ 228 w 231"/>
              <a:gd name="T7" fmla="*/ 52 h 141"/>
              <a:gd name="T8" fmla="*/ 224 w 231"/>
              <a:gd name="T9" fmla="*/ 109 h 141"/>
              <a:gd name="T10" fmla="*/ 190 w 231"/>
              <a:gd name="T11" fmla="*/ 133 h 141"/>
              <a:gd name="T12" fmla="*/ 138 w 231"/>
              <a:gd name="T13" fmla="*/ 117 h 141"/>
              <a:gd name="T14" fmla="*/ 130 w 231"/>
              <a:gd name="T15" fmla="*/ 128 h 141"/>
              <a:gd name="T16" fmla="*/ 129 w 231"/>
              <a:gd name="T17" fmla="*/ 131 h 141"/>
              <a:gd name="T18" fmla="*/ 123 w 231"/>
              <a:gd name="T19" fmla="*/ 116 h 141"/>
              <a:gd name="T20" fmla="*/ 117 w 231"/>
              <a:gd name="T21" fmla="*/ 127 h 141"/>
              <a:gd name="T22" fmla="*/ 109 w 231"/>
              <a:gd name="T23" fmla="*/ 123 h 141"/>
              <a:gd name="T24" fmla="*/ 148 w 231"/>
              <a:gd name="T25" fmla="*/ 134 h 141"/>
              <a:gd name="T26" fmla="*/ 166 w 231"/>
              <a:gd name="T27" fmla="*/ 129 h 141"/>
              <a:gd name="T28" fmla="*/ 106 w 231"/>
              <a:gd name="T29" fmla="*/ 131 h 141"/>
              <a:gd name="T30" fmla="*/ 103 w 231"/>
              <a:gd name="T31" fmla="*/ 119 h 141"/>
              <a:gd name="T32" fmla="*/ 184 w 231"/>
              <a:gd name="T33" fmla="*/ 126 h 141"/>
              <a:gd name="T34" fmla="*/ 87 w 231"/>
              <a:gd name="T35" fmla="*/ 109 h 141"/>
              <a:gd name="T36" fmla="*/ 94 w 231"/>
              <a:gd name="T37" fmla="*/ 113 h 141"/>
              <a:gd name="T38" fmla="*/ 83 w 231"/>
              <a:gd name="T39" fmla="*/ 108 h 141"/>
              <a:gd name="T40" fmla="*/ 75 w 231"/>
              <a:gd name="T41" fmla="*/ 109 h 141"/>
              <a:gd name="T42" fmla="*/ 71 w 231"/>
              <a:gd name="T43" fmla="*/ 127 h 141"/>
              <a:gd name="T44" fmla="*/ 194 w 231"/>
              <a:gd name="T45" fmla="*/ 126 h 141"/>
              <a:gd name="T46" fmla="*/ 176 w 231"/>
              <a:gd name="T47" fmla="*/ 123 h 141"/>
              <a:gd name="T48" fmla="*/ 53 w 231"/>
              <a:gd name="T49" fmla="*/ 121 h 141"/>
              <a:gd name="T50" fmla="*/ 44 w 231"/>
              <a:gd name="T51" fmla="*/ 98 h 141"/>
              <a:gd name="T52" fmla="*/ 186 w 231"/>
              <a:gd name="T53" fmla="*/ 105 h 141"/>
              <a:gd name="T54" fmla="*/ 107 w 231"/>
              <a:gd name="T55" fmla="*/ 111 h 141"/>
              <a:gd name="T56" fmla="*/ 42 w 231"/>
              <a:gd name="T57" fmla="*/ 97 h 141"/>
              <a:gd name="T58" fmla="*/ 200 w 231"/>
              <a:gd name="T59" fmla="*/ 115 h 141"/>
              <a:gd name="T60" fmla="*/ 27 w 231"/>
              <a:gd name="T61" fmla="*/ 102 h 141"/>
              <a:gd name="T62" fmla="*/ 214 w 231"/>
              <a:gd name="T63" fmla="*/ 111 h 141"/>
              <a:gd name="T64" fmla="*/ 189 w 231"/>
              <a:gd name="T65" fmla="*/ 109 h 141"/>
              <a:gd name="T66" fmla="*/ 199 w 231"/>
              <a:gd name="T67" fmla="*/ 105 h 141"/>
              <a:gd name="T68" fmla="*/ 107 w 231"/>
              <a:gd name="T69" fmla="*/ 107 h 141"/>
              <a:gd name="T70" fmla="*/ 217 w 231"/>
              <a:gd name="T71" fmla="*/ 57 h 141"/>
              <a:gd name="T72" fmla="*/ 120 w 231"/>
              <a:gd name="T73" fmla="*/ 53 h 141"/>
              <a:gd name="T74" fmla="*/ 116 w 231"/>
              <a:gd name="T75" fmla="*/ 40 h 141"/>
              <a:gd name="T76" fmla="*/ 15 w 231"/>
              <a:gd name="T77" fmla="*/ 78 h 141"/>
              <a:gd name="T78" fmla="*/ 219 w 231"/>
              <a:gd name="T79" fmla="*/ 108 h 141"/>
              <a:gd name="T80" fmla="*/ 210 w 231"/>
              <a:gd name="T81" fmla="*/ 105 h 141"/>
              <a:gd name="T82" fmla="*/ 183 w 231"/>
              <a:gd name="T83" fmla="*/ 106 h 141"/>
              <a:gd name="T84" fmla="*/ 19 w 231"/>
              <a:gd name="T85" fmla="*/ 86 h 141"/>
              <a:gd name="T86" fmla="*/ 14 w 231"/>
              <a:gd name="T87" fmla="*/ 102 h 141"/>
              <a:gd name="T88" fmla="*/ 9 w 231"/>
              <a:gd name="T89" fmla="*/ 85 h 141"/>
              <a:gd name="T90" fmla="*/ 219 w 231"/>
              <a:gd name="T91" fmla="*/ 99 h 141"/>
              <a:gd name="T92" fmla="*/ 220 w 231"/>
              <a:gd name="T93" fmla="*/ 86 h 141"/>
              <a:gd name="T94" fmla="*/ 225 w 231"/>
              <a:gd name="T95" fmla="*/ 46 h 141"/>
              <a:gd name="T96" fmla="*/ 225 w 231"/>
              <a:gd name="T97" fmla="*/ 54 h 141"/>
              <a:gd name="T98" fmla="*/ 211 w 231"/>
              <a:gd name="T99" fmla="*/ 46 h 141"/>
              <a:gd name="T100" fmla="*/ 193 w 231"/>
              <a:gd name="T101" fmla="*/ 46 h 141"/>
              <a:gd name="T102" fmla="*/ 178 w 231"/>
              <a:gd name="T103" fmla="*/ 48 h 141"/>
              <a:gd name="T104" fmla="*/ 171 w 231"/>
              <a:gd name="T105" fmla="*/ 46 h 141"/>
              <a:gd name="T106" fmla="*/ 173 w 231"/>
              <a:gd name="T107" fmla="*/ 52 h 141"/>
              <a:gd name="T108" fmla="*/ 153 w 231"/>
              <a:gd name="T109" fmla="*/ 43 h 141"/>
              <a:gd name="T110" fmla="*/ 146 w 231"/>
              <a:gd name="T111" fmla="*/ 43 h 141"/>
              <a:gd name="T112" fmla="*/ 131 w 231"/>
              <a:gd name="T113" fmla="*/ 50 h 141"/>
              <a:gd name="T114" fmla="*/ 144 w 231"/>
              <a:gd name="T115" fmla="*/ 39 h 141"/>
              <a:gd name="T116" fmla="*/ 132 w 231"/>
              <a:gd name="T117" fmla="*/ 3 h 141"/>
              <a:gd name="T118" fmla="*/ 127 w 231"/>
              <a:gd name="T119" fmla="*/ 43 h 1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231" h="141">
                <a:moveTo>
                  <a:pt x="143" y="141"/>
                </a:moveTo>
                <a:cubicBezTo>
                  <a:pt x="142" y="141"/>
                  <a:pt x="142" y="141"/>
                  <a:pt x="142" y="140"/>
                </a:cubicBezTo>
                <a:cubicBezTo>
                  <a:pt x="141" y="139"/>
                  <a:pt x="141" y="138"/>
                  <a:pt x="141" y="137"/>
                </a:cubicBezTo>
                <a:cubicBezTo>
                  <a:pt x="139" y="137"/>
                  <a:pt x="136" y="137"/>
                  <a:pt x="133" y="137"/>
                </a:cubicBezTo>
                <a:cubicBezTo>
                  <a:pt x="120" y="137"/>
                  <a:pt x="106" y="136"/>
                  <a:pt x="92" y="134"/>
                </a:cubicBezTo>
                <a:cubicBezTo>
                  <a:pt x="92" y="134"/>
                  <a:pt x="92" y="135"/>
                  <a:pt x="92" y="135"/>
                </a:cubicBezTo>
                <a:cubicBezTo>
                  <a:pt x="91" y="136"/>
                  <a:pt x="91" y="136"/>
                  <a:pt x="91" y="136"/>
                </a:cubicBezTo>
                <a:cubicBezTo>
                  <a:pt x="90" y="136"/>
                  <a:pt x="90" y="136"/>
                  <a:pt x="89" y="135"/>
                </a:cubicBezTo>
                <a:cubicBezTo>
                  <a:pt x="89" y="135"/>
                  <a:pt x="89" y="134"/>
                  <a:pt x="89" y="133"/>
                </a:cubicBezTo>
                <a:cubicBezTo>
                  <a:pt x="89" y="133"/>
                  <a:pt x="89" y="133"/>
                  <a:pt x="89" y="133"/>
                </a:cubicBezTo>
                <a:cubicBezTo>
                  <a:pt x="86" y="133"/>
                  <a:pt x="84" y="133"/>
                  <a:pt x="81" y="132"/>
                </a:cubicBezTo>
                <a:cubicBezTo>
                  <a:pt x="81" y="132"/>
                  <a:pt x="81" y="132"/>
                  <a:pt x="81" y="132"/>
                </a:cubicBezTo>
                <a:cubicBezTo>
                  <a:pt x="80" y="132"/>
                  <a:pt x="80" y="132"/>
                  <a:pt x="80" y="132"/>
                </a:cubicBezTo>
                <a:cubicBezTo>
                  <a:pt x="72" y="131"/>
                  <a:pt x="62" y="129"/>
                  <a:pt x="52" y="126"/>
                </a:cubicBezTo>
                <a:cubicBezTo>
                  <a:pt x="52" y="127"/>
                  <a:pt x="51" y="127"/>
                  <a:pt x="51" y="127"/>
                </a:cubicBezTo>
                <a:cubicBezTo>
                  <a:pt x="50" y="127"/>
                  <a:pt x="50" y="126"/>
                  <a:pt x="50" y="126"/>
                </a:cubicBezTo>
                <a:cubicBezTo>
                  <a:pt x="50" y="126"/>
                  <a:pt x="50" y="126"/>
                  <a:pt x="50" y="125"/>
                </a:cubicBezTo>
                <a:cubicBezTo>
                  <a:pt x="49" y="125"/>
                  <a:pt x="48" y="125"/>
                  <a:pt x="47" y="125"/>
                </a:cubicBezTo>
                <a:cubicBezTo>
                  <a:pt x="40" y="122"/>
                  <a:pt x="33" y="118"/>
                  <a:pt x="27" y="114"/>
                </a:cubicBezTo>
                <a:cubicBezTo>
                  <a:pt x="27" y="115"/>
                  <a:pt x="27" y="115"/>
                  <a:pt x="26" y="115"/>
                </a:cubicBezTo>
                <a:cubicBezTo>
                  <a:pt x="26" y="115"/>
                  <a:pt x="26" y="114"/>
                  <a:pt x="25" y="114"/>
                </a:cubicBezTo>
                <a:cubicBezTo>
                  <a:pt x="25" y="114"/>
                  <a:pt x="25" y="113"/>
                  <a:pt x="25" y="113"/>
                </a:cubicBezTo>
                <a:cubicBezTo>
                  <a:pt x="25" y="113"/>
                  <a:pt x="21" y="111"/>
                  <a:pt x="20" y="110"/>
                </a:cubicBezTo>
                <a:cubicBezTo>
                  <a:pt x="20" y="110"/>
                  <a:pt x="20" y="110"/>
                  <a:pt x="20" y="110"/>
                </a:cubicBezTo>
                <a:cubicBezTo>
                  <a:pt x="20" y="110"/>
                  <a:pt x="19" y="110"/>
                  <a:pt x="19" y="109"/>
                </a:cubicBezTo>
                <a:cubicBezTo>
                  <a:pt x="16" y="108"/>
                  <a:pt x="13" y="105"/>
                  <a:pt x="9" y="103"/>
                </a:cubicBezTo>
                <a:cubicBezTo>
                  <a:pt x="9" y="103"/>
                  <a:pt x="8" y="103"/>
                  <a:pt x="8" y="103"/>
                </a:cubicBezTo>
                <a:cubicBezTo>
                  <a:pt x="7" y="103"/>
                  <a:pt x="5" y="102"/>
                  <a:pt x="5" y="101"/>
                </a:cubicBezTo>
                <a:cubicBezTo>
                  <a:pt x="5" y="100"/>
                  <a:pt x="5" y="99"/>
                  <a:pt x="5" y="97"/>
                </a:cubicBezTo>
                <a:cubicBezTo>
                  <a:pt x="4" y="97"/>
                  <a:pt x="4" y="97"/>
                  <a:pt x="4" y="96"/>
                </a:cubicBezTo>
                <a:cubicBezTo>
                  <a:pt x="4" y="93"/>
                  <a:pt x="4" y="89"/>
                  <a:pt x="4" y="86"/>
                </a:cubicBezTo>
                <a:cubicBezTo>
                  <a:pt x="4" y="80"/>
                  <a:pt x="4" y="74"/>
                  <a:pt x="4" y="67"/>
                </a:cubicBezTo>
                <a:cubicBezTo>
                  <a:pt x="0" y="45"/>
                  <a:pt x="26" y="29"/>
                  <a:pt x="42" y="21"/>
                </a:cubicBezTo>
                <a:cubicBezTo>
                  <a:pt x="49" y="18"/>
                  <a:pt x="56" y="15"/>
                  <a:pt x="62" y="14"/>
                </a:cubicBezTo>
                <a:cubicBezTo>
                  <a:pt x="67" y="13"/>
                  <a:pt x="72" y="12"/>
                  <a:pt x="76" y="11"/>
                </a:cubicBezTo>
                <a:cubicBezTo>
                  <a:pt x="78" y="11"/>
                  <a:pt x="79" y="11"/>
                  <a:pt x="80" y="11"/>
                </a:cubicBezTo>
                <a:cubicBezTo>
                  <a:pt x="80" y="11"/>
                  <a:pt x="80" y="11"/>
                  <a:pt x="80" y="11"/>
                </a:cubicBezTo>
                <a:cubicBezTo>
                  <a:pt x="89" y="9"/>
                  <a:pt x="97" y="8"/>
                  <a:pt x="106" y="8"/>
                </a:cubicBezTo>
                <a:cubicBezTo>
                  <a:pt x="110" y="8"/>
                  <a:pt x="113" y="8"/>
                  <a:pt x="116" y="8"/>
                </a:cubicBezTo>
                <a:cubicBezTo>
                  <a:pt x="116" y="8"/>
                  <a:pt x="116" y="8"/>
                  <a:pt x="116" y="8"/>
                </a:cubicBezTo>
                <a:cubicBezTo>
                  <a:pt x="116" y="6"/>
                  <a:pt x="116" y="4"/>
                  <a:pt x="116" y="3"/>
                </a:cubicBezTo>
                <a:cubicBezTo>
                  <a:pt x="116" y="3"/>
                  <a:pt x="116" y="2"/>
                  <a:pt x="116" y="2"/>
                </a:cubicBezTo>
                <a:cubicBezTo>
                  <a:pt x="115" y="1"/>
                  <a:pt x="116" y="1"/>
                  <a:pt x="117" y="0"/>
                </a:cubicBezTo>
                <a:cubicBezTo>
                  <a:pt x="118" y="0"/>
                  <a:pt x="119" y="0"/>
                  <a:pt x="121" y="0"/>
                </a:cubicBezTo>
                <a:cubicBezTo>
                  <a:pt x="124" y="0"/>
                  <a:pt x="128" y="0"/>
                  <a:pt x="131" y="0"/>
                </a:cubicBezTo>
                <a:cubicBezTo>
                  <a:pt x="151" y="0"/>
                  <a:pt x="168" y="2"/>
                  <a:pt x="183" y="7"/>
                </a:cubicBezTo>
                <a:cubicBezTo>
                  <a:pt x="194" y="10"/>
                  <a:pt x="203" y="14"/>
                  <a:pt x="210" y="20"/>
                </a:cubicBezTo>
                <a:cubicBezTo>
                  <a:pt x="215" y="23"/>
                  <a:pt x="218" y="26"/>
                  <a:pt x="221" y="30"/>
                </a:cubicBezTo>
                <a:cubicBezTo>
                  <a:pt x="221" y="30"/>
                  <a:pt x="221" y="30"/>
                  <a:pt x="221" y="30"/>
                </a:cubicBezTo>
                <a:cubicBezTo>
                  <a:pt x="223" y="32"/>
                  <a:pt x="225" y="35"/>
                  <a:pt x="226" y="38"/>
                </a:cubicBezTo>
                <a:cubicBezTo>
                  <a:pt x="227" y="38"/>
                  <a:pt x="227" y="38"/>
                  <a:pt x="228" y="39"/>
                </a:cubicBezTo>
                <a:cubicBezTo>
                  <a:pt x="228" y="40"/>
                  <a:pt x="228" y="41"/>
                  <a:pt x="228" y="42"/>
                </a:cubicBezTo>
                <a:cubicBezTo>
                  <a:pt x="228" y="42"/>
                  <a:pt x="228" y="42"/>
                  <a:pt x="228" y="43"/>
                </a:cubicBezTo>
                <a:cubicBezTo>
                  <a:pt x="228" y="43"/>
                  <a:pt x="229" y="44"/>
                  <a:pt x="229" y="44"/>
                </a:cubicBezTo>
                <a:cubicBezTo>
                  <a:pt x="228" y="46"/>
                  <a:pt x="228" y="49"/>
                  <a:pt x="228" y="51"/>
                </a:cubicBezTo>
                <a:cubicBezTo>
                  <a:pt x="228" y="51"/>
                  <a:pt x="228" y="52"/>
                  <a:pt x="228" y="52"/>
                </a:cubicBezTo>
                <a:cubicBezTo>
                  <a:pt x="228" y="52"/>
                  <a:pt x="228" y="53"/>
                  <a:pt x="228" y="53"/>
                </a:cubicBezTo>
                <a:cubicBezTo>
                  <a:pt x="228" y="53"/>
                  <a:pt x="228" y="53"/>
                  <a:pt x="228" y="53"/>
                </a:cubicBezTo>
                <a:cubicBezTo>
                  <a:pt x="229" y="55"/>
                  <a:pt x="229" y="57"/>
                  <a:pt x="230" y="59"/>
                </a:cubicBezTo>
                <a:cubicBezTo>
                  <a:pt x="230" y="59"/>
                  <a:pt x="230" y="59"/>
                  <a:pt x="230" y="59"/>
                </a:cubicBezTo>
                <a:cubicBezTo>
                  <a:pt x="230" y="60"/>
                  <a:pt x="231" y="60"/>
                  <a:pt x="230" y="60"/>
                </a:cubicBezTo>
                <a:cubicBezTo>
                  <a:pt x="229" y="65"/>
                  <a:pt x="229" y="69"/>
                  <a:pt x="230" y="74"/>
                </a:cubicBezTo>
                <a:cubicBezTo>
                  <a:pt x="230" y="75"/>
                  <a:pt x="230" y="76"/>
                  <a:pt x="230" y="78"/>
                </a:cubicBezTo>
                <a:cubicBezTo>
                  <a:pt x="230" y="80"/>
                  <a:pt x="230" y="83"/>
                  <a:pt x="230" y="86"/>
                </a:cubicBezTo>
                <a:cubicBezTo>
                  <a:pt x="230" y="87"/>
                  <a:pt x="230" y="88"/>
                  <a:pt x="230" y="89"/>
                </a:cubicBezTo>
                <a:cubicBezTo>
                  <a:pt x="230" y="92"/>
                  <a:pt x="229" y="95"/>
                  <a:pt x="229" y="98"/>
                </a:cubicBezTo>
                <a:cubicBezTo>
                  <a:pt x="230" y="99"/>
                  <a:pt x="230" y="99"/>
                  <a:pt x="231" y="100"/>
                </a:cubicBezTo>
                <a:cubicBezTo>
                  <a:pt x="231" y="100"/>
                  <a:pt x="231" y="101"/>
                  <a:pt x="230" y="102"/>
                </a:cubicBezTo>
                <a:cubicBezTo>
                  <a:pt x="229" y="104"/>
                  <a:pt x="226" y="106"/>
                  <a:pt x="224" y="108"/>
                </a:cubicBezTo>
                <a:cubicBezTo>
                  <a:pt x="224" y="109"/>
                  <a:pt x="224" y="109"/>
                  <a:pt x="224" y="109"/>
                </a:cubicBezTo>
                <a:cubicBezTo>
                  <a:pt x="224" y="110"/>
                  <a:pt x="224" y="110"/>
                  <a:pt x="223" y="110"/>
                </a:cubicBezTo>
                <a:cubicBezTo>
                  <a:pt x="223" y="110"/>
                  <a:pt x="223" y="110"/>
                  <a:pt x="223" y="110"/>
                </a:cubicBezTo>
                <a:cubicBezTo>
                  <a:pt x="223" y="110"/>
                  <a:pt x="223" y="110"/>
                  <a:pt x="223" y="110"/>
                </a:cubicBezTo>
                <a:cubicBezTo>
                  <a:pt x="219" y="113"/>
                  <a:pt x="216" y="117"/>
                  <a:pt x="212" y="120"/>
                </a:cubicBezTo>
                <a:cubicBezTo>
                  <a:pt x="211" y="120"/>
                  <a:pt x="211" y="120"/>
                  <a:pt x="211" y="120"/>
                </a:cubicBezTo>
                <a:cubicBezTo>
                  <a:pt x="211" y="120"/>
                  <a:pt x="211" y="120"/>
                  <a:pt x="211" y="120"/>
                </a:cubicBezTo>
                <a:cubicBezTo>
                  <a:pt x="211" y="120"/>
                  <a:pt x="210" y="121"/>
                  <a:pt x="210" y="121"/>
                </a:cubicBezTo>
                <a:cubicBezTo>
                  <a:pt x="209" y="121"/>
                  <a:pt x="209" y="121"/>
                  <a:pt x="209" y="121"/>
                </a:cubicBezTo>
                <a:cubicBezTo>
                  <a:pt x="209" y="122"/>
                  <a:pt x="209" y="122"/>
                  <a:pt x="208" y="122"/>
                </a:cubicBezTo>
                <a:cubicBezTo>
                  <a:pt x="208" y="122"/>
                  <a:pt x="208" y="122"/>
                  <a:pt x="208" y="122"/>
                </a:cubicBezTo>
                <a:cubicBezTo>
                  <a:pt x="203" y="126"/>
                  <a:pt x="198" y="129"/>
                  <a:pt x="193" y="131"/>
                </a:cubicBezTo>
                <a:cubicBezTo>
                  <a:pt x="193" y="132"/>
                  <a:pt x="193" y="133"/>
                  <a:pt x="192" y="133"/>
                </a:cubicBezTo>
                <a:cubicBezTo>
                  <a:pt x="192" y="134"/>
                  <a:pt x="192" y="134"/>
                  <a:pt x="191" y="134"/>
                </a:cubicBezTo>
                <a:cubicBezTo>
                  <a:pt x="190" y="134"/>
                  <a:pt x="190" y="134"/>
                  <a:pt x="190" y="133"/>
                </a:cubicBezTo>
                <a:cubicBezTo>
                  <a:pt x="190" y="133"/>
                  <a:pt x="190" y="132"/>
                  <a:pt x="190" y="132"/>
                </a:cubicBezTo>
                <a:cubicBezTo>
                  <a:pt x="189" y="132"/>
                  <a:pt x="187" y="132"/>
                  <a:pt x="186" y="133"/>
                </a:cubicBezTo>
                <a:cubicBezTo>
                  <a:pt x="175" y="136"/>
                  <a:pt x="162" y="137"/>
                  <a:pt x="145" y="137"/>
                </a:cubicBezTo>
                <a:cubicBezTo>
                  <a:pt x="145" y="137"/>
                  <a:pt x="145" y="137"/>
                  <a:pt x="144" y="137"/>
                </a:cubicBezTo>
                <a:cubicBezTo>
                  <a:pt x="144" y="138"/>
                  <a:pt x="144" y="139"/>
                  <a:pt x="144" y="140"/>
                </a:cubicBezTo>
                <a:cubicBezTo>
                  <a:pt x="144" y="141"/>
                  <a:pt x="143" y="141"/>
                  <a:pt x="143" y="141"/>
                </a:cubicBezTo>
                <a:close/>
                <a:moveTo>
                  <a:pt x="109" y="132"/>
                </a:moveTo>
                <a:cubicBezTo>
                  <a:pt x="119" y="133"/>
                  <a:pt x="129" y="134"/>
                  <a:pt x="138" y="134"/>
                </a:cubicBezTo>
                <a:cubicBezTo>
                  <a:pt x="138" y="133"/>
                  <a:pt x="138" y="133"/>
                  <a:pt x="138" y="133"/>
                </a:cubicBezTo>
                <a:cubicBezTo>
                  <a:pt x="138" y="132"/>
                  <a:pt x="138" y="132"/>
                  <a:pt x="138" y="132"/>
                </a:cubicBezTo>
                <a:cubicBezTo>
                  <a:pt x="138" y="130"/>
                  <a:pt x="138" y="128"/>
                  <a:pt x="138" y="126"/>
                </a:cubicBezTo>
                <a:cubicBezTo>
                  <a:pt x="139" y="125"/>
                  <a:pt x="139" y="123"/>
                  <a:pt x="138" y="121"/>
                </a:cubicBezTo>
                <a:cubicBezTo>
                  <a:pt x="138" y="120"/>
                  <a:pt x="138" y="120"/>
                  <a:pt x="138" y="120"/>
                </a:cubicBezTo>
                <a:cubicBezTo>
                  <a:pt x="138" y="119"/>
                  <a:pt x="138" y="118"/>
                  <a:pt x="138" y="117"/>
                </a:cubicBezTo>
                <a:cubicBezTo>
                  <a:pt x="138" y="117"/>
                  <a:pt x="138" y="116"/>
                  <a:pt x="138" y="116"/>
                </a:cubicBezTo>
                <a:cubicBezTo>
                  <a:pt x="138" y="115"/>
                  <a:pt x="138" y="115"/>
                  <a:pt x="139" y="115"/>
                </a:cubicBezTo>
                <a:cubicBezTo>
                  <a:pt x="139" y="115"/>
                  <a:pt x="139" y="115"/>
                  <a:pt x="140" y="115"/>
                </a:cubicBezTo>
                <a:cubicBezTo>
                  <a:pt x="140" y="116"/>
                  <a:pt x="141" y="117"/>
                  <a:pt x="141" y="118"/>
                </a:cubicBezTo>
                <a:cubicBezTo>
                  <a:pt x="141" y="116"/>
                  <a:pt x="141" y="114"/>
                  <a:pt x="141" y="112"/>
                </a:cubicBezTo>
                <a:cubicBezTo>
                  <a:pt x="139" y="112"/>
                  <a:pt x="137" y="112"/>
                  <a:pt x="134" y="112"/>
                </a:cubicBezTo>
                <a:cubicBezTo>
                  <a:pt x="134" y="113"/>
                  <a:pt x="134" y="113"/>
                  <a:pt x="134" y="114"/>
                </a:cubicBezTo>
                <a:cubicBezTo>
                  <a:pt x="133" y="114"/>
                  <a:pt x="133" y="116"/>
                  <a:pt x="133" y="122"/>
                </a:cubicBezTo>
                <a:cubicBezTo>
                  <a:pt x="133" y="122"/>
                  <a:pt x="133" y="122"/>
                  <a:pt x="133" y="123"/>
                </a:cubicBezTo>
                <a:cubicBezTo>
                  <a:pt x="133" y="123"/>
                  <a:pt x="133" y="124"/>
                  <a:pt x="133" y="125"/>
                </a:cubicBezTo>
                <a:cubicBezTo>
                  <a:pt x="133" y="127"/>
                  <a:pt x="134" y="130"/>
                  <a:pt x="133" y="132"/>
                </a:cubicBezTo>
                <a:cubicBezTo>
                  <a:pt x="133" y="133"/>
                  <a:pt x="132" y="133"/>
                  <a:pt x="132" y="133"/>
                </a:cubicBezTo>
                <a:cubicBezTo>
                  <a:pt x="131" y="133"/>
                  <a:pt x="131" y="133"/>
                  <a:pt x="131" y="132"/>
                </a:cubicBezTo>
                <a:cubicBezTo>
                  <a:pt x="130" y="131"/>
                  <a:pt x="130" y="129"/>
                  <a:pt x="130" y="128"/>
                </a:cubicBezTo>
                <a:cubicBezTo>
                  <a:pt x="130" y="127"/>
                  <a:pt x="130" y="127"/>
                  <a:pt x="130" y="127"/>
                </a:cubicBezTo>
                <a:cubicBezTo>
                  <a:pt x="130" y="124"/>
                  <a:pt x="130" y="122"/>
                  <a:pt x="130" y="119"/>
                </a:cubicBezTo>
                <a:cubicBezTo>
                  <a:pt x="130" y="119"/>
                  <a:pt x="130" y="119"/>
                  <a:pt x="130" y="119"/>
                </a:cubicBezTo>
                <a:cubicBezTo>
                  <a:pt x="130" y="117"/>
                  <a:pt x="130" y="114"/>
                  <a:pt x="131" y="112"/>
                </a:cubicBezTo>
                <a:cubicBezTo>
                  <a:pt x="131" y="112"/>
                  <a:pt x="130" y="112"/>
                  <a:pt x="130" y="112"/>
                </a:cubicBezTo>
                <a:cubicBezTo>
                  <a:pt x="130" y="113"/>
                  <a:pt x="130" y="113"/>
                  <a:pt x="130" y="113"/>
                </a:cubicBezTo>
                <a:cubicBezTo>
                  <a:pt x="130" y="113"/>
                  <a:pt x="130" y="113"/>
                  <a:pt x="130" y="113"/>
                </a:cubicBezTo>
                <a:cubicBezTo>
                  <a:pt x="130" y="113"/>
                  <a:pt x="130" y="114"/>
                  <a:pt x="130" y="114"/>
                </a:cubicBezTo>
                <a:cubicBezTo>
                  <a:pt x="130" y="115"/>
                  <a:pt x="130" y="115"/>
                  <a:pt x="130" y="115"/>
                </a:cubicBezTo>
                <a:cubicBezTo>
                  <a:pt x="130" y="116"/>
                  <a:pt x="130" y="116"/>
                  <a:pt x="130" y="117"/>
                </a:cubicBezTo>
                <a:cubicBezTo>
                  <a:pt x="130" y="118"/>
                  <a:pt x="130" y="120"/>
                  <a:pt x="129" y="121"/>
                </a:cubicBezTo>
                <a:cubicBezTo>
                  <a:pt x="129" y="122"/>
                  <a:pt x="129" y="123"/>
                  <a:pt x="129" y="124"/>
                </a:cubicBezTo>
                <a:cubicBezTo>
                  <a:pt x="129" y="125"/>
                  <a:pt x="129" y="126"/>
                  <a:pt x="129" y="127"/>
                </a:cubicBezTo>
                <a:cubicBezTo>
                  <a:pt x="129" y="128"/>
                  <a:pt x="129" y="130"/>
                  <a:pt x="129" y="131"/>
                </a:cubicBezTo>
                <a:cubicBezTo>
                  <a:pt x="129" y="132"/>
                  <a:pt x="129" y="132"/>
                  <a:pt x="128" y="132"/>
                </a:cubicBezTo>
                <a:cubicBezTo>
                  <a:pt x="128" y="132"/>
                  <a:pt x="127" y="132"/>
                  <a:pt x="127" y="131"/>
                </a:cubicBezTo>
                <a:cubicBezTo>
                  <a:pt x="127" y="131"/>
                  <a:pt x="126" y="130"/>
                  <a:pt x="126" y="130"/>
                </a:cubicBezTo>
                <a:cubicBezTo>
                  <a:pt x="126" y="130"/>
                  <a:pt x="126" y="130"/>
                  <a:pt x="126" y="131"/>
                </a:cubicBezTo>
                <a:cubicBezTo>
                  <a:pt x="126" y="131"/>
                  <a:pt x="125" y="131"/>
                  <a:pt x="125" y="131"/>
                </a:cubicBezTo>
                <a:cubicBezTo>
                  <a:pt x="124" y="131"/>
                  <a:pt x="124" y="131"/>
                  <a:pt x="124" y="131"/>
                </a:cubicBezTo>
                <a:cubicBezTo>
                  <a:pt x="123" y="128"/>
                  <a:pt x="123" y="125"/>
                  <a:pt x="123" y="122"/>
                </a:cubicBezTo>
                <a:cubicBezTo>
                  <a:pt x="123" y="122"/>
                  <a:pt x="123" y="121"/>
                  <a:pt x="123" y="121"/>
                </a:cubicBezTo>
                <a:cubicBezTo>
                  <a:pt x="123" y="117"/>
                  <a:pt x="124" y="115"/>
                  <a:pt x="124" y="112"/>
                </a:cubicBezTo>
                <a:cubicBezTo>
                  <a:pt x="124" y="112"/>
                  <a:pt x="124" y="112"/>
                  <a:pt x="123" y="112"/>
                </a:cubicBezTo>
                <a:cubicBezTo>
                  <a:pt x="123" y="112"/>
                  <a:pt x="123" y="112"/>
                  <a:pt x="123" y="113"/>
                </a:cubicBezTo>
                <a:cubicBezTo>
                  <a:pt x="123" y="113"/>
                  <a:pt x="123" y="113"/>
                  <a:pt x="123" y="114"/>
                </a:cubicBezTo>
                <a:cubicBezTo>
                  <a:pt x="123" y="114"/>
                  <a:pt x="123" y="114"/>
                  <a:pt x="123" y="114"/>
                </a:cubicBezTo>
                <a:cubicBezTo>
                  <a:pt x="123" y="115"/>
                  <a:pt x="123" y="115"/>
                  <a:pt x="123" y="116"/>
                </a:cubicBezTo>
                <a:cubicBezTo>
                  <a:pt x="123" y="116"/>
                  <a:pt x="123" y="116"/>
                  <a:pt x="123" y="117"/>
                </a:cubicBezTo>
                <a:cubicBezTo>
                  <a:pt x="123" y="118"/>
                  <a:pt x="123" y="118"/>
                  <a:pt x="123" y="119"/>
                </a:cubicBezTo>
                <a:cubicBezTo>
                  <a:pt x="123" y="120"/>
                  <a:pt x="123" y="120"/>
                  <a:pt x="123" y="120"/>
                </a:cubicBezTo>
                <a:cubicBezTo>
                  <a:pt x="123" y="124"/>
                  <a:pt x="123" y="128"/>
                  <a:pt x="122" y="132"/>
                </a:cubicBezTo>
                <a:cubicBezTo>
                  <a:pt x="122" y="132"/>
                  <a:pt x="121" y="133"/>
                  <a:pt x="121" y="133"/>
                </a:cubicBezTo>
                <a:cubicBezTo>
                  <a:pt x="120" y="133"/>
                  <a:pt x="120" y="132"/>
                  <a:pt x="120" y="132"/>
                </a:cubicBezTo>
                <a:cubicBezTo>
                  <a:pt x="119" y="129"/>
                  <a:pt x="119" y="125"/>
                  <a:pt x="119" y="122"/>
                </a:cubicBezTo>
                <a:cubicBezTo>
                  <a:pt x="119" y="120"/>
                  <a:pt x="120" y="118"/>
                  <a:pt x="119" y="116"/>
                </a:cubicBezTo>
                <a:cubicBezTo>
                  <a:pt x="119" y="116"/>
                  <a:pt x="119" y="116"/>
                  <a:pt x="119" y="116"/>
                </a:cubicBezTo>
                <a:cubicBezTo>
                  <a:pt x="119" y="114"/>
                  <a:pt x="119" y="113"/>
                  <a:pt x="120" y="112"/>
                </a:cubicBezTo>
                <a:cubicBezTo>
                  <a:pt x="119" y="112"/>
                  <a:pt x="119" y="112"/>
                  <a:pt x="118" y="112"/>
                </a:cubicBezTo>
                <a:cubicBezTo>
                  <a:pt x="118" y="114"/>
                  <a:pt x="118" y="116"/>
                  <a:pt x="118" y="117"/>
                </a:cubicBezTo>
                <a:cubicBezTo>
                  <a:pt x="117" y="119"/>
                  <a:pt x="117" y="120"/>
                  <a:pt x="117" y="121"/>
                </a:cubicBezTo>
                <a:cubicBezTo>
                  <a:pt x="117" y="123"/>
                  <a:pt x="117" y="125"/>
                  <a:pt x="117" y="127"/>
                </a:cubicBezTo>
                <a:cubicBezTo>
                  <a:pt x="117" y="128"/>
                  <a:pt x="117" y="128"/>
                  <a:pt x="117" y="129"/>
                </a:cubicBezTo>
                <a:cubicBezTo>
                  <a:pt x="117" y="130"/>
                  <a:pt x="117" y="131"/>
                  <a:pt x="116" y="131"/>
                </a:cubicBezTo>
                <a:cubicBezTo>
                  <a:pt x="116" y="131"/>
                  <a:pt x="115" y="130"/>
                  <a:pt x="115" y="130"/>
                </a:cubicBezTo>
                <a:cubicBezTo>
                  <a:pt x="113" y="126"/>
                  <a:pt x="114" y="121"/>
                  <a:pt x="114" y="117"/>
                </a:cubicBezTo>
                <a:cubicBezTo>
                  <a:pt x="115" y="115"/>
                  <a:pt x="115" y="113"/>
                  <a:pt x="115" y="112"/>
                </a:cubicBezTo>
                <a:cubicBezTo>
                  <a:pt x="114" y="112"/>
                  <a:pt x="114" y="112"/>
                  <a:pt x="113" y="112"/>
                </a:cubicBezTo>
                <a:cubicBezTo>
                  <a:pt x="113" y="112"/>
                  <a:pt x="113" y="113"/>
                  <a:pt x="113" y="114"/>
                </a:cubicBezTo>
                <a:cubicBezTo>
                  <a:pt x="113" y="119"/>
                  <a:pt x="113" y="124"/>
                  <a:pt x="112" y="129"/>
                </a:cubicBezTo>
                <a:cubicBezTo>
                  <a:pt x="111" y="129"/>
                  <a:pt x="111" y="129"/>
                  <a:pt x="110" y="129"/>
                </a:cubicBezTo>
                <a:cubicBezTo>
                  <a:pt x="110" y="129"/>
                  <a:pt x="109" y="129"/>
                  <a:pt x="109" y="128"/>
                </a:cubicBezTo>
                <a:cubicBezTo>
                  <a:pt x="109" y="125"/>
                  <a:pt x="109" y="122"/>
                  <a:pt x="110" y="119"/>
                </a:cubicBezTo>
                <a:cubicBezTo>
                  <a:pt x="110" y="116"/>
                  <a:pt x="110" y="114"/>
                  <a:pt x="110" y="111"/>
                </a:cubicBezTo>
                <a:cubicBezTo>
                  <a:pt x="110" y="111"/>
                  <a:pt x="110" y="111"/>
                  <a:pt x="110" y="111"/>
                </a:cubicBezTo>
                <a:cubicBezTo>
                  <a:pt x="109" y="115"/>
                  <a:pt x="109" y="118"/>
                  <a:pt x="109" y="123"/>
                </a:cubicBezTo>
                <a:cubicBezTo>
                  <a:pt x="109" y="123"/>
                  <a:pt x="109" y="124"/>
                  <a:pt x="109" y="125"/>
                </a:cubicBezTo>
                <a:cubicBezTo>
                  <a:pt x="109" y="127"/>
                  <a:pt x="109" y="130"/>
                  <a:pt x="109" y="132"/>
                </a:cubicBezTo>
                <a:close/>
                <a:moveTo>
                  <a:pt x="144" y="112"/>
                </a:moveTo>
                <a:cubicBezTo>
                  <a:pt x="144" y="116"/>
                  <a:pt x="144" y="119"/>
                  <a:pt x="144" y="123"/>
                </a:cubicBezTo>
                <a:cubicBezTo>
                  <a:pt x="144" y="124"/>
                  <a:pt x="144" y="125"/>
                  <a:pt x="144" y="126"/>
                </a:cubicBezTo>
                <a:cubicBezTo>
                  <a:pt x="144" y="126"/>
                  <a:pt x="144" y="134"/>
                  <a:pt x="144" y="134"/>
                </a:cubicBezTo>
                <a:cubicBezTo>
                  <a:pt x="145" y="134"/>
                  <a:pt x="145" y="134"/>
                  <a:pt x="145" y="134"/>
                </a:cubicBezTo>
                <a:cubicBezTo>
                  <a:pt x="145" y="131"/>
                  <a:pt x="145" y="129"/>
                  <a:pt x="145" y="126"/>
                </a:cubicBezTo>
                <a:cubicBezTo>
                  <a:pt x="145" y="126"/>
                  <a:pt x="145" y="125"/>
                  <a:pt x="145" y="124"/>
                </a:cubicBezTo>
                <a:cubicBezTo>
                  <a:pt x="145" y="121"/>
                  <a:pt x="145" y="121"/>
                  <a:pt x="145" y="121"/>
                </a:cubicBezTo>
                <a:cubicBezTo>
                  <a:pt x="145" y="119"/>
                  <a:pt x="145" y="116"/>
                  <a:pt x="145" y="113"/>
                </a:cubicBezTo>
                <a:cubicBezTo>
                  <a:pt x="145" y="113"/>
                  <a:pt x="145" y="112"/>
                  <a:pt x="146" y="112"/>
                </a:cubicBezTo>
                <a:cubicBezTo>
                  <a:pt x="145" y="112"/>
                  <a:pt x="145" y="112"/>
                  <a:pt x="144" y="112"/>
                </a:cubicBezTo>
                <a:close/>
                <a:moveTo>
                  <a:pt x="148" y="134"/>
                </a:moveTo>
                <a:cubicBezTo>
                  <a:pt x="148" y="134"/>
                  <a:pt x="148" y="134"/>
                  <a:pt x="148" y="134"/>
                </a:cubicBezTo>
                <a:cubicBezTo>
                  <a:pt x="148" y="133"/>
                  <a:pt x="148" y="133"/>
                  <a:pt x="148" y="133"/>
                </a:cubicBezTo>
                <a:cubicBezTo>
                  <a:pt x="148" y="133"/>
                  <a:pt x="148" y="133"/>
                  <a:pt x="148" y="134"/>
                </a:cubicBezTo>
                <a:close/>
                <a:moveTo>
                  <a:pt x="156" y="112"/>
                </a:moveTo>
                <a:cubicBezTo>
                  <a:pt x="156" y="112"/>
                  <a:pt x="156" y="112"/>
                  <a:pt x="157" y="113"/>
                </a:cubicBezTo>
                <a:cubicBezTo>
                  <a:pt x="157" y="113"/>
                  <a:pt x="157" y="113"/>
                  <a:pt x="157" y="114"/>
                </a:cubicBezTo>
                <a:cubicBezTo>
                  <a:pt x="156" y="118"/>
                  <a:pt x="156" y="121"/>
                  <a:pt x="156" y="125"/>
                </a:cubicBezTo>
                <a:cubicBezTo>
                  <a:pt x="156" y="127"/>
                  <a:pt x="156" y="129"/>
                  <a:pt x="156" y="131"/>
                </a:cubicBezTo>
                <a:cubicBezTo>
                  <a:pt x="156" y="131"/>
                  <a:pt x="156" y="132"/>
                  <a:pt x="156" y="132"/>
                </a:cubicBezTo>
                <a:cubicBezTo>
                  <a:pt x="156" y="132"/>
                  <a:pt x="156" y="133"/>
                  <a:pt x="156" y="133"/>
                </a:cubicBezTo>
                <a:cubicBezTo>
                  <a:pt x="156" y="133"/>
                  <a:pt x="157" y="133"/>
                  <a:pt x="157" y="133"/>
                </a:cubicBezTo>
                <a:cubicBezTo>
                  <a:pt x="160" y="133"/>
                  <a:pt x="164" y="133"/>
                  <a:pt x="167" y="132"/>
                </a:cubicBezTo>
                <a:cubicBezTo>
                  <a:pt x="167" y="132"/>
                  <a:pt x="167" y="131"/>
                  <a:pt x="167" y="130"/>
                </a:cubicBezTo>
                <a:cubicBezTo>
                  <a:pt x="167" y="130"/>
                  <a:pt x="166" y="129"/>
                  <a:pt x="166" y="129"/>
                </a:cubicBezTo>
                <a:cubicBezTo>
                  <a:pt x="166" y="128"/>
                  <a:pt x="166" y="126"/>
                  <a:pt x="166" y="124"/>
                </a:cubicBezTo>
                <a:cubicBezTo>
                  <a:pt x="166" y="124"/>
                  <a:pt x="166" y="123"/>
                  <a:pt x="166" y="123"/>
                </a:cubicBezTo>
                <a:cubicBezTo>
                  <a:pt x="166" y="121"/>
                  <a:pt x="166" y="120"/>
                  <a:pt x="166" y="118"/>
                </a:cubicBezTo>
                <a:cubicBezTo>
                  <a:pt x="166" y="117"/>
                  <a:pt x="166" y="117"/>
                  <a:pt x="166" y="117"/>
                </a:cubicBezTo>
                <a:cubicBezTo>
                  <a:pt x="166" y="116"/>
                  <a:pt x="166" y="115"/>
                  <a:pt x="166" y="114"/>
                </a:cubicBezTo>
                <a:cubicBezTo>
                  <a:pt x="166" y="112"/>
                  <a:pt x="166" y="111"/>
                  <a:pt x="166" y="109"/>
                </a:cubicBezTo>
                <a:cubicBezTo>
                  <a:pt x="162" y="110"/>
                  <a:pt x="158" y="111"/>
                  <a:pt x="154" y="111"/>
                </a:cubicBezTo>
                <a:cubicBezTo>
                  <a:pt x="154" y="111"/>
                  <a:pt x="154" y="112"/>
                  <a:pt x="154" y="112"/>
                </a:cubicBezTo>
                <a:cubicBezTo>
                  <a:pt x="154" y="112"/>
                  <a:pt x="154" y="113"/>
                  <a:pt x="154" y="113"/>
                </a:cubicBezTo>
                <a:cubicBezTo>
                  <a:pt x="154" y="113"/>
                  <a:pt x="154" y="113"/>
                  <a:pt x="154" y="113"/>
                </a:cubicBezTo>
                <a:cubicBezTo>
                  <a:pt x="154" y="112"/>
                  <a:pt x="155" y="112"/>
                  <a:pt x="156" y="112"/>
                </a:cubicBezTo>
                <a:close/>
                <a:moveTo>
                  <a:pt x="106" y="132"/>
                </a:moveTo>
                <a:cubicBezTo>
                  <a:pt x="106" y="131"/>
                  <a:pt x="106" y="130"/>
                  <a:pt x="106" y="129"/>
                </a:cubicBezTo>
                <a:cubicBezTo>
                  <a:pt x="106" y="130"/>
                  <a:pt x="106" y="131"/>
                  <a:pt x="106" y="131"/>
                </a:cubicBezTo>
                <a:cubicBezTo>
                  <a:pt x="106" y="131"/>
                  <a:pt x="105" y="132"/>
                  <a:pt x="105" y="132"/>
                </a:cubicBezTo>
                <a:cubicBezTo>
                  <a:pt x="106" y="132"/>
                  <a:pt x="106" y="132"/>
                  <a:pt x="106" y="132"/>
                </a:cubicBezTo>
                <a:close/>
                <a:moveTo>
                  <a:pt x="174" y="129"/>
                </a:moveTo>
                <a:cubicBezTo>
                  <a:pt x="174" y="130"/>
                  <a:pt x="174" y="131"/>
                  <a:pt x="174" y="132"/>
                </a:cubicBezTo>
                <a:cubicBezTo>
                  <a:pt x="174" y="132"/>
                  <a:pt x="175" y="131"/>
                  <a:pt x="176" y="131"/>
                </a:cubicBezTo>
                <a:cubicBezTo>
                  <a:pt x="176" y="130"/>
                  <a:pt x="176" y="129"/>
                  <a:pt x="176" y="128"/>
                </a:cubicBezTo>
                <a:cubicBezTo>
                  <a:pt x="175" y="128"/>
                  <a:pt x="175" y="128"/>
                  <a:pt x="175" y="128"/>
                </a:cubicBezTo>
                <a:cubicBezTo>
                  <a:pt x="175" y="128"/>
                  <a:pt x="175" y="128"/>
                  <a:pt x="175" y="128"/>
                </a:cubicBezTo>
                <a:cubicBezTo>
                  <a:pt x="175" y="129"/>
                  <a:pt x="175" y="129"/>
                  <a:pt x="174" y="129"/>
                </a:cubicBezTo>
                <a:close/>
                <a:moveTo>
                  <a:pt x="100" y="131"/>
                </a:moveTo>
                <a:cubicBezTo>
                  <a:pt x="101" y="131"/>
                  <a:pt x="102" y="131"/>
                  <a:pt x="103" y="131"/>
                </a:cubicBezTo>
                <a:cubicBezTo>
                  <a:pt x="103" y="131"/>
                  <a:pt x="103" y="131"/>
                  <a:pt x="103" y="131"/>
                </a:cubicBezTo>
                <a:cubicBezTo>
                  <a:pt x="103" y="129"/>
                  <a:pt x="103" y="126"/>
                  <a:pt x="103" y="123"/>
                </a:cubicBezTo>
                <a:cubicBezTo>
                  <a:pt x="103" y="122"/>
                  <a:pt x="103" y="120"/>
                  <a:pt x="103" y="119"/>
                </a:cubicBezTo>
                <a:cubicBezTo>
                  <a:pt x="103" y="116"/>
                  <a:pt x="103" y="113"/>
                  <a:pt x="103" y="111"/>
                </a:cubicBezTo>
                <a:cubicBezTo>
                  <a:pt x="102" y="111"/>
                  <a:pt x="101" y="110"/>
                  <a:pt x="100" y="110"/>
                </a:cubicBezTo>
                <a:cubicBezTo>
                  <a:pt x="100" y="112"/>
                  <a:pt x="101" y="114"/>
                  <a:pt x="101" y="116"/>
                </a:cubicBezTo>
                <a:cubicBezTo>
                  <a:pt x="101" y="121"/>
                  <a:pt x="102" y="126"/>
                  <a:pt x="100" y="131"/>
                </a:cubicBezTo>
                <a:cubicBezTo>
                  <a:pt x="100" y="131"/>
                  <a:pt x="100" y="131"/>
                  <a:pt x="100" y="131"/>
                </a:cubicBezTo>
                <a:close/>
                <a:moveTo>
                  <a:pt x="179" y="129"/>
                </a:moveTo>
                <a:cubicBezTo>
                  <a:pt x="179" y="130"/>
                  <a:pt x="179" y="130"/>
                  <a:pt x="178" y="131"/>
                </a:cubicBezTo>
                <a:cubicBezTo>
                  <a:pt x="181" y="130"/>
                  <a:pt x="184" y="130"/>
                  <a:pt x="187" y="129"/>
                </a:cubicBezTo>
                <a:cubicBezTo>
                  <a:pt x="186" y="129"/>
                  <a:pt x="186" y="129"/>
                  <a:pt x="186" y="129"/>
                </a:cubicBezTo>
                <a:cubicBezTo>
                  <a:pt x="186" y="128"/>
                  <a:pt x="186" y="128"/>
                  <a:pt x="186" y="128"/>
                </a:cubicBezTo>
                <a:cubicBezTo>
                  <a:pt x="186" y="128"/>
                  <a:pt x="186" y="128"/>
                  <a:pt x="186" y="128"/>
                </a:cubicBezTo>
                <a:cubicBezTo>
                  <a:pt x="185" y="128"/>
                  <a:pt x="185" y="127"/>
                  <a:pt x="185" y="127"/>
                </a:cubicBezTo>
                <a:cubicBezTo>
                  <a:pt x="185" y="127"/>
                  <a:pt x="185" y="126"/>
                  <a:pt x="185" y="126"/>
                </a:cubicBezTo>
                <a:cubicBezTo>
                  <a:pt x="184" y="126"/>
                  <a:pt x="184" y="126"/>
                  <a:pt x="184" y="126"/>
                </a:cubicBezTo>
                <a:cubicBezTo>
                  <a:pt x="184" y="127"/>
                  <a:pt x="184" y="127"/>
                  <a:pt x="183" y="128"/>
                </a:cubicBezTo>
                <a:cubicBezTo>
                  <a:pt x="183" y="128"/>
                  <a:pt x="183" y="129"/>
                  <a:pt x="182" y="129"/>
                </a:cubicBezTo>
                <a:cubicBezTo>
                  <a:pt x="182" y="129"/>
                  <a:pt x="181" y="128"/>
                  <a:pt x="181" y="128"/>
                </a:cubicBezTo>
                <a:cubicBezTo>
                  <a:pt x="181" y="127"/>
                  <a:pt x="181" y="127"/>
                  <a:pt x="181" y="127"/>
                </a:cubicBezTo>
                <a:cubicBezTo>
                  <a:pt x="181" y="127"/>
                  <a:pt x="181" y="127"/>
                  <a:pt x="181" y="127"/>
                </a:cubicBezTo>
                <a:cubicBezTo>
                  <a:pt x="180" y="128"/>
                  <a:pt x="180" y="128"/>
                  <a:pt x="180" y="129"/>
                </a:cubicBezTo>
                <a:cubicBezTo>
                  <a:pt x="180" y="129"/>
                  <a:pt x="180" y="129"/>
                  <a:pt x="179" y="129"/>
                </a:cubicBezTo>
                <a:cubicBezTo>
                  <a:pt x="179" y="129"/>
                  <a:pt x="179" y="129"/>
                  <a:pt x="179" y="129"/>
                </a:cubicBezTo>
                <a:close/>
                <a:moveTo>
                  <a:pt x="95" y="130"/>
                </a:moveTo>
                <a:cubicBezTo>
                  <a:pt x="94" y="129"/>
                  <a:pt x="94" y="127"/>
                  <a:pt x="95" y="125"/>
                </a:cubicBezTo>
                <a:cubicBezTo>
                  <a:pt x="95" y="123"/>
                  <a:pt x="95" y="122"/>
                  <a:pt x="95" y="121"/>
                </a:cubicBezTo>
                <a:cubicBezTo>
                  <a:pt x="95" y="118"/>
                  <a:pt x="95" y="114"/>
                  <a:pt x="94" y="110"/>
                </a:cubicBezTo>
                <a:cubicBezTo>
                  <a:pt x="94" y="110"/>
                  <a:pt x="94" y="110"/>
                  <a:pt x="94" y="110"/>
                </a:cubicBezTo>
                <a:cubicBezTo>
                  <a:pt x="92" y="109"/>
                  <a:pt x="89" y="109"/>
                  <a:pt x="87" y="109"/>
                </a:cubicBezTo>
                <a:cubicBezTo>
                  <a:pt x="87" y="111"/>
                  <a:pt x="86" y="114"/>
                  <a:pt x="86" y="117"/>
                </a:cubicBezTo>
                <a:cubicBezTo>
                  <a:pt x="86" y="118"/>
                  <a:pt x="86" y="119"/>
                  <a:pt x="86" y="120"/>
                </a:cubicBezTo>
                <a:cubicBezTo>
                  <a:pt x="86" y="122"/>
                  <a:pt x="86" y="124"/>
                  <a:pt x="86" y="126"/>
                </a:cubicBezTo>
                <a:cubicBezTo>
                  <a:pt x="86" y="127"/>
                  <a:pt x="86" y="127"/>
                  <a:pt x="86" y="128"/>
                </a:cubicBezTo>
                <a:cubicBezTo>
                  <a:pt x="86" y="128"/>
                  <a:pt x="86" y="129"/>
                  <a:pt x="86" y="129"/>
                </a:cubicBezTo>
                <a:cubicBezTo>
                  <a:pt x="87" y="129"/>
                  <a:pt x="88" y="130"/>
                  <a:pt x="89" y="130"/>
                </a:cubicBezTo>
                <a:cubicBezTo>
                  <a:pt x="89" y="130"/>
                  <a:pt x="89" y="129"/>
                  <a:pt x="89" y="129"/>
                </a:cubicBezTo>
                <a:cubicBezTo>
                  <a:pt x="89" y="126"/>
                  <a:pt x="90" y="123"/>
                  <a:pt x="90" y="120"/>
                </a:cubicBezTo>
                <a:cubicBezTo>
                  <a:pt x="90" y="120"/>
                  <a:pt x="90" y="119"/>
                  <a:pt x="90" y="119"/>
                </a:cubicBezTo>
                <a:cubicBezTo>
                  <a:pt x="90" y="114"/>
                  <a:pt x="91" y="110"/>
                  <a:pt x="93" y="110"/>
                </a:cubicBezTo>
                <a:cubicBezTo>
                  <a:pt x="93" y="110"/>
                  <a:pt x="93" y="110"/>
                  <a:pt x="93" y="110"/>
                </a:cubicBezTo>
                <a:cubicBezTo>
                  <a:pt x="94" y="110"/>
                  <a:pt x="94" y="111"/>
                  <a:pt x="94" y="112"/>
                </a:cubicBezTo>
                <a:cubicBezTo>
                  <a:pt x="94" y="112"/>
                  <a:pt x="94" y="112"/>
                  <a:pt x="94" y="112"/>
                </a:cubicBezTo>
                <a:cubicBezTo>
                  <a:pt x="94" y="112"/>
                  <a:pt x="94" y="113"/>
                  <a:pt x="94" y="113"/>
                </a:cubicBezTo>
                <a:cubicBezTo>
                  <a:pt x="94" y="113"/>
                  <a:pt x="94" y="113"/>
                  <a:pt x="94" y="113"/>
                </a:cubicBezTo>
                <a:cubicBezTo>
                  <a:pt x="94" y="114"/>
                  <a:pt x="94" y="114"/>
                  <a:pt x="94" y="114"/>
                </a:cubicBezTo>
                <a:cubicBezTo>
                  <a:pt x="94" y="115"/>
                  <a:pt x="94" y="115"/>
                  <a:pt x="94" y="116"/>
                </a:cubicBezTo>
                <a:cubicBezTo>
                  <a:pt x="93" y="118"/>
                  <a:pt x="93" y="121"/>
                  <a:pt x="93" y="123"/>
                </a:cubicBezTo>
                <a:cubicBezTo>
                  <a:pt x="93" y="124"/>
                  <a:pt x="93" y="125"/>
                  <a:pt x="93" y="126"/>
                </a:cubicBezTo>
                <a:cubicBezTo>
                  <a:pt x="93" y="127"/>
                  <a:pt x="93" y="129"/>
                  <a:pt x="93" y="130"/>
                </a:cubicBezTo>
                <a:cubicBezTo>
                  <a:pt x="93" y="130"/>
                  <a:pt x="94" y="130"/>
                  <a:pt x="95" y="130"/>
                </a:cubicBezTo>
                <a:close/>
                <a:moveTo>
                  <a:pt x="83" y="129"/>
                </a:moveTo>
                <a:cubicBezTo>
                  <a:pt x="82" y="126"/>
                  <a:pt x="83" y="124"/>
                  <a:pt x="83" y="122"/>
                </a:cubicBezTo>
                <a:cubicBezTo>
                  <a:pt x="83" y="121"/>
                  <a:pt x="83" y="121"/>
                  <a:pt x="83" y="120"/>
                </a:cubicBezTo>
                <a:cubicBezTo>
                  <a:pt x="83" y="119"/>
                  <a:pt x="83" y="117"/>
                  <a:pt x="83" y="115"/>
                </a:cubicBezTo>
                <a:cubicBezTo>
                  <a:pt x="84" y="113"/>
                  <a:pt x="84" y="111"/>
                  <a:pt x="84" y="108"/>
                </a:cubicBezTo>
                <a:cubicBezTo>
                  <a:pt x="84" y="108"/>
                  <a:pt x="84" y="108"/>
                  <a:pt x="84" y="108"/>
                </a:cubicBezTo>
                <a:cubicBezTo>
                  <a:pt x="84" y="108"/>
                  <a:pt x="83" y="108"/>
                  <a:pt x="83" y="108"/>
                </a:cubicBezTo>
                <a:cubicBezTo>
                  <a:pt x="83" y="112"/>
                  <a:pt x="83" y="116"/>
                  <a:pt x="82" y="120"/>
                </a:cubicBezTo>
                <a:cubicBezTo>
                  <a:pt x="82" y="121"/>
                  <a:pt x="82" y="122"/>
                  <a:pt x="82" y="123"/>
                </a:cubicBezTo>
                <a:cubicBezTo>
                  <a:pt x="82" y="126"/>
                  <a:pt x="82" y="126"/>
                  <a:pt x="82" y="126"/>
                </a:cubicBezTo>
                <a:cubicBezTo>
                  <a:pt x="82" y="126"/>
                  <a:pt x="82" y="127"/>
                  <a:pt x="82" y="127"/>
                </a:cubicBezTo>
                <a:cubicBezTo>
                  <a:pt x="82" y="128"/>
                  <a:pt x="82" y="128"/>
                  <a:pt x="82" y="129"/>
                </a:cubicBezTo>
                <a:cubicBezTo>
                  <a:pt x="82" y="129"/>
                  <a:pt x="83" y="129"/>
                  <a:pt x="83" y="129"/>
                </a:cubicBezTo>
                <a:close/>
                <a:moveTo>
                  <a:pt x="74" y="127"/>
                </a:moveTo>
                <a:cubicBezTo>
                  <a:pt x="75" y="127"/>
                  <a:pt x="76" y="128"/>
                  <a:pt x="77" y="128"/>
                </a:cubicBezTo>
                <a:cubicBezTo>
                  <a:pt x="77" y="125"/>
                  <a:pt x="77" y="123"/>
                  <a:pt x="77" y="120"/>
                </a:cubicBezTo>
                <a:cubicBezTo>
                  <a:pt x="77" y="120"/>
                  <a:pt x="78" y="119"/>
                  <a:pt x="78" y="118"/>
                </a:cubicBezTo>
                <a:cubicBezTo>
                  <a:pt x="78" y="115"/>
                  <a:pt x="78" y="111"/>
                  <a:pt x="78" y="108"/>
                </a:cubicBezTo>
                <a:cubicBezTo>
                  <a:pt x="78" y="108"/>
                  <a:pt x="78" y="107"/>
                  <a:pt x="78" y="107"/>
                </a:cubicBezTo>
                <a:cubicBezTo>
                  <a:pt x="77" y="107"/>
                  <a:pt x="76" y="107"/>
                  <a:pt x="75" y="107"/>
                </a:cubicBezTo>
                <a:cubicBezTo>
                  <a:pt x="75" y="107"/>
                  <a:pt x="75" y="108"/>
                  <a:pt x="75" y="109"/>
                </a:cubicBezTo>
                <a:cubicBezTo>
                  <a:pt x="75" y="109"/>
                  <a:pt x="75" y="109"/>
                  <a:pt x="75" y="109"/>
                </a:cubicBezTo>
                <a:cubicBezTo>
                  <a:pt x="74" y="111"/>
                  <a:pt x="74" y="113"/>
                  <a:pt x="74" y="116"/>
                </a:cubicBezTo>
                <a:cubicBezTo>
                  <a:pt x="74" y="118"/>
                  <a:pt x="74" y="121"/>
                  <a:pt x="74" y="123"/>
                </a:cubicBezTo>
                <a:cubicBezTo>
                  <a:pt x="74" y="123"/>
                  <a:pt x="74" y="123"/>
                  <a:pt x="74" y="124"/>
                </a:cubicBezTo>
                <a:cubicBezTo>
                  <a:pt x="74" y="125"/>
                  <a:pt x="74" y="126"/>
                  <a:pt x="74" y="127"/>
                </a:cubicBezTo>
                <a:close/>
                <a:moveTo>
                  <a:pt x="189" y="126"/>
                </a:moveTo>
                <a:cubicBezTo>
                  <a:pt x="189" y="126"/>
                  <a:pt x="190" y="127"/>
                  <a:pt x="190" y="127"/>
                </a:cubicBezTo>
                <a:cubicBezTo>
                  <a:pt x="190" y="127"/>
                  <a:pt x="190" y="127"/>
                  <a:pt x="190" y="127"/>
                </a:cubicBezTo>
                <a:cubicBezTo>
                  <a:pt x="190" y="127"/>
                  <a:pt x="190" y="126"/>
                  <a:pt x="190" y="125"/>
                </a:cubicBezTo>
                <a:cubicBezTo>
                  <a:pt x="190" y="124"/>
                  <a:pt x="190" y="124"/>
                  <a:pt x="190" y="124"/>
                </a:cubicBezTo>
                <a:cubicBezTo>
                  <a:pt x="190" y="124"/>
                  <a:pt x="190" y="124"/>
                  <a:pt x="190" y="124"/>
                </a:cubicBezTo>
                <a:cubicBezTo>
                  <a:pt x="190" y="124"/>
                  <a:pt x="190" y="124"/>
                  <a:pt x="190" y="124"/>
                </a:cubicBezTo>
                <a:cubicBezTo>
                  <a:pt x="189" y="125"/>
                  <a:pt x="189" y="126"/>
                  <a:pt x="189" y="126"/>
                </a:cubicBezTo>
                <a:close/>
                <a:moveTo>
                  <a:pt x="71" y="127"/>
                </a:moveTo>
                <a:cubicBezTo>
                  <a:pt x="71" y="126"/>
                  <a:pt x="71" y="124"/>
                  <a:pt x="71" y="123"/>
                </a:cubicBezTo>
                <a:cubicBezTo>
                  <a:pt x="71" y="123"/>
                  <a:pt x="71" y="122"/>
                  <a:pt x="71" y="122"/>
                </a:cubicBezTo>
                <a:cubicBezTo>
                  <a:pt x="71" y="119"/>
                  <a:pt x="71" y="116"/>
                  <a:pt x="72" y="114"/>
                </a:cubicBezTo>
                <a:cubicBezTo>
                  <a:pt x="72" y="111"/>
                  <a:pt x="72" y="109"/>
                  <a:pt x="73" y="107"/>
                </a:cubicBezTo>
                <a:cubicBezTo>
                  <a:pt x="73" y="107"/>
                  <a:pt x="73" y="106"/>
                  <a:pt x="73" y="106"/>
                </a:cubicBezTo>
                <a:cubicBezTo>
                  <a:pt x="72" y="106"/>
                  <a:pt x="71" y="106"/>
                  <a:pt x="70" y="106"/>
                </a:cubicBezTo>
                <a:cubicBezTo>
                  <a:pt x="70" y="106"/>
                  <a:pt x="69" y="106"/>
                  <a:pt x="68" y="105"/>
                </a:cubicBezTo>
                <a:cubicBezTo>
                  <a:pt x="68" y="108"/>
                  <a:pt x="69" y="110"/>
                  <a:pt x="69" y="113"/>
                </a:cubicBezTo>
                <a:cubicBezTo>
                  <a:pt x="69" y="117"/>
                  <a:pt x="69" y="122"/>
                  <a:pt x="69" y="126"/>
                </a:cubicBezTo>
                <a:cubicBezTo>
                  <a:pt x="69" y="126"/>
                  <a:pt x="69" y="126"/>
                  <a:pt x="69" y="126"/>
                </a:cubicBezTo>
                <a:cubicBezTo>
                  <a:pt x="70" y="127"/>
                  <a:pt x="71" y="127"/>
                  <a:pt x="71" y="127"/>
                </a:cubicBezTo>
                <a:close/>
                <a:moveTo>
                  <a:pt x="193" y="123"/>
                </a:moveTo>
                <a:cubicBezTo>
                  <a:pt x="193" y="124"/>
                  <a:pt x="193" y="125"/>
                  <a:pt x="193" y="126"/>
                </a:cubicBezTo>
                <a:cubicBezTo>
                  <a:pt x="194" y="126"/>
                  <a:pt x="194" y="126"/>
                  <a:pt x="194" y="126"/>
                </a:cubicBezTo>
                <a:cubicBezTo>
                  <a:pt x="195" y="125"/>
                  <a:pt x="195" y="123"/>
                  <a:pt x="195" y="122"/>
                </a:cubicBezTo>
                <a:cubicBezTo>
                  <a:pt x="194" y="122"/>
                  <a:pt x="194" y="123"/>
                  <a:pt x="193" y="123"/>
                </a:cubicBezTo>
                <a:close/>
                <a:moveTo>
                  <a:pt x="60" y="125"/>
                </a:moveTo>
                <a:cubicBezTo>
                  <a:pt x="63" y="125"/>
                  <a:pt x="65" y="126"/>
                  <a:pt x="67" y="126"/>
                </a:cubicBezTo>
                <a:cubicBezTo>
                  <a:pt x="66" y="119"/>
                  <a:pt x="66" y="112"/>
                  <a:pt x="66" y="105"/>
                </a:cubicBezTo>
                <a:cubicBezTo>
                  <a:pt x="66" y="105"/>
                  <a:pt x="66" y="105"/>
                  <a:pt x="66" y="105"/>
                </a:cubicBezTo>
                <a:cubicBezTo>
                  <a:pt x="64" y="105"/>
                  <a:pt x="62" y="104"/>
                  <a:pt x="60" y="104"/>
                </a:cubicBezTo>
                <a:cubicBezTo>
                  <a:pt x="60" y="107"/>
                  <a:pt x="60" y="111"/>
                  <a:pt x="60" y="115"/>
                </a:cubicBezTo>
                <a:cubicBezTo>
                  <a:pt x="60" y="116"/>
                  <a:pt x="60" y="117"/>
                  <a:pt x="60" y="118"/>
                </a:cubicBezTo>
                <a:cubicBezTo>
                  <a:pt x="61" y="120"/>
                  <a:pt x="61" y="122"/>
                  <a:pt x="60" y="125"/>
                </a:cubicBezTo>
                <a:close/>
                <a:moveTo>
                  <a:pt x="176" y="123"/>
                </a:moveTo>
                <a:cubicBezTo>
                  <a:pt x="176" y="123"/>
                  <a:pt x="176" y="124"/>
                  <a:pt x="176" y="125"/>
                </a:cubicBezTo>
                <a:cubicBezTo>
                  <a:pt x="176" y="125"/>
                  <a:pt x="176" y="125"/>
                  <a:pt x="176" y="125"/>
                </a:cubicBezTo>
                <a:cubicBezTo>
                  <a:pt x="176" y="124"/>
                  <a:pt x="176" y="123"/>
                  <a:pt x="176" y="123"/>
                </a:cubicBezTo>
                <a:close/>
                <a:moveTo>
                  <a:pt x="197" y="123"/>
                </a:moveTo>
                <a:cubicBezTo>
                  <a:pt x="197" y="123"/>
                  <a:pt x="197" y="124"/>
                  <a:pt x="197" y="124"/>
                </a:cubicBezTo>
                <a:cubicBezTo>
                  <a:pt x="197" y="124"/>
                  <a:pt x="197" y="124"/>
                  <a:pt x="198" y="124"/>
                </a:cubicBezTo>
                <a:cubicBezTo>
                  <a:pt x="198" y="124"/>
                  <a:pt x="198" y="123"/>
                  <a:pt x="197" y="123"/>
                </a:cubicBezTo>
                <a:close/>
                <a:moveTo>
                  <a:pt x="53" y="123"/>
                </a:moveTo>
                <a:cubicBezTo>
                  <a:pt x="54" y="123"/>
                  <a:pt x="56" y="123"/>
                  <a:pt x="57" y="124"/>
                </a:cubicBezTo>
                <a:cubicBezTo>
                  <a:pt x="57" y="121"/>
                  <a:pt x="57" y="119"/>
                  <a:pt x="57" y="116"/>
                </a:cubicBezTo>
                <a:cubicBezTo>
                  <a:pt x="57" y="115"/>
                  <a:pt x="57" y="115"/>
                  <a:pt x="57" y="114"/>
                </a:cubicBezTo>
                <a:cubicBezTo>
                  <a:pt x="57" y="109"/>
                  <a:pt x="57" y="106"/>
                  <a:pt x="58" y="103"/>
                </a:cubicBezTo>
                <a:cubicBezTo>
                  <a:pt x="56" y="102"/>
                  <a:pt x="55" y="102"/>
                  <a:pt x="54" y="102"/>
                </a:cubicBezTo>
                <a:cubicBezTo>
                  <a:pt x="54" y="106"/>
                  <a:pt x="54" y="109"/>
                  <a:pt x="53" y="113"/>
                </a:cubicBezTo>
                <a:cubicBezTo>
                  <a:pt x="53" y="115"/>
                  <a:pt x="53" y="115"/>
                  <a:pt x="53" y="115"/>
                </a:cubicBezTo>
                <a:cubicBezTo>
                  <a:pt x="53" y="116"/>
                  <a:pt x="53" y="118"/>
                  <a:pt x="53" y="120"/>
                </a:cubicBezTo>
                <a:cubicBezTo>
                  <a:pt x="53" y="120"/>
                  <a:pt x="53" y="121"/>
                  <a:pt x="53" y="121"/>
                </a:cubicBezTo>
                <a:cubicBezTo>
                  <a:pt x="53" y="122"/>
                  <a:pt x="53" y="122"/>
                  <a:pt x="53" y="123"/>
                </a:cubicBezTo>
                <a:close/>
                <a:moveTo>
                  <a:pt x="98" y="119"/>
                </a:moveTo>
                <a:cubicBezTo>
                  <a:pt x="98" y="120"/>
                  <a:pt x="98" y="121"/>
                  <a:pt x="98" y="121"/>
                </a:cubicBezTo>
                <a:cubicBezTo>
                  <a:pt x="98" y="122"/>
                  <a:pt x="98" y="122"/>
                  <a:pt x="98" y="122"/>
                </a:cubicBezTo>
                <a:cubicBezTo>
                  <a:pt x="98" y="122"/>
                  <a:pt x="98" y="121"/>
                  <a:pt x="98" y="120"/>
                </a:cubicBezTo>
                <a:cubicBezTo>
                  <a:pt x="98" y="120"/>
                  <a:pt x="98" y="120"/>
                  <a:pt x="98" y="119"/>
                </a:cubicBezTo>
                <a:close/>
                <a:moveTo>
                  <a:pt x="44" y="119"/>
                </a:moveTo>
                <a:cubicBezTo>
                  <a:pt x="45" y="120"/>
                  <a:pt x="45" y="120"/>
                  <a:pt x="46" y="120"/>
                </a:cubicBezTo>
                <a:cubicBezTo>
                  <a:pt x="47" y="121"/>
                  <a:pt x="48" y="121"/>
                  <a:pt x="49" y="121"/>
                </a:cubicBezTo>
                <a:cubicBezTo>
                  <a:pt x="49" y="120"/>
                  <a:pt x="50" y="118"/>
                  <a:pt x="50" y="116"/>
                </a:cubicBezTo>
                <a:cubicBezTo>
                  <a:pt x="50" y="116"/>
                  <a:pt x="50" y="115"/>
                  <a:pt x="50" y="114"/>
                </a:cubicBezTo>
                <a:cubicBezTo>
                  <a:pt x="50" y="112"/>
                  <a:pt x="50" y="112"/>
                  <a:pt x="50" y="112"/>
                </a:cubicBezTo>
                <a:cubicBezTo>
                  <a:pt x="51" y="108"/>
                  <a:pt x="51" y="104"/>
                  <a:pt x="51" y="101"/>
                </a:cubicBezTo>
                <a:cubicBezTo>
                  <a:pt x="49" y="100"/>
                  <a:pt x="46" y="99"/>
                  <a:pt x="44" y="98"/>
                </a:cubicBezTo>
                <a:cubicBezTo>
                  <a:pt x="44" y="102"/>
                  <a:pt x="45" y="105"/>
                  <a:pt x="45" y="108"/>
                </a:cubicBezTo>
                <a:cubicBezTo>
                  <a:pt x="45" y="109"/>
                  <a:pt x="45" y="110"/>
                  <a:pt x="45" y="111"/>
                </a:cubicBezTo>
                <a:cubicBezTo>
                  <a:pt x="45" y="113"/>
                  <a:pt x="45" y="116"/>
                  <a:pt x="44" y="119"/>
                </a:cubicBezTo>
                <a:cubicBezTo>
                  <a:pt x="44" y="119"/>
                  <a:pt x="44" y="119"/>
                  <a:pt x="44" y="119"/>
                </a:cubicBezTo>
                <a:close/>
                <a:moveTo>
                  <a:pt x="203" y="120"/>
                </a:moveTo>
                <a:cubicBezTo>
                  <a:pt x="203" y="120"/>
                  <a:pt x="203" y="120"/>
                  <a:pt x="203" y="121"/>
                </a:cubicBezTo>
                <a:cubicBezTo>
                  <a:pt x="204" y="120"/>
                  <a:pt x="205" y="119"/>
                  <a:pt x="206" y="119"/>
                </a:cubicBezTo>
                <a:cubicBezTo>
                  <a:pt x="206" y="118"/>
                  <a:pt x="206" y="117"/>
                  <a:pt x="206" y="117"/>
                </a:cubicBezTo>
                <a:cubicBezTo>
                  <a:pt x="206" y="117"/>
                  <a:pt x="206" y="117"/>
                  <a:pt x="206" y="117"/>
                </a:cubicBezTo>
                <a:cubicBezTo>
                  <a:pt x="206" y="117"/>
                  <a:pt x="205" y="117"/>
                  <a:pt x="205" y="117"/>
                </a:cubicBezTo>
                <a:cubicBezTo>
                  <a:pt x="205" y="118"/>
                  <a:pt x="205" y="118"/>
                  <a:pt x="204" y="119"/>
                </a:cubicBezTo>
                <a:cubicBezTo>
                  <a:pt x="204" y="120"/>
                  <a:pt x="204" y="120"/>
                  <a:pt x="203" y="120"/>
                </a:cubicBezTo>
                <a:cubicBezTo>
                  <a:pt x="203" y="120"/>
                  <a:pt x="203" y="120"/>
                  <a:pt x="203" y="120"/>
                </a:cubicBezTo>
                <a:close/>
                <a:moveTo>
                  <a:pt x="186" y="105"/>
                </a:moveTo>
                <a:cubicBezTo>
                  <a:pt x="186" y="106"/>
                  <a:pt x="186" y="107"/>
                  <a:pt x="186" y="108"/>
                </a:cubicBezTo>
                <a:cubicBezTo>
                  <a:pt x="186" y="108"/>
                  <a:pt x="186" y="109"/>
                  <a:pt x="186" y="109"/>
                </a:cubicBezTo>
                <a:cubicBezTo>
                  <a:pt x="185" y="111"/>
                  <a:pt x="185" y="113"/>
                  <a:pt x="185" y="116"/>
                </a:cubicBezTo>
                <a:cubicBezTo>
                  <a:pt x="185" y="117"/>
                  <a:pt x="185" y="118"/>
                  <a:pt x="185" y="119"/>
                </a:cubicBezTo>
                <a:cubicBezTo>
                  <a:pt x="185" y="120"/>
                  <a:pt x="185" y="120"/>
                  <a:pt x="185" y="120"/>
                </a:cubicBezTo>
                <a:cubicBezTo>
                  <a:pt x="185" y="120"/>
                  <a:pt x="185" y="119"/>
                  <a:pt x="185" y="119"/>
                </a:cubicBezTo>
                <a:cubicBezTo>
                  <a:pt x="185" y="118"/>
                  <a:pt x="185" y="118"/>
                  <a:pt x="185" y="118"/>
                </a:cubicBezTo>
                <a:cubicBezTo>
                  <a:pt x="185" y="116"/>
                  <a:pt x="185" y="115"/>
                  <a:pt x="186" y="114"/>
                </a:cubicBezTo>
                <a:cubicBezTo>
                  <a:pt x="186" y="113"/>
                  <a:pt x="186" y="111"/>
                  <a:pt x="186" y="109"/>
                </a:cubicBezTo>
                <a:cubicBezTo>
                  <a:pt x="186" y="108"/>
                  <a:pt x="186" y="107"/>
                  <a:pt x="186" y="106"/>
                </a:cubicBezTo>
                <a:cubicBezTo>
                  <a:pt x="186" y="106"/>
                  <a:pt x="186" y="105"/>
                  <a:pt x="186" y="105"/>
                </a:cubicBezTo>
                <a:close/>
                <a:moveTo>
                  <a:pt x="106" y="111"/>
                </a:moveTo>
                <a:cubicBezTo>
                  <a:pt x="106" y="114"/>
                  <a:pt x="106" y="116"/>
                  <a:pt x="106" y="119"/>
                </a:cubicBezTo>
                <a:cubicBezTo>
                  <a:pt x="106" y="116"/>
                  <a:pt x="107" y="113"/>
                  <a:pt x="107" y="111"/>
                </a:cubicBezTo>
                <a:lnTo>
                  <a:pt x="106" y="111"/>
                </a:lnTo>
                <a:close/>
                <a:moveTo>
                  <a:pt x="193" y="119"/>
                </a:moveTo>
                <a:cubicBezTo>
                  <a:pt x="193" y="119"/>
                  <a:pt x="193" y="118"/>
                  <a:pt x="194" y="118"/>
                </a:cubicBezTo>
                <a:cubicBezTo>
                  <a:pt x="194" y="118"/>
                  <a:pt x="195" y="118"/>
                  <a:pt x="195" y="117"/>
                </a:cubicBezTo>
                <a:cubicBezTo>
                  <a:pt x="195" y="117"/>
                  <a:pt x="195" y="117"/>
                  <a:pt x="195" y="116"/>
                </a:cubicBezTo>
                <a:cubicBezTo>
                  <a:pt x="194" y="117"/>
                  <a:pt x="194" y="117"/>
                  <a:pt x="193" y="117"/>
                </a:cubicBezTo>
                <a:cubicBezTo>
                  <a:pt x="193" y="118"/>
                  <a:pt x="193" y="118"/>
                  <a:pt x="193" y="119"/>
                </a:cubicBezTo>
                <a:cubicBezTo>
                  <a:pt x="193" y="119"/>
                  <a:pt x="193" y="119"/>
                  <a:pt x="193" y="119"/>
                </a:cubicBezTo>
                <a:close/>
                <a:moveTo>
                  <a:pt x="35" y="115"/>
                </a:moveTo>
                <a:cubicBezTo>
                  <a:pt x="38" y="117"/>
                  <a:pt x="40" y="118"/>
                  <a:pt x="42" y="119"/>
                </a:cubicBezTo>
                <a:cubicBezTo>
                  <a:pt x="41" y="116"/>
                  <a:pt x="41" y="114"/>
                  <a:pt x="42" y="111"/>
                </a:cubicBezTo>
                <a:cubicBezTo>
                  <a:pt x="42" y="110"/>
                  <a:pt x="42" y="109"/>
                  <a:pt x="42" y="108"/>
                </a:cubicBezTo>
                <a:cubicBezTo>
                  <a:pt x="42" y="107"/>
                  <a:pt x="42" y="107"/>
                  <a:pt x="42" y="107"/>
                </a:cubicBezTo>
                <a:cubicBezTo>
                  <a:pt x="42" y="104"/>
                  <a:pt x="42" y="101"/>
                  <a:pt x="42" y="97"/>
                </a:cubicBezTo>
                <a:cubicBezTo>
                  <a:pt x="39" y="96"/>
                  <a:pt x="37" y="95"/>
                  <a:pt x="35" y="94"/>
                </a:cubicBezTo>
                <a:cubicBezTo>
                  <a:pt x="35" y="98"/>
                  <a:pt x="35" y="102"/>
                  <a:pt x="35" y="106"/>
                </a:cubicBezTo>
                <a:cubicBezTo>
                  <a:pt x="35" y="106"/>
                  <a:pt x="35" y="107"/>
                  <a:pt x="35" y="108"/>
                </a:cubicBezTo>
                <a:cubicBezTo>
                  <a:pt x="35" y="110"/>
                  <a:pt x="36" y="113"/>
                  <a:pt x="35" y="115"/>
                </a:cubicBezTo>
                <a:close/>
                <a:moveTo>
                  <a:pt x="97" y="110"/>
                </a:moveTo>
                <a:cubicBezTo>
                  <a:pt x="97" y="112"/>
                  <a:pt x="98" y="115"/>
                  <a:pt x="98" y="118"/>
                </a:cubicBezTo>
                <a:cubicBezTo>
                  <a:pt x="98" y="118"/>
                  <a:pt x="98" y="118"/>
                  <a:pt x="98" y="117"/>
                </a:cubicBezTo>
                <a:cubicBezTo>
                  <a:pt x="98" y="115"/>
                  <a:pt x="97" y="112"/>
                  <a:pt x="97" y="110"/>
                </a:cubicBezTo>
                <a:cubicBezTo>
                  <a:pt x="97" y="110"/>
                  <a:pt x="97" y="110"/>
                  <a:pt x="97" y="110"/>
                </a:cubicBezTo>
                <a:close/>
                <a:moveTo>
                  <a:pt x="210" y="114"/>
                </a:moveTo>
                <a:cubicBezTo>
                  <a:pt x="210" y="115"/>
                  <a:pt x="210" y="115"/>
                  <a:pt x="210" y="115"/>
                </a:cubicBezTo>
                <a:cubicBezTo>
                  <a:pt x="210" y="115"/>
                  <a:pt x="210" y="114"/>
                  <a:pt x="210" y="114"/>
                </a:cubicBezTo>
                <a:cubicBezTo>
                  <a:pt x="210" y="114"/>
                  <a:pt x="210" y="114"/>
                  <a:pt x="210" y="114"/>
                </a:cubicBezTo>
                <a:close/>
                <a:moveTo>
                  <a:pt x="200" y="115"/>
                </a:moveTo>
                <a:cubicBezTo>
                  <a:pt x="200" y="114"/>
                  <a:pt x="200" y="114"/>
                  <a:pt x="200" y="114"/>
                </a:cubicBezTo>
                <a:cubicBezTo>
                  <a:pt x="200" y="114"/>
                  <a:pt x="200" y="113"/>
                  <a:pt x="200" y="113"/>
                </a:cubicBezTo>
                <a:cubicBezTo>
                  <a:pt x="200" y="113"/>
                  <a:pt x="200" y="113"/>
                  <a:pt x="199" y="113"/>
                </a:cubicBezTo>
                <a:cubicBezTo>
                  <a:pt x="199" y="113"/>
                  <a:pt x="199" y="114"/>
                  <a:pt x="200" y="115"/>
                </a:cubicBezTo>
                <a:close/>
                <a:moveTo>
                  <a:pt x="27" y="110"/>
                </a:moveTo>
                <a:cubicBezTo>
                  <a:pt x="29" y="111"/>
                  <a:pt x="31" y="112"/>
                  <a:pt x="32" y="113"/>
                </a:cubicBezTo>
                <a:cubicBezTo>
                  <a:pt x="32" y="112"/>
                  <a:pt x="32" y="110"/>
                  <a:pt x="32" y="108"/>
                </a:cubicBezTo>
                <a:cubicBezTo>
                  <a:pt x="32" y="107"/>
                  <a:pt x="32" y="106"/>
                  <a:pt x="32" y="105"/>
                </a:cubicBezTo>
                <a:cubicBezTo>
                  <a:pt x="32" y="100"/>
                  <a:pt x="32" y="97"/>
                  <a:pt x="32" y="93"/>
                </a:cubicBezTo>
                <a:cubicBezTo>
                  <a:pt x="32" y="93"/>
                  <a:pt x="32" y="93"/>
                  <a:pt x="32" y="93"/>
                </a:cubicBezTo>
                <a:cubicBezTo>
                  <a:pt x="32" y="93"/>
                  <a:pt x="31" y="93"/>
                  <a:pt x="31" y="92"/>
                </a:cubicBezTo>
                <a:cubicBezTo>
                  <a:pt x="30" y="92"/>
                  <a:pt x="29" y="91"/>
                  <a:pt x="28" y="91"/>
                </a:cubicBezTo>
                <a:cubicBezTo>
                  <a:pt x="28" y="93"/>
                  <a:pt x="27" y="96"/>
                  <a:pt x="27" y="99"/>
                </a:cubicBezTo>
                <a:cubicBezTo>
                  <a:pt x="27" y="100"/>
                  <a:pt x="27" y="101"/>
                  <a:pt x="27" y="102"/>
                </a:cubicBezTo>
                <a:cubicBezTo>
                  <a:pt x="27" y="104"/>
                  <a:pt x="27" y="106"/>
                  <a:pt x="27" y="108"/>
                </a:cubicBezTo>
                <a:cubicBezTo>
                  <a:pt x="27" y="109"/>
                  <a:pt x="27" y="109"/>
                  <a:pt x="27" y="109"/>
                </a:cubicBezTo>
                <a:cubicBezTo>
                  <a:pt x="27" y="110"/>
                  <a:pt x="27" y="110"/>
                  <a:pt x="27" y="110"/>
                </a:cubicBezTo>
                <a:close/>
                <a:moveTo>
                  <a:pt x="150" y="112"/>
                </a:moveTo>
                <a:cubicBezTo>
                  <a:pt x="150" y="112"/>
                  <a:pt x="151" y="112"/>
                  <a:pt x="151" y="113"/>
                </a:cubicBezTo>
                <a:cubicBezTo>
                  <a:pt x="151" y="112"/>
                  <a:pt x="151" y="112"/>
                  <a:pt x="151" y="112"/>
                </a:cubicBezTo>
                <a:cubicBezTo>
                  <a:pt x="150" y="112"/>
                  <a:pt x="149" y="112"/>
                  <a:pt x="148" y="112"/>
                </a:cubicBezTo>
                <a:cubicBezTo>
                  <a:pt x="148" y="112"/>
                  <a:pt x="148" y="112"/>
                  <a:pt x="148" y="113"/>
                </a:cubicBezTo>
                <a:cubicBezTo>
                  <a:pt x="149" y="112"/>
                  <a:pt x="149" y="112"/>
                  <a:pt x="150" y="112"/>
                </a:cubicBezTo>
                <a:close/>
                <a:moveTo>
                  <a:pt x="214" y="111"/>
                </a:moveTo>
                <a:cubicBezTo>
                  <a:pt x="214" y="112"/>
                  <a:pt x="214" y="112"/>
                  <a:pt x="214" y="113"/>
                </a:cubicBezTo>
                <a:cubicBezTo>
                  <a:pt x="214" y="113"/>
                  <a:pt x="215" y="112"/>
                  <a:pt x="215" y="112"/>
                </a:cubicBezTo>
                <a:cubicBezTo>
                  <a:pt x="215" y="111"/>
                  <a:pt x="215" y="111"/>
                  <a:pt x="215" y="110"/>
                </a:cubicBezTo>
                <a:cubicBezTo>
                  <a:pt x="215" y="110"/>
                  <a:pt x="214" y="111"/>
                  <a:pt x="214" y="111"/>
                </a:cubicBezTo>
                <a:close/>
                <a:moveTo>
                  <a:pt x="193" y="102"/>
                </a:moveTo>
                <a:cubicBezTo>
                  <a:pt x="194" y="102"/>
                  <a:pt x="194" y="103"/>
                  <a:pt x="194" y="103"/>
                </a:cubicBezTo>
                <a:cubicBezTo>
                  <a:pt x="195" y="106"/>
                  <a:pt x="195" y="109"/>
                  <a:pt x="194" y="113"/>
                </a:cubicBezTo>
                <a:cubicBezTo>
                  <a:pt x="194" y="112"/>
                  <a:pt x="195" y="112"/>
                  <a:pt x="195" y="112"/>
                </a:cubicBezTo>
                <a:cubicBezTo>
                  <a:pt x="195" y="112"/>
                  <a:pt x="195" y="111"/>
                  <a:pt x="195" y="111"/>
                </a:cubicBezTo>
                <a:cubicBezTo>
                  <a:pt x="195" y="110"/>
                  <a:pt x="195" y="109"/>
                  <a:pt x="195" y="108"/>
                </a:cubicBezTo>
                <a:cubicBezTo>
                  <a:pt x="195" y="105"/>
                  <a:pt x="194" y="102"/>
                  <a:pt x="194" y="99"/>
                </a:cubicBezTo>
                <a:cubicBezTo>
                  <a:pt x="193" y="100"/>
                  <a:pt x="191" y="100"/>
                  <a:pt x="189" y="101"/>
                </a:cubicBezTo>
                <a:cubicBezTo>
                  <a:pt x="190" y="101"/>
                  <a:pt x="190" y="102"/>
                  <a:pt x="190" y="102"/>
                </a:cubicBezTo>
                <a:cubicBezTo>
                  <a:pt x="189" y="102"/>
                  <a:pt x="189" y="102"/>
                  <a:pt x="189" y="102"/>
                </a:cubicBezTo>
                <a:cubicBezTo>
                  <a:pt x="189" y="102"/>
                  <a:pt x="189" y="102"/>
                  <a:pt x="189" y="102"/>
                </a:cubicBezTo>
                <a:cubicBezTo>
                  <a:pt x="189" y="103"/>
                  <a:pt x="189" y="103"/>
                  <a:pt x="189" y="104"/>
                </a:cubicBezTo>
                <a:cubicBezTo>
                  <a:pt x="189" y="104"/>
                  <a:pt x="189" y="105"/>
                  <a:pt x="189" y="105"/>
                </a:cubicBezTo>
                <a:cubicBezTo>
                  <a:pt x="189" y="106"/>
                  <a:pt x="189" y="108"/>
                  <a:pt x="189" y="109"/>
                </a:cubicBezTo>
                <a:cubicBezTo>
                  <a:pt x="189" y="110"/>
                  <a:pt x="189" y="111"/>
                  <a:pt x="189" y="112"/>
                </a:cubicBezTo>
                <a:cubicBezTo>
                  <a:pt x="189" y="110"/>
                  <a:pt x="190" y="107"/>
                  <a:pt x="190" y="105"/>
                </a:cubicBezTo>
                <a:cubicBezTo>
                  <a:pt x="190" y="104"/>
                  <a:pt x="190" y="104"/>
                  <a:pt x="190" y="104"/>
                </a:cubicBezTo>
                <a:cubicBezTo>
                  <a:pt x="190" y="103"/>
                  <a:pt x="191" y="102"/>
                  <a:pt x="191" y="101"/>
                </a:cubicBezTo>
                <a:cubicBezTo>
                  <a:pt x="191" y="101"/>
                  <a:pt x="191" y="100"/>
                  <a:pt x="192" y="100"/>
                </a:cubicBezTo>
                <a:cubicBezTo>
                  <a:pt x="192" y="100"/>
                  <a:pt x="193" y="100"/>
                  <a:pt x="193" y="101"/>
                </a:cubicBezTo>
                <a:cubicBezTo>
                  <a:pt x="193" y="101"/>
                  <a:pt x="193" y="101"/>
                  <a:pt x="193" y="102"/>
                </a:cubicBezTo>
                <a:cubicBezTo>
                  <a:pt x="193" y="102"/>
                  <a:pt x="193" y="102"/>
                  <a:pt x="193" y="102"/>
                </a:cubicBezTo>
                <a:close/>
                <a:moveTo>
                  <a:pt x="198" y="97"/>
                </a:moveTo>
                <a:cubicBezTo>
                  <a:pt x="198" y="101"/>
                  <a:pt x="198" y="105"/>
                  <a:pt x="199" y="109"/>
                </a:cubicBezTo>
                <a:cubicBezTo>
                  <a:pt x="199" y="109"/>
                  <a:pt x="200" y="108"/>
                  <a:pt x="200" y="108"/>
                </a:cubicBezTo>
                <a:cubicBezTo>
                  <a:pt x="200" y="107"/>
                  <a:pt x="200" y="106"/>
                  <a:pt x="200" y="106"/>
                </a:cubicBezTo>
                <a:cubicBezTo>
                  <a:pt x="200" y="106"/>
                  <a:pt x="200" y="106"/>
                  <a:pt x="200" y="106"/>
                </a:cubicBezTo>
                <a:cubicBezTo>
                  <a:pt x="199" y="106"/>
                  <a:pt x="199" y="105"/>
                  <a:pt x="199" y="105"/>
                </a:cubicBezTo>
                <a:cubicBezTo>
                  <a:pt x="199" y="104"/>
                  <a:pt x="199" y="104"/>
                  <a:pt x="199" y="104"/>
                </a:cubicBezTo>
                <a:cubicBezTo>
                  <a:pt x="199" y="103"/>
                  <a:pt x="200" y="103"/>
                  <a:pt x="200" y="103"/>
                </a:cubicBezTo>
                <a:cubicBezTo>
                  <a:pt x="200" y="101"/>
                  <a:pt x="200" y="100"/>
                  <a:pt x="200" y="99"/>
                </a:cubicBezTo>
                <a:cubicBezTo>
                  <a:pt x="200" y="99"/>
                  <a:pt x="200" y="99"/>
                  <a:pt x="200" y="99"/>
                </a:cubicBezTo>
                <a:cubicBezTo>
                  <a:pt x="199" y="98"/>
                  <a:pt x="199" y="98"/>
                  <a:pt x="200" y="97"/>
                </a:cubicBezTo>
                <a:cubicBezTo>
                  <a:pt x="200" y="97"/>
                  <a:pt x="200" y="97"/>
                  <a:pt x="200" y="97"/>
                </a:cubicBezTo>
                <a:cubicBezTo>
                  <a:pt x="200" y="97"/>
                  <a:pt x="200" y="96"/>
                  <a:pt x="200" y="96"/>
                </a:cubicBezTo>
                <a:cubicBezTo>
                  <a:pt x="199" y="96"/>
                  <a:pt x="199" y="96"/>
                  <a:pt x="198" y="97"/>
                </a:cubicBezTo>
                <a:close/>
                <a:moveTo>
                  <a:pt x="81" y="108"/>
                </a:moveTo>
                <a:cubicBezTo>
                  <a:pt x="81" y="108"/>
                  <a:pt x="81" y="108"/>
                  <a:pt x="81" y="108"/>
                </a:cubicBezTo>
                <a:cubicBezTo>
                  <a:pt x="81" y="108"/>
                  <a:pt x="81" y="109"/>
                  <a:pt x="81" y="109"/>
                </a:cubicBezTo>
                <a:cubicBezTo>
                  <a:pt x="81" y="109"/>
                  <a:pt x="81" y="108"/>
                  <a:pt x="81" y="108"/>
                </a:cubicBezTo>
                <a:cubicBezTo>
                  <a:pt x="81" y="108"/>
                  <a:pt x="81" y="108"/>
                  <a:pt x="81" y="108"/>
                </a:cubicBezTo>
                <a:close/>
                <a:moveTo>
                  <a:pt x="107" y="107"/>
                </a:moveTo>
                <a:cubicBezTo>
                  <a:pt x="116" y="108"/>
                  <a:pt x="125" y="109"/>
                  <a:pt x="132" y="109"/>
                </a:cubicBezTo>
                <a:cubicBezTo>
                  <a:pt x="145" y="109"/>
                  <a:pt x="156" y="108"/>
                  <a:pt x="166" y="105"/>
                </a:cubicBezTo>
                <a:cubicBezTo>
                  <a:pt x="166" y="105"/>
                  <a:pt x="166" y="105"/>
                  <a:pt x="166" y="105"/>
                </a:cubicBezTo>
                <a:cubicBezTo>
                  <a:pt x="166" y="104"/>
                  <a:pt x="167" y="104"/>
                  <a:pt x="168" y="104"/>
                </a:cubicBezTo>
                <a:cubicBezTo>
                  <a:pt x="168" y="104"/>
                  <a:pt x="169" y="104"/>
                  <a:pt x="169" y="105"/>
                </a:cubicBezTo>
                <a:cubicBezTo>
                  <a:pt x="171" y="104"/>
                  <a:pt x="174" y="103"/>
                  <a:pt x="176" y="103"/>
                </a:cubicBezTo>
                <a:cubicBezTo>
                  <a:pt x="188" y="99"/>
                  <a:pt x="200" y="93"/>
                  <a:pt x="210" y="85"/>
                </a:cubicBezTo>
                <a:cubicBezTo>
                  <a:pt x="219" y="77"/>
                  <a:pt x="228" y="69"/>
                  <a:pt x="226" y="57"/>
                </a:cubicBezTo>
                <a:cubicBezTo>
                  <a:pt x="224" y="57"/>
                  <a:pt x="222" y="57"/>
                  <a:pt x="220" y="57"/>
                </a:cubicBezTo>
                <a:cubicBezTo>
                  <a:pt x="220" y="58"/>
                  <a:pt x="220" y="58"/>
                  <a:pt x="219" y="59"/>
                </a:cubicBezTo>
                <a:cubicBezTo>
                  <a:pt x="219" y="59"/>
                  <a:pt x="219" y="59"/>
                  <a:pt x="218" y="59"/>
                </a:cubicBezTo>
                <a:cubicBezTo>
                  <a:pt x="218" y="59"/>
                  <a:pt x="218" y="59"/>
                  <a:pt x="217" y="59"/>
                </a:cubicBezTo>
                <a:cubicBezTo>
                  <a:pt x="217" y="59"/>
                  <a:pt x="217" y="58"/>
                  <a:pt x="217" y="58"/>
                </a:cubicBezTo>
                <a:cubicBezTo>
                  <a:pt x="217" y="58"/>
                  <a:pt x="217" y="57"/>
                  <a:pt x="217" y="57"/>
                </a:cubicBezTo>
                <a:cubicBezTo>
                  <a:pt x="217" y="57"/>
                  <a:pt x="216" y="57"/>
                  <a:pt x="215" y="57"/>
                </a:cubicBezTo>
                <a:cubicBezTo>
                  <a:pt x="215" y="57"/>
                  <a:pt x="215" y="57"/>
                  <a:pt x="215" y="57"/>
                </a:cubicBezTo>
                <a:cubicBezTo>
                  <a:pt x="214" y="57"/>
                  <a:pt x="214" y="57"/>
                  <a:pt x="214" y="57"/>
                </a:cubicBezTo>
                <a:cubicBezTo>
                  <a:pt x="209" y="57"/>
                  <a:pt x="204" y="57"/>
                  <a:pt x="198" y="57"/>
                </a:cubicBezTo>
                <a:cubicBezTo>
                  <a:pt x="198" y="57"/>
                  <a:pt x="198" y="57"/>
                  <a:pt x="198" y="57"/>
                </a:cubicBezTo>
                <a:cubicBezTo>
                  <a:pt x="198" y="57"/>
                  <a:pt x="198" y="57"/>
                  <a:pt x="197" y="57"/>
                </a:cubicBezTo>
                <a:cubicBezTo>
                  <a:pt x="192" y="57"/>
                  <a:pt x="186" y="56"/>
                  <a:pt x="180" y="56"/>
                </a:cubicBezTo>
                <a:cubicBezTo>
                  <a:pt x="177" y="56"/>
                  <a:pt x="174" y="56"/>
                  <a:pt x="171" y="56"/>
                </a:cubicBezTo>
                <a:cubicBezTo>
                  <a:pt x="161" y="55"/>
                  <a:pt x="151" y="55"/>
                  <a:pt x="140" y="54"/>
                </a:cubicBezTo>
                <a:cubicBezTo>
                  <a:pt x="138" y="54"/>
                  <a:pt x="135" y="54"/>
                  <a:pt x="132" y="54"/>
                </a:cubicBezTo>
                <a:cubicBezTo>
                  <a:pt x="131" y="54"/>
                  <a:pt x="129" y="54"/>
                  <a:pt x="127" y="53"/>
                </a:cubicBezTo>
                <a:cubicBezTo>
                  <a:pt x="125" y="53"/>
                  <a:pt x="123" y="53"/>
                  <a:pt x="121" y="53"/>
                </a:cubicBezTo>
                <a:cubicBezTo>
                  <a:pt x="121" y="53"/>
                  <a:pt x="121" y="53"/>
                  <a:pt x="121" y="53"/>
                </a:cubicBezTo>
                <a:cubicBezTo>
                  <a:pt x="120" y="53"/>
                  <a:pt x="120" y="53"/>
                  <a:pt x="120" y="53"/>
                </a:cubicBezTo>
                <a:cubicBezTo>
                  <a:pt x="120" y="53"/>
                  <a:pt x="119" y="53"/>
                  <a:pt x="119" y="52"/>
                </a:cubicBezTo>
                <a:cubicBezTo>
                  <a:pt x="119" y="52"/>
                  <a:pt x="119" y="52"/>
                  <a:pt x="119" y="52"/>
                </a:cubicBezTo>
                <a:cubicBezTo>
                  <a:pt x="118" y="53"/>
                  <a:pt x="118" y="53"/>
                  <a:pt x="118" y="53"/>
                </a:cubicBezTo>
                <a:cubicBezTo>
                  <a:pt x="118" y="53"/>
                  <a:pt x="118" y="53"/>
                  <a:pt x="117" y="53"/>
                </a:cubicBezTo>
                <a:cubicBezTo>
                  <a:pt x="117" y="53"/>
                  <a:pt x="117" y="53"/>
                  <a:pt x="117" y="53"/>
                </a:cubicBezTo>
                <a:cubicBezTo>
                  <a:pt x="117" y="53"/>
                  <a:pt x="117" y="53"/>
                  <a:pt x="117" y="53"/>
                </a:cubicBezTo>
                <a:cubicBezTo>
                  <a:pt x="116" y="53"/>
                  <a:pt x="116" y="53"/>
                  <a:pt x="116" y="52"/>
                </a:cubicBezTo>
                <a:cubicBezTo>
                  <a:pt x="116" y="52"/>
                  <a:pt x="116" y="52"/>
                  <a:pt x="116" y="51"/>
                </a:cubicBezTo>
                <a:cubicBezTo>
                  <a:pt x="116" y="51"/>
                  <a:pt x="116" y="51"/>
                  <a:pt x="115" y="52"/>
                </a:cubicBezTo>
                <a:cubicBezTo>
                  <a:pt x="115" y="52"/>
                  <a:pt x="115" y="52"/>
                  <a:pt x="115" y="52"/>
                </a:cubicBezTo>
                <a:cubicBezTo>
                  <a:pt x="114" y="52"/>
                  <a:pt x="114" y="51"/>
                  <a:pt x="114" y="51"/>
                </a:cubicBezTo>
                <a:cubicBezTo>
                  <a:pt x="114" y="49"/>
                  <a:pt x="115" y="48"/>
                  <a:pt x="116" y="47"/>
                </a:cubicBezTo>
                <a:cubicBezTo>
                  <a:pt x="116" y="47"/>
                  <a:pt x="116" y="46"/>
                  <a:pt x="116" y="45"/>
                </a:cubicBezTo>
                <a:cubicBezTo>
                  <a:pt x="116" y="43"/>
                  <a:pt x="116" y="42"/>
                  <a:pt x="116" y="40"/>
                </a:cubicBezTo>
                <a:cubicBezTo>
                  <a:pt x="116" y="40"/>
                  <a:pt x="116" y="39"/>
                  <a:pt x="116" y="39"/>
                </a:cubicBezTo>
                <a:cubicBezTo>
                  <a:pt x="117" y="31"/>
                  <a:pt x="117" y="23"/>
                  <a:pt x="116" y="14"/>
                </a:cubicBezTo>
                <a:cubicBezTo>
                  <a:pt x="116" y="13"/>
                  <a:pt x="116" y="12"/>
                  <a:pt x="116" y="11"/>
                </a:cubicBezTo>
                <a:cubicBezTo>
                  <a:pt x="113" y="11"/>
                  <a:pt x="110" y="11"/>
                  <a:pt x="106" y="11"/>
                </a:cubicBezTo>
                <a:cubicBezTo>
                  <a:pt x="96" y="11"/>
                  <a:pt x="86" y="12"/>
                  <a:pt x="77" y="14"/>
                </a:cubicBezTo>
                <a:cubicBezTo>
                  <a:pt x="76" y="14"/>
                  <a:pt x="74" y="15"/>
                  <a:pt x="73" y="15"/>
                </a:cubicBezTo>
                <a:cubicBezTo>
                  <a:pt x="66" y="16"/>
                  <a:pt x="58" y="18"/>
                  <a:pt x="50" y="21"/>
                </a:cubicBezTo>
                <a:cubicBezTo>
                  <a:pt x="43" y="24"/>
                  <a:pt x="36" y="27"/>
                  <a:pt x="29" y="32"/>
                </a:cubicBezTo>
                <a:cubicBezTo>
                  <a:pt x="19" y="39"/>
                  <a:pt x="9" y="47"/>
                  <a:pt x="7" y="58"/>
                </a:cubicBezTo>
                <a:cubicBezTo>
                  <a:pt x="6" y="65"/>
                  <a:pt x="8" y="71"/>
                  <a:pt x="14" y="77"/>
                </a:cubicBezTo>
                <a:cubicBezTo>
                  <a:pt x="14" y="77"/>
                  <a:pt x="14" y="77"/>
                  <a:pt x="14" y="77"/>
                </a:cubicBezTo>
                <a:cubicBezTo>
                  <a:pt x="14" y="77"/>
                  <a:pt x="14" y="77"/>
                  <a:pt x="15" y="77"/>
                </a:cubicBezTo>
                <a:cubicBezTo>
                  <a:pt x="15" y="77"/>
                  <a:pt x="15" y="78"/>
                  <a:pt x="15" y="78"/>
                </a:cubicBezTo>
                <a:cubicBezTo>
                  <a:pt x="15" y="78"/>
                  <a:pt x="15" y="78"/>
                  <a:pt x="15" y="78"/>
                </a:cubicBezTo>
                <a:cubicBezTo>
                  <a:pt x="17" y="80"/>
                  <a:pt x="20" y="82"/>
                  <a:pt x="23" y="84"/>
                </a:cubicBezTo>
                <a:cubicBezTo>
                  <a:pt x="35" y="91"/>
                  <a:pt x="48" y="97"/>
                  <a:pt x="62" y="100"/>
                </a:cubicBezTo>
                <a:cubicBezTo>
                  <a:pt x="74" y="103"/>
                  <a:pt x="86" y="105"/>
                  <a:pt x="101" y="107"/>
                </a:cubicBezTo>
                <a:cubicBezTo>
                  <a:pt x="102" y="107"/>
                  <a:pt x="103" y="107"/>
                  <a:pt x="104" y="107"/>
                </a:cubicBezTo>
                <a:cubicBezTo>
                  <a:pt x="104" y="107"/>
                  <a:pt x="104" y="107"/>
                  <a:pt x="104" y="107"/>
                </a:cubicBezTo>
                <a:cubicBezTo>
                  <a:pt x="105" y="107"/>
                  <a:pt x="105" y="106"/>
                  <a:pt x="106" y="106"/>
                </a:cubicBezTo>
                <a:cubicBezTo>
                  <a:pt x="106" y="106"/>
                  <a:pt x="107" y="106"/>
                  <a:pt x="107" y="107"/>
                </a:cubicBezTo>
                <a:cubicBezTo>
                  <a:pt x="107" y="107"/>
                  <a:pt x="107" y="107"/>
                  <a:pt x="107" y="107"/>
                </a:cubicBezTo>
                <a:close/>
                <a:moveTo>
                  <a:pt x="218" y="109"/>
                </a:moveTo>
                <a:cubicBezTo>
                  <a:pt x="219" y="108"/>
                  <a:pt x="220" y="107"/>
                  <a:pt x="221" y="106"/>
                </a:cubicBezTo>
                <a:cubicBezTo>
                  <a:pt x="221" y="106"/>
                  <a:pt x="221" y="106"/>
                  <a:pt x="221" y="106"/>
                </a:cubicBezTo>
                <a:cubicBezTo>
                  <a:pt x="220" y="105"/>
                  <a:pt x="220" y="104"/>
                  <a:pt x="220" y="103"/>
                </a:cubicBezTo>
                <a:cubicBezTo>
                  <a:pt x="220" y="104"/>
                  <a:pt x="220" y="105"/>
                  <a:pt x="219" y="106"/>
                </a:cubicBezTo>
                <a:cubicBezTo>
                  <a:pt x="219" y="107"/>
                  <a:pt x="219" y="107"/>
                  <a:pt x="219" y="108"/>
                </a:cubicBezTo>
                <a:cubicBezTo>
                  <a:pt x="218" y="108"/>
                  <a:pt x="218" y="108"/>
                  <a:pt x="218" y="108"/>
                </a:cubicBezTo>
                <a:cubicBezTo>
                  <a:pt x="218" y="109"/>
                  <a:pt x="218" y="109"/>
                  <a:pt x="218" y="109"/>
                </a:cubicBezTo>
                <a:close/>
                <a:moveTo>
                  <a:pt x="24" y="108"/>
                </a:moveTo>
                <a:cubicBezTo>
                  <a:pt x="24" y="107"/>
                  <a:pt x="24" y="105"/>
                  <a:pt x="24" y="104"/>
                </a:cubicBezTo>
                <a:cubicBezTo>
                  <a:pt x="24" y="103"/>
                  <a:pt x="24" y="103"/>
                  <a:pt x="24" y="102"/>
                </a:cubicBezTo>
                <a:cubicBezTo>
                  <a:pt x="24" y="100"/>
                  <a:pt x="25" y="99"/>
                  <a:pt x="25" y="97"/>
                </a:cubicBezTo>
                <a:cubicBezTo>
                  <a:pt x="25" y="95"/>
                  <a:pt x="25" y="92"/>
                  <a:pt x="25" y="90"/>
                </a:cubicBezTo>
                <a:cubicBezTo>
                  <a:pt x="25" y="90"/>
                  <a:pt x="25" y="90"/>
                  <a:pt x="25" y="89"/>
                </a:cubicBezTo>
                <a:cubicBezTo>
                  <a:pt x="24" y="89"/>
                  <a:pt x="23" y="88"/>
                  <a:pt x="21" y="87"/>
                </a:cubicBezTo>
                <a:cubicBezTo>
                  <a:pt x="22" y="90"/>
                  <a:pt x="22" y="94"/>
                  <a:pt x="22" y="98"/>
                </a:cubicBezTo>
                <a:cubicBezTo>
                  <a:pt x="22" y="99"/>
                  <a:pt x="22" y="99"/>
                  <a:pt x="22" y="100"/>
                </a:cubicBezTo>
                <a:cubicBezTo>
                  <a:pt x="22" y="102"/>
                  <a:pt x="22" y="105"/>
                  <a:pt x="22" y="107"/>
                </a:cubicBezTo>
                <a:cubicBezTo>
                  <a:pt x="22" y="107"/>
                  <a:pt x="24" y="108"/>
                  <a:pt x="24" y="108"/>
                </a:cubicBezTo>
                <a:close/>
                <a:moveTo>
                  <a:pt x="210" y="105"/>
                </a:moveTo>
                <a:cubicBezTo>
                  <a:pt x="210" y="106"/>
                  <a:pt x="210" y="106"/>
                  <a:pt x="209" y="107"/>
                </a:cubicBezTo>
                <a:cubicBezTo>
                  <a:pt x="210" y="107"/>
                  <a:pt x="212" y="105"/>
                  <a:pt x="212" y="105"/>
                </a:cubicBezTo>
                <a:cubicBezTo>
                  <a:pt x="212" y="105"/>
                  <a:pt x="212" y="104"/>
                  <a:pt x="212" y="104"/>
                </a:cubicBezTo>
                <a:cubicBezTo>
                  <a:pt x="212" y="103"/>
                  <a:pt x="212" y="103"/>
                  <a:pt x="212" y="103"/>
                </a:cubicBezTo>
                <a:cubicBezTo>
                  <a:pt x="211" y="103"/>
                  <a:pt x="210" y="104"/>
                  <a:pt x="210" y="105"/>
                </a:cubicBezTo>
                <a:close/>
                <a:moveTo>
                  <a:pt x="177" y="106"/>
                </a:moveTo>
                <a:cubicBezTo>
                  <a:pt x="177" y="106"/>
                  <a:pt x="177" y="106"/>
                  <a:pt x="177" y="106"/>
                </a:cubicBezTo>
                <a:cubicBezTo>
                  <a:pt x="177" y="107"/>
                  <a:pt x="177" y="107"/>
                  <a:pt x="177" y="107"/>
                </a:cubicBezTo>
                <a:cubicBezTo>
                  <a:pt x="177" y="107"/>
                  <a:pt x="178" y="106"/>
                  <a:pt x="178" y="106"/>
                </a:cubicBezTo>
                <a:cubicBezTo>
                  <a:pt x="178" y="106"/>
                  <a:pt x="177" y="106"/>
                  <a:pt x="177" y="106"/>
                </a:cubicBezTo>
                <a:close/>
                <a:moveTo>
                  <a:pt x="183" y="104"/>
                </a:moveTo>
                <a:cubicBezTo>
                  <a:pt x="183" y="104"/>
                  <a:pt x="183" y="104"/>
                  <a:pt x="183" y="105"/>
                </a:cubicBezTo>
                <a:cubicBezTo>
                  <a:pt x="183" y="105"/>
                  <a:pt x="183" y="106"/>
                  <a:pt x="183" y="107"/>
                </a:cubicBezTo>
                <a:cubicBezTo>
                  <a:pt x="183" y="107"/>
                  <a:pt x="183" y="106"/>
                  <a:pt x="183" y="106"/>
                </a:cubicBezTo>
                <a:cubicBezTo>
                  <a:pt x="183" y="105"/>
                  <a:pt x="183" y="104"/>
                  <a:pt x="184" y="104"/>
                </a:cubicBezTo>
                <a:cubicBezTo>
                  <a:pt x="184" y="104"/>
                  <a:pt x="183" y="104"/>
                  <a:pt x="183" y="104"/>
                </a:cubicBezTo>
                <a:close/>
                <a:moveTo>
                  <a:pt x="203" y="106"/>
                </a:moveTo>
                <a:cubicBezTo>
                  <a:pt x="203" y="106"/>
                  <a:pt x="203" y="106"/>
                  <a:pt x="203" y="106"/>
                </a:cubicBezTo>
                <a:cubicBezTo>
                  <a:pt x="203" y="106"/>
                  <a:pt x="203" y="106"/>
                  <a:pt x="203" y="106"/>
                </a:cubicBezTo>
                <a:cubicBezTo>
                  <a:pt x="203" y="105"/>
                  <a:pt x="203" y="105"/>
                  <a:pt x="203" y="104"/>
                </a:cubicBezTo>
                <a:cubicBezTo>
                  <a:pt x="203" y="104"/>
                  <a:pt x="203" y="104"/>
                  <a:pt x="202" y="104"/>
                </a:cubicBezTo>
                <a:cubicBezTo>
                  <a:pt x="202" y="105"/>
                  <a:pt x="203" y="105"/>
                  <a:pt x="203" y="106"/>
                </a:cubicBezTo>
                <a:close/>
                <a:moveTo>
                  <a:pt x="16" y="104"/>
                </a:moveTo>
                <a:cubicBezTo>
                  <a:pt x="17" y="104"/>
                  <a:pt x="18" y="105"/>
                  <a:pt x="19" y="105"/>
                </a:cubicBezTo>
                <a:cubicBezTo>
                  <a:pt x="19" y="104"/>
                  <a:pt x="19" y="102"/>
                  <a:pt x="19" y="101"/>
                </a:cubicBezTo>
                <a:cubicBezTo>
                  <a:pt x="19" y="100"/>
                  <a:pt x="19" y="99"/>
                  <a:pt x="19" y="98"/>
                </a:cubicBezTo>
                <a:cubicBezTo>
                  <a:pt x="19" y="94"/>
                  <a:pt x="20" y="90"/>
                  <a:pt x="19" y="86"/>
                </a:cubicBezTo>
                <a:cubicBezTo>
                  <a:pt x="19" y="86"/>
                  <a:pt x="19" y="86"/>
                  <a:pt x="19" y="86"/>
                </a:cubicBezTo>
                <a:cubicBezTo>
                  <a:pt x="18" y="85"/>
                  <a:pt x="18" y="85"/>
                  <a:pt x="17" y="84"/>
                </a:cubicBezTo>
                <a:cubicBezTo>
                  <a:pt x="17" y="85"/>
                  <a:pt x="17" y="86"/>
                  <a:pt x="17" y="87"/>
                </a:cubicBezTo>
                <a:cubicBezTo>
                  <a:pt x="17" y="89"/>
                  <a:pt x="17" y="91"/>
                  <a:pt x="17" y="94"/>
                </a:cubicBezTo>
                <a:cubicBezTo>
                  <a:pt x="17" y="94"/>
                  <a:pt x="17" y="94"/>
                  <a:pt x="17" y="94"/>
                </a:cubicBezTo>
                <a:cubicBezTo>
                  <a:pt x="17" y="97"/>
                  <a:pt x="17" y="101"/>
                  <a:pt x="16" y="104"/>
                </a:cubicBezTo>
                <a:close/>
                <a:moveTo>
                  <a:pt x="186" y="103"/>
                </a:moveTo>
                <a:cubicBezTo>
                  <a:pt x="186" y="103"/>
                  <a:pt x="186" y="103"/>
                  <a:pt x="187" y="103"/>
                </a:cubicBezTo>
                <a:cubicBezTo>
                  <a:pt x="187" y="103"/>
                  <a:pt x="187" y="103"/>
                  <a:pt x="187" y="102"/>
                </a:cubicBezTo>
                <a:cubicBezTo>
                  <a:pt x="187" y="102"/>
                  <a:pt x="186" y="103"/>
                  <a:pt x="186" y="103"/>
                </a:cubicBezTo>
                <a:close/>
                <a:moveTo>
                  <a:pt x="224" y="103"/>
                </a:moveTo>
                <a:cubicBezTo>
                  <a:pt x="224" y="103"/>
                  <a:pt x="224" y="103"/>
                  <a:pt x="224" y="103"/>
                </a:cubicBezTo>
                <a:cubicBezTo>
                  <a:pt x="224" y="102"/>
                  <a:pt x="224" y="102"/>
                  <a:pt x="224" y="102"/>
                </a:cubicBezTo>
                <a:cubicBezTo>
                  <a:pt x="224" y="102"/>
                  <a:pt x="224" y="103"/>
                  <a:pt x="224" y="103"/>
                </a:cubicBezTo>
                <a:close/>
                <a:moveTo>
                  <a:pt x="14" y="102"/>
                </a:moveTo>
                <a:cubicBezTo>
                  <a:pt x="14" y="101"/>
                  <a:pt x="14" y="101"/>
                  <a:pt x="14" y="100"/>
                </a:cubicBezTo>
                <a:cubicBezTo>
                  <a:pt x="14" y="101"/>
                  <a:pt x="14" y="101"/>
                  <a:pt x="14" y="102"/>
                </a:cubicBezTo>
                <a:cubicBezTo>
                  <a:pt x="14" y="102"/>
                  <a:pt x="14" y="102"/>
                  <a:pt x="14" y="102"/>
                </a:cubicBezTo>
                <a:close/>
                <a:moveTo>
                  <a:pt x="7" y="73"/>
                </a:moveTo>
                <a:cubicBezTo>
                  <a:pt x="7" y="79"/>
                  <a:pt x="7" y="85"/>
                  <a:pt x="7" y="91"/>
                </a:cubicBezTo>
                <a:cubicBezTo>
                  <a:pt x="7" y="93"/>
                  <a:pt x="8" y="95"/>
                  <a:pt x="8" y="98"/>
                </a:cubicBezTo>
                <a:cubicBezTo>
                  <a:pt x="8" y="99"/>
                  <a:pt x="9" y="99"/>
                  <a:pt x="10" y="100"/>
                </a:cubicBezTo>
                <a:cubicBezTo>
                  <a:pt x="10" y="100"/>
                  <a:pt x="11" y="100"/>
                  <a:pt x="11" y="100"/>
                </a:cubicBezTo>
                <a:cubicBezTo>
                  <a:pt x="11" y="100"/>
                  <a:pt x="11" y="99"/>
                  <a:pt x="11" y="99"/>
                </a:cubicBezTo>
                <a:cubicBezTo>
                  <a:pt x="11" y="99"/>
                  <a:pt x="10" y="99"/>
                  <a:pt x="10" y="99"/>
                </a:cubicBezTo>
                <a:cubicBezTo>
                  <a:pt x="9" y="99"/>
                  <a:pt x="9" y="99"/>
                  <a:pt x="9" y="98"/>
                </a:cubicBezTo>
                <a:cubicBezTo>
                  <a:pt x="8" y="97"/>
                  <a:pt x="8" y="95"/>
                  <a:pt x="9" y="94"/>
                </a:cubicBezTo>
                <a:cubicBezTo>
                  <a:pt x="9" y="93"/>
                  <a:pt x="9" y="93"/>
                  <a:pt x="9" y="92"/>
                </a:cubicBezTo>
                <a:cubicBezTo>
                  <a:pt x="9" y="90"/>
                  <a:pt x="9" y="88"/>
                  <a:pt x="9" y="85"/>
                </a:cubicBezTo>
                <a:cubicBezTo>
                  <a:pt x="9" y="82"/>
                  <a:pt x="9" y="79"/>
                  <a:pt x="8" y="76"/>
                </a:cubicBezTo>
                <a:cubicBezTo>
                  <a:pt x="8" y="75"/>
                  <a:pt x="7" y="74"/>
                  <a:pt x="7" y="73"/>
                </a:cubicBezTo>
                <a:close/>
                <a:moveTo>
                  <a:pt x="202" y="99"/>
                </a:moveTo>
                <a:cubicBezTo>
                  <a:pt x="202" y="99"/>
                  <a:pt x="202" y="100"/>
                  <a:pt x="202" y="100"/>
                </a:cubicBezTo>
                <a:cubicBezTo>
                  <a:pt x="202" y="100"/>
                  <a:pt x="202" y="100"/>
                  <a:pt x="202" y="100"/>
                </a:cubicBezTo>
                <a:cubicBezTo>
                  <a:pt x="202" y="100"/>
                  <a:pt x="202" y="99"/>
                  <a:pt x="202" y="99"/>
                </a:cubicBezTo>
                <a:cubicBezTo>
                  <a:pt x="202" y="99"/>
                  <a:pt x="202" y="99"/>
                  <a:pt x="202" y="99"/>
                </a:cubicBezTo>
                <a:close/>
                <a:moveTo>
                  <a:pt x="210" y="97"/>
                </a:moveTo>
                <a:cubicBezTo>
                  <a:pt x="210" y="98"/>
                  <a:pt x="210" y="99"/>
                  <a:pt x="210" y="100"/>
                </a:cubicBezTo>
                <a:cubicBezTo>
                  <a:pt x="211" y="99"/>
                  <a:pt x="212" y="98"/>
                  <a:pt x="212" y="98"/>
                </a:cubicBezTo>
                <a:cubicBezTo>
                  <a:pt x="212" y="97"/>
                  <a:pt x="212" y="96"/>
                  <a:pt x="212" y="95"/>
                </a:cubicBezTo>
                <a:cubicBezTo>
                  <a:pt x="212" y="96"/>
                  <a:pt x="211" y="96"/>
                  <a:pt x="210" y="97"/>
                </a:cubicBezTo>
                <a:close/>
                <a:moveTo>
                  <a:pt x="219" y="96"/>
                </a:moveTo>
                <a:cubicBezTo>
                  <a:pt x="219" y="97"/>
                  <a:pt x="219" y="98"/>
                  <a:pt x="219" y="99"/>
                </a:cubicBezTo>
                <a:cubicBezTo>
                  <a:pt x="220" y="99"/>
                  <a:pt x="220" y="99"/>
                  <a:pt x="220" y="99"/>
                </a:cubicBezTo>
                <a:cubicBezTo>
                  <a:pt x="220" y="97"/>
                  <a:pt x="220" y="96"/>
                  <a:pt x="220" y="95"/>
                </a:cubicBezTo>
                <a:cubicBezTo>
                  <a:pt x="220" y="96"/>
                  <a:pt x="220" y="96"/>
                  <a:pt x="219" y="96"/>
                </a:cubicBezTo>
                <a:close/>
                <a:moveTo>
                  <a:pt x="14" y="91"/>
                </a:moveTo>
                <a:cubicBezTo>
                  <a:pt x="14" y="92"/>
                  <a:pt x="14" y="93"/>
                  <a:pt x="14" y="94"/>
                </a:cubicBezTo>
                <a:cubicBezTo>
                  <a:pt x="14" y="94"/>
                  <a:pt x="14" y="94"/>
                  <a:pt x="14" y="94"/>
                </a:cubicBezTo>
                <a:cubicBezTo>
                  <a:pt x="14" y="94"/>
                  <a:pt x="14" y="93"/>
                  <a:pt x="14" y="92"/>
                </a:cubicBezTo>
                <a:cubicBezTo>
                  <a:pt x="14" y="92"/>
                  <a:pt x="14" y="91"/>
                  <a:pt x="14" y="91"/>
                </a:cubicBezTo>
                <a:close/>
                <a:moveTo>
                  <a:pt x="204" y="94"/>
                </a:moveTo>
                <a:cubicBezTo>
                  <a:pt x="205" y="94"/>
                  <a:pt x="205" y="94"/>
                  <a:pt x="205" y="94"/>
                </a:cubicBezTo>
                <a:cubicBezTo>
                  <a:pt x="205" y="93"/>
                  <a:pt x="205" y="93"/>
                  <a:pt x="205" y="93"/>
                </a:cubicBezTo>
                <a:cubicBezTo>
                  <a:pt x="205" y="93"/>
                  <a:pt x="205" y="93"/>
                  <a:pt x="204" y="93"/>
                </a:cubicBezTo>
                <a:cubicBezTo>
                  <a:pt x="204" y="93"/>
                  <a:pt x="204" y="93"/>
                  <a:pt x="204" y="94"/>
                </a:cubicBezTo>
                <a:close/>
                <a:moveTo>
                  <a:pt x="220" y="86"/>
                </a:moveTo>
                <a:cubicBezTo>
                  <a:pt x="220" y="88"/>
                  <a:pt x="220" y="89"/>
                  <a:pt x="220" y="91"/>
                </a:cubicBezTo>
                <a:cubicBezTo>
                  <a:pt x="220" y="91"/>
                  <a:pt x="220" y="91"/>
                  <a:pt x="220" y="91"/>
                </a:cubicBezTo>
                <a:cubicBezTo>
                  <a:pt x="220" y="89"/>
                  <a:pt x="220" y="87"/>
                  <a:pt x="220" y="86"/>
                </a:cubicBezTo>
                <a:cubicBezTo>
                  <a:pt x="220" y="86"/>
                  <a:pt x="220" y="86"/>
                  <a:pt x="220" y="86"/>
                </a:cubicBezTo>
                <a:close/>
                <a:moveTo>
                  <a:pt x="224" y="81"/>
                </a:moveTo>
                <a:cubicBezTo>
                  <a:pt x="224" y="83"/>
                  <a:pt x="225" y="84"/>
                  <a:pt x="225" y="85"/>
                </a:cubicBezTo>
                <a:cubicBezTo>
                  <a:pt x="225" y="83"/>
                  <a:pt x="225" y="82"/>
                  <a:pt x="225" y="81"/>
                </a:cubicBezTo>
                <a:cubicBezTo>
                  <a:pt x="225" y="81"/>
                  <a:pt x="224" y="81"/>
                  <a:pt x="224" y="81"/>
                </a:cubicBezTo>
                <a:close/>
                <a:moveTo>
                  <a:pt x="225" y="54"/>
                </a:moveTo>
                <a:cubicBezTo>
                  <a:pt x="225" y="54"/>
                  <a:pt x="225" y="53"/>
                  <a:pt x="225" y="53"/>
                </a:cubicBezTo>
                <a:cubicBezTo>
                  <a:pt x="225" y="52"/>
                  <a:pt x="225" y="52"/>
                  <a:pt x="225" y="51"/>
                </a:cubicBezTo>
                <a:cubicBezTo>
                  <a:pt x="225" y="51"/>
                  <a:pt x="225" y="51"/>
                  <a:pt x="225" y="50"/>
                </a:cubicBezTo>
                <a:cubicBezTo>
                  <a:pt x="225" y="49"/>
                  <a:pt x="225" y="47"/>
                  <a:pt x="225" y="46"/>
                </a:cubicBezTo>
                <a:cubicBezTo>
                  <a:pt x="225" y="46"/>
                  <a:pt x="225" y="46"/>
                  <a:pt x="225" y="46"/>
                </a:cubicBezTo>
                <a:cubicBezTo>
                  <a:pt x="225" y="46"/>
                  <a:pt x="225" y="46"/>
                  <a:pt x="224" y="46"/>
                </a:cubicBezTo>
                <a:cubicBezTo>
                  <a:pt x="224" y="46"/>
                  <a:pt x="224" y="46"/>
                  <a:pt x="224" y="46"/>
                </a:cubicBezTo>
                <a:cubicBezTo>
                  <a:pt x="224" y="46"/>
                  <a:pt x="224" y="46"/>
                  <a:pt x="223" y="46"/>
                </a:cubicBezTo>
                <a:cubicBezTo>
                  <a:pt x="222" y="46"/>
                  <a:pt x="222" y="46"/>
                  <a:pt x="221" y="46"/>
                </a:cubicBezTo>
                <a:cubicBezTo>
                  <a:pt x="221" y="46"/>
                  <a:pt x="221" y="47"/>
                  <a:pt x="222" y="47"/>
                </a:cubicBezTo>
                <a:cubicBezTo>
                  <a:pt x="222" y="47"/>
                  <a:pt x="222" y="47"/>
                  <a:pt x="222" y="47"/>
                </a:cubicBezTo>
                <a:cubicBezTo>
                  <a:pt x="223" y="47"/>
                  <a:pt x="223" y="47"/>
                  <a:pt x="223" y="48"/>
                </a:cubicBezTo>
                <a:cubicBezTo>
                  <a:pt x="223" y="49"/>
                  <a:pt x="223" y="49"/>
                  <a:pt x="223" y="50"/>
                </a:cubicBezTo>
                <a:cubicBezTo>
                  <a:pt x="223" y="50"/>
                  <a:pt x="223" y="50"/>
                  <a:pt x="223" y="50"/>
                </a:cubicBezTo>
                <a:cubicBezTo>
                  <a:pt x="223" y="50"/>
                  <a:pt x="223" y="50"/>
                  <a:pt x="223" y="50"/>
                </a:cubicBezTo>
                <a:cubicBezTo>
                  <a:pt x="224" y="50"/>
                  <a:pt x="224" y="50"/>
                  <a:pt x="224" y="51"/>
                </a:cubicBezTo>
                <a:cubicBezTo>
                  <a:pt x="225" y="51"/>
                  <a:pt x="225" y="52"/>
                  <a:pt x="224" y="52"/>
                </a:cubicBezTo>
                <a:cubicBezTo>
                  <a:pt x="224" y="53"/>
                  <a:pt x="223" y="53"/>
                  <a:pt x="223" y="54"/>
                </a:cubicBezTo>
                <a:cubicBezTo>
                  <a:pt x="224" y="54"/>
                  <a:pt x="224" y="54"/>
                  <a:pt x="225" y="54"/>
                </a:cubicBezTo>
                <a:close/>
                <a:moveTo>
                  <a:pt x="219" y="54"/>
                </a:moveTo>
                <a:cubicBezTo>
                  <a:pt x="219" y="53"/>
                  <a:pt x="221" y="51"/>
                  <a:pt x="221" y="51"/>
                </a:cubicBezTo>
                <a:cubicBezTo>
                  <a:pt x="221" y="51"/>
                  <a:pt x="221" y="51"/>
                  <a:pt x="221" y="51"/>
                </a:cubicBezTo>
                <a:cubicBezTo>
                  <a:pt x="220" y="52"/>
                  <a:pt x="219" y="53"/>
                  <a:pt x="218" y="54"/>
                </a:cubicBezTo>
                <a:cubicBezTo>
                  <a:pt x="218" y="54"/>
                  <a:pt x="218" y="54"/>
                  <a:pt x="218" y="54"/>
                </a:cubicBezTo>
                <a:cubicBezTo>
                  <a:pt x="218" y="54"/>
                  <a:pt x="219" y="54"/>
                  <a:pt x="219" y="54"/>
                </a:cubicBezTo>
                <a:close/>
                <a:moveTo>
                  <a:pt x="202" y="53"/>
                </a:moveTo>
                <a:cubicBezTo>
                  <a:pt x="203" y="53"/>
                  <a:pt x="205" y="54"/>
                  <a:pt x="206" y="54"/>
                </a:cubicBezTo>
                <a:cubicBezTo>
                  <a:pt x="206" y="53"/>
                  <a:pt x="206" y="53"/>
                  <a:pt x="206" y="53"/>
                </a:cubicBezTo>
                <a:cubicBezTo>
                  <a:pt x="207" y="51"/>
                  <a:pt x="209" y="50"/>
                  <a:pt x="210" y="48"/>
                </a:cubicBezTo>
                <a:cubicBezTo>
                  <a:pt x="211" y="48"/>
                  <a:pt x="211" y="48"/>
                  <a:pt x="211" y="48"/>
                </a:cubicBezTo>
                <a:cubicBezTo>
                  <a:pt x="212" y="47"/>
                  <a:pt x="212" y="47"/>
                  <a:pt x="212" y="47"/>
                </a:cubicBezTo>
                <a:cubicBezTo>
                  <a:pt x="212" y="47"/>
                  <a:pt x="212" y="46"/>
                  <a:pt x="213" y="46"/>
                </a:cubicBezTo>
                <a:cubicBezTo>
                  <a:pt x="212" y="46"/>
                  <a:pt x="211" y="46"/>
                  <a:pt x="211" y="46"/>
                </a:cubicBezTo>
                <a:cubicBezTo>
                  <a:pt x="208" y="47"/>
                  <a:pt x="206" y="49"/>
                  <a:pt x="204" y="51"/>
                </a:cubicBezTo>
                <a:cubicBezTo>
                  <a:pt x="203" y="52"/>
                  <a:pt x="203" y="52"/>
                  <a:pt x="202" y="53"/>
                </a:cubicBezTo>
                <a:cubicBezTo>
                  <a:pt x="202" y="53"/>
                  <a:pt x="202" y="53"/>
                  <a:pt x="202" y="53"/>
                </a:cubicBezTo>
                <a:close/>
                <a:moveTo>
                  <a:pt x="198" y="53"/>
                </a:moveTo>
                <a:cubicBezTo>
                  <a:pt x="199" y="51"/>
                  <a:pt x="201" y="49"/>
                  <a:pt x="203" y="48"/>
                </a:cubicBezTo>
                <a:cubicBezTo>
                  <a:pt x="202" y="48"/>
                  <a:pt x="200" y="50"/>
                  <a:pt x="199" y="51"/>
                </a:cubicBezTo>
                <a:cubicBezTo>
                  <a:pt x="198" y="52"/>
                  <a:pt x="197" y="53"/>
                  <a:pt x="196" y="53"/>
                </a:cubicBezTo>
                <a:lnTo>
                  <a:pt x="198" y="53"/>
                </a:lnTo>
                <a:close/>
                <a:moveTo>
                  <a:pt x="185" y="53"/>
                </a:moveTo>
                <a:cubicBezTo>
                  <a:pt x="187" y="53"/>
                  <a:pt x="190" y="53"/>
                  <a:pt x="193" y="53"/>
                </a:cubicBezTo>
                <a:cubicBezTo>
                  <a:pt x="193" y="53"/>
                  <a:pt x="193" y="53"/>
                  <a:pt x="193" y="53"/>
                </a:cubicBezTo>
                <a:cubicBezTo>
                  <a:pt x="195" y="50"/>
                  <a:pt x="198" y="47"/>
                  <a:pt x="202" y="46"/>
                </a:cubicBezTo>
                <a:cubicBezTo>
                  <a:pt x="199" y="45"/>
                  <a:pt x="196" y="45"/>
                  <a:pt x="193" y="45"/>
                </a:cubicBezTo>
                <a:cubicBezTo>
                  <a:pt x="193" y="45"/>
                  <a:pt x="193" y="46"/>
                  <a:pt x="193" y="46"/>
                </a:cubicBezTo>
                <a:cubicBezTo>
                  <a:pt x="191" y="47"/>
                  <a:pt x="189" y="49"/>
                  <a:pt x="187" y="51"/>
                </a:cubicBezTo>
                <a:cubicBezTo>
                  <a:pt x="186" y="51"/>
                  <a:pt x="185" y="52"/>
                  <a:pt x="185" y="53"/>
                </a:cubicBezTo>
                <a:close/>
                <a:moveTo>
                  <a:pt x="181" y="53"/>
                </a:moveTo>
                <a:cubicBezTo>
                  <a:pt x="184" y="49"/>
                  <a:pt x="187" y="47"/>
                  <a:pt x="190" y="45"/>
                </a:cubicBezTo>
                <a:cubicBezTo>
                  <a:pt x="188" y="45"/>
                  <a:pt x="187" y="45"/>
                  <a:pt x="185" y="45"/>
                </a:cubicBezTo>
                <a:cubicBezTo>
                  <a:pt x="185" y="45"/>
                  <a:pt x="185" y="45"/>
                  <a:pt x="185" y="45"/>
                </a:cubicBezTo>
                <a:cubicBezTo>
                  <a:pt x="186" y="45"/>
                  <a:pt x="185" y="46"/>
                  <a:pt x="185" y="46"/>
                </a:cubicBezTo>
                <a:cubicBezTo>
                  <a:pt x="183" y="48"/>
                  <a:pt x="181" y="49"/>
                  <a:pt x="179" y="51"/>
                </a:cubicBezTo>
                <a:cubicBezTo>
                  <a:pt x="179" y="51"/>
                  <a:pt x="179" y="52"/>
                  <a:pt x="178" y="52"/>
                </a:cubicBezTo>
                <a:cubicBezTo>
                  <a:pt x="178" y="52"/>
                  <a:pt x="178" y="52"/>
                  <a:pt x="178" y="53"/>
                </a:cubicBezTo>
                <a:cubicBezTo>
                  <a:pt x="179" y="53"/>
                  <a:pt x="180" y="53"/>
                  <a:pt x="181" y="53"/>
                </a:cubicBezTo>
                <a:close/>
                <a:moveTo>
                  <a:pt x="174" y="52"/>
                </a:moveTo>
                <a:cubicBezTo>
                  <a:pt x="175" y="51"/>
                  <a:pt x="177" y="49"/>
                  <a:pt x="178" y="48"/>
                </a:cubicBezTo>
                <a:cubicBezTo>
                  <a:pt x="178" y="48"/>
                  <a:pt x="178" y="48"/>
                  <a:pt x="178" y="48"/>
                </a:cubicBezTo>
                <a:cubicBezTo>
                  <a:pt x="179" y="47"/>
                  <a:pt x="181" y="45"/>
                  <a:pt x="183" y="44"/>
                </a:cubicBezTo>
                <a:cubicBezTo>
                  <a:pt x="180" y="44"/>
                  <a:pt x="170" y="44"/>
                  <a:pt x="170" y="44"/>
                </a:cubicBezTo>
                <a:cubicBezTo>
                  <a:pt x="168" y="44"/>
                  <a:pt x="166" y="43"/>
                  <a:pt x="165" y="43"/>
                </a:cubicBezTo>
                <a:cubicBezTo>
                  <a:pt x="165" y="43"/>
                  <a:pt x="165" y="43"/>
                  <a:pt x="165" y="43"/>
                </a:cubicBezTo>
                <a:cubicBezTo>
                  <a:pt x="165" y="43"/>
                  <a:pt x="164" y="44"/>
                  <a:pt x="164" y="44"/>
                </a:cubicBezTo>
                <a:cubicBezTo>
                  <a:pt x="163" y="45"/>
                  <a:pt x="161" y="47"/>
                  <a:pt x="159" y="48"/>
                </a:cubicBezTo>
                <a:cubicBezTo>
                  <a:pt x="159" y="49"/>
                  <a:pt x="158" y="50"/>
                  <a:pt x="157" y="51"/>
                </a:cubicBezTo>
                <a:cubicBezTo>
                  <a:pt x="157" y="51"/>
                  <a:pt x="157" y="52"/>
                  <a:pt x="157" y="52"/>
                </a:cubicBezTo>
                <a:cubicBezTo>
                  <a:pt x="158" y="52"/>
                  <a:pt x="160" y="52"/>
                  <a:pt x="161" y="52"/>
                </a:cubicBezTo>
                <a:cubicBezTo>
                  <a:pt x="162" y="50"/>
                  <a:pt x="163" y="49"/>
                  <a:pt x="165" y="47"/>
                </a:cubicBezTo>
                <a:cubicBezTo>
                  <a:pt x="167" y="46"/>
                  <a:pt x="168" y="45"/>
                  <a:pt x="170" y="44"/>
                </a:cubicBezTo>
                <a:cubicBezTo>
                  <a:pt x="170" y="44"/>
                  <a:pt x="170" y="44"/>
                  <a:pt x="170" y="44"/>
                </a:cubicBezTo>
                <a:cubicBezTo>
                  <a:pt x="171" y="44"/>
                  <a:pt x="171" y="44"/>
                  <a:pt x="171" y="45"/>
                </a:cubicBezTo>
                <a:cubicBezTo>
                  <a:pt x="172" y="45"/>
                  <a:pt x="171" y="46"/>
                  <a:pt x="171" y="46"/>
                </a:cubicBezTo>
                <a:cubicBezTo>
                  <a:pt x="169" y="47"/>
                  <a:pt x="168" y="48"/>
                  <a:pt x="166" y="50"/>
                </a:cubicBezTo>
                <a:cubicBezTo>
                  <a:pt x="166" y="50"/>
                  <a:pt x="165" y="51"/>
                  <a:pt x="165" y="51"/>
                </a:cubicBezTo>
                <a:cubicBezTo>
                  <a:pt x="165" y="52"/>
                  <a:pt x="165" y="52"/>
                  <a:pt x="164" y="52"/>
                </a:cubicBezTo>
                <a:cubicBezTo>
                  <a:pt x="166" y="52"/>
                  <a:pt x="167" y="52"/>
                  <a:pt x="169" y="52"/>
                </a:cubicBezTo>
                <a:cubicBezTo>
                  <a:pt x="169" y="51"/>
                  <a:pt x="170" y="49"/>
                  <a:pt x="171" y="48"/>
                </a:cubicBezTo>
                <a:cubicBezTo>
                  <a:pt x="172" y="48"/>
                  <a:pt x="172" y="48"/>
                  <a:pt x="172" y="48"/>
                </a:cubicBezTo>
                <a:cubicBezTo>
                  <a:pt x="173" y="47"/>
                  <a:pt x="174" y="45"/>
                  <a:pt x="176" y="44"/>
                </a:cubicBezTo>
                <a:cubicBezTo>
                  <a:pt x="176" y="44"/>
                  <a:pt x="177" y="44"/>
                  <a:pt x="177" y="44"/>
                </a:cubicBezTo>
                <a:cubicBezTo>
                  <a:pt x="177" y="44"/>
                  <a:pt x="178" y="45"/>
                  <a:pt x="178" y="45"/>
                </a:cubicBezTo>
                <a:cubicBezTo>
                  <a:pt x="178" y="46"/>
                  <a:pt x="178" y="47"/>
                  <a:pt x="177" y="47"/>
                </a:cubicBezTo>
                <a:cubicBezTo>
                  <a:pt x="176" y="48"/>
                  <a:pt x="175" y="49"/>
                  <a:pt x="174" y="50"/>
                </a:cubicBezTo>
                <a:cubicBezTo>
                  <a:pt x="174" y="50"/>
                  <a:pt x="174" y="50"/>
                  <a:pt x="174" y="50"/>
                </a:cubicBezTo>
                <a:cubicBezTo>
                  <a:pt x="174" y="51"/>
                  <a:pt x="174" y="51"/>
                  <a:pt x="173" y="51"/>
                </a:cubicBezTo>
                <a:cubicBezTo>
                  <a:pt x="173" y="52"/>
                  <a:pt x="173" y="52"/>
                  <a:pt x="173" y="52"/>
                </a:cubicBezTo>
                <a:cubicBezTo>
                  <a:pt x="173" y="52"/>
                  <a:pt x="174" y="52"/>
                  <a:pt x="174" y="52"/>
                </a:cubicBezTo>
                <a:close/>
                <a:moveTo>
                  <a:pt x="154" y="51"/>
                </a:moveTo>
                <a:cubicBezTo>
                  <a:pt x="154" y="48"/>
                  <a:pt x="158" y="45"/>
                  <a:pt x="161" y="43"/>
                </a:cubicBezTo>
                <a:cubicBezTo>
                  <a:pt x="159" y="43"/>
                  <a:pt x="157" y="43"/>
                  <a:pt x="155" y="43"/>
                </a:cubicBezTo>
                <a:cubicBezTo>
                  <a:pt x="155" y="44"/>
                  <a:pt x="154" y="46"/>
                  <a:pt x="152" y="48"/>
                </a:cubicBezTo>
                <a:cubicBezTo>
                  <a:pt x="152" y="48"/>
                  <a:pt x="152" y="48"/>
                  <a:pt x="152" y="48"/>
                </a:cubicBezTo>
                <a:cubicBezTo>
                  <a:pt x="152" y="49"/>
                  <a:pt x="151" y="50"/>
                  <a:pt x="150" y="51"/>
                </a:cubicBezTo>
                <a:cubicBezTo>
                  <a:pt x="151" y="51"/>
                  <a:pt x="152" y="51"/>
                  <a:pt x="154" y="51"/>
                </a:cubicBezTo>
                <a:close/>
                <a:moveTo>
                  <a:pt x="142" y="51"/>
                </a:moveTo>
                <a:cubicBezTo>
                  <a:pt x="142" y="51"/>
                  <a:pt x="143" y="51"/>
                  <a:pt x="143" y="51"/>
                </a:cubicBezTo>
                <a:cubicBezTo>
                  <a:pt x="146" y="51"/>
                  <a:pt x="146" y="51"/>
                  <a:pt x="146" y="51"/>
                </a:cubicBezTo>
                <a:cubicBezTo>
                  <a:pt x="147" y="50"/>
                  <a:pt x="148" y="49"/>
                  <a:pt x="148" y="49"/>
                </a:cubicBezTo>
                <a:cubicBezTo>
                  <a:pt x="149" y="48"/>
                  <a:pt x="149" y="48"/>
                  <a:pt x="150" y="47"/>
                </a:cubicBezTo>
                <a:cubicBezTo>
                  <a:pt x="151" y="46"/>
                  <a:pt x="152" y="44"/>
                  <a:pt x="153" y="43"/>
                </a:cubicBezTo>
                <a:cubicBezTo>
                  <a:pt x="153" y="43"/>
                  <a:pt x="153" y="43"/>
                  <a:pt x="153" y="43"/>
                </a:cubicBezTo>
                <a:cubicBezTo>
                  <a:pt x="151" y="43"/>
                  <a:pt x="150" y="43"/>
                  <a:pt x="149" y="42"/>
                </a:cubicBezTo>
                <a:cubicBezTo>
                  <a:pt x="149" y="44"/>
                  <a:pt x="147" y="45"/>
                  <a:pt x="146" y="46"/>
                </a:cubicBezTo>
                <a:cubicBezTo>
                  <a:pt x="146" y="47"/>
                  <a:pt x="146" y="47"/>
                  <a:pt x="145" y="47"/>
                </a:cubicBezTo>
                <a:cubicBezTo>
                  <a:pt x="145" y="47"/>
                  <a:pt x="145" y="48"/>
                  <a:pt x="144" y="48"/>
                </a:cubicBezTo>
                <a:cubicBezTo>
                  <a:pt x="143" y="49"/>
                  <a:pt x="143" y="50"/>
                  <a:pt x="142" y="51"/>
                </a:cubicBezTo>
                <a:cubicBezTo>
                  <a:pt x="142" y="51"/>
                  <a:pt x="142" y="51"/>
                  <a:pt x="142" y="51"/>
                </a:cubicBezTo>
                <a:close/>
                <a:moveTo>
                  <a:pt x="136" y="50"/>
                </a:moveTo>
                <a:cubicBezTo>
                  <a:pt x="137" y="50"/>
                  <a:pt x="137" y="50"/>
                  <a:pt x="138" y="51"/>
                </a:cubicBezTo>
                <a:cubicBezTo>
                  <a:pt x="139" y="49"/>
                  <a:pt x="140" y="48"/>
                  <a:pt x="141" y="47"/>
                </a:cubicBezTo>
                <a:cubicBezTo>
                  <a:pt x="142" y="46"/>
                  <a:pt x="142" y="46"/>
                  <a:pt x="142" y="46"/>
                </a:cubicBezTo>
                <a:cubicBezTo>
                  <a:pt x="143" y="46"/>
                  <a:pt x="143" y="45"/>
                  <a:pt x="143" y="45"/>
                </a:cubicBezTo>
                <a:cubicBezTo>
                  <a:pt x="144" y="44"/>
                  <a:pt x="145" y="44"/>
                  <a:pt x="145" y="43"/>
                </a:cubicBezTo>
                <a:cubicBezTo>
                  <a:pt x="145" y="43"/>
                  <a:pt x="146" y="43"/>
                  <a:pt x="146" y="43"/>
                </a:cubicBezTo>
                <a:cubicBezTo>
                  <a:pt x="146" y="42"/>
                  <a:pt x="146" y="42"/>
                  <a:pt x="146" y="42"/>
                </a:cubicBezTo>
                <a:cubicBezTo>
                  <a:pt x="145" y="42"/>
                  <a:pt x="143" y="42"/>
                  <a:pt x="143" y="42"/>
                </a:cubicBezTo>
                <a:cubicBezTo>
                  <a:pt x="143" y="42"/>
                  <a:pt x="143" y="42"/>
                  <a:pt x="143" y="42"/>
                </a:cubicBezTo>
                <a:cubicBezTo>
                  <a:pt x="142" y="44"/>
                  <a:pt x="141" y="45"/>
                  <a:pt x="140" y="46"/>
                </a:cubicBezTo>
                <a:cubicBezTo>
                  <a:pt x="140" y="47"/>
                  <a:pt x="139" y="47"/>
                  <a:pt x="139" y="47"/>
                </a:cubicBezTo>
                <a:cubicBezTo>
                  <a:pt x="139" y="48"/>
                  <a:pt x="139" y="48"/>
                  <a:pt x="139" y="48"/>
                </a:cubicBezTo>
                <a:cubicBezTo>
                  <a:pt x="138" y="49"/>
                  <a:pt x="137" y="50"/>
                  <a:pt x="136" y="50"/>
                </a:cubicBezTo>
                <a:close/>
                <a:moveTo>
                  <a:pt x="132" y="50"/>
                </a:moveTo>
                <a:cubicBezTo>
                  <a:pt x="133" y="50"/>
                  <a:pt x="133" y="49"/>
                  <a:pt x="134" y="48"/>
                </a:cubicBezTo>
                <a:cubicBezTo>
                  <a:pt x="134" y="48"/>
                  <a:pt x="134" y="48"/>
                  <a:pt x="134" y="48"/>
                </a:cubicBezTo>
                <a:cubicBezTo>
                  <a:pt x="135" y="47"/>
                  <a:pt x="136" y="46"/>
                  <a:pt x="137" y="45"/>
                </a:cubicBezTo>
                <a:cubicBezTo>
                  <a:pt x="136" y="46"/>
                  <a:pt x="135" y="47"/>
                  <a:pt x="133" y="48"/>
                </a:cubicBezTo>
                <a:cubicBezTo>
                  <a:pt x="133" y="48"/>
                  <a:pt x="132" y="49"/>
                  <a:pt x="132" y="49"/>
                </a:cubicBezTo>
                <a:cubicBezTo>
                  <a:pt x="131" y="50"/>
                  <a:pt x="131" y="50"/>
                  <a:pt x="131" y="50"/>
                </a:cubicBezTo>
                <a:cubicBezTo>
                  <a:pt x="131" y="50"/>
                  <a:pt x="132" y="50"/>
                  <a:pt x="132" y="50"/>
                </a:cubicBezTo>
                <a:close/>
                <a:moveTo>
                  <a:pt x="128" y="46"/>
                </a:moveTo>
                <a:cubicBezTo>
                  <a:pt x="127" y="46"/>
                  <a:pt x="127" y="47"/>
                  <a:pt x="126" y="48"/>
                </a:cubicBezTo>
                <a:cubicBezTo>
                  <a:pt x="126" y="47"/>
                  <a:pt x="126" y="47"/>
                  <a:pt x="127" y="47"/>
                </a:cubicBezTo>
                <a:cubicBezTo>
                  <a:pt x="127" y="46"/>
                  <a:pt x="128" y="46"/>
                  <a:pt x="128" y="46"/>
                </a:cubicBezTo>
                <a:cubicBezTo>
                  <a:pt x="128" y="46"/>
                  <a:pt x="128" y="46"/>
                  <a:pt x="128" y="46"/>
                </a:cubicBezTo>
                <a:close/>
                <a:moveTo>
                  <a:pt x="119" y="41"/>
                </a:moveTo>
                <a:cubicBezTo>
                  <a:pt x="119" y="42"/>
                  <a:pt x="119" y="43"/>
                  <a:pt x="119" y="44"/>
                </a:cubicBezTo>
                <a:cubicBezTo>
                  <a:pt x="120" y="43"/>
                  <a:pt x="121" y="43"/>
                  <a:pt x="121" y="42"/>
                </a:cubicBezTo>
                <a:cubicBezTo>
                  <a:pt x="121" y="42"/>
                  <a:pt x="121" y="42"/>
                  <a:pt x="121" y="42"/>
                </a:cubicBezTo>
                <a:cubicBezTo>
                  <a:pt x="120" y="42"/>
                  <a:pt x="120" y="41"/>
                  <a:pt x="119" y="41"/>
                </a:cubicBezTo>
                <a:close/>
                <a:moveTo>
                  <a:pt x="125" y="39"/>
                </a:moveTo>
                <a:cubicBezTo>
                  <a:pt x="130" y="39"/>
                  <a:pt x="135" y="39"/>
                  <a:pt x="140" y="39"/>
                </a:cubicBezTo>
                <a:cubicBezTo>
                  <a:pt x="142" y="39"/>
                  <a:pt x="143" y="39"/>
                  <a:pt x="144" y="39"/>
                </a:cubicBezTo>
                <a:cubicBezTo>
                  <a:pt x="154" y="40"/>
                  <a:pt x="163" y="40"/>
                  <a:pt x="171" y="41"/>
                </a:cubicBezTo>
                <a:cubicBezTo>
                  <a:pt x="174" y="41"/>
                  <a:pt x="174" y="41"/>
                  <a:pt x="174" y="41"/>
                </a:cubicBezTo>
                <a:cubicBezTo>
                  <a:pt x="190" y="42"/>
                  <a:pt x="206" y="43"/>
                  <a:pt x="222" y="43"/>
                </a:cubicBezTo>
                <a:cubicBezTo>
                  <a:pt x="223" y="43"/>
                  <a:pt x="223" y="43"/>
                  <a:pt x="223" y="43"/>
                </a:cubicBezTo>
                <a:cubicBezTo>
                  <a:pt x="224" y="42"/>
                  <a:pt x="224" y="41"/>
                  <a:pt x="223" y="39"/>
                </a:cubicBezTo>
                <a:cubicBezTo>
                  <a:pt x="223" y="39"/>
                  <a:pt x="223" y="39"/>
                  <a:pt x="223" y="39"/>
                </a:cubicBezTo>
                <a:cubicBezTo>
                  <a:pt x="223" y="39"/>
                  <a:pt x="222" y="38"/>
                  <a:pt x="222" y="38"/>
                </a:cubicBezTo>
                <a:cubicBezTo>
                  <a:pt x="222" y="38"/>
                  <a:pt x="222" y="37"/>
                  <a:pt x="222" y="37"/>
                </a:cubicBezTo>
                <a:cubicBezTo>
                  <a:pt x="222" y="37"/>
                  <a:pt x="222" y="37"/>
                  <a:pt x="222" y="37"/>
                </a:cubicBezTo>
                <a:cubicBezTo>
                  <a:pt x="220" y="34"/>
                  <a:pt x="217" y="31"/>
                  <a:pt x="216" y="29"/>
                </a:cubicBezTo>
                <a:cubicBezTo>
                  <a:pt x="212" y="25"/>
                  <a:pt x="208" y="22"/>
                  <a:pt x="204" y="20"/>
                </a:cubicBezTo>
                <a:cubicBezTo>
                  <a:pt x="197" y="15"/>
                  <a:pt x="187" y="11"/>
                  <a:pt x="177" y="8"/>
                </a:cubicBezTo>
                <a:cubicBezTo>
                  <a:pt x="167" y="6"/>
                  <a:pt x="156" y="4"/>
                  <a:pt x="145" y="3"/>
                </a:cubicBezTo>
                <a:cubicBezTo>
                  <a:pt x="140" y="3"/>
                  <a:pt x="136" y="3"/>
                  <a:pt x="132" y="3"/>
                </a:cubicBezTo>
                <a:cubicBezTo>
                  <a:pt x="130" y="3"/>
                  <a:pt x="128" y="3"/>
                  <a:pt x="126" y="3"/>
                </a:cubicBezTo>
                <a:cubicBezTo>
                  <a:pt x="124" y="3"/>
                  <a:pt x="122" y="3"/>
                  <a:pt x="120" y="3"/>
                </a:cubicBezTo>
                <a:cubicBezTo>
                  <a:pt x="120" y="3"/>
                  <a:pt x="120" y="3"/>
                  <a:pt x="119" y="3"/>
                </a:cubicBezTo>
                <a:cubicBezTo>
                  <a:pt x="119" y="6"/>
                  <a:pt x="119" y="10"/>
                  <a:pt x="120" y="13"/>
                </a:cubicBezTo>
                <a:cubicBezTo>
                  <a:pt x="120" y="21"/>
                  <a:pt x="120" y="30"/>
                  <a:pt x="119" y="39"/>
                </a:cubicBezTo>
                <a:cubicBezTo>
                  <a:pt x="121" y="39"/>
                  <a:pt x="123" y="39"/>
                  <a:pt x="125" y="39"/>
                </a:cubicBezTo>
                <a:close/>
                <a:moveTo>
                  <a:pt x="122" y="42"/>
                </a:moveTo>
                <a:cubicBezTo>
                  <a:pt x="123" y="42"/>
                  <a:pt x="123" y="42"/>
                  <a:pt x="123" y="42"/>
                </a:cubicBezTo>
                <a:cubicBezTo>
                  <a:pt x="123" y="42"/>
                  <a:pt x="123" y="43"/>
                  <a:pt x="123" y="43"/>
                </a:cubicBezTo>
                <a:cubicBezTo>
                  <a:pt x="123" y="43"/>
                  <a:pt x="124" y="42"/>
                  <a:pt x="124" y="42"/>
                </a:cubicBezTo>
                <a:cubicBezTo>
                  <a:pt x="124" y="42"/>
                  <a:pt x="123" y="42"/>
                  <a:pt x="122" y="42"/>
                </a:cubicBezTo>
                <a:close/>
                <a:moveTo>
                  <a:pt x="127" y="42"/>
                </a:moveTo>
                <a:cubicBezTo>
                  <a:pt x="127" y="42"/>
                  <a:pt x="127" y="43"/>
                  <a:pt x="127" y="43"/>
                </a:cubicBezTo>
                <a:cubicBezTo>
                  <a:pt x="127" y="43"/>
                  <a:pt x="127" y="43"/>
                  <a:pt x="127" y="43"/>
                </a:cubicBezTo>
                <a:cubicBezTo>
                  <a:pt x="127" y="43"/>
                  <a:pt x="128" y="42"/>
                  <a:pt x="129" y="42"/>
                </a:cubicBezTo>
                <a:cubicBezTo>
                  <a:pt x="128" y="42"/>
                  <a:pt x="128" y="42"/>
                  <a:pt x="127" y="42"/>
                </a:cubicBezTo>
                <a:close/>
                <a:moveTo>
                  <a:pt x="131" y="42"/>
                </a:moveTo>
                <a:cubicBezTo>
                  <a:pt x="131" y="42"/>
                  <a:pt x="131" y="42"/>
                  <a:pt x="131" y="43"/>
                </a:cubicBezTo>
                <a:cubicBezTo>
                  <a:pt x="131" y="43"/>
                  <a:pt x="131" y="43"/>
                  <a:pt x="131" y="43"/>
                </a:cubicBezTo>
                <a:cubicBezTo>
                  <a:pt x="132" y="43"/>
                  <a:pt x="132" y="42"/>
                  <a:pt x="133" y="42"/>
                </a:cubicBezTo>
                <a:cubicBezTo>
                  <a:pt x="132" y="42"/>
                  <a:pt x="131" y="42"/>
                  <a:pt x="131" y="4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" name="Freeform 5"/>
          <p:cNvSpPr>
            <a:spLocks noEditPoints="1"/>
          </p:cNvSpPr>
          <p:nvPr/>
        </p:nvSpPr>
        <p:spPr bwMode="auto">
          <a:xfrm>
            <a:off x="1651694" y="1735728"/>
            <a:ext cx="515848" cy="466969"/>
          </a:xfrm>
          <a:custGeom>
            <a:avLst/>
            <a:gdLst>
              <a:gd name="T0" fmla="*/ 52 w 231"/>
              <a:gd name="T1" fmla="*/ 126 h 141"/>
              <a:gd name="T2" fmla="*/ 5 w 231"/>
              <a:gd name="T3" fmla="*/ 101 h 141"/>
              <a:gd name="T4" fmla="*/ 116 w 231"/>
              <a:gd name="T5" fmla="*/ 2 h 141"/>
              <a:gd name="T6" fmla="*/ 228 w 231"/>
              <a:gd name="T7" fmla="*/ 52 h 141"/>
              <a:gd name="T8" fmla="*/ 224 w 231"/>
              <a:gd name="T9" fmla="*/ 109 h 141"/>
              <a:gd name="T10" fmla="*/ 190 w 231"/>
              <a:gd name="T11" fmla="*/ 133 h 141"/>
              <a:gd name="T12" fmla="*/ 138 w 231"/>
              <a:gd name="T13" fmla="*/ 117 h 141"/>
              <a:gd name="T14" fmla="*/ 130 w 231"/>
              <a:gd name="T15" fmla="*/ 128 h 141"/>
              <a:gd name="T16" fmla="*/ 129 w 231"/>
              <a:gd name="T17" fmla="*/ 131 h 141"/>
              <a:gd name="T18" fmla="*/ 123 w 231"/>
              <a:gd name="T19" fmla="*/ 116 h 141"/>
              <a:gd name="T20" fmla="*/ 117 w 231"/>
              <a:gd name="T21" fmla="*/ 127 h 141"/>
              <a:gd name="T22" fmla="*/ 109 w 231"/>
              <a:gd name="T23" fmla="*/ 123 h 141"/>
              <a:gd name="T24" fmla="*/ 148 w 231"/>
              <a:gd name="T25" fmla="*/ 134 h 141"/>
              <a:gd name="T26" fmla="*/ 166 w 231"/>
              <a:gd name="T27" fmla="*/ 129 h 141"/>
              <a:gd name="T28" fmla="*/ 106 w 231"/>
              <a:gd name="T29" fmla="*/ 131 h 141"/>
              <a:gd name="T30" fmla="*/ 103 w 231"/>
              <a:gd name="T31" fmla="*/ 119 h 141"/>
              <a:gd name="T32" fmla="*/ 184 w 231"/>
              <a:gd name="T33" fmla="*/ 126 h 141"/>
              <a:gd name="T34" fmla="*/ 87 w 231"/>
              <a:gd name="T35" fmla="*/ 109 h 141"/>
              <a:gd name="T36" fmla="*/ 94 w 231"/>
              <a:gd name="T37" fmla="*/ 113 h 141"/>
              <a:gd name="T38" fmla="*/ 83 w 231"/>
              <a:gd name="T39" fmla="*/ 108 h 141"/>
              <a:gd name="T40" fmla="*/ 75 w 231"/>
              <a:gd name="T41" fmla="*/ 109 h 141"/>
              <a:gd name="T42" fmla="*/ 71 w 231"/>
              <a:gd name="T43" fmla="*/ 127 h 141"/>
              <a:gd name="T44" fmla="*/ 194 w 231"/>
              <a:gd name="T45" fmla="*/ 126 h 141"/>
              <a:gd name="T46" fmla="*/ 176 w 231"/>
              <a:gd name="T47" fmla="*/ 123 h 141"/>
              <a:gd name="T48" fmla="*/ 53 w 231"/>
              <a:gd name="T49" fmla="*/ 121 h 141"/>
              <a:gd name="T50" fmla="*/ 44 w 231"/>
              <a:gd name="T51" fmla="*/ 98 h 141"/>
              <a:gd name="T52" fmla="*/ 186 w 231"/>
              <a:gd name="T53" fmla="*/ 105 h 141"/>
              <a:gd name="T54" fmla="*/ 107 w 231"/>
              <a:gd name="T55" fmla="*/ 111 h 141"/>
              <a:gd name="T56" fmla="*/ 42 w 231"/>
              <a:gd name="T57" fmla="*/ 97 h 141"/>
              <a:gd name="T58" fmla="*/ 200 w 231"/>
              <a:gd name="T59" fmla="*/ 115 h 141"/>
              <a:gd name="T60" fmla="*/ 27 w 231"/>
              <a:gd name="T61" fmla="*/ 102 h 141"/>
              <a:gd name="T62" fmla="*/ 214 w 231"/>
              <a:gd name="T63" fmla="*/ 111 h 141"/>
              <a:gd name="T64" fmla="*/ 189 w 231"/>
              <a:gd name="T65" fmla="*/ 109 h 141"/>
              <a:gd name="T66" fmla="*/ 199 w 231"/>
              <a:gd name="T67" fmla="*/ 105 h 141"/>
              <a:gd name="T68" fmla="*/ 107 w 231"/>
              <a:gd name="T69" fmla="*/ 107 h 141"/>
              <a:gd name="T70" fmla="*/ 217 w 231"/>
              <a:gd name="T71" fmla="*/ 57 h 141"/>
              <a:gd name="T72" fmla="*/ 120 w 231"/>
              <a:gd name="T73" fmla="*/ 53 h 141"/>
              <a:gd name="T74" fmla="*/ 116 w 231"/>
              <a:gd name="T75" fmla="*/ 40 h 141"/>
              <a:gd name="T76" fmla="*/ 15 w 231"/>
              <a:gd name="T77" fmla="*/ 78 h 141"/>
              <a:gd name="T78" fmla="*/ 219 w 231"/>
              <a:gd name="T79" fmla="*/ 108 h 141"/>
              <a:gd name="T80" fmla="*/ 210 w 231"/>
              <a:gd name="T81" fmla="*/ 105 h 141"/>
              <a:gd name="T82" fmla="*/ 183 w 231"/>
              <a:gd name="T83" fmla="*/ 106 h 141"/>
              <a:gd name="T84" fmla="*/ 19 w 231"/>
              <a:gd name="T85" fmla="*/ 86 h 141"/>
              <a:gd name="T86" fmla="*/ 14 w 231"/>
              <a:gd name="T87" fmla="*/ 102 h 141"/>
              <a:gd name="T88" fmla="*/ 9 w 231"/>
              <a:gd name="T89" fmla="*/ 85 h 141"/>
              <a:gd name="T90" fmla="*/ 219 w 231"/>
              <a:gd name="T91" fmla="*/ 99 h 141"/>
              <a:gd name="T92" fmla="*/ 220 w 231"/>
              <a:gd name="T93" fmla="*/ 86 h 141"/>
              <a:gd name="T94" fmla="*/ 225 w 231"/>
              <a:gd name="T95" fmla="*/ 46 h 141"/>
              <a:gd name="T96" fmla="*/ 225 w 231"/>
              <a:gd name="T97" fmla="*/ 54 h 141"/>
              <a:gd name="T98" fmla="*/ 211 w 231"/>
              <a:gd name="T99" fmla="*/ 46 h 141"/>
              <a:gd name="T100" fmla="*/ 193 w 231"/>
              <a:gd name="T101" fmla="*/ 46 h 141"/>
              <a:gd name="T102" fmla="*/ 178 w 231"/>
              <a:gd name="T103" fmla="*/ 48 h 141"/>
              <a:gd name="T104" fmla="*/ 171 w 231"/>
              <a:gd name="T105" fmla="*/ 46 h 141"/>
              <a:gd name="T106" fmla="*/ 173 w 231"/>
              <a:gd name="T107" fmla="*/ 52 h 141"/>
              <a:gd name="T108" fmla="*/ 153 w 231"/>
              <a:gd name="T109" fmla="*/ 43 h 141"/>
              <a:gd name="T110" fmla="*/ 146 w 231"/>
              <a:gd name="T111" fmla="*/ 43 h 141"/>
              <a:gd name="T112" fmla="*/ 131 w 231"/>
              <a:gd name="T113" fmla="*/ 50 h 141"/>
              <a:gd name="T114" fmla="*/ 144 w 231"/>
              <a:gd name="T115" fmla="*/ 39 h 141"/>
              <a:gd name="T116" fmla="*/ 132 w 231"/>
              <a:gd name="T117" fmla="*/ 3 h 141"/>
              <a:gd name="T118" fmla="*/ 127 w 231"/>
              <a:gd name="T119" fmla="*/ 43 h 1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231" h="141">
                <a:moveTo>
                  <a:pt x="143" y="141"/>
                </a:moveTo>
                <a:cubicBezTo>
                  <a:pt x="142" y="141"/>
                  <a:pt x="142" y="141"/>
                  <a:pt x="142" y="140"/>
                </a:cubicBezTo>
                <a:cubicBezTo>
                  <a:pt x="141" y="139"/>
                  <a:pt x="141" y="138"/>
                  <a:pt x="141" y="137"/>
                </a:cubicBezTo>
                <a:cubicBezTo>
                  <a:pt x="139" y="137"/>
                  <a:pt x="136" y="137"/>
                  <a:pt x="133" y="137"/>
                </a:cubicBezTo>
                <a:cubicBezTo>
                  <a:pt x="120" y="137"/>
                  <a:pt x="106" y="136"/>
                  <a:pt x="92" y="134"/>
                </a:cubicBezTo>
                <a:cubicBezTo>
                  <a:pt x="92" y="134"/>
                  <a:pt x="92" y="135"/>
                  <a:pt x="92" y="135"/>
                </a:cubicBezTo>
                <a:cubicBezTo>
                  <a:pt x="91" y="136"/>
                  <a:pt x="91" y="136"/>
                  <a:pt x="91" y="136"/>
                </a:cubicBezTo>
                <a:cubicBezTo>
                  <a:pt x="90" y="136"/>
                  <a:pt x="90" y="136"/>
                  <a:pt x="89" y="135"/>
                </a:cubicBezTo>
                <a:cubicBezTo>
                  <a:pt x="89" y="135"/>
                  <a:pt x="89" y="134"/>
                  <a:pt x="89" y="133"/>
                </a:cubicBezTo>
                <a:cubicBezTo>
                  <a:pt x="89" y="133"/>
                  <a:pt x="89" y="133"/>
                  <a:pt x="89" y="133"/>
                </a:cubicBezTo>
                <a:cubicBezTo>
                  <a:pt x="86" y="133"/>
                  <a:pt x="84" y="133"/>
                  <a:pt x="81" y="132"/>
                </a:cubicBezTo>
                <a:cubicBezTo>
                  <a:pt x="81" y="132"/>
                  <a:pt x="81" y="132"/>
                  <a:pt x="81" y="132"/>
                </a:cubicBezTo>
                <a:cubicBezTo>
                  <a:pt x="80" y="132"/>
                  <a:pt x="80" y="132"/>
                  <a:pt x="80" y="132"/>
                </a:cubicBezTo>
                <a:cubicBezTo>
                  <a:pt x="72" y="131"/>
                  <a:pt x="62" y="129"/>
                  <a:pt x="52" y="126"/>
                </a:cubicBezTo>
                <a:cubicBezTo>
                  <a:pt x="52" y="127"/>
                  <a:pt x="51" y="127"/>
                  <a:pt x="51" y="127"/>
                </a:cubicBezTo>
                <a:cubicBezTo>
                  <a:pt x="50" y="127"/>
                  <a:pt x="50" y="126"/>
                  <a:pt x="50" y="126"/>
                </a:cubicBezTo>
                <a:cubicBezTo>
                  <a:pt x="50" y="126"/>
                  <a:pt x="50" y="126"/>
                  <a:pt x="50" y="125"/>
                </a:cubicBezTo>
                <a:cubicBezTo>
                  <a:pt x="49" y="125"/>
                  <a:pt x="48" y="125"/>
                  <a:pt x="47" y="125"/>
                </a:cubicBezTo>
                <a:cubicBezTo>
                  <a:pt x="40" y="122"/>
                  <a:pt x="33" y="118"/>
                  <a:pt x="27" y="114"/>
                </a:cubicBezTo>
                <a:cubicBezTo>
                  <a:pt x="27" y="115"/>
                  <a:pt x="27" y="115"/>
                  <a:pt x="26" y="115"/>
                </a:cubicBezTo>
                <a:cubicBezTo>
                  <a:pt x="26" y="115"/>
                  <a:pt x="26" y="114"/>
                  <a:pt x="25" y="114"/>
                </a:cubicBezTo>
                <a:cubicBezTo>
                  <a:pt x="25" y="114"/>
                  <a:pt x="25" y="113"/>
                  <a:pt x="25" y="113"/>
                </a:cubicBezTo>
                <a:cubicBezTo>
                  <a:pt x="25" y="113"/>
                  <a:pt x="21" y="111"/>
                  <a:pt x="20" y="110"/>
                </a:cubicBezTo>
                <a:cubicBezTo>
                  <a:pt x="20" y="110"/>
                  <a:pt x="20" y="110"/>
                  <a:pt x="20" y="110"/>
                </a:cubicBezTo>
                <a:cubicBezTo>
                  <a:pt x="20" y="110"/>
                  <a:pt x="19" y="110"/>
                  <a:pt x="19" y="109"/>
                </a:cubicBezTo>
                <a:cubicBezTo>
                  <a:pt x="16" y="108"/>
                  <a:pt x="13" y="105"/>
                  <a:pt x="9" y="103"/>
                </a:cubicBezTo>
                <a:cubicBezTo>
                  <a:pt x="9" y="103"/>
                  <a:pt x="8" y="103"/>
                  <a:pt x="8" y="103"/>
                </a:cubicBezTo>
                <a:cubicBezTo>
                  <a:pt x="7" y="103"/>
                  <a:pt x="5" y="102"/>
                  <a:pt x="5" y="101"/>
                </a:cubicBezTo>
                <a:cubicBezTo>
                  <a:pt x="5" y="100"/>
                  <a:pt x="5" y="99"/>
                  <a:pt x="5" y="97"/>
                </a:cubicBezTo>
                <a:cubicBezTo>
                  <a:pt x="4" y="97"/>
                  <a:pt x="4" y="97"/>
                  <a:pt x="4" y="96"/>
                </a:cubicBezTo>
                <a:cubicBezTo>
                  <a:pt x="4" y="93"/>
                  <a:pt x="4" y="89"/>
                  <a:pt x="4" y="86"/>
                </a:cubicBezTo>
                <a:cubicBezTo>
                  <a:pt x="4" y="80"/>
                  <a:pt x="4" y="74"/>
                  <a:pt x="4" y="67"/>
                </a:cubicBezTo>
                <a:cubicBezTo>
                  <a:pt x="0" y="45"/>
                  <a:pt x="26" y="29"/>
                  <a:pt x="42" y="21"/>
                </a:cubicBezTo>
                <a:cubicBezTo>
                  <a:pt x="49" y="18"/>
                  <a:pt x="56" y="15"/>
                  <a:pt x="62" y="14"/>
                </a:cubicBezTo>
                <a:cubicBezTo>
                  <a:pt x="67" y="13"/>
                  <a:pt x="72" y="12"/>
                  <a:pt x="76" y="11"/>
                </a:cubicBezTo>
                <a:cubicBezTo>
                  <a:pt x="78" y="11"/>
                  <a:pt x="79" y="11"/>
                  <a:pt x="80" y="11"/>
                </a:cubicBezTo>
                <a:cubicBezTo>
                  <a:pt x="80" y="11"/>
                  <a:pt x="80" y="11"/>
                  <a:pt x="80" y="11"/>
                </a:cubicBezTo>
                <a:cubicBezTo>
                  <a:pt x="89" y="9"/>
                  <a:pt x="97" y="8"/>
                  <a:pt x="106" y="8"/>
                </a:cubicBezTo>
                <a:cubicBezTo>
                  <a:pt x="110" y="8"/>
                  <a:pt x="113" y="8"/>
                  <a:pt x="116" y="8"/>
                </a:cubicBezTo>
                <a:cubicBezTo>
                  <a:pt x="116" y="8"/>
                  <a:pt x="116" y="8"/>
                  <a:pt x="116" y="8"/>
                </a:cubicBezTo>
                <a:cubicBezTo>
                  <a:pt x="116" y="6"/>
                  <a:pt x="116" y="4"/>
                  <a:pt x="116" y="3"/>
                </a:cubicBezTo>
                <a:cubicBezTo>
                  <a:pt x="116" y="3"/>
                  <a:pt x="116" y="2"/>
                  <a:pt x="116" y="2"/>
                </a:cubicBezTo>
                <a:cubicBezTo>
                  <a:pt x="115" y="1"/>
                  <a:pt x="116" y="1"/>
                  <a:pt x="117" y="0"/>
                </a:cubicBezTo>
                <a:cubicBezTo>
                  <a:pt x="118" y="0"/>
                  <a:pt x="119" y="0"/>
                  <a:pt x="121" y="0"/>
                </a:cubicBezTo>
                <a:cubicBezTo>
                  <a:pt x="124" y="0"/>
                  <a:pt x="128" y="0"/>
                  <a:pt x="131" y="0"/>
                </a:cubicBezTo>
                <a:cubicBezTo>
                  <a:pt x="151" y="0"/>
                  <a:pt x="168" y="2"/>
                  <a:pt x="183" y="7"/>
                </a:cubicBezTo>
                <a:cubicBezTo>
                  <a:pt x="194" y="10"/>
                  <a:pt x="203" y="14"/>
                  <a:pt x="210" y="20"/>
                </a:cubicBezTo>
                <a:cubicBezTo>
                  <a:pt x="215" y="23"/>
                  <a:pt x="218" y="26"/>
                  <a:pt x="221" y="30"/>
                </a:cubicBezTo>
                <a:cubicBezTo>
                  <a:pt x="221" y="30"/>
                  <a:pt x="221" y="30"/>
                  <a:pt x="221" y="30"/>
                </a:cubicBezTo>
                <a:cubicBezTo>
                  <a:pt x="223" y="32"/>
                  <a:pt x="225" y="35"/>
                  <a:pt x="226" y="38"/>
                </a:cubicBezTo>
                <a:cubicBezTo>
                  <a:pt x="227" y="38"/>
                  <a:pt x="227" y="38"/>
                  <a:pt x="228" y="39"/>
                </a:cubicBezTo>
                <a:cubicBezTo>
                  <a:pt x="228" y="40"/>
                  <a:pt x="228" y="41"/>
                  <a:pt x="228" y="42"/>
                </a:cubicBezTo>
                <a:cubicBezTo>
                  <a:pt x="228" y="42"/>
                  <a:pt x="228" y="42"/>
                  <a:pt x="228" y="43"/>
                </a:cubicBezTo>
                <a:cubicBezTo>
                  <a:pt x="228" y="43"/>
                  <a:pt x="229" y="44"/>
                  <a:pt x="229" y="44"/>
                </a:cubicBezTo>
                <a:cubicBezTo>
                  <a:pt x="228" y="46"/>
                  <a:pt x="228" y="49"/>
                  <a:pt x="228" y="51"/>
                </a:cubicBezTo>
                <a:cubicBezTo>
                  <a:pt x="228" y="51"/>
                  <a:pt x="228" y="52"/>
                  <a:pt x="228" y="52"/>
                </a:cubicBezTo>
                <a:cubicBezTo>
                  <a:pt x="228" y="52"/>
                  <a:pt x="228" y="53"/>
                  <a:pt x="228" y="53"/>
                </a:cubicBezTo>
                <a:cubicBezTo>
                  <a:pt x="228" y="53"/>
                  <a:pt x="228" y="53"/>
                  <a:pt x="228" y="53"/>
                </a:cubicBezTo>
                <a:cubicBezTo>
                  <a:pt x="229" y="55"/>
                  <a:pt x="229" y="57"/>
                  <a:pt x="230" y="59"/>
                </a:cubicBezTo>
                <a:cubicBezTo>
                  <a:pt x="230" y="59"/>
                  <a:pt x="230" y="59"/>
                  <a:pt x="230" y="59"/>
                </a:cubicBezTo>
                <a:cubicBezTo>
                  <a:pt x="230" y="60"/>
                  <a:pt x="231" y="60"/>
                  <a:pt x="230" y="60"/>
                </a:cubicBezTo>
                <a:cubicBezTo>
                  <a:pt x="229" y="65"/>
                  <a:pt x="229" y="69"/>
                  <a:pt x="230" y="74"/>
                </a:cubicBezTo>
                <a:cubicBezTo>
                  <a:pt x="230" y="75"/>
                  <a:pt x="230" y="76"/>
                  <a:pt x="230" y="78"/>
                </a:cubicBezTo>
                <a:cubicBezTo>
                  <a:pt x="230" y="80"/>
                  <a:pt x="230" y="83"/>
                  <a:pt x="230" y="86"/>
                </a:cubicBezTo>
                <a:cubicBezTo>
                  <a:pt x="230" y="87"/>
                  <a:pt x="230" y="88"/>
                  <a:pt x="230" y="89"/>
                </a:cubicBezTo>
                <a:cubicBezTo>
                  <a:pt x="230" y="92"/>
                  <a:pt x="229" y="95"/>
                  <a:pt x="229" y="98"/>
                </a:cubicBezTo>
                <a:cubicBezTo>
                  <a:pt x="230" y="99"/>
                  <a:pt x="230" y="99"/>
                  <a:pt x="231" y="100"/>
                </a:cubicBezTo>
                <a:cubicBezTo>
                  <a:pt x="231" y="100"/>
                  <a:pt x="231" y="101"/>
                  <a:pt x="230" y="102"/>
                </a:cubicBezTo>
                <a:cubicBezTo>
                  <a:pt x="229" y="104"/>
                  <a:pt x="226" y="106"/>
                  <a:pt x="224" y="108"/>
                </a:cubicBezTo>
                <a:cubicBezTo>
                  <a:pt x="224" y="109"/>
                  <a:pt x="224" y="109"/>
                  <a:pt x="224" y="109"/>
                </a:cubicBezTo>
                <a:cubicBezTo>
                  <a:pt x="224" y="110"/>
                  <a:pt x="224" y="110"/>
                  <a:pt x="223" y="110"/>
                </a:cubicBezTo>
                <a:cubicBezTo>
                  <a:pt x="223" y="110"/>
                  <a:pt x="223" y="110"/>
                  <a:pt x="223" y="110"/>
                </a:cubicBezTo>
                <a:cubicBezTo>
                  <a:pt x="223" y="110"/>
                  <a:pt x="223" y="110"/>
                  <a:pt x="223" y="110"/>
                </a:cubicBezTo>
                <a:cubicBezTo>
                  <a:pt x="219" y="113"/>
                  <a:pt x="216" y="117"/>
                  <a:pt x="212" y="120"/>
                </a:cubicBezTo>
                <a:cubicBezTo>
                  <a:pt x="211" y="120"/>
                  <a:pt x="211" y="120"/>
                  <a:pt x="211" y="120"/>
                </a:cubicBezTo>
                <a:cubicBezTo>
                  <a:pt x="211" y="120"/>
                  <a:pt x="211" y="120"/>
                  <a:pt x="211" y="120"/>
                </a:cubicBezTo>
                <a:cubicBezTo>
                  <a:pt x="211" y="120"/>
                  <a:pt x="210" y="121"/>
                  <a:pt x="210" y="121"/>
                </a:cubicBezTo>
                <a:cubicBezTo>
                  <a:pt x="209" y="121"/>
                  <a:pt x="209" y="121"/>
                  <a:pt x="209" y="121"/>
                </a:cubicBezTo>
                <a:cubicBezTo>
                  <a:pt x="209" y="122"/>
                  <a:pt x="209" y="122"/>
                  <a:pt x="208" y="122"/>
                </a:cubicBezTo>
                <a:cubicBezTo>
                  <a:pt x="208" y="122"/>
                  <a:pt x="208" y="122"/>
                  <a:pt x="208" y="122"/>
                </a:cubicBezTo>
                <a:cubicBezTo>
                  <a:pt x="203" y="126"/>
                  <a:pt x="198" y="129"/>
                  <a:pt x="193" y="131"/>
                </a:cubicBezTo>
                <a:cubicBezTo>
                  <a:pt x="193" y="132"/>
                  <a:pt x="193" y="133"/>
                  <a:pt x="192" y="133"/>
                </a:cubicBezTo>
                <a:cubicBezTo>
                  <a:pt x="192" y="134"/>
                  <a:pt x="192" y="134"/>
                  <a:pt x="191" y="134"/>
                </a:cubicBezTo>
                <a:cubicBezTo>
                  <a:pt x="190" y="134"/>
                  <a:pt x="190" y="134"/>
                  <a:pt x="190" y="133"/>
                </a:cubicBezTo>
                <a:cubicBezTo>
                  <a:pt x="190" y="133"/>
                  <a:pt x="190" y="132"/>
                  <a:pt x="190" y="132"/>
                </a:cubicBezTo>
                <a:cubicBezTo>
                  <a:pt x="189" y="132"/>
                  <a:pt x="187" y="132"/>
                  <a:pt x="186" y="133"/>
                </a:cubicBezTo>
                <a:cubicBezTo>
                  <a:pt x="175" y="136"/>
                  <a:pt x="162" y="137"/>
                  <a:pt x="145" y="137"/>
                </a:cubicBezTo>
                <a:cubicBezTo>
                  <a:pt x="145" y="137"/>
                  <a:pt x="145" y="137"/>
                  <a:pt x="144" y="137"/>
                </a:cubicBezTo>
                <a:cubicBezTo>
                  <a:pt x="144" y="138"/>
                  <a:pt x="144" y="139"/>
                  <a:pt x="144" y="140"/>
                </a:cubicBezTo>
                <a:cubicBezTo>
                  <a:pt x="144" y="141"/>
                  <a:pt x="143" y="141"/>
                  <a:pt x="143" y="141"/>
                </a:cubicBezTo>
                <a:close/>
                <a:moveTo>
                  <a:pt x="109" y="132"/>
                </a:moveTo>
                <a:cubicBezTo>
                  <a:pt x="119" y="133"/>
                  <a:pt x="129" y="134"/>
                  <a:pt x="138" y="134"/>
                </a:cubicBezTo>
                <a:cubicBezTo>
                  <a:pt x="138" y="133"/>
                  <a:pt x="138" y="133"/>
                  <a:pt x="138" y="133"/>
                </a:cubicBezTo>
                <a:cubicBezTo>
                  <a:pt x="138" y="132"/>
                  <a:pt x="138" y="132"/>
                  <a:pt x="138" y="132"/>
                </a:cubicBezTo>
                <a:cubicBezTo>
                  <a:pt x="138" y="130"/>
                  <a:pt x="138" y="128"/>
                  <a:pt x="138" y="126"/>
                </a:cubicBezTo>
                <a:cubicBezTo>
                  <a:pt x="139" y="125"/>
                  <a:pt x="139" y="123"/>
                  <a:pt x="138" y="121"/>
                </a:cubicBezTo>
                <a:cubicBezTo>
                  <a:pt x="138" y="120"/>
                  <a:pt x="138" y="120"/>
                  <a:pt x="138" y="120"/>
                </a:cubicBezTo>
                <a:cubicBezTo>
                  <a:pt x="138" y="119"/>
                  <a:pt x="138" y="118"/>
                  <a:pt x="138" y="117"/>
                </a:cubicBezTo>
                <a:cubicBezTo>
                  <a:pt x="138" y="117"/>
                  <a:pt x="138" y="116"/>
                  <a:pt x="138" y="116"/>
                </a:cubicBezTo>
                <a:cubicBezTo>
                  <a:pt x="138" y="115"/>
                  <a:pt x="138" y="115"/>
                  <a:pt x="139" y="115"/>
                </a:cubicBezTo>
                <a:cubicBezTo>
                  <a:pt x="139" y="115"/>
                  <a:pt x="139" y="115"/>
                  <a:pt x="140" y="115"/>
                </a:cubicBezTo>
                <a:cubicBezTo>
                  <a:pt x="140" y="116"/>
                  <a:pt x="141" y="117"/>
                  <a:pt x="141" y="118"/>
                </a:cubicBezTo>
                <a:cubicBezTo>
                  <a:pt x="141" y="116"/>
                  <a:pt x="141" y="114"/>
                  <a:pt x="141" y="112"/>
                </a:cubicBezTo>
                <a:cubicBezTo>
                  <a:pt x="139" y="112"/>
                  <a:pt x="137" y="112"/>
                  <a:pt x="134" y="112"/>
                </a:cubicBezTo>
                <a:cubicBezTo>
                  <a:pt x="134" y="113"/>
                  <a:pt x="134" y="113"/>
                  <a:pt x="134" y="114"/>
                </a:cubicBezTo>
                <a:cubicBezTo>
                  <a:pt x="133" y="114"/>
                  <a:pt x="133" y="116"/>
                  <a:pt x="133" y="122"/>
                </a:cubicBezTo>
                <a:cubicBezTo>
                  <a:pt x="133" y="122"/>
                  <a:pt x="133" y="122"/>
                  <a:pt x="133" y="123"/>
                </a:cubicBezTo>
                <a:cubicBezTo>
                  <a:pt x="133" y="123"/>
                  <a:pt x="133" y="124"/>
                  <a:pt x="133" y="125"/>
                </a:cubicBezTo>
                <a:cubicBezTo>
                  <a:pt x="133" y="127"/>
                  <a:pt x="134" y="130"/>
                  <a:pt x="133" y="132"/>
                </a:cubicBezTo>
                <a:cubicBezTo>
                  <a:pt x="133" y="133"/>
                  <a:pt x="132" y="133"/>
                  <a:pt x="132" y="133"/>
                </a:cubicBezTo>
                <a:cubicBezTo>
                  <a:pt x="131" y="133"/>
                  <a:pt x="131" y="133"/>
                  <a:pt x="131" y="132"/>
                </a:cubicBezTo>
                <a:cubicBezTo>
                  <a:pt x="130" y="131"/>
                  <a:pt x="130" y="129"/>
                  <a:pt x="130" y="128"/>
                </a:cubicBezTo>
                <a:cubicBezTo>
                  <a:pt x="130" y="127"/>
                  <a:pt x="130" y="127"/>
                  <a:pt x="130" y="127"/>
                </a:cubicBezTo>
                <a:cubicBezTo>
                  <a:pt x="130" y="124"/>
                  <a:pt x="130" y="122"/>
                  <a:pt x="130" y="119"/>
                </a:cubicBezTo>
                <a:cubicBezTo>
                  <a:pt x="130" y="119"/>
                  <a:pt x="130" y="119"/>
                  <a:pt x="130" y="119"/>
                </a:cubicBezTo>
                <a:cubicBezTo>
                  <a:pt x="130" y="117"/>
                  <a:pt x="130" y="114"/>
                  <a:pt x="131" y="112"/>
                </a:cubicBezTo>
                <a:cubicBezTo>
                  <a:pt x="131" y="112"/>
                  <a:pt x="130" y="112"/>
                  <a:pt x="130" y="112"/>
                </a:cubicBezTo>
                <a:cubicBezTo>
                  <a:pt x="130" y="113"/>
                  <a:pt x="130" y="113"/>
                  <a:pt x="130" y="113"/>
                </a:cubicBezTo>
                <a:cubicBezTo>
                  <a:pt x="130" y="113"/>
                  <a:pt x="130" y="113"/>
                  <a:pt x="130" y="113"/>
                </a:cubicBezTo>
                <a:cubicBezTo>
                  <a:pt x="130" y="113"/>
                  <a:pt x="130" y="114"/>
                  <a:pt x="130" y="114"/>
                </a:cubicBezTo>
                <a:cubicBezTo>
                  <a:pt x="130" y="115"/>
                  <a:pt x="130" y="115"/>
                  <a:pt x="130" y="115"/>
                </a:cubicBezTo>
                <a:cubicBezTo>
                  <a:pt x="130" y="116"/>
                  <a:pt x="130" y="116"/>
                  <a:pt x="130" y="117"/>
                </a:cubicBezTo>
                <a:cubicBezTo>
                  <a:pt x="130" y="118"/>
                  <a:pt x="130" y="120"/>
                  <a:pt x="129" y="121"/>
                </a:cubicBezTo>
                <a:cubicBezTo>
                  <a:pt x="129" y="122"/>
                  <a:pt x="129" y="123"/>
                  <a:pt x="129" y="124"/>
                </a:cubicBezTo>
                <a:cubicBezTo>
                  <a:pt x="129" y="125"/>
                  <a:pt x="129" y="126"/>
                  <a:pt x="129" y="127"/>
                </a:cubicBezTo>
                <a:cubicBezTo>
                  <a:pt x="129" y="128"/>
                  <a:pt x="129" y="130"/>
                  <a:pt x="129" y="131"/>
                </a:cubicBezTo>
                <a:cubicBezTo>
                  <a:pt x="129" y="132"/>
                  <a:pt x="129" y="132"/>
                  <a:pt x="128" y="132"/>
                </a:cubicBezTo>
                <a:cubicBezTo>
                  <a:pt x="128" y="132"/>
                  <a:pt x="127" y="132"/>
                  <a:pt x="127" y="131"/>
                </a:cubicBezTo>
                <a:cubicBezTo>
                  <a:pt x="127" y="131"/>
                  <a:pt x="126" y="130"/>
                  <a:pt x="126" y="130"/>
                </a:cubicBezTo>
                <a:cubicBezTo>
                  <a:pt x="126" y="130"/>
                  <a:pt x="126" y="130"/>
                  <a:pt x="126" y="131"/>
                </a:cubicBezTo>
                <a:cubicBezTo>
                  <a:pt x="126" y="131"/>
                  <a:pt x="125" y="131"/>
                  <a:pt x="125" y="131"/>
                </a:cubicBezTo>
                <a:cubicBezTo>
                  <a:pt x="124" y="131"/>
                  <a:pt x="124" y="131"/>
                  <a:pt x="124" y="131"/>
                </a:cubicBezTo>
                <a:cubicBezTo>
                  <a:pt x="123" y="128"/>
                  <a:pt x="123" y="125"/>
                  <a:pt x="123" y="122"/>
                </a:cubicBezTo>
                <a:cubicBezTo>
                  <a:pt x="123" y="122"/>
                  <a:pt x="123" y="121"/>
                  <a:pt x="123" y="121"/>
                </a:cubicBezTo>
                <a:cubicBezTo>
                  <a:pt x="123" y="117"/>
                  <a:pt x="124" y="115"/>
                  <a:pt x="124" y="112"/>
                </a:cubicBezTo>
                <a:cubicBezTo>
                  <a:pt x="124" y="112"/>
                  <a:pt x="124" y="112"/>
                  <a:pt x="123" y="112"/>
                </a:cubicBezTo>
                <a:cubicBezTo>
                  <a:pt x="123" y="112"/>
                  <a:pt x="123" y="112"/>
                  <a:pt x="123" y="113"/>
                </a:cubicBezTo>
                <a:cubicBezTo>
                  <a:pt x="123" y="113"/>
                  <a:pt x="123" y="113"/>
                  <a:pt x="123" y="114"/>
                </a:cubicBezTo>
                <a:cubicBezTo>
                  <a:pt x="123" y="114"/>
                  <a:pt x="123" y="114"/>
                  <a:pt x="123" y="114"/>
                </a:cubicBezTo>
                <a:cubicBezTo>
                  <a:pt x="123" y="115"/>
                  <a:pt x="123" y="115"/>
                  <a:pt x="123" y="116"/>
                </a:cubicBezTo>
                <a:cubicBezTo>
                  <a:pt x="123" y="116"/>
                  <a:pt x="123" y="116"/>
                  <a:pt x="123" y="117"/>
                </a:cubicBezTo>
                <a:cubicBezTo>
                  <a:pt x="123" y="118"/>
                  <a:pt x="123" y="118"/>
                  <a:pt x="123" y="119"/>
                </a:cubicBezTo>
                <a:cubicBezTo>
                  <a:pt x="123" y="120"/>
                  <a:pt x="123" y="120"/>
                  <a:pt x="123" y="120"/>
                </a:cubicBezTo>
                <a:cubicBezTo>
                  <a:pt x="123" y="124"/>
                  <a:pt x="123" y="128"/>
                  <a:pt x="122" y="132"/>
                </a:cubicBezTo>
                <a:cubicBezTo>
                  <a:pt x="122" y="132"/>
                  <a:pt x="121" y="133"/>
                  <a:pt x="121" y="133"/>
                </a:cubicBezTo>
                <a:cubicBezTo>
                  <a:pt x="120" y="133"/>
                  <a:pt x="120" y="132"/>
                  <a:pt x="120" y="132"/>
                </a:cubicBezTo>
                <a:cubicBezTo>
                  <a:pt x="119" y="129"/>
                  <a:pt x="119" y="125"/>
                  <a:pt x="119" y="122"/>
                </a:cubicBezTo>
                <a:cubicBezTo>
                  <a:pt x="119" y="120"/>
                  <a:pt x="120" y="118"/>
                  <a:pt x="119" y="116"/>
                </a:cubicBezTo>
                <a:cubicBezTo>
                  <a:pt x="119" y="116"/>
                  <a:pt x="119" y="116"/>
                  <a:pt x="119" y="116"/>
                </a:cubicBezTo>
                <a:cubicBezTo>
                  <a:pt x="119" y="114"/>
                  <a:pt x="119" y="113"/>
                  <a:pt x="120" y="112"/>
                </a:cubicBezTo>
                <a:cubicBezTo>
                  <a:pt x="119" y="112"/>
                  <a:pt x="119" y="112"/>
                  <a:pt x="118" y="112"/>
                </a:cubicBezTo>
                <a:cubicBezTo>
                  <a:pt x="118" y="114"/>
                  <a:pt x="118" y="116"/>
                  <a:pt x="118" y="117"/>
                </a:cubicBezTo>
                <a:cubicBezTo>
                  <a:pt x="117" y="119"/>
                  <a:pt x="117" y="120"/>
                  <a:pt x="117" y="121"/>
                </a:cubicBezTo>
                <a:cubicBezTo>
                  <a:pt x="117" y="123"/>
                  <a:pt x="117" y="125"/>
                  <a:pt x="117" y="127"/>
                </a:cubicBezTo>
                <a:cubicBezTo>
                  <a:pt x="117" y="128"/>
                  <a:pt x="117" y="128"/>
                  <a:pt x="117" y="129"/>
                </a:cubicBezTo>
                <a:cubicBezTo>
                  <a:pt x="117" y="130"/>
                  <a:pt x="117" y="131"/>
                  <a:pt x="116" y="131"/>
                </a:cubicBezTo>
                <a:cubicBezTo>
                  <a:pt x="116" y="131"/>
                  <a:pt x="115" y="130"/>
                  <a:pt x="115" y="130"/>
                </a:cubicBezTo>
                <a:cubicBezTo>
                  <a:pt x="113" y="126"/>
                  <a:pt x="114" y="121"/>
                  <a:pt x="114" y="117"/>
                </a:cubicBezTo>
                <a:cubicBezTo>
                  <a:pt x="115" y="115"/>
                  <a:pt x="115" y="113"/>
                  <a:pt x="115" y="112"/>
                </a:cubicBezTo>
                <a:cubicBezTo>
                  <a:pt x="114" y="112"/>
                  <a:pt x="114" y="112"/>
                  <a:pt x="113" y="112"/>
                </a:cubicBezTo>
                <a:cubicBezTo>
                  <a:pt x="113" y="112"/>
                  <a:pt x="113" y="113"/>
                  <a:pt x="113" y="114"/>
                </a:cubicBezTo>
                <a:cubicBezTo>
                  <a:pt x="113" y="119"/>
                  <a:pt x="113" y="124"/>
                  <a:pt x="112" y="129"/>
                </a:cubicBezTo>
                <a:cubicBezTo>
                  <a:pt x="111" y="129"/>
                  <a:pt x="111" y="129"/>
                  <a:pt x="110" y="129"/>
                </a:cubicBezTo>
                <a:cubicBezTo>
                  <a:pt x="110" y="129"/>
                  <a:pt x="109" y="129"/>
                  <a:pt x="109" y="128"/>
                </a:cubicBezTo>
                <a:cubicBezTo>
                  <a:pt x="109" y="125"/>
                  <a:pt x="109" y="122"/>
                  <a:pt x="110" y="119"/>
                </a:cubicBezTo>
                <a:cubicBezTo>
                  <a:pt x="110" y="116"/>
                  <a:pt x="110" y="114"/>
                  <a:pt x="110" y="111"/>
                </a:cubicBezTo>
                <a:cubicBezTo>
                  <a:pt x="110" y="111"/>
                  <a:pt x="110" y="111"/>
                  <a:pt x="110" y="111"/>
                </a:cubicBezTo>
                <a:cubicBezTo>
                  <a:pt x="109" y="115"/>
                  <a:pt x="109" y="118"/>
                  <a:pt x="109" y="123"/>
                </a:cubicBezTo>
                <a:cubicBezTo>
                  <a:pt x="109" y="123"/>
                  <a:pt x="109" y="124"/>
                  <a:pt x="109" y="125"/>
                </a:cubicBezTo>
                <a:cubicBezTo>
                  <a:pt x="109" y="127"/>
                  <a:pt x="109" y="130"/>
                  <a:pt x="109" y="132"/>
                </a:cubicBezTo>
                <a:close/>
                <a:moveTo>
                  <a:pt x="144" y="112"/>
                </a:moveTo>
                <a:cubicBezTo>
                  <a:pt x="144" y="116"/>
                  <a:pt x="144" y="119"/>
                  <a:pt x="144" y="123"/>
                </a:cubicBezTo>
                <a:cubicBezTo>
                  <a:pt x="144" y="124"/>
                  <a:pt x="144" y="125"/>
                  <a:pt x="144" y="126"/>
                </a:cubicBezTo>
                <a:cubicBezTo>
                  <a:pt x="144" y="126"/>
                  <a:pt x="144" y="134"/>
                  <a:pt x="144" y="134"/>
                </a:cubicBezTo>
                <a:cubicBezTo>
                  <a:pt x="145" y="134"/>
                  <a:pt x="145" y="134"/>
                  <a:pt x="145" y="134"/>
                </a:cubicBezTo>
                <a:cubicBezTo>
                  <a:pt x="145" y="131"/>
                  <a:pt x="145" y="129"/>
                  <a:pt x="145" y="126"/>
                </a:cubicBezTo>
                <a:cubicBezTo>
                  <a:pt x="145" y="126"/>
                  <a:pt x="145" y="125"/>
                  <a:pt x="145" y="124"/>
                </a:cubicBezTo>
                <a:cubicBezTo>
                  <a:pt x="145" y="121"/>
                  <a:pt x="145" y="121"/>
                  <a:pt x="145" y="121"/>
                </a:cubicBezTo>
                <a:cubicBezTo>
                  <a:pt x="145" y="119"/>
                  <a:pt x="145" y="116"/>
                  <a:pt x="145" y="113"/>
                </a:cubicBezTo>
                <a:cubicBezTo>
                  <a:pt x="145" y="113"/>
                  <a:pt x="145" y="112"/>
                  <a:pt x="146" y="112"/>
                </a:cubicBezTo>
                <a:cubicBezTo>
                  <a:pt x="145" y="112"/>
                  <a:pt x="145" y="112"/>
                  <a:pt x="144" y="112"/>
                </a:cubicBezTo>
                <a:close/>
                <a:moveTo>
                  <a:pt x="148" y="134"/>
                </a:moveTo>
                <a:cubicBezTo>
                  <a:pt x="148" y="134"/>
                  <a:pt x="148" y="134"/>
                  <a:pt x="148" y="134"/>
                </a:cubicBezTo>
                <a:cubicBezTo>
                  <a:pt x="148" y="133"/>
                  <a:pt x="148" y="133"/>
                  <a:pt x="148" y="133"/>
                </a:cubicBezTo>
                <a:cubicBezTo>
                  <a:pt x="148" y="133"/>
                  <a:pt x="148" y="133"/>
                  <a:pt x="148" y="134"/>
                </a:cubicBezTo>
                <a:close/>
                <a:moveTo>
                  <a:pt x="156" y="112"/>
                </a:moveTo>
                <a:cubicBezTo>
                  <a:pt x="156" y="112"/>
                  <a:pt x="156" y="112"/>
                  <a:pt x="157" y="113"/>
                </a:cubicBezTo>
                <a:cubicBezTo>
                  <a:pt x="157" y="113"/>
                  <a:pt x="157" y="113"/>
                  <a:pt x="157" y="114"/>
                </a:cubicBezTo>
                <a:cubicBezTo>
                  <a:pt x="156" y="118"/>
                  <a:pt x="156" y="121"/>
                  <a:pt x="156" y="125"/>
                </a:cubicBezTo>
                <a:cubicBezTo>
                  <a:pt x="156" y="127"/>
                  <a:pt x="156" y="129"/>
                  <a:pt x="156" y="131"/>
                </a:cubicBezTo>
                <a:cubicBezTo>
                  <a:pt x="156" y="131"/>
                  <a:pt x="156" y="132"/>
                  <a:pt x="156" y="132"/>
                </a:cubicBezTo>
                <a:cubicBezTo>
                  <a:pt x="156" y="132"/>
                  <a:pt x="156" y="133"/>
                  <a:pt x="156" y="133"/>
                </a:cubicBezTo>
                <a:cubicBezTo>
                  <a:pt x="156" y="133"/>
                  <a:pt x="157" y="133"/>
                  <a:pt x="157" y="133"/>
                </a:cubicBezTo>
                <a:cubicBezTo>
                  <a:pt x="160" y="133"/>
                  <a:pt x="164" y="133"/>
                  <a:pt x="167" y="132"/>
                </a:cubicBezTo>
                <a:cubicBezTo>
                  <a:pt x="167" y="132"/>
                  <a:pt x="167" y="131"/>
                  <a:pt x="167" y="130"/>
                </a:cubicBezTo>
                <a:cubicBezTo>
                  <a:pt x="167" y="130"/>
                  <a:pt x="166" y="129"/>
                  <a:pt x="166" y="129"/>
                </a:cubicBezTo>
                <a:cubicBezTo>
                  <a:pt x="166" y="128"/>
                  <a:pt x="166" y="126"/>
                  <a:pt x="166" y="124"/>
                </a:cubicBezTo>
                <a:cubicBezTo>
                  <a:pt x="166" y="124"/>
                  <a:pt x="166" y="123"/>
                  <a:pt x="166" y="123"/>
                </a:cubicBezTo>
                <a:cubicBezTo>
                  <a:pt x="166" y="121"/>
                  <a:pt x="166" y="120"/>
                  <a:pt x="166" y="118"/>
                </a:cubicBezTo>
                <a:cubicBezTo>
                  <a:pt x="166" y="117"/>
                  <a:pt x="166" y="117"/>
                  <a:pt x="166" y="117"/>
                </a:cubicBezTo>
                <a:cubicBezTo>
                  <a:pt x="166" y="116"/>
                  <a:pt x="166" y="115"/>
                  <a:pt x="166" y="114"/>
                </a:cubicBezTo>
                <a:cubicBezTo>
                  <a:pt x="166" y="112"/>
                  <a:pt x="166" y="111"/>
                  <a:pt x="166" y="109"/>
                </a:cubicBezTo>
                <a:cubicBezTo>
                  <a:pt x="162" y="110"/>
                  <a:pt x="158" y="111"/>
                  <a:pt x="154" y="111"/>
                </a:cubicBezTo>
                <a:cubicBezTo>
                  <a:pt x="154" y="111"/>
                  <a:pt x="154" y="112"/>
                  <a:pt x="154" y="112"/>
                </a:cubicBezTo>
                <a:cubicBezTo>
                  <a:pt x="154" y="112"/>
                  <a:pt x="154" y="113"/>
                  <a:pt x="154" y="113"/>
                </a:cubicBezTo>
                <a:cubicBezTo>
                  <a:pt x="154" y="113"/>
                  <a:pt x="154" y="113"/>
                  <a:pt x="154" y="113"/>
                </a:cubicBezTo>
                <a:cubicBezTo>
                  <a:pt x="154" y="112"/>
                  <a:pt x="155" y="112"/>
                  <a:pt x="156" y="112"/>
                </a:cubicBezTo>
                <a:close/>
                <a:moveTo>
                  <a:pt x="106" y="132"/>
                </a:moveTo>
                <a:cubicBezTo>
                  <a:pt x="106" y="131"/>
                  <a:pt x="106" y="130"/>
                  <a:pt x="106" y="129"/>
                </a:cubicBezTo>
                <a:cubicBezTo>
                  <a:pt x="106" y="130"/>
                  <a:pt x="106" y="131"/>
                  <a:pt x="106" y="131"/>
                </a:cubicBezTo>
                <a:cubicBezTo>
                  <a:pt x="106" y="131"/>
                  <a:pt x="105" y="132"/>
                  <a:pt x="105" y="132"/>
                </a:cubicBezTo>
                <a:cubicBezTo>
                  <a:pt x="106" y="132"/>
                  <a:pt x="106" y="132"/>
                  <a:pt x="106" y="132"/>
                </a:cubicBezTo>
                <a:close/>
                <a:moveTo>
                  <a:pt x="174" y="129"/>
                </a:moveTo>
                <a:cubicBezTo>
                  <a:pt x="174" y="130"/>
                  <a:pt x="174" y="131"/>
                  <a:pt x="174" y="132"/>
                </a:cubicBezTo>
                <a:cubicBezTo>
                  <a:pt x="174" y="132"/>
                  <a:pt x="175" y="131"/>
                  <a:pt x="176" y="131"/>
                </a:cubicBezTo>
                <a:cubicBezTo>
                  <a:pt x="176" y="130"/>
                  <a:pt x="176" y="129"/>
                  <a:pt x="176" y="128"/>
                </a:cubicBezTo>
                <a:cubicBezTo>
                  <a:pt x="175" y="128"/>
                  <a:pt x="175" y="128"/>
                  <a:pt x="175" y="128"/>
                </a:cubicBezTo>
                <a:cubicBezTo>
                  <a:pt x="175" y="128"/>
                  <a:pt x="175" y="128"/>
                  <a:pt x="175" y="128"/>
                </a:cubicBezTo>
                <a:cubicBezTo>
                  <a:pt x="175" y="129"/>
                  <a:pt x="175" y="129"/>
                  <a:pt x="174" y="129"/>
                </a:cubicBezTo>
                <a:close/>
                <a:moveTo>
                  <a:pt x="100" y="131"/>
                </a:moveTo>
                <a:cubicBezTo>
                  <a:pt x="101" y="131"/>
                  <a:pt x="102" y="131"/>
                  <a:pt x="103" y="131"/>
                </a:cubicBezTo>
                <a:cubicBezTo>
                  <a:pt x="103" y="131"/>
                  <a:pt x="103" y="131"/>
                  <a:pt x="103" y="131"/>
                </a:cubicBezTo>
                <a:cubicBezTo>
                  <a:pt x="103" y="129"/>
                  <a:pt x="103" y="126"/>
                  <a:pt x="103" y="123"/>
                </a:cubicBezTo>
                <a:cubicBezTo>
                  <a:pt x="103" y="122"/>
                  <a:pt x="103" y="120"/>
                  <a:pt x="103" y="119"/>
                </a:cubicBezTo>
                <a:cubicBezTo>
                  <a:pt x="103" y="116"/>
                  <a:pt x="103" y="113"/>
                  <a:pt x="103" y="111"/>
                </a:cubicBezTo>
                <a:cubicBezTo>
                  <a:pt x="102" y="111"/>
                  <a:pt x="101" y="110"/>
                  <a:pt x="100" y="110"/>
                </a:cubicBezTo>
                <a:cubicBezTo>
                  <a:pt x="100" y="112"/>
                  <a:pt x="101" y="114"/>
                  <a:pt x="101" y="116"/>
                </a:cubicBezTo>
                <a:cubicBezTo>
                  <a:pt x="101" y="121"/>
                  <a:pt x="102" y="126"/>
                  <a:pt x="100" y="131"/>
                </a:cubicBezTo>
                <a:cubicBezTo>
                  <a:pt x="100" y="131"/>
                  <a:pt x="100" y="131"/>
                  <a:pt x="100" y="131"/>
                </a:cubicBezTo>
                <a:close/>
                <a:moveTo>
                  <a:pt x="179" y="129"/>
                </a:moveTo>
                <a:cubicBezTo>
                  <a:pt x="179" y="130"/>
                  <a:pt x="179" y="130"/>
                  <a:pt x="178" y="131"/>
                </a:cubicBezTo>
                <a:cubicBezTo>
                  <a:pt x="181" y="130"/>
                  <a:pt x="184" y="130"/>
                  <a:pt x="187" y="129"/>
                </a:cubicBezTo>
                <a:cubicBezTo>
                  <a:pt x="186" y="129"/>
                  <a:pt x="186" y="129"/>
                  <a:pt x="186" y="129"/>
                </a:cubicBezTo>
                <a:cubicBezTo>
                  <a:pt x="186" y="128"/>
                  <a:pt x="186" y="128"/>
                  <a:pt x="186" y="128"/>
                </a:cubicBezTo>
                <a:cubicBezTo>
                  <a:pt x="186" y="128"/>
                  <a:pt x="186" y="128"/>
                  <a:pt x="186" y="128"/>
                </a:cubicBezTo>
                <a:cubicBezTo>
                  <a:pt x="185" y="128"/>
                  <a:pt x="185" y="127"/>
                  <a:pt x="185" y="127"/>
                </a:cubicBezTo>
                <a:cubicBezTo>
                  <a:pt x="185" y="127"/>
                  <a:pt x="185" y="126"/>
                  <a:pt x="185" y="126"/>
                </a:cubicBezTo>
                <a:cubicBezTo>
                  <a:pt x="184" y="126"/>
                  <a:pt x="184" y="126"/>
                  <a:pt x="184" y="126"/>
                </a:cubicBezTo>
                <a:cubicBezTo>
                  <a:pt x="184" y="127"/>
                  <a:pt x="184" y="127"/>
                  <a:pt x="183" y="128"/>
                </a:cubicBezTo>
                <a:cubicBezTo>
                  <a:pt x="183" y="128"/>
                  <a:pt x="183" y="129"/>
                  <a:pt x="182" y="129"/>
                </a:cubicBezTo>
                <a:cubicBezTo>
                  <a:pt x="182" y="129"/>
                  <a:pt x="181" y="128"/>
                  <a:pt x="181" y="128"/>
                </a:cubicBezTo>
                <a:cubicBezTo>
                  <a:pt x="181" y="127"/>
                  <a:pt x="181" y="127"/>
                  <a:pt x="181" y="127"/>
                </a:cubicBezTo>
                <a:cubicBezTo>
                  <a:pt x="181" y="127"/>
                  <a:pt x="181" y="127"/>
                  <a:pt x="181" y="127"/>
                </a:cubicBezTo>
                <a:cubicBezTo>
                  <a:pt x="180" y="128"/>
                  <a:pt x="180" y="128"/>
                  <a:pt x="180" y="129"/>
                </a:cubicBezTo>
                <a:cubicBezTo>
                  <a:pt x="180" y="129"/>
                  <a:pt x="180" y="129"/>
                  <a:pt x="179" y="129"/>
                </a:cubicBezTo>
                <a:cubicBezTo>
                  <a:pt x="179" y="129"/>
                  <a:pt x="179" y="129"/>
                  <a:pt x="179" y="129"/>
                </a:cubicBezTo>
                <a:close/>
                <a:moveTo>
                  <a:pt x="95" y="130"/>
                </a:moveTo>
                <a:cubicBezTo>
                  <a:pt x="94" y="129"/>
                  <a:pt x="94" y="127"/>
                  <a:pt x="95" y="125"/>
                </a:cubicBezTo>
                <a:cubicBezTo>
                  <a:pt x="95" y="123"/>
                  <a:pt x="95" y="122"/>
                  <a:pt x="95" y="121"/>
                </a:cubicBezTo>
                <a:cubicBezTo>
                  <a:pt x="95" y="118"/>
                  <a:pt x="95" y="114"/>
                  <a:pt x="94" y="110"/>
                </a:cubicBezTo>
                <a:cubicBezTo>
                  <a:pt x="94" y="110"/>
                  <a:pt x="94" y="110"/>
                  <a:pt x="94" y="110"/>
                </a:cubicBezTo>
                <a:cubicBezTo>
                  <a:pt x="92" y="109"/>
                  <a:pt x="89" y="109"/>
                  <a:pt x="87" y="109"/>
                </a:cubicBezTo>
                <a:cubicBezTo>
                  <a:pt x="87" y="111"/>
                  <a:pt x="86" y="114"/>
                  <a:pt x="86" y="117"/>
                </a:cubicBezTo>
                <a:cubicBezTo>
                  <a:pt x="86" y="118"/>
                  <a:pt x="86" y="119"/>
                  <a:pt x="86" y="120"/>
                </a:cubicBezTo>
                <a:cubicBezTo>
                  <a:pt x="86" y="122"/>
                  <a:pt x="86" y="124"/>
                  <a:pt x="86" y="126"/>
                </a:cubicBezTo>
                <a:cubicBezTo>
                  <a:pt x="86" y="127"/>
                  <a:pt x="86" y="127"/>
                  <a:pt x="86" y="128"/>
                </a:cubicBezTo>
                <a:cubicBezTo>
                  <a:pt x="86" y="128"/>
                  <a:pt x="86" y="129"/>
                  <a:pt x="86" y="129"/>
                </a:cubicBezTo>
                <a:cubicBezTo>
                  <a:pt x="87" y="129"/>
                  <a:pt x="88" y="130"/>
                  <a:pt x="89" y="130"/>
                </a:cubicBezTo>
                <a:cubicBezTo>
                  <a:pt x="89" y="130"/>
                  <a:pt x="89" y="129"/>
                  <a:pt x="89" y="129"/>
                </a:cubicBezTo>
                <a:cubicBezTo>
                  <a:pt x="89" y="126"/>
                  <a:pt x="90" y="123"/>
                  <a:pt x="90" y="120"/>
                </a:cubicBezTo>
                <a:cubicBezTo>
                  <a:pt x="90" y="120"/>
                  <a:pt x="90" y="119"/>
                  <a:pt x="90" y="119"/>
                </a:cubicBezTo>
                <a:cubicBezTo>
                  <a:pt x="90" y="114"/>
                  <a:pt x="91" y="110"/>
                  <a:pt x="93" y="110"/>
                </a:cubicBezTo>
                <a:cubicBezTo>
                  <a:pt x="93" y="110"/>
                  <a:pt x="93" y="110"/>
                  <a:pt x="93" y="110"/>
                </a:cubicBezTo>
                <a:cubicBezTo>
                  <a:pt x="94" y="110"/>
                  <a:pt x="94" y="111"/>
                  <a:pt x="94" y="112"/>
                </a:cubicBezTo>
                <a:cubicBezTo>
                  <a:pt x="94" y="112"/>
                  <a:pt x="94" y="112"/>
                  <a:pt x="94" y="112"/>
                </a:cubicBezTo>
                <a:cubicBezTo>
                  <a:pt x="94" y="112"/>
                  <a:pt x="94" y="113"/>
                  <a:pt x="94" y="113"/>
                </a:cubicBezTo>
                <a:cubicBezTo>
                  <a:pt x="94" y="113"/>
                  <a:pt x="94" y="113"/>
                  <a:pt x="94" y="113"/>
                </a:cubicBezTo>
                <a:cubicBezTo>
                  <a:pt x="94" y="114"/>
                  <a:pt x="94" y="114"/>
                  <a:pt x="94" y="114"/>
                </a:cubicBezTo>
                <a:cubicBezTo>
                  <a:pt x="94" y="115"/>
                  <a:pt x="94" y="115"/>
                  <a:pt x="94" y="116"/>
                </a:cubicBezTo>
                <a:cubicBezTo>
                  <a:pt x="93" y="118"/>
                  <a:pt x="93" y="121"/>
                  <a:pt x="93" y="123"/>
                </a:cubicBezTo>
                <a:cubicBezTo>
                  <a:pt x="93" y="124"/>
                  <a:pt x="93" y="125"/>
                  <a:pt x="93" y="126"/>
                </a:cubicBezTo>
                <a:cubicBezTo>
                  <a:pt x="93" y="127"/>
                  <a:pt x="93" y="129"/>
                  <a:pt x="93" y="130"/>
                </a:cubicBezTo>
                <a:cubicBezTo>
                  <a:pt x="93" y="130"/>
                  <a:pt x="94" y="130"/>
                  <a:pt x="95" y="130"/>
                </a:cubicBezTo>
                <a:close/>
                <a:moveTo>
                  <a:pt x="83" y="129"/>
                </a:moveTo>
                <a:cubicBezTo>
                  <a:pt x="82" y="126"/>
                  <a:pt x="83" y="124"/>
                  <a:pt x="83" y="122"/>
                </a:cubicBezTo>
                <a:cubicBezTo>
                  <a:pt x="83" y="121"/>
                  <a:pt x="83" y="121"/>
                  <a:pt x="83" y="120"/>
                </a:cubicBezTo>
                <a:cubicBezTo>
                  <a:pt x="83" y="119"/>
                  <a:pt x="83" y="117"/>
                  <a:pt x="83" y="115"/>
                </a:cubicBezTo>
                <a:cubicBezTo>
                  <a:pt x="84" y="113"/>
                  <a:pt x="84" y="111"/>
                  <a:pt x="84" y="108"/>
                </a:cubicBezTo>
                <a:cubicBezTo>
                  <a:pt x="84" y="108"/>
                  <a:pt x="84" y="108"/>
                  <a:pt x="84" y="108"/>
                </a:cubicBezTo>
                <a:cubicBezTo>
                  <a:pt x="84" y="108"/>
                  <a:pt x="83" y="108"/>
                  <a:pt x="83" y="108"/>
                </a:cubicBezTo>
                <a:cubicBezTo>
                  <a:pt x="83" y="112"/>
                  <a:pt x="83" y="116"/>
                  <a:pt x="82" y="120"/>
                </a:cubicBezTo>
                <a:cubicBezTo>
                  <a:pt x="82" y="121"/>
                  <a:pt x="82" y="122"/>
                  <a:pt x="82" y="123"/>
                </a:cubicBezTo>
                <a:cubicBezTo>
                  <a:pt x="82" y="126"/>
                  <a:pt x="82" y="126"/>
                  <a:pt x="82" y="126"/>
                </a:cubicBezTo>
                <a:cubicBezTo>
                  <a:pt x="82" y="126"/>
                  <a:pt x="82" y="127"/>
                  <a:pt x="82" y="127"/>
                </a:cubicBezTo>
                <a:cubicBezTo>
                  <a:pt x="82" y="128"/>
                  <a:pt x="82" y="128"/>
                  <a:pt x="82" y="129"/>
                </a:cubicBezTo>
                <a:cubicBezTo>
                  <a:pt x="82" y="129"/>
                  <a:pt x="83" y="129"/>
                  <a:pt x="83" y="129"/>
                </a:cubicBezTo>
                <a:close/>
                <a:moveTo>
                  <a:pt x="74" y="127"/>
                </a:moveTo>
                <a:cubicBezTo>
                  <a:pt x="75" y="127"/>
                  <a:pt x="76" y="128"/>
                  <a:pt x="77" y="128"/>
                </a:cubicBezTo>
                <a:cubicBezTo>
                  <a:pt x="77" y="125"/>
                  <a:pt x="77" y="123"/>
                  <a:pt x="77" y="120"/>
                </a:cubicBezTo>
                <a:cubicBezTo>
                  <a:pt x="77" y="120"/>
                  <a:pt x="78" y="119"/>
                  <a:pt x="78" y="118"/>
                </a:cubicBezTo>
                <a:cubicBezTo>
                  <a:pt x="78" y="115"/>
                  <a:pt x="78" y="111"/>
                  <a:pt x="78" y="108"/>
                </a:cubicBezTo>
                <a:cubicBezTo>
                  <a:pt x="78" y="108"/>
                  <a:pt x="78" y="107"/>
                  <a:pt x="78" y="107"/>
                </a:cubicBezTo>
                <a:cubicBezTo>
                  <a:pt x="77" y="107"/>
                  <a:pt x="76" y="107"/>
                  <a:pt x="75" y="107"/>
                </a:cubicBezTo>
                <a:cubicBezTo>
                  <a:pt x="75" y="107"/>
                  <a:pt x="75" y="108"/>
                  <a:pt x="75" y="109"/>
                </a:cubicBezTo>
                <a:cubicBezTo>
                  <a:pt x="75" y="109"/>
                  <a:pt x="75" y="109"/>
                  <a:pt x="75" y="109"/>
                </a:cubicBezTo>
                <a:cubicBezTo>
                  <a:pt x="74" y="111"/>
                  <a:pt x="74" y="113"/>
                  <a:pt x="74" y="116"/>
                </a:cubicBezTo>
                <a:cubicBezTo>
                  <a:pt x="74" y="118"/>
                  <a:pt x="74" y="121"/>
                  <a:pt x="74" y="123"/>
                </a:cubicBezTo>
                <a:cubicBezTo>
                  <a:pt x="74" y="123"/>
                  <a:pt x="74" y="123"/>
                  <a:pt x="74" y="124"/>
                </a:cubicBezTo>
                <a:cubicBezTo>
                  <a:pt x="74" y="125"/>
                  <a:pt x="74" y="126"/>
                  <a:pt x="74" y="127"/>
                </a:cubicBezTo>
                <a:close/>
                <a:moveTo>
                  <a:pt x="189" y="126"/>
                </a:moveTo>
                <a:cubicBezTo>
                  <a:pt x="189" y="126"/>
                  <a:pt x="190" y="127"/>
                  <a:pt x="190" y="127"/>
                </a:cubicBezTo>
                <a:cubicBezTo>
                  <a:pt x="190" y="127"/>
                  <a:pt x="190" y="127"/>
                  <a:pt x="190" y="127"/>
                </a:cubicBezTo>
                <a:cubicBezTo>
                  <a:pt x="190" y="127"/>
                  <a:pt x="190" y="126"/>
                  <a:pt x="190" y="125"/>
                </a:cubicBezTo>
                <a:cubicBezTo>
                  <a:pt x="190" y="124"/>
                  <a:pt x="190" y="124"/>
                  <a:pt x="190" y="124"/>
                </a:cubicBezTo>
                <a:cubicBezTo>
                  <a:pt x="190" y="124"/>
                  <a:pt x="190" y="124"/>
                  <a:pt x="190" y="124"/>
                </a:cubicBezTo>
                <a:cubicBezTo>
                  <a:pt x="190" y="124"/>
                  <a:pt x="190" y="124"/>
                  <a:pt x="190" y="124"/>
                </a:cubicBezTo>
                <a:cubicBezTo>
                  <a:pt x="189" y="125"/>
                  <a:pt x="189" y="126"/>
                  <a:pt x="189" y="126"/>
                </a:cubicBezTo>
                <a:close/>
                <a:moveTo>
                  <a:pt x="71" y="127"/>
                </a:moveTo>
                <a:cubicBezTo>
                  <a:pt x="71" y="126"/>
                  <a:pt x="71" y="124"/>
                  <a:pt x="71" y="123"/>
                </a:cubicBezTo>
                <a:cubicBezTo>
                  <a:pt x="71" y="123"/>
                  <a:pt x="71" y="122"/>
                  <a:pt x="71" y="122"/>
                </a:cubicBezTo>
                <a:cubicBezTo>
                  <a:pt x="71" y="119"/>
                  <a:pt x="71" y="116"/>
                  <a:pt x="72" y="114"/>
                </a:cubicBezTo>
                <a:cubicBezTo>
                  <a:pt x="72" y="111"/>
                  <a:pt x="72" y="109"/>
                  <a:pt x="73" y="107"/>
                </a:cubicBezTo>
                <a:cubicBezTo>
                  <a:pt x="73" y="107"/>
                  <a:pt x="73" y="106"/>
                  <a:pt x="73" y="106"/>
                </a:cubicBezTo>
                <a:cubicBezTo>
                  <a:pt x="72" y="106"/>
                  <a:pt x="71" y="106"/>
                  <a:pt x="70" y="106"/>
                </a:cubicBezTo>
                <a:cubicBezTo>
                  <a:pt x="70" y="106"/>
                  <a:pt x="69" y="106"/>
                  <a:pt x="68" y="105"/>
                </a:cubicBezTo>
                <a:cubicBezTo>
                  <a:pt x="68" y="108"/>
                  <a:pt x="69" y="110"/>
                  <a:pt x="69" y="113"/>
                </a:cubicBezTo>
                <a:cubicBezTo>
                  <a:pt x="69" y="117"/>
                  <a:pt x="69" y="122"/>
                  <a:pt x="69" y="126"/>
                </a:cubicBezTo>
                <a:cubicBezTo>
                  <a:pt x="69" y="126"/>
                  <a:pt x="69" y="126"/>
                  <a:pt x="69" y="126"/>
                </a:cubicBezTo>
                <a:cubicBezTo>
                  <a:pt x="70" y="127"/>
                  <a:pt x="71" y="127"/>
                  <a:pt x="71" y="127"/>
                </a:cubicBezTo>
                <a:close/>
                <a:moveTo>
                  <a:pt x="193" y="123"/>
                </a:moveTo>
                <a:cubicBezTo>
                  <a:pt x="193" y="124"/>
                  <a:pt x="193" y="125"/>
                  <a:pt x="193" y="126"/>
                </a:cubicBezTo>
                <a:cubicBezTo>
                  <a:pt x="194" y="126"/>
                  <a:pt x="194" y="126"/>
                  <a:pt x="194" y="126"/>
                </a:cubicBezTo>
                <a:cubicBezTo>
                  <a:pt x="195" y="125"/>
                  <a:pt x="195" y="123"/>
                  <a:pt x="195" y="122"/>
                </a:cubicBezTo>
                <a:cubicBezTo>
                  <a:pt x="194" y="122"/>
                  <a:pt x="194" y="123"/>
                  <a:pt x="193" y="123"/>
                </a:cubicBezTo>
                <a:close/>
                <a:moveTo>
                  <a:pt x="60" y="125"/>
                </a:moveTo>
                <a:cubicBezTo>
                  <a:pt x="63" y="125"/>
                  <a:pt x="65" y="126"/>
                  <a:pt x="67" y="126"/>
                </a:cubicBezTo>
                <a:cubicBezTo>
                  <a:pt x="66" y="119"/>
                  <a:pt x="66" y="112"/>
                  <a:pt x="66" y="105"/>
                </a:cubicBezTo>
                <a:cubicBezTo>
                  <a:pt x="66" y="105"/>
                  <a:pt x="66" y="105"/>
                  <a:pt x="66" y="105"/>
                </a:cubicBezTo>
                <a:cubicBezTo>
                  <a:pt x="64" y="105"/>
                  <a:pt x="62" y="104"/>
                  <a:pt x="60" y="104"/>
                </a:cubicBezTo>
                <a:cubicBezTo>
                  <a:pt x="60" y="107"/>
                  <a:pt x="60" y="111"/>
                  <a:pt x="60" y="115"/>
                </a:cubicBezTo>
                <a:cubicBezTo>
                  <a:pt x="60" y="116"/>
                  <a:pt x="60" y="117"/>
                  <a:pt x="60" y="118"/>
                </a:cubicBezTo>
                <a:cubicBezTo>
                  <a:pt x="61" y="120"/>
                  <a:pt x="61" y="122"/>
                  <a:pt x="60" y="125"/>
                </a:cubicBezTo>
                <a:close/>
                <a:moveTo>
                  <a:pt x="176" y="123"/>
                </a:moveTo>
                <a:cubicBezTo>
                  <a:pt x="176" y="123"/>
                  <a:pt x="176" y="124"/>
                  <a:pt x="176" y="125"/>
                </a:cubicBezTo>
                <a:cubicBezTo>
                  <a:pt x="176" y="125"/>
                  <a:pt x="176" y="125"/>
                  <a:pt x="176" y="125"/>
                </a:cubicBezTo>
                <a:cubicBezTo>
                  <a:pt x="176" y="124"/>
                  <a:pt x="176" y="123"/>
                  <a:pt x="176" y="123"/>
                </a:cubicBezTo>
                <a:close/>
                <a:moveTo>
                  <a:pt x="197" y="123"/>
                </a:moveTo>
                <a:cubicBezTo>
                  <a:pt x="197" y="123"/>
                  <a:pt x="197" y="124"/>
                  <a:pt x="197" y="124"/>
                </a:cubicBezTo>
                <a:cubicBezTo>
                  <a:pt x="197" y="124"/>
                  <a:pt x="197" y="124"/>
                  <a:pt x="198" y="124"/>
                </a:cubicBezTo>
                <a:cubicBezTo>
                  <a:pt x="198" y="124"/>
                  <a:pt x="198" y="123"/>
                  <a:pt x="197" y="123"/>
                </a:cubicBezTo>
                <a:close/>
                <a:moveTo>
                  <a:pt x="53" y="123"/>
                </a:moveTo>
                <a:cubicBezTo>
                  <a:pt x="54" y="123"/>
                  <a:pt x="56" y="123"/>
                  <a:pt x="57" y="124"/>
                </a:cubicBezTo>
                <a:cubicBezTo>
                  <a:pt x="57" y="121"/>
                  <a:pt x="57" y="119"/>
                  <a:pt x="57" y="116"/>
                </a:cubicBezTo>
                <a:cubicBezTo>
                  <a:pt x="57" y="115"/>
                  <a:pt x="57" y="115"/>
                  <a:pt x="57" y="114"/>
                </a:cubicBezTo>
                <a:cubicBezTo>
                  <a:pt x="57" y="109"/>
                  <a:pt x="57" y="106"/>
                  <a:pt x="58" y="103"/>
                </a:cubicBezTo>
                <a:cubicBezTo>
                  <a:pt x="56" y="102"/>
                  <a:pt x="55" y="102"/>
                  <a:pt x="54" y="102"/>
                </a:cubicBezTo>
                <a:cubicBezTo>
                  <a:pt x="54" y="106"/>
                  <a:pt x="54" y="109"/>
                  <a:pt x="53" y="113"/>
                </a:cubicBezTo>
                <a:cubicBezTo>
                  <a:pt x="53" y="115"/>
                  <a:pt x="53" y="115"/>
                  <a:pt x="53" y="115"/>
                </a:cubicBezTo>
                <a:cubicBezTo>
                  <a:pt x="53" y="116"/>
                  <a:pt x="53" y="118"/>
                  <a:pt x="53" y="120"/>
                </a:cubicBezTo>
                <a:cubicBezTo>
                  <a:pt x="53" y="120"/>
                  <a:pt x="53" y="121"/>
                  <a:pt x="53" y="121"/>
                </a:cubicBezTo>
                <a:cubicBezTo>
                  <a:pt x="53" y="122"/>
                  <a:pt x="53" y="122"/>
                  <a:pt x="53" y="123"/>
                </a:cubicBezTo>
                <a:close/>
                <a:moveTo>
                  <a:pt x="98" y="119"/>
                </a:moveTo>
                <a:cubicBezTo>
                  <a:pt x="98" y="120"/>
                  <a:pt x="98" y="121"/>
                  <a:pt x="98" y="121"/>
                </a:cubicBezTo>
                <a:cubicBezTo>
                  <a:pt x="98" y="122"/>
                  <a:pt x="98" y="122"/>
                  <a:pt x="98" y="122"/>
                </a:cubicBezTo>
                <a:cubicBezTo>
                  <a:pt x="98" y="122"/>
                  <a:pt x="98" y="121"/>
                  <a:pt x="98" y="120"/>
                </a:cubicBezTo>
                <a:cubicBezTo>
                  <a:pt x="98" y="120"/>
                  <a:pt x="98" y="120"/>
                  <a:pt x="98" y="119"/>
                </a:cubicBezTo>
                <a:close/>
                <a:moveTo>
                  <a:pt x="44" y="119"/>
                </a:moveTo>
                <a:cubicBezTo>
                  <a:pt x="45" y="120"/>
                  <a:pt x="45" y="120"/>
                  <a:pt x="46" y="120"/>
                </a:cubicBezTo>
                <a:cubicBezTo>
                  <a:pt x="47" y="121"/>
                  <a:pt x="48" y="121"/>
                  <a:pt x="49" y="121"/>
                </a:cubicBezTo>
                <a:cubicBezTo>
                  <a:pt x="49" y="120"/>
                  <a:pt x="50" y="118"/>
                  <a:pt x="50" y="116"/>
                </a:cubicBezTo>
                <a:cubicBezTo>
                  <a:pt x="50" y="116"/>
                  <a:pt x="50" y="115"/>
                  <a:pt x="50" y="114"/>
                </a:cubicBezTo>
                <a:cubicBezTo>
                  <a:pt x="50" y="112"/>
                  <a:pt x="50" y="112"/>
                  <a:pt x="50" y="112"/>
                </a:cubicBezTo>
                <a:cubicBezTo>
                  <a:pt x="51" y="108"/>
                  <a:pt x="51" y="104"/>
                  <a:pt x="51" y="101"/>
                </a:cubicBezTo>
                <a:cubicBezTo>
                  <a:pt x="49" y="100"/>
                  <a:pt x="46" y="99"/>
                  <a:pt x="44" y="98"/>
                </a:cubicBezTo>
                <a:cubicBezTo>
                  <a:pt x="44" y="102"/>
                  <a:pt x="45" y="105"/>
                  <a:pt x="45" y="108"/>
                </a:cubicBezTo>
                <a:cubicBezTo>
                  <a:pt x="45" y="109"/>
                  <a:pt x="45" y="110"/>
                  <a:pt x="45" y="111"/>
                </a:cubicBezTo>
                <a:cubicBezTo>
                  <a:pt x="45" y="113"/>
                  <a:pt x="45" y="116"/>
                  <a:pt x="44" y="119"/>
                </a:cubicBezTo>
                <a:cubicBezTo>
                  <a:pt x="44" y="119"/>
                  <a:pt x="44" y="119"/>
                  <a:pt x="44" y="119"/>
                </a:cubicBezTo>
                <a:close/>
                <a:moveTo>
                  <a:pt x="203" y="120"/>
                </a:moveTo>
                <a:cubicBezTo>
                  <a:pt x="203" y="120"/>
                  <a:pt x="203" y="120"/>
                  <a:pt x="203" y="121"/>
                </a:cubicBezTo>
                <a:cubicBezTo>
                  <a:pt x="204" y="120"/>
                  <a:pt x="205" y="119"/>
                  <a:pt x="206" y="119"/>
                </a:cubicBezTo>
                <a:cubicBezTo>
                  <a:pt x="206" y="118"/>
                  <a:pt x="206" y="117"/>
                  <a:pt x="206" y="117"/>
                </a:cubicBezTo>
                <a:cubicBezTo>
                  <a:pt x="206" y="117"/>
                  <a:pt x="206" y="117"/>
                  <a:pt x="206" y="117"/>
                </a:cubicBezTo>
                <a:cubicBezTo>
                  <a:pt x="206" y="117"/>
                  <a:pt x="205" y="117"/>
                  <a:pt x="205" y="117"/>
                </a:cubicBezTo>
                <a:cubicBezTo>
                  <a:pt x="205" y="118"/>
                  <a:pt x="205" y="118"/>
                  <a:pt x="204" y="119"/>
                </a:cubicBezTo>
                <a:cubicBezTo>
                  <a:pt x="204" y="120"/>
                  <a:pt x="204" y="120"/>
                  <a:pt x="203" y="120"/>
                </a:cubicBezTo>
                <a:cubicBezTo>
                  <a:pt x="203" y="120"/>
                  <a:pt x="203" y="120"/>
                  <a:pt x="203" y="120"/>
                </a:cubicBezTo>
                <a:close/>
                <a:moveTo>
                  <a:pt x="186" y="105"/>
                </a:moveTo>
                <a:cubicBezTo>
                  <a:pt x="186" y="106"/>
                  <a:pt x="186" y="107"/>
                  <a:pt x="186" y="108"/>
                </a:cubicBezTo>
                <a:cubicBezTo>
                  <a:pt x="186" y="108"/>
                  <a:pt x="186" y="109"/>
                  <a:pt x="186" y="109"/>
                </a:cubicBezTo>
                <a:cubicBezTo>
                  <a:pt x="185" y="111"/>
                  <a:pt x="185" y="113"/>
                  <a:pt x="185" y="116"/>
                </a:cubicBezTo>
                <a:cubicBezTo>
                  <a:pt x="185" y="117"/>
                  <a:pt x="185" y="118"/>
                  <a:pt x="185" y="119"/>
                </a:cubicBezTo>
                <a:cubicBezTo>
                  <a:pt x="185" y="120"/>
                  <a:pt x="185" y="120"/>
                  <a:pt x="185" y="120"/>
                </a:cubicBezTo>
                <a:cubicBezTo>
                  <a:pt x="185" y="120"/>
                  <a:pt x="185" y="119"/>
                  <a:pt x="185" y="119"/>
                </a:cubicBezTo>
                <a:cubicBezTo>
                  <a:pt x="185" y="118"/>
                  <a:pt x="185" y="118"/>
                  <a:pt x="185" y="118"/>
                </a:cubicBezTo>
                <a:cubicBezTo>
                  <a:pt x="185" y="116"/>
                  <a:pt x="185" y="115"/>
                  <a:pt x="186" y="114"/>
                </a:cubicBezTo>
                <a:cubicBezTo>
                  <a:pt x="186" y="113"/>
                  <a:pt x="186" y="111"/>
                  <a:pt x="186" y="109"/>
                </a:cubicBezTo>
                <a:cubicBezTo>
                  <a:pt x="186" y="108"/>
                  <a:pt x="186" y="107"/>
                  <a:pt x="186" y="106"/>
                </a:cubicBezTo>
                <a:cubicBezTo>
                  <a:pt x="186" y="106"/>
                  <a:pt x="186" y="105"/>
                  <a:pt x="186" y="105"/>
                </a:cubicBezTo>
                <a:close/>
                <a:moveTo>
                  <a:pt x="106" y="111"/>
                </a:moveTo>
                <a:cubicBezTo>
                  <a:pt x="106" y="114"/>
                  <a:pt x="106" y="116"/>
                  <a:pt x="106" y="119"/>
                </a:cubicBezTo>
                <a:cubicBezTo>
                  <a:pt x="106" y="116"/>
                  <a:pt x="107" y="113"/>
                  <a:pt x="107" y="111"/>
                </a:cubicBezTo>
                <a:lnTo>
                  <a:pt x="106" y="111"/>
                </a:lnTo>
                <a:close/>
                <a:moveTo>
                  <a:pt x="193" y="119"/>
                </a:moveTo>
                <a:cubicBezTo>
                  <a:pt x="193" y="119"/>
                  <a:pt x="193" y="118"/>
                  <a:pt x="194" y="118"/>
                </a:cubicBezTo>
                <a:cubicBezTo>
                  <a:pt x="194" y="118"/>
                  <a:pt x="195" y="118"/>
                  <a:pt x="195" y="117"/>
                </a:cubicBezTo>
                <a:cubicBezTo>
                  <a:pt x="195" y="117"/>
                  <a:pt x="195" y="117"/>
                  <a:pt x="195" y="116"/>
                </a:cubicBezTo>
                <a:cubicBezTo>
                  <a:pt x="194" y="117"/>
                  <a:pt x="194" y="117"/>
                  <a:pt x="193" y="117"/>
                </a:cubicBezTo>
                <a:cubicBezTo>
                  <a:pt x="193" y="118"/>
                  <a:pt x="193" y="118"/>
                  <a:pt x="193" y="119"/>
                </a:cubicBezTo>
                <a:cubicBezTo>
                  <a:pt x="193" y="119"/>
                  <a:pt x="193" y="119"/>
                  <a:pt x="193" y="119"/>
                </a:cubicBezTo>
                <a:close/>
                <a:moveTo>
                  <a:pt x="35" y="115"/>
                </a:moveTo>
                <a:cubicBezTo>
                  <a:pt x="38" y="117"/>
                  <a:pt x="40" y="118"/>
                  <a:pt x="42" y="119"/>
                </a:cubicBezTo>
                <a:cubicBezTo>
                  <a:pt x="41" y="116"/>
                  <a:pt x="41" y="114"/>
                  <a:pt x="42" y="111"/>
                </a:cubicBezTo>
                <a:cubicBezTo>
                  <a:pt x="42" y="110"/>
                  <a:pt x="42" y="109"/>
                  <a:pt x="42" y="108"/>
                </a:cubicBezTo>
                <a:cubicBezTo>
                  <a:pt x="42" y="107"/>
                  <a:pt x="42" y="107"/>
                  <a:pt x="42" y="107"/>
                </a:cubicBezTo>
                <a:cubicBezTo>
                  <a:pt x="42" y="104"/>
                  <a:pt x="42" y="101"/>
                  <a:pt x="42" y="97"/>
                </a:cubicBezTo>
                <a:cubicBezTo>
                  <a:pt x="39" y="96"/>
                  <a:pt x="37" y="95"/>
                  <a:pt x="35" y="94"/>
                </a:cubicBezTo>
                <a:cubicBezTo>
                  <a:pt x="35" y="98"/>
                  <a:pt x="35" y="102"/>
                  <a:pt x="35" y="106"/>
                </a:cubicBezTo>
                <a:cubicBezTo>
                  <a:pt x="35" y="106"/>
                  <a:pt x="35" y="107"/>
                  <a:pt x="35" y="108"/>
                </a:cubicBezTo>
                <a:cubicBezTo>
                  <a:pt x="35" y="110"/>
                  <a:pt x="36" y="113"/>
                  <a:pt x="35" y="115"/>
                </a:cubicBezTo>
                <a:close/>
                <a:moveTo>
                  <a:pt x="97" y="110"/>
                </a:moveTo>
                <a:cubicBezTo>
                  <a:pt x="97" y="112"/>
                  <a:pt x="98" y="115"/>
                  <a:pt x="98" y="118"/>
                </a:cubicBezTo>
                <a:cubicBezTo>
                  <a:pt x="98" y="118"/>
                  <a:pt x="98" y="118"/>
                  <a:pt x="98" y="117"/>
                </a:cubicBezTo>
                <a:cubicBezTo>
                  <a:pt x="98" y="115"/>
                  <a:pt x="97" y="112"/>
                  <a:pt x="97" y="110"/>
                </a:cubicBezTo>
                <a:cubicBezTo>
                  <a:pt x="97" y="110"/>
                  <a:pt x="97" y="110"/>
                  <a:pt x="97" y="110"/>
                </a:cubicBezTo>
                <a:close/>
                <a:moveTo>
                  <a:pt x="210" y="114"/>
                </a:moveTo>
                <a:cubicBezTo>
                  <a:pt x="210" y="115"/>
                  <a:pt x="210" y="115"/>
                  <a:pt x="210" y="115"/>
                </a:cubicBezTo>
                <a:cubicBezTo>
                  <a:pt x="210" y="115"/>
                  <a:pt x="210" y="114"/>
                  <a:pt x="210" y="114"/>
                </a:cubicBezTo>
                <a:cubicBezTo>
                  <a:pt x="210" y="114"/>
                  <a:pt x="210" y="114"/>
                  <a:pt x="210" y="114"/>
                </a:cubicBezTo>
                <a:close/>
                <a:moveTo>
                  <a:pt x="200" y="115"/>
                </a:moveTo>
                <a:cubicBezTo>
                  <a:pt x="200" y="114"/>
                  <a:pt x="200" y="114"/>
                  <a:pt x="200" y="114"/>
                </a:cubicBezTo>
                <a:cubicBezTo>
                  <a:pt x="200" y="114"/>
                  <a:pt x="200" y="113"/>
                  <a:pt x="200" y="113"/>
                </a:cubicBezTo>
                <a:cubicBezTo>
                  <a:pt x="200" y="113"/>
                  <a:pt x="200" y="113"/>
                  <a:pt x="199" y="113"/>
                </a:cubicBezTo>
                <a:cubicBezTo>
                  <a:pt x="199" y="113"/>
                  <a:pt x="199" y="114"/>
                  <a:pt x="200" y="115"/>
                </a:cubicBezTo>
                <a:close/>
                <a:moveTo>
                  <a:pt x="27" y="110"/>
                </a:moveTo>
                <a:cubicBezTo>
                  <a:pt x="29" y="111"/>
                  <a:pt x="31" y="112"/>
                  <a:pt x="32" y="113"/>
                </a:cubicBezTo>
                <a:cubicBezTo>
                  <a:pt x="32" y="112"/>
                  <a:pt x="32" y="110"/>
                  <a:pt x="32" y="108"/>
                </a:cubicBezTo>
                <a:cubicBezTo>
                  <a:pt x="32" y="107"/>
                  <a:pt x="32" y="106"/>
                  <a:pt x="32" y="105"/>
                </a:cubicBezTo>
                <a:cubicBezTo>
                  <a:pt x="32" y="100"/>
                  <a:pt x="32" y="97"/>
                  <a:pt x="32" y="93"/>
                </a:cubicBezTo>
                <a:cubicBezTo>
                  <a:pt x="32" y="93"/>
                  <a:pt x="32" y="93"/>
                  <a:pt x="32" y="93"/>
                </a:cubicBezTo>
                <a:cubicBezTo>
                  <a:pt x="32" y="93"/>
                  <a:pt x="31" y="93"/>
                  <a:pt x="31" y="92"/>
                </a:cubicBezTo>
                <a:cubicBezTo>
                  <a:pt x="30" y="92"/>
                  <a:pt x="29" y="91"/>
                  <a:pt x="28" y="91"/>
                </a:cubicBezTo>
                <a:cubicBezTo>
                  <a:pt x="28" y="93"/>
                  <a:pt x="27" y="96"/>
                  <a:pt x="27" y="99"/>
                </a:cubicBezTo>
                <a:cubicBezTo>
                  <a:pt x="27" y="100"/>
                  <a:pt x="27" y="101"/>
                  <a:pt x="27" y="102"/>
                </a:cubicBezTo>
                <a:cubicBezTo>
                  <a:pt x="27" y="104"/>
                  <a:pt x="27" y="106"/>
                  <a:pt x="27" y="108"/>
                </a:cubicBezTo>
                <a:cubicBezTo>
                  <a:pt x="27" y="109"/>
                  <a:pt x="27" y="109"/>
                  <a:pt x="27" y="109"/>
                </a:cubicBezTo>
                <a:cubicBezTo>
                  <a:pt x="27" y="110"/>
                  <a:pt x="27" y="110"/>
                  <a:pt x="27" y="110"/>
                </a:cubicBezTo>
                <a:close/>
                <a:moveTo>
                  <a:pt x="150" y="112"/>
                </a:moveTo>
                <a:cubicBezTo>
                  <a:pt x="150" y="112"/>
                  <a:pt x="151" y="112"/>
                  <a:pt x="151" y="113"/>
                </a:cubicBezTo>
                <a:cubicBezTo>
                  <a:pt x="151" y="112"/>
                  <a:pt x="151" y="112"/>
                  <a:pt x="151" y="112"/>
                </a:cubicBezTo>
                <a:cubicBezTo>
                  <a:pt x="150" y="112"/>
                  <a:pt x="149" y="112"/>
                  <a:pt x="148" y="112"/>
                </a:cubicBezTo>
                <a:cubicBezTo>
                  <a:pt x="148" y="112"/>
                  <a:pt x="148" y="112"/>
                  <a:pt x="148" y="113"/>
                </a:cubicBezTo>
                <a:cubicBezTo>
                  <a:pt x="149" y="112"/>
                  <a:pt x="149" y="112"/>
                  <a:pt x="150" y="112"/>
                </a:cubicBezTo>
                <a:close/>
                <a:moveTo>
                  <a:pt x="214" y="111"/>
                </a:moveTo>
                <a:cubicBezTo>
                  <a:pt x="214" y="112"/>
                  <a:pt x="214" y="112"/>
                  <a:pt x="214" y="113"/>
                </a:cubicBezTo>
                <a:cubicBezTo>
                  <a:pt x="214" y="113"/>
                  <a:pt x="215" y="112"/>
                  <a:pt x="215" y="112"/>
                </a:cubicBezTo>
                <a:cubicBezTo>
                  <a:pt x="215" y="111"/>
                  <a:pt x="215" y="111"/>
                  <a:pt x="215" y="110"/>
                </a:cubicBezTo>
                <a:cubicBezTo>
                  <a:pt x="215" y="110"/>
                  <a:pt x="214" y="111"/>
                  <a:pt x="214" y="111"/>
                </a:cubicBezTo>
                <a:close/>
                <a:moveTo>
                  <a:pt x="193" y="102"/>
                </a:moveTo>
                <a:cubicBezTo>
                  <a:pt x="194" y="102"/>
                  <a:pt x="194" y="103"/>
                  <a:pt x="194" y="103"/>
                </a:cubicBezTo>
                <a:cubicBezTo>
                  <a:pt x="195" y="106"/>
                  <a:pt x="195" y="109"/>
                  <a:pt x="194" y="113"/>
                </a:cubicBezTo>
                <a:cubicBezTo>
                  <a:pt x="194" y="112"/>
                  <a:pt x="195" y="112"/>
                  <a:pt x="195" y="112"/>
                </a:cubicBezTo>
                <a:cubicBezTo>
                  <a:pt x="195" y="112"/>
                  <a:pt x="195" y="111"/>
                  <a:pt x="195" y="111"/>
                </a:cubicBezTo>
                <a:cubicBezTo>
                  <a:pt x="195" y="110"/>
                  <a:pt x="195" y="109"/>
                  <a:pt x="195" y="108"/>
                </a:cubicBezTo>
                <a:cubicBezTo>
                  <a:pt x="195" y="105"/>
                  <a:pt x="194" y="102"/>
                  <a:pt x="194" y="99"/>
                </a:cubicBezTo>
                <a:cubicBezTo>
                  <a:pt x="193" y="100"/>
                  <a:pt x="191" y="100"/>
                  <a:pt x="189" y="101"/>
                </a:cubicBezTo>
                <a:cubicBezTo>
                  <a:pt x="190" y="101"/>
                  <a:pt x="190" y="102"/>
                  <a:pt x="190" y="102"/>
                </a:cubicBezTo>
                <a:cubicBezTo>
                  <a:pt x="189" y="102"/>
                  <a:pt x="189" y="102"/>
                  <a:pt x="189" y="102"/>
                </a:cubicBezTo>
                <a:cubicBezTo>
                  <a:pt x="189" y="102"/>
                  <a:pt x="189" y="102"/>
                  <a:pt x="189" y="102"/>
                </a:cubicBezTo>
                <a:cubicBezTo>
                  <a:pt x="189" y="103"/>
                  <a:pt x="189" y="103"/>
                  <a:pt x="189" y="104"/>
                </a:cubicBezTo>
                <a:cubicBezTo>
                  <a:pt x="189" y="104"/>
                  <a:pt x="189" y="105"/>
                  <a:pt x="189" y="105"/>
                </a:cubicBezTo>
                <a:cubicBezTo>
                  <a:pt x="189" y="106"/>
                  <a:pt x="189" y="108"/>
                  <a:pt x="189" y="109"/>
                </a:cubicBezTo>
                <a:cubicBezTo>
                  <a:pt x="189" y="110"/>
                  <a:pt x="189" y="111"/>
                  <a:pt x="189" y="112"/>
                </a:cubicBezTo>
                <a:cubicBezTo>
                  <a:pt x="189" y="110"/>
                  <a:pt x="190" y="107"/>
                  <a:pt x="190" y="105"/>
                </a:cubicBezTo>
                <a:cubicBezTo>
                  <a:pt x="190" y="104"/>
                  <a:pt x="190" y="104"/>
                  <a:pt x="190" y="104"/>
                </a:cubicBezTo>
                <a:cubicBezTo>
                  <a:pt x="190" y="103"/>
                  <a:pt x="191" y="102"/>
                  <a:pt x="191" y="101"/>
                </a:cubicBezTo>
                <a:cubicBezTo>
                  <a:pt x="191" y="101"/>
                  <a:pt x="191" y="100"/>
                  <a:pt x="192" y="100"/>
                </a:cubicBezTo>
                <a:cubicBezTo>
                  <a:pt x="192" y="100"/>
                  <a:pt x="193" y="100"/>
                  <a:pt x="193" y="101"/>
                </a:cubicBezTo>
                <a:cubicBezTo>
                  <a:pt x="193" y="101"/>
                  <a:pt x="193" y="101"/>
                  <a:pt x="193" y="102"/>
                </a:cubicBezTo>
                <a:cubicBezTo>
                  <a:pt x="193" y="102"/>
                  <a:pt x="193" y="102"/>
                  <a:pt x="193" y="102"/>
                </a:cubicBezTo>
                <a:close/>
                <a:moveTo>
                  <a:pt x="198" y="97"/>
                </a:moveTo>
                <a:cubicBezTo>
                  <a:pt x="198" y="101"/>
                  <a:pt x="198" y="105"/>
                  <a:pt x="199" y="109"/>
                </a:cubicBezTo>
                <a:cubicBezTo>
                  <a:pt x="199" y="109"/>
                  <a:pt x="200" y="108"/>
                  <a:pt x="200" y="108"/>
                </a:cubicBezTo>
                <a:cubicBezTo>
                  <a:pt x="200" y="107"/>
                  <a:pt x="200" y="106"/>
                  <a:pt x="200" y="106"/>
                </a:cubicBezTo>
                <a:cubicBezTo>
                  <a:pt x="200" y="106"/>
                  <a:pt x="200" y="106"/>
                  <a:pt x="200" y="106"/>
                </a:cubicBezTo>
                <a:cubicBezTo>
                  <a:pt x="199" y="106"/>
                  <a:pt x="199" y="105"/>
                  <a:pt x="199" y="105"/>
                </a:cubicBezTo>
                <a:cubicBezTo>
                  <a:pt x="199" y="104"/>
                  <a:pt x="199" y="104"/>
                  <a:pt x="199" y="104"/>
                </a:cubicBezTo>
                <a:cubicBezTo>
                  <a:pt x="199" y="103"/>
                  <a:pt x="200" y="103"/>
                  <a:pt x="200" y="103"/>
                </a:cubicBezTo>
                <a:cubicBezTo>
                  <a:pt x="200" y="101"/>
                  <a:pt x="200" y="100"/>
                  <a:pt x="200" y="99"/>
                </a:cubicBezTo>
                <a:cubicBezTo>
                  <a:pt x="200" y="99"/>
                  <a:pt x="200" y="99"/>
                  <a:pt x="200" y="99"/>
                </a:cubicBezTo>
                <a:cubicBezTo>
                  <a:pt x="199" y="98"/>
                  <a:pt x="199" y="98"/>
                  <a:pt x="200" y="97"/>
                </a:cubicBezTo>
                <a:cubicBezTo>
                  <a:pt x="200" y="97"/>
                  <a:pt x="200" y="97"/>
                  <a:pt x="200" y="97"/>
                </a:cubicBezTo>
                <a:cubicBezTo>
                  <a:pt x="200" y="97"/>
                  <a:pt x="200" y="96"/>
                  <a:pt x="200" y="96"/>
                </a:cubicBezTo>
                <a:cubicBezTo>
                  <a:pt x="199" y="96"/>
                  <a:pt x="199" y="96"/>
                  <a:pt x="198" y="97"/>
                </a:cubicBezTo>
                <a:close/>
                <a:moveTo>
                  <a:pt x="81" y="108"/>
                </a:moveTo>
                <a:cubicBezTo>
                  <a:pt x="81" y="108"/>
                  <a:pt x="81" y="108"/>
                  <a:pt x="81" y="108"/>
                </a:cubicBezTo>
                <a:cubicBezTo>
                  <a:pt x="81" y="108"/>
                  <a:pt x="81" y="109"/>
                  <a:pt x="81" y="109"/>
                </a:cubicBezTo>
                <a:cubicBezTo>
                  <a:pt x="81" y="109"/>
                  <a:pt x="81" y="108"/>
                  <a:pt x="81" y="108"/>
                </a:cubicBezTo>
                <a:cubicBezTo>
                  <a:pt x="81" y="108"/>
                  <a:pt x="81" y="108"/>
                  <a:pt x="81" y="108"/>
                </a:cubicBezTo>
                <a:close/>
                <a:moveTo>
                  <a:pt x="107" y="107"/>
                </a:moveTo>
                <a:cubicBezTo>
                  <a:pt x="116" y="108"/>
                  <a:pt x="125" y="109"/>
                  <a:pt x="132" y="109"/>
                </a:cubicBezTo>
                <a:cubicBezTo>
                  <a:pt x="145" y="109"/>
                  <a:pt x="156" y="108"/>
                  <a:pt x="166" y="105"/>
                </a:cubicBezTo>
                <a:cubicBezTo>
                  <a:pt x="166" y="105"/>
                  <a:pt x="166" y="105"/>
                  <a:pt x="166" y="105"/>
                </a:cubicBezTo>
                <a:cubicBezTo>
                  <a:pt x="166" y="104"/>
                  <a:pt x="167" y="104"/>
                  <a:pt x="168" y="104"/>
                </a:cubicBezTo>
                <a:cubicBezTo>
                  <a:pt x="168" y="104"/>
                  <a:pt x="169" y="104"/>
                  <a:pt x="169" y="105"/>
                </a:cubicBezTo>
                <a:cubicBezTo>
                  <a:pt x="171" y="104"/>
                  <a:pt x="174" y="103"/>
                  <a:pt x="176" y="103"/>
                </a:cubicBezTo>
                <a:cubicBezTo>
                  <a:pt x="188" y="99"/>
                  <a:pt x="200" y="93"/>
                  <a:pt x="210" y="85"/>
                </a:cubicBezTo>
                <a:cubicBezTo>
                  <a:pt x="219" y="77"/>
                  <a:pt x="228" y="69"/>
                  <a:pt x="226" y="57"/>
                </a:cubicBezTo>
                <a:cubicBezTo>
                  <a:pt x="224" y="57"/>
                  <a:pt x="222" y="57"/>
                  <a:pt x="220" y="57"/>
                </a:cubicBezTo>
                <a:cubicBezTo>
                  <a:pt x="220" y="58"/>
                  <a:pt x="220" y="58"/>
                  <a:pt x="219" y="59"/>
                </a:cubicBezTo>
                <a:cubicBezTo>
                  <a:pt x="219" y="59"/>
                  <a:pt x="219" y="59"/>
                  <a:pt x="218" y="59"/>
                </a:cubicBezTo>
                <a:cubicBezTo>
                  <a:pt x="218" y="59"/>
                  <a:pt x="218" y="59"/>
                  <a:pt x="217" y="59"/>
                </a:cubicBezTo>
                <a:cubicBezTo>
                  <a:pt x="217" y="59"/>
                  <a:pt x="217" y="58"/>
                  <a:pt x="217" y="58"/>
                </a:cubicBezTo>
                <a:cubicBezTo>
                  <a:pt x="217" y="58"/>
                  <a:pt x="217" y="57"/>
                  <a:pt x="217" y="57"/>
                </a:cubicBezTo>
                <a:cubicBezTo>
                  <a:pt x="217" y="57"/>
                  <a:pt x="216" y="57"/>
                  <a:pt x="215" y="57"/>
                </a:cubicBezTo>
                <a:cubicBezTo>
                  <a:pt x="215" y="57"/>
                  <a:pt x="215" y="57"/>
                  <a:pt x="215" y="57"/>
                </a:cubicBezTo>
                <a:cubicBezTo>
                  <a:pt x="214" y="57"/>
                  <a:pt x="214" y="57"/>
                  <a:pt x="214" y="57"/>
                </a:cubicBezTo>
                <a:cubicBezTo>
                  <a:pt x="209" y="57"/>
                  <a:pt x="204" y="57"/>
                  <a:pt x="198" y="57"/>
                </a:cubicBezTo>
                <a:cubicBezTo>
                  <a:pt x="198" y="57"/>
                  <a:pt x="198" y="57"/>
                  <a:pt x="198" y="57"/>
                </a:cubicBezTo>
                <a:cubicBezTo>
                  <a:pt x="198" y="57"/>
                  <a:pt x="198" y="57"/>
                  <a:pt x="197" y="57"/>
                </a:cubicBezTo>
                <a:cubicBezTo>
                  <a:pt x="192" y="57"/>
                  <a:pt x="186" y="56"/>
                  <a:pt x="180" y="56"/>
                </a:cubicBezTo>
                <a:cubicBezTo>
                  <a:pt x="177" y="56"/>
                  <a:pt x="174" y="56"/>
                  <a:pt x="171" y="56"/>
                </a:cubicBezTo>
                <a:cubicBezTo>
                  <a:pt x="161" y="55"/>
                  <a:pt x="151" y="55"/>
                  <a:pt x="140" y="54"/>
                </a:cubicBezTo>
                <a:cubicBezTo>
                  <a:pt x="138" y="54"/>
                  <a:pt x="135" y="54"/>
                  <a:pt x="132" y="54"/>
                </a:cubicBezTo>
                <a:cubicBezTo>
                  <a:pt x="131" y="54"/>
                  <a:pt x="129" y="54"/>
                  <a:pt x="127" y="53"/>
                </a:cubicBezTo>
                <a:cubicBezTo>
                  <a:pt x="125" y="53"/>
                  <a:pt x="123" y="53"/>
                  <a:pt x="121" y="53"/>
                </a:cubicBezTo>
                <a:cubicBezTo>
                  <a:pt x="121" y="53"/>
                  <a:pt x="121" y="53"/>
                  <a:pt x="121" y="53"/>
                </a:cubicBezTo>
                <a:cubicBezTo>
                  <a:pt x="120" y="53"/>
                  <a:pt x="120" y="53"/>
                  <a:pt x="120" y="53"/>
                </a:cubicBezTo>
                <a:cubicBezTo>
                  <a:pt x="120" y="53"/>
                  <a:pt x="119" y="53"/>
                  <a:pt x="119" y="52"/>
                </a:cubicBezTo>
                <a:cubicBezTo>
                  <a:pt x="119" y="52"/>
                  <a:pt x="119" y="52"/>
                  <a:pt x="119" y="52"/>
                </a:cubicBezTo>
                <a:cubicBezTo>
                  <a:pt x="118" y="53"/>
                  <a:pt x="118" y="53"/>
                  <a:pt x="118" y="53"/>
                </a:cubicBezTo>
                <a:cubicBezTo>
                  <a:pt x="118" y="53"/>
                  <a:pt x="118" y="53"/>
                  <a:pt x="117" y="53"/>
                </a:cubicBezTo>
                <a:cubicBezTo>
                  <a:pt x="117" y="53"/>
                  <a:pt x="117" y="53"/>
                  <a:pt x="117" y="53"/>
                </a:cubicBezTo>
                <a:cubicBezTo>
                  <a:pt x="117" y="53"/>
                  <a:pt x="117" y="53"/>
                  <a:pt x="117" y="53"/>
                </a:cubicBezTo>
                <a:cubicBezTo>
                  <a:pt x="116" y="53"/>
                  <a:pt x="116" y="53"/>
                  <a:pt x="116" y="52"/>
                </a:cubicBezTo>
                <a:cubicBezTo>
                  <a:pt x="116" y="52"/>
                  <a:pt x="116" y="52"/>
                  <a:pt x="116" y="51"/>
                </a:cubicBezTo>
                <a:cubicBezTo>
                  <a:pt x="116" y="51"/>
                  <a:pt x="116" y="51"/>
                  <a:pt x="115" y="52"/>
                </a:cubicBezTo>
                <a:cubicBezTo>
                  <a:pt x="115" y="52"/>
                  <a:pt x="115" y="52"/>
                  <a:pt x="115" y="52"/>
                </a:cubicBezTo>
                <a:cubicBezTo>
                  <a:pt x="114" y="52"/>
                  <a:pt x="114" y="51"/>
                  <a:pt x="114" y="51"/>
                </a:cubicBezTo>
                <a:cubicBezTo>
                  <a:pt x="114" y="49"/>
                  <a:pt x="115" y="48"/>
                  <a:pt x="116" y="47"/>
                </a:cubicBezTo>
                <a:cubicBezTo>
                  <a:pt x="116" y="47"/>
                  <a:pt x="116" y="46"/>
                  <a:pt x="116" y="45"/>
                </a:cubicBezTo>
                <a:cubicBezTo>
                  <a:pt x="116" y="43"/>
                  <a:pt x="116" y="42"/>
                  <a:pt x="116" y="40"/>
                </a:cubicBezTo>
                <a:cubicBezTo>
                  <a:pt x="116" y="40"/>
                  <a:pt x="116" y="39"/>
                  <a:pt x="116" y="39"/>
                </a:cubicBezTo>
                <a:cubicBezTo>
                  <a:pt x="117" y="31"/>
                  <a:pt x="117" y="23"/>
                  <a:pt x="116" y="14"/>
                </a:cubicBezTo>
                <a:cubicBezTo>
                  <a:pt x="116" y="13"/>
                  <a:pt x="116" y="12"/>
                  <a:pt x="116" y="11"/>
                </a:cubicBezTo>
                <a:cubicBezTo>
                  <a:pt x="113" y="11"/>
                  <a:pt x="110" y="11"/>
                  <a:pt x="106" y="11"/>
                </a:cubicBezTo>
                <a:cubicBezTo>
                  <a:pt x="96" y="11"/>
                  <a:pt x="86" y="12"/>
                  <a:pt x="77" y="14"/>
                </a:cubicBezTo>
                <a:cubicBezTo>
                  <a:pt x="76" y="14"/>
                  <a:pt x="74" y="15"/>
                  <a:pt x="73" y="15"/>
                </a:cubicBezTo>
                <a:cubicBezTo>
                  <a:pt x="66" y="16"/>
                  <a:pt x="58" y="18"/>
                  <a:pt x="50" y="21"/>
                </a:cubicBezTo>
                <a:cubicBezTo>
                  <a:pt x="43" y="24"/>
                  <a:pt x="36" y="27"/>
                  <a:pt x="29" y="32"/>
                </a:cubicBezTo>
                <a:cubicBezTo>
                  <a:pt x="19" y="39"/>
                  <a:pt x="9" y="47"/>
                  <a:pt x="7" y="58"/>
                </a:cubicBezTo>
                <a:cubicBezTo>
                  <a:pt x="6" y="65"/>
                  <a:pt x="8" y="71"/>
                  <a:pt x="14" y="77"/>
                </a:cubicBezTo>
                <a:cubicBezTo>
                  <a:pt x="14" y="77"/>
                  <a:pt x="14" y="77"/>
                  <a:pt x="14" y="77"/>
                </a:cubicBezTo>
                <a:cubicBezTo>
                  <a:pt x="14" y="77"/>
                  <a:pt x="14" y="77"/>
                  <a:pt x="15" y="77"/>
                </a:cubicBezTo>
                <a:cubicBezTo>
                  <a:pt x="15" y="77"/>
                  <a:pt x="15" y="78"/>
                  <a:pt x="15" y="78"/>
                </a:cubicBezTo>
                <a:cubicBezTo>
                  <a:pt x="15" y="78"/>
                  <a:pt x="15" y="78"/>
                  <a:pt x="15" y="78"/>
                </a:cubicBezTo>
                <a:cubicBezTo>
                  <a:pt x="17" y="80"/>
                  <a:pt x="20" y="82"/>
                  <a:pt x="23" y="84"/>
                </a:cubicBezTo>
                <a:cubicBezTo>
                  <a:pt x="35" y="91"/>
                  <a:pt x="48" y="97"/>
                  <a:pt x="62" y="100"/>
                </a:cubicBezTo>
                <a:cubicBezTo>
                  <a:pt x="74" y="103"/>
                  <a:pt x="86" y="105"/>
                  <a:pt x="101" y="107"/>
                </a:cubicBezTo>
                <a:cubicBezTo>
                  <a:pt x="102" y="107"/>
                  <a:pt x="103" y="107"/>
                  <a:pt x="104" y="107"/>
                </a:cubicBezTo>
                <a:cubicBezTo>
                  <a:pt x="104" y="107"/>
                  <a:pt x="104" y="107"/>
                  <a:pt x="104" y="107"/>
                </a:cubicBezTo>
                <a:cubicBezTo>
                  <a:pt x="105" y="107"/>
                  <a:pt x="105" y="106"/>
                  <a:pt x="106" y="106"/>
                </a:cubicBezTo>
                <a:cubicBezTo>
                  <a:pt x="106" y="106"/>
                  <a:pt x="107" y="106"/>
                  <a:pt x="107" y="107"/>
                </a:cubicBezTo>
                <a:cubicBezTo>
                  <a:pt x="107" y="107"/>
                  <a:pt x="107" y="107"/>
                  <a:pt x="107" y="107"/>
                </a:cubicBezTo>
                <a:close/>
                <a:moveTo>
                  <a:pt x="218" y="109"/>
                </a:moveTo>
                <a:cubicBezTo>
                  <a:pt x="219" y="108"/>
                  <a:pt x="220" y="107"/>
                  <a:pt x="221" y="106"/>
                </a:cubicBezTo>
                <a:cubicBezTo>
                  <a:pt x="221" y="106"/>
                  <a:pt x="221" y="106"/>
                  <a:pt x="221" y="106"/>
                </a:cubicBezTo>
                <a:cubicBezTo>
                  <a:pt x="220" y="105"/>
                  <a:pt x="220" y="104"/>
                  <a:pt x="220" y="103"/>
                </a:cubicBezTo>
                <a:cubicBezTo>
                  <a:pt x="220" y="104"/>
                  <a:pt x="220" y="105"/>
                  <a:pt x="219" y="106"/>
                </a:cubicBezTo>
                <a:cubicBezTo>
                  <a:pt x="219" y="107"/>
                  <a:pt x="219" y="107"/>
                  <a:pt x="219" y="108"/>
                </a:cubicBezTo>
                <a:cubicBezTo>
                  <a:pt x="218" y="108"/>
                  <a:pt x="218" y="108"/>
                  <a:pt x="218" y="108"/>
                </a:cubicBezTo>
                <a:cubicBezTo>
                  <a:pt x="218" y="109"/>
                  <a:pt x="218" y="109"/>
                  <a:pt x="218" y="109"/>
                </a:cubicBezTo>
                <a:close/>
                <a:moveTo>
                  <a:pt x="24" y="108"/>
                </a:moveTo>
                <a:cubicBezTo>
                  <a:pt x="24" y="107"/>
                  <a:pt x="24" y="105"/>
                  <a:pt x="24" y="104"/>
                </a:cubicBezTo>
                <a:cubicBezTo>
                  <a:pt x="24" y="103"/>
                  <a:pt x="24" y="103"/>
                  <a:pt x="24" y="102"/>
                </a:cubicBezTo>
                <a:cubicBezTo>
                  <a:pt x="24" y="100"/>
                  <a:pt x="25" y="99"/>
                  <a:pt x="25" y="97"/>
                </a:cubicBezTo>
                <a:cubicBezTo>
                  <a:pt x="25" y="95"/>
                  <a:pt x="25" y="92"/>
                  <a:pt x="25" y="90"/>
                </a:cubicBezTo>
                <a:cubicBezTo>
                  <a:pt x="25" y="90"/>
                  <a:pt x="25" y="90"/>
                  <a:pt x="25" y="89"/>
                </a:cubicBezTo>
                <a:cubicBezTo>
                  <a:pt x="24" y="89"/>
                  <a:pt x="23" y="88"/>
                  <a:pt x="21" y="87"/>
                </a:cubicBezTo>
                <a:cubicBezTo>
                  <a:pt x="22" y="90"/>
                  <a:pt x="22" y="94"/>
                  <a:pt x="22" y="98"/>
                </a:cubicBezTo>
                <a:cubicBezTo>
                  <a:pt x="22" y="99"/>
                  <a:pt x="22" y="99"/>
                  <a:pt x="22" y="100"/>
                </a:cubicBezTo>
                <a:cubicBezTo>
                  <a:pt x="22" y="102"/>
                  <a:pt x="22" y="105"/>
                  <a:pt x="22" y="107"/>
                </a:cubicBezTo>
                <a:cubicBezTo>
                  <a:pt x="22" y="107"/>
                  <a:pt x="24" y="108"/>
                  <a:pt x="24" y="108"/>
                </a:cubicBezTo>
                <a:close/>
                <a:moveTo>
                  <a:pt x="210" y="105"/>
                </a:moveTo>
                <a:cubicBezTo>
                  <a:pt x="210" y="106"/>
                  <a:pt x="210" y="106"/>
                  <a:pt x="209" y="107"/>
                </a:cubicBezTo>
                <a:cubicBezTo>
                  <a:pt x="210" y="107"/>
                  <a:pt x="212" y="105"/>
                  <a:pt x="212" y="105"/>
                </a:cubicBezTo>
                <a:cubicBezTo>
                  <a:pt x="212" y="105"/>
                  <a:pt x="212" y="104"/>
                  <a:pt x="212" y="104"/>
                </a:cubicBezTo>
                <a:cubicBezTo>
                  <a:pt x="212" y="103"/>
                  <a:pt x="212" y="103"/>
                  <a:pt x="212" y="103"/>
                </a:cubicBezTo>
                <a:cubicBezTo>
                  <a:pt x="211" y="103"/>
                  <a:pt x="210" y="104"/>
                  <a:pt x="210" y="105"/>
                </a:cubicBezTo>
                <a:close/>
                <a:moveTo>
                  <a:pt x="177" y="106"/>
                </a:moveTo>
                <a:cubicBezTo>
                  <a:pt x="177" y="106"/>
                  <a:pt x="177" y="106"/>
                  <a:pt x="177" y="106"/>
                </a:cubicBezTo>
                <a:cubicBezTo>
                  <a:pt x="177" y="107"/>
                  <a:pt x="177" y="107"/>
                  <a:pt x="177" y="107"/>
                </a:cubicBezTo>
                <a:cubicBezTo>
                  <a:pt x="177" y="107"/>
                  <a:pt x="178" y="106"/>
                  <a:pt x="178" y="106"/>
                </a:cubicBezTo>
                <a:cubicBezTo>
                  <a:pt x="178" y="106"/>
                  <a:pt x="177" y="106"/>
                  <a:pt x="177" y="106"/>
                </a:cubicBezTo>
                <a:close/>
                <a:moveTo>
                  <a:pt x="183" y="104"/>
                </a:moveTo>
                <a:cubicBezTo>
                  <a:pt x="183" y="104"/>
                  <a:pt x="183" y="104"/>
                  <a:pt x="183" y="105"/>
                </a:cubicBezTo>
                <a:cubicBezTo>
                  <a:pt x="183" y="105"/>
                  <a:pt x="183" y="106"/>
                  <a:pt x="183" y="107"/>
                </a:cubicBezTo>
                <a:cubicBezTo>
                  <a:pt x="183" y="107"/>
                  <a:pt x="183" y="106"/>
                  <a:pt x="183" y="106"/>
                </a:cubicBezTo>
                <a:cubicBezTo>
                  <a:pt x="183" y="105"/>
                  <a:pt x="183" y="104"/>
                  <a:pt x="184" y="104"/>
                </a:cubicBezTo>
                <a:cubicBezTo>
                  <a:pt x="184" y="104"/>
                  <a:pt x="183" y="104"/>
                  <a:pt x="183" y="104"/>
                </a:cubicBezTo>
                <a:close/>
                <a:moveTo>
                  <a:pt x="203" y="106"/>
                </a:moveTo>
                <a:cubicBezTo>
                  <a:pt x="203" y="106"/>
                  <a:pt x="203" y="106"/>
                  <a:pt x="203" y="106"/>
                </a:cubicBezTo>
                <a:cubicBezTo>
                  <a:pt x="203" y="106"/>
                  <a:pt x="203" y="106"/>
                  <a:pt x="203" y="106"/>
                </a:cubicBezTo>
                <a:cubicBezTo>
                  <a:pt x="203" y="105"/>
                  <a:pt x="203" y="105"/>
                  <a:pt x="203" y="104"/>
                </a:cubicBezTo>
                <a:cubicBezTo>
                  <a:pt x="203" y="104"/>
                  <a:pt x="203" y="104"/>
                  <a:pt x="202" y="104"/>
                </a:cubicBezTo>
                <a:cubicBezTo>
                  <a:pt x="202" y="105"/>
                  <a:pt x="203" y="105"/>
                  <a:pt x="203" y="106"/>
                </a:cubicBezTo>
                <a:close/>
                <a:moveTo>
                  <a:pt x="16" y="104"/>
                </a:moveTo>
                <a:cubicBezTo>
                  <a:pt x="17" y="104"/>
                  <a:pt x="18" y="105"/>
                  <a:pt x="19" y="105"/>
                </a:cubicBezTo>
                <a:cubicBezTo>
                  <a:pt x="19" y="104"/>
                  <a:pt x="19" y="102"/>
                  <a:pt x="19" y="101"/>
                </a:cubicBezTo>
                <a:cubicBezTo>
                  <a:pt x="19" y="100"/>
                  <a:pt x="19" y="99"/>
                  <a:pt x="19" y="98"/>
                </a:cubicBezTo>
                <a:cubicBezTo>
                  <a:pt x="19" y="94"/>
                  <a:pt x="20" y="90"/>
                  <a:pt x="19" y="86"/>
                </a:cubicBezTo>
                <a:cubicBezTo>
                  <a:pt x="19" y="86"/>
                  <a:pt x="19" y="86"/>
                  <a:pt x="19" y="86"/>
                </a:cubicBezTo>
                <a:cubicBezTo>
                  <a:pt x="18" y="85"/>
                  <a:pt x="18" y="85"/>
                  <a:pt x="17" y="84"/>
                </a:cubicBezTo>
                <a:cubicBezTo>
                  <a:pt x="17" y="85"/>
                  <a:pt x="17" y="86"/>
                  <a:pt x="17" y="87"/>
                </a:cubicBezTo>
                <a:cubicBezTo>
                  <a:pt x="17" y="89"/>
                  <a:pt x="17" y="91"/>
                  <a:pt x="17" y="94"/>
                </a:cubicBezTo>
                <a:cubicBezTo>
                  <a:pt x="17" y="94"/>
                  <a:pt x="17" y="94"/>
                  <a:pt x="17" y="94"/>
                </a:cubicBezTo>
                <a:cubicBezTo>
                  <a:pt x="17" y="97"/>
                  <a:pt x="17" y="101"/>
                  <a:pt x="16" y="104"/>
                </a:cubicBezTo>
                <a:close/>
                <a:moveTo>
                  <a:pt x="186" y="103"/>
                </a:moveTo>
                <a:cubicBezTo>
                  <a:pt x="186" y="103"/>
                  <a:pt x="186" y="103"/>
                  <a:pt x="187" y="103"/>
                </a:cubicBezTo>
                <a:cubicBezTo>
                  <a:pt x="187" y="103"/>
                  <a:pt x="187" y="103"/>
                  <a:pt x="187" y="102"/>
                </a:cubicBezTo>
                <a:cubicBezTo>
                  <a:pt x="187" y="102"/>
                  <a:pt x="186" y="103"/>
                  <a:pt x="186" y="103"/>
                </a:cubicBezTo>
                <a:close/>
                <a:moveTo>
                  <a:pt x="224" y="103"/>
                </a:moveTo>
                <a:cubicBezTo>
                  <a:pt x="224" y="103"/>
                  <a:pt x="224" y="103"/>
                  <a:pt x="224" y="103"/>
                </a:cubicBezTo>
                <a:cubicBezTo>
                  <a:pt x="224" y="102"/>
                  <a:pt x="224" y="102"/>
                  <a:pt x="224" y="102"/>
                </a:cubicBezTo>
                <a:cubicBezTo>
                  <a:pt x="224" y="102"/>
                  <a:pt x="224" y="103"/>
                  <a:pt x="224" y="103"/>
                </a:cubicBezTo>
                <a:close/>
                <a:moveTo>
                  <a:pt x="14" y="102"/>
                </a:moveTo>
                <a:cubicBezTo>
                  <a:pt x="14" y="101"/>
                  <a:pt x="14" y="101"/>
                  <a:pt x="14" y="100"/>
                </a:cubicBezTo>
                <a:cubicBezTo>
                  <a:pt x="14" y="101"/>
                  <a:pt x="14" y="101"/>
                  <a:pt x="14" y="102"/>
                </a:cubicBezTo>
                <a:cubicBezTo>
                  <a:pt x="14" y="102"/>
                  <a:pt x="14" y="102"/>
                  <a:pt x="14" y="102"/>
                </a:cubicBezTo>
                <a:close/>
                <a:moveTo>
                  <a:pt x="7" y="73"/>
                </a:moveTo>
                <a:cubicBezTo>
                  <a:pt x="7" y="79"/>
                  <a:pt x="7" y="85"/>
                  <a:pt x="7" y="91"/>
                </a:cubicBezTo>
                <a:cubicBezTo>
                  <a:pt x="7" y="93"/>
                  <a:pt x="8" y="95"/>
                  <a:pt x="8" y="98"/>
                </a:cubicBezTo>
                <a:cubicBezTo>
                  <a:pt x="8" y="99"/>
                  <a:pt x="9" y="99"/>
                  <a:pt x="10" y="100"/>
                </a:cubicBezTo>
                <a:cubicBezTo>
                  <a:pt x="10" y="100"/>
                  <a:pt x="11" y="100"/>
                  <a:pt x="11" y="100"/>
                </a:cubicBezTo>
                <a:cubicBezTo>
                  <a:pt x="11" y="100"/>
                  <a:pt x="11" y="99"/>
                  <a:pt x="11" y="99"/>
                </a:cubicBezTo>
                <a:cubicBezTo>
                  <a:pt x="11" y="99"/>
                  <a:pt x="10" y="99"/>
                  <a:pt x="10" y="99"/>
                </a:cubicBezTo>
                <a:cubicBezTo>
                  <a:pt x="9" y="99"/>
                  <a:pt x="9" y="99"/>
                  <a:pt x="9" y="98"/>
                </a:cubicBezTo>
                <a:cubicBezTo>
                  <a:pt x="8" y="97"/>
                  <a:pt x="8" y="95"/>
                  <a:pt x="9" y="94"/>
                </a:cubicBezTo>
                <a:cubicBezTo>
                  <a:pt x="9" y="93"/>
                  <a:pt x="9" y="93"/>
                  <a:pt x="9" y="92"/>
                </a:cubicBezTo>
                <a:cubicBezTo>
                  <a:pt x="9" y="90"/>
                  <a:pt x="9" y="88"/>
                  <a:pt x="9" y="85"/>
                </a:cubicBezTo>
                <a:cubicBezTo>
                  <a:pt x="9" y="82"/>
                  <a:pt x="9" y="79"/>
                  <a:pt x="8" y="76"/>
                </a:cubicBezTo>
                <a:cubicBezTo>
                  <a:pt x="8" y="75"/>
                  <a:pt x="7" y="74"/>
                  <a:pt x="7" y="73"/>
                </a:cubicBezTo>
                <a:close/>
                <a:moveTo>
                  <a:pt x="202" y="99"/>
                </a:moveTo>
                <a:cubicBezTo>
                  <a:pt x="202" y="99"/>
                  <a:pt x="202" y="100"/>
                  <a:pt x="202" y="100"/>
                </a:cubicBezTo>
                <a:cubicBezTo>
                  <a:pt x="202" y="100"/>
                  <a:pt x="202" y="100"/>
                  <a:pt x="202" y="100"/>
                </a:cubicBezTo>
                <a:cubicBezTo>
                  <a:pt x="202" y="100"/>
                  <a:pt x="202" y="99"/>
                  <a:pt x="202" y="99"/>
                </a:cubicBezTo>
                <a:cubicBezTo>
                  <a:pt x="202" y="99"/>
                  <a:pt x="202" y="99"/>
                  <a:pt x="202" y="99"/>
                </a:cubicBezTo>
                <a:close/>
                <a:moveTo>
                  <a:pt x="210" y="97"/>
                </a:moveTo>
                <a:cubicBezTo>
                  <a:pt x="210" y="98"/>
                  <a:pt x="210" y="99"/>
                  <a:pt x="210" y="100"/>
                </a:cubicBezTo>
                <a:cubicBezTo>
                  <a:pt x="211" y="99"/>
                  <a:pt x="212" y="98"/>
                  <a:pt x="212" y="98"/>
                </a:cubicBezTo>
                <a:cubicBezTo>
                  <a:pt x="212" y="97"/>
                  <a:pt x="212" y="96"/>
                  <a:pt x="212" y="95"/>
                </a:cubicBezTo>
                <a:cubicBezTo>
                  <a:pt x="212" y="96"/>
                  <a:pt x="211" y="96"/>
                  <a:pt x="210" y="97"/>
                </a:cubicBezTo>
                <a:close/>
                <a:moveTo>
                  <a:pt x="219" y="96"/>
                </a:moveTo>
                <a:cubicBezTo>
                  <a:pt x="219" y="97"/>
                  <a:pt x="219" y="98"/>
                  <a:pt x="219" y="99"/>
                </a:cubicBezTo>
                <a:cubicBezTo>
                  <a:pt x="220" y="99"/>
                  <a:pt x="220" y="99"/>
                  <a:pt x="220" y="99"/>
                </a:cubicBezTo>
                <a:cubicBezTo>
                  <a:pt x="220" y="97"/>
                  <a:pt x="220" y="96"/>
                  <a:pt x="220" y="95"/>
                </a:cubicBezTo>
                <a:cubicBezTo>
                  <a:pt x="220" y="96"/>
                  <a:pt x="220" y="96"/>
                  <a:pt x="219" y="96"/>
                </a:cubicBezTo>
                <a:close/>
                <a:moveTo>
                  <a:pt x="14" y="91"/>
                </a:moveTo>
                <a:cubicBezTo>
                  <a:pt x="14" y="92"/>
                  <a:pt x="14" y="93"/>
                  <a:pt x="14" y="94"/>
                </a:cubicBezTo>
                <a:cubicBezTo>
                  <a:pt x="14" y="94"/>
                  <a:pt x="14" y="94"/>
                  <a:pt x="14" y="94"/>
                </a:cubicBezTo>
                <a:cubicBezTo>
                  <a:pt x="14" y="94"/>
                  <a:pt x="14" y="93"/>
                  <a:pt x="14" y="92"/>
                </a:cubicBezTo>
                <a:cubicBezTo>
                  <a:pt x="14" y="92"/>
                  <a:pt x="14" y="91"/>
                  <a:pt x="14" y="91"/>
                </a:cubicBezTo>
                <a:close/>
                <a:moveTo>
                  <a:pt x="204" y="94"/>
                </a:moveTo>
                <a:cubicBezTo>
                  <a:pt x="205" y="94"/>
                  <a:pt x="205" y="94"/>
                  <a:pt x="205" y="94"/>
                </a:cubicBezTo>
                <a:cubicBezTo>
                  <a:pt x="205" y="93"/>
                  <a:pt x="205" y="93"/>
                  <a:pt x="205" y="93"/>
                </a:cubicBezTo>
                <a:cubicBezTo>
                  <a:pt x="205" y="93"/>
                  <a:pt x="205" y="93"/>
                  <a:pt x="204" y="93"/>
                </a:cubicBezTo>
                <a:cubicBezTo>
                  <a:pt x="204" y="93"/>
                  <a:pt x="204" y="93"/>
                  <a:pt x="204" y="94"/>
                </a:cubicBezTo>
                <a:close/>
                <a:moveTo>
                  <a:pt x="220" y="86"/>
                </a:moveTo>
                <a:cubicBezTo>
                  <a:pt x="220" y="88"/>
                  <a:pt x="220" y="89"/>
                  <a:pt x="220" y="91"/>
                </a:cubicBezTo>
                <a:cubicBezTo>
                  <a:pt x="220" y="91"/>
                  <a:pt x="220" y="91"/>
                  <a:pt x="220" y="91"/>
                </a:cubicBezTo>
                <a:cubicBezTo>
                  <a:pt x="220" y="89"/>
                  <a:pt x="220" y="87"/>
                  <a:pt x="220" y="86"/>
                </a:cubicBezTo>
                <a:cubicBezTo>
                  <a:pt x="220" y="86"/>
                  <a:pt x="220" y="86"/>
                  <a:pt x="220" y="86"/>
                </a:cubicBezTo>
                <a:close/>
                <a:moveTo>
                  <a:pt x="224" y="81"/>
                </a:moveTo>
                <a:cubicBezTo>
                  <a:pt x="224" y="83"/>
                  <a:pt x="225" y="84"/>
                  <a:pt x="225" y="85"/>
                </a:cubicBezTo>
                <a:cubicBezTo>
                  <a:pt x="225" y="83"/>
                  <a:pt x="225" y="82"/>
                  <a:pt x="225" y="81"/>
                </a:cubicBezTo>
                <a:cubicBezTo>
                  <a:pt x="225" y="81"/>
                  <a:pt x="224" y="81"/>
                  <a:pt x="224" y="81"/>
                </a:cubicBezTo>
                <a:close/>
                <a:moveTo>
                  <a:pt x="225" y="54"/>
                </a:moveTo>
                <a:cubicBezTo>
                  <a:pt x="225" y="54"/>
                  <a:pt x="225" y="53"/>
                  <a:pt x="225" y="53"/>
                </a:cubicBezTo>
                <a:cubicBezTo>
                  <a:pt x="225" y="52"/>
                  <a:pt x="225" y="52"/>
                  <a:pt x="225" y="51"/>
                </a:cubicBezTo>
                <a:cubicBezTo>
                  <a:pt x="225" y="51"/>
                  <a:pt x="225" y="51"/>
                  <a:pt x="225" y="50"/>
                </a:cubicBezTo>
                <a:cubicBezTo>
                  <a:pt x="225" y="49"/>
                  <a:pt x="225" y="47"/>
                  <a:pt x="225" y="46"/>
                </a:cubicBezTo>
                <a:cubicBezTo>
                  <a:pt x="225" y="46"/>
                  <a:pt x="225" y="46"/>
                  <a:pt x="225" y="46"/>
                </a:cubicBezTo>
                <a:cubicBezTo>
                  <a:pt x="225" y="46"/>
                  <a:pt x="225" y="46"/>
                  <a:pt x="224" y="46"/>
                </a:cubicBezTo>
                <a:cubicBezTo>
                  <a:pt x="224" y="46"/>
                  <a:pt x="224" y="46"/>
                  <a:pt x="224" y="46"/>
                </a:cubicBezTo>
                <a:cubicBezTo>
                  <a:pt x="224" y="46"/>
                  <a:pt x="224" y="46"/>
                  <a:pt x="223" y="46"/>
                </a:cubicBezTo>
                <a:cubicBezTo>
                  <a:pt x="222" y="46"/>
                  <a:pt x="222" y="46"/>
                  <a:pt x="221" y="46"/>
                </a:cubicBezTo>
                <a:cubicBezTo>
                  <a:pt x="221" y="46"/>
                  <a:pt x="221" y="47"/>
                  <a:pt x="222" y="47"/>
                </a:cubicBezTo>
                <a:cubicBezTo>
                  <a:pt x="222" y="47"/>
                  <a:pt x="222" y="47"/>
                  <a:pt x="222" y="47"/>
                </a:cubicBezTo>
                <a:cubicBezTo>
                  <a:pt x="223" y="47"/>
                  <a:pt x="223" y="47"/>
                  <a:pt x="223" y="48"/>
                </a:cubicBezTo>
                <a:cubicBezTo>
                  <a:pt x="223" y="49"/>
                  <a:pt x="223" y="49"/>
                  <a:pt x="223" y="50"/>
                </a:cubicBezTo>
                <a:cubicBezTo>
                  <a:pt x="223" y="50"/>
                  <a:pt x="223" y="50"/>
                  <a:pt x="223" y="50"/>
                </a:cubicBezTo>
                <a:cubicBezTo>
                  <a:pt x="223" y="50"/>
                  <a:pt x="223" y="50"/>
                  <a:pt x="223" y="50"/>
                </a:cubicBezTo>
                <a:cubicBezTo>
                  <a:pt x="224" y="50"/>
                  <a:pt x="224" y="50"/>
                  <a:pt x="224" y="51"/>
                </a:cubicBezTo>
                <a:cubicBezTo>
                  <a:pt x="225" y="51"/>
                  <a:pt x="225" y="52"/>
                  <a:pt x="224" y="52"/>
                </a:cubicBezTo>
                <a:cubicBezTo>
                  <a:pt x="224" y="53"/>
                  <a:pt x="223" y="53"/>
                  <a:pt x="223" y="54"/>
                </a:cubicBezTo>
                <a:cubicBezTo>
                  <a:pt x="224" y="54"/>
                  <a:pt x="224" y="54"/>
                  <a:pt x="225" y="54"/>
                </a:cubicBezTo>
                <a:close/>
                <a:moveTo>
                  <a:pt x="219" y="54"/>
                </a:moveTo>
                <a:cubicBezTo>
                  <a:pt x="219" y="53"/>
                  <a:pt x="221" y="51"/>
                  <a:pt x="221" y="51"/>
                </a:cubicBezTo>
                <a:cubicBezTo>
                  <a:pt x="221" y="51"/>
                  <a:pt x="221" y="51"/>
                  <a:pt x="221" y="51"/>
                </a:cubicBezTo>
                <a:cubicBezTo>
                  <a:pt x="220" y="52"/>
                  <a:pt x="219" y="53"/>
                  <a:pt x="218" y="54"/>
                </a:cubicBezTo>
                <a:cubicBezTo>
                  <a:pt x="218" y="54"/>
                  <a:pt x="218" y="54"/>
                  <a:pt x="218" y="54"/>
                </a:cubicBezTo>
                <a:cubicBezTo>
                  <a:pt x="218" y="54"/>
                  <a:pt x="219" y="54"/>
                  <a:pt x="219" y="54"/>
                </a:cubicBezTo>
                <a:close/>
                <a:moveTo>
                  <a:pt x="202" y="53"/>
                </a:moveTo>
                <a:cubicBezTo>
                  <a:pt x="203" y="53"/>
                  <a:pt x="205" y="54"/>
                  <a:pt x="206" y="54"/>
                </a:cubicBezTo>
                <a:cubicBezTo>
                  <a:pt x="206" y="53"/>
                  <a:pt x="206" y="53"/>
                  <a:pt x="206" y="53"/>
                </a:cubicBezTo>
                <a:cubicBezTo>
                  <a:pt x="207" y="51"/>
                  <a:pt x="209" y="50"/>
                  <a:pt x="210" y="48"/>
                </a:cubicBezTo>
                <a:cubicBezTo>
                  <a:pt x="211" y="48"/>
                  <a:pt x="211" y="48"/>
                  <a:pt x="211" y="48"/>
                </a:cubicBezTo>
                <a:cubicBezTo>
                  <a:pt x="212" y="47"/>
                  <a:pt x="212" y="47"/>
                  <a:pt x="212" y="47"/>
                </a:cubicBezTo>
                <a:cubicBezTo>
                  <a:pt x="212" y="47"/>
                  <a:pt x="212" y="46"/>
                  <a:pt x="213" y="46"/>
                </a:cubicBezTo>
                <a:cubicBezTo>
                  <a:pt x="212" y="46"/>
                  <a:pt x="211" y="46"/>
                  <a:pt x="211" y="46"/>
                </a:cubicBezTo>
                <a:cubicBezTo>
                  <a:pt x="208" y="47"/>
                  <a:pt x="206" y="49"/>
                  <a:pt x="204" y="51"/>
                </a:cubicBezTo>
                <a:cubicBezTo>
                  <a:pt x="203" y="52"/>
                  <a:pt x="203" y="52"/>
                  <a:pt x="202" y="53"/>
                </a:cubicBezTo>
                <a:cubicBezTo>
                  <a:pt x="202" y="53"/>
                  <a:pt x="202" y="53"/>
                  <a:pt x="202" y="53"/>
                </a:cubicBezTo>
                <a:close/>
                <a:moveTo>
                  <a:pt x="198" y="53"/>
                </a:moveTo>
                <a:cubicBezTo>
                  <a:pt x="199" y="51"/>
                  <a:pt x="201" y="49"/>
                  <a:pt x="203" y="48"/>
                </a:cubicBezTo>
                <a:cubicBezTo>
                  <a:pt x="202" y="48"/>
                  <a:pt x="200" y="50"/>
                  <a:pt x="199" y="51"/>
                </a:cubicBezTo>
                <a:cubicBezTo>
                  <a:pt x="198" y="52"/>
                  <a:pt x="197" y="53"/>
                  <a:pt x="196" y="53"/>
                </a:cubicBezTo>
                <a:lnTo>
                  <a:pt x="198" y="53"/>
                </a:lnTo>
                <a:close/>
                <a:moveTo>
                  <a:pt x="185" y="53"/>
                </a:moveTo>
                <a:cubicBezTo>
                  <a:pt x="187" y="53"/>
                  <a:pt x="190" y="53"/>
                  <a:pt x="193" y="53"/>
                </a:cubicBezTo>
                <a:cubicBezTo>
                  <a:pt x="193" y="53"/>
                  <a:pt x="193" y="53"/>
                  <a:pt x="193" y="53"/>
                </a:cubicBezTo>
                <a:cubicBezTo>
                  <a:pt x="195" y="50"/>
                  <a:pt x="198" y="47"/>
                  <a:pt x="202" y="46"/>
                </a:cubicBezTo>
                <a:cubicBezTo>
                  <a:pt x="199" y="45"/>
                  <a:pt x="196" y="45"/>
                  <a:pt x="193" y="45"/>
                </a:cubicBezTo>
                <a:cubicBezTo>
                  <a:pt x="193" y="45"/>
                  <a:pt x="193" y="46"/>
                  <a:pt x="193" y="46"/>
                </a:cubicBezTo>
                <a:cubicBezTo>
                  <a:pt x="191" y="47"/>
                  <a:pt x="189" y="49"/>
                  <a:pt x="187" y="51"/>
                </a:cubicBezTo>
                <a:cubicBezTo>
                  <a:pt x="186" y="51"/>
                  <a:pt x="185" y="52"/>
                  <a:pt x="185" y="53"/>
                </a:cubicBezTo>
                <a:close/>
                <a:moveTo>
                  <a:pt x="181" y="53"/>
                </a:moveTo>
                <a:cubicBezTo>
                  <a:pt x="184" y="49"/>
                  <a:pt x="187" y="47"/>
                  <a:pt x="190" y="45"/>
                </a:cubicBezTo>
                <a:cubicBezTo>
                  <a:pt x="188" y="45"/>
                  <a:pt x="187" y="45"/>
                  <a:pt x="185" y="45"/>
                </a:cubicBezTo>
                <a:cubicBezTo>
                  <a:pt x="185" y="45"/>
                  <a:pt x="185" y="45"/>
                  <a:pt x="185" y="45"/>
                </a:cubicBezTo>
                <a:cubicBezTo>
                  <a:pt x="186" y="45"/>
                  <a:pt x="185" y="46"/>
                  <a:pt x="185" y="46"/>
                </a:cubicBezTo>
                <a:cubicBezTo>
                  <a:pt x="183" y="48"/>
                  <a:pt x="181" y="49"/>
                  <a:pt x="179" y="51"/>
                </a:cubicBezTo>
                <a:cubicBezTo>
                  <a:pt x="179" y="51"/>
                  <a:pt x="179" y="52"/>
                  <a:pt x="178" y="52"/>
                </a:cubicBezTo>
                <a:cubicBezTo>
                  <a:pt x="178" y="52"/>
                  <a:pt x="178" y="52"/>
                  <a:pt x="178" y="53"/>
                </a:cubicBezTo>
                <a:cubicBezTo>
                  <a:pt x="179" y="53"/>
                  <a:pt x="180" y="53"/>
                  <a:pt x="181" y="53"/>
                </a:cubicBezTo>
                <a:close/>
                <a:moveTo>
                  <a:pt x="174" y="52"/>
                </a:moveTo>
                <a:cubicBezTo>
                  <a:pt x="175" y="51"/>
                  <a:pt x="177" y="49"/>
                  <a:pt x="178" y="48"/>
                </a:cubicBezTo>
                <a:cubicBezTo>
                  <a:pt x="178" y="48"/>
                  <a:pt x="178" y="48"/>
                  <a:pt x="178" y="48"/>
                </a:cubicBezTo>
                <a:cubicBezTo>
                  <a:pt x="179" y="47"/>
                  <a:pt x="181" y="45"/>
                  <a:pt x="183" y="44"/>
                </a:cubicBezTo>
                <a:cubicBezTo>
                  <a:pt x="180" y="44"/>
                  <a:pt x="170" y="44"/>
                  <a:pt x="170" y="44"/>
                </a:cubicBezTo>
                <a:cubicBezTo>
                  <a:pt x="168" y="44"/>
                  <a:pt x="166" y="43"/>
                  <a:pt x="165" y="43"/>
                </a:cubicBezTo>
                <a:cubicBezTo>
                  <a:pt x="165" y="43"/>
                  <a:pt x="165" y="43"/>
                  <a:pt x="165" y="43"/>
                </a:cubicBezTo>
                <a:cubicBezTo>
                  <a:pt x="165" y="43"/>
                  <a:pt x="164" y="44"/>
                  <a:pt x="164" y="44"/>
                </a:cubicBezTo>
                <a:cubicBezTo>
                  <a:pt x="163" y="45"/>
                  <a:pt x="161" y="47"/>
                  <a:pt x="159" y="48"/>
                </a:cubicBezTo>
                <a:cubicBezTo>
                  <a:pt x="159" y="49"/>
                  <a:pt x="158" y="50"/>
                  <a:pt x="157" y="51"/>
                </a:cubicBezTo>
                <a:cubicBezTo>
                  <a:pt x="157" y="51"/>
                  <a:pt x="157" y="52"/>
                  <a:pt x="157" y="52"/>
                </a:cubicBezTo>
                <a:cubicBezTo>
                  <a:pt x="158" y="52"/>
                  <a:pt x="160" y="52"/>
                  <a:pt x="161" y="52"/>
                </a:cubicBezTo>
                <a:cubicBezTo>
                  <a:pt x="162" y="50"/>
                  <a:pt x="163" y="49"/>
                  <a:pt x="165" y="47"/>
                </a:cubicBezTo>
                <a:cubicBezTo>
                  <a:pt x="167" y="46"/>
                  <a:pt x="168" y="45"/>
                  <a:pt x="170" y="44"/>
                </a:cubicBezTo>
                <a:cubicBezTo>
                  <a:pt x="170" y="44"/>
                  <a:pt x="170" y="44"/>
                  <a:pt x="170" y="44"/>
                </a:cubicBezTo>
                <a:cubicBezTo>
                  <a:pt x="171" y="44"/>
                  <a:pt x="171" y="44"/>
                  <a:pt x="171" y="45"/>
                </a:cubicBezTo>
                <a:cubicBezTo>
                  <a:pt x="172" y="45"/>
                  <a:pt x="171" y="46"/>
                  <a:pt x="171" y="46"/>
                </a:cubicBezTo>
                <a:cubicBezTo>
                  <a:pt x="169" y="47"/>
                  <a:pt x="168" y="48"/>
                  <a:pt x="166" y="50"/>
                </a:cubicBezTo>
                <a:cubicBezTo>
                  <a:pt x="166" y="50"/>
                  <a:pt x="165" y="51"/>
                  <a:pt x="165" y="51"/>
                </a:cubicBezTo>
                <a:cubicBezTo>
                  <a:pt x="165" y="52"/>
                  <a:pt x="165" y="52"/>
                  <a:pt x="164" y="52"/>
                </a:cubicBezTo>
                <a:cubicBezTo>
                  <a:pt x="166" y="52"/>
                  <a:pt x="167" y="52"/>
                  <a:pt x="169" y="52"/>
                </a:cubicBezTo>
                <a:cubicBezTo>
                  <a:pt x="169" y="51"/>
                  <a:pt x="170" y="49"/>
                  <a:pt x="171" y="48"/>
                </a:cubicBezTo>
                <a:cubicBezTo>
                  <a:pt x="172" y="48"/>
                  <a:pt x="172" y="48"/>
                  <a:pt x="172" y="48"/>
                </a:cubicBezTo>
                <a:cubicBezTo>
                  <a:pt x="173" y="47"/>
                  <a:pt x="174" y="45"/>
                  <a:pt x="176" y="44"/>
                </a:cubicBezTo>
                <a:cubicBezTo>
                  <a:pt x="176" y="44"/>
                  <a:pt x="177" y="44"/>
                  <a:pt x="177" y="44"/>
                </a:cubicBezTo>
                <a:cubicBezTo>
                  <a:pt x="177" y="44"/>
                  <a:pt x="178" y="45"/>
                  <a:pt x="178" y="45"/>
                </a:cubicBezTo>
                <a:cubicBezTo>
                  <a:pt x="178" y="46"/>
                  <a:pt x="178" y="47"/>
                  <a:pt x="177" y="47"/>
                </a:cubicBezTo>
                <a:cubicBezTo>
                  <a:pt x="176" y="48"/>
                  <a:pt x="175" y="49"/>
                  <a:pt x="174" y="50"/>
                </a:cubicBezTo>
                <a:cubicBezTo>
                  <a:pt x="174" y="50"/>
                  <a:pt x="174" y="50"/>
                  <a:pt x="174" y="50"/>
                </a:cubicBezTo>
                <a:cubicBezTo>
                  <a:pt x="174" y="51"/>
                  <a:pt x="174" y="51"/>
                  <a:pt x="173" y="51"/>
                </a:cubicBezTo>
                <a:cubicBezTo>
                  <a:pt x="173" y="52"/>
                  <a:pt x="173" y="52"/>
                  <a:pt x="173" y="52"/>
                </a:cubicBezTo>
                <a:cubicBezTo>
                  <a:pt x="173" y="52"/>
                  <a:pt x="174" y="52"/>
                  <a:pt x="174" y="52"/>
                </a:cubicBezTo>
                <a:close/>
                <a:moveTo>
                  <a:pt x="154" y="51"/>
                </a:moveTo>
                <a:cubicBezTo>
                  <a:pt x="154" y="48"/>
                  <a:pt x="158" y="45"/>
                  <a:pt x="161" y="43"/>
                </a:cubicBezTo>
                <a:cubicBezTo>
                  <a:pt x="159" y="43"/>
                  <a:pt x="157" y="43"/>
                  <a:pt x="155" y="43"/>
                </a:cubicBezTo>
                <a:cubicBezTo>
                  <a:pt x="155" y="44"/>
                  <a:pt x="154" y="46"/>
                  <a:pt x="152" y="48"/>
                </a:cubicBezTo>
                <a:cubicBezTo>
                  <a:pt x="152" y="48"/>
                  <a:pt x="152" y="48"/>
                  <a:pt x="152" y="48"/>
                </a:cubicBezTo>
                <a:cubicBezTo>
                  <a:pt x="152" y="49"/>
                  <a:pt x="151" y="50"/>
                  <a:pt x="150" y="51"/>
                </a:cubicBezTo>
                <a:cubicBezTo>
                  <a:pt x="151" y="51"/>
                  <a:pt x="152" y="51"/>
                  <a:pt x="154" y="51"/>
                </a:cubicBezTo>
                <a:close/>
                <a:moveTo>
                  <a:pt x="142" y="51"/>
                </a:moveTo>
                <a:cubicBezTo>
                  <a:pt x="142" y="51"/>
                  <a:pt x="143" y="51"/>
                  <a:pt x="143" y="51"/>
                </a:cubicBezTo>
                <a:cubicBezTo>
                  <a:pt x="146" y="51"/>
                  <a:pt x="146" y="51"/>
                  <a:pt x="146" y="51"/>
                </a:cubicBezTo>
                <a:cubicBezTo>
                  <a:pt x="147" y="50"/>
                  <a:pt x="148" y="49"/>
                  <a:pt x="148" y="49"/>
                </a:cubicBezTo>
                <a:cubicBezTo>
                  <a:pt x="149" y="48"/>
                  <a:pt x="149" y="48"/>
                  <a:pt x="150" y="47"/>
                </a:cubicBezTo>
                <a:cubicBezTo>
                  <a:pt x="151" y="46"/>
                  <a:pt x="152" y="44"/>
                  <a:pt x="153" y="43"/>
                </a:cubicBezTo>
                <a:cubicBezTo>
                  <a:pt x="153" y="43"/>
                  <a:pt x="153" y="43"/>
                  <a:pt x="153" y="43"/>
                </a:cubicBezTo>
                <a:cubicBezTo>
                  <a:pt x="151" y="43"/>
                  <a:pt x="150" y="43"/>
                  <a:pt x="149" y="42"/>
                </a:cubicBezTo>
                <a:cubicBezTo>
                  <a:pt x="149" y="44"/>
                  <a:pt x="147" y="45"/>
                  <a:pt x="146" y="46"/>
                </a:cubicBezTo>
                <a:cubicBezTo>
                  <a:pt x="146" y="47"/>
                  <a:pt x="146" y="47"/>
                  <a:pt x="145" y="47"/>
                </a:cubicBezTo>
                <a:cubicBezTo>
                  <a:pt x="145" y="47"/>
                  <a:pt x="145" y="48"/>
                  <a:pt x="144" y="48"/>
                </a:cubicBezTo>
                <a:cubicBezTo>
                  <a:pt x="143" y="49"/>
                  <a:pt x="143" y="50"/>
                  <a:pt x="142" y="51"/>
                </a:cubicBezTo>
                <a:cubicBezTo>
                  <a:pt x="142" y="51"/>
                  <a:pt x="142" y="51"/>
                  <a:pt x="142" y="51"/>
                </a:cubicBezTo>
                <a:close/>
                <a:moveTo>
                  <a:pt x="136" y="50"/>
                </a:moveTo>
                <a:cubicBezTo>
                  <a:pt x="137" y="50"/>
                  <a:pt x="137" y="50"/>
                  <a:pt x="138" y="51"/>
                </a:cubicBezTo>
                <a:cubicBezTo>
                  <a:pt x="139" y="49"/>
                  <a:pt x="140" y="48"/>
                  <a:pt x="141" y="47"/>
                </a:cubicBezTo>
                <a:cubicBezTo>
                  <a:pt x="142" y="46"/>
                  <a:pt x="142" y="46"/>
                  <a:pt x="142" y="46"/>
                </a:cubicBezTo>
                <a:cubicBezTo>
                  <a:pt x="143" y="46"/>
                  <a:pt x="143" y="45"/>
                  <a:pt x="143" y="45"/>
                </a:cubicBezTo>
                <a:cubicBezTo>
                  <a:pt x="144" y="44"/>
                  <a:pt x="145" y="44"/>
                  <a:pt x="145" y="43"/>
                </a:cubicBezTo>
                <a:cubicBezTo>
                  <a:pt x="145" y="43"/>
                  <a:pt x="146" y="43"/>
                  <a:pt x="146" y="43"/>
                </a:cubicBezTo>
                <a:cubicBezTo>
                  <a:pt x="146" y="42"/>
                  <a:pt x="146" y="42"/>
                  <a:pt x="146" y="42"/>
                </a:cubicBezTo>
                <a:cubicBezTo>
                  <a:pt x="145" y="42"/>
                  <a:pt x="143" y="42"/>
                  <a:pt x="143" y="42"/>
                </a:cubicBezTo>
                <a:cubicBezTo>
                  <a:pt x="143" y="42"/>
                  <a:pt x="143" y="42"/>
                  <a:pt x="143" y="42"/>
                </a:cubicBezTo>
                <a:cubicBezTo>
                  <a:pt x="142" y="44"/>
                  <a:pt x="141" y="45"/>
                  <a:pt x="140" y="46"/>
                </a:cubicBezTo>
                <a:cubicBezTo>
                  <a:pt x="140" y="47"/>
                  <a:pt x="139" y="47"/>
                  <a:pt x="139" y="47"/>
                </a:cubicBezTo>
                <a:cubicBezTo>
                  <a:pt x="139" y="48"/>
                  <a:pt x="139" y="48"/>
                  <a:pt x="139" y="48"/>
                </a:cubicBezTo>
                <a:cubicBezTo>
                  <a:pt x="138" y="49"/>
                  <a:pt x="137" y="50"/>
                  <a:pt x="136" y="50"/>
                </a:cubicBezTo>
                <a:close/>
                <a:moveTo>
                  <a:pt x="132" y="50"/>
                </a:moveTo>
                <a:cubicBezTo>
                  <a:pt x="133" y="50"/>
                  <a:pt x="133" y="49"/>
                  <a:pt x="134" y="48"/>
                </a:cubicBezTo>
                <a:cubicBezTo>
                  <a:pt x="134" y="48"/>
                  <a:pt x="134" y="48"/>
                  <a:pt x="134" y="48"/>
                </a:cubicBezTo>
                <a:cubicBezTo>
                  <a:pt x="135" y="47"/>
                  <a:pt x="136" y="46"/>
                  <a:pt x="137" y="45"/>
                </a:cubicBezTo>
                <a:cubicBezTo>
                  <a:pt x="136" y="46"/>
                  <a:pt x="135" y="47"/>
                  <a:pt x="133" y="48"/>
                </a:cubicBezTo>
                <a:cubicBezTo>
                  <a:pt x="133" y="48"/>
                  <a:pt x="132" y="49"/>
                  <a:pt x="132" y="49"/>
                </a:cubicBezTo>
                <a:cubicBezTo>
                  <a:pt x="131" y="50"/>
                  <a:pt x="131" y="50"/>
                  <a:pt x="131" y="50"/>
                </a:cubicBezTo>
                <a:cubicBezTo>
                  <a:pt x="131" y="50"/>
                  <a:pt x="132" y="50"/>
                  <a:pt x="132" y="50"/>
                </a:cubicBezTo>
                <a:close/>
                <a:moveTo>
                  <a:pt x="128" y="46"/>
                </a:moveTo>
                <a:cubicBezTo>
                  <a:pt x="127" y="46"/>
                  <a:pt x="127" y="47"/>
                  <a:pt x="126" y="48"/>
                </a:cubicBezTo>
                <a:cubicBezTo>
                  <a:pt x="126" y="47"/>
                  <a:pt x="126" y="47"/>
                  <a:pt x="127" y="47"/>
                </a:cubicBezTo>
                <a:cubicBezTo>
                  <a:pt x="127" y="46"/>
                  <a:pt x="128" y="46"/>
                  <a:pt x="128" y="46"/>
                </a:cubicBezTo>
                <a:cubicBezTo>
                  <a:pt x="128" y="46"/>
                  <a:pt x="128" y="46"/>
                  <a:pt x="128" y="46"/>
                </a:cubicBezTo>
                <a:close/>
                <a:moveTo>
                  <a:pt x="119" y="41"/>
                </a:moveTo>
                <a:cubicBezTo>
                  <a:pt x="119" y="42"/>
                  <a:pt x="119" y="43"/>
                  <a:pt x="119" y="44"/>
                </a:cubicBezTo>
                <a:cubicBezTo>
                  <a:pt x="120" y="43"/>
                  <a:pt x="121" y="43"/>
                  <a:pt x="121" y="42"/>
                </a:cubicBezTo>
                <a:cubicBezTo>
                  <a:pt x="121" y="42"/>
                  <a:pt x="121" y="42"/>
                  <a:pt x="121" y="42"/>
                </a:cubicBezTo>
                <a:cubicBezTo>
                  <a:pt x="120" y="42"/>
                  <a:pt x="120" y="41"/>
                  <a:pt x="119" y="41"/>
                </a:cubicBezTo>
                <a:close/>
                <a:moveTo>
                  <a:pt x="125" y="39"/>
                </a:moveTo>
                <a:cubicBezTo>
                  <a:pt x="130" y="39"/>
                  <a:pt x="135" y="39"/>
                  <a:pt x="140" y="39"/>
                </a:cubicBezTo>
                <a:cubicBezTo>
                  <a:pt x="142" y="39"/>
                  <a:pt x="143" y="39"/>
                  <a:pt x="144" y="39"/>
                </a:cubicBezTo>
                <a:cubicBezTo>
                  <a:pt x="154" y="40"/>
                  <a:pt x="163" y="40"/>
                  <a:pt x="171" y="41"/>
                </a:cubicBezTo>
                <a:cubicBezTo>
                  <a:pt x="174" y="41"/>
                  <a:pt x="174" y="41"/>
                  <a:pt x="174" y="41"/>
                </a:cubicBezTo>
                <a:cubicBezTo>
                  <a:pt x="190" y="42"/>
                  <a:pt x="206" y="43"/>
                  <a:pt x="222" y="43"/>
                </a:cubicBezTo>
                <a:cubicBezTo>
                  <a:pt x="223" y="43"/>
                  <a:pt x="223" y="43"/>
                  <a:pt x="223" y="43"/>
                </a:cubicBezTo>
                <a:cubicBezTo>
                  <a:pt x="224" y="42"/>
                  <a:pt x="224" y="41"/>
                  <a:pt x="223" y="39"/>
                </a:cubicBezTo>
                <a:cubicBezTo>
                  <a:pt x="223" y="39"/>
                  <a:pt x="223" y="39"/>
                  <a:pt x="223" y="39"/>
                </a:cubicBezTo>
                <a:cubicBezTo>
                  <a:pt x="223" y="39"/>
                  <a:pt x="222" y="38"/>
                  <a:pt x="222" y="38"/>
                </a:cubicBezTo>
                <a:cubicBezTo>
                  <a:pt x="222" y="38"/>
                  <a:pt x="222" y="37"/>
                  <a:pt x="222" y="37"/>
                </a:cubicBezTo>
                <a:cubicBezTo>
                  <a:pt x="222" y="37"/>
                  <a:pt x="222" y="37"/>
                  <a:pt x="222" y="37"/>
                </a:cubicBezTo>
                <a:cubicBezTo>
                  <a:pt x="220" y="34"/>
                  <a:pt x="217" y="31"/>
                  <a:pt x="216" y="29"/>
                </a:cubicBezTo>
                <a:cubicBezTo>
                  <a:pt x="212" y="25"/>
                  <a:pt x="208" y="22"/>
                  <a:pt x="204" y="20"/>
                </a:cubicBezTo>
                <a:cubicBezTo>
                  <a:pt x="197" y="15"/>
                  <a:pt x="187" y="11"/>
                  <a:pt x="177" y="8"/>
                </a:cubicBezTo>
                <a:cubicBezTo>
                  <a:pt x="167" y="6"/>
                  <a:pt x="156" y="4"/>
                  <a:pt x="145" y="3"/>
                </a:cubicBezTo>
                <a:cubicBezTo>
                  <a:pt x="140" y="3"/>
                  <a:pt x="136" y="3"/>
                  <a:pt x="132" y="3"/>
                </a:cubicBezTo>
                <a:cubicBezTo>
                  <a:pt x="130" y="3"/>
                  <a:pt x="128" y="3"/>
                  <a:pt x="126" y="3"/>
                </a:cubicBezTo>
                <a:cubicBezTo>
                  <a:pt x="124" y="3"/>
                  <a:pt x="122" y="3"/>
                  <a:pt x="120" y="3"/>
                </a:cubicBezTo>
                <a:cubicBezTo>
                  <a:pt x="120" y="3"/>
                  <a:pt x="120" y="3"/>
                  <a:pt x="119" y="3"/>
                </a:cubicBezTo>
                <a:cubicBezTo>
                  <a:pt x="119" y="6"/>
                  <a:pt x="119" y="10"/>
                  <a:pt x="120" y="13"/>
                </a:cubicBezTo>
                <a:cubicBezTo>
                  <a:pt x="120" y="21"/>
                  <a:pt x="120" y="30"/>
                  <a:pt x="119" y="39"/>
                </a:cubicBezTo>
                <a:cubicBezTo>
                  <a:pt x="121" y="39"/>
                  <a:pt x="123" y="39"/>
                  <a:pt x="125" y="39"/>
                </a:cubicBezTo>
                <a:close/>
                <a:moveTo>
                  <a:pt x="122" y="42"/>
                </a:moveTo>
                <a:cubicBezTo>
                  <a:pt x="123" y="42"/>
                  <a:pt x="123" y="42"/>
                  <a:pt x="123" y="42"/>
                </a:cubicBezTo>
                <a:cubicBezTo>
                  <a:pt x="123" y="42"/>
                  <a:pt x="123" y="43"/>
                  <a:pt x="123" y="43"/>
                </a:cubicBezTo>
                <a:cubicBezTo>
                  <a:pt x="123" y="43"/>
                  <a:pt x="124" y="42"/>
                  <a:pt x="124" y="42"/>
                </a:cubicBezTo>
                <a:cubicBezTo>
                  <a:pt x="124" y="42"/>
                  <a:pt x="123" y="42"/>
                  <a:pt x="122" y="42"/>
                </a:cubicBezTo>
                <a:close/>
                <a:moveTo>
                  <a:pt x="127" y="42"/>
                </a:moveTo>
                <a:cubicBezTo>
                  <a:pt x="127" y="42"/>
                  <a:pt x="127" y="43"/>
                  <a:pt x="127" y="43"/>
                </a:cubicBezTo>
                <a:cubicBezTo>
                  <a:pt x="127" y="43"/>
                  <a:pt x="127" y="43"/>
                  <a:pt x="127" y="43"/>
                </a:cubicBezTo>
                <a:cubicBezTo>
                  <a:pt x="127" y="43"/>
                  <a:pt x="128" y="42"/>
                  <a:pt x="129" y="42"/>
                </a:cubicBezTo>
                <a:cubicBezTo>
                  <a:pt x="128" y="42"/>
                  <a:pt x="128" y="42"/>
                  <a:pt x="127" y="42"/>
                </a:cubicBezTo>
                <a:close/>
                <a:moveTo>
                  <a:pt x="131" y="42"/>
                </a:moveTo>
                <a:cubicBezTo>
                  <a:pt x="131" y="42"/>
                  <a:pt x="131" y="42"/>
                  <a:pt x="131" y="43"/>
                </a:cubicBezTo>
                <a:cubicBezTo>
                  <a:pt x="131" y="43"/>
                  <a:pt x="131" y="43"/>
                  <a:pt x="131" y="43"/>
                </a:cubicBezTo>
                <a:cubicBezTo>
                  <a:pt x="132" y="43"/>
                  <a:pt x="132" y="42"/>
                  <a:pt x="133" y="42"/>
                </a:cubicBezTo>
                <a:cubicBezTo>
                  <a:pt x="132" y="42"/>
                  <a:pt x="131" y="42"/>
                  <a:pt x="131" y="4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" name="文本框 48"/>
          <p:cNvSpPr txBox="1"/>
          <p:nvPr/>
        </p:nvSpPr>
        <p:spPr>
          <a:xfrm>
            <a:off x="1544697" y="2919314"/>
            <a:ext cx="9547604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smtClean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（</a:t>
            </a:r>
            <a:r>
              <a:rPr lang="en-US" altLang="zh-CN" sz="4000" b="1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1</a:t>
            </a:r>
            <a:r>
              <a:rPr lang="zh-CN" altLang="en-US" sz="4000" b="1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）善于联系，找到相对应的物象或</a:t>
            </a:r>
            <a:r>
              <a:rPr lang="zh-CN" altLang="en-US" sz="4000" b="1" smtClean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话题（</a:t>
            </a:r>
            <a:r>
              <a:rPr lang="en-US" altLang="zh-CN" sz="4000" b="1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2</a:t>
            </a:r>
            <a:r>
              <a:rPr lang="zh-CN" altLang="en-US" sz="4000" b="1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）抓住事物的特点，</a:t>
            </a:r>
          </a:p>
          <a:p>
            <a:r>
              <a:rPr lang="zh-CN" altLang="en-US" sz="4000" b="1" smtClean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（</a:t>
            </a:r>
            <a:r>
              <a:rPr lang="en-US" altLang="zh-CN" sz="4000" b="1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3</a:t>
            </a:r>
            <a:r>
              <a:rPr lang="zh-CN" altLang="en-US" sz="4000" b="1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）完成后读一读，检验表述是否流畅，表意是否清楚。 </a:t>
            </a:r>
          </a:p>
        </p:txBody>
      </p:sp>
      <p:sp>
        <p:nvSpPr>
          <p:cNvPr id="50" name="任意多边形 49"/>
          <p:cNvSpPr/>
          <p:nvPr/>
        </p:nvSpPr>
        <p:spPr>
          <a:xfrm>
            <a:off x="609601" y="1092236"/>
            <a:ext cx="11156370" cy="5467590"/>
          </a:xfrm>
          <a:custGeom>
            <a:avLst/>
            <a:gdLst>
              <a:gd name="connsiteX0" fmla="*/ 39466 w 5628110"/>
              <a:gd name="connsiteY0" fmla="*/ 896635 h 4530806"/>
              <a:gd name="connsiteX1" fmla="*/ 55794 w 5628110"/>
              <a:gd name="connsiteY1" fmla="*/ 1915340 h 4530806"/>
              <a:gd name="connsiteX2" fmla="*/ 153766 w 5628110"/>
              <a:gd name="connsiteY2" fmla="*/ 4152355 h 4530806"/>
              <a:gd name="connsiteX3" fmla="*/ 1786623 w 5628110"/>
              <a:gd name="connsiteY3" fmla="*/ 4446269 h 4530806"/>
              <a:gd name="connsiteX4" fmla="*/ 5347003 w 5628110"/>
              <a:gd name="connsiteY4" fmla="*/ 4394022 h 4530806"/>
              <a:gd name="connsiteX5" fmla="*/ 5525865 w 5628110"/>
              <a:gd name="connsiteY5" fmla="*/ 2535826 h 4530806"/>
              <a:gd name="connsiteX6" fmla="*/ 5460551 w 5628110"/>
              <a:gd name="connsiteY6" fmla="*/ 168183 h 4530806"/>
              <a:gd name="connsiteX7" fmla="*/ 2390780 w 5628110"/>
              <a:gd name="connsiteY7" fmla="*/ 53883 h 4530806"/>
              <a:gd name="connsiteX8" fmla="*/ 845987 w 5628110"/>
              <a:gd name="connsiteY8" fmla="*/ 4897 h 4530806"/>
              <a:gd name="connsiteX9" fmla="*/ 277859 w 5628110"/>
              <a:gd name="connsiteY9" fmla="*/ 887092 h 4530806"/>
              <a:gd name="connsiteX10" fmla="*/ 135734 w 5735830"/>
              <a:gd name="connsiteY10" fmla="*/ 360201 h 46335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628110" h="4530806">
                <a:moveTo>
                  <a:pt x="39466" y="896635"/>
                </a:moveTo>
                <a:cubicBezTo>
                  <a:pt x="-30151" y="1215042"/>
                  <a:pt x="36744" y="1372720"/>
                  <a:pt x="55794" y="1915340"/>
                </a:cubicBezTo>
                <a:cubicBezTo>
                  <a:pt x="74844" y="2457960"/>
                  <a:pt x="-134706" y="3730534"/>
                  <a:pt x="153766" y="4152355"/>
                </a:cubicBezTo>
                <a:cubicBezTo>
                  <a:pt x="442238" y="4574177"/>
                  <a:pt x="921084" y="4405991"/>
                  <a:pt x="1786623" y="4446269"/>
                </a:cubicBezTo>
                <a:cubicBezTo>
                  <a:pt x="2652162" y="4486547"/>
                  <a:pt x="4942512" y="4640591"/>
                  <a:pt x="5347003" y="4394022"/>
                </a:cubicBezTo>
                <a:cubicBezTo>
                  <a:pt x="5751494" y="4147453"/>
                  <a:pt x="5506940" y="3240133"/>
                  <a:pt x="5525865" y="2535826"/>
                </a:cubicBezTo>
                <a:cubicBezTo>
                  <a:pt x="5544790" y="1831520"/>
                  <a:pt x="5782574" y="438161"/>
                  <a:pt x="5460551" y="168183"/>
                </a:cubicBezTo>
                <a:cubicBezTo>
                  <a:pt x="5138528" y="-101795"/>
                  <a:pt x="3221955" y="81097"/>
                  <a:pt x="2390780" y="53883"/>
                </a:cubicBezTo>
                <a:cubicBezTo>
                  <a:pt x="1559605" y="26669"/>
                  <a:pt x="1148065" y="-14153"/>
                  <a:pt x="845987" y="4897"/>
                </a:cubicBezTo>
              </a:path>
            </a:pathLst>
          </a:custGeom>
          <a:noFill/>
          <a:ln w="25400" cap="rnd">
            <a:solidFill>
              <a:schemeClr val="bg1"/>
            </a:solidFill>
            <a:prstDash val="solid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矩形 53"/>
          <p:cNvSpPr/>
          <p:nvPr/>
        </p:nvSpPr>
        <p:spPr>
          <a:xfrm>
            <a:off x="4237788" y="1381309"/>
            <a:ext cx="3899996" cy="1248932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6600" b="1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解题关键</a:t>
            </a:r>
          </a:p>
        </p:txBody>
      </p:sp>
    </p:spTree>
    <p:extLst>
      <p:ext uri="{BB962C8B-B14F-4D97-AF65-F5344CB8AC3E}">
        <p14:creationId xmlns:p14="http://schemas.microsoft.com/office/powerpoint/2010/main" val="1860122377"/>
      </p:ext>
    </p:ext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8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文本框 180"/>
          <p:cNvSpPr txBox="1"/>
          <p:nvPr/>
        </p:nvSpPr>
        <p:spPr>
          <a:xfrm>
            <a:off x="1950989" y="560583"/>
            <a:ext cx="311891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b="1" smtClean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仿写原则</a:t>
            </a:r>
            <a:endParaRPr lang="zh-CN" altLang="en-US" sz="4800" b="1">
              <a:solidFill>
                <a:schemeClr val="bg1"/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59" name="文本框 58"/>
          <p:cNvSpPr txBox="1"/>
          <p:nvPr/>
        </p:nvSpPr>
        <p:spPr>
          <a:xfrm>
            <a:off x="1378291" y="1655825"/>
            <a:ext cx="426431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仿写句子既要做到“形似”又要做到</a:t>
            </a:r>
            <a:r>
              <a:rPr lang="zh-CN" altLang="en-US" sz="3200" b="1" smtClean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“神似”</a:t>
            </a:r>
            <a:endParaRPr lang="zh-CN" altLang="en-US" sz="3200" b="1">
              <a:solidFill>
                <a:schemeClr val="bg1"/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74" name="文本框 73"/>
          <p:cNvSpPr txBox="1"/>
          <p:nvPr/>
        </p:nvSpPr>
        <p:spPr>
          <a:xfrm>
            <a:off x="1438541" y="3064755"/>
            <a:ext cx="490346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形似：结构、修辞、关联词等方面的相同或相近；</a:t>
            </a:r>
          </a:p>
        </p:txBody>
      </p:sp>
      <p:sp>
        <p:nvSpPr>
          <p:cNvPr id="75" name="文本框 74"/>
          <p:cNvSpPr txBox="1"/>
          <p:nvPr/>
        </p:nvSpPr>
        <p:spPr>
          <a:xfrm>
            <a:off x="1441700" y="4406218"/>
            <a:ext cx="5113397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神似：语境契合、格调高雅、思想健康、努力创新 </a:t>
            </a:r>
            <a:r>
              <a:rPr lang="zh-CN" altLang="en-US" sz="3200" b="1" smtClean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。</a:t>
            </a:r>
            <a:endParaRPr lang="zh-CN" altLang="en-US" sz="3200" b="1">
              <a:solidFill>
                <a:schemeClr val="bg1"/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grpSp>
        <p:nvGrpSpPr>
          <p:cNvPr id="76" name="组合 75"/>
          <p:cNvGrpSpPr/>
          <p:nvPr/>
        </p:nvGrpSpPr>
        <p:grpSpPr>
          <a:xfrm>
            <a:off x="866409" y="3107677"/>
            <a:ext cx="383926" cy="395014"/>
            <a:chOff x="6009007" y="5114134"/>
            <a:chExt cx="539853" cy="799683"/>
          </a:xfrm>
        </p:grpSpPr>
        <p:grpSp>
          <p:nvGrpSpPr>
            <p:cNvPr id="77" name="组合 76"/>
            <p:cNvGrpSpPr/>
            <p:nvPr/>
          </p:nvGrpSpPr>
          <p:grpSpPr>
            <a:xfrm>
              <a:off x="6076862" y="5114134"/>
              <a:ext cx="311137" cy="161892"/>
              <a:chOff x="7092920" y="4246590"/>
              <a:chExt cx="770185" cy="400745"/>
            </a:xfrm>
          </p:grpSpPr>
          <p:sp>
            <p:nvSpPr>
              <p:cNvPr id="84" name="任意多边形 83"/>
              <p:cNvSpPr/>
              <p:nvPr/>
            </p:nvSpPr>
            <p:spPr>
              <a:xfrm rot="246557">
                <a:off x="7092920" y="4246590"/>
                <a:ext cx="85861" cy="354539"/>
              </a:xfrm>
              <a:custGeom>
                <a:avLst/>
                <a:gdLst>
                  <a:gd name="connsiteX0" fmla="*/ 0 w 263396"/>
                  <a:gd name="connsiteY0" fmla="*/ 0 h 651163"/>
                  <a:gd name="connsiteX1" fmla="*/ 263236 w 263396"/>
                  <a:gd name="connsiteY1" fmla="*/ 249382 h 651163"/>
                  <a:gd name="connsiteX2" fmla="*/ 41563 w 263396"/>
                  <a:gd name="connsiteY2" fmla="*/ 471054 h 651163"/>
                  <a:gd name="connsiteX3" fmla="*/ 207818 w 263396"/>
                  <a:gd name="connsiteY3" fmla="*/ 651163 h 6511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3396" h="651163">
                    <a:moveTo>
                      <a:pt x="0" y="0"/>
                    </a:moveTo>
                    <a:cubicBezTo>
                      <a:pt x="128154" y="85436"/>
                      <a:pt x="256309" y="170873"/>
                      <a:pt x="263236" y="249382"/>
                    </a:cubicBezTo>
                    <a:cubicBezTo>
                      <a:pt x="270163" y="327891"/>
                      <a:pt x="50799" y="404091"/>
                      <a:pt x="41563" y="471054"/>
                    </a:cubicBezTo>
                    <a:cubicBezTo>
                      <a:pt x="32327" y="538018"/>
                      <a:pt x="120072" y="594590"/>
                      <a:pt x="207818" y="651163"/>
                    </a:cubicBezTo>
                  </a:path>
                </a:pathLst>
              </a:custGeom>
              <a:noFill/>
              <a:ln w="25400" cap="rnd">
                <a:solidFill>
                  <a:schemeClr val="bg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5" name="任意多边形 84"/>
              <p:cNvSpPr/>
              <p:nvPr/>
            </p:nvSpPr>
            <p:spPr>
              <a:xfrm rot="246557">
                <a:off x="7450357" y="4286367"/>
                <a:ext cx="85861" cy="354539"/>
              </a:xfrm>
              <a:custGeom>
                <a:avLst/>
                <a:gdLst>
                  <a:gd name="connsiteX0" fmla="*/ 0 w 263396"/>
                  <a:gd name="connsiteY0" fmla="*/ 0 h 651163"/>
                  <a:gd name="connsiteX1" fmla="*/ 263236 w 263396"/>
                  <a:gd name="connsiteY1" fmla="*/ 249382 h 651163"/>
                  <a:gd name="connsiteX2" fmla="*/ 41563 w 263396"/>
                  <a:gd name="connsiteY2" fmla="*/ 471054 h 651163"/>
                  <a:gd name="connsiteX3" fmla="*/ 207818 w 263396"/>
                  <a:gd name="connsiteY3" fmla="*/ 651163 h 6511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3396" h="651163">
                    <a:moveTo>
                      <a:pt x="0" y="0"/>
                    </a:moveTo>
                    <a:cubicBezTo>
                      <a:pt x="128154" y="85436"/>
                      <a:pt x="256309" y="170873"/>
                      <a:pt x="263236" y="249382"/>
                    </a:cubicBezTo>
                    <a:cubicBezTo>
                      <a:pt x="270163" y="327891"/>
                      <a:pt x="50799" y="404091"/>
                      <a:pt x="41563" y="471054"/>
                    </a:cubicBezTo>
                    <a:cubicBezTo>
                      <a:pt x="32327" y="538018"/>
                      <a:pt x="120072" y="594590"/>
                      <a:pt x="207818" y="651163"/>
                    </a:cubicBezTo>
                  </a:path>
                </a:pathLst>
              </a:custGeom>
              <a:noFill/>
              <a:ln w="25400" cap="rnd">
                <a:solidFill>
                  <a:schemeClr val="bg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6" name="任意多边形 85"/>
              <p:cNvSpPr/>
              <p:nvPr/>
            </p:nvSpPr>
            <p:spPr>
              <a:xfrm rot="246557">
                <a:off x="7777244" y="4292796"/>
                <a:ext cx="85861" cy="354539"/>
              </a:xfrm>
              <a:custGeom>
                <a:avLst/>
                <a:gdLst>
                  <a:gd name="connsiteX0" fmla="*/ 0 w 263396"/>
                  <a:gd name="connsiteY0" fmla="*/ 0 h 651163"/>
                  <a:gd name="connsiteX1" fmla="*/ 263236 w 263396"/>
                  <a:gd name="connsiteY1" fmla="*/ 249382 h 651163"/>
                  <a:gd name="connsiteX2" fmla="*/ 41563 w 263396"/>
                  <a:gd name="connsiteY2" fmla="*/ 471054 h 651163"/>
                  <a:gd name="connsiteX3" fmla="*/ 207818 w 263396"/>
                  <a:gd name="connsiteY3" fmla="*/ 651163 h 6511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3396" h="651163">
                    <a:moveTo>
                      <a:pt x="0" y="0"/>
                    </a:moveTo>
                    <a:cubicBezTo>
                      <a:pt x="128154" y="85436"/>
                      <a:pt x="256309" y="170873"/>
                      <a:pt x="263236" y="249382"/>
                    </a:cubicBezTo>
                    <a:cubicBezTo>
                      <a:pt x="270163" y="327891"/>
                      <a:pt x="50799" y="404091"/>
                      <a:pt x="41563" y="471054"/>
                    </a:cubicBezTo>
                    <a:cubicBezTo>
                      <a:pt x="32327" y="538018"/>
                      <a:pt x="120072" y="594590"/>
                      <a:pt x="207818" y="651163"/>
                    </a:cubicBezTo>
                  </a:path>
                </a:pathLst>
              </a:custGeom>
              <a:noFill/>
              <a:ln w="25400" cap="rnd">
                <a:solidFill>
                  <a:schemeClr val="bg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78" name="组合 77"/>
            <p:cNvGrpSpPr/>
            <p:nvPr/>
          </p:nvGrpSpPr>
          <p:grpSpPr>
            <a:xfrm>
              <a:off x="6009007" y="5410125"/>
              <a:ext cx="539853" cy="503692"/>
              <a:chOff x="6009007" y="5410125"/>
              <a:chExt cx="539853" cy="503692"/>
            </a:xfrm>
          </p:grpSpPr>
          <p:grpSp>
            <p:nvGrpSpPr>
              <p:cNvPr id="79" name="组合 78"/>
              <p:cNvGrpSpPr/>
              <p:nvPr/>
            </p:nvGrpSpPr>
            <p:grpSpPr>
              <a:xfrm>
                <a:off x="6009007" y="5410125"/>
                <a:ext cx="456217" cy="503692"/>
                <a:chOff x="6022959" y="4749850"/>
                <a:chExt cx="707623" cy="781261"/>
              </a:xfrm>
            </p:grpSpPr>
            <p:sp>
              <p:nvSpPr>
                <p:cNvPr id="81" name="任意多边形 80"/>
                <p:cNvSpPr/>
                <p:nvPr/>
              </p:nvSpPr>
              <p:spPr>
                <a:xfrm>
                  <a:off x="6024605" y="4796852"/>
                  <a:ext cx="689806" cy="734259"/>
                </a:xfrm>
                <a:custGeom>
                  <a:avLst/>
                  <a:gdLst>
                    <a:gd name="connsiteX0" fmla="*/ 1442 w 689807"/>
                    <a:gd name="connsiteY0" fmla="*/ 0 h 1058750"/>
                    <a:gd name="connsiteX1" fmla="*/ 91383 w 689807"/>
                    <a:gd name="connsiteY1" fmla="*/ 1034322 h 1058750"/>
                    <a:gd name="connsiteX2" fmla="*/ 571068 w 689807"/>
                    <a:gd name="connsiteY2" fmla="*/ 1034322 h 1058750"/>
                    <a:gd name="connsiteX3" fmla="*/ 684265 w 689807"/>
                    <a:gd name="connsiteY3" fmla="*/ 18077 h 1058750"/>
                    <a:gd name="connsiteX4" fmla="*/ 1442 w 689807"/>
                    <a:gd name="connsiteY4" fmla="*/ 0 h 10587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89807" h="1058750">
                      <a:moveTo>
                        <a:pt x="1442" y="0"/>
                      </a:moveTo>
                      <a:cubicBezTo>
                        <a:pt x="-2306" y="432216"/>
                        <a:pt x="-6053" y="864433"/>
                        <a:pt x="91383" y="1034322"/>
                      </a:cubicBezTo>
                      <a:cubicBezTo>
                        <a:pt x="251278" y="1034322"/>
                        <a:pt x="466137" y="1089286"/>
                        <a:pt x="571068" y="1034322"/>
                      </a:cubicBezTo>
                      <a:cubicBezTo>
                        <a:pt x="671003" y="689548"/>
                        <a:pt x="704252" y="195461"/>
                        <a:pt x="684265" y="18077"/>
                      </a:cubicBezTo>
                      <a:cubicBezTo>
                        <a:pt x="476828" y="52392"/>
                        <a:pt x="168538" y="32920"/>
                        <a:pt x="1442" y="0"/>
                      </a:cubicBezTo>
                      <a:close/>
                    </a:path>
                  </a:pathLst>
                </a:custGeom>
                <a:noFill/>
                <a:ln w="25400" cap="rnd">
                  <a:solidFill>
                    <a:schemeClr val="bg1"/>
                  </a:solidFill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82" name="任意多边形 81"/>
                <p:cNvSpPr/>
                <p:nvPr/>
              </p:nvSpPr>
              <p:spPr>
                <a:xfrm>
                  <a:off x="6022959" y="4885958"/>
                  <a:ext cx="707623" cy="39185"/>
                </a:xfrm>
                <a:custGeom>
                  <a:avLst/>
                  <a:gdLst>
                    <a:gd name="connsiteX0" fmla="*/ 0 w 707624"/>
                    <a:gd name="connsiteY0" fmla="*/ 0 h 39184"/>
                    <a:gd name="connsiteX1" fmla="*/ 707624 w 707624"/>
                    <a:gd name="connsiteY1" fmla="*/ 11354 h 391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707624" h="39184">
                      <a:moveTo>
                        <a:pt x="0" y="0"/>
                      </a:moveTo>
                      <a:cubicBezTo>
                        <a:pt x="235875" y="41884"/>
                        <a:pt x="471749" y="56876"/>
                        <a:pt x="707624" y="11354"/>
                      </a:cubicBezTo>
                    </a:path>
                  </a:pathLst>
                </a:custGeom>
                <a:noFill/>
                <a:ln w="25400" cap="rnd">
                  <a:solidFill>
                    <a:schemeClr val="bg1"/>
                  </a:solidFill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83" name="任意多边形 82"/>
                <p:cNvSpPr/>
                <p:nvPr/>
              </p:nvSpPr>
              <p:spPr>
                <a:xfrm flipV="1">
                  <a:off x="6022959" y="4749850"/>
                  <a:ext cx="674007" cy="49095"/>
                </a:xfrm>
                <a:custGeom>
                  <a:avLst/>
                  <a:gdLst>
                    <a:gd name="connsiteX0" fmla="*/ 0 w 674007"/>
                    <a:gd name="connsiteY0" fmla="*/ 2094 h 49095"/>
                    <a:gd name="connsiteX1" fmla="*/ 674007 w 674007"/>
                    <a:gd name="connsiteY1" fmla="*/ 0 h 490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674007" h="49095">
                      <a:moveTo>
                        <a:pt x="0" y="2094"/>
                      </a:moveTo>
                      <a:cubicBezTo>
                        <a:pt x="208981" y="70872"/>
                        <a:pt x="478473" y="58969"/>
                        <a:pt x="674007" y="0"/>
                      </a:cubicBezTo>
                    </a:path>
                  </a:pathLst>
                </a:custGeom>
                <a:noFill/>
                <a:ln w="25400" cap="rnd">
                  <a:solidFill>
                    <a:schemeClr val="bg1"/>
                  </a:solidFill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80" name="任意多边形 79"/>
              <p:cNvSpPr/>
              <p:nvPr/>
            </p:nvSpPr>
            <p:spPr>
              <a:xfrm>
                <a:off x="6418135" y="5562903"/>
                <a:ext cx="130725" cy="206145"/>
              </a:xfrm>
              <a:custGeom>
                <a:avLst/>
                <a:gdLst>
                  <a:gd name="connsiteX0" fmla="*/ 34669 w 160345"/>
                  <a:gd name="connsiteY0" fmla="*/ 10170 h 252854"/>
                  <a:gd name="connsiteX1" fmla="*/ 160345 w 160345"/>
                  <a:gd name="connsiteY1" fmla="*/ 23171 h 252854"/>
                  <a:gd name="connsiteX2" fmla="*/ 134343 w 160345"/>
                  <a:gd name="connsiteY2" fmla="*/ 161848 h 252854"/>
                  <a:gd name="connsiteX3" fmla="*/ 0 w 160345"/>
                  <a:gd name="connsiteY3" fmla="*/ 252854 h 2528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0345" h="252854">
                    <a:moveTo>
                      <a:pt x="34669" y="10170"/>
                    </a:moveTo>
                    <a:cubicBezTo>
                      <a:pt x="89201" y="-303"/>
                      <a:pt x="143733" y="-10776"/>
                      <a:pt x="160345" y="23171"/>
                    </a:cubicBezTo>
                    <a:cubicBezTo>
                      <a:pt x="151678" y="69397"/>
                      <a:pt x="161067" y="123568"/>
                      <a:pt x="134343" y="161848"/>
                    </a:cubicBezTo>
                    <a:cubicBezTo>
                      <a:pt x="107619" y="200128"/>
                      <a:pt x="53809" y="226491"/>
                      <a:pt x="0" y="252854"/>
                    </a:cubicBezTo>
                  </a:path>
                </a:pathLst>
              </a:custGeom>
              <a:noFill/>
              <a:ln w="25400" cap="rnd">
                <a:solidFill>
                  <a:schemeClr val="bg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88" name="组合 87"/>
          <p:cNvGrpSpPr/>
          <p:nvPr/>
        </p:nvGrpSpPr>
        <p:grpSpPr>
          <a:xfrm>
            <a:off x="876619" y="4406571"/>
            <a:ext cx="383926" cy="395014"/>
            <a:chOff x="6009007" y="5114134"/>
            <a:chExt cx="539853" cy="799683"/>
          </a:xfrm>
        </p:grpSpPr>
        <p:grpSp>
          <p:nvGrpSpPr>
            <p:cNvPr id="89" name="组合 88"/>
            <p:cNvGrpSpPr/>
            <p:nvPr/>
          </p:nvGrpSpPr>
          <p:grpSpPr>
            <a:xfrm>
              <a:off x="6076862" y="5114134"/>
              <a:ext cx="311137" cy="161892"/>
              <a:chOff x="7092920" y="4246590"/>
              <a:chExt cx="770185" cy="400745"/>
            </a:xfrm>
          </p:grpSpPr>
          <p:sp>
            <p:nvSpPr>
              <p:cNvPr id="96" name="任意多边形 95"/>
              <p:cNvSpPr/>
              <p:nvPr/>
            </p:nvSpPr>
            <p:spPr>
              <a:xfrm rot="246557">
                <a:off x="7092920" y="4246590"/>
                <a:ext cx="85861" cy="354539"/>
              </a:xfrm>
              <a:custGeom>
                <a:avLst/>
                <a:gdLst>
                  <a:gd name="connsiteX0" fmla="*/ 0 w 263396"/>
                  <a:gd name="connsiteY0" fmla="*/ 0 h 651163"/>
                  <a:gd name="connsiteX1" fmla="*/ 263236 w 263396"/>
                  <a:gd name="connsiteY1" fmla="*/ 249382 h 651163"/>
                  <a:gd name="connsiteX2" fmla="*/ 41563 w 263396"/>
                  <a:gd name="connsiteY2" fmla="*/ 471054 h 651163"/>
                  <a:gd name="connsiteX3" fmla="*/ 207818 w 263396"/>
                  <a:gd name="connsiteY3" fmla="*/ 651163 h 6511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3396" h="651163">
                    <a:moveTo>
                      <a:pt x="0" y="0"/>
                    </a:moveTo>
                    <a:cubicBezTo>
                      <a:pt x="128154" y="85436"/>
                      <a:pt x="256309" y="170873"/>
                      <a:pt x="263236" y="249382"/>
                    </a:cubicBezTo>
                    <a:cubicBezTo>
                      <a:pt x="270163" y="327891"/>
                      <a:pt x="50799" y="404091"/>
                      <a:pt x="41563" y="471054"/>
                    </a:cubicBezTo>
                    <a:cubicBezTo>
                      <a:pt x="32327" y="538018"/>
                      <a:pt x="120072" y="594590"/>
                      <a:pt x="207818" y="651163"/>
                    </a:cubicBezTo>
                  </a:path>
                </a:pathLst>
              </a:custGeom>
              <a:noFill/>
              <a:ln w="25400" cap="rnd">
                <a:solidFill>
                  <a:schemeClr val="bg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7" name="任意多边形 96"/>
              <p:cNvSpPr/>
              <p:nvPr/>
            </p:nvSpPr>
            <p:spPr>
              <a:xfrm rot="246557">
                <a:off x="7450357" y="4286367"/>
                <a:ext cx="85861" cy="354539"/>
              </a:xfrm>
              <a:custGeom>
                <a:avLst/>
                <a:gdLst>
                  <a:gd name="connsiteX0" fmla="*/ 0 w 263396"/>
                  <a:gd name="connsiteY0" fmla="*/ 0 h 651163"/>
                  <a:gd name="connsiteX1" fmla="*/ 263236 w 263396"/>
                  <a:gd name="connsiteY1" fmla="*/ 249382 h 651163"/>
                  <a:gd name="connsiteX2" fmla="*/ 41563 w 263396"/>
                  <a:gd name="connsiteY2" fmla="*/ 471054 h 651163"/>
                  <a:gd name="connsiteX3" fmla="*/ 207818 w 263396"/>
                  <a:gd name="connsiteY3" fmla="*/ 651163 h 6511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3396" h="651163">
                    <a:moveTo>
                      <a:pt x="0" y="0"/>
                    </a:moveTo>
                    <a:cubicBezTo>
                      <a:pt x="128154" y="85436"/>
                      <a:pt x="256309" y="170873"/>
                      <a:pt x="263236" y="249382"/>
                    </a:cubicBezTo>
                    <a:cubicBezTo>
                      <a:pt x="270163" y="327891"/>
                      <a:pt x="50799" y="404091"/>
                      <a:pt x="41563" y="471054"/>
                    </a:cubicBezTo>
                    <a:cubicBezTo>
                      <a:pt x="32327" y="538018"/>
                      <a:pt x="120072" y="594590"/>
                      <a:pt x="207818" y="651163"/>
                    </a:cubicBezTo>
                  </a:path>
                </a:pathLst>
              </a:custGeom>
              <a:noFill/>
              <a:ln w="25400" cap="rnd">
                <a:solidFill>
                  <a:schemeClr val="bg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8" name="任意多边形 97"/>
              <p:cNvSpPr/>
              <p:nvPr/>
            </p:nvSpPr>
            <p:spPr>
              <a:xfrm rot="246557">
                <a:off x="7777244" y="4292796"/>
                <a:ext cx="85861" cy="354539"/>
              </a:xfrm>
              <a:custGeom>
                <a:avLst/>
                <a:gdLst>
                  <a:gd name="connsiteX0" fmla="*/ 0 w 263396"/>
                  <a:gd name="connsiteY0" fmla="*/ 0 h 651163"/>
                  <a:gd name="connsiteX1" fmla="*/ 263236 w 263396"/>
                  <a:gd name="connsiteY1" fmla="*/ 249382 h 651163"/>
                  <a:gd name="connsiteX2" fmla="*/ 41563 w 263396"/>
                  <a:gd name="connsiteY2" fmla="*/ 471054 h 651163"/>
                  <a:gd name="connsiteX3" fmla="*/ 207818 w 263396"/>
                  <a:gd name="connsiteY3" fmla="*/ 651163 h 6511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3396" h="651163">
                    <a:moveTo>
                      <a:pt x="0" y="0"/>
                    </a:moveTo>
                    <a:cubicBezTo>
                      <a:pt x="128154" y="85436"/>
                      <a:pt x="256309" y="170873"/>
                      <a:pt x="263236" y="249382"/>
                    </a:cubicBezTo>
                    <a:cubicBezTo>
                      <a:pt x="270163" y="327891"/>
                      <a:pt x="50799" y="404091"/>
                      <a:pt x="41563" y="471054"/>
                    </a:cubicBezTo>
                    <a:cubicBezTo>
                      <a:pt x="32327" y="538018"/>
                      <a:pt x="120072" y="594590"/>
                      <a:pt x="207818" y="651163"/>
                    </a:cubicBezTo>
                  </a:path>
                </a:pathLst>
              </a:custGeom>
              <a:noFill/>
              <a:ln w="25400" cap="rnd">
                <a:solidFill>
                  <a:schemeClr val="bg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90" name="组合 89"/>
            <p:cNvGrpSpPr/>
            <p:nvPr/>
          </p:nvGrpSpPr>
          <p:grpSpPr>
            <a:xfrm>
              <a:off x="6009007" y="5410125"/>
              <a:ext cx="539853" cy="503692"/>
              <a:chOff x="6009007" y="5410125"/>
              <a:chExt cx="539853" cy="503692"/>
            </a:xfrm>
          </p:grpSpPr>
          <p:grpSp>
            <p:nvGrpSpPr>
              <p:cNvPr id="91" name="组合 90"/>
              <p:cNvGrpSpPr/>
              <p:nvPr/>
            </p:nvGrpSpPr>
            <p:grpSpPr>
              <a:xfrm>
                <a:off x="6009007" y="5410125"/>
                <a:ext cx="456217" cy="503692"/>
                <a:chOff x="6022959" y="4749850"/>
                <a:chExt cx="707623" cy="781261"/>
              </a:xfrm>
            </p:grpSpPr>
            <p:sp>
              <p:nvSpPr>
                <p:cNvPr id="93" name="任意多边形 92"/>
                <p:cNvSpPr/>
                <p:nvPr/>
              </p:nvSpPr>
              <p:spPr>
                <a:xfrm>
                  <a:off x="6024605" y="4796852"/>
                  <a:ext cx="689806" cy="734259"/>
                </a:xfrm>
                <a:custGeom>
                  <a:avLst/>
                  <a:gdLst>
                    <a:gd name="connsiteX0" fmla="*/ 1442 w 689807"/>
                    <a:gd name="connsiteY0" fmla="*/ 0 h 1058750"/>
                    <a:gd name="connsiteX1" fmla="*/ 91383 w 689807"/>
                    <a:gd name="connsiteY1" fmla="*/ 1034322 h 1058750"/>
                    <a:gd name="connsiteX2" fmla="*/ 571068 w 689807"/>
                    <a:gd name="connsiteY2" fmla="*/ 1034322 h 1058750"/>
                    <a:gd name="connsiteX3" fmla="*/ 684265 w 689807"/>
                    <a:gd name="connsiteY3" fmla="*/ 18077 h 1058750"/>
                    <a:gd name="connsiteX4" fmla="*/ 1442 w 689807"/>
                    <a:gd name="connsiteY4" fmla="*/ 0 h 10587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89807" h="1058750">
                      <a:moveTo>
                        <a:pt x="1442" y="0"/>
                      </a:moveTo>
                      <a:cubicBezTo>
                        <a:pt x="-2306" y="432216"/>
                        <a:pt x="-6053" y="864433"/>
                        <a:pt x="91383" y="1034322"/>
                      </a:cubicBezTo>
                      <a:cubicBezTo>
                        <a:pt x="251278" y="1034322"/>
                        <a:pt x="466137" y="1089286"/>
                        <a:pt x="571068" y="1034322"/>
                      </a:cubicBezTo>
                      <a:cubicBezTo>
                        <a:pt x="671003" y="689548"/>
                        <a:pt x="704252" y="195461"/>
                        <a:pt x="684265" y="18077"/>
                      </a:cubicBezTo>
                      <a:cubicBezTo>
                        <a:pt x="476828" y="52392"/>
                        <a:pt x="168538" y="32920"/>
                        <a:pt x="1442" y="0"/>
                      </a:cubicBezTo>
                      <a:close/>
                    </a:path>
                  </a:pathLst>
                </a:custGeom>
                <a:noFill/>
                <a:ln w="25400" cap="rnd">
                  <a:solidFill>
                    <a:schemeClr val="bg1"/>
                  </a:solidFill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4" name="任意多边形 93"/>
                <p:cNvSpPr/>
                <p:nvPr/>
              </p:nvSpPr>
              <p:spPr>
                <a:xfrm>
                  <a:off x="6022959" y="4885958"/>
                  <a:ext cx="707623" cy="39185"/>
                </a:xfrm>
                <a:custGeom>
                  <a:avLst/>
                  <a:gdLst>
                    <a:gd name="connsiteX0" fmla="*/ 0 w 707624"/>
                    <a:gd name="connsiteY0" fmla="*/ 0 h 39184"/>
                    <a:gd name="connsiteX1" fmla="*/ 707624 w 707624"/>
                    <a:gd name="connsiteY1" fmla="*/ 11354 h 391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707624" h="39184">
                      <a:moveTo>
                        <a:pt x="0" y="0"/>
                      </a:moveTo>
                      <a:cubicBezTo>
                        <a:pt x="235875" y="41884"/>
                        <a:pt x="471749" y="56876"/>
                        <a:pt x="707624" y="11354"/>
                      </a:cubicBezTo>
                    </a:path>
                  </a:pathLst>
                </a:custGeom>
                <a:noFill/>
                <a:ln w="25400" cap="rnd">
                  <a:solidFill>
                    <a:schemeClr val="bg1"/>
                  </a:solidFill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5" name="任意多边形 94"/>
                <p:cNvSpPr/>
                <p:nvPr/>
              </p:nvSpPr>
              <p:spPr>
                <a:xfrm flipV="1">
                  <a:off x="6022959" y="4749850"/>
                  <a:ext cx="674007" cy="49095"/>
                </a:xfrm>
                <a:custGeom>
                  <a:avLst/>
                  <a:gdLst>
                    <a:gd name="connsiteX0" fmla="*/ 0 w 674007"/>
                    <a:gd name="connsiteY0" fmla="*/ 2094 h 49095"/>
                    <a:gd name="connsiteX1" fmla="*/ 674007 w 674007"/>
                    <a:gd name="connsiteY1" fmla="*/ 0 h 490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674007" h="49095">
                      <a:moveTo>
                        <a:pt x="0" y="2094"/>
                      </a:moveTo>
                      <a:cubicBezTo>
                        <a:pt x="208981" y="70872"/>
                        <a:pt x="478473" y="58969"/>
                        <a:pt x="674007" y="0"/>
                      </a:cubicBezTo>
                    </a:path>
                  </a:pathLst>
                </a:custGeom>
                <a:noFill/>
                <a:ln w="25400" cap="rnd">
                  <a:solidFill>
                    <a:schemeClr val="bg1"/>
                  </a:solidFill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92" name="任意多边形 91"/>
              <p:cNvSpPr/>
              <p:nvPr/>
            </p:nvSpPr>
            <p:spPr>
              <a:xfrm>
                <a:off x="6418135" y="5562903"/>
                <a:ext cx="130725" cy="206145"/>
              </a:xfrm>
              <a:custGeom>
                <a:avLst/>
                <a:gdLst>
                  <a:gd name="connsiteX0" fmla="*/ 34669 w 160345"/>
                  <a:gd name="connsiteY0" fmla="*/ 10170 h 252854"/>
                  <a:gd name="connsiteX1" fmla="*/ 160345 w 160345"/>
                  <a:gd name="connsiteY1" fmla="*/ 23171 h 252854"/>
                  <a:gd name="connsiteX2" fmla="*/ 134343 w 160345"/>
                  <a:gd name="connsiteY2" fmla="*/ 161848 h 252854"/>
                  <a:gd name="connsiteX3" fmla="*/ 0 w 160345"/>
                  <a:gd name="connsiteY3" fmla="*/ 252854 h 2528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0345" h="252854">
                    <a:moveTo>
                      <a:pt x="34669" y="10170"/>
                    </a:moveTo>
                    <a:cubicBezTo>
                      <a:pt x="89201" y="-303"/>
                      <a:pt x="143733" y="-10776"/>
                      <a:pt x="160345" y="23171"/>
                    </a:cubicBezTo>
                    <a:cubicBezTo>
                      <a:pt x="151678" y="69397"/>
                      <a:pt x="161067" y="123568"/>
                      <a:pt x="134343" y="161848"/>
                    </a:cubicBezTo>
                    <a:cubicBezTo>
                      <a:pt x="107619" y="200128"/>
                      <a:pt x="53809" y="226491"/>
                      <a:pt x="0" y="252854"/>
                    </a:cubicBezTo>
                  </a:path>
                </a:pathLst>
              </a:custGeom>
              <a:noFill/>
              <a:ln w="25400" cap="rnd">
                <a:solidFill>
                  <a:schemeClr val="bg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101" name="Group 4"/>
          <p:cNvGrpSpPr>
            <a:grpSpLocks noChangeAspect="1"/>
          </p:cNvGrpSpPr>
          <p:nvPr/>
        </p:nvGrpSpPr>
        <p:grpSpPr>
          <a:xfrm>
            <a:off x="6838682" y="830945"/>
            <a:ext cx="5098312" cy="7056017"/>
            <a:chOff x="586" y="743"/>
            <a:chExt cx="2586" cy="3579"/>
          </a:xfrm>
        </p:grpSpPr>
        <p:sp>
          <p:nvSpPr>
            <p:cNvPr id="102" name="Freeform 8"/>
            <p:cNvSpPr/>
            <p:nvPr/>
          </p:nvSpPr>
          <p:spPr bwMode="auto">
            <a:xfrm>
              <a:off x="586" y="1482"/>
              <a:ext cx="2586" cy="2840"/>
            </a:xfrm>
            <a:custGeom>
              <a:avLst/>
              <a:gdLst>
                <a:gd name="T0" fmla="*/ 1181 w 1192"/>
                <a:gd name="T1" fmla="*/ 646 h 1310"/>
                <a:gd name="T2" fmla="*/ 1155 w 1192"/>
                <a:gd name="T3" fmla="*/ 406 h 1310"/>
                <a:gd name="T4" fmla="*/ 1033 w 1192"/>
                <a:gd name="T5" fmla="*/ 179 h 1310"/>
                <a:gd name="T6" fmla="*/ 636 w 1192"/>
                <a:gd name="T7" fmla="*/ 2 h 1310"/>
                <a:gd name="T8" fmla="*/ 597 w 1192"/>
                <a:gd name="T9" fmla="*/ 0 h 1310"/>
                <a:gd name="T10" fmla="*/ 597 w 1192"/>
                <a:gd name="T11" fmla="*/ 0 h 1310"/>
                <a:gd name="T12" fmla="*/ 596 w 1192"/>
                <a:gd name="T13" fmla="*/ 0 h 1310"/>
                <a:gd name="T14" fmla="*/ 595 w 1192"/>
                <a:gd name="T15" fmla="*/ 0 h 1310"/>
                <a:gd name="T16" fmla="*/ 595 w 1192"/>
                <a:gd name="T17" fmla="*/ 0 h 1310"/>
                <a:gd name="T18" fmla="*/ 556 w 1192"/>
                <a:gd name="T19" fmla="*/ 2 h 1310"/>
                <a:gd name="T20" fmla="*/ 159 w 1192"/>
                <a:gd name="T21" fmla="*/ 179 h 1310"/>
                <a:gd name="T22" fmla="*/ 37 w 1192"/>
                <a:gd name="T23" fmla="*/ 406 h 1310"/>
                <a:gd name="T24" fmla="*/ 10 w 1192"/>
                <a:gd name="T25" fmla="*/ 646 h 1310"/>
                <a:gd name="T26" fmla="*/ 3 w 1192"/>
                <a:gd name="T27" fmla="*/ 925 h 1310"/>
                <a:gd name="T28" fmla="*/ 16 w 1192"/>
                <a:gd name="T29" fmla="*/ 1073 h 1310"/>
                <a:gd name="T30" fmla="*/ 56 w 1192"/>
                <a:gd name="T31" fmla="*/ 1210 h 1310"/>
                <a:gd name="T32" fmla="*/ 139 w 1192"/>
                <a:gd name="T33" fmla="*/ 1234 h 1310"/>
                <a:gd name="T34" fmla="*/ 386 w 1192"/>
                <a:gd name="T35" fmla="*/ 1305 h 1310"/>
                <a:gd name="T36" fmla="*/ 596 w 1192"/>
                <a:gd name="T37" fmla="*/ 1305 h 1310"/>
                <a:gd name="T38" fmla="*/ 806 w 1192"/>
                <a:gd name="T39" fmla="*/ 1305 h 1310"/>
                <a:gd name="T40" fmla="*/ 1053 w 1192"/>
                <a:gd name="T41" fmla="*/ 1234 h 1310"/>
                <a:gd name="T42" fmla="*/ 1136 w 1192"/>
                <a:gd name="T43" fmla="*/ 1210 h 1310"/>
                <a:gd name="T44" fmla="*/ 1176 w 1192"/>
                <a:gd name="T45" fmla="*/ 1073 h 1310"/>
                <a:gd name="T46" fmla="*/ 1189 w 1192"/>
                <a:gd name="T47" fmla="*/ 925 h 1310"/>
                <a:gd name="T48" fmla="*/ 1181 w 1192"/>
                <a:gd name="T49" fmla="*/ 646 h 1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92" h="1310">
                  <a:moveTo>
                    <a:pt x="1181" y="646"/>
                  </a:moveTo>
                  <a:cubicBezTo>
                    <a:pt x="1175" y="566"/>
                    <a:pt x="1172" y="485"/>
                    <a:pt x="1155" y="406"/>
                  </a:cubicBezTo>
                  <a:cubicBezTo>
                    <a:pt x="1137" y="323"/>
                    <a:pt x="1089" y="243"/>
                    <a:pt x="1033" y="179"/>
                  </a:cubicBezTo>
                  <a:cubicBezTo>
                    <a:pt x="928" y="58"/>
                    <a:pt x="790" y="13"/>
                    <a:pt x="636" y="2"/>
                  </a:cubicBezTo>
                  <a:cubicBezTo>
                    <a:pt x="623" y="1"/>
                    <a:pt x="610" y="1"/>
                    <a:pt x="597" y="0"/>
                  </a:cubicBezTo>
                  <a:cubicBezTo>
                    <a:pt x="597" y="0"/>
                    <a:pt x="597" y="0"/>
                    <a:pt x="597" y="0"/>
                  </a:cubicBezTo>
                  <a:cubicBezTo>
                    <a:pt x="596" y="0"/>
                    <a:pt x="596" y="0"/>
                    <a:pt x="596" y="0"/>
                  </a:cubicBezTo>
                  <a:cubicBezTo>
                    <a:pt x="596" y="0"/>
                    <a:pt x="595" y="0"/>
                    <a:pt x="595" y="0"/>
                  </a:cubicBezTo>
                  <a:cubicBezTo>
                    <a:pt x="595" y="0"/>
                    <a:pt x="595" y="0"/>
                    <a:pt x="595" y="0"/>
                  </a:cubicBezTo>
                  <a:cubicBezTo>
                    <a:pt x="582" y="1"/>
                    <a:pt x="569" y="1"/>
                    <a:pt x="556" y="2"/>
                  </a:cubicBezTo>
                  <a:cubicBezTo>
                    <a:pt x="402" y="13"/>
                    <a:pt x="264" y="58"/>
                    <a:pt x="159" y="179"/>
                  </a:cubicBezTo>
                  <a:cubicBezTo>
                    <a:pt x="103" y="243"/>
                    <a:pt x="54" y="323"/>
                    <a:pt x="37" y="406"/>
                  </a:cubicBezTo>
                  <a:cubicBezTo>
                    <a:pt x="20" y="485"/>
                    <a:pt x="17" y="566"/>
                    <a:pt x="10" y="646"/>
                  </a:cubicBezTo>
                  <a:cubicBezTo>
                    <a:pt x="3" y="739"/>
                    <a:pt x="0" y="832"/>
                    <a:pt x="3" y="925"/>
                  </a:cubicBezTo>
                  <a:cubicBezTo>
                    <a:pt x="5" y="974"/>
                    <a:pt x="9" y="1024"/>
                    <a:pt x="16" y="1073"/>
                  </a:cubicBezTo>
                  <a:cubicBezTo>
                    <a:pt x="23" y="1117"/>
                    <a:pt x="28" y="1173"/>
                    <a:pt x="56" y="1210"/>
                  </a:cubicBezTo>
                  <a:cubicBezTo>
                    <a:pt x="77" y="1240"/>
                    <a:pt x="112" y="1246"/>
                    <a:pt x="139" y="1234"/>
                  </a:cubicBezTo>
                  <a:cubicBezTo>
                    <a:pt x="207" y="1287"/>
                    <a:pt x="304" y="1300"/>
                    <a:pt x="386" y="1305"/>
                  </a:cubicBezTo>
                  <a:cubicBezTo>
                    <a:pt x="456" y="1310"/>
                    <a:pt x="526" y="1307"/>
                    <a:pt x="596" y="1305"/>
                  </a:cubicBezTo>
                  <a:cubicBezTo>
                    <a:pt x="666" y="1307"/>
                    <a:pt x="736" y="1310"/>
                    <a:pt x="806" y="1305"/>
                  </a:cubicBezTo>
                  <a:cubicBezTo>
                    <a:pt x="888" y="1300"/>
                    <a:pt x="985" y="1287"/>
                    <a:pt x="1053" y="1234"/>
                  </a:cubicBezTo>
                  <a:cubicBezTo>
                    <a:pt x="1080" y="1246"/>
                    <a:pt x="1115" y="1240"/>
                    <a:pt x="1136" y="1210"/>
                  </a:cubicBezTo>
                  <a:cubicBezTo>
                    <a:pt x="1163" y="1173"/>
                    <a:pt x="1169" y="1117"/>
                    <a:pt x="1176" y="1073"/>
                  </a:cubicBezTo>
                  <a:cubicBezTo>
                    <a:pt x="1183" y="1024"/>
                    <a:pt x="1187" y="974"/>
                    <a:pt x="1189" y="925"/>
                  </a:cubicBezTo>
                  <a:cubicBezTo>
                    <a:pt x="1192" y="832"/>
                    <a:pt x="1189" y="739"/>
                    <a:pt x="1181" y="64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9"/>
            <p:cNvSpPr/>
            <p:nvPr/>
          </p:nvSpPr>
          <p:spPr bwMode="auto">
            <a:xfrm>
              <a:off x="1465" y="2467"/>
              <a:ext cx="440" cy="234"/>
            </a:xfrm>
            <a:custGeom>
              <a:avLst/>
              <a:gdLst>
                <a:gd name="T0" fmla="*/ 2 w 203"/>
                <a:gd name="T1" fmla="*/ 30 h 108"/>
                <a:gd name="T2" fmla="*/ 105 w 203"/>
                <a:gd name="T3" fmla="*/ 99 h 108"/>
                <a:gd name="T4" fmla="*/ 202 w 203"/>
                <a:gd name="T5" fmla="*/ 4 h 108"/>
                <a:gd name="T6" fmla="*/ 197 w 203"/>
                <a:gd name="T7" fmla="*/ 2 h 108"/>
                <a:gd name="T8" fmla="*/ 108 w 203"/>
                <a:gd name="T9" fmla="*/ 82 h 108"/>
                <a:gd name="T10" fmla="*/ 11 w 203"/>
                <a:gd name="T11" fmla="*/ 27 h 108"/>
                <a:gd name="T12" fmla="*/ 2 w 203"/>
                <a:gd name="T13" fmla="*/ 3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3" h="108">
                  <a:moveTo>
                    <a:pt x="2" y="30"/>
                  </a:moveTo>
                  <a:cubicBezTo>
                    <a:pt x="14" y="81"/>
                    <a:pt x="53" y="108"/>
                    <a:pt x="105" y="99"/>
                  </a:cubicBezTo>
                  <a:cubicBezTo>
                    <a:pt x="150" y="91"/>
                    <a:pt x="197" y="50"/>
                    <a:pt x="202" y="4"/>
                  </a:cubicBezTo>
                  <a:cubicBezTo>
                    <a:pt x="203" y="1"/>
                    <a:pt x="199" y="0"/>
                    <a:pt x="197" y="2"/>
                  </a:cubicBezTo>
                  <a:cubicBezTo>
                    <a:pt x="179" y="41"/>
                    <a:pt x="151" y="70"/>
                    <a:pt x="108" y="82"/>
                  </a:cubicBezTo>
                  <a:cubicBezTo>
                    <a:pt x="64" y="93"/>
                    <a:pt x="26" y="70"/>
                    <a:pt x="11" y="27"/>
                  </a:cubicBezTo>
                  <a:cubicBezTo>
                    <a:pt x="9" y="22"/>
                    <a:pt x="0" y="24"/>
                    <a:pt x="2" y="30"/>
                  </a:cubicBezTo>
                  <a:close/>
                </a:path>
              </a:pathLst>
            </a:custGeom>
            <a:solidFill>
              <a:srgbClr val="5B08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Freeform 10"/>
            <p:cNvSpPr/>
            <p:nvPr/>
          </p:nvSpPr>
          <p:spPr bwMode="auto">
            <a:xfrm>
              <a:off x="1892" y="2467"/>
              <a:ext cx="441" cy="238"/>
            </a:xfrm>
            <a:custGeom>
              <a:avLst/>
              <a:gdLst>
                <a:gd name="T0" fmla="*/ 192 w 203"/>
                <a:gd name="T1" fmla="*/ 27 h 110"/>
                <a:gd name="T2" fmla="*/ 95 w 203"/>
                <a:gd name="T3" fmla="*/ 82 h 110"/>
                <a:gd name="T4" fmla="*/ 6 w 203"/>
                <a:gd name="T5" fmla="*/ 2 h 110"/>
                <a:gd name="T6" fmla="*/ 1 w 203"/>
                <a:gd name="T7" fmla="*/ 4 h 110"/>
                <a:gd name="T8" fmla="*/ 98 w 203"/>
                <a:gd name="T9" fmla="*/ 99 h 110"/>
                <a:gd name="T10" fmla="*/ 201 w 203"/>
                <a:gd name="T11" fmla="*/ 30 h 110"/>
                <a:gd name="T12" fmla="*/ 192 w 203"/>
                <a:gd name="T13" fmla="*/ 27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3" h="110">
                  <a:moveTo>
                    <a:pt x="192" y="27"/>
                  </a:moveTo>
                  <a:cubicBezTo>
                    <a:pt x="177" y="70"/>
                    <a:pt x="139" y="92"/>
                    <a:pt x="95" y="82"/>
                  </a:cubicBezTo>
                  <a:cubicBezTo>
                    <a:pt x="53" y="71"/>
                    <a:pt x="24" y="40"/>
                    <a:pt x="6" y="2"/>
                  </a:cubicBezTo>
                  <a:cubicBezTo>
                    <a:pt x="5" y="0"/>
                    <a:pt x="0" y="1"/>
                    <a:pt x="1" y="4"/>
                  </a:cubicBezTo>
                  <a:cubicBezTo>
                    <a:pt x="7" y="51"/>
                    <a:pt x="53" y="89"/>
                    <a:pt x="98" y="99"/>
                  </a:cubicBezTo>
                  <a:cubicBezTo>
                    <a:pt x="150" y="110"/>
                    <a:pt x="190" y="79"/>
                    <a:pt x="201" y="30"/>
                  </a:cubicBezTo>
                  <a:cubicBezTo>
                    <a:pt x="203" y="24"/>
                    <a:pt x="194" y="22"/>
                    <a:pt x="192" y="27"/>
                  </a:cubicBezTo>
                  <a:close/>
                </a:path>
              </a:pathLst>
            </a:custGeom>
            <a:solidFill>
              <a:srgbClr val="5B08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11"/>
            <p:cNvSpPr/>
            <p:nvPr/>
          </p:nvSpPr>
          <p:spPr bwMode="auto">
            <a:xfrm>
              <a:off x="1814" y="2354"/>
              <a:ext cx="171" cy="123"/>
            </a:xfrm>
            <a:custGeom>
              <a:avLst/>
              <a:gdLst>
                <a:gd name="T0" fmla="*/ 78 w 79"/>
                <a:gd name="T1" fmla="*/ 13 h 57"/>
                <a:gd name="T2" fmla="*/ 65 w 79"/>
                <a:gd name="T3" fmla="*/ 2 h 57"/>
                <a:gd name="T4" fmla="*/ 63 w 79"/>
                <a:gd name="T5" fmla="*/ 2 h 57"/>
                <a:gd name="T6" fmla="*/ 39 w 79"/>
                <a:gd name="T7" fmla="*/ 0 h 57"/>
                <a:gd name="T8" fmla="*/ 16 w 79"/>
                <a:gd name="T9" fmla="*/ 2 h 57"/>
                <a:gd name="T10" fmla="*/ 13 w 79"/>
                <a:gd name="T11" fmla="*/ 2 h 57"/>
                <a:gd name="T12" fmla="*/ 1 w 79"/>
                <a:gd name="T13" fmla="*/ 13 h 57"/>
                <a:gd name="T14" fmla="*/ 2 w 79"/>
                <a:gd name="T15" fmla="*/ 25 h 57"/>
                <a:gd name="T16" fmla="*/ 28 w 79"/>
                <a:gd name="T17" fmla="*/ 53 h 57"/>
                <a:gd name="T18" fmla="*/ 51 w 79"/>
                <a:gd name="T19" fmla="*/ 53 h 57"/>
                <a:gd name="T20" fmla="*/ 76 w 79"/>
                <a:gd name="T21" fmla="*/ 25 h 57"/>
                <a:gd name="T22" fmla="*/ 78 w 79"/>
                <a:gd name="T23" fmla="*/ 13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9" h="57">
                  <a:moveTo>
                    <a:pt x="78" y="13"/>
                  </a:moveTo>
                  <a:cubicBezTo>
                    <a:pt x="77" y="7"/>
                    <a:pt x="73" y="3"/>
                    <a:pt x="65" y="2"/>
                  </a:cubicBezTo>
                  <a:cubicBezTo>
                    <a:pt x="65" y="2"/>
                    <a:pt x="64" y="2"/>
                    <a:pt x="63" y="2"/>
                  </a:cubicBezTo>
                  <a:cubicBezTo>
                    <a:pt x="55" y="0"/>
                    <a:pt x="47" y="0"/>
                    <a:pt x="39" y="0"/>
                  </a:cubicBezTo>
                  <a:cubicBezTo>
                    <a:pt x="32" y="0"/>
                    <a:pt x="24" y="0"/>
                    <a:pt x="16" y="2"/>
                  </a:cubicBezTo>
                  <a:cubicBezTo>
                    <a:pt x="15" y="2"/>
                    <a:pt x="14" y="2"/>
                    <a:pt x="13" y="2"/>
                  </a:cubicBezTo>
                  <a:cubicBezTo>
                    <a:pt x="6" y="3"/>
                    <a:pt x="2" y="7"/>
                    <a:pt x="1" y="13"/>
                  </a:cubicBezTo>
                  <a:cubicBezTo>
                    <a:pt x="0" y="16"/>
                    <a:pt x="0" y="21"/>
                    <a:pt x="2" y="25"/>
                  </a:cubicBezTo>
                  <a:cubicBezTo>
                    <a:pt x="8" y="35"/>
                    <a:pt x="18" y="48"/>
                    <a:pt x="28" y="53"/>
                  </a:cubicBezTo>
                  <a:cubicBezTo>
                    <a:pt x="36" y="57"/>
                    <a:pt x="43" y="57"/>
                    <a:pt x="51" y="53"/>
                  </a:cubicBezTo>
                  <a:cubicBezTo>
                    <a:pt x="61" y="48"/>
                    <a:pt x="71" y="35"/>
                    <a:pt x="76" y="25"/>
                  </a:cubicBezTo>
                  <a:cubicBezTo>
                    <a:pt x="79" y="21"/>
                    <a:pt x="79" y="16"/>
                    <a:pt x="78" y="13"/>
                  </a:cubicBezTo>
                  <a:close/>
                </a:path>
              </a:pathLst>
            </a:custGeom>
            <a:solidFill>
              <a:srgbClr val="5B0822"/>
            </a:solidFill>
            <a:ln w="14288" cap="flat">
              <a:solidFill>
                <a:srgbClr val="5B0822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Freeform 12"/>
            <p:cNvSpPr/>
            <p:nvPr/>
          </p:nvSpPr>
          <p:spPr bwMode="auto">
            <a:xfrm>
              <a:off x="1139" y="2120"/>
              <a:ext cx="434" cy="271"/>
            </a:xfrm>
            <a:custGeom>
              <a:avLst/>
              <a:gdLst>
                <a:gd name="T0" fmla="*/ 32 w 200"/>
                <a:gd name="T1" fmla="*/ 76 h 125"/>
                <a:gd name="T2" fmla="*/ 111 w 200"/>
                <a:gd name="T3" fmla="*/ 60 h 125"/>
                <a:gd name="T4" fmla="*/ 167 w 200"/>
                <a:gd name="T5" fmla="*/ 121 h 125"/>
                <a:gd name="T6" fmla="*/ 179 w 200"/>
                <a:gd name="T7" fmla="*/ 120 h 125"/>
                <a:gd name="T8" fmla="*/ 129 w 200"/>
                <a:gd name="T9" fmla="*/ 18 h 125"/>
                <a:gd name="T10" fmla="*/ 12 w 200"/>
                <a:gd name="T11" fmla="*/ 50 h 125"/>
                <a:gd name="T12" fmla="*/ 32 w 200"/>
                <a:gd name="T13" fmla="*/ 76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0" h="125">
                  <a:moveTo>
                    <a:pt x="32" y="76"/>
                  </a:moveTo>
                  <a:cubicBezTo>
                    <a:pt x="54" y="59"/>
                    <a:pt x="84" y="48"/>
                    <a:pt x="111" y="60"/>
                  </a:cubicBezTo>
                  <a:cubicBezTo>
                    <a:pt x="141" y="73"/>
                    <a:pt x="146" y="101"/>
                    <a:pt x="167" y="121"/>
                  </a:cubicBezTo>
                  <a:cubicBezTo>
                    <a:pt x="171" y="125"/>
                    <a:pt x="177" y="124"/>
                    <a:pt x="179" y="120"/>
                  </a:cubicBezTo>
                  <a:cubicBezTo>
                    <a:pt x="200" y="83"/>
                    <a:pt x="164" y="32"/>
                    <a:pt x="129" y="18"/>
                  </a:cubicBezTo>
                  <a:cubicBezTo>
                    <a:pt x="86" y="0"/>
                    <a:pt x="42" y="15"/>
                    <a:pt x="12" y="50"/>
                  </a:cubicBezTo>
                  <a:cubicBezTo>
                    <a:pt x="0" y="63"/>
                    <a:pt x="16" y="88"/>
                    <a:pt x="32" y="76"/>
                  </a:cubicBezTo>
                  <a:close/>
                </a:path>
              </a:pathLst>
            </a:custGeom>
            <a:solidFill>
              <a:srgbClr val="5B08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Freeform 13"/>
            <p:cNvSpPr/>
            <p:nvPr/>
          </p:nvSpPr>
          <p:spPr bwMode="auto">
            <a:xfrm>
              <a:off x="2165" y="2120"/>
              <a:ext cx="435" cy="271"/>
            </a:xfrm>
            <a:custGeom>
              <a:avLst/>
              <a:gdLst>
                <a:gd name="T0" fmla="*/ 189 w 200"/>
                <a:gd name="T1" fmla="*/ 50 h 125"/>
                <a:gd name="T2" fmla="*/ 71 w 200"/>
                <a:gd name="T3" fmla="*/ 18 h 125"/>
                <a:gd name="T4" fmla="*/ 21 w 200"/>
                <a:gd name="T5" fmla="*/ 120 h 125"/>
                <a:gd name="T6" fmla="*/ 33 w 200"/>
                <a:gd name="T7" fmla="*/ 121 h 125"/>
                <a:gd name="T8" fmla="*/ 54 w 200"/>
                <a:gd name="T9" fmla="*/ 89 h 125"/>
                <a:gd name="T10" fmla="*/ 89 w 200"/>
                <a:gd name="T11" fmla="*/ 60 h 125"/>
                <a:gd name="T12" fmla="*/ 169 w 200"/>
                <a:gd name="T13" fmla="*/ 76 h 125"/>
                <a:gd name="T14" fmla="*/ 189 w 200"/>
                <a:gd name="T15" fmla="*/ 5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0" h="125">
                  <a:moveTo>
                    <a:pt x="189" y="50"/>
                  </a:moveTo>
                  <a:cubicBezTo>
                    <a:pt x="159" y="15"/>
                    <a:pt x="115" y="0"/>
                    <a:pt x="71" y="18"/>
                  </a:cubicBezTo>
                  <a:cubicBezTo>
                    <a:pt x="37" y="32"/>
                    <a:pt x="0" y="83"/>
                    <a:pt x="21" y="120"/>
                  </a:cubicBezTo>
                  <a:cubicBezTo>
                    <a:pt x="24" y="124"/>
                    <a:pt x="30" y="125"/>
                    <a:pt x="33" y="121"/>
                  </a:cubicBezTo>
                  <a:cubicBezTo>
                    <a:pt x="43" y="112"/>
                    <a:pt x="47" y="101"/>
                    <a:pt x="54" y="89"/>
                  </a:cubicBezTo>
                  <a:cubicBezTo>
                    <a:pt x="63" y="76"/>
                    <a:pt x="75" y="68"/>
                    <a:pt x="89" y="60"/>
                  </a:cubicBezTo>
                  <a:cubicBezTo>
                    <a:pt x="115" y="46"/>
                    <a:pt x="148" y="60"/>
                    <a:pt x="169" y="76"/>
                  </a:cubicBezTo>
                  <a:cubicBezTo>
                    <a:pt x="184" y="88"/>
                    <a:pt x="200" y="63"/>
                    <a:pt x="189" y="50"/>
                  </a:cubicBezTo>
                  <a:close/>
                </a:path>
              </a:pathLst>
            </a:custGeom>
            <a:solidFill>
              <a:srgbClr val="5B08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Freeform 14"/>
            <p:cNvSpPr/>
            <p:nvPr/>
          </p:nvSpPr>
          <p:spPr bwMode="auto">
            <a:xfrm>
              <a:off x="1013" y="2415"/>
              <a:ext cx="352" cy="123"/>
            </a:xfrm>
            <a:custGeom>
              <a:avLst/>
              <a:gdLst>
                <a:gd name="T0" fmla="*/ 17 w 162"/>
                <a:gd name="T1" fmla="*/ 45 h 57"/>
                <a:gd name="T2" fmla="*/ 129 w 162"/>
                <a:gd name="T3" fmla="*/ 57 h 57"/>
                <a:gd name="T4" fmla="*/ 135 w 162"/>
                <a:gd name="T5" fmla="*/ 10 h 57"/>
                <a:gd name="T6" fmla="*/ 17 w 162"/>
                <a:gd name="T7" fmla="*/ 11 h 57"/>
                <a:gd name="T8" fmla="*/ 17 w 162"/>
                <a:gd name="T9" fmla="*/ 45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2" h="57">
                  <a:moveTo>
                    <a:pt x="17" y="45"/>
                  </a:moveTo>
                  <a:cubicBezTo>
                    <a:pt x="51" y="56"/>
                    <a:pt x="93" y="57"/>
                    <a:pt x="129" y="57"/>
                  </a:cubicBezTo>
                  <a:cubicBezTo>
                    <a:pt x="156" y="57"/>
                    <a:pt x="162" y="17"/>
                    <a:pt x="135" y="10"/>
                  </a:cubicBezTo>
                  <a:cubicBezTo>
                    <a:pt x="98" y="0"/>
                    <a:pt x="53" y="0"/>
                    <a:pt x="17" y="11"/>
                  </a:cubicBezTo>
                  <a:cubicBezTo>
                    <a:pt x="0" y="16"/>
                    <a:pt x="0" y="40"/>
                    <a:pt x="17" y="45"/>
                  </a:cubicBezTo>
                  <a:close/>
                </a:path>
              </a:pathLst>
            </a:custGeom>
            <a:solidFill>
              <a:srgbClr val="FF98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Freeform 15"/>
            <p:cNvSpPr/>
            <p:nvPr/>
          </p:nvSpPr>
          <p:spPr bwMode="auto">
            <a:xfrm>
              <a:off x="2432" y="2415"/>
              <a:ext cx="352" cy="123"/>
            </a:xfrm>
            <a:custGeom>
              <a:avLst/>
              <a:gdLst>
                <a:gd name="T0" fmla="*/ 145 w 162"/>
                <a:gd name="T1" fmla="*/ 11 h 57"/>
                <a:gd name="T2" fmla="*/ 26 w 162"/>
                <a:gd name="T3" fmla="*/ 10 h 57"/>
                <a:gd name="T4" fmla="*/ 33 w 162"/>
                <a:gd name="T5" fmla="*/ 57 h 57"/>
                <a:gd name="T6" fmla="*/ 145 w 162"/>
                <a:gd name="T7" fmla="*/ 45 h 57"/>
                <a:gd name="T8" fmla="*/ 145 w 162"/>
                <a:gd name="T9" fmla="*/ 11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2" h="57">
                  <a:moveTo>
                    <a:pt x="145" y="11"/>
                  </a:moveTo>
                  <a:cubicBezTo>
                    <a:pt x="108" y="0"/>
                    <a:pt x="63" y="0"/>
                    <a:pt x="26" y="10"/>
                  </a:cubicBezTo>
                  <a:cubicBezTo>
                    <a:pt x="0" y="17"/>
                    <a:pt x="5" y="57"/>
                    <a:pt x="33" y="57"/>
                  </a:cubicBezTo>
                  <a:cubicBezTo>
                    <a:pt x="69" y="57"/>
                    <a:pt x="110" y="56"/>
                    <a:pt x="145" y="45"/>
                  </a:cubicBezTo>
                  <a:cubicBezTo>
                    <a:pt x="162" y="40"/>
                    <a:pt x="162" y="16"/>
                    <a:pt x="145" y="11"/>
                  </a:cubicBezTo>
                  <a:close/>
                </a:path>
              </a:pathLst>
            </a:custGeom>
            <a:solidFill>
              <a:srgbClr val="FF98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Freeform 16"/>
            <p:cNvSpPr/>
            <p:nvPr/>
          </p:nvSpPr>
          <p:spPr bwMode="auto">
            <a:xfrm>
              <a:off x="642" y="3262"/>
              <a:ext cx="1142" cy="668"/>
            </a:xfrm>
            <a:custGeom>
              <a:avLst/>
              <a:gdLst>
                <a:gd name="T0" fmla="*/ 71 w 526"/>
                <a:gd name="T1" fmla="*/ 24 h 308"/>
                <a:gd name="T2" fmla="*/ 143 w 526"/>
                <a:gd name="T3" fmla="*/ 258 h 308"/>
                <a:gd name="T4" fmla="*/ 424 w 526"/>
                <a:gd name="T5" fmla="*/ 287 h 308"/>
                <a:gd name="T6" fmla="*/ 490 w 526"/>
                <a:gd name="T7" fmla="*/ 171 h 308"/>
                <a:gd name="T8" fmla="*/ 287 w 526"/>
                <a:gd name="T9" fmla="*/ 139 h 308"/>
                <a:gd name="T10" fmla="*/ 139 w 526"/>
                <a:gd name="T11" fmla="*/ 42 h 308"/>
                <a:gd name="T12" fmla="*/ 71 w 526"/>
                <a:gd name="T13" fmla="*/ 24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6" h="308">
                  <a:moveTo>
                    <a:pt x="71" y="24"/>
                  </a:moveTo>
                  <a:cubicBezTo>
                    <a:pt x="0" y="98"/>
                    <a:pt x="74" y="213"/>
                    <a:pt x="143" y="258"/>
                  </a:cubicBezTo>
                  <a:cubicBezTo>
                    <a:pt x="220" y="308"/>
                    <a:pt x="337" y="297"/>
                    <a:pt x="424" y="287"/>
                  </a:cubicBezTo>
                  <a:cubicBezTo>
                    <a:pt x="477" y="281"/>
                    <a:pt x="526" y="225"/>
                    <a:pt x="490" y="171"/>
                  </a:cubicBezTo>
                  <a:cubicBezTo>
                    <a:pt x="448" y="108"/>
                    <a:pt x="352" y="138"/>
                    <a:pt x="287" y="139"/>
                  </a:cubicBezTo>
                  <a:cubicBezTo>
                    <a:pt x="217" y="141"/>
                    <a:pt x="165" y="110"/>
                    <a:pt x="139" y="42"/>
                  </a:cubicBezTo>
                  <a:cubicBezTo>
                    <a:pt x="129" y="15"/>
                    <a:pt x="94" y="0"/>
                    <a:pt x="71" y="24"/>
                  </a:cubicBezTo>
                  <a:close/>
                </a:path>
              </a:pathLst>
            </a:custGeom>
            <a:solidFill>
              <a:srgbClr val="FFDC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Freeform 17"/>
            <p:cNvSpPr/>
            <p:nvPr/>
          </p:nvSpPr>
          <p:spPr bwMode="auto">
            <a:xfrm>
              <a:off x="1603" y="3778"/>
              <a:ext cx="187" cy="37"/>
            </a:xfrm>
            <a:custGeom>
              <a:avLst/>
              <a:gdLst>
                <a:gd name="T0" fmla="*/ 5 w 86"/>
                <a:gd name="T1" fmla="*/ 9 h 17"/>
                <a:gd name="T2" fmla="*/ 84 w 86"/>
                <a:gd name="T3" fmla="*/ 12 h 17"/>
                <a:gd name="T4" fmla="*/ 84 w 86"/>
                <a:gd name="T5" fmla="*/ 10 h 17"/>
                <a:gd name="T6" fmla="*/ 7 w 86"/>
                <a:gd name="T7" fmla="*/ 2 h 17"/>
                <a:gd name="T8" fmla="*/ 5 w 86"/>
                <a:gd name="T9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" h="17">
                  <a:moveTo>
                    <a:pt x="5" y="9"/>
                  </a:moveTo>
                  <a:cubicBezTo>
                    <a:pt x="31" y="17"/>
                    <a:pt x="58" y="15"/>
                    <a:pt x="84" y="12"/>
                  </a:cubicBezTo>
                  <a:cubicBezTo>
                    <a:pt x="86" y="12"/>
                    <a:pt x="86" y="10"/>
                    <a:pt x="84" y="10"/>
                  </a:cubicBezTo>
                  <a:cubicBezTo>
                    <a:pt x="58" y="7"/>
                    <a:pt x="32" y="10"/>
                    <a:pt x="7" y="2"/>
                  </a:cubicBezTo>
                  <a:cubicBezTo>
                    <a:pt x="2" y="0"/>
                    <a:pt x="0" y="7"/>
                    <a:pt x="5" y="9"/>
                  </a:cubicBezTo>
                  <a:close/>
                </a:path>
              </a:pathLst>
            </a:custGeom>
            <a:solidFill>
              <a:srgbClr val="5B08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Freeform 18"/>
            <p:cNvSpPr/>
            <p:nvPr/>
          </p:nvSpPr>
          <p:spPr bwMode="auto">
            <a:xfrm>
              <a:off x="1634" y="3704"/>
              <a:ext cx="130" cy="20"/>
            </a:xfrm>
            <a:custGeom>
              <a:avLst/>
              <a:gdLst>
                <a:gd name="T0" fmla="*/ 3 w 60"/>
                <a:gd name="T1" fmla="*/ 5 h 9"/>
                <a:gd name="T2" fmla="*/ 58 w 60"/>
                <a:gd name="T3" fmla="*/ 7 h 9"/>
                <a:gd name="T4" fmla="*/ 58 w 60"/>
                <a:gd name="T5" fmla="*/ 4 h 9"/>
                <a:gd name="T6" fmla="*/ 4 w 60"/>
                <a:gd name="T7" fmla="*/ 0 h 9"/>
                <a:gd name="T8" fmla="*/ 3 w 60"/>
                <a:gd name="T9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9">
                  <a:moveTo>
                    <a:pt x="3" y="5"/>
                  </a:moveTo>
                  <a:cubicBezTo>
                    <a:pt x="21" y="8"/>
                    <a:pt x="40" y="9"/>
                    <a:pt x="58" y="7"/>
                  </a:cubicBezTo>
                  <a:cubicBezTo>
                    <a:pt x="60" y="7"/>
                    <a:pt x="60" y="4"/>
                    <a:pt x="58" y="4"/>
                  </a:cubicBezTo>
                  <a:cubicBezTo>
                    <a:pt x="40" y="2"/>
                    <a:pt x="22" y="3"/>
                    <a:pt x="4" y="0"/>
                  </a:cubicBezTo>
                  <a:cubicBezTo>
                    <a:pt x="1" y="0"/>
                    <a:pt x="0" y="5"/>
                    <a:pt x="3" y="5"/>
                  </a:cubicBezTo>
                  <a:close/>
                </a:path>
              </a:pathLst>
            </a:custGeom>
            <a:solidFill>
              <a:srgbClr val="5B08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Freeform 19"/>
            <p:cNvSpPr/>
            <p:nvPr/>
          </p:nvSpPr>
          <p:spPr bwMode="auto">
            <a:xfrm>
              <a:off x="1582" y="3609"/>
              <a:ext cx="189" cy="50"/>
            </a:xfrm>
            <a:custGeom>
              <a:avLst/>
              <a:gdLst>
                <a:gd name="T0" fmla="*/ 5 w 87"/>
                <a:gd name="T1" fmla="*/ 21 h 23"/>
                <a:gd name="T2" fmla="*/ 85 w 87"/>
                <a:gd name="T3" fmla="*/ 6 h 23"/>
                <a:gd name="T4" fmla="*/ 85 w 87"/>
                <a:gd name="T5" fmla="*/ 3 h 23"/>
                <a:gd name="T6" fmla="*/ 2 w 87"/>
                <a:gd name="T7" fmla="*/ 17 h 23"/>
                <a:gd name="T8" fmla="*/ 5 w 87"/>
                <a:gd name="T9" fmla="*/ 2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7" h="23">
                  <a:moveTo>
                    <a:pt x="5" y="21"/>
                  </a:moveTo>
                  <a:cubicBezTo>
                    <a:pt x="30" y="8"/>
                    <a:pt x="58" y="9"/>
                    <a:pt x="85" y="6"/>
                  </a:cubicBezTo>
                  <a:cubicBezTo>
                    <a:pt x="87" y="6"/>
                    <a:pt x="87" y="3"/>
                    <a:pt x="85" y="3"/>
                  </a:cubicBezTo>
                  <a:cubicBezTo>
                    <a:pt x="57" y="0"/>
                    <a:pt x="27" y="2"/>
                    <a:pt x="2" y="17"/>
                  </a:cubicBezTo>
                  <a:cubicBezTo>
                    <a:pt x="0" y="19"/>
                    <a:pt x="2" y="23"/>
                    <a:pt x="5" y="21"/>
                  </a:cubicBezTo>
                  <a:close/>
                </a:path>
              </a:pathLst>
            </a:custGeom>
            <a:solidFill>
              <a:srgbClr val="5B08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Freeform 20"/>
            <p:cNvSpPr/>
            <p:nvPr/>
          </p:nvSpPr>
          <p:spPr bwMode="auto">
            <a:xfrm>
              <a:off x="1972" y="3262"/>
              <a:ext cx="1144" cy="668"/>
            </a:xfrm>
            <a:custGeom>
              <a:avLst/>
              <a:gdLst>
                <a:gd name="T0" fmla="*/ 456 w 527"/>
                <a:gd name="T1" fmla="*/ 24 h 308"/>
                <a:gd name="T2" fmla="*/ 384 w 527"/>
                <a:gd name="T3" fmla="*/ 258 h 308"/>
                <a:gd name="T4" fmla="*/ 103 w 527"/>
                <a:gd name="T5" fmla="*/ 287 h 308"/>
                <a:gd name="T6" fmla="*/ 37 w 527"/>
                <a:gd name="T7" fmla="*/ 171 h 308"/>
                <a:gd name="T8" fmla="*/ 240 w 527"/>
                <a:gd name="T9" fmla="*/ 139 h 308"/>
                <a:gd name="T10" fmla="*/ 388 w 527"/>
                <a:gd name="T11" fmla="*/ 42 h 308"/>
                <a:gd name="T12" fmla="*/ 456 w 527"/>
                <a:gd name="T13" fmla="*/ 24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7" h="308">
                  <a:moveTo>
                    <a:pt x="456" y="24"/>
                  </a:moveTo>
                  <a:cubicBezTo>
                    <a:pt x="527" y="98"/>
                    <a:pt x="453" y="213"/>
                    <a:pt x="384" y="258"/>
                  </a:cubicBezTo>
                  <a:cubicBezTo>
                    <a:pt x="307" y="308"/>
                    <a:pt x="189" y="297"/>
                    <a:pt x="103" y="287"/>
                  </a:cubicBezTo>
                  <a:cubicBezTo>
                    <a:pt x="50" y="281"/>
                    <a:pt x="0" y="225"/>
                    <a:pt x="37" y="171"/>
                  </a:cubicBezTo>
                  <a:cubicBezTo>
                    <a:pt x="79" y="108"/>
                    <a:pt x="175" y="138"/>
                    <a:pt x="240" y="139"/>
                  </a:cubicBezTo>
                  <a:cubicBezTo>
                    <a:pt x="310" y="141"/>
                    <a:pt x="361" y="110"/>
                    <a:pt x="388" y="42"/>
                  </a:cubicBezTo>
                  <a:cubicBezTo>
                    <a:pt x="398" y="15"/>
                    <a:pt x="433" y="0"/>
                    <a:pt x="456" y="24"/>
                  </a:cubicBezTo>
                  <a:close/>
                </a:path>
              </a:pathLst>
            </a:custGeom>
            <a:solidFill>
              <a:srgbClr val="FFDC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Freeform 21"/>
            <p:cNvSpPr/>
            <p:nvPr/>
          </p:nvSpPr>
          <p:spPr bwMode="auto">
            <a:xfrm>
              <a:off x="1968" y="3778"/>
              <a:ext cx="187" cy="37"/>
            </a:xfrm>
            <a:custGeom>
              <a:avLst/>
              <a:gdLst>
                <a:gd name="T0" fmla="*/ 79 w 86"/>
                <a:gd name="T1" fmla="*/ 2 h 17"/>
                <a:gd name="T2" fmla="*/ 2 w 86"/>
                <a:gd name="T3" fmla="*/ 10 h 17"/>
                <a:gd name="T4" fmla="*/ 2 w 86"/>
                <a:gd name="T5" fmla="*/ 12 h 17"/>
                <a:gd name="T6" fmla="*/ 81 w 86"/>
                <a:gd name="T7" fmla="*/ 9 h 17"/>
                <a:gd name="T8" fmla="*/ 79 w 86"/>
                <a:gd name="T9" fmla="*/ 2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" h="17">
                  <a:moveTo>
                    <a:pt x="79" y="2"/>
                  </a:moveTo>
                  <a:cubicBezTo>
                    <a:pt x="54" y="10"/>
                    <a:pt x="28" y="7"/>
                    <a:pt x="2" y="10"/>
                  </a:cubicBezTo>
                  <a:cubicBezTo>
                    <a:pt x="0" y="10"/>
                    <a:pt x="0" y="12"/>
                    <a:pt x="2" y="12"/>
                  </a:cubicBezTo>
                  <a:cubicBezTo>
                    <a:pt x="28" y="15"/>
                    <a:pt x="55" y="17"/>
                    <a:pt x="81" y="9"/>
                  </a:cubicBezTo>
                  <a:cubicBezTo>
                    <a:pt x="86" y="7"/>
                    <a:pt x="84" y="0"/>
                    <a:pt x="79" y="2"/>
                  </a:cubicBezTo>
                  <a:close/>
                </a:path>
              </a:pathLst>
            </a:custGeom>
            <a:solidFill>
              <a:srgbClr val="5B08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Freeform 22"/>
            <p:cNvSpPr/>
            <p:nvPr/>
          </p:nvSpPr>
          <p:spPr bwMode="auto">
            <a:xfrm>
              <a:off x="1994" y="3704"/>
              <a:ext cx="130" cy="20"/>
            </a:xfrm>
            <a:custGeom>
              <a:avLst/>
              <a:gdLst>
                <a:gd name="T0" fmla="*/ 55 w 60"/>
                <a:gd name="T1" fmla="*/ 0 h 9"/>
                <a:gd name="T2" fmla="*/ 2 w 60"/>
                <a:gd name="T3" fmla="*/ 4 h 9"/>
                <a:gd name="T4" fmla="*/ 2 w 60"/>
                <a:gd name="T5" fmla="*/ 7 h 9"/>
                <a:gd name="T6" fmla="*/ 57 w 60"/>
                <a:gd name="T7" fmla="*/ 5 h 9"/>
                <a:gd name="T8" fmla="*/ 55 w 60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9">
                  <a:moveTo>
                    <a:pt x="55" y="0"/>
                  </a:moveTo>
                  <a:cubicBezTo>
                    <a:pt x="38" y="3"/>
                    <a:pt x="20" y="2"/>
                    <a:pt x="2" y="4"/>
                  </a:cubicBezTo>
                  <a:cubicBezTo>
                    <a:pt x="0" y="4"/>
                    <a:pt x="0" y="7"/>
                    <a:pt x="2" y="7"/>
                  </a:cubicBezTo>
                  <a:cubicBezTo>
                    <a:pt x="20" y="9"/>
                    <a:pt x="39" y="8"/>
                    <a:pt x="57" y="5"/>
                  </a:cubicBezTo>
                  <a:cubicBezTo>
                    <a:pt x="60" y="5"/>
                    <a:pt x="58" y="0"/>
                    <a:pt x="55" y="0"/>
                  </a:cubicBezTo>
                  <a:close/>
                </a:path>
              </a:pathLst>
            </a:custGeom>
            <a:solidFill>
              <a:srgbClr val="5B08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Freeform 23"/>
            <p:cNvSpPr/>
            <p:nvPr/>
          </p:nvSpPr>
          <p:spPr bwMode="auto">
            <a:xfrm>
              <a:off x="1985" y="3609"/>
              <a:ext cx="191" cy="50"/>
            </a:xfrm>
            <a:custGeom>
              <a:avLst/>
              <a:gdLst>
                <a:gd name="T0" fmla="*/ 85 w 88"/>
                <a:gd name="T1" fmla="*/ 17 h 23"/>
                <a:gd name="T2" fmla="*/ 3 w 88"/>
                <a:gd name="T3" fmla="*/ 3 h 23"/>
                <a:gd name="T4" fmla="*/ 3 w 88"/>
                <a:gd name="T5" fmla="*/ 6 h 23"/>
                <a:gd name="T6" fmla="*/ 83 w 88"/>
                <a:gd name="T7" fmla="*/ 21 h 23"/>
                <a:gd name="T8" fmla="*/ 85 w 88"/>
                <a:gd name="T9" fmla="*/ 17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8" h="23">
                  <a:moveTo>
                    <a:pt x="85" y="17"/>
                  </a:moveTo>
                  <a:cubicBezTo>
                    <a:pt x="61" y="2"/>
                    <a:pt x="31" y="0"/>
                    <a:pt x="3" y="3"/>
                  </a:cubicBezTo>
                  <a:cubicBezTo>
                    <a:pt x="0" y="3"/>
                    <a:pt x="0" y="6"/>
                    <a:pt x="3" y="6"/>
                  </a:cubicBezTo>
                  <a:cubicBezTo>
                    <a:pt x="30" y="9"/>
                    <a:pt x="58" y="8"/>
                    <a:pt x="83" y="21"/>
                  </a:cubicBezTo>
                  <a:cubicBezTo>
                    <a:pt x="86" y="23"/>
                    <a:pt x="88" y="19"/>
                    <a:pt x="85" y="17"/>
                  </a:cubicBezTo>
                  <a:close/>
                </a:path>
              </a:pathLst>
            </a:custGeom>
            <a:solidFill>
              <a:srgbClr val="5B08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Freeform 24"/>
            <p:cNvSpPr/>
            <p:nvPr/>
          </p:nvSpPr>
          <p:spPr bwMode="auto">
            <a:xfrm>
              <a:off x="968" y="743"/>
              <a:ext cx="464" cy="1255"/>
            </a:xfrm>
            <a:custGeom>
              <a:avLst/>
              <a:gdLst>
                <a:gd name="T0" fmla="*/ 194 w 214"/>
                <a:gd name="T1" fmla="*/ 307 h 579"/>
                <a:gd name="T2" fmla="*/ 138 w 214"/>
                <a:gd name="T3" fmla="*/ 58 h 579"/>
                <a:gd name="T4" fmla="*/ 29 w 214"/>
                <a:gd name="T5" fmla="*/ 58 h 579"/>
                <a:gd name="T6" fmla="*/ 7 w 214"/>
                <a:gd name="T7" fmla="*/ 329 h 579"/>
                <a:gd name="T8" fmla="*/ 107 w 214"/>
                <a:gd name="T9" fmla="*/ 561 h 579"/>
                <a:gd name="T10" fmla="*/ 165 w 214"/>
                <a:gd name="T11" fmla="*/ 527 h 579"/>
                <a:gd name="T12" fmla="*/ 167 w 214"/>
                <a:gd name="T13" fmla="*/ 526 h 579"/>
                <a:gd name="T14" fmla="*/ 194 w 214"/>
                <a:gd name="T15" fmla="*/ 307 h 5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4" h="579">
                  <a:moveTo>
                    <a:pt x="194" y="307"/>
                  </a:moveTo>
                  <a:cubicBezTo>
                    <a:pt x="188" y="221"/>
                    <a:pt x="171" y="138"/>
                    <a:pt x="138" y="58"/>
                  </a:cubicBezTo>
                  <a:cubicBezTo>
                    <a:pt x="119" y="9"/>
                    <a:pt x="45" y="0"/>
                    <a:pt x="29" y="58"/>
                  </a:cubicBezTo>
                  <a:cubicBezTo>
                    <a:pt x="5" y="145"/>
                    <a:pt x="0" y="240"/>
                    <a:pt x="7" y="329"/>
                  </a:cubicBezTo>
                  <a:cubicBezTo>
                    <a:pt x="13" y="418"/>
                    <a:pt x="32" y="505"/>
                    <a:pt x="107" y="561"/>
                  </a:cubicBezTo>
                  <a:cubicBezTo>
                    <a:pt x="131" y="579"/>
                    <a:pt x="164" y="554"/>
                    <a:pt x="165" y="527"/>
                  </a:cubicBezTo>
                  <a:cubicBezTo>
                    <a:pt x="166" y="527"/>
                    <a:pt x="166" y="526"/>
                    <a:pt x="167" y="526"/>
                  </a:cubicBezTo>
                  <a:cubicBezTo>
                    <a:pt x="214" y="470"/>
                    <a:pt x="199" y="376"/>
                    <a:pt x="194" y="30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Freeform 25"/>
            <p:cNvSpPr/>
            <p:nvPr/>
          </p:nvSpPr>
          <p:spPr bwMode="auto">
            <a:xfrm>
              <a:off x="1050" y="977"/>
              <a:ext cx="304" cy="794"/>
            </a:xfrm>
            <a:custGeom>
              <a:avLst/>
              <a:gdLst>
                <a:gd name="T0" fmla="*/ 122 w 140"/>
                <a:gd name="T1" fmla="*/ 194 h 366"/>
                <a:gd name="T2" fmla="*/ 87 w 140"/>
                <a:gd name="T3" fmla="*/ 37 h 366"/>
                <a:gd name="T4" fmla="*/ 18 w 140"/>
                <a:gd name="T5" fmla="*/ 37 h 366"/>
                <a:gd name="T6" fmla="*/ 4 w 140"/>
                <a:gd name="T7" fmla="*/ 207 h 366"/>
                <a:gd name="T8" fmla="*/ 57 w 140"/>
                <a:gd name="T9" fmla="*/ 336 h 366"/>
                <a:gd name="T10" fmla="*/ 122 w 140"/>
                <a:gd name="T11" fmla="*/ 194 h 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0" h="366">
                  <a:moveTo>
                    <a:pt x="122" y="194"/>
                  </a:moveTo>
                  <a:cubicBezTo>
                    <a:pt x="118" y="139"/>
                    <a:pt x="107" y="87"/>
                    <a:pt x="87" y="37"/>
                  </a:cubicBezTo>
                  <a:cubicBezTo>
                    <a:pt x="75" y="6"/>
                    <a:pt x="28" y="0"/>
                    <a:pt x="18" y="37"/>
                  </a:cubicBezTo>
                  <a:cubicBezTo>
                    <a:pt x="3" y="91"/>
                    <a:pt x="0" y="151"/>
                    <a:pt x="4" y="207"/>
                  </a:cubicBezTo>
                  <a:cubicBezTo>
                    <a:pt x="7" y="247"/>
                    <a:pt x="13" y="320"/>
                    <a:pt x="57" y="336"/>
                  </a:cubicBezTo>
                  <a:cubicBezTo>
                    <a:pt x="140" y="366"/>
                    <a:pt x="125" y="236"/>
                    <a:pt x="122" y="194"/>
                  </a:cubicBezTo>
                  <a:close/>
                </a:path>
              </a:pathLst>
            </a:custGeom>
            <a:solidFill>
              <a:srgbClr val="FFDC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" name="Freeform 26"/>
            <p:cNvSpPr/>
            <p:nvPr/>
          </p:nvSpPr>
          <p:spPr bwMode="auto">
            <a:xfrm>
              <a:off x="2326" y="743"/>
              <a:ext cx="464" cy="1255"/>
            </a:xfrm>
            <a:custGeom>
              <a:avLst/>
              <a:gdLst>
                <a:gd name="T0" fmla="*/ 20 w 214"/>
                <a:gd name="T1" fmla="*/ 307 h 579"/>
                <a:gd name="T2" fmla="*/ 76 w 214"/>
                <a:gd name="T3" fmla="*/ 58 h 579"/>
                <a:gd name="T4" fmla="*/ 185 w 214"/>
                <a:gd name="T5" fmla="*/ 58 h 579"/>
                <a:gd name="T6" fmla="*/ 207 w 214"/>
                <a:gd name="T7" fmla="*/ 329 h 579"/>
                <a:gd name="T8" fmla="*/ 107 w 214"/>
                <a:gd name="T9" fmla="*/ 561 h 579"/>
                <a:gd name="T10" fmla="*/ 49 w 214"/>
                <a:gd name="T11" fmla="*/ 527 h 579"/>
                <a:gd name="T12" fmla="*/ 47 w 214"/>
                <a:gd name="T13" fmla="*/ 526 h 579"/>
                <a:gd name="T14" fmla="*/ 20 w 214"/>
                <a:gd name="T15" fmla="*/ 307 h 5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4" h="579">
                  <a:moveTo>
                    <a:pt x="20" y="307"/>
                  </a:moveTo>
                  <a:cubicBezTo>
                    <a:pt x="26" y="221"/>
                    <a:pt x="43" y="138"/>
                    <a:pt x="76" y="58"/>
                  </a:cubicBezTo>
                  <a:cubicBezTo>
                    <a:pt x="95" y="9"/>
                    <a:pt x="169" y="0"/>
                    <a:pt x="185" y="58"/>
                  </a:cubicBezTo>
                  <a:cubicBezTo>
                    <a:pt x="209" y="145"/>
                    <a:pt x="214" y="240"/>
                    <a:pt x="207" y="329"/>
                  </a:cubicBezTo>
                  <a:cubicBezTo>
                    <a:pt x="201" y="418"/>
                    <a:pt x="181" y="505"/>
                    <a:pt x="107" y="561"/>
                  </a:cubicBezTo>
                  <a:cubicBezTo>
                    <a:pt x="83" y="579"/>
                    <a:pt x="50" y="554"/>
                    <a:pt x="49" y="527"/>
                  </a:cubicBezTo>
                  <a:cubicBezTo>
                    <a:pt x="48" y="527"/>
                    <a:pt x="48" y="526"/>
                    <a:pt x="47" y="526"/>
                  </a:cubicBezTo>
                  <a:cubicBezTo>
                    <a:pt x="0" y="470"/>
                    <a:pt x="15" y="376"/>
                    <a:pt x="20" y="30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" name="Freeform 27"/>
            <p:cNvSpPr/>
            <p:nvPr/>
          </p:nvSpPr>
          <p:spPr bwMode="auto">
            <a:xfrm>
              <a:off x="2404" y="977"/>
              <a:ext cx="304" cy="794"/>
            </a:xfrm>
            <a:custGeom>
              <a:avLst/>
              <a:gdLst>
                <a:gd name="T0" fmla="*/ 18 w 140"/>
                <a:gd name="T1" fmla="*/ 194 h 366"/>
                <a:gd name="T2" fmla="*/ 53 w 140"/>
                <a:gd name="T3" fmla="*/ 37 h 366"/>
                <a:gd name="T4" fmla="*/ 122 w 140"/>
                <a:gd name="T5" fmla="*/ 37 h 366"/>
                <a:gd name="T6" fmla="*/ 136 w 140"/>
                <a:gd name="T7" fmla="*/ 207 h 366"/>
                <a:gd name="T8" fmla="*/ 83 w 140"/>
                <a:gd name="T9" fmla="*/ 336 h 366"/>
                <a:gd name="T10" fmla="*/ 18 w 140"/>
                <a:gd name="T11" fmla="*/ 194 h 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0" h="366">
                  <a:moveTo>
                    <a:pt x="18" y="194"/>
                  </a:moveTo>
                  <a:cubicBezTo>
                    <a:pt x="22" y="139"/>
                    <a:pt x="33" y="87"/>
                    <a:pt x="53" y="37"/>
                  </a:cubicBezTo>
                  <a:cubicBezTo>
                    <a:pt x="65" y="6"/>
                    <a:pt x="112" y="0"/>
                    <a:pt x="122" y="37"/>
                  </a:cubicBezTo>
                  <a:cubicBezTo>
                    <a:pt x="137" y="91"/>
                    <a:pt x="140" y="151"/>
                    <a:pt x="136" y="207"/>
                  </a:cubicBezTo>
                  <a:cubicBezTo>
                    <a:pt x="133" y="247"/>
                    <a:pt x="127" y="320"/>
                    <a:pt x="83" y="336"/>
                  </a:cubicBezTo>
                  <a:cubicBezTo>
                    <a:pt x="0" y="366"/>
                    <a:pt x="15" y="236"/>
                    <a:pt x="18" y="194"/>
                  </a:cubicBezTo>
                  <a:close/>
                </a:path>
              </a:pathLst>
            </a:custGeom>
            <a:solidFill>
              <a:srgbClr val="FFDC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" name="Freeform 28"/>
            <p:cNvSpPr/>
            <p:nvPr/>
          </p:nvSpPr>
          <p:spPr bwMode="auto">
            <a:xfrm>
              <a:off x="2209" y="2846"/>
              <a:ext cx="187" cy="347"/>
            </a:xfrm>
            <a:custGeom>
              <a:avLst/>
              <a:gdLst>
                <a:gd name="T0" fmla="*/ 15 w 86"/>
                <a:gd name="T1" fmla="*/ 153 h 160"/>
                <a:gd name="T2" fmla="*/ 44 w 86"/>
                <a:gd name="T3" fmla="*/ 86 h 160"/>
                <a:gd name="T4" fmla="*/ 82 w 86"/>
                <a:gd name="T5" fmla="*/ 19 h 160"/>
                <a:gd name="T6" fmla="*/ 61 w 86"/>
                <a:gd name="T7" fmla="*/ 7 h 160"/>
                <a:gd name="T8" fmla="*/ 19 w 86"/>
                <a:gd name="T9" fmla="*/ 78 h 160"/>
                <a:gd name="T10" fmla="*/ 1 w 86"/>
                <a:gd name="T11" fmla="*/ 151 h 160"/>
                <a:gd name="T12" fmla="*/ 15 w 86"/>
                <a:gd name="T13" fmla="*/ 153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6" h="160">
                  <a:moveTo>
                    <a:pt x="15" y="153"/>
                  </a:moveTo>
                  <a:cubicBezTo>
                    <a:pt x="24" y="130"/>
                    <a:pt x="33" y="108"/>
                    <a:pt x="44" y="86"/>
                  </a:cubicBezTo>
                  <a:cubicBezTo>
                    <a:pt x="56" y="64"/>
                    <a:pt x="74" y="42"/>
                    <a:pt x="82" y="19"/>
                  </a:cubicBezTo>
                  <a:cubicBezTo>
                    <a:pt x="86" y="6"/>
                    <a:pt x="70" y="0"/>
                    <a:pt x="61" y="7"/>
                  </a:cubicBezTo>
                  <a:cubicBezTo>
                    <a:pt x="41" y="23"/>
                    <a:pt x="29" y="55"/>
                    <a:pt x="19" y="78"/>
                  </a:cubicBezTo>
                  <a:cubicBezTo>
                    <a:pt x="9" y="101"/>
                    <a:pt x="0" y="125"/>
                    <a:pt x="1" y="151"/>
                  </a:cubicBezTo>
                  <a:cubicBezTo>
                    <a:pt x="2" y="159"/>
                    <a:pt x="12" y="160"/>
                    <a:pt x="15" y="153"/>
                  </a:cubicBezTo>
                  <a:close/>
                </a:path>
              </a:pathLst>
            </a:custGeom>
            <a:solidFill>
              <a:srgbClr val="8DC5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" name="Freeform 29"/>
            <p:cNvSpPr/>
            <p:nvPr/>
          </p:nvSpPr>
          <p:spPr bwMode="auto">
            <a:xfrm>
              <a:off x="2226" y="2983"/>
              <a:ext cx="319" cy="255"/>
            </a:xfrm>
            <a:custGeom>
              <a:avLst/>
              <a:gdLst>
                <a:gd name="T0" fmla="*/ 18 w 147"/>
                <a:gd name="T1" fmla="*/ 111 h 118"/>
                <a:gd name="T2" fmla="*/ 132 w 147"/>
                <a:gd name="T3" fmla="*/ 35 h 118"/>
                <a:gd name="T4" fmla="*/ 118 w 147"/>
                <a:gd name="T5" fmla="*/ 10 h 118"/>
                <a:gd name="T6" fmla="*/ 3 w 147"/>
                <a:gd name="T7" fmla="*/ 103 h 118"/>
                <a:gd name="T8" fmla="*/ 18 w 147"/>
                <a:gd name="T9" fmla="*/ 111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" h="118">
                  <a:moveTo>
                    <a:pt x="18" y="111"/>
                  </a:moveTo>
                  <a:cubicBezTo>
                    <a:pt x="49" y="75"/>
                    <a:pt x="94" y="62"/>
                    <a:pt x="132" y="35"/>
                  </a:cubicBezTo>
                  <a:cubicBezTo>
                    <a:pt x="147" y="24"/>
                    <a:pt x="134" y="0"/>
                    <a:pt x="118" y="10"/>
                  </a:cubicBezTo>
                  <a:cubicBezTo>
                    <a:pt x="77" y="32"/>
                    <a:pt x="21" y="57"/>
                    <a:pt x="3" y="103"/>
                  </a:cubicBezTo>
                  <a:cubicBezTo>
                    <a:pt x="0" y="111"/>
                    <a:pt x="12" y="118"/>
                    <a:pt x="18" y="111"/>
                  </a:cubicBezTo>
                  <a:close/>
                </a:path>
              </a:pathLst>
            </a:custGeom>
            <a:solidFill>
              <a:srgbClr val="8DC5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Freeform 30"/>
            <p:cNvSpPr/>
            <p:nvPr/>
          </p:nvSpPr>
          <p:spPr bwMode="auto">
            <a:xfrm>
              <a:off x="2239" y="3156"/>
              <a:ext cx="341" cy="113"/>
            </a:xfrm>
            <a:custGeom>
              <a:avLst/>
              <a:gdLst>
                <a:gd name="T0" fmla="*/ 14 w 157"/>
                <a:gd name="T1" fmla="*/ 50 h 52"/>
                <a:gd name="T2" fmla="*/ 139 w 157"/>
                <a:gd name="T3" fmla="*/ 31 h 52"/>
                <a:gd name="T4" fmla="*/ 132 w 157"/>
                <a:gd name="T5" fmla="*/ 4 h 52"/>
                <a:gd name="T6" fmla="*/ 11 w 157"/>
                <a:gd name="T7" fmla="*/ 29 h 52"/>
                <a:gd name="T8" fmla="*/ 14 w 157"/>
                <a:gd name="T9" fmla="*/ 5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7" h="52">
                  <a:moveTo>
                    <a:pt x="14" y="50"/>
                  </a:moveTo>
                  <a:cubicBezTo>
                    <a:pt x="55" y="52"/>
                    <a:pt x="99" y="39"/>
                    <a:pt x="139" y="31"/>
                  </a:cubicBezTo>
                  <a:cubicBezTo>
                    <a:pt x="157" y="27"/>
                    <a:pt x="149" y="0"/>
                    <a:pt x="132" y="4"/>
                  </a:cubicBezTo>
                  <a:cubicBezTo>
                    <a:pt x="92" y="13"/>
                    <a:pt x="50" y="17"/>
                    <a:pt x="11" y="29"/>
                  </a:cubicBezTo>
                  <a:cubicBezTo>
                    <a:pt x="0" y="33"/>
                    <a:pt x="2" y="50"/>
                    <a:pt x="14" y="50"/>
                  </a:cubicBezTo>
                  <a:close/>
                </a:path>
              </a:pathLst>
            </a:custGeom>
            <a:solidFill>
              <a:srgbClr val="8DC5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" name="Freeform 31"/>
            <p:cNvSpPr/>
            <p:nvPr/>
          </p:nvSpPr>
          <p:spPr bwMode="auto">
            <a:xfrm>
              <a:off x="1710" y="3039"/>
              <a:ext cx="744" cy="945"/>
            </a:xfrm>
            <a:custGeom>
              <a:avLst/>
              <a:gdLst>
                <a:gd name="T0" fmla="*/ 243 w 343"/>
                <a:gd name="T1" fmla="*/ 35 h 436"/>
                <a:gd name="T2" fmla="*/ 166 w 343"/>
                <a:gd name="T3" fmla="*/ 7 h 436"/>
                <a:gd name="T4" fmla="*/ 108 w 343"/>
                <a:gd name="T5" fmla="*/ 74 h 436"/>
                <a:gd name="T6" fmla="*/ 54 w 343"/>
                <a:gd name="T7" fmla="*/ 206 h 436"/>
                <a:gd name="T8" fmla="*/ 8 w 343"/>
                <a:gd name="T9" fmla="*/ 348 h 436"/>
                <a:gd name="T10" fmla="*/ 193 w 343"/>
                <a:gd name="T11" fmla="*/ 278 h 436"/>
                <a:gd name="T12" fmla="*/ 278 w 343"/>
                <a:gd name="T13" fmla="*/ 215 h 436"/>
                <a:gd name="T14" fmla="*/ 243 w 343"/>
                <a:gd name="T15" fmla="*/ 35 h 4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43" h="436">
                  <a:moveTo>
                    <a:pt x="243" y="35"/>
                  </a:moveTo>
                  <a:cubicBezTo>
                    <a:pt x="222" y="15"/>
                    <a:pt x="195" y="0"/>
                    <a:pt x="166" y="7"/>
                  </a:cubicBezTo>
                  <a:cubicBezTo>
                    <a:pt x="135" y="14"/>
                    <a:pt x="119" y="48"/>
                    <a:pt x="108" y="74"/>
                  </a:cubicBezTo>
                  <a:cubicBezTo>
                    <a:pt x="89" y="118"/>
                    <a:pt x="73" y="162"/>
                    <a:pt x="54" y="206"/>
                  </a:cubicBezTo>
                  <a:cubicBezTo>
                    <a:pt x="38" y="245"/>
                    <a:pt x="0" y="305"/>
                    <a:pt x="8" y="348"/>
                  </a:cubicBezTo>
                  <a:cubicBezTo>
                    <a:pt x="24" y="436"/>
                    <a:pt x="161" y="303"/>
                    <a:pt x="193" y="278"/>
                  </a:cubicBezTo>
                  <a:cubicBezTo>
                    <a:pt x="221" y="256"/>
                    <a:pt x="252" y="239"/>
                    <a:pt x="278" y="215"/>
                  </a:cubicBezTo>
                  <a:cubicBezTo>
                    <a:pt x="343" y="156"/>
                    <a:pt x="294" y="83"/>
                    <a:pt x="243" y="35"/>
                  </a:cubicBezTo>
                  <a:close/>
                </a:path>
              </a:pathLst>
            </a:custGeom>
            <a:solidFill>
              <a:srgbClr val="FF8D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" name="Freeform 32"/>
            <p:cNvSpPr/>
            <p:nvPr/>
          </p:nvSpPr>
          <p:spPr bwMode="auto">
            <a:xfrm>
              <a:off x="1953" y="3208"/>
              <a:ext cx="295" cy="144"/>
            </a:xfrm>
            <a:custGeom>
              <a:avLst/>
              <a:gdLst>
                <a:gd name="T0" fmla="*/ 8 w 136"/>
                <a:gd name="T1" fmla="*/ 12 h 66"/>
                <a:gd name="T2" fmla="*/ 130 w 136"/>
                <a:gd name="T3" fmla="*/ 64 h 66"/>
                <a:gd name="T4" fmla="*/ 134 w 136"/>
                <a:gd name="T5" fmla="*/ 60 h 66"/>
                <a:gd name="T6" fmla="*/ 8 w 136"/>
                <a:gd name="T7" fmla="*/ 0 h 66"/>
                <a:gd name="T8" fmla="*/ 8 w 136"/>
                <a:gd name="T9" fmla="*/ 12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6" h="66">
                  <a:moveTo>
                    <a:pt x="8" y="12"/>
                  </a:moveTo>
                  <a:cubicBezTo>
                    <a:pt x="56" y="13"/>
                    <a:pt x="92" y="39"/>
                    <a:pt x="130" y="64"/>
                  </a:cubicBezTo>
                  <a:cubicBezTo>
                    <a:pt x="133" y="66"/>
                    <a:pt x="136" y="62"/>
                    <a:pt x="134" y="60"/>
                  </a:cubicBezTo>
                  <a:cubicBezTo>
                    <a:pt x="101" y="26"/>
                    <a:pt x="55" y="2"/>
                    <a:pt x="8" y="0"/>
                  </a:cubicBezTo>
                  <a:cubicBezTo>
                    <a:pt x="0" y="0"/>
                    <a:pt x="0" y="12"/>
                    <a:pt x="8" y="12"/>
                  </a:cubicBezTo>
                  <a:close/>
                </a:path>
              </a:pathLst>
            </a:custGeom>
            <a:solidFill>
              <a:srgbClr val="FF74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" name="Freeform 33"/>
            <p:cNvSpPr/>
            <p:nvPr/>
          </p:nvSpPr>
          <p:spPr bwMode="auto">
            <a:xfrm>
              <a:off x="1893" y="3362"/>
              <a:ext cx="262" cy="145"/>
            </a:xfrm>
            <a:custGeom>
              <a:avLst/>
              <a:gdLst>
                <a:gd name="T0" fmla="*/ 7 w 121"/>
                <a:gd name="T1" fmla="*/ 16 h 67"/>
                <a:gd name="T2" fmla="*/ 115 w 121"/>
                <a:gd name="T3" fmla="*/ 65 h 67"/>
                <a:gd name="T4" fmla="*/ 120 w 121"/>
                <a:gd name="T5" fmla="*/ 61 h 67"/>
                <a:gd name="T6" fmla="*/ 7 w 121"/>
                <a:gd name="T7" fmla="*/ 4 h 67"/>
                <a:gd name="T8" fmla="*/ 7 w 121"/>
                <a:gd name="T9" fmla="*/ 16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0" h="67">
                  <a:moveTo>
                    <a:pt x="7" y="16"/>
                  </a:moveTo>
                  <a:cubicBezTo>
                    <a:pt x="54" y="12"/>
                    <a:pt x="81" y="40"/>
                    <a:pt x="115" y="65"/>
                  </a:cubicBezTo>
                  <a:cubicBezTo>
                    <a:pt x="118" y="67"/>
                    <a:pt x="121" y="64"/>
                    <a:pt x="120" y="61"/>
                  </a:cubicBezTo>
                  <a:cubicBezTo>
                    <a:pt x="100" y="20"/>
                    <a:pt x="51" y="0"/>
                    <a:pt x="7" y="4"/>
                  </a:cubicBezTo>
                  <a:cubicBezTo>
                    <a:pt x="0" y="5"/>
                    <a:pt x="0" y="16"/>
                    <a:pt x="7" y="16"/>
                  </a:cubicBezTo>
                  <a:close/>
                </a:path>
              </a:pathLst>
            </a:custGeom>
            <a:solidFill>
              <a:srgbClr val="FF74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" name="Freeform 34"/>
            <p:cNvSpPr/>
            <p:nvPr/>
          </p:nvSpPr>
          <p:spPr bwMode="auto">
            <a:xfrm>
              <a:off x="1848" y="3513"/>
              <a:ext cx="204" cy="102"/>
            </a:xfrm>
            <a:custGeom>
              <a:avLst/>
              <a:gdLst>
                <a:gd name="T0" fmla="*/ 8 w 94"/>
                <a:gd name="T1" fmla="*/ 12 h 47"/>
                <a:gd name="T2" fmla="*/ 86 w 94"/>
                <a:gd name="T3" fmla="*/ 45 h 47"/>
                <a:gd name="T4" fmla="*/ 91 w 94"/>
                <a:gd name="T5" fmla="*/ 39 h 47"/>
                <a:gd name="T6" fmla="*/ 8 w 94"/>
                <a:gd name="T7" fmla="*/ 1 h 47"/>
                <a:gd name="T8" fmla="*/ 8 w 94"/>
                <a:gd name="T9" fmla="*/ 12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4" h="47">
                  <a:moveTo>
                    <a:pt x="8" y="12"/>
                  </a:moveTo>
                  <a:cubicBezTo>
                    <a:pt x="39" y="14"/>
                    <a:pt x="60" y="32"/>
                    <a:pt x="86" y="45"/>
                  </a:cubicBezTo>
                  <a:cubicBezTo>
                    <a:pt x="90" y="47"/>
                    <a:pt x="94" y="42"/>
                    <a:pt x="91" y="39"/>
                  </a:cubicBezTo>
                  <a:cubicBezTo>
                    <a:pt x="71" y="16"/>
                    <a:pt x="37" y="2"/>
                    <a:pt x="8" y="1"/>
                  </a:cubicBezTo>
                  <a:cubicBezTo>
                    <a:pt x="0" y="0"/>
                    <a:pt x="0" y="12"/>
                    <a:pt x="8" y="12"/>
                  </a:cubicBezTo>
                  <a:close/>
                </a:path>
              </a:pathLst>
            </a:custGeom>
            <a:solidFill>
              <a:srgbClr val="FF74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67506604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" grpId="0"/>
      <p:bldP spid="7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8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" name="Group 4"/>
          <p:cNvGrpSpPr>
            <a:grpSpLocks noChangeAspect="1"/>
          </p:cNvGrpSpPr>
          <p:nvPr/>
        </p:nvGrpSpPr>
        <p:grpSpPr>
          <a:xfrm rot="10800000">
            <a:off x="130629" y="-458619"/>
            <a:ext cx="1001212" cy="1385668"/>
            <a:chOff x="586" y="743"/>
            <a:chExt cx="2586" cy="3579"/>
          </a:xfrm>
        </p:grpSpPr>
        <p:sp>
          <p:nvSpPr>
            <p:cNvPr id="34" name="Freeform 8"/>
            <p:cNvSpPr/>
            <p:nvPr/>
          </p:nvSpPr>
          <p:spPr bwMode="auto">
            <a:xfrm>
              <a:off x="586" y="1482"/>
              <a:ext cx="2586" cy="2840"/>
            </a:xfrm>
            <a:custGeom>
              <a:avLst/>
              <a:gdLst>
                <a:gd name="T0" fmla="*/ 1181 w 1192"/>
                <a:gd name="T1" fmla="*/ 646 h 1310"/>
                <a:gd name="T2" fmla="*/ 1155 w 1192"/>
                <a:gd name="T3" fmla="*/ 406 h 1310"/>
                <a:gd name="T4" fmla="*/ 1033 w 1192"/>
                <a:gd name="T5" fmla="*/ 179 h 1310"/>
                <a:gd name="T6" fmla="*/ 636 w 1192"/>
                <a:gd name="T7" fmla="*/ 2 h 1310"/>
                <a:gd name="T8" fmla="*/ 597 w 1192"/>
                <a:gd name="T9" fmla="*/ 0 h 1310"/>
                <a:gd name="T10" fmla="*/ 597 w 1192"/>
                <a:gd name="T11" fmla="*/ 0 h 1310"/>
                <a:gd name="T12" fmla="*/ 596 w 1192"/>
                <a:gd name="T13" fmla="*/ 0 h 1310"/>
                <a:gd name="T14" fmla="*/ 595 w 1192"/>
                <a:gd name="T15" fmla="*/ 0 h 1310"/>
                <a:gd name="T16" fmla="*/ 595 w 1192"/>
                <a:gd name="T17" fmla="*/ 0 h 1310"/>
                <a:gd name="T18" fmla="*/ 556 w 1192"/>
                <a:gd name="T19" fmla="*/ 2 h 1310"/>
                <a:gd name="T20" fmla="*/ 159 w 1192"/>
                <a:gd name="T21" fmla="*/ 179 h 1310"/>
                <a:gd name="T22" fmla="*/ 37 w 1192"/>
                <a:gd name="T23" fmla="*/ 406 h 1310"/>
                <a:gd name="T24" fmla="*/ 10 w 1192"/>
                <a:gd name="T25" fmla="*/ 646 h 1310"/>
                <a:gd name="T26" fmla="*/ 3 w 1192"/>
                <a:gd name="T27" fmla="*/ 925 h 1310"/>
                <a:gd name="T28" fmla="*/ 16 w 1192"/>
                <a:gd name="T29" fmla="*/ 1073 h 1310"/>
                <a:gd name="T30" fmla="*/ 56 w 1192"/>
                <a:gd name="T31" fmla="*/ 1210 h 1310"/>
                <a:gd name="T32" fmla="*/ 139 w 1192"/>
                <a:gd name="T33" fmla="*/ 1234 h 1310"/>
                <a:gd name="T34" fmla="*/ 386 w 1192"/>
                <a:gd name="T35" fmla="*/ 1305 h 1310"/>
                <a:gd name="T36" fmla="*/ 596 w 1192"/>
                <a:gd name="T37" fmla="*/ 1305 h 1310"/>
                <a:gd name="T38" fmla="*/ 806 w 1192"/>
                <a:gd name="T39" fmla="*/ 1305 h 1310"/>
                <a:gd name="T40" fmla="*/ 1053 w 1192"/>
                <a:gd name="T41" fmla="*/ 1234 h 1310"/>
                <a:gd name="T42" fmla="*/ 1136 w 1192"/>
                <a:gd name="T43" fmla="*/ 1210 h 1310"/>
                <a:gd name="T44" fmla="*/ 1176 w 1192"/>
                <a:gd name="T45" fmla="*/ 1073 h 1310"/>
                <a:gd name="T46" fmla="*/ 1189 w 1192"/>
                <a:gd name="T47" fmla="*/ 925 h 1310"/>
                <a:gd name="T48" fmla="*/ 1181 w 1192"/>
                <a:gd name="T49" fmla="*/ 646 h 1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92" h="1310">
                  <a:moveTo>
                    <a:pt x="1181" y="646"/>
                  </a:moveTo>
                  <a:cubicBezTo>
                    <a:pt x="1175" y="566"/>
                    <a:pt x="1172" y="485"/>
                    <a:pt x="1155" y="406"/>
                  </a:cubicBezTo>
                  <a:cubicBezTo>
                    <a:pt x="1137" y="323"/>
                    <a:pt x="1089" y="243"/>
                    <a:pt x="1033" y="179"/>
                  </a:cubicBezTo>
                  <a:cubicBezTo>
                    <a:pt x="928" y="58"/>
                    <a:pt x="790" y="13"/>
                    <a:pt x="636" y="2"/>
                  </a:cubicBezTo>
                  <a:cubicBezTo>
                    <a:pt x="623" y="1"/>
                    <a:pt x="610" y="1"/>
                    <a:pt x="597" y="0"/>
                  </a:cubicBezTo>
                  <a:cubicBezTo>
                    <a:pt x="597" y="0"/>
                    <a:pt x="597" y="0"/>
                    <a:pt x="597" y="0"/>
                  </a:cubicBezTo>
                  <a:cubicBezTo>
                    <a:pt x="596" y="0"/>
                    <a:pt x="596" y="0"/>
                    <a:pt x="596" y="0"/>
                  </a:cubicBezTo>
                  <a:cubicBezTo>
                    <a:pt x="596" y="0"/>
                    <a:pt x="595" y="0"/>
                    <a:pt x="595" y="0"/>
                  </a:cubicBezTo>
                  <a:cubicBezTo>
                    <a:pt x="595" y="0"/>
                    <a:pt x="595" y="0"/>
                    <a:pt x="595" y="0"/>
                  </a:cubicBezTo>
                  <a:cubicBezTo>
                    <a:pt x="582" y="1"/>
                    <a:pt x="569" y="1"/>
                    <a:pt x="556" y="2"/>
                  </a:cubicBezTo>
                  <a:cubicBezTo>
                    <a:pt x="402" y="13"/>
                    <a:pt x="264" y="58"/>
                    <a:pt x="159" y="179"/>
                  </a:cubicBezTo>
                  <a:cubicBezTo>
                    <a:pt x="103" y="243"/>
                    <a:pt x="54" y="323"/>
                    <a:pt x="37" y="406"/>
                  </a:cubicBezTo>
                  <a:cubicBezTo>
                    <a:pt x="20" y="485"/>
                    <a:pt x="17" y="566"/>
                    <a:pt x="10" y="646"/>
                  </a:cubicBezTo>
                  <a:cubicBezTo>
                    <a:pt x="3" y="739"/>
                    <a:pt x="0" y="832"/>
                    <a:pt x="3" y="925"/>
                  </a:cubicBezTo>
                  <a:cubicBezTo>
                    <a:pt x="5" y="974"/>
                    <a:pt x="9" y="1024"/>
                    <a:pt x="16" y="1073"/>
                  </a:cubicBezTo>
                  <a:cubicBezTo>
                    <a:pt x="23" y="1117"/>
                    <a:pt x="28" y="1173"/>
                    <a:pt x="56" y="1210"/>
                  </a:cubicBezTo>
                  <a:cubicBezTo>
                    <a:pt x="77" y="1240"/>
                    <a:pt x="112" y="1246"/>
                    <a:pt x="139" y="1234"/>
                  </a:cubicBezTo>
                  <a:cubicBezTo>
                    <a:pt x="207" y="1287"/>
                    <a:pt x="304" y="1300"/>
                    <a:pt x="386" y="1305"/>
                  </a:cubicBezTo>
                  <a:cubicBezTo>
                    <a:pt x="456" y="1310"/>
                    <a:pt x="526" y="1307"/>
                    <a:pt x="596" y="1305"/>
                  </a:cubicBezTo>
                  <a:cubicBezTo>
                    <a:pt x="666" y="1307"/>
                    <a:pt x="736" y="1310"/>
                    <a:pt x="806" y="1305"/>
                  </a:cubicBezTo>
                  <a:cubicBezTo>
                    <a:pt x="888" y="1300"/>
                    <a:pt x="985" y="1287"/>
                    <a:pt x="1053" y="1234"/>
                  </a:cubicBezTo>
                  <a:cubicBezTo>
                    <a:pt x="1080" y="1246"/>
                    <a:pt x="1115" y="1240"/>
                    <a:pt x="1136" y="1210"/>
                  </a:cubicBezTo>
                  <a:cubicBezTo>
                    <a:pt x="1163" y="1173"/>
                    <a:pt x="1169" y="1117"/>
                    <a:pt x="1176" y="1073"/>
                  </a:cubicBezTo>
                  <a:cubicBezTo>
                    <a:pt x="1183" y="1024"/>
                    <a:pt x="1187" y="974"/>
                    <a:pt x="1189" y="925"/>
                  </a:cubicBezTo>
                  <a:cubicBezTo>
                    <a:pt x="1192" y="832"/>
                    <a:pt x="1189" y="739"/>
                    <a:pt x="1181" y="64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9"/>
            <p:cNvSpPr/>
            <p:nvPr/>
          </p:nvSpPr>
          <p:spPr bwMode="auto">
            <a:xfrm>
              <a:off x="1465" y="2467"/>
              <a:ext cx="440" cy="234"/>
            </a:xfrm>
            <a:custGeom>
              <a:avLst/>
              <a:gdLst>
                <a:gd name="T0" fmla="*/ 2 w 203"/>
                <a:gd name="T1" fmla="*/ 30 h 108"/>
                <a:gd name="T2" fmla="*/ 105 w 203"/>
                <a:gd name="T3" fmla="*/ 99 h 108"/>
                <a:gd name="T4" fmla="*/ 202 w 203"/>
                <a:gd name="T5" fmla="*/ 4 h 108"/>
                <a:gd name="T6" fmla="*/ 197 w 203"/>
                <a:gd name="T7" fmla="*/ 2 h 108"/>
                <a:gd name="T8" fmla="*/ 108 w 203"/>
                <a:gd name="T9" fmla="*/ 82 h 108"/>
                <a:gd name="T10" fmla="*/ 11 w 203"/>
                <a:gd name="T11" fmla="*/ 27 h 108"/>
                <a:gd name="T12" fmla="*/ 2 w 203"/>
                <a:gd name="T13" fmla="*/ 3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3" h="108">
                  <a:moveTo>
                    <a:pt x="2" y="30"/>
                  </a:moveTo>
                  <a:cubicBezTo>
                    <a:pt x="14" y="81"/>
                    <a:pt x="53" y="108"/>
                    <a:pt x="105" y="99"/>
                  </a:cubicBezTo>
                  <a:cubicBezTo>
                    <a:pt x="150" y="91"/>
                    <a:pt x="197" y="50"/>
                    <a:pt x="202" y="4"/>
                  </a:cubicBezTo>
                  <a:cubicBezTo>
                    <a:pt x="203" y="1"/>
                    <a:pt x="199" y="0"/>
                    <a:pt x="197" y="2"/>
                  </a:cubicBezTo>
                  <a:cubicBezTo>
                    <a:pt x="179" y="41"/>
                    <a:pt x="151" y="70"/>
                    <a:pt x="108" y="82"/>
                  </a:cubicBezTo>
                  <a:cubicBezTo>
                    <a:pt x="64" y="93"/>
                    <a:pt x="26" y="70"/>
                    <a:pt x="11" y="27"/>
                  </a:cubicBezTo>
                  <a:cubicBezTo>
                    <a:pt x="9" y="22"/>
                    <a:pt x="0" y="24"/>
                    <a:pt x="2" y="30"/>
                  </a:cubicBezTo>
                  <a:close/>
                </a:path>
              </a:pathLst>
            </a:custGeom>
            <a:solidFill>
              <a:srgbClr val="5B08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10"/>
            <p:cNvSpPr/>
            <p:nvPr/>
          </p:nvSpPr>
          <p:spPr bwMode="auto">
            <a:xfrm>
              <a:off x="1892" y="2467"/>
              <a:ext cx="441" cy="238"/>
            </a:xfrm>
            <a:custGeom>
              <a:avLst/>
              <a:gdLst>
                <a:gd name="T0" fmla="*/ 192 w 203"/>
                <a:gd name="T1" fmla="*/ 27 h 110"/>
                <a:gd name="T2" fmla="*/ 95 w 203"/>
                <a:gd name="T3" fmla="*/ 82 h 110"/>
                <a:gd name="T4" fmla="*/ 6 w 203"/>
                <a:gd name="T5" fmla="*/ 2 h 110"/>
                <a:gd name="T6" fmla="*/ 1 w 203"/>
                <a:gd name="T7" fmla="*/ 4 h 110"/>
                <a:gd name="T8" fmla="*/ 98 w 203"/>
                <a:gd name="T9" fmla="*/ 99 h 110"/>
                <a:gd name="T10" fmla="*/ 201 w 203"/>
                <a:gd name="T11" fmla="*/ 30 h 110"/>
                <a:gd name="T12" fmla="*/ 192 w 203"/>
                <a:gd name="T13" fmla="*/ 27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3" h="110">
                  <a:moveTo>
                    <a:pt x="192" y="27"/>
                  </a:moveTo>
                  <a:cubicBezTo>
                    <a:pt x="177" y="70"/>
                    <a:pt x="139" y="92"/>
                    <a:pt x="95" y="82"/>
                  </a:cubicBezTo>
                  <a:cubicBezTo>
                    <a:pt x="53" y="71"/>
                    <a:pt x="24" y="40"/>
                    <a:pt x="6" y="2"/>
                  </a:cubicBezTo>
                  <a:cubicBezTo>
                    <a:pt x="5" y="0"/>
                    <a:pt x="0" y="1"/>
                    <a:pt x="1" y="4"/>
                  </a:cubicBezTo>
                  <a:cubicBezTo>
                    <a:pt x="7" y="51"/>
                    <a:pt x="53" y="89"/>
                    <a:pt x="98" y="99"/>
                  </a:cubicBezTo>
                  <a:cubicBezTo>
                    <a:pt x="150" y="110"/>
                    <a:pt x="190" y="79"/>
                    <a:pt x="201" y="30"/>
                  </a:cubicBezTo>
                  <a:cubicBezTo>
                    <a:pt x="203" y="24"/>
                    <a:pt x="194" y="22"/>
                    <a:pt x="192" y="27"/>
                  </a:cubicBezTo>
                  <a:close/>
                </a:path>
              </a:pathLst>
            </a:custGeom>
            <a:solidFill>
              <a:srgbClr val="5B08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11"/>
            <p:cNvSpPr/>
            <p:nvPr/>
          </p:nvSpPr>
          <p:spPr bwMode="auto">
            <a:xfrm>
              <a:off x="1814" y="2354"/>
              <a:ext cx="171" cy="123"/>
            </a:xfrm>
            <a:custGeom>
              <a:avLst/>
              <a:gdLst>
                <a:gd name="T0" fmla="*/ 78 w 79"/>
                <a:gd name="T1" fmla="*/ 13 h 57"/>
                <a:gd name="T2" fmla="*/ 65 w 79"/>
                <a:gd name="T3" fmla="*/ 2 h 57"/>
                <a:gd name="T4" fmla="*/ 63 w 79"/>
                <a:gd name="T5" fmla="*/ 2 h 57"/>
                <a:gd name="T6" fmla="*/ 39 w 79"/>
                <a:gd name="T7" fmla="*/ 0 h 57"/>
                <a:gd name="T8" fmla="*/ 16 w 79"/>
                <a:gd name="T9" fmla="*/ 2 h 57"/>
                <a:gd name="T10" fmla="*/ 13 w 79"/>
                <a:gd name="T11" fmla="*/ 2 h 57"/>
                <a:gd name="T12" fmla="*/ 1 w 79"/>
                <a:gd name="T13" fmla="*/ 13 h 57"/>
                <a:gd name="T14" fmla="*/ 2 w 79"/>
                <a:gd name="T15" fmla="*/ 25 h 57"/>
                <a:gd name="T16" fmla="*/ 28 w 79"/>
                <a:gd name="T17" fmla="*/ 53 h 57"/>
                <a:gd name="T18" fmla="*/ 51 w 79"/>
                <a:gd name="T19" fmla="*/ 53 h 57"/>
                <a:gd name="T20" fmla="*/ 76 w 79"/>
                <a:gd name="T21" fmla="*/ 25 h 57"/>
                <a:gd name="T22" fmla="*/ 78 w 79"/>
                <a:gd name="T23" fmla="*/ 13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9" h="57">
                  <a:moveTo>
                    <a:pt x="78" y="13"/>
                  </a:moveTo>
                  <a:cubicBezTo>
                    <a:pt x="77" y="7"/>
                    <a:pt x="73" y="3"/>
                    <a:pt x="65" y="2"/>
                  </a:cubicBezTo>
                  <a:cubicBezTo>
                    <a:pt x="65" y="2"/>
                    <a:pt x="64" y="2"/>
                    <a:pt x="63" y="2"/>
                  </a:cubicBezTo>
                  <a:cubicBezTo>
                    <a:pt x="55" y="0"/>
                    <a:pt x="47" y="0"/>
                    <a:pt x="39" y="0"/>
                  </a:cubicBezTo>
                  <a:cubicBezTo>
                    <a:pt x="32" y="0"/>
                    <a:pt x="24" y="0"/>
                    <a:pt x="16" y="2"/>
                  </a:cubicBezTo>
                  <a:cubicBezTo>
                    <a:pt x="15" y="2"/>
                    <a:pt x="14" y="2"/>
                    <a:pt x="13" y="2"/>
                  </a:cubicBezTo>
                  <a:cubicBezTo>
                    <a:pt x="6" y="3"/>
                    <a:pt x="2" y="7"/>
                    <a:pt x="1" y="13"/>
                  </a:cubicBezTo>
                  <a:cubicBezTo>
                    <a:pt x="0" y="16"/>
                    <a:pt x="0" y="21"/>
                    <a:pt x="2" y="25"/>
                  </a:cubicBezTo>
                  <a:cubicBezTo>
                    <a:pt x="8" y="35"/>
                    <a:pt x="18" y="48"/>
                    <a:pt x="28" y="53"/>
                  </a:cubicBezTo>
                  <a:cubicBezTo>
                    <a:pt x="36" y="57"/>
                    <a:pt x="43" y="57"/>
                    <a:pt x="51" y="53"/>
                  </a:cubicBezTo>
                  <a:cubicBezTo>
                    <a:pt x="61" y="48"/>
                    <a:pt x="71" y="35"/>
                    <a:pt x="76" y="25"/>
                  </a:cubicBezTo>
                  <a:cubicBezTo>
                    <a:pt x="79" y="21"/>
                    <a:pt x="79" y="16"/>
                    <a:pt x="78" y="13"/>
                  </a:cubicBezTo>
                  <a:close/>
                </a:path>
              </a:pathLst>
            </a:custGeom>
            <a:solidFill>
              <a:srgbClr val="5B0822"/>
            </a:solidFill>
            <a:ln w="14288" cap="flat">
              <a:solidFill>
                <a:srgbClr val="5B0822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12"/>
            <p:cNvSpPr/>
            <p:nvPr/>
          </p:nvSpPr>
          <p:spPr bwMode="auto">
            <a:xfrm>
              <a:off x="1139" y="2120"/>
              <a:ext cx="434" cy="271"/>
            </a:xfrm>
            <a:custGeom>
              <a:avLst/>
              <a:gdLst>
                <a:gd name="T0" fmla="*/ 32 w 200"/>
                <a:gd name="T1" fmla="*/ 76 h 125"/>
                <a:gd name="T2" fmla="*/ 111 w 200"/>
                <a:gd name="T3" fmla="*/ 60 h 125"/>
                <a:gd name="T4" fmla="*/ 167 w 200"/>
                <a:gd name="T5" fmla="*/ 121 h 125"/>
                <a:gd name="T6" fmla="*/ 179 w 200"/>
                <a:gd name="T7" fmla="*/ 120 h 125"/>
                <a:gd name="T8" fmla="*/ 129 w 200"/>
                <a:gd name="T9" fmla="*/ 18 h 125"/>
                <a:gd name="T10" fmla="*/ 12 w 200"/>
                <a:gd name="T11" fmla="*/ 50 h 125"/>
                <a:gd name="T12" fmla="*/ 32 w 200"/>
                <a:gd name="T13" fmla="*/ 76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0" h="125">
                  <a:moveTo>
                    <a:pt x="32" y="76"/>
                  </a:moveTo>
                  <a:cubicBezTo>
                    <a:pt x="54" y="59"/>
                    <a:pt x="84" y="48"/>
                    <a:pt x="111" y="60"/>
                  </a:cubicBezTo>
                  <a:cubicBezTo>
                    <a:pt x="141" y="73"/>
                    <a:pt x="146" y="101"/>
                    <a:pt x="167" y="121"/>
                  </a:cubicBezTo>
                  <a:cubicBezTo>
                    <a:pt x="171" y="125"/>
                    <a:pt x="177" y="124"/>
                    <a:pt x="179" y="120"/>
                  </a:cubicBezTo>
                  <a:cubicBezTo>
                    <a:pt x="200" y="83"/>
                    <a:pt x="164" y="32"/>
                    <a:pt x="129" y="18"/>
                  </a:cubicBezTo>
                  <a:cubicBezTo>
                    <a:pt x="86" y="0"/>
                    <a:pt x="42" y="15"/>
                    <a:pt x="12" y="50"/>
                  </a:cubicBezTo>
                  <a:cubicBezTo>
                    <a:pt x="0" y="63"/>
                    <a:pt x="16" y="88"/>
                    <a:pt x="32" y="76"/>
                  </a:cubicBezTo>
                  <a:close/>
                </a:path>
              </a:pathLst>
            </a:custGeom>
            <a:solidFill>
              <a:srgbClr val="5B08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13"/>
            <p:cNvSpPr/>
            <p:nvPr/>
          </p:nvSpPr>
          <p:spPr bwMode="auto">
            <a:xfrm>
              <a:off x="2165" y="2120"/>
              <a:ext cx="435" cy="271"/>
            </a:xfrm>
            <a:custGeom>
              <a:avLst/>
              <a:gdLst>
                <a:gd name="T0" fmla="*/ 189 w 200"/>
                <a:gd name="T1" fmla="*/ 50 h 125"/>
                <a:gd name="T2" fmla="*/ 71 w 200"/>
                <a:gd name="T3" fmla="*/ 18 h 125"/>
                <a:gd name="T4" fmla="*/ 21 w 200"/>
                <a:gd name="T5" fmla="*/ 120 h 125"/>
                <a:gd name="T6" fmla="*/ 33 w 200"/>
                <a:gd name="T7" fmla="*/ 121 h 125"/>
                <a:gd name="T8" fmla="*/ 54 w 200"/>
                <a:gd name="T9" fmla="*/ 89 h 125"/>
                <a:gd name="T10" fmla="*/ 89 w 200"/>
                <a:gd name="T11" fmla="*/ 60 h 125"/>
                <a:gd name="T12" fmla="*/ 169 w 200"/>
                <a:gd name="T13" fmla="*/ 76 h 125"/>
                <a:gd name="T14" fmla="*/ 189 w 200"/>
                <a:gd name="T15" fmla="*/ 5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0" h="125">
                  <a:moveTo>
                    <a:pt x="189" y="50"/>
                  </a:moveTo>
                  <a:cubicBezTo>
                    <a:pt x="159" y="15"/>
                    <a:pt x="115" y="0"/>
                    <a:pt x="71" y="18"/>
                  </a:cubicBezTo>
                  <a:cubicBezTo>
                    <a:pt x="37" y="32"/>
                    <a:pt x="0" y="83"/>
                    <a:pt x="21" y="120"/>
                  </a:cubicBezTo>
                  <a:cubicBezTo>
                    <a:pt x="24" y="124"/>
                    <a:pt x="30" y="125"/>
                    <a:pt x="33" y="121"/>
                  </a:cubicBezTo>
                  <a:cubicBezTo>
                    <a:pt x="43" y="112"/>
                    <a:pt x="47" y="101"/>
                    <a:pt x="54" y="89"/>
                  </a:cubicBezTo>
                  <a:cubicBezTo>
                    <a:pt x="63" y="76"/>
                    <a:pt x="75" y="68"/>
                    <a:pt x="89" y="60"/>
                  </a:cubicBezTo>
                  <a:cubicBezTo>
                    <a:pt x="115" y="46"/>
                    <a:pt x="148" y="60"/>
                    <a:pt x="169" y="76"/>
                  </a:cubicBezTo>
                  <a:cubicBezTo>
                    <a:pt x="184" y="88"/>
                    <a:pt x="200" y="63"/>
                    <a:pt x="189" y="50"/>
                  </a:cubicBezTo>
                  <a:close/>
                </a:path>
              </a:pathLst>
            </a:custGeom>
            <a:solidFill>
              <a:srgbClr val="5B08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14"/>
            <p:cNvSpPr/>
            <p:nvPr/>
          </p:nvSpPr>
          <p:spPr bwMode="auto">
            <a:xfrm>
              <a:off x="1013" y="2415"/>
              <a:ext cx="352" cy="123"/>
            </a:xfrm>
            <a:custGeom>
              <a:avLst/>
              <a:gdLst>
                <a:gd name="T0" fmla="*/ 17 w 162"/>
                <a:gd name="T1" fmla="*/ 45 h 57"/>
                <a:gd name="T2" fmla="*/ 129 w 162"/>
                <a:gd name="T3" fmla="*/ 57 h 57"/>
                <a:gd name="T4" fmla="*/ 135 w 162"/>
                <a:gd name="T5" fmla="*/ 10 h 57"/>
                <a:gd name="T6" fmla="*/ 17 w 162"/>
                <a:gd name="T7" fmla="*/ 11 h 57"/>
                <a:gd name="T8" fmla="*/ 17 w 162"/>
                <a:gd name="T9" fmla="*/ 45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2" h="57">
                  <a:moveTo>
                    <a:pt x="17" y="45"/>
                  </a:moveTo>
                  <a:cubicBezTo>
                    <a:pt x="51" y="56"/>
                    <a:pt x="93" y="57"/>
                    <a:pt x="129" y="57"/>
                  </a:cubicBezTo>
                  <a:cubicBezTo>
                    <a:pt x="156" y="57"/>
                    <a:pt x="162" y="17"/>
                    <a:pt x="135" y="10"/>
                  </a:cubicBezTo>
                  <a:cubicBezTo>
                    <a:pt x="98" y="0"/>
                    <a:pt x="53" y="0"/>
                    <a:pt x="17" y="11"/>
                  </a:cubicBezTo>
                  <a:cubicBezTo>
                    <a:pt x="0" y="16"/>
                    <a:pt x="0" y="40"/>
                    <a:pt x="17" y="45"/>
                  </a:cubicBezTo>
                  <a:close/>
                </a:path>
              </a:pathLst>
            </a:custGeom>
            <a:solidFill>
              <a:srgbClr val="FF98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15"/>
            <p:cNvSpPr/>
            <p:nvPr/>
          </p:nvSpPr>
          <p:spPr bwMode="auto">
            <a:xfrm>
              <a:off x="2432" y="2415"/>
              <a:ext cx="352" cy="123"/>
            </a:xfrm>
            <a:custGeom>
              <a:avLst/>
              <a:gdLst>
                <a:gd name="T0" fmla="*/ 145 w 162"/>
                <a:gd name="T1" fmla="*/ 11 h 57"/>
                <a:gd name="T2" fmla="*/ 26 w 162"/>
                <a:gd name="T3" fmla="*/ 10 h 57"/>
                <a:gd name="T4" fmla="*/ 33 w 162"/>
                <a:gd name="T5" fmla="*/ 57 h 57"/>
                <a:gd name="T6" fmla="*/ 145 w 162"/>
                <a:gd name="T7" fmla="*/ 45 h 57"/>
                <a:gd name="T8" fmla="*/ 145 w 162"/>
                <a:gd name="T9" fmla="*/ 11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2" h="57">
                  <a:moveTo>
                    <a:pt x="145" y="11"/>
                  </a:moveTo>
                  <a:cubicBezTo>
                    <a:pt x="108" y="0"/>
                    <a:pt x="63" y="0"/>
                    <a:pt x="26" y="10"/>
                  </a:cubicBezTo>
                  <a:cubicBezTo>
                    <a:pt x="0" y="17"/>
                    <a:pt x="5" y="57"/>
                    <a:pt x="33" y="57"/>
                  </a:cubicBezTo>
                  <a:cubicBezTo>
                    <a:pt x="69" y="57"/>
                    <a:pt x="110" y="56"/>
                    <a:pt x="145" y="45"/>
                  </a:cubicBezTo>
                  <a:cubicBezTo>
                    <a:pt x="162" y="40"/>
                    <a:pt x="162" y="16"/>
                    <a:pt x="145" y="11"/>
                  </a:cubicBezTo>
                  <a:close/>
                </a:path>
              </a:pathLst>
            </a:custGeom>
            <a:solidFill>
              <a:srgbClr val="FF98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16"/>
            <p:cNvSpPr/>
            <p:nvPr/>
          </p:nvSpPr>
          <p:spPr bwMode="auto">
            <a:xfrm>
              <a:off x="642" y="3262"/>
              <a:ext cx="1142" cy="668"/>
            </a:xfrm>
            <a:custGeom>
              <a:avLst/>
              <a:gdLst>
                <a:gd name="T0" fmla="*/ 71 w 526"/>
                <a:gd name="T1" fmla="*/ 24 h 308"/>
                <a:gd name="T2" fmla="*/ 143 w 526"/>
                <a:gd name="T3" fmla="*/ 258 h 308"/>
                <a:gd name="T4" fmla="*/ 424 w 526"/>
                <a:gd name="T5" fmla="*/ 287 h 308"/>
                <a:gd name="T6" fmla="*/ 490 w 526"/>
                <a:gd name="T7" fmla="*/ 171 h 308"/>
                <a:gd name="T8" fmla="*/ 287 w 526"/>
                <a:gd name="T9" fmla="*/ 139 h 308"/>
                <a:gd name="T10" fmla="*/ 139 w 526"/>
                <a:gd name="T11" fmla="*/ 42 h 308"/>
                <a:gd name="T12" fmla="*/ 71 w 526"/>
                <a:gd name="T13" fmla="*/ 24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6" h="308">
                  <a:moveTo>
                    <a:pt x="71" y="24"/>
                  </a:moveTo>
                  <a:cubicBezTo>
                    <a:pt x="0" y="98"/>
                    <a:pt x="74" y="213"/>
                    <a:pt x="143" y="258"/>
                  </a:cubicBezTo>
                  <a:cubicBezTo>
                    <a:pt x="220" y="308"/>
                    <a:pt x="337" y="297"/>
                    <a:pt x="424" y="287"/>
                  </a:cubicBezTo>
                  <a:cubicBezTo>
                    <a:pt x="477" y="281"/>
                    <a:pt x="526" y="225"/>
                    <a:pt x="490" y="171"/>
                  </a:cubicBezTo>
                  <a:cubicBezTo>
                    <a:pt x="448" y="108"/>
                    <a:pt x="352" y="138"/>
                    <a:pt x="287" y="139"/>
                  </a:cubicBezTo>
                  <a:cubicBezTo>
                    <a:pt x="217" y="141"/>
                    <a:pt x="165" y="110"/>
                    <a:pt x="139" y="42"/>
                  </a:cubicBezTo>
                  <a:cubicBezTo>
                    <a:pt x="129" y="15"/>
                    <a:pt x="94" y="0"/>
                    <a:pt x="71" y="24"/>
                  </a:cubicBezTo>
                  <a:close/>
                </a:path>
              </a:pathLst>
            </a:custGeom>
            <a:solidFill>
              <a:srgbClr val="FFDC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17"/>
            <p:cNvSpPr/>
            <p:nvPr/>
          </p:nvSpPr>
          <p:spPr bwMode="auto">
            <a:xfrm>
              <a:off x="1603" y="3778"/>
              <a:ext cx="187" cy="37"/>
            </a:xfrm>
            <a:custGeom>
              <a:avLst/>
              <a:gdLst>
                <a:gd name="T0" fmla="*/ 5 w 86"/>
                <a:gd name="T1" fmla="*/ 9 h 17"/>
                <a:gd name="T2" fmla="*/ 84 w 86"/>
                <a:gd name="T3" fmla="*/ 12 h 17"/>
                <a:gd name="T4" fmla="*/ 84 w 86"/>
                <a:gd name="T5" fmla="*/ 10 h 17"/>
                <a:gd name="T6" fmla="*/ 7 w 86"/>
                <a:gd name="T7" fmla="*/ 2 h 17"/>
                <a:gd name="T8" fmla="*/ 5 w 86"/>
                <a:gd name="T9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" h="17">
                  <a:moveTo>
                    <a:pt x="5" y="9"/>
                  </a:moveTo>
                  <a:cubicBezTo>
                    <a:pt x="31" y="17"/>
                    <a:pt x="58" y="15"/>
                    <a:pt x="84" y="12"/>
                  </a:cubicBezTo>
                  <a:cubicBezTo>
                    <a:pt x="86" y="12"/>
                    <a:pt x="86" y="10"/>
                    <a:pt x="84" y="10"/>
                  </a:cubicBezTo>
                  <a:cubicBezTo>
                    <a:pt x="58" y="7"/>
                    <a:pt x="32" y="10"/>
                    <a:pt x="7" y="2"/>
                  </a:cubicBezTo>
                  <a:cubicBezTo>
                    <a:pt x="2" y="0"/>
                    <a:pt x="0" y="7"/>
                    <a:pt x="5" y="9"/>
                  </a:cubicBezTo>
                  <a:close/>
                </a:path>
              </a:pathLst>
            </a:custGeom>
            <a:solidFill>
              <a:srgbClr val="5B08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18"/>
            <p:cNvSpPr/>
            <p:nvPr/>
          </p:nvSpPr>
          <p:spPr bwMode="auto">
            <a:xfrm>
              <a:off x="1634" y="3704"/>
              <a:ext cx="130" cy="20"/>
            </a:xfrm>
            <a:custGeom>
              <a:avLst/>
              <a:gdLst>
                <a:gd name="T0" fmla="*/ 3 w 60"/>
                <a:gd name="T1" fmla="*/ 5 h 9"/>
                <a:gd name="T2" fmla="*/ 58 w 60"/>
                <a:gd name="T3" fmla="*/ 7 h 9"/>
                <a:gd name="T4" fmla="*/ 58 w 60"/>
                <a:gd name="T5" fmla="*/ 4 h 9"/>
                <a:gd name="T6" fmla="*/ 4 w 60"/>
                <a:gd name="T7" fmla="*/ 0 h 9"/>
                <a:gd name="T8" fmla="*/ 3 w 60"/>
                <a:gd name="T9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9">
                  <a:moveTo>
                    <a:pt x="3" y="5"/>
                  </a:moveTo>
                  <a:cubicBezTo>
                    <a:pt x="21" y="8"/>
                    <a:pt x="40" y="9"/>
                    <a:pt x="58" y="7"/>
                  </a:cubicBezTo>
                  <a:cubicBezTo>
                    <a:pt x="60" y="7"/>
                    <a:pt x="60" y="4"/>
                    <a:pt x="58" y="4"/>
                  </a:cubicBezTo>
                  <a:cubicBezTo>
                    <a:pt x="40" y="2"/>
                    <a:pt x="22" y="3"/>
                    <a:pt x="4" y="0"/>
                  </a:cubicBezTo>
                  <a:cubicBezTo>
                    <a:pt x="1" y="0"/>
                    <a:pt x="0" y="5"/>
                    <a:pt x="3" y="5"/>
                  </a:cubicBezTo>
                  <a:close/>
                </a:path>
              </a:pathLst>
            </a:custGeom>
            <a:solidFill>
              <a:srgbClr val="5B08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19"/>
            <p:cNvSpPr/>
            <p:nvPr/>
          </p:nvSpPr>
          <p:spPr bwMode="auto">
            <a:xfrm>
              <a:off x="1582" y="3609"/>
              <a:ext cx="189" cy="50"/>
            </a:xfrm>
            <a:custGeom>
              <a:avLst/>
              <a:gdLst>
                <a:gd name="T0" fmla="*/ 5 w 87"/>
                <a:gd name="T1" fmla="*/ 21 h 23"/>
                <a:gd name="T2" fmla="*/ 85 w 87"/>
                <a:gd name="T3" fmla="*/ 6 h 23"/>
                <a:gd name="T4" fmla="*/ 85 w 87"/>
                <a:gd name="T5" fmla="*/ 3 h 23"/>
                <a:gd name="T6" fmla="*/ 2 w 87"/>
                <a:gd name="T7" fmla="*/ 17 h 23"/>
                <a:gd name="T8" fmla="*/ 5 w 87"/>
                <a:gd name="T9" fmla="*/ 2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7" h="23">
                  <a:moveTo>
                    <a:pt x="5" y="21"/>
                  </a:moveTo>
                  <a:cubicBezTo>
                    <a:pt x="30" y="8"/>
                    <a:pt x="58" y="9"/>
                    <a:pt x="85" y="6"/>
                  </a:cubicBezTo>
                  <a:cubicBezTo>
                    <a:pt x="87" y="6"/>
                    <a:pt x="87" y="3"/>
                    <a:pt x="85" y="3"/>
                  </a:cubicBezTo>
                  <a:cubicBezTo>
                    <a:pt x="57" y="0"/>
                    <a:pt x="27" y="2"/>
                    <a:pt x="2" y="17"/>
                  </a:cubicBezTo>
                  <a:cubicBezTo>
                    <a:pt x="0" y="19"/>
                    <a:pt x="2" y="23"/>
                    <a:pt x="5" y="21"/>
                  </a:cubicBezTo>
                  <a:close/>
                </a:path>
              </a:pathLst>
            </a:custGeom>
            <a:solidFill>
              <a:srgbClr val="5B08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20"/>
            <p:cNvSpPr/>
            <p:nvPr/>
          </p:nvSpPr>
          <p:spPr bwMode="auto">
            <a:xfrm>
              <a:off x="1972" y="3262"/>
              <a:ext cx="1144" cy="668"/>
            </a:xfrm>
            <a:custGeom>
              <a:avLst/>
              <a:gdLst>
                <a:gd name="T0" fmla="*/ 456 w 527"/>
                <a:gd name="T1" fmla="*/ 24 h 308"/>
                <a:gd name="T2" fmla="*/ 384 w 527"/>
                <a:gd name="T3" fmla="*/ 258 h 308"/>
                <a:gd name="T4" fmla="*/ 103 w 527"/>
                <a:gd name="T5" fmla="*/ 287 h 308"/>
                <a:gd name="T6" fmla="*/ 37 w 527"/>
                <a:gd name="T7" fmla="*/ 171 h 308"/>
                <a:gd name="T8" fmla="*/ 240 w 527"/>
                <a:gd name="T9" fmla="*/ 139 h 308"/>
                <a:gd name="T10" fmla="*/ 388 w 527"/>
                <a:gd name="T11" fmla="*/ 42 h 308"/>
                <a:gd name="T12" fmla="*/ 456 w 527"/>
                <a:gd name="T13" fmla="*/ 24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7" h="308">
                  <a:moveTo>
                    <a:pt x="456" y="24"/>
                  </a:moveTo>
                  <a:cubicBezTo>
                    <a:pt x="527" y="98"/>
                    <a:pt x="453" y="213"/>
                    <a:pt x="384" y="258"/>
                  </a:cubicBezTo>
                  <a:cubicBezTo>
                    <a:pt x="307" y="308"/>
                    <a:pt x="189" y="297"/>
                    <a:pt x="103" y="287"/>
                  </a:cubicBezTo>
                  <a:cubicBezTo>
                    <a:pt x="50" y="281"/>
                    <a:pt x="0" y="225"/>
                    <a:pt x="37" y="171"/>
                  </a:cubicBezTo>
                  <a:cubicBezTo>
                    <a:pt x="79" y="108"/>
                    <a:pt x="175" y="138"/>
                    <a:pt x="240" y="139"/>
                  </a:cubicBezTo>
                  <a:cubicBezTo>
                    <a:pt x="310" y="141"/>
                    <a:pt x="361" y="110"/>
                    <a:pt x="388" y="42"/>
                  </a:cubicBezTo>
                  <a:cubicBezTo>
                    <a:pt x="398" y="15"/>
                    <a:pt x="433" y="0"/>
                    <a:pt x="456" y="24"/>
                  </a:cubicBezTo>
                  <a:close/>
                </a:path>
              </a:pathLst>
            </a:custGeom>
            <a:solidFill>
              <a:srgbClr val="FFDC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21"/>
            <p:cNvSpPr/>
            <p:nvPr/>
          </p:nvSpPr>
          <p:spPr bwMode="auto">
            <a:xfrm>
              <a:off x="1968" y="3778"/>
              <a:ext cx="187" cy="37"/>
            </a:xfrm>
            <a:custGeom>
              <a:avLst/>
              <a:gdLst>
                <a:gd name="T0" fmla="*/ 79 w 86"/>
                <a:gd name="T1" fmla="*/ 2 h 17"/>
                <a:gd name="T2" fmla="*/ 2 w 86"/>
                <a:gd name="T3" fmla="*/ 10 h 17"/>
                <a:gd name="T4" fmla="*/ 2 w 86"/>
                <a:gd name="T5" fmla="*/ 12 h 17"/>
                <a:gd name="T6" fmla="*/ 81 w 86"/>
                <a:gd name="T7" fmla="*/ 9 h 17"/>
                <a:gd name="T8" fmla="*/ 79 w 86"/>
                <a:gd name="T9" fmla="*/ 2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" h="17">
                  <a:moveTo>
                    <a:pt x="79" y="2"/>
                  </a:moveTo>
                  <a:cubicBezTo>
                    <a:pt x="54" y="10"/>
                    <a:pt x="28" y="7"/>
                    <a:pt x="2" y="10"/>
                  </a:cubicBezTo>
                  <a:cubicBezTo>
                    <a:pt x="0" y="10"/>
                    <a:pt x="0" y="12"/>
                    <a:pt x="2" y="12"/>
                  </a:cubicBezTo>
                  <a:cubicBezTo>
                    <a:pt x="28" y="15"/>
                    <a:pt x="55" y="17"/>
                    <a:pt x="81" y="9"/>
                  </a:cubicBezTo>
                  <a:cubicBezTo>
                    <a:pt x="86" y="7"/>
                    <a:pt x="84" y="0"/>
                    <a:pt x="79" y="2"/>
                  </a:cubicBezTo>
                  <a:close/>
                </a:path>
              </a:pathLst>
            </a:custGeom>
            <a:solidFill>
              <a:srgbClr val="5B08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22"/>
            <p:cNvSpPr/>
            <p:nvPr/>
          </p:nvSpPr>
          <p:spPr bwMode="auto">
            <a:xfrm>
              <a:off x="1994" y="3704"/>
              <a:ext cx="130" cy="20"/>
            </a:xfrm>
            <a:custGeom>
              <a:avLst/>
              <a:gdLst>
                <a:gd name="T0" fmla="*/ 55 w 60"/>
                <a:gd name="T1" fmla="*/ 0 h 9"/>
                <a:gd name="T2" fmla="*/ 2 w 60"/>
                <a:gd name="T3" fmla="*/ 4 h 9"/>
                <a:gd name="T4" fmla="*/ 2 w 60"/>
                <a:gd name="T5" fmla="*/ 7 h 9"/>
                <a:gd name="T6" fmla="*/ 57 w 60"/>
                <a:gd name="T7" fmla="*/ 5 h 9"/>
                <a:gd name="T8" fmla="*/ 55 w 60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9">
                  <a:moveTo>
                    <a:pt x="55" y="0"/>
                  </a:moveTo>
                  <a:cubicBezTo>
                    <a:pt x="38" y="3"/>
                    <a:pt x="20" y="2"/>
                    <a:pt x="2" y="4"/>
                  </a:cubicBezTo>
                  <a:cubicBezTo>
                    <a:pt x="0" y="4"/>
                    <a:pt x="0" y="7"/>
                    <a:pt x="2" y="7"/>
                  </a:cubicBezTo>
                  <a:cubicBezTo>
                    <a:pt x="20" y="9"/>
                    <a:pt x="39" y="8"/>
                    <a:pt x="57" y="5"/>
                  </a:cubicBezTo>
                  <a:cubicBezTo>
                    <a:pt x="60" y="5"/>
                    <a:pt x="58" y="0"/>
                    <a:pt x="55" y="0"/>
                  </a:cubicBezTo>
                  <a:close/>
                </a:path>
              </a:pathLst>
            </a:custGeom>
            <a:solidFill>
              <a:srgbClr val="5B08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23"/>
            <p:cNvSpPr/>
            <p:nvPr/>
          </p:nvSpPr>
          <p:spPr bwMode="auto">
            <a:xfrm>
              <a:off x="1985" y="3609"/>
              <a:ext cx="191" cy="50"/>
            </a:xfrm>
            <a:custGeom>
              <a:avLst/>
              <a:gdLst>
                <a:gd name="T0" fmla="*/ 85 w 88"/>
                <a:gd name="T1" fmla="*/ 17 h 23"/>
                <a:gd name="T2" fmla="*/ 3 w 88"/>
                <a:gd name="T3" fmla="*/ 3 h 23"/>
                <a:gd name="T4" fmla="*/ 3 w 88"/>
                <a:gd name="T5" fmla="*/ 6 h 23"/>
                <a:gd name="T6" fmla="*/ 83 w 88"/>
                <a:gd name="T7" fmla="*/ 21 h 23"/>
                <a:gd name="T8" fmla="*/ 85 w 88"/>
                <a:gd name="T9" fmla="*/ 17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8" h="23">
                  <a:moveTo>
                    <a:pt x="85" y="17"/>
                  </a:moveTo>
                  <a:cubicBezTo>
                    <a:pt x="61" y="2"/>
                    <a:pt x="31" y="0"/>
                    <a:pt x="3" y="3"/>
                  </a:cubicBezTo>
                  <a:cubicBezTo>
                    <a:pt x="0" y="3"/>
                    <a:pt x="0" y="6"/>
                    <a:pt x="3" y="6"/>
                  </a:cubicBezTo>
                  <a:cubicBezTo>
                    <a:pt x="30" y="9"/>
                    <a:pt x="58" y="8"/>
                    <a:pt x="83" y="21"/>
                  </a:cubicBezTo>
                  <a:cubicBezTo>
                    <a:pt x="86" y="23"/>
                    <a:pt x="88" y="19"/>
                    <a:pt x="85" y="17"/>
                  </a:cubicBezTo>
                  <a:close/>
                </a:path>
              </a:pathLst>
            </a:custGeom>
            <a:solidFill>
              <a:srgbClr val="5B08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24"/>
            <p:cNvSpPr/>
            <p:nvPr/>
          </p:nvSpPr>
          <p:spPr bwMode="auto">
            <a:xfrm>
              <a:off x="968" y="743"/>
              <a:ext cx="464" cy="1255"/>
            </a:xfrm>
            <a:custGeom>
              <a:avLst/>
              <a:gdLst>
                <a:gd name="T0" fmla="*/ 194 w 214"/>
                <a:gd name="T1" fmla="*/ 307 h 579"/>
                <a:gd name="T2" fmla="*/ 138 w 214"/>
                <a:gd name="T3" fmla="*/ 58 h 579"/>
                <a:gd name="T4" fmla="*/ 29 w 214"/>
                <a:gd name="T5" fmla="*/ 58 h 579"/>
                <a:gd name="T6" fmla="*/ 7 w 214"/>
                <a:gd name="T7" fmla="*/ 329 h 579"/>
                <a:gd name="T8" fmla="*/ 107 w 214"/>
                <a:gd name="T9" fmla="*/ 561 h 579"/>
                <a:gd name="T10" fmla="*/ 165 w 214"/>
                <a:gd name="T11" fmla="*/ 527 h 579"/>
                <a:gd name="T12" fmla="*/ 167 w 214"/>
                <a:gd name="T13" fmla="*/ 526 h 579"/>
                <a:gd name="T14" fmla="*/ 194 w 214"/>
                <a:gd name="T15" fmla="*/ 307 h 5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4" h="579">
                  <a:moveTo>
                    <a:pt x="194" y="307"/>
                  </a:moveTo>
                  <a:cubicBezTo>
                    <a:pt x="188" y="221"/>
                    <a:pt x="171" y="138"/>
                    <a:pt x="138" y="58"/>
                  </a:cubicBezTo>
                  <a:cubicBezTo>
                    <a:pt x="119" y="9"/>
                    <a:pt x="45" y="0"/>
                    <a:pt x="29" y="58"/>
                  </a:cubicBezTo>
                  <a:cubicBezTo>
                    <a:pt x="5" y="145"/>
                    <a:pt x="0" y="240"/>
                    <a:pt x="7" y="329"/>
                  </a:cubicBezTo>
                  <a:cubicBezTo>
                    <a:pt x="13" y="418"/>
                    <a:pt x="32" y="505"/>
                    <a:pt x="107" y="561"/>
                  </a:cubicBezTo>
                  <a:cubicBezTo>
                    <a:pt x="131" y="579"/>
                    <a:pt x="164" y="554"/>
                    <a:pt x="165" y="527"/>
                  </a:cubicBezTo>
                  <a:cubicBezTo>
                    <a:pt x="166" y="527"/>
                    <a:pt x="166" y="526"/>
                    <a:pt x="167" y="526"/>
                  </a:cubicBezTo>
                  <a:cubicBezTo>
                    <a:pt x="214" y="470"/>
                    <a:pt x="199" y="376"/>
                    <a:pt x="194" y="30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25"/>
            <p:cNvSpPr/>
            <p:nvPr/>
          </p:nvSpPr>
          <p:spPr bwMode="auto">
            <a:xfrm>
              <a:off x="1050" y="977"/>
              <a:ext cx="304" cy="794"/>
            </a:xfrm>
            <a:custGeom>
              <a:avLst/>
              <a:gdLst>
                <a:gd name="T0" fmla="*/ 122 w 140"/>
                <a:gd name="T1" fmla="*/ 194 h 366"/>
                <a:gd name="T2" fmla="*/ 87 w 140"/>
                <a:gd name="T3" fmla="*/ 37 h 366"/>
                <a:gd name="T4" fmla="*/ 18 w 140"/>
                <a:gd name="T5" fmla="*/ 37 h 366"/>
                <a:gd name="T6" fmla="*/ 4 w 140"/>
                <a:gd name="T7" fmla="*/ 207 h 366"/>
                <a:gd name="T8" fmla="*/ 57 w 140"/>
                <a:gd name="T9" fmla="*/ 336 h 366"/>
                <a:gd name="T10" fmla="*/ 122 w 140"/>
                <a:gd name="T11" fmla="*/ 194 h 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0" h="366">
                  <a:moveTo>
                    <a:pt x="122" y="194"/>
                  </a:moveTo>
                  <a:cubicBezTo>
                    <a:pt x="118" y="139"/>
                    <a:pt x="107" y="87"/>
                    <a:pt x="87" y="37"/>
                  </a:cubicBezTo>
                  <a:cubicBezTo>
                    <a:pt x="75" y="6"/>
                    <a:pt x="28" y="0"/>
                    <a:pt x="18" y="37"/>
                  </a:cubicBezTo>
                  <a:cubicBezTo>
                    <a:pt x="3" y="91"/>
                    <a:pt x="0" y="151"/>
                    <a:pt x="4" y="207"/>
                  </a:cubicBezTo>
                  <a:cubicBezTo>
                    <a:pt x="7" y="247"/>
                    <a:pt x="13" y="320"/>
                    <a:pt x="57" y="336"/>
                  </a:cubicBezTo>
                  <a:cubicBezTo>
                    <a:pt x="140" y="366"/>
                    <a:pt x="125" y="236"/>
                    <a:pt x="122" y="194"/>
                  </a:cubicBezTo>
                  <a:close/>
                </a:path>
              </a:pathLst>
            </a:custGeom>
            <a:solidFill>
              <a:srgbClr val="FFDC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26"/>
            <p:cNvSpPr/>
            <p:nvPr/>
          </p:nvSpPr>
          <p:spPr bwMode="auto">
            <a:xfrm>
              <a:off x="2326" y="743"/>
              <a:ext cx="464" cy="1255"/>
            </a:xfrm>
            <a:custGeom>
              <a:avLst/>
              <a:gdLst>
                <a:gd name="T0" fmla="*/ 20 w 214"/>
                <a:gd name="T1" fmla="*/ 307 h 579"/>
                <a:gd name="T2" fmla="*/ 76 w 214"/>
                <a:gd name="T3" fmla="*/ 58 h 579"/>
                <a:gd name="T4" fmla="*/ 185 w 214"/>
                <a:gd name="T5" fmla="*/ 58 h 579"/>
                <a:gd name="T6" fmla="*/ 207 w 214"/>
                <a:gd name="T7" fmla="*/ 329 h 579"/>
                <a:gd name="T8" fmla="*/ 107 w 214"/>
                <a:gd name="T9" fmla="*/ 561 h 579"/>
                <a:gd name="T10" fmla="*/ 49 w 214"/>
                <a:gd name="T11" fmla="*/ 527 h 579"/>
                <a:gd name="T12" fmla="*/ 47 w 214"/>
                <a:gd name="T13" fmla="*/ 526 h 579"/>
                <a:gd name="T14" fmla="*/ 20 w 214"/>
                <a:gd name="T15" fmla="*/ 307 h 5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4" h="579">
                  <a:moveTo>
                    <a:pt x="20" y="307"/>
                  </a:moveTo>
                  <a:cubicBezTo>
                    <a:pt x="26" y="221"/>
                    <a:pt x="43" y="138"/>
                    <a:pt x="76" y="58"/>
                  </a:cubicBezTo>
                  <a:cubicBezTo>
                    <a:pt x="95" y="9"/>
                    <a:pt x="169" y="0"/>
                    <a:pt x="185" y="58"/>
                  </a:cubicBezTo>
                  <a:cubicBezTo>
                    <a:pt x="209" y="145"/>
                    <a:pt x="214" y="240"/>
                    <a:pt x="207" y="329"/>
                  </a:cubicBezTo>
                  <a:cubicBezTo>
                    <a:pt x="201" y="418"/>
                    <a:pt x="181" y="505"/>
                    <a:pt x="107" y="561"/>
                  </a:cubicBezTo>
                  <a:cubicBezTo>
                    <a:pt x="83" y="579"/>
                    <a:pt x="50" y="554"/>
                    <a:pt x="49" y="527"/>
                  </a:cubicBezTo>
                  <a:cubicBezTo>
                    <a:pt x="48" y="527"/>
                    <a:pt x="48" y="526"/>
                    <a:pt x="47" y="526"/>
                  </a:cubicBezTo>
                  <a:cubicBezTo>
                    <a:pt x="0" y="470"/>
                    <a:pt x="15" y="376"/>
                    <a:pt x="20" y="30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27"/>
            <p:cNvSpPr/>
            <p:nvPr/>
          </p:nvSpPr>
          <p:spPr bwMode="auto">
            <a:xfrm>
              <a:off x="2404" y="977"/>
              <a:ext cx="304" cy="794"/>
            </a:xfrm>
            <a:custGeom>
              <a:avLst/>
              <a:gdLst>
                <a:gd name="T0" fmla="*/ 18 w 140"/>
                <a:gd name="T1" fmla="*/ 194 h 366"/>
                <a:gd name="T2" fmla="*/ 53 w 140"/>
                <a:gd name="T3" fmla="*/ 37 h 366"/>
                <a:gd name="T4" fmla="*/ 122 w 140"/>
                <a:gd name="T5" fmla="*/ 37 h 366"/>
                <a:gd name="T6" fmla="*/ 136 w 140"/>
                <a:gd name="T7" fmla="*/ 207 h 366"/>
                <a:gd name="T8" fmla="*/ 83 w 140"/>
                <a:gd name="T9" fmla="*/ 336 h 366"/>
                <a:gd name="T10" fmla="*/ 18 w 140"/>
                <a:gd name="T11" fmla="*/ 194 h 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0" h="366">
                  <a:moveTo>
                    <a:pt x="18" y="194"/>
                  </a:moveTo>
                  <a:cubicBezTo>
                    <a:pt x="22" y="139"/>
                    <a:pt x="33" y="87"/>
                    <a:pt x="53" y="37"/>
                  </a:cubicBezTo>
                  <a:cubicBezTo>
                    <a:pt x="65" y="6"/>
                    <a:pt x="112" y="0"/>
                    <a:pt x="122" y="37"/>
                  </a:cubicBezTo>
                  <a:cubicBezTo>
                    <a:pt x="137" y="91"/>
                    <a:pt x="140" y="151"/>
                    <a:pt x="136" y="207"/>
                  </a:cubicBezTo>
                  <a:cubicBezTo>
                    <a:pt x="133" y="247"/>
                    <a:pt x="127" y="320"/>
                    <a:pt x="83" y="336"/>
                  </a:cubicBezTo>
                  <a:cubicBezTo>
                    <a:pt x="0" y="366"/>
                    <a:pt x="15" y="236"/>
                    <a:pt x="18" y="194"/>
                  </a:cubicBezTo>
                  <a:close/>
                </a:path>
              </a:pathLst>
            </a:custGeom>
            <a:solidFill>
              <a:srgbClr val="FFDC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28"/>
            <p:cNvSpPr/>
            <p:nvPr/>
          </p:nvSpPr>
          <p:spPr bwMode="auto">
            <a:xfrm>
              <a:off x="2209" y="2846"/>
              <a:ext cx="187" cy="347"/>
            </a:xfrm>
            <a:custGeom>
              <a:avLst/>
              <a:gdLst>
                <a:gd name="T0" fmla="*/ 15 w 86"/>
                <a:gd name="T1" fmla="*/ 153 h 160"/>
                <a:gd name="T2" fmla="*/ 44 w 86"/>
                <a:gd name="T3" fmla="*/ 86 h 160"/>
                <a:gd name="T4" fmla="*/ 82 w 86"/>
                <a:gd name="T5" fmla="*/ 19 h 160"/>
                <a:gd name="T6" fmla="*/ 61 w 86"/>
                <a:gd name="T7" fmla="*/ 7 h 160"/>
                <a:gd name="T8" fmla="*/ 19 w 86"/>
                <a:gd name="T9" fmla="*/ 78 h 160"/>
                <a:gd name="T10" fmla="*/ 1 w 86"/>
                <a:gd name="T11" fmla="*/ 151 h 160"/>
                <a:gd name="T12" fmla="*/ 15 w 86"/>
                <a:gd name="T13" fmla="*/ 153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6" h="160">
                  <a:moveTo>
                    <a:pt x="15" y="153"/>
                  </a:moveTo>
                  <a:cubicBezTo>
                    <a:pt x="24" y="130"/>
                    <a:pt x="33" y="108"/>
                    <a:pt x="44" y="86"/>
                  </a:cubicBezTo>
                  <a:cubicBezTo>
                    <a:pt x="56" y="64"/>
                    <a:pt x="74" y="42"/>
                    <a:pt x="82" y="19"/>
                  </a:cubicBezTo>
                  <a:cubicBezTo>
                    <a:pt x="86" y="6"/>
                    <a:pt x="70" y="0"/>
                    <a:pt x="61" y="7"/>
                  </a:cubicBezTo>
                  <a:cubicBezTo>
                    <a:pt x="41" y="23"/>
                    <a:pt x="29" y="55"/>
                    <a:pt x="19" y="78"/>
                  </a:cubicBezTo>
                  <a:cubicBezTo>
                    <a:pt x="9" y="101"/>
                    <a:pt x="0" y="125"/>
                    <a:pt x="1" y="151"/>
                  </a:cubicBezTo>
                  <a:cubicBezTo>
                    <a:pt x="2" y="159"/>
                    <a:pt x="12" y="160"/>
                    <a:pt x="15" y="153"/>
                  </a:cubicBezTo>
                  <a:close/>
                </a:path>
              </a:pathLst>
            </a:custGeom>
            <a:solidFill>
              <a:srgbClr val="8DC5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29"/>
            <p:cNvSpPr/>
            <p:nvPr/>
          </p:nvSpPr>
          <p:spPr bwMode="auto">
            <a:xfrm>
              <a:off x="2226" y="2983"/>
              <a:ext cx="319" cy="255"/>
            </a:xfrm>
            <a:custGeom>
              <a:avLst/>
              <a:gdLst>
                <a:gd name="T0" fmla="*/ 18 w 147"/>
                <a:gd name="T1" fmla="*/ 111 h 118"/>
                <a:gd name="T2" fmla="*/ 132 w 147"/>
                <a:gd name="T3" fmla="*/ 35 h 118"/>
                <a:gd name="T4" fmla="*/ 118 w 147"/>
                <a:gd name="T5" fmla="*/ 10 h 118"/>
                <a:gd name="T6" fmla="*/ 3 w 147"/>
                <a:gd name="T7" fmla="*/ 103 h 118"/>
                <a:gd name="T8" fmla="*/ 18 w 147"/>
                <a:gd name="T9" fmla="*/ 111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" h="118">
                  <a:moveTo>
                    <a:pt x="18" y="111"/>
                  </a:moveTo>
                  <a:cubicBezTo>
                    <a:pt x="49" y="75"/>
                    <a:pt x="94" y="62"/>
                    <a:pt x="132" y="35"/>
                  </a:cubicBezTo>
                  <a:cubicBezTo>
                    <a:pt x="147" y="24"/>
                    <a:pt x="134" y="0"/>
                    <a:pt x="118" y="10"/>
                  </a:cubicBezTo>
                  <a:cubicBezTo>
                    <a:pt x="77" y="32"/>
                    <a:pt x="21" y="57"/>
                    <a:pt x="3" y="103"/>
                  </a:cubicBezTo>
                  <a:cubicBezTo>
                    <a:pt x="0" y="111"/>
                    <a:pt x="12" y="118"/>
                    <a:pt x="18" y="111"/>
                  </a:cubicBezTo>
                  <a:close/>
                </a:path>
              </a:pathLst>
            </a:custGeom>
            <a:solidFill>
              <a:srgbClr val="8DC5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30"/>
            <p:cNvSpPr/>
            <p:nvPr/>
          </p:nvSpPr>
          <p:spPr bwMode="auto">
            <a:xfrm>
              <a:off x="2239" y="3156"/>
              <a:ext cx="341" cy="113"/>
            </a:xfrm>
            <a:custGeom>
              <a:avLst/>
              <a:gdLst>
                <a:gd name="T0" fmla="*/ 14 w 157"/>
                <a:gd name="T1" fmla="*/ 50 h 52"/>
                <a:gd name="T2" fmla="*/ 139 w 157"/>
                <a:gd name="T3" fmla="*/ 31 h 52"/>
                <a:gd name="T4" fmla="*/ 132 w 157"/>
                <a:gd name="T5" fmla="*/ 4 h 52"/>
                <a:gd name="T6" fmla="*/ 11 w 157"/>
                <a:gd name="T7" fmla="*/ 29 h 52"/>
                <a:gd name="T8" fmla="*/ 14 w 157"/>
                <a:gd name="T9" fmla="*/ 5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7" h="52">
                  <a:moveTo>
                    <a:pt x="14" y="50"/>
                  </a:moveTo>
                  <a:cubicBezTo>
                    <a:pt x="55" y="52"/>
                    <a:pt x="99" y="39"/>
                    <a:pt x="139" y="31"/>
                  </a:cubicBezTo>
                  <a:cubicBezTo>
                    <a:pt x="157" y="27"/>
                    <a:pt x="149" y="0"/>
                    <a:pt x="132" y="4"/>
                  </a:cubicBezTo>
                  <a:cubicBezTo>
                    <a:pt x="92" y="13"/>
                    <a:pt x="50" y="17"/>
                    <a:pt x="11" y="29"/>
                  </a:cubicBezTo>
                  <a:cubicBezTo>
                    <a:pt x="0" y="33"/>
                    <a:pt x="2" y="50"/>
                    <a:pt x="14" y="50"/>
                  </a:cubicBezTo>
                  <a:close/>
                </a:path>
              </a:pathLst>
            </a:custGeom>
            <a:solidFill>
              <a:srgbClr val="8DC5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31"/>
            <p:cNvSpPr/>
            <p:nvPr/>
          </p:nvSpPr>
          <p:spPr bwMode="auto">
            <a:xfrm>
              <a:off x="1710" y="3039"/>
              <a:ext cx="744" cy="945"/>
            </a:xfrm>
            <a:custGeom>
              <a:avLst/>
              <a:gdLst>
                <a:gd name="T0" fmla="*/ 243 w 343"/>
                <a:gd name="T1" fmla="*/ 35 h 436"/>
                <a:gd name="T2" fmla="*/ 166 w 343"/>
                <a:gd name="T3" fmla="*/ 7 h 436"/>
                <a:gd name="T4" fmla="*/ 108 w 343"/>
                <a:gd name="T5" fmla="*/ 74 h 436"/>
                <a:gd name="T6" fmla="*/ 54 w 343"/>
                <a:gd name="T7" fmla="*/ 206 h 436"/>
                <a:gd name="T8" fmla="*/ 8 w 343"/>
                <a:gd name="T9" fmla="*/ 348 h 436"/>
                <a:gd name="T10" fmla="*/ 193 w 343"/>
                <a:gd name="T11" fmla="*/ 278 h 436"/>
                <a:gd name="T12" fmla="*/ 278 w 343"/>
                <a:gd name="T13" fmla="*/ 215 h 436"/>
                <a:gd name="T14" fmla="*/ 243 w 343"/>
                <a:gd name="T15" fmla="*/ 35 h 4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43" h="436">
                  <a:moveTo>
                    <a:pt x="243" y="35"/>
                  </a:moveTo>
                  <a:cubicBezTo>
                    <a:pt x="222" y="15"/>
                    <a:pt x="195" y="0"/>
                    <a:pt x="166" y="7"/>
                  </a:cubicBezTo>
                  <a:cubicBezTo>
                    <a:pt x="135" y="14"/>
                    <a:pt x="119" y="48"/>
                    <a:pt x="108" y="74"/>
                  </a:cubicBezTo>
                  <a:cubicBezTo>
                    <a:pt x="89" y="118"/>
                    <a:pt x="73" y="162"/>
                    <a:pt x="54" y="206"/>
                  </a:cubicBezTo>
                  <a:cubicBezTo>
                    <a:pt x="38" y="245"/>
                    <a:pt x="0" y="305"/>
                    <a:pt x="8" y="348"/>
                  </a:cubicBezTo>
                  <a:cubicBezTo>
                    <a:pt x="24" y="436"/>
                    <a:pt x="161" y="303"/>
                    <a:pt x="193" y="278"/>
                  </a:cubicBezTo>
                  <a:cubicBezTo>
                    <a:pt x="221" y="256"/>
                    <a:pt x="252" y="239"/>
                    <a:pt x="278" y="215"/>
                  </a:cubicBezTo>
                  <a:cubicBezTo>
                    <a:pt x="343" y="156"/>
                    <a:pt x="294" y="83"/>
                    <a:pt x="243" y="35"/>
                  </a:cubicBezTo>
                  <a:close/>
                </a:path>
              </a:pathLst>
            </a:custGeom>
            <a:solidFill>
              <a:srgbClr val="FF8D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32"/>
            <p:cNvSpPr/>
            <p:nvPr/>
          </p:nvSpPr>
          <p:spPr bwMode="auto">
            <a:xfrm>
              <a:off x="1840" y="3188"/>
              <a:ext cx="295" cy="144"/>
            </a:xfrm>
            <a:custGeom>
              <a:avLst/>
              <a:gdLst>
                <a:gd name="T0" fmla="*/ 8 w 136"/>
                <a:gd name="T1" fmla="*/ 12 h 66"/>
                <a:gd name="T2" fmla="*/ 130 w 136"/>
                <a:gd name="T3" fmla="*/ 64 h 66"/>
                <a:gd name="T4" fmla="*/ 134 w 136"/>
                <a:gd name="T5" fmla="*/ 60 h 66"/>
                <a:gd name="T6" fmla="*/ 8 w 136"/>
                <a:gd name="T7" fmla="*/ 0 h 66"/>
                <a:gd name="T8" fmla="*/ 8 w 136"/>
                <a:gd name="T9" fmla="*/ 12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6" h="66">
                  <a:moveTo>
                    <a:pt x="8" y="12"/>
                  </a:moveTo>
                  <a:cubicBezTo>
                    <a:pt x="56" y="13"/>
                    <a:pt x="92" y="39"/>
                    <a:pt x="130" y="64"/>
                  </a:cubicBezTo>
                  <a:cubicBezTo>
                    <a:pt x="133" y="66"/>
                    <a:pt x="136" y="62"/>
                    <a:pt x="134" y="60"/>
                  </a:cubicBezTo>
                  <a:cubicBezTo>
                    <a:pt x="101" y="26"/>
                    <a:pt x="55" y="2"/>
                    <a:pt x="8" y="0"/>
                  </a:cubicBezTo>
                  <a:cubicBezTo>
                    <a:pt x="0" y="0"/>
                    <a:pt x="0" y="12"/>
                    <a:pt x="8" y="12"/>
                  </a:cubicBezTo>
                  <a:close/>
                </a:path>
              </a:pathLst>
            </a:custGeom>
            <a:solidFill>
              <a:srgbClr val="FF74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33"/>
            <p:cNvSpPr/>
            <p:nvPr/>
          </p:nvSpPr>
          <p:spPr bwMode="auto">
            <a:xfrm>
              <a:off x="1771" y="3336"/>
              <a:ext cx="262" cy="145"/>
            </a:xfrm>
            <a:custGeom>
              <a:avLst/>
              <a:gdLst>
                <a:gd name="T0" fmla="*/ 7 w 121"/>
                <a:gd name="T1" fmla="*/ 16 h 67"/>
                <a:gd name="T2" fmla="*/ 115 w 121"/>
                <a:gd name="T3" fmla="*/ 65 h 67"/>
                <a:gd name="T4" fmla="*/ 120 w 121"/>
                <a:gd name="T5" fmla="*/ 61 h 67"/>
                <a:gd name="T6" fmla="*/ 7 w 121"/>
                <a:gd name="T7" fmla="*/ 4 h 67"/>
                <a:gd name="T8" fmla="*/ 7 w 121"/>
                <a:gd name="T9" fmla="*/ 16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0" h="67">
                  <a:moveTo>
                    <a:pt x="7" y="16"/>
                  </a:moveTo>
                  <a:cubicBezTo>
                    <a:pt x="54" y="12"/>
                    <a:pt x="81" y="40"/>
                    <a:pt x="115" y="65"/>
                  </a:cubicBezTo>
                  <a:cubicBezTo>
                    <a:pt x="118" y="67"/>
                    <a:pt x="121" y="64"/>
                    <a:pt x="120" y="61"/>
                  </a:cubicBezTo>
                  <a:cubicBezTo>
                    <a:pt x="100" y="20"/>
                    <a:pt x="51" y="0"/>
                    <a:pt x="7" y="4"/>
                  </a:cubicBezTo>
                  <a:cubicBezTo>
                    <a:pt x="0" y="5"/>
                    <a:pt x="0" y="16"/>
                    <a:pt x="7" y="16"/>
                  </a:cubicBezTo>
                  <a:close/>
                </a:path>
              </a:pathLst>
            </a:custGeom>
            <a:solidFill>
              <a:srgbClr val="FF74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34"/>
            <p:cNvSpPr/>
            <p:nvPr/>
          </p:nvSpPr>
          <p:spPr bwMode="auto">
            <a:xfrm>
              <a:off x="1731" y="3481"/>
              <a:ext cx="204" cy="102"/>
            </a:xfrm>
            <a:custGeom>
              <a:avLst/>
              <a:gdLst>
                <a:gd name="T0" fmla="*/ 8 w 94"/>
                <a:gd name="T1" fmla="*/ 12 h 47"/>
                <a:gd name="T2" fmla="*/ 86 w 94"/>
                <a:gd name="T3" fmla="*/ 45 h 47"/>
                <a:gd name="T4" fmla="*/ 91 w 94"/>
                <a:gd name="T5" fmla="*/ 39 h 47"/>
                <a:gd name="T6" fmla="*/ 8 w 94"/>
                <a:gd name="T7" fmla="*/ 1 h 47"/>
                <a:gd name="T8" fmla="*/ 8 w 94"/>
                <a:gd name="T9" fmla="*/ 12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4" h="47">
                  <a:moveTo>
                    <a:pt x="8" y="12"/>
                  </a:moveTo>
                  <a:cubicBezTo>
                    <a:pt x="39" y="14"/>
                    <a:pt x="60" y="32"/>
                    <a:pt x="86" y="45"/>
                  </a:cubicBezTo>
                  <a:cubicBezTo>
                    <a:pt x="90" y="47"/>
                    <a:pt x="94" y="42"/>
                    <a:pt x="91" y="39"/>
                  </a:cubicBezTo>
                  <a:cubicBezTo>
                    <a:pt x="71" y="16"/>
                    <a:pt x="37" y="2"/>
                    <a:pt x="8" y="1"/>
                  </a:cubicBezTo>
                  <a:cubicBezTo>
                    <a:pt x="0" y="0"/>
                    <a:pt x="0" y="12"/>
                    <a:pt x="8" y="12"/>
                  </a:cubicBezTo>
                  <a:close/>
                </a:path>
              </a:pathLst>
            </a:custGeom>
            <a:solidFill>
              <a:srgbClr val="FF74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73" name="Freeform 31"/>
          <p:cNvSpPr/>
          <p:nvPr/>
        </p:nvSpPr>
        <p:spPr bwMode="auto">
          <a:xfrm>
            <a:off x="455462" y="2226674"/>
            <a:ext cx="742080" cy="893852"/>
          </a:xfrm>
          <a:custGeom>
            <a:avLst/>
            <a:gdLst>
              <a:gd name="T0" fmla="*/ 243 w 343"/>
              <a:gd name="T1" fmla="*/ 35 h 436"/>
              <a:gd name="T2" fmla="*/ 166 w 343"/>
              <a:gd name="T3" fmla="*/ 7 h 436"/>
              <a:gd name="T4" fmla="*/ 108 w 343"/>
              <a:gd name="T5" fmla="*/ 74 h 436"/>
              <a:gd name="T6" fmla="*/ 54 w 343"/>
              <a:gd name="T7" fmla="*/ 206 h 436"/>
              <a:gd name="T8" fmla="*/ 8 w 343"/>
              <a:gd name="T9" fmla="*/ 348 h 436"/>
              <a:gd name="T10" fmla="*/ 193 w 343"/>
              <a:gd name="T11" fmla="*/ 278 h 436"/>
              <a:gd name="T12" fmla="*/ 278 w 343"/>
              <a:gd name="T13" fmla="*/ 215 h 436"/>
              <a:gd name="T14" fmla="*/ 243 w 343"/>
              <a:gd name="T15" fmla="*/ 35 h 4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43" h="436">
                <a:moveTo>
                  <a:pt x="243" y="35"/>
                </a:moveTo>
                <a:cubicBezTo>
                  <a:pt x="222" y="15"/>
                  <a:pt x="195" y="0"/>
                  <a:pt x="166" y="7"/>
                </a:cubicBezTo>
                <a:cubicBezTo>
                  <a:pt x="135" y="14"/>
                  <a:pt x="119" y="48"/>
                  <a:pt x="108" y="74"/>
                </a:cubicBezTo>
                <a:cubicBezTo>
                  <a:pt x="89" y="118"/>
                  <a:pt x="73" y="162"/>
                  <a:pt x="54" y="206"/>
                </a:cubicBezTo>
                <a:cubicBezTo>
                  <a:pt x="38" y="245"/>
                  <a:pt x="0" y="305"/>
                  <a:pt x="8" y="348"/>
                </a:cubicBezTo>
                <a:cubicBezTo>
                  <a:pt x="24" y="436"/>
                  <a:pt x="161" y="303"/>
                  <a:pt x="193" y="278"/>
                </a:cubicBezTo>
                <a:cubicBezTo>
                  <a:pt x="221" y="256"/>
                  <a:pt x="252" y="239"/>
                  <a:pt x="278" y="215"/>
                </a:cubicBezTo>
                <a:cubicBezTo>
                  <a:pt x="343" y="156"/>
                  <a:pt x="294" y="83"/>
                  <a:pt x="243" y="35"/>
                </a:cubicBezTo>
                <a:close/>
              </a:path>
            </a:pathLst>
          </a:custGeom>
          <a:solidFill>
            <a:srgbClr val="FF8D3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5" name="Freeform 29"/>
          <p:cNvSpPr/>
          <p:nvPr/>
        </p:nvSpPr>
        <p:spPr bwMode="auto">
          <a:xfrm rot="944875">
            <a:off x="1057767" y="2109542"/>
            <a:ext cx="337320" cy="248573"/>
          </a:xfrm>
          <a:custGeom>
            <a:avLst/>
            <a:gdLst>
              <a:gd name="T0" fmla="*/ 18 w 147"/>
              <a:gd name="T1" fmla="*/ 111 h 118"/>
              <a:gd name="T2" fmla="*/ 132 w 147"/>
              <a:gd name="T3" fmla="*/ 35 h 118"/>
              <a:gd name="T4" fmla="*/ 118 w 147"/>
              <a:gd name="T5" fmla="*/ 10 h 118"/>
              <a:gd name="T6" fmla="*/ 3 w 147"/>
              <a:gd name="T7" fmla="*/ 103 h 118"/>
              <a:gd name="T8" fmla="*/ 18 w 147"/>
              <a:gd name="T9" fmla="*/ 111 h 1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7" h="118">
                <a:moveTo>
                  <a:pt x="18" y="111"/>
                </a:moveTo>
                <a:cubicBezTo>
                  <a:pt x="49" y="75"/>
                  <a:pt x="94" y="62"/>
                  <a:pt x="132" y="35"/>
                </a:cubicBezTo>
                <a:cubicBezTo>
                  <a:pt x="147" y="24"/>
                  <a:pt x="134" y="0"/>
                  <a:pt x="118" y="10"/>
                </a:cubicBezTo>
                <a:cubicBezTo>
                  <a:pt x="77" y="32"/>
                  <a:pt x="21" y="57"/>
                  <a:pt x="3" y="103"/>
                </a:cubicBezTo>
                <a:cubicBezTo>
                  <a:pt x="0" y="111"/>
                  <a:pt x="12" y="118"/>
                  <a:pt x="18" y="111"/>
                </a:cubicBezTo>
                <a:close/>
              </a:path>
            </a:pathLst>
          </a:custGeom>
          <a:solidFill>
            <a:srgbClr val="8DC54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6" name="Freeform 28"/>
          <p:cNvSpPr/>
          <p:nvPr/>
        </p:nvSpPr>
        <p:spPr bwMode="auto">
          <a:xfrm>
            <a:off x="1030366" y="2006237"/>
            <a:ext cx="297886" cy="284048"/>
          </a:xfrm>
          <a:custGeom>
            <a:avLst/>
            <a:gdLst>
              <a:gd name="T0" fmla="*/ 15 w 86"/>
              <a:gd name="T1" fmla="*/ 153 h 160"/>
              <a:gd name="T2" fmla="*/ 44 w 86"/>
              <a:gd name="T3" fmla="*/ 86 h 160"/>
              <a:gd name="T4" fmla="*/ 82 w 86"/>
              <a:gd name="T5" fmla="*/ 19 h 160"/>
              <a:gd name="T6" fmla="*/ 61 w 86"/>
              <a:gd name="T7" fmla="*/ 7 h 160"/>
              <a:gd name="T8" fmla="*/ 19 w 86"/>
              <a:gd name="T9" fmla="*/ 78 h 160"/>
              <a:gd name="T10" fmla="*/ 1 w 86"/>
              <a:gd name="T11" fmla="*/ 151 h 160"/>
              <a:gd name="T12" fmla="*/ 15 w 86"/>
              <a:gd name="T13" fmla="*/ 153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6" h="160">
                <a:moveTo>
                  <a:pt x="15" y="153"/>
                </a:moveTo>
                <a:cubicBezTo>
                  <a:pt x="24" y="130"/>
                  <a:pt x="33" y="108"/>
                  <a:pt x="44" y="86"/>
                </a:cubicBezTo>
                <a:cubicBezTo>
                  <a:pt x="56" y="64"/>
                  <a:pt x="74" y="42"/>
                  <a:pt x="82" y="19"/>
                </a:cubicBezTo>
                <a:cubicBezTo>
                  <a:pt x="86" y="6"/>
                  <a:pt x="70" y="0"/>
                  <a:pt x="61" y="7"/>
                </a:cubicBezTo>
                <a:cubicBezTo>
                  <a:pt x="41" y="23"/>
                  <a:pt x="29" y="55"/>
                  <a:pt x="19" y="78"/>
                </a:cubicBezTo>
                <a:cubicBezTo>
                  <a:pt x="9" y="101"/>
                  <a:pt x="0" y="125"/>
                  <a:pt x="1" y="151"/>
                </a:cubicBezTo>
                <a:cubicBezTo>
                  <a:pt x="2" y="159"/>
                  <a:pt x="12" y="160"/>
                  <a:pt x="15" y="153"/>
                </a:cubicBezTo>
                <a:close/>
              </a:path>
            </a:pathLst>
          </a:custGeom>
          <a:solidFill>
            <a:srgbClr val="8DC54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7" name="Freeform 30"/>
          <p:cNvSpPr/>
          <p:nvPr/>
        </p:nvSpPr>
        <p:spPr bwMode="auto">
          <a:xfrm flipV="1">
            <a:off x="945788" y="1798122"/>
            <a:ext cx="115422" cy="598853"/>
          </a:xfrm>
          <a:custGeom>
            <a:avLst/>
            <a:gdLst>
              <a:gd name="T0" fmla="*/ 14 w 157"/>
              <a:gd name="T1" fmla="*/ 50 h 52"/>
              <a:gd name="T2" fmla="*/ 139 w 157"/>
              <a:gd name="T3" fmla="*/ 31 h 52"/>
              <a:gd name="T4" fmla="*/ 132 w 157"/>
              <a:gd name="T5" fmla="*/ 4 h 52"/>
              <a:gd name="T6" fmla="*/ 11 w 157"/>
              <a:gd name="T7" fmla="*/ 29 h 52"/>
              <a:gd name="T8" fmla="*/ 14 w 157"/>
              <a:gd name="T9" fmla="*/ 50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7" h="52">
                <a:moveTo>
                  <a:pt x="14" y="50"/>
                </a:moveTo>
                <a:cubicBezTo>
                  <a:pt x="55" y="52"/>
                  <a:pt x="99" y="39"/>
                  <a:pt x="139" y="31"/>
                </a:cubicBezTo>
                <a:cubicBezTo>
                  <a:pt x="157" y="27"/>
                  <a:pt x="149" y="0"/>
                  <a:pt x="132" y="4"/>
                </a:cubicBezTo>
                <a:cubicBezTo>
                  <a:pt x="92" y="13"/>
                  <a:pt x="50" y="17"/>
                  <a:pt x="11" y="29"/>
                </a:cubicBezTo>
                <a:cubicBezTo>
                  <a:pt x="0" y="33"/>
                  <a:pt x="2" y="50"/>
                  <a:pt x="14" y="50"/>
                </a:cubicBezTo>
                <a:close/>
              </a:path>
            </a:pathLst>
          </a:custGeom>
          <a:solidFill>
            <a:srgbClr val="8DC54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8" name="Freeform 33"/>
          <p:cNvSpPr/>
          <p:nvPr/>
        </p:nvSpPr>
        <p:spPr bwMode="auto">
          <a:xfrm>
            <a:off x="700373" y="2399226"/>
            <a:ext cx="293494" cy="268888"/>
          </a:xfrm>
          <a:custGeom>
            <a:avLst/>
            <a:gdLst>
              <a:gd name="T0" fmla="*/ 7 w 121"/>
              <a:gd name="T1" fmla="*/ 16 h 67"/>
              <a:gd name="T2" fmla="*/ 115 w 121"/>
              <a:gd name="T3" fmla="*/ 65 h 67"/>
              <a:gd name="T4" fmla="*/ 120 w 121"/>
              <a:gd name="T5" fmla="*/ 61 h 67"/>
              <a:gd name="T6" fmla="*/ 7 w 121"/>
              <a:gd name="T7" fmla="*/ 4 h 67"/>
              <a:gd name="T8" fmla="*/ 7 w 121"/>
              <a:gd name="T9" fmla="*/ 16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0" h="67">
                <a:moveTo>
                  <a:pt x="7" y="16"/>
                </a:moveTo>
                <a:cubicBezTo>
                  <a:pt x="54" y="12"/>
                  <a:pt x="81" y="40"/>
                  <a:pt x="115" y="65"/>
                </a:cubicBezTo>
                <a:cubicBezTo>
                  <a:pt x="118" y="67"/>
                  <a:pt x="121" y="64"/>
                  <a:pt x="120" y="61"/>
                </a:cubicBezTo>
                <a:cubicBezTo>
                  <a:pt x="100" y="20"/>
                  <a:pt x="51" y="0"/>
                  <a:pt x="7" y="4"/>
                </a:cubicBezTo>
                <a:cubicBezTo>
                  <a:pt x="0" y="5"/>
                  <a:pt x="0" y="16"/>
                  <a:pt x="7" y="16"/>
                </a:cubicBezTo>
                <a:close/>
              </a:path>
            </a:pathLst>
          </a:custGeom>
          <a:solidFill>
            <a:srgbClr val="FF741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9" name="Freeform 33"/>
          <p:cNvSpPr/>
          <p:nvPr/>
        </p:nvSpPr>
        <p:spPr bwMode="auto">
          <a:xfrm>
            <a:off x="616134" y="2615508"/>
            <a:ext cx="265259" cy="154742"/>
          </a:xfrm>
          <a:custGeom>
            <a:avLst/>
            <a:gdLst>
              <a:gd name="T0" fmla="*/ 7 w 121"/>
              <a:gd name="T1" fmla="*/ 16 h 67"/>
              <a:gd name="T2" fmla="*/ 115 w 121"/>
              <a:gd name="T3" fmla="*/ 65 h 67"/>
              <a:gd name="T4" fmla="*/ 120 w 121"/>
              <a:gd name="T5" fmla="*/ 61 h 67"/>
              <a:gd name="T6" fmla="*/ 7 w 121"/>
              <a:gd name="T7" fmla="*/ 4 h 67"/>
              <a:gd name="T8" fmla="*/ 7 w 121"/>
              <a:gd name="T9" fmla="*/ 16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0" h="67">
                <a:moveTo>
                  <a:pt x="7" y="16"/>
                </a:moveTo>
                <a:cubicBezTo>
                  <a:pt x="54" y="12"/>
                  <a:pt x="81" y="40"/>
                  <a:pt x="115" y="65"/>
                </a:cubicBezTo>
                <a:cubicBezTo>
                  <a:pt x="118" y="67"/>
                  <a:pt x="121" y="64"/>
                  <a:pt x="120" y="61"/>
                </a:cubicBezTo>
                <a:cubicBezTo>
                  <a:pt x="100" y="20"/>
                  <a:pt x="51" y="0"/>
                  <a:pt x="7" y="4"/>
                </a:cubicBezTo>
                <a:cubicBezTo>
                  <a:pt x="0" y="5"/>
                  <a:pt x="0" y="16"/>
                  <a:pt x="7" y="16"/>
                </a:cubicBezTo>
                <a:close/>
              </a:path>
            </a:pathLst>
          </a:custGeom>
          <a:solidFill>
            <a:srgbClr val="FF741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0" name="Freeform 33"/>
          <p:cNvSpPr/>
          <p:nvPr/>
        </p:nvSpPr>
        <p:spPr bwMode="auto">
          <a:xfrm>
            <a:off x="539929" y="2744075"/>
            <a:ext cx="167497" cy="67168"/>
          </a:xfrm>
          <a:custGeom>
            <a:avLst/>
            <a:gdLst>
              <a:gd name="T0" fmla="*/ 7 w 121"/>
              <a:gd name="T1" fmla="*/ 16 h 67"/>
              <a:gd name="T2" fmla="*/ 115 w 121"/>
              <a:gd name="T3" fmla="*/ 65 h 67"/>
              <a:gd name="T4" fmla="*/ 120 w 121"/>
              <a:gd name="T5" fmla="*/ 61 h 67"/>
              <a:gd name="T6" fmla="*/ 7 w 121"/>
              <a:gd name="T7" fmla="*/ 4 h 67"/>
              <a:gd name="T8" fmla="*/ 7 w 121"/>
              <a:gd name="T9" fmla="*/ 16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0" h="67">
                <a:moveTo>
                  <a:pt x="7" y="16"/>
                </a:moveTo>
                <a:cubicBezTo>
                  <a:pt x="54" y="12"/>
                  <a:pt x="81" y="40"/>
                  <a:pt x="115" y="65"/>
                </a:cubicBezTo>
                <a:cubicBezTo>
                  <a:pt x="118" y="67"/>
                  <a:pt x="121" y="64"/>
                  <a:pt x="120" y="61"/>
                </a:cubicBezTo>
                <a:cubicBezTo>
                  <a:pt x="100" y="20"/>
                  <a:pt x="51" y="0"/>
                  <a:pt x="7" y="4"/>
                </a:cubicBezTo>
                <a:cubicBezTo>
                  <a:pt x="0" y="5"/>
                  <a:pt x="0" y="16"/>
                  <a:pt x="7" y="16"/>
                </a:cubicBezTo>
                <a:close/>
              </a:path>
            </a:pathLst>
          </a:custGeom>
          <a:solidFill>
            <a:srgbClr val="FF741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2" name="Freeform 31"/>
          <p:cNvSpPr/>
          <p:nvPr/>
        </p:nvSpPr>
        <p:spPr bwMode="auto">
          <a:xfrm>
            <a:off x="1383365" y="3422263"/>
            <a:ext cx="742080" cy="893852"/>
          </a:xfrm>
          <a:custGeom>
            <a:avLst/>
            <a:gdLst>
              <a:gd name="T0" fmla="*/ 243 w 343"/>
              <a:gd name="T1" fmla="*/ 35 h 436"/>
              <a:gd name="T2" fmla="*/ 166 w 343"/>
              <a:gd name="T3" fmla="*/ 7 h 436"/>
              <a:gd name="T4" fmla="*/ 108 w 343"/>
              <a:gd name="T5" fmla="*/ 74 h 436"/>
              <a:gd name="T6" fmla="*/ 54 w 343"/>
              <a:gd name="T7" fmla="*/ 206 h 436"/>
              <a:gd name="T8" fmla="*/ 8 w 343"/>
              <a:gd name="T9" fmla="*/ 348 h 436"/>
              <a:gd name="T10" fmla="*/ 193 w 343"/>
              <a:gd name="T11" fmla="*/ 278 h 436"/>
              <a:gd name="T12" fmla="*/ 278 w 343"/>
              <a:gd name="T13" fmla="*/ 215 h 436"/>
              <a:gd name="T14" fmla="*/ 243 w 343"/>
              <a:gd name="T15" fmla="*/ 35 h 4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43" h="436">
                <a:moveTo>
                  <a:pt x="243" y="35"/>
                </a:moveTo>
                <a:cubicBezTo>
                  <a:pt x="222" y="15"/>
                  <a:pt x="195" y="0"/>
                  <a:pt x="166" y="7"/>
                </a:cubicBezTo>
                <a:cubicBezTo>
                  <a:pt x="135" y="14"/>
                  <a:pt x="119" y="48"/>
                  <a:pt x="108" y="74"/>
                </a:cubicBezTo>
                <a:cubicBezTo>
                  <a:pt x="89" y="118"/>
                  <a:pt x="73" y="162"/>
                  <a:pt x="54" y="206"/>
                </a:cubicBezTo>
                <a:cubicBezTo>
                  <a:pt x="38" y="245"/>
                  <a:pt x="0" y="305"/>
                  <a:pt x="8" y="348"/>
                </a:cubicBezTo>
                <a:cubicBezTo>
                  <a:pt x="24" y="436"/>
                  <a:pt x="161" y="303"/>
                  <a:pt x="193" y="278"/>
                </a:cubicBezTo>
                <a:cubicBezTo>
                  <a:pt x="221" y="256"/>
                  <a:pt x="252" y="239"/>
                  <a:pt x="278" y="215"/>
                </a:cubicBezTo>
                <a:cubicBezTo>
                  <a:pt x="343" y="156"/>
                  <a:pt x="294" y="83"/>
                  <a:pt x="243" y="35"/>
                </a:cubicBezTo>
                <a:close/>
              </a:path>
            </a:pathLst>
          </a:custGeom>
          <a:solidFill>
            <a:srgbClr val="FF8D3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3" name="Freeform 29"/>
          <p:cNvSpPr/>
          <p:nvPr/>
        </p:nvSpPr>
        <p:spPr bwMode="auto">
          <a:xfrm rot="944875">
            <a:off x="1985670" y="3305131"/>
            <a:ext cx="337320" cy="248573"/>
          </a:xfrm>
          <a:custGeom>
            <a:avLst/>
            <a:gdLst>
              <a:gd name="T0" fmla="*/ 18 w 147"/>
              <a:gd name="T1" fmla="*/ 111 h 118"/>
              <a:gd name="T2" fmla="*/ 132 w 147"/>
              <a:gd name="T3" fmla="*/ 35 h 118"/>
              <a:gd name="T4" fmla="*/ 118 w 147"/>
              <a:gd name="T5" fmla="*/ 10 h 118"/>
              <a:gd name="T6" fmla="*/ 3 w 147"/>
              <a:gd name="T7" fmla="*/ 103 h 118"/>
              <a:gd name="T8" fmla="*/ 18 w 147"/>
              <a:gd name="T9" fmla="*/ 111 h 1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7" h="118">
                <a:moveTo>
                  <a:pt x="18" y="111"/>
                </a:moveTo>
                <a:cubicBezTo>
                  <a:pt x="49" y="75"/>
                  <a:pt x="94" y="62"/>
                  <a:pt x="132" y="35"/>
                </a:cubicBezTo>
                <a:cubicBezTo>
                  <a:pt x="147" y="24"/>
                  <a:pt x="134" y="0"/>
                  <a:pt x="118" y="10"/>
                </a:cubicBezTo>
                <a:cubicBezTo>
                  <a:pt x="77" y="32"/>
                  <a:pt x="21" y="57"/>
                  <a:pt x="3" y="103"/>
                </a:cubicBezTo>
                <a:cubicBezTo>
                  <a:pt x="0" y="111"/>
                  <a:pt x="12" y="118"/>
                  <a:pt x="18" y="111"/>
                </a:cubicBezTo>
                <a:close/>
              </a:path>
            </a:pathLst>
          </a:custGeom>
          <a:solidFill>
            <a:srgbClr val="8DC54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4" name="Freeform 28"/>
          <p:cNvSpPr/>
          <p:nvPr/>
        </p:nvSpPr>
        <p:spPr bwMode="auto">
          <a:xfrm>
            <a:off x="1958269" y="3201826"/>
            <a:ext cx="297886" cy="284048"/>
          </a:xfrm>
          <a:custGeom>
            <a:avLst/>
            <a:gdLst>
              <a:gd name="T0" fmla="*/ 15 w 86"/>
              <a:gd name="T1" fmla="*/ 153 h 160"/>
              <a:gd name="T2" fmla="*/ 44 w 86"/>
              <a:gd name="T3" fmla="*/ 86 h 160"/>
              <a:gd name="T4" fmla="*/ 82 w 86"/>
              <a:gd name="T5" fmla="*/ 19 h 160"/>
              <a:gd name="T6" fmla="*/ 61 w 86"/>
              <a:gd name="T7" fmla="*/ 7 h 160"/>
              <a:gd name="T8" fmla="*/ 19 w 86"/>
              <a:gd name="T9" fmla="*/ 78 h 160"/>
              <a:gd name="T10" fmla="*/ 1 w 86"/>
              <a:gd name="T11" fmla="*/ 151 h 160"/>
              <a:gd name="T12" fmla="*/ 15 w 86"/>
              <a:gd name="T13" fmla="*/ 153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6" h="160">
                <a:moveTo>
                  <a:pt x="15" y="153"/>
                </a:moveTo>
                <a:cubicBezTo>
                  <a:pt x="24" y="130"/>
                  <a:pt x="33" y="108"/>
                  <a:pt x="44" y="86"/>
                </a:cubicBezTo>
                <a:cubicBezTo>
                  <a:pt x="56" y="64"/>
                  <a:pt x="74" y="42"/>
                  <a:pt x="82" y="19"/>
                </a:cubicBezTo>
                <a:cubicBezTo>
                  <a:pt x="86" y="6"/>
                  <a:pt x="70" y="0"/>
                  <a:pt x="61" y="7"/>
                </a:cubicBezTo>
                <a:cubicBezTo>
                  <a:pt x="41" y="23"/>
                  <a:pt x="29" y="55"/>
                  <a:pt x="19" y="78"/>
                </a:cubicBezTo>
                <a:cubicBezTo>
                  <a:pt x="9" y="101"/>
                  <a:pt x="0" y="125"/>
                  <a:pt x="1" y="151"/>
                </a:cubicBezTo>
                <a:cubicBezTo>
                  <a:pt x="2" y="159"/>
                  <a:pt x="12" y="160"/>
                  <a:pt x="15" y="153"/>
                </a:cubicBezTo>
                <a:close/>
              </a:path>
            </a:pathLst>
          </a:custGeom>
          <a:solidFill>
            <a:srgbClr val="8DC54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5" name="Freeform 30"/>
          <p:cNvSpPr/>
          <p:nvPr/>
        </p:nvSpPr>
        <p:spPr bwMode="auto">
          <a:xfrm flipV="1">
            <a:off x="1873691" y="2993711"/>
            <a:ext cx="115422" cy="598853"/>
          </a:xfrm>
          <a:custGeom>
            <a:avLst/>
            <a:gdLst>
              <a:gd name="T0" fmla="*/ 14 w 157"/>
              <a:gd name="T1" fmla="*/ 50 h 52"/>
              <a:gd name="T2" fmla="*/ 139 w 157"/>
              <a:gd name="T3" fmla="*/ 31 h 52"/>
              <a:gd name="T4" fmla="*/ 132 w 157"/>
              <a:gd name="T5" fmla="*/ 4 h 52"/>
              <a:gd name="T6" fmla="*/ 11 w 157"/>
              <a:gd name="T7" fmla="*/ 29 h 52"/>
              <a:gd name="T8" fmla="*/ 14 w 157"/>
              <a:gd name="T9" fmla="*/ 50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7" h="52">
                <a:moveTo>
                  <a:pt x="14" y="50"/>
                </a:moveTo>
                <a:cubicBezTo>
                  <a:pt x="55" y="52"/>
                  <a:pt x="99" y="39"/>
                  <a:pt x="139" y="31"/>
                </a:cubicBezTo>
                <a:cubicBezTo>
                  <a:pt x="157" y="27"/>
                  <a:pt x="149" y="0"/>
                  <a:pt x="132" y="4"/>
                </a:cubicBezTo>
                <a:cubicBezTo>
                  <a:pt x="92" y="13"/>
                  <a:pt x="50" y="17"/>
                  <a:pt x="11" y="29"/>
                </a:cubicBezTo>
                <a:cubicBezTo>
                  <a:pt x="0" y="33"/>
                  <a:pt x="2" y="50"/>
                  <a:pt x="14" y="50"/>
                </a:cubicBezTo>
                <a:close/>
              </a:path>
            </a:pathLst>
          </a:custGeom>
          <a:solidFill>
            <a:srgbClr val="8DC54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6" name="Freeform 33"/>
          <p:cNvSpPr/>
          <p:nvPr/>
        </p:nvSpPr>
        <p:spPr bwMode="auto">
          <a:xfrm>
            <a:off x="1628276" y="3594815"/>
            <a:ext cx="293494" cy="268888"/>
          </a:xfrm>
          <a:custGeom>
            <a:avLst/>
            <a:gdLst>
              <a:gd name="T0" fmla="*/ 7 w 121"/>
              <a:gd name="T1" fmla="*/ 16 h 67"/>
              <a:gd name="T2" fmla="*/ 115 w 121"/>
              <a:gd name="T3" fmla="*/ 65 h 67"/>
              <a:gd name="T4" fmla="*/ 120 w 121"/>
              <a:gd name="T5" fmla="*/ 61 h 67"/>
              <a:gd name="T6" fmla="*/ 7 w 121"/>
              <a:gd name="T7" fmla="*/ 4 h 67"/>
              <a:gd name="T8" fmla="*/ 7 w 121"/>
              <a:gd name="T9" fmla="*/ 16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0" h="67">
                <a:moveTo>
                  <a:pt x="7" y="16"/>
                </a:moveTo>
                <a:cubicBezTo>
                  <a:pt x="54" y="12"/>
                  <a:pt x="81" y="40"/>
                  <a:pt x="115" y="65"/>
                </a:cubicBezTo>
                <a:cubicBezTo>
                  <a:pt x="118" y="67"/>
                  <a:pt x="121" y="64"/>
                  <a:pt x="120" y="61"/>
                </a:cubicBezTo>
                <a:cubicBezTo>
                  <a:pt x="100" y="20"/>
                  <a:pt x="51" y="0"/>
                  <a:pt x="7" y="4"/>
                </a:cubicBezTo>
                <a:cubicBezTo>
                  <a:pt x="0" y="5"/>
                  <a:pt x="0" y="16"/>
                  <a:pt x="7" y="16"/>
                </a:cubicBezTo>
                <a:close/>
              </a:path>
            </a:pathLst>
          </a:custGeom>
          <a:solidFill>
            <a:srgbClr val="FF741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7" name="Freeform 33"/>
          <p:cNvSpPr/>
          <p:nvPr/>
        </p:nvSpPr>
        <p:spPr bwMode="auto">
          <a:xfrm>
            <a:off x="1544037" y="3811097"/>
            <a:ext cx="265259" cy="154742"/>
          </a:xfrm>
          <a:custGeom>
            <a:avLst/>
            <a:gdLst>
              <a:gd name="T0" fmla="*/ 7 w 121"/>
              <a:gd name="T1" fmla="*/ 16 h 67"/>
              <a:gd name="T2" fmla="*/ 115 w 121"/>
              <a:gd name="T3" fmla="*/ 65 h 67"/>
              <a:gd name="T4" fmla="*/ 120 w 121"/>
              <a:gd name="T5" fmla="*/ 61 h 67"/>
              <a:gd name="T6" fmla="*/ 7 w 121"/>
              <a:gd name="T7" fmla="*/ 4 h 67"/>
              <a:gd name="T8" fmla="*/ 7 w 121"/>
              <a:gd name="T9" fmla="*/ 16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0" h="67">
                <a:moveTo>
                  <a:pt x="7" y="16"/>
                </a:moveTo>
                <a:cubicBezTo>
                  <a:pt x="54" y="12"/>
                  <a:pt x="81" y="40"/>
                  <a:pt x="115" y="65"/>
                </a:cubicBezTo>
                <a:cubicBezTo>
                  <a:pt x="118" y="67"/>
                  <a:pt x="121" y="64"/>
                  <a:pt x="120" y="61"/>
                </a:cubicBezTo>
                <a:cubicBezTo>
                  <a:pt x="100" y="20"/>
                  <a:pt x="51" y="0"/>
                  <a:pt x="7" y="4"/>
                </a:cubicBezTo>
                <a:cubicBezTo>
                  <a:pt x="0" y="5"/>
                  <a:pt x="0" y="16"/>
                  <a:pt x="7" y="16"/>
                </a:cubicBezTo>
                <a:close/>
              </a:path>
            </a:pathLst>
          </a:custGeom>
          <a:solidFill>
            <a:srgbClr val="FF741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8" name="Freeform 33"/>
          <p:cNvSpPr/>
          <p:nvPr/>
        </p:nvSpPr>
        <p:spPr bwMode="auto">
          <a:xfrm>
            <a:off x="1467832" y="3939664"/>
            <a:ext cx="167497" cy="67168"/>
          </a:xfrm>
          <a:custGeom>
            <a:avLst/>
            <a:gdLst>
              <a:gd name="T0" fmla="*/ 7 w 121"/>
              <a:gd name="T1" fmla="*/ 16 h 67"/>
              <a:gd name="T2" fmla="*/ 115 w 121"/>
              <a:gd name="T3" fmla="*/ 65 h 67"/>
              <a:gd name="T4" fmla="*/ 120 w 121"/>
              <a:gd name="T5" fmla="*/ 61 h 67"/>
              <a:gd name="T6" fmla="*/ 7 w 121"/>
              <a:gd name="T7" fmla="*/ 4 h 67"/>
              <a:gd name="T8" fmla="*/ 7 w 121"/>
              <a:gd name="T9" fmla="*/ 16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0" h="67">
                <a:moveTo>
                  <a:pt x="7" y="16"/>
                </a:moveTo>
                <a:cubicBezTo>
                  <a:pt x="54" y="12"/>
                  <a:pt x="81" y="40"/>
                  <a:pt x="115" y="65"/>
                </a:cubicBezTo>
                <a:cubicBezTo>
                  <a:pt x="118" y="67"/>
                  <a:pt x="121" y="64"/>
                  <a:pt x="120" y="61"/>
                </a:cubicBezTo>
                <a:cubicBezTo>
                  <a:pt x="100" y="20"/>
                  <a:pt x="51" y="0"/>
                  <a:pt x="7" y="4"/>
                </a:cubicBezTo>
                <a:cubicBezTo>
                  <a:pt x="0" y="5"/>
                  <a:pt x="0" y="16"/>
                  <a:pt x="7" y="16"/>
                </a:cubicBezTo>
                <a:close/>
              </a:path>
            </a:pathLst>
          </a:custGeom>
          <a:solidFill>
            <a:srgbClr val="FF741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9" name="Freeform 31"/>
          <p:cNvSpPr/>
          <p:nvPr/>
        </p:nvSpPr>
        <p:spPr bwMode="auto">
          <a:xfrm>
            <a:off x="2351763" y="4760261"/>
            <a:ext cx="742080" cy="893852"/>
          </a:xfrm>
          <a:custGeom>
            <a:avLst/>
            <a:gdLst>
              <a:gd name="T0" fmla="*/ 243 w 343"/>
              <a:gd name="T1" fmla="*/ 35 h 436"/>
              <a:gd name="T2" fmla="*/ 166 w 343"/>
              <a:gd name="T3" fmla="*/ 7 h 436"/>
              <a:gd name="T4" fmla="*/ 108 w 343"/>
              <a:gd name="T5" fmla="*/ 74 h 436"/>
              <a:gd name="T6" fmla="*/ 54 w 343"/>
              <a:gd name="T7" fmla="*/ 206 h 436"/>
              <a:gd name="T8" fmla="*/ 8 w 343"/>
              <a:gd name="T9" fmla="*/ 348 h 436"/>
              <a:gd name="T10" fmla="*/ 193 w 343"/>
              <a:gd name="T11" fmla="*/ 278 h 436"/>
              <a:gd name="T12" fmla="*/ 278 w 343"/>
              <a:gd name="T13" fmla="*/ 215 h 436"/>
              <a:gd name="T14" fmla="*/ 243 w 343"/>
              <a:gd name="T15" fmla="*/ 35 h 4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43" h="436">
                <a:moveTo>
                  <a:pt x="243" y="35"/>
                </a:moveTo>
                <a:cubicBezTo>
                  <a:pt x="222" y="15"/>
                  <a:pt x="195" y="0"/>
                  <a:pt x="166" y="7"/>
                </a:cubicBezTo>
                <a:cubicBezTo>
                  <a:pt x="135" y="14"/>
                  <a:pt x="119" y="48"/>
                  <a:pt x="108" y="74"/>
                </a:cubicBezTo>
                <a:cubicBezTo>
                  <a:pt x="89" y="118"/>
                  <a:pt x="73" y="162"/>
                  <a:pt x="54" y="206"/>
                </a:cubicBezTo>
                <a:cubicBezTo>
                  <a:pt x="38" y="245"/>
                  <a:pt x="0" y="305"/>
                  <a:pt x="8" y="348"/>
                </a:cubicBezTo>
                <a:cubicBezTo>
                  <a:pt x="24" y="436"/>
                  <a:pt x="161" y="303"/>
                  <a:pt x="193" y="278"/>
                </a:cubicBezTo>
                <a:cubicBezTo>
                  <a:pt x="221" y="256"/>
                  <a:pt x="252" y="239"/>
                  <a:pt x="278" y="215"/>
                </a:cubicBezTo>
                <a:cubicBezTo>
                  <a:pt x="343" y="156"/>
                  <a:pt x="294" y="83"/>
                  <a:pt x="243" y="35"/>
                </a:cubicBezTo>
                <a:close/>
              </a:path>
            </a:pathLst>
          </a:custGeom>
          <a:solidFill>
            <a:srgbClr val="FF8D3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0" name="Freeform 29"/>
          <p:cNvSpPr/>
          <p:nvPr/>
        </p:nvSpPr>
        <p:spPr bwMode="auto">
          <a:xfrm rot="944875">
            <a:off x="2954068" y="4643129"/>
            <a:ext cx="337320" cy="248573"/>
          </a:xfrm>
          <a:custGeom>
            <a:avLst/>
            <a:gdLst>
              <a:gd name="T0" fmla="*/ 18 w 147"/>
              <a:gd name="T1" fmla="*/ 111 h 118"/>
              <a:gd name="T2" fmla="*/ 132 w 147"/>
              <a:gd name="T3" fmla="*/ 35 h 118"/>
              <a:gd name="T4" fmla="*/ 118 w 147"/>
              <a:gd name="T5" fmla="*/ 10 h 118"/>
              <a:gd name="T6" fmla="*/ 3 w 147"/>
              <a:gd name="T7" fmla="*/ 103 h 118"/>
              <a:gd name="T8" fmla="*/ 18 w 147"/>
              <a:gd name="T9" fmla="*/ 111 h 1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7" h="118">
                <a:moveTo>
                  <a:pt x="18" y="111"/>
                </a:moveTo>
                <a:cubicBezTo>
                  <a:pt x="49" y="75"/>
                  <a:pt x="94" y="62"/>
                  <a:pt x="132" y="35"/>
                </a:cubicBezTo>
                <a:cubicBezTo>
                  <a:pt x="147" y="24"/>
                  <a:pt x="134" y="0"/>
                  <a:pt x="118" y="10"/>
                </a:cubicBezTo>
                <a:cubicBezTo>
                  <a:pt x="77" y="32"/>
                  <a:pt x="21" y="57"/>
                  <a:pt x="3" y="103"/>
                </a:cubicBezTo>
                <a:cubicBezTo>
                  <a:pt x="0" y="111"/>
                  <a:pt x="12" y="118"/>
                  <a:pt x="18" y="111"/>
                </a:cubicBezTo>
                <a:close/>
              </a:path>
            </a:pathLst>
          </a:custGeom>
          <a:solidFill>
            <a:srgbClr val="8DC54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1" name="Freeform 28"/>
          <p:cNvSpPr/>
          <p:nvPr/>
        </p:nvSpPr>
        <p:spPr bwMode="auto">
          <a:xfrm>
            <a:off x="2926667" y="4539824"/>
            <a:ext cx="297886" cy="284048"/>
          </a:xfrm>
          <a:custGeom>
            <a:avLst/>
            <a:gdLst>
              <a:gd name="T0" fmla="*/ 15 w 86"/>
              <a:gd name="T1" fmla="*/ 153 h 160"/>
              <a:gd name="T2" fmla="*/ 44 w 86"/>
              <a:gd name="T3" fmla="*/ 86 h 160"/>
              <a:gd name="T4" fmla="*/ 82 w 86"/>
              <a:gd name="T5" fmla="*/ 19 h 160"/>
              <a:gd name="T6" fmla="*/ 61 w 86"/>
              <a:gd name="T7" fmla="*/ 7 h 160"/>
              <a:gd name="T8" fmla="*/ 19 w 86"/>
              <a:gd name="T9" fmla="*/ 78 h 160"/>
              <a:gd name="T10" fmla="*/ 1 w 86"/>
              <a:gd name="T11" fmla="*/ 151 h 160"/>
              <a:gd name="T12" fmla="*/ 15 w 86"/>
              <a:gd name="T13" fmla="*/ 153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6" h="160">
                <a:moveTo>
                  <a:pt x="15" y="153"/>
                </a:moveTo>
                <a:cubicBezTo>
                  <a:pt x="24" y="130"/>
                  <a:pt x="33" y="108"/>
                  <a:pt x="44" y="86"/>
                </a:cubicBezTo>
                <a:cubicBezTo>
                  <a:pt x="56" y="64"/>
                  <a:pt x="74" y="42"/>
                  <a:pt x="82" y="19"/>
                </a:cubicBezTo>
                <a:cubicBezTo>
                  <a:pt x="86" y="6"/>
                  <a:pt x="70" y="0"/>
                  <a:pt x="61" y="7"/>
                </a:cubicBezTo>
                <a:cubicBezTo>
                  <a:pt x="41" y="23"/>
                  <a:pt x="29" y="55"/>
                  <a:pt x="19" y="78"/>
                </a:cubicBezTo>
                <a:cubicBezTo>
                  <a:pt x="9" y="101"/>
                  <a:pt x="0" y="125"/>
                  <a:pt x="1" y="151"/>
                </a:cubicBezTo>
                <a:cubicBezTo>
                  <a:pt x="2" y="159"/>
                  <a:pt x="12" y="160"/>
                  <a:pt x="15" y="153"/>
                </a:cubicBezTo>
                <a:close/>
              </a:path>
            </a:pathLst>
          </a:custGeom>
          <a:solidFill>
            <a:srgbClr val="8DC54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2" name="Freeform 30"/>
          <p:cNvSpPr/>
          <p:nvPr/>
        </p:nvSpPr>
        <p:spPr bwMode="auto">
          <a:xfrm flipV="1">
            <a:off x="2842089" y="4331709"/>
            <a:ext cx="115422" cy="598853"/>
          </a:xfrm>
          <a:custGeom>
            <a:avLst/>
            <a:gdLst>
              <a:gd name="T0" fmla="*/ 14 w 157"/>
              <a:gd name="T1" fmla="*/ 50 h 52"/>
              <a:gd name="T2" fmla="*/ 139 w 157"/>
              <a:gd name="T3" fmla="*/ 31 h 52"/>
              <a:gd name="T4" fmla="*/ 132 w 157"/>
              <a:gd name="T5" fmla="*/ 4 h 52"/>
              <a:gd name="T6" fmla="*/ 11 w 157"/>
              <a:gd name="T7" fmla="*/ 29 h 52"/>
              <a:gd name="T8" fmla="*/ 14 w 157"/>
              <a:gd name="T9" fmla="*/ 50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7" h="52">
                <a:moveTo>
                  <a:pt x="14" y="50"/>
                </a:moveTo>
                <a:cubicBezTo>
                  <a:pt x="55" y="52"/>
                  <a:pt x="99" y="39"/>
                  <a:pt x="139" y="31"/>
                </a:cubicBezTo>
                <a:cubicBezTo>
                  <a:pt x="157" y="27"/>
                  <a:pt x="149" y="0"/>
                  <a:pt x="132" y="4"/>
                </a:cubicBezTo>
                <a:cubicBezTo>
                  <a:pt x="92" y="13"/>
                  <a:pt x="50" y="17"/>
                  <a:pt x="11" y="29"/>
                </a:cubicBezTo>
                <a:cubicBezTo>
                  <a:pt x="0" y="33"/>
                  <a:pt x="2" y="50"/>
                  <a:pt x="14" y="50"/>
                </a:cubicBezTo>
                <a:close/>
              </a:path>
            </a:pathLst>
          </a:custGeom>
          <a:solidFill>
            <a:srgbClr val="8DC54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3" name="Freeform 33"/>
          <p:cNvSpPr/>
          <p:nvPr/>
        </p:nvSpPr>
        <p:spPr bwMode="auto">
          <a:xfrm>
            <a:off x="2596674" y="4932813"/>
            <a:ext cx="293494" cy="268888"/>
          </a:xfrm>
          <a:custGeom>
            <a:avLst/>
            <a:gdLst>
              <a:gd name="T0" fmla="*/ 7 w 121"/>
              <a:gd name="T1" fmla="*/ 16 h 67"/>
              <a:gd name="T2" fmla="*/ 115 w 121"/>
              <a:gd name="T3" fmla="*/ 65 h 67"/>
              <a:gd name="T4" fmla="*/ 120 w 121"/>
              <a:gd name="T5" fmla="*/ 61 h 67"/>
              <a:gd name="T6" fmla="*/ 7 w 121"/>
              <a:gd name="T7" fmla="*/ 4 h 67"/>
              <a:gd name="T8" fmla="*/ 7 w 121"/>
              <a:gd name="T9" fmla="*/ 16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0" h="67">
                <a:moveTo>
                  <a:pt x="7" y="16"/>
                </a:moveTo>
                <a:cubicBezTo>
                  <a:pt x="54" y="12"/>
                  <a:pt x="81" y="40"/>
                  <a:pt x="115" y="65"/>
                </a:cubicBezTo>
                <a:cubicBezTo>
                  <a:pt x="118" y="67"/>
                  <a:pt x="121" y="64"/>
                  <a:pt x="120" y="61"/>
                </a:cubicBezTo>
                <a:cubicBezTo>
                  <a:pt x="100" y="20"/>
                  <a:pt x="51" y="0"/>
                  <a:pt x="7" y="4"/>
                </a:cubicBezTo>
                <a:cubicBezTo>
                  <a:pt x="0" y="5"/>
                  <a:pt x="0" y="16"/>
                  <a:pt x="7" y="16"/>
                </a:cubicBezTo>
                <a:close/>
              </a:path>
            </a:pathLst>
          </a:custGeom>
          <a:solidFill>
            <a:srgbClr val="FF741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4" name="Freeform 33"/>
          <p:cNvSpPr/>
          <p:nvPr/>
        </p:nvSpPr>
        <p:spPr bwMode="auto">
          <a:xfrm>
            <a:off x="2512435" y="5149095"/>
            <a:ext cx="265259" cy="154742"/>
          </a:xfrm>
          <a:custGeom>
            <a:avLst/>
            <a:gdLst>
              <a:gd name="T0" fmla="*/ 7 w 121"/>
              <a:gd name="T1" fmla="*/ 16 h 67"/>
              <a:gd name="T2" fmla="*/ 115 w 121"/>
              <a:gd name="T3" fmla="*/ 65 h 67"/>
              <a:gd name="T4" fmla="*/ 120 w 121"/>
              <a:gd name="T5" fmla="*/ 61 h 67"/>
              <a:gd name="T6" fmla="*/ 7 w 121"/>
              <a:gd name="T7" fmla="*/ 4 h 67"/>
              <a:gd name="T8" fmla="*/ 7 w 121"/>
              <a:gd name="T9" fmla="*/ 16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0" h="67">
                <a:moveTo>
                  <a:pt x="7" y="16"/>
                </a:moveTo>
                <a:cubicBezTo>
                  <a:pt x="54" y="12"/>
                  <a:pt x="81" y="40"/>
                  <a:pt x="115" y="65"/>
                </a:cubicBezTo>
                <a:cubicBezTo>
                  <a:pt x="118" y="67"/>
                  <a:pt x="121" y="64"/>
                  <a:pt x="120" y="61"/>
                </a:cubicBezTo>
                <a:cubicBezTo>
                  <a:pt x="100" y="20"/>
                  <a:pt x="51" y="0"/>
                  <a:pt x="7" y="4"/>
                </a:cubicBezTo>
                <a:cubicBezTo>
                  <a:pt x="0" y="5"/>
                  <a:pt x="0" y="16"/>
                  <a:pt x="7" y="16"/>
                </a:cubicBezTo>
                <a:close/>
              </a:path>
            </a:pathLst>
          </a:custGeom>
          <a:solidFill>
            <a:srgbClr val="FF741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5" name="Freeform 33"/>
          <p:cNvSpPr/>
          <p:nvPr/>
        </p:nvSpPr>
        <p:spPr bwMode="auto">
          <a:xfrm>
            <a:off x="2436230" y="5277662"/>
            <a:ext cx="167497" cy="67168"/>
          </a:xfrm>
          <a:custGeom>
            <a:avLst/>
            <a:gdLst>
              <a:gd name="T0" fmla="*/ 7 w 121"/>
              <a:gd name="T1" fmla="*/ 16 h 67"/>
              <a:gd name="T2" fmla="*/ 115 w 121"/>
              <a:gd name="T3" fmla="*/ 65 h 67"/>
              <a:gd name="T4" fmla="*/ 120 w 121"/>
              <a:gd name="T5" fmla="*/ 61 h 67"/>
              <a:gd name="T6" fmla="*/ 7 w 121"/>
              <a:gd name="T7" fmla="*/ 4 h 67"/>
              <a:gd name="T8" fmla="*/ 7 w 121"/>
              <a:gd name="T9" fmla="*/ 16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0" h="67">
                <a:moveTo>
                  <a:pt x="7" y="16"/>
                </a:moveTo>
                <a:cubicBezTo>
                  <a:pt x="54" y="12"/>
                  <a:pt x="81" y="40"/>
                  <a:pt x="115" y="65"/>
                </a:cubicBezTo>
                <a:cubicBezTo>
                  <a:pt x="118" y="67"/>
                  <a:pt x="121" y="64"/>
                  <a:pt x="120" y="61"/>
                </a:cubicBezTo>
                <a:cubicBezTo>
                  <a:pt x="100" y="20"/>
                  <a:pt x="51" y="0"/>
                  <a:pt x="7" y="4"/>
                </a:cubicBezTo>
                <a:cubicBezTo>
                  <a:pt x="0" y="5"/>
                  <a:pt x="0" y="16"/>
                  <a:pt x="7" y="16"/>
                </a:cubicBezTo>
                <a:close/>
              </a:path>
            </a:pathLst>
          </a:custGeom>
          <a:solidFill>
            <a:srgbClr val="FF741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0" name="文本框 59"/>
          <p:cNvSpPr txBox="1"/>
          <p:nvPr/>
        </p:nvSpPr>
        <p:spPr>
          <a:xfrm>
            <a:off x="4260060" y="573106"/>
            <a:ext cx="311891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b="1" smtClean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仿写步骤</a:t>
            </a:r>
            <a:endParaRPr lang="zh-CN" altLang="en-US" sz="4800" b="1">
              <a:solidFill>
                <a:schemeClr val="bg1"/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61" name="文本框 60"/>
          <p:cNvSpPr txBox="1"/>
          <p:nvPr/>
        </p:nvSpPr>
        <p:spPr>
          <a:xfrm>
            <a:off x="1921769" y="1929373"/>
            <a:ext cx="743426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定：</a:t>
            </a:r>
            <a:r>
              <a:rPr lang="zh-CN" altLang="en-US" sz="3200" b="1" smtClean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定母句修辞、框架、情感、内涵等 </a:t>
            </a:r>
            <a:endParaRPr lang="zh-CN" altLang="en-US" sz="3200" b="1">
              <a:solidFill>
                <a:schemeClr val="bg1"/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99" name="文本框 98"/>
          <p:cNvSpPr txBox="1"/>
          <p:nvPr/>
        </p:nvSpPr>
        <p:spPr>
          <a:xfrm>
            <a:off x="2479439" y="3137029"/>
            <a:ext cx="90193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想：联想、想象一些与句子阐述意义相关的事物。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3465071" y="4528648"/>
            <a:ext cx="782781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连：把前两个步骤连接在一起</a:t>
            </a:r>
            <a:r>
              <a:rPr lang="zh-CN" altLang="en-US" sz="3200" b="1" smtClean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。最后</a:t>
            </a:r>
            <a:r>
              <a:rPr lang="zh-CN" altLang="en-US" sz="3200" b="1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把这些内容组织成语意通顺的句子。</a:t>
            </a:r>
          </a:p>
        </p:txBody>
      </p:sp>
    </p:spTree>
    <p:extLst>
      <p:ext uri="{BB962C8B-B14F-4D97-AF65-F5344CB8AC3E}">
        <p14:creationId xmlns:p14="http://schemas.microsoft.com/office/powerpoint/2010/main" val="94991520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" grpId="0"/>
      <p:bldP spid="99" grpId="0"/>
      <p:bldP spid="10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8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" name="Group 4"/>
          <p:cNvGrpSpPr>
            <a:grpSpLocks noChangeAspect="1"/>
          </p:cNvGrpSpPr>
          <p:nvPr/>
        </p:nvGrpSpPr>
        <p:grpSpPr>
          <a:xfrm rot="10800000">
            <a:off x="130629" y="-458619"/>
            <a:ext cx="1001212" cy="1385668"/>
            <a:chOff x="586" y="743"/>
            <a:chExt cx="2586" cy="3579"/>
          </a:xfrm>
        </p:grpSpPr>
        <p:sp>
          <p:nvSpPr>
            <p:cNvPr id="34" name="Freeform 8"/>
            <p:cNvSpPr/>
            <p:nvPr/>
          </p:nvSpPr>
          <p:spPr bwMode="auto">
            <a:xfrm>
              <a:off x="586" y="1482"/>
              <a:ext cx="2586" cy="2840"/>
            </a:xfrm>
            <a:custGeom>
              <a:avLst/>
              <a:gdLst>
                <a:gd name="T0" fmla="*/ 1181 w 1192"/>
                <a:gd name="T1" fmla="*/ 646 h 1310"/>
                <a:gd name="T2" fmla="*/ 1155 w 1192"/>
                <a:gd name="T3" fmla="*/ 406 h 1310"/>
                <a:gd name="T4" fmla="*/ 1033 w 1192"/>
                <a:gd name="T5" fmla="*/ 179 h 1310"/>
                <a:gd name="T6" fmla="*/ 636 w 1192"/>
                <a:gd name="T7" fmla="*/ 2 h 1310"/>
                <a:gd name="T8" fmla="*/ 597 w 1192"/>
                <a:gd name="T9" fmla="*/ 0 h 1310"/>
                <a:gd name="T10" fmla="*/ 597 w 1192"/>
                <a:gd name="T11" fmla="*/ 0 h 1310"/>
                <a:gd name="T12" fmla="*/ 596 w 1192"/>
                <a:gd name="T13" fmla="*/ 0 h 1310"/>
                <a:gd name="T14" fmla="*/ 595 w 1192"/>
                <a:gd name="T15" fmla="*/ 0 h 1310"/>
                <a:gd name="T16" fmla="*/ 595 w 1192"/>
                <a:gd name="T17" fmla="*/ 0 h 1310"/>
                <a:gd name="T18" fmla="*/ 556 w 1192"/>
                <a:gd name="T19" fmla="*/ 2 h 1310"/>
                <a:gd name="T20" fmla="*/ 159 w 1192"/>
                <a:gd name="T21" fmla="*/ 179 h 1310"/>
                <a:gd name="T22" fmla="*/ 37 w 1192"/>
                <a:gd name="T23" fmla="*/ 406 h 1310"/>
                <a:gd name="T24" fmla="*/ 10 w 1192"/>
                <a:gd name="T25" fmla="*/ 646 h 1310"/>
                <a:gd name="T26" fmla="*/ 3 w 1192"/>
                <a:gd name="T27" fmla="*/ 925 h 1310"/>
                <a:gd name="T28" fmla="*/ 16 w 1192"/>
                <a:gd name="T29" fmla="*/ 1073 h 1310"/>
                <a:gd name="T30" fmla="*/ 56 w 1192"/>
                <a:gd name="T31" fmla="*/ 1210 h 1310"/>
                <a:gd name="T32" fmla="*/ 139 w 1192"/>
                <a:gd name="T33" fmla="*/ 1234 h 1310"/>
                <a:gd name="T34" fmla="*/ 386 w 1192"/>
                <a:gd name="T35" fmla="*/ 1305 h 1310"/>
                <a:gd name="T36" fmla="*/ 596 w 1192"/>
                <a:gd name="T37" fmla="*/ 1305 h 1310"/>
                <a:gd name="T38" fmla="*/ 806 w 1192"/>
                <a:gd name="T39" fmla="*/ 1305 h 1310"/>
                <a:gd name="T40" fmla="*/ 1053 w 1192"/>
                <a:gd name="T41" fmla="*/ 1234 h 1310"/>
                <a:gd name="T42" fmla="*/ 1136 w 1192"/>
                <a:gd name="T43" fmla="*/ 1210 h 1310"/>
                <a:gd name="T44" fmla="*/ 1176 w 1192"/>
                <a:gd name="T45" fmla="*/ 1073 h 1310"/>
                <a:gd name="T46" fmla="*/ 1189 w 1192"/>
                <a:gd name="T47" fmla="*/ 925 h 1310"/>
                <a:gd name="T48" fmla="*/ 1181 w 1192"/>
                <a:gd name="T49" fmla="*/ 646 h 1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92" h="1310">
                  <a:moveTo>
                    <a:pt x="1181" y="646"/>
                  </a:moveTo>
                  <a:cubicBezTo>
                    <a:pt x="1175" y="566"/>
                    <a:pt x="1172" y="485"/>
                    <a:pt x="1155" y="406"/>
                  </a:cubicBezTo>
                  <a:cubicBezTo>
                    <a:pt x="1137" y="323"/>
                    <a:pt x="1089" y="243"/>
                    <a:pt x="1033" y="179"/>
                  </a:cubicBezTo>
                  <a:cubicBezTo>
                    <a:pt x="928" y="58"/>
                    <a:pt x="790" y="13"/>
                    <a:pt x="636" y="2"/>
                  </a:cubicBezTo>
                  <a:cubicBezTo>
                    <a:pt x="623" y="1"/>
                    <a:pt x="610" y="1"/>
                    <a:pt x="597" y="0"/>
                  </a:cubicBezTo>
                  <a:cubicBezTo>
                    <a:pt x="597" y="0"/>
                    <a:pt x="597" y="0"/>
                    <a:pt x="597" y="0"/>
                  </a:cubicBezTo>
                  <a:cubicBezTo>
                    <a:pt x="596" y="0"/>
                    <a:pt x="596" y="0"/>
                    <a:pt x="596" y="0"/>
                  </a:cubicBezTo>
                  <a:cubicBezTo>
                    <a:pt x="596" y="0"/>
                    <a:pt x="595" y="0"/>
                    <a:pt x="595" y="0"/>
                  </a:cubicBezTo>
                  <a:cubicBezTo>
                    <a:pt x="595" y="0"/>
                    <a:pt x="595" y="0"/>
                    <a:pt x="595" y="0"/>
                  </a:cubicBezTo>
                  <a:cubicBezTo>
                    <a:pt x="582" y="1"/>
                    <a:pt x="569" y="1"/>
                    <a:pt x="556" y="2"/>
                  </a:cubicBezTo>
                  <a:cubicBezTo>
                    <a:pt x="402" y="13"/>
                    <a:pt x="264" y="58"/>
                    <a:pt x="159" y="179"/>
                  </a:cubicBezTo>
                  <a:cubicBezTo>
                    <a:pt x="103" y="243"/>
                    <a:pt x="54" y="323"/>
                    <a:pt x="37" y="406"/>
                  </a:cubicBezTo>
                  <a:cubicBezTo>
                    <a:pt x="20" y="485"/>
                    <a:pt x="17" y="566"/>
                    <a:pt x="10" y="646"/>
                  </a:cubicBezTo>
                  <a:cubicBezTo>
                    <a:pt x="3" y="739"/>
                    <a:pt x="0" y="832"/>
                    <a:pt x="3" y="925"/>
                  </a:cubicBezTo>
                  <a:cubicBezTo>
                    <a:pt x="5" y="974"/>
                    <a:pt x="9" y="1024"/>
                    <a:pt x="16" y="1073"/>
                  </a:cubicBezTo>
                  <a:cubicBezTo>
                    <a:pt x="23" y="1117"/>
                    <a:pt x="28" y="1173"/>
                    <a:pt x="56" y="1210"/>
                  </a:cubicBezTo>
                  <a:cubicBezTo>
                    <a:pt x="77" y="1240"/>
                    <a:pt x="112" y="1246"/>
                    <a:pt x="139" y="1234"/>
                  </a:cubicBezTo>
                  <a:cubicBezTo>
                    <a:pt x="207" y="1287"/>
                    <a:pt x="304" y="1300"/>
                    <a:pt x="386" y="1305"/>
                  </a:cubicBezTo>
                  <a:cubicBezTo>
                    <a:pt x="456" y="1310"/>
                    <a:pt x="526" y="1307"/>
                    <a:pt x="596" y="1305"/>
                  </a:cubicBezTo>
                  <a:cubicBezTo>
                    <a:pt x="666" y="1307"/>
                    <a:pt x="736" y="1310"/>
                    <a:pt x="806" y="1305"/>
                  </a:cubicBezTo>
                  <a:cubicBezTo>
                    <a:pt x="888" y="1300"/>
                    <a:pt x="985" y="1287"/>
                    <a:pt x="1053" y="1234"/>
                  </a:cubicBezTo>
                  <a:cubicBezTo>
                    <a:pt x="1080" y="1246"/>
                    <a:pt x="1115" y="1240"/>
                    <a:pt x="1136" y="1210"/>
                  </a:cubicBezTo>
                  <a:cubicBezTo>
                    <a:pt x="1163" y="1173"/>
                    <a:pt x="1169" y="1117"/>
                    <a:pt x="1176" y="1073"/>
                  </a:cubicBezTo>
                  <a:cubicBezTo>
                    <a:pt x="1183" y="1024"/>
                    <a:pt x="1187" y="974"/>
                    <a:pt x="1189" y="925"/>
                  </a:cubicBezTo>
                  <a:cubicBezTo>
                    <a:pt x="1192" y="832"/>
                    <a:pt x="1189" y="739"/>
                    <a:pt x="1181" y="64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9"/>
            <p:cNvSpPr/>
            <p:nvPr/>
          </p:nvSpPr>
          <p:spPr bwMode="auto">
            <a:xfrm>
              <a:off x="1465" y="2467"/>
              <a:ext cx="440" cy="234"/>
            </a:xfrm>
            <a:custGeom>
              <a:avLst/>
              <a:gdLst>
                <a:gd name="T0" fmla="*/ 2 w 203"/>
                <a:gd name="T1" fmla="*/ 30 h 108"/>
                <a:gd name="T2" fmla="*/ 105 w 203"/>
                <a:gd name="T3" fmla="*/ 99 h 108"/>
                <a:gd name="T4" fmla="*/ 202 w 203"/>
                <a:gd name="T5" fmla="*/ 4 h 108"/>
                <a:gd name="T6" fmla="*/ 197 w 203"/>
                <a:gd name="T7" fmla="*/ 2 h 108"/>
                <a:gd name="T8" fmla="*/ 108 w 203"/>
                <a:gd name="T9" fmla="*/ 82 h 108"/>
                <a:gd name="T10" fmla="*/ 11 w 203"/>
                <a:gd name="T11" fmla="*/ 27 h 108"/>
                <a:gd name="T12" fmla="*/ 2 w 203"/>
                <a:gd name="T13" fmla="*/ 3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3" h="108">
                  <a:moveTo>
                    <a:pt x="2" y="30"/>
                  </a:moveTo>
                  <a:cubicBezTo>
                    <a:pt x="14" y="81"/>
                    <a:pt x="53" y="108"/>
                    <a:pt x="105" y="99"/>
                  </a:cubicBezTo>
                  <a:cubicBezTo>
                    <a:pt x="150" y="91"/>
                    <a:pt x="197" y="50"/>
                    <a:pt x="202" y="4"/>
                  </a:cubicBezTo>
                  <a:cubicBezTo>
                    <a:pt x="203" y="1"/>
                    <a:pt x="199" y="0"/>
                    <a:pt x="197" y="2"/>
                  </a:cubicBezTo>
                  <a:cubicBezTo>
                    <a:pt x="179" y="41"/>
                    <a:pt x="151" y="70"/>
                    <a:pt x="108" y="82"/>
                  </a:cubicBezTo>
                  <a:cubicBezTo>
                    <a:pt x="64" y="93"/>
                    <a:pt x="26" y="70"/>
                    <a:pt x="11" y="27"/>
                  </a:cubicBezTo>
                  <a:cubicBezTo>
                    <a:pt x="9" y="22"/>
                    <a:pt x="0" y="24"/>
                    <a:pt x="2" y="30"/>
                  </a:cubicBezTo>
                  <a:close/>
                </a:path>
              </a:pathLst>
            </a:custGeom>
            <a:solidFill>
              <a:srgbClr val="5B08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10"/>
            <p:cNvSpPr/>
            <p:nvPr/>
          </p:nvSpPr>
          <p:spPr bwMode="auto">
            <a:xfrm>
              <a:off x="1892" y="2467"/>
              <a:ext cx="441" cy="238"/>
            </a:xfrm>
            <a:custGeom>
              <a:avLst/>
              <a:gdLst>
                <a:gd name="T0" fmla="*/ 192 w 203"/>
                <a:gd name="T1" fmla="*/ 27 h 110"/>
                <a:gd name="T2" fmla="*/ 95 w 203"/>
                <a:gd name="T3" fmla="*/ 82 h 110"/>
                <a:gd name="T4" fmla="*/ 6 w 203"/>
                <a:gd name="T5" fmla="*/ 2 h 110"/>
                <a:gd name="T6" fmla="*/ 1 w 203"/>
                <a:gd name="T7" fmla="*/ 4 h 110"/>
                <a:gd name="T8" fmla="*/ 98 w 203"/>
                <a:gd name="T9" fmla="*/ 99 h 110"/>
                <a:gd name="T10" fmla="*/ 201 w 203"/>
                <a:gd name="T11" fmla="*/ 30 h 110"/>
                <a:gd name="T12" fmla="*/ 192 w 203"/>
                <a:gd name="T13" fmla="*/ 27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3" h="110">
                  <a:moveTo>
                    <a:pt x="192" y="27"/>
                  </a:moveTo>
                  <a:cubicBezTo>
                    <a:pt x="177" y="70"/>
                    <a:pt x="139" y="92"/>
                    <a:pt x="95" y="82"/>
                  </a:cubicBezTo>
                  <a:cubicBezTo>
                    <a:pt x="53" y="71"/>
                    <a:pt x="24" y="40"/>
                    <a:pt x="6" y="2"/>
                  </a:cubicBezTo>
                  <a:cubicBezTo>
                    <a:pt x="5" y="0"/>
                    <a:pt x="0" y="1"/>
                    <a:pt x="1" y="4"/>
                  </a:cubicBezTo>
                  <a:cubicBezTo>
                    <a:pt x="7" y="51"/>
                    <a:pt x="53" y="89"/>
                    <a:pt x="98" y="99"/>
                  </a:cubicBezTo>
                  <a:cubicBezTo>
                    <a:pt x="150" y="110"/>
                    <a:pt x="190" y="79"/>
                    <a:pt x="201" y="30"/>
                  </a:cubicBezTo>
                  <a:cubicBezTo>
                    <a:pt x="203" y="24"/>
                    <a:pt x="194" y="22"/>
                    <a:pt x="192" y="27"/>
                  </a:cubicBezTo>
                  <a:close/>
                </a:path>
              </a:pathLst>
            </a:custGeom>
            <a:solidFill>
              <a:srgbClr val="5B08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11"/>
            <p:cNvSpPr/>
            <p:nvPr/>
          </p:nvSpPr>
          <p:spPr bwMode="auto">
            <a:xfrm>
              <a:off x="1814" y="2354"/>
              <a:ext cx="171" cy="123"/>
            </a:xfrm>
            <a:custGeom>
              <a:avLst/>
              <a:gdLst>
                <a:gd name="T0" fmla="*/ 78 w 79"/>
                <a:gd name="T1" fmla="*/ 13 h 57"/>
                <a:gd name="T2" fmla="*/ 65 w 79"/>
                <a:gd name="T3" fmla="*/ 2 h 57"/>
                <a:gd name="T4" fmla="*/ 63 w 79"/>
                <a:gd name="T5" fmla="*/ 2 h 57"/>
                <a:gd name="T6" fmla="*/ 39 w 79"/>
                <a:gd name="T7" fmla="*/ 0 h 57"/>
                <a:gd name="T8" fmla="*/ 16 w 79"/>
                <a:gd name="T9" fmla="*/ 2 h 57"/>
                <a:gd name="T10" fmla="*/ 13 w 79"/>
                <a:gd name="T11" fmla="*/ 2 h 57"/>
                <a:gd name="T12" fmla="*/ 1 w 79"/>
                <a:gd name="T13" fmla="*/ 13 h 57"/>
                <a:gd name="T14" fmla="*/ 2 w 79"/>
                <a:gd name="T15" fmla="*/ 25 h 57"/>
                <a:gd name="T16" fmla="*/ 28 w 79"/>
                <a:gd name="T17" fmla="*/ 53 h 57"/>
                <a:gd name="T18" fmla="*/ 51 w 79"/>
                <a:gd name="T19" fmla="*/ 53 h 57"/>
                <a:gd name="T20" fmla="*/ 76 w 79"/>
                <a:gd name="T21" fmla="*/ 25 h 57"/>
                <a:gd name="T22" fmla="*/ 78 w 79"/>
                <a:gd name="T23" fmla="*/ 13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9" h="57">
                  <a:moveTo>
                    <a:pt x="78" y="13"/>
                  </a:moveTo>
                  <a:cubicBezTo>
                    <a:pt x="77" y="7"/>
                    <a:pt x="73" y="3"/>
                    <a:pt x="65" y="2"/>
                  </a:cubicBezTo>
                  <a:cubicBezTo>
                    <a:pt x="65" y="2"/>
                    <a:pt x="64" y="2"/>
                    <a:pt x="63" y="2"/>
                  </a:cubicBezTo>
                  <a:cubicBezTo>
                    <a:pt x="55" y="0"/>
                    <a:pt x="47" y="0"/>
                    <a:pt x="39" y="0"/>
                  </a:cubicBezTo>
                  <a:cubicBezTo>
                    <a:pt x="32" y="0"/>
                    <a:pt x="24" y="0"/>
                    <a:pt x="16" y="2"/>
                  </a:cubicBezTo>
                  <a:cubicBezTo>
                    <a:pt x="15" y="2"/>
                    <a:pt x="14" y="2"/>
                    <a:pt x="13" y="2"/>
                  </a:cubicBezTo>
                  <a:cubicBezTo>
                    <a:pt x="6" y="3"/>
                    <a:pt x="2" y="7"/>
                    <a:pt x="1" y="13"/>
                  </a:cubicBezTo>
                  <a:cubicBezTo>
                    <a:pt x="0" y="16"/>
                    <a:pt x="0" y="21"/>
                    <a:pt x="2" y="25"/>
                  </a:cubicBezTo>
                  <a:cubicBezTo>
                    <a:pt x="8" y="35"/>
                    <a:pt x="18" y="48"/>
                    <a:pt x="28" y="53"/>
                  </a:cubicBezTo>
                  <a:cubicBezTo>
                    <a:pt x="36" y="57"/>
                    <a:pt x="43" y="57"/>
                    <a:pt x="51" y="53"/>
                  </a:cubicBezTo>
                  <a:cubicBezTo>
                    <a:pt x="61" y="48"/>
                    <a:pt x="71" y="35"/>
                    <a:pt x="76" y="25"/>
                  </a:cubicBezTo>
                  <a:cubicBezTo>
                    <a:pt x="79" y="21"/>
                    <a:pt x="79" y="16"/>
                    <a:pt x="78" y="13"/>
                  </a:cubicBezTo>
                  <a:close/>
                </a:path>
              </a:pathLst>
            </a:custGeom>
            <a:solidFill>
              <a:srgbClr val="5B0822"/>
            </a:solidFill>
            <a:ln w="14288" cap="flat">
              <a:solidFill>
                <a:srgbClr val="5B0822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12"/>
            <p:cNvSpPr/>
            <p:nvPr/>
          </p:nvSpPr>
          <p:spPr bwMode="auto">
            <a:xfrm>
              <a:off x="1139" y="2120"/>
              <a:ext cx="434" cy="271"/>
            </a:xfrm>
            <a:custGeom>
              <a:avLst/>
              <a:gdLst>
                <a:gd name="T0" fmla="*/ 32 w 200"/>
                <a:gd name="T1" fmla="*/ 76 h 125"/>
                <a:gd name="T2" fmla="*/ 111 w 200"/>
                <a:gd name="T3" fmla="*/ 60 h 125"/>
                <a:gd name="T4" fmla="*/ 167 w 200"/>
                <a:gd name="T5" fmla="*/ 121 h 125"/>
                <a:gd name="T6" fmla="*/ 179 w 200"/>
                <a:gd name="T7" fmla="*/ 120 h 125"/>
                <a:gd name="T8" fmla="*/ 129 w 200"/>
                <a:gd name="T9" fmla="*/ 18 h 125"/>
                <a:gd name="T10" fmla="*/ 12 w 200"/>
                <a:gd name="T11" fmla="*/ 50 h 125"/>
                <a:gd name="T12" fmla="*/ 32 w 200"/>
                <a:gd name="T13" fmla="*/ 76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0" h="125">
                  <a:moveTo>
                    <a:pt x="32" y="76"/>
                  </a:moveTo>
                  <a:cubicBezTo>
                    <a:pt x="54" y="59"/>
                    <a:pt x="84" y="48"/>
                    <a:pt x="111" y="60"/>
                  </a:cubicBezTo>
                  <a:cubicBezTo>
                    <a:pt x="141" y="73"/>
                    <a:pt x="146" y="101"/>
                    <a:pt x="167" y="121"/>
                  </a:cubicBezTo>
                  <a:cubicBezTo>
                    <a:pt x="171" y="125"/>
                    <a:pt x="177" y="124"/>
                    <a:pt x="179" y="120"/>
                  </a:cubicBezTo>
                  <a:cubicBezTo>
                    <a:pt x="200" y="83"/>
                    <a:pt x="164" y="32"/>
                    <a:pt x="129" y="18"/>
                  </a:cubicBezTo>
                  <a:cubicBezTo>
                    <a:pt x="86" y="0"/>
                    <a:pt x="42" y="15"/>
                    <a:pt x="12" y="50"/>
                  </a:cubicBezTo>
                  <a:cubicBezTo>
                    <a:pt x="0" y="63"/>
                    <a:pt x="16" y="88"/>
                    <a:pt x="32" y="76"/>
                  </a:cubicBezTo>
                  <a:close/>
                </a:path>
              </a:pathLst>
            </a:custGeom>
            <a:solidFill>
              <a:srgbClr val="5B08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13"/>
            <p:cNvSpPr/>
            <p:nvPr/>
          </p:nvSpPr>
          <p:spPr bwMode="auto">
            <a:xfrm>
              <a:off x="2165" y="2120"/>
              <a:ext cx="435" cy="271"/>
            </a:xfrm>
            <a:custGeom>
              <a:avLst/>
              <a:gdLst>
                <a:gd name="T0" fmla="*/ 189 w 200"/>
                <a:gd name="T1" fmla="*/ 50 h 125"/>
                <a:gd name="T2" fmla="*/ 71 w 200"/>
                <a:gd name="T3" fmla="*/ 18 h 125"/>
                <a:gd name="T4" fmla="*/ 21 w 200"/>
                <a:gd name="T5" fmla="*/ 120 h 125"/>
                <a:gd name="T6" fmla="*/ 33 w 200"/>
                <a:gd name="T7" fmla="*/ 121 h 125"/>
                <a:gd name="T8" fmla="*/ 54 w 200"/>
                <a:gd name="T9" fmla="*/ 89 h 125"/>
                <a:gd name="T10" fmla="*/ 89 w 200"/>
                <a:gd name="T11" fmla="*/ 60 h 125"/>
                <a:gd name="T12" fmla="*/ 169 w 200"/>
                <a:gd name="T13" fmla="*/ 76 h 125"/>
                <a:gd name="T14" fmla="*/ 189 w 200"/>
                <a:gd name="T15" fmla="*/ 5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0" h="125">
                  <a:moveTo>
                    <a:pt x="189" y="50"/>
                  </a:moveTo>
                  <a:cubicBezTo>
                    <a:pt x="159" y="15"/>
                    <a:pt x="115" y="0"/>
                    <a:pt x="71" y="18"/>
                  </a:cubicBezTo>
                  <a:cubicBezTo>
                    <a:pt x="37" y="32"/>
                    <a:pt x="0" y="83"/>
                    <a:pt x="21" y="120"/>
                  </a:cubicBezTo>
                  <a:cubicBezTo>
                    <a:pt x="24" y="124"/>
                    <a:pt x="30" y="125"/>
                    <a:pt x="33" y="121"/>
                  </a:cubicBezTo>
                  <a:cubicBezTo>
                    <a:pt x="43" y="112"/>
                    <a:pt x="47" y="101"/>
                    <a:pt x="54" y="89"/>
                  </a:cubicBezTo>
                  <a:cubicBezTo>
                    <a:pt x="63" y="76"/>
                    <a:pt x="75" y="68"/>
                    <a:pt x="89" y="60"/>
                  </a:cubicBezTo>
                  <a:cubicBezTo>
                    <a:pt x="115" y="46"/>
                    <a:pt x="148" y="60"/>
                    <a:pt x="169" y="76"/>
                  </a:cubicBezTo>
                  <a:cubicBezTo>
                    <a:pt x="184" y="88"/>
                    <a:pt x="200" y="63"/>
                    <a:pt x="189" y="50"/>
                  </a:cubicBezTo>
                  <a:close/>
                </a:path>
              </a:pathLst>
            </a:custGeom>
            <a:solidFill>
              <a:srgbClr val="5B08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14"/>
            <p:cNvSpPr/>
            <p:nvPr/>
          </p:nvSpPr>
          <p:spPr bwMode="auto">
            <a:xfrm>
              <a:off x="1013" y="2415"/>
              <a:ext cx="352" cy="123"/>
            </a:xfrm>
            <a:custGeom>
              <a:avLst/>
              <a:gdLst>
                <a:gd name="T0" fmla="*/ 17 w 162"/>
                <a:gd name="T1" fmla="*/ 45 h 57"/>
                <a:gd name="T2" fmla="*/ 129 w 162"/>
                <a:gd name="T3" fmla="*/ 57 h 57"/>
                <a:gd name="T4" fmla="*/ 135 w 162"/>
                <a:gd name="T5" fmla="*/ 10 h 57"/>
                <a:gd name="T6" fmla="*/ 17 w 162"/>
                <a:gd name="T7" fmla="*/ 11 h 57"/>
                <a:gd name="T8" fmla="*/ 17 w 162"/>
                <a:gd name="T9" fmla="*/ 45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2" h="57">
                  <a:moveTo>
                    <a:pt x="17" y="45"/>
                  </a:moveTo>
                  <a:cubicBezTo>
                    <a:pt x="51" y="56"/>
                    <a:pt x="93" y="57"/>
                    <a:pt x="129" y="57"/>
                  </a:cubicBezTo>
                  <a:cubicBezTo>
                    <a:pt x="156" y="57"/>
                    <a:pt x="162" y="17"/>
                    <a:pt x="135" y="10"/>
                  </a:cubicBezTo>
                  <a:cubicBezTo>
                    <a:pt x="98" y="0"/>
                    <a:pt x="53" y="0"/>
                    <a:pt x="17" y="11"/>
                  </a:cubicBezTo>
                  <a:cubicBezTo>
                    <a:pt x="0" y="16"/>
                    <a:pt x="0" y="40"/>
                    <a:pt x="17" y="45"/>
                  </a:cubicBezTo>
                  <a:close/>
                </a:path>
              </a:pathLst>
            </a:custGeom>
            <a:solidFill>
              <a:srgbClr val="FF98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15"/>
            <p:cNvSpPr/>
            <p:nvPr/>
          </p:nvSpPr>
          <p:spPr bwMode="auto">
            <a:xfrm>
              <a:off x="2432" y="2415"/>
              <a:ext cx="352" cy="123"/>
            </a:xfrm>
            <a:custGeom>
              <a:avLst/>
              <a:gdLst>
                <a:gd name="T0" fmla="*/ 145 w 162"/>
                <a:gd name="T1" fmla="*/ 11 h 57"/>
                <a:gd name="T2" fmla="*/ 26 w 162"/>
                <a:gd name="T3" fmla="*/ 10 h 57"/>
                <a:gd name="T4" fmla="*/ 33 w 162"/>
                <a:gd name="T5" fmla="*/ 57 h 57"/>
                <a:gd name="T6" fmla="*/ 145 w 162"/>
                <a:gd name="T7" fmla="*/ 45 h 57"/>
                <a:gd name="T8" fmla="*/ 145 w 162"/>
                <a:gd name="T9" fmla="*/ 11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2" h="57">
                  <a:moveTo>
                    <a:pt x="145" y="11"/>
                  </a:moveTo>
                  <a:cubicBezTo>
                    <a:pt x="108" y="0"/>
                    <a:pt x="63" y="0"/>
                    <a:pt x="26" y="10"/>
                  </a:cubicBezTo>
                  <a:cubicBezTo>
                    <a:pt x="0" y="17"/>
                    <a:pt x="5" y="57"/>
                    <a:pt x="33" y="57"/>
                  </a:cubicBezTo>
                  <a:cubicBezTo>
                    <a:pt x="69" y="57"/>
                    <a:pt x="110" y="56"/>
                    <a:pt x="145" y="45"/>
                  </a:cubicBezTo>
                  <a:cubicBezTo>
                    <a:pt x="162" y="40"/>
                    <a:pt x="162" y="16"/>
                    <a:pt x="145" y="11"/>
                  </a:cubicBezTo>
                  <a:close/>
                </a:path>
              </a:pathLst>
            </a:custGeom>
            <a:solidFill>
              <a:srgbClr val="FF98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16"/>
            <p:cNvSpPr/>
            <p:nvPr/>
          </p:nvSpPr>
          <p:spPr bwMode="auto">
            <a:xfrm>
              <a:off x="642" y="3262"/>
              <a:ext cx="1142" cy="668"/>
            </a:xfrm>
            <a:custGeom>
              <a:avLst/>
              <a:gdLst>
                <a:gd name="T0" fmla="*/ 71 w 526"/>
                <a:gd name="T1" fmla="*/ 24 h 308"/>
                <a:gd name="T2" fmla="*/ 143 w 526"/>
                <a:gd name="T3" fmla="*/ 258 h 308"/>
                <a:gd name="T4" fmla="*/ 424 w 526"/>
                <a:gd name="T5" fmla="*/ 287 h 308"/>
                <a:gd name="T6" fmla="*/ 490 w 526"/>
                <a:gd name="T7" fmla="*/ 171 h 308"/>
                <a:gd name="T8" fmla="*/ 287 w 526"/>
                <a:gd name="T9" fmla="*/ 139 h 308"/>
                <a:gd name="T10" fmla="*/ 139 w 526"/>
                <a:gd name="T11" fmla="*/ 42 h 308"/>
                <a:gd name="T12" fmla="*/ 71 w 526"/>
                <a:gd name="T13" fmla="*/ 24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6" h="308">
                  <a:moveTo>
                    <a:pt x="71" y="24"/>
                  </a:moveTo>
                  <a:cubicBezTo>
                    <a:pt x="0" y="98"/>
                    <a:pt x="74" y="213"/>
                    <a:pt x="143" y="258"/>
                  </a:cubicBezTo>
                  <a:cubicBezTo>
                    <a:pt x="220" y="308"/>
                    <a:pt x="337" y="297"/>
                    <a:pt x="424" y="287"/>
                  </a:cubicBezTo>
                  <a:cubicBezTo>
                    <a:pt x="477" y="281"/>
                    <a:pt x="526" y="225"/>
                    <a:pt x="490" y="171"/>
                  </a:cubicBezTo>
                  <a:cubicBezTo>
                    <a:pt x="448" y="108"/>
                    <a:pt x="352" y="138"/>
                    <a:pt x="287" y="139"/>
                  </a:cubicBezTo>
                  <a:cubicBezTo>
                    <a:pt x="217" y="141"/>
                    <a:pt x="165" y="110"/>
                    <a:pt x="139" y="42"/>
                  </a:cubicBezTo>
                  <a:cubicBezTo>
                    <a:pt x="129" y="15"/>
                    <a:pt x="94" y="0"/>
                    <a:pt x="71" y="24"/>
                  </a:cubicBezTo>
                  <a:close/>
                </a:path>
              </a:pathLst>
            </a:custGeom>
            <a:solidFill>
              <a:srgbClr val="FFDC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17"/>
            <p:cNvSpPr/>
            <p:nvPr/>
          </p:nvSpPr>
          <p:spPr bwMode="auto">
            <a:xfrm>
              <a:off x="1603" y="3778"/>
              <a:ext cx="187" cy="37"/>
            </a:xfrm>
            <a:custGeom>
              <a:avLst/>
              <a:gdLst>
                <a:gd name="T0" fmla="*/ 5 w 86"/>
                <a:gd name="T1" fmla="*/ 9 h 17"/>
                <a:gd name="T2" fmla="*/ 84 w 86"/>
                <a:gd name="T3" fmla="*/ 12 h 17"/>
                <a:gd name="T4" fmla="*/ 84 w 86"/>
                <a:gd name="T5" fmla="*/ 10 h 17"/>
                <a:gd name="T6" fmla="*/ 7 w 86"/>
                <a:gd name="T7" fmla="*/ 2 h 17"/>
                <a:gd name="T8" fmla="*/ 5 w 86"/>
                <a:gd name="T9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" h="17">
                  <a:moveTo>
                    <a:pt x="5" y="9"/>
                  </a:moveTo>
                  <a:cubicBezTo>
                    <a:pt x="31" y="17"/>
                    <a:pt x="58" y="15"/>
                    <a:pt x="84" y="12"/>
                  </a:cubicBezTo>
                  <a:cubicBezTo>
                    <a:pt x="86" y="12"/>
                    <a:pt x="86" y="10"/>
                    <a:pt x="84" y="10"/>
                  </a:cubicBezTo>
                  <a:cubicBezTo>
                    <a:pt x="58" y="7"/>
                    <a:pt x="32" y="10"/>
                    <a:pt x="7" y="2"/>
                  </a:cubicBezTo>
                  <a:cubicBezTo>
                    <a:pt x="2" y="0"/>
                    <a:pt x="0" y="7"/>
                    <a:pt x="5" y="9"/>
                  </a:cubicBezTo>
                  <a:close/>
                </a:path>
              </a:pathLst>
            </a:custGeom>
            <a:solidFill>
              <a:srgbClr val="5B08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18"/>
            <p:cNvSpPr/>
            <p:nvPr/>
          </p:nvSpPr>
          <p:spPr bwMode="auto">
            <a:xfrm>
              <a:off x="1634" y="3704"/>
              <a:ext cx="130" cy="20"/>
            </a:xfrm>
            <a:custGeom>
              <a:avLst/>
              <a:gdLst>
                <a:gd name="T0" fmla="*/ 3 w 60"/>
                <a:gd name="T1" fmla="*/ 5 h 9"/>
                <a:gd name="T2" fmla="*/ 58 w 60"/>
                <a:gd name="T3" fmla="*/ 7 h 9"/>
                <a:gd name="T4" fmla="*/ 58 w 60"/>
                <a:gd name="T5" fmla="*/ 4 h 9"/>
                <a:gd name="T6" fmla="*/ 4 w 60"/>
                <a:gd name="T7" fmla="*/ 0 h 9"/>
                <a:gd name="T8" fmla="*/ 3 w 60"/>
                <a:gd name="T9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9">
                  <a:moveTo>
                    <a:pt x="3" y="5"/>
                  </a:moveTo>
                  <a:cubicBezTo>
                    <a:pt x="21" y="8"/>
                    <a:pt x="40" y="9"/>
                    <a:pt x="58" y="7"/>
                  </a:cubicBezTo>
                  <a:cubicBezTo>
                    <a:pt x="60" y="7"/>
                    <a:pt x="60" y="4"/>
                    <a:pt x="58" y="4"/>
                  </a:cubicBezTo>
                  <a:cubicBezTo>
                    <a:pt x="40" y="2"/>
                    <a:pt x="22" y="3"/>
                    <a:pt x="4" y="0"/>
                  </a:cubicBezTo>
                  <a:cubicBezTo>
                    <a:pt x="1" y="0"/>
                    <a:pt x="0" y="5"/>
                    <a:pt x="3" y="5"/>
                  </a:cubicBezTo>
                  <a:close/>
                </a:path>
              </a:pathLst>
            </a:custGeom>
            <a:solidFill>
              <a:srgbClr val="5B08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19"/>
            <p:cNvSpPr/>
            <p:nvPr/>
          </p:nvSpPr>
          <p:spPr bwMode="auto">
            <a:xfrm>
              <a:off x="1582" y="3609"/>
              <a:ext cx="189" cy="50"/>
            </a:xfrm>
            <a:custGeom>
              <a:avLst/>
              <a:gdLst>
                <a:gd name="T0" fmla="*/ 5 w 87"/>
                <a:gd name="T1" fmla="*/ 21 h 23"/>
                <a:gd name="T2" fmla="*/ 85 w 87"/>
                <a:gd name="T3" fmla="*/ 6 h 23"/>
                <a:gd name="T4" fmla="*/ 85 w 87"/>
                <a:gd name="T5" fmla="*/ 3 h 23"/>
                <a:gd name="T6" fmla="*/ 2 w 87"/>
                <a:gd name="T7" fmla="*/ 17 h 23"/>
                <a:gd name="T8" fmla="*/ 5 w 87"/>
                <a:gd name="T9" fmla="*/ 2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7" h="23">
                  <a:moveTo>
                    <a:pt x="5" y="21"/>
                  </a:moveTo>
                  <a:cubicBezTo>
                    <a:pt x="30" y="8"/>
                    <a:pt x="58" y="9"/>
                    <a:pt x="85" y="6"/>
                  </a:cubicBezTo>
                  <a:cubicBezTo>
                    <a:pt x="87" y="6"/>
                    <a:pt x="87" y="3"/>
                    <a:pt x="85" y="3"/>
                  </a:cubicBezTo>
                  <a:cubicBezTo>
                    <a:pt x="57" y="0"/>
                    <a:pt x="27" y="2"/>
                    <a:pt x="2" y="17"/>
                  </a:cubicBezTo>
                  <a:cubicBezTo>
                    <a:pt x="0" y="19"/>
                    <a:pt x="2" y="23"/>
                    <a:pt x="5" y="21"/>
                  </a:cubicBezTo>
                  <a:close/>
                </a:path>
              </a:pathLst>
            </a:custGeom>
            <a:solidFill>
              <a:srgbClr val="5B08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20"/>
            <p:cNvSpPr/>
            <p:nvPr/>
          </p:nvSpPr>
          <p:spPr bwMode="auto">
            <a:xfrm>
              <a:off x="1972" y="3262"/>
              <a:ext cx="1144" cy="668"/>
            </a:xfrm>
            <a:custGeom>
              <a:avLst/>
              <a:gdLst>
                <a:gd name="T0" fmla="*/ 456 w 527"/>
                <a:gd name="T1" fmla="*/ 24 h 308"/>
                <a:gd name="T2" fmla="*/ 384 w 527"/>
                <a:gd name="T3" fmla="*/ 258 h 308"/>
                <a:gd name="T4" fmla="*/ 103 w 527"/>
                <a:gd name="T5" fmla="*/ 287 h 308"/>
                <a:gd name="T6" fmla="*/ 37 w 527"/>
                <a:gd name="T7" fmla="*/ 171 h 308"/>
                <a:gd name="T8" fmla="*/ 240 w 527"/>
                <a:gd name="T9" fmla="*/ 139 h 308"/>
                <a:gd name="T10" fmla="*/ 388 w 527"/>
                <a:gd name="T11" fmla="*/ 42 h 308"/>
                <a:gd name="T12" fmla="*/ 456 w 527"/>
                <a:gd name="T13" fmla="*/ 24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7" h="308">
                  <a:moveTo>
                    <a:pt x="456" y="24"/>
                  </a:moveTo>
                  <a:cubicBezTo>
                    <a:pt x="527" y="98"/>
                    <a:pt x="453" y="213"/>
                    <a:pt x="384" y="258"/>
                  </a:cubicBezTo>
                  <a:cubicBezTo>
                    <a:pt x="307" y="308"/>
                    <a:pt x="189" y="297"/>
                    <a:pt x="103" y="287"/>
                  </a:cubicBezTo>
                  <a:cubicBezTo>
                    <a:pt x="50" y="281"/>
                    <a:pt x="0" y="225"/>
                    <a:pt x="37" y="171"/>
                  </a:cubicBezTo>
                  <a:cubicBezTo>
                    <a:pt x="79" y="108"/>
                    <a:pt x="175" y="138"/>
                    <a:pt x="240" y="139"/>
                  </a:cubicBezTo>
                  <a:cubicBezTo>
                    <a:pt x="310" y="141"/>
                    <a:pt x="361" y="110"/>
                    <a:pt x="388" y="42"/>
                  </a:cubicBezTo>
                  <a:cubicBezTo>
                    <a:pt x="398" y="15"/>
                    <a:pt x="433" y="0"/>
                    <a:pt x="456" y="24"/>
                  </a:cubicBezTo>
                  <a:close/>
                </a:path>
              </a:pathLst>
            </a:custGeom>
            <a:solidFill>
              <a:srgbClr val="FFDC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21"/>
            <p:cNvSpPr/>
            <p:nvPr/>
          </p:nvSpPr>
          <p:spPr bwMode="auto">
            <a:xfrm>
              <a:off x="1968" y="3778"/>
              <a:ext cx="187" cy="37"/>
            </a:xfrm>
            <a:custGeom>
              <a:avLst/>
              <a:gdLst>
                <a:gd name="T0" fmla="*/ 79 w 86"/>
                <a:gd name="T1" fmla="*/ 2 h 17"/>
                <a:gd name="T2" fmla="*/ 2 w 86"/>
                <a:gd name="T3" fmla="*/ 10 h 17"/>
                <a:gd name="T4" fmla="*/ 2 w 86"/>
                <a:gd name="T5" fmla="*/ 12 h 17"/>
                <a:gd name="T6" fmla="*/ 81 w 86"/>
                <a:gd name="T7" fmla="*/ 9 h 17"/>
                <a:gd name="T8" fmla="*/ 79 w 86"/>
                <a:gd name="T9" fmla="*/ 2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" h="17">
                  <a:moveTo>
                    <a:pt x="79" y="2"/>
                  </a:moveTo>
                  <a:cubicBezTo>
                    <a:pt x="54" y="10"/>
                    <a:pt x="28" y="7"/>
                    <a:pt x="2" y="10"/>
                  </a:cubicBezTo>
                  <a:cubicBezTo>
                    <a:pt x="0" y="10"/>
                    <a:pt x="0" y="12"/>
                    <a:pt x="2" y="12"/>
                  </a:cubicBezTo>
                  <a:cubicBezTo>
                    <a:pt x="28" y="15"/>
                    <a:pt x="55" y="17"/>
                    <a:pt x="81" y="9"/>
                  </a:cubicBezTo>
                  <a:cubicBezTo>
                    <a:pt x="86" y="7"/>
                    <a:pt x="84" y="0"/>
                    <a:pt x="79" y="2"/>
                  </a:cubicBezTo>
                  <a:close/>
                </a:path>
              </a:pathLst>
            </a:custGeom>
            <a:solidFill>
              <a:srgbClr val="5B08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22"/>
            <p:cNvSpPr/>
            <p:nvPr/>
          </p:nvSpPr>
          <p:spPr bwMode="auto">
            <a:xfrm>
              <a:off x="1994" y="3704"/>
              <a:ext cx="130" cy="20"/>
            </a:xfrm>
            <a:custGeom>
              <a:avLst/>
              <a:gdLst>
                <a:gd name="T0" fmla="*/ 55 w 60"/>
                <a:gd name="T1" fmla="*/ 0 h 9"/>
                <a:gd name="T2" fmla="*/ 2 w 60"/>
                <a:gd name="T3" fmla="*/ 4 h 9"/>
                <a:gd name="T4" fmla="*/ 2 w 60"/>
                <a:gd name="T5" fmla="*/ 7 h 9"/>
                <a:gd name="T6" fmla="*/ 57 w 60"/>
                <a:gd name="T7" fmla="*/ 5 h 9"/>
                <a:gd name="T8" fmla="*/ 55 w 60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9">
                  <a:moveTo>
                    <a:pt x="55" y="0"/>
                  </a:moveTo>
                  <a:cubicBezTo>
                    <a:pt x="38" y="3"/>
                    <a:pt x="20" y="2"/>
                    <a:pt x="2" y="4"/>
                  </a:cubicBezTo>
                  <a:cubicBezTo>
                    <a:pt x="0" y="4"/>
                    <a:pt x="0" y="7"/>
                    <a:pt x="2" y="7"/>
                  </a:cubicBezTo>
                  <a:cubicBezTo>
                    <a:pt x="20" y="9"/>
                    <a:pt x="39" y="8"/>
                    <a:pt x="57" y="5"/>
                  </a:cubicBezTo>
                  <a:cubicBezTo>
                    <a:pt x="60" y="5"/>
                    <a:pt x="58" y="0"/>
                    <a:pt x="55" y="0"/>
                  </a:cubicBezTo>
                  <a:close/>
                </a:path>
              </a:pathLst>
            </a:custGeom>
            <a:solidFill>
              <a:srgbClr val="5B08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23"/>
            <p:cNvSpPr/>
            <p:nvPr/>
          </p:nvSpPr>
          <p:spPr bwMode="auto">
            <a:xfrm>
              <a:off x="1985" y="3609"/>
              <a:ext cx="191" cy="50"/>
            </a:xfrm>
            <a:custGeom>
              <a:avLst/>
              <a:gdLst>
                <a:gd name="T0" fmla="*/ 85 w 88"/>
                <a:gd name="T1" fmla="*/ 17 h 23"/>
                <a:gd name="T2" fmla="*/ 3 w 88"/>
                <a:gd name="T3" fmla="*/ 3 h 23"/>
                <a:gd name="T4" fmla="*/ 3 w 88"/>
                <a:gd name="T5" fmla="*/ 6 h 23"/>
                <a:gd name="T6" fmla="*/ 83 w 88"/>
                <a:gd name="T7" fmla="*/ 21 h 23"/>
                <a:gd name="T8" fmla="*/ 85 w 88"/>
                <a:gd name="T9" fmla="*/ 17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8" h="23">
                  <a:moveTo>
                    <a:pt x="85" y="17"/>
                  </a:moveTo>
                  <a:cubicBezTo>
                    <a:pt x="61" y="2"/>
                    <a:pt x="31" y="0"/>
                    <a:pt x="3" y="3"/>
                  </a:cubicBezTo>
                  <a:cubicBezTo>
                    <a:pt x="0" y="3"/>
                    <a:pt x="0" y="6"/>
                    <a:pt x="3" y="6"/>
                  </a:cubicBezTo>
                  <a:cubicBezTo>
                    <a:pt x="30" y="9"/>
                    <a:pt x="58" y="8"/>
                    <a:pt x="83" y="21"/>
                  </a:cubicBezTo>
                  <a:cubicBezTo>
                    <a:pt x="86" y="23"/>
                    <a:pt x="88" y="19"/>
                    <a:pt x="85" y="17"/>
                  </a:cubicBezTo>
                  <a:close/>
                </a:path>
              </a:pathLst>
            </a:custGeom>
            <a:solidFill>
              <a:srgbClr val="5B08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24"/>
            <p:cNvSpPr/>
            <p:nvPr/>
          </p:nvSpPr>
          <p:spPr bwMode="auto">
            <a:xfrm>
              <a:off x="968" y="743"/>
              <a:ext cx="464" cy="1255"/>
            </a:xfrm>
            <a:custGeom>
              <a:avLst/>
              <a:gdLst>
                <a:gd name="T0" fmla="*/ 194 w 214"/>
                <a:gd name="T1" fmla="*/ 307 h 579"/>
                <a:gd name="T2" fmla="*/ 138 w 214"/>
                <a:gd name="T3" fmla="*/ 58 h 579"/>
                <a:gd name="T4" fmla="*/ 29 w 214"/>
                <a:gd name="T5" fmla="*/ 58 h 579"/>
                <a:gd name="T6" fmla="*/ 7 w 214"/>
                <a:gd name="T7" fmla="*/ 329 h 579"/>
                <a:gd name="T8" fmla="*/ 107 w 214"/>
                <a:gd name="T9" fmla="*/ 561 h 579"/>
                <a:gd name="T10" fmla="*/ 165 w 214"/>
                <a:gd name="T11" fmla="*/ 527 h 579"/>
                <a:gd name="T12" fmla="*/ 167 w 214"/>
                <a:gd name="T13" fmla="*/ 526 h 579"/>
                <a:gd name="T14" fmla="*/ 194 w 214"/>
                <a:gd name="T15" fmla="*/ 307 h 5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4" h="579">
                  <a:moveTo>
                    <a:pt x="194" y="307"/>
                  </a:moveTo>
                  <a:cubicBezTo>
                    <a:pt x="188" y="221"/>
                    <a:pt x="171" y="138"/>
                    <a:pt x="138" y="58"/>
                  </a:cubicBezTo>
                  <a:cubicBezTo>
                    <a:pt x="119" y="9"/>
                    <a:pt x="45" y="0"/>
                    <a:pt x="29" y="58"/>
                  </a:cubicBezTo>
                  <a:cubicBezTo>
                    <a:pt x="5" y="145"/>
                    <a:pt x="0" y="240"/>
                    <a:pt x="7" y="329"/>
                  </a:cubicBezTo>
                  <a:cubicBezTo>
                    <a:pt x="13" y="418"/>
                    <a:pt x="32" y="505"/>
                    <a:pt x="107" y="561"/>
                  </a:cubicBezTo>
                  <a:cubicBezTo>
                    <a:pt x="131" y="579"/>
                    <a:pt x="164" y="554"/>
                    <a:pt x="165" y="527"/>
                  </a:cubicBezTo>
                  <a:cubicBezTo>
                    <a:pt x="166" y="527"/>
                    <a:pt x="166" y="526"/>
                    <a:pt x="167" y="526"/>
                  </a:cubicBezTo>
                  <a:cubicBezTo>
                    <a:pt x="214" y="470"/>
                    <a:pt x="199" y="376"/>
                    <a:pt x="194" y="30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25"/>
            <p:cNvSpPr/>
            <p:nvPr/>
          </p:nvSpPr>
          <p:spPr bwMode="auto">
            <a:xfrm>
              <a:off x="1050" y="977"/>
              <a:ext cx="304" cy="794"/>
            </a:xfrm>
            <a:custGeom>
              <a:avLst/>
              <a:gdLst>
                <a:gd name="T0" fmla="*/ 122 w 140"/>
                <a:gd name="T1" fmla="*/ 194 h 366"/>
                <a:gd name="T2" fmla="*/ 87 w 140"/>
                <a:gd name="T3" fmla="*/ 37 h 366"/>
                <a:gd name="T4" fmla="*/ 18 w 140"/>
                <a:gd name="T5" fmla="*/ 37 h 366"/>
                <a:gd name="T6" fmla="*/ 4 w 140"/>
                <a:gd name="T7" fmla="*/ 207 h 366"/>
                <a:gd name="T8" fmla="*/ 57 w 140"/>
                <a:gd name="T9" fmla="*/ 336 h 366"/>
                <a:gd name="T10" fmla="*/ 122 w 140"/>
                <a:gd name="T11" fmla="*/ 194 h 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0" h="366">
                  <a:moveTo>
                    <a:pt x="122" y="194"/>
                  </a:moveTo>
                  <a:cubicBezTo>
                    <a:pt x="118" y="139"/>
                    <a:pt x="107" y="87"/>
                    <a:pt x="87" y="37"/>
                  </a:cubicBezTo>
                  <a:cubicBezTo>
                    <a:pt x="75" y="6"/>
                    <a:pt x="28" y="0"/>
                    <a:pt x="18" y="37"/>
                  </a:cubicBezTo>
                  <a:cubicBezTo>
                    <a:pt x="3" y="91"/>
                    <a:pt x="0" y="151"/>
                    <a:pt x="4" y="207"/>
                  </a:cubicBezTo>
                  <a:cubicBezTo>
                    <a:pt x="7" y="247"/>
                    <a:pt x="13" y="320"/>
                    <a:pt x="57" y="336"/>
                  </a:cubicBezTo>
                  <a:cubicBezTo>
                    <a:pt x="140" y="366"/>
                    <a:pt x="125" y="236"/>
                    <a:pt x="122" y="194"/>
                  </a:cubicBezTo>
                  <a:close/>
                </a:path>
              </a:pathLst>
            </a:custGeom>
            <a:solidFill>
              <a:srgbClr val="FFDC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26"/>
            <p:cNvSpPr/>
            <p:nvPr/>
          </p:nvSpPr>
          <p:spPr bwMode="auto">
            <a:xfrm>
              <a:off x="2326" y="743"/>
              <a:ext cx="464" cy="1255"/>
            </a:xfrm>
            <a:custGeom>
              <a:avLst/>
              <a:gdLst>
                <a:gd name="T0" fmla="*/ 20 w 214"/>
                <a:gd name="T1" fmla="*/ 307 h 579"/>
                <a:gd name="T2" fmla="*/ 76 w 214"/>
                <a:gd name="T3" fmla="*/ 58 h 579"/>
                <a:gd name="T4" fmla="*/ 185 w 214"/>
                <a:gd name="T5" fmla="*/ 58 h 579"/>
                <a:gd name="T6" fmla="*/ 207 w 214"/>
                <a:gd name="T7" fmla="*/ 329 h 579"/>
                <a:gd name="T8" fmla="*/ 107 w 214"/>
                <a:gd name="T9" fmla="*/ 561 h 579"/>
                <a:gd name="T10" fmla="*/ 49 w 214"/>
                <a:gd name="T11" fmla="*/ 527 h 579"/>
                <a:gd name="T12" fmla="*/ 47 w 214"/>
                <a:gd name="T13" fmla="*/ 526 h 579"/>
                <a:gd name="T14" fmla="*/ 20 w 214"/>
                <a:gd name="T15" fmla="*/ 307 h 5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4" h="579">
                  <a:moveTo>
                    <a:pt x="20" y="307"/>
                  </a:moveTo>
                  <a:cubicBezTo>
                    <a:pt x="26" y="221"/>
                    <a:pt x="43" y="138"/>
                    <a:pt x="76" y="58"/>
                  </a:cubicBezTo>
                  <a:cubicBezTo>
                    <a:pt x="95" y="9"/>
                    <a:pt x="169" y="0"/>
                    <a:pt x="185" y="58"/>
                  </a:cubicBezTo>
                  <a:cubicBezTo>
                    <a:pt x="209" y="145"/>
                    <a:pt x="214" y="240"/>
                    <a:pt x="207" y="329"/>
                  </a:cubicBezTo>
                  <a:cubicBezTo>
                    <a:pt x="201" y="418"/>
                    <a:pt x="181" y="505"/>
                    <a:pt x="107" y="561"/>
                  </a:cubicBezTo>
                  <a:cubicBezTo>
                    <a:pt x="83" y="579"/>
                    <a:pt x="50" y="554"/>
                    <a:pt x="49" y="527"/>
                  </a:cubicBezTo>
                  <a:cubicBezTo>
                    <a:pt x="48" y="527"/>
                    <a:pt x="48" y="526"/>
                    <a:pt x="47" y="526"/>
                  </a:cubicBezTo>
                  <a:cubicBezTo>
                    <a:pt x="0" y="470"/>
                    <a:pt x="15" y="376"/>
                    <a:pt x="20" y="30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27"/>
            <p:cNvSpPr/>
            <p:nvPr/>
          </p:nvSpPr>
          <p:spPr bwMode="auto">
            <a:xfrm>
              <a:off x="2404" y="977"/>
              <a:ext cx="304" cy="794"/>
            </a:xfrm>
            <a:custGeom>
              <a:avLst/>
              <a:gdLst>
                <a:gd name="T0" fmla="*/ 18 w 140"/>
                <a:gd name="T1" fmla="*/ 194 h 366"/>
                <a:gd name="T2" fmla="*/ 53 w 140"/>
                <a:gd name="T3" fmla="*/ 37 h 366"/>
                <a:gd name="T4" fmla="*/ 122 w 140"/>
                <a:gd name="T5" fmla="*/ 37 h 366"/>
                <a:gd name="T6" fmla="*/ 136 w 140"/>
                <a:gd name="T7" fmla="*/ 207 h 366"/>
                <a:gd name="T8" fmla="*/ 83 w 140"/>
                <a:gd name="T9" fmla="*/ 336 h 366"/>
                <a:gd name="T10" fmla="*/ 18 w 140"/>
                <a:gd name="T11" fmla="*/ 194 h 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0" h="366">
                  <a:moveTo>
                    <a:pt x="18" y="194"/>
                  </a:moveTo>
                  <a:cubicBezTo>
                    <a:pt x="22" y="139"/>
                    <a:pt x="33" y="87"/>
                    <a:pt x="53" y="37"/>
                  </a:cubicBezTo>
                  <a:cubicBezTo>
                    <a:pt x="65" y="6"/>
                    <a:pt x="112" y="0"/>
                    <a:pt x="122" y="37"/>
                  </a:cubicBezTo>
                  <a:cubicBezTo>
                    <a:pt x="137" y="91"/>
                    <a:pt x="140" y="151"/>
                    <a:pt x="136" y="207"/>
                  </a:cubicBezTo>
                  <a:cubicBezTo>
                    <a:pt x="133" y="247"/>
                    <a:pt x="127" y="320"/>
                    <a:pt x="83" y="336"/>
                  </a:cubicBezTo>
                  <a:cubicBezTo>
                    <a:pt x="0" y="366"/>
                    <a:pt x="15" y="236"/>
                    <a:pt x="18" y="194"/>
                  </a:cubicBezTo>
                  <a:close/>
                </a:path>
              </a:pathLst>
            </a:custGeom>
            <a:solidFill>
              <a:srgbClr val="FFDC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28"/>
            <p:cNvSpPr/>
            <p:nvPr/>
          </p:nvSpPr>
          <p:spPr bwMode="auto">
            <a:xfrm>
              <a:off x="2209" y="2846"/>
              <a:ext cx="187" cy="347"/>
            </a:xfrm>
            <a:custGeom>
              <a:avLst/>
              <a:gdLst>
                <a:gd name="T0" fmla="*/ 15 w 86"/>
                <a:gd name="T1" fmla="*/ 153 h 160"/>
                <a:gd name="T2" fmla="*/ 44 w 86"/>
                <a:gd name="T3" fmla="*/ 86 h 160"/>
                <a:gd name="T4" fmla="*/ 82 w 86"/>
                <a:gd name="T5" fmla="*/ 19 h 160"/>
                <a:gd name="T6" fmla="*/ 61 w 86"/>
                <a:gd name="T7" fmla="*/ 7 h 160"/>
                <a:gd name="T8" fmla="*/ 19 w 86"/>
                <a:gd name="T9" fmla="*/ 78 h 160"/>
                <a:gd name="T10" fmla="*/ 1 w 86"/>
                <a:gd name="T11" fmla="*/ 151 h 160"/>
                <a:gd name="T12" fmla="*/ 15 w 86"/>
                <a:gd name="T13" fmla="*/ 153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6" h="160">
                  <a:moveTo>
                    <a:pt x="15" y="153"/>
                  </a:moveTo>
                  <a:cubicBezTo>
                    <a:pt x="24" y="130"/>
                    <a:pt x="33" y="108"/>
                    <a:pt x="44" y="86"/>
                  </a:cubicBezTo>
                  <a:cubicBezTo>
                    <a:pt x="56" y="64"/>
                    <a:pt x="74" y="42"/>
                    <a:pt x="82" y="19"/>
                  </a:cubicBezTo>
                  <a:cubicBezTo>
                    <a:pt x="86" y="6"/>
                    <a:pt x="70" y="0"/>
                    <a:pt x="61" y="7"/>
                  </a:cubicBezTo>
                  <a:cubicBezTo>
                    <a:pt x="41" y="23"/>
                    <a:pt x="29" y="55"/>
                    <a:pt x="19" y="78"/>
                  </a:cubicBezTo>
                  <a:cubicBezTo>
                    <a:pt x="9" y="101"/>
                    <a:pt x="0" y="125"/>
                    <a:pt x="1" y="151"/>
                  </a:cubicBezTo>
                  <a:cubicBezTo>
                    <a:pt x="2" y="159"/>
                    <a:pt x="12" y="160"/>
                    <a:pt x="15" y="153"/>
                  </a:cubicBezTo>
                  <a:close/>
                </a:path>
              </a:pathLst>
            </a:custGeom>
            <a:solidFill>
              <a:srgbClr val="8DC5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29"/>
            <p:cNvSpPr/>
            <p:nvPr/>
          </p:nvSpPr>
          <p:spPr bwMode="auto">
            <a:xfrm>
              <a:off x="2226" y="2983"/>
              <a:ext cx="319" cy="255"/>
            </a:xfrm>
            <a:custGeom>
              <a:avLst/>
              <a:gdLst>
                <a:gd name="T0" fmla="*/ 18 w 147"/>
                <a:gd name="T1" fmla="*/ 111 h 118"/>
                <a:gd name="T2" fmla="*/ 132 w 147"/>
                <a:gd name="T3" fmla="*/ 35 h 118"/>
                <a:gd name="T4" fmla="*/ 118 w 147"/>
                <a:gd name="T5" fmla="*/ 10 h 118"/>
                <a:gd name="T6" fmla="*/ 3 w 147"/>
                <a:gd name="T7" fmla="*/ 103 h 118"/>
                <a:gd name="T8" fmla="*/ 18 w 147"/>
                <a:gd name="T9" fmla="*/ 111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" h="118">
                  <a:moveTo>
                    <a:pt x="18" y="111"/>
                  </a:moveTo>
                  <a:cubicBezTo>
                    <a:pt x="49" y="75"/>
                    <a:pt x="94" y="62"/>
                    <a:pt x="132" y="35"/>
                  </a:cubicBezTo>
                  <a:cubicBezTo>
                    <a:pt x="147" y="24"/>
                    <a:pt x="134" y="0"/>
                    <a:pt x="118" y="10"/>
                  </a:cubicBezTo>
                  <a:cubicBezTo>
                    <a:pt x="77" y="32"/>
                    <a:pt x="21" y="57"/>
                    <a:pt x="3" y="103"/>
                  </a:cubicBezTo>
                  <a:cubicBezTo>
                    <a:pt x="0" y="111"/>
                    <a:pt x="12" y="118"/>
                    <a:pt x="18" y="111"/>
                  </a:cubicBezTo>
                  <a:close/>
                </a:path>
              </a:pathLst>
            </a:custGeom>
            <a:solidFill>
              <a:srgbClr val="8DC5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30"/>
            <p:cNvSpPr/>
            <p:nvPr/>
          </p:nvSpPr>
          <p:spPr bwMode="auto">
            <a:xfrm>
              <a:off x="2239" y="3156"/>
              <a:ext cx="341" cy="113"/>
            </a:xfrm>
            <a:custGeom>
              <a:avLst/>
              <a:gdLst>
                <a:gd name="T0" fmla="*/ 14 w 157"/>
                <a:gd name="T1" fmla="*/ 50 h 52"/>
                <a:gd name="T2" fmla="*/ 139 w 157"/>
                <a:gd name="T3" fmla="*/ 31 h 52"/>
                <a:gd name="T4" fmla="*/ 132 w 157"/>
                <a:gd name="T5" fmla="*/ 4 h 52"/>
                <a:gd name="T6" fmla="*/ 11 w 157"/>
                <a:gd name="T7" fmla="*/ 29 h 52"/>
                <a:gd name="T8" fmla="*/ 14 w 157"/>
                <a:gd name="T9" fmla="*/ 5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7" h="52">
                  <a:moveTo>
                    <a:pt x="14" y="50"/>
                  </a:moveTo>
                  <a:cubicBezTo>
                    <a:pt x="55" y="52"/>
                    <a:pt x="99" y="39"/>
                    <a:pt x="139" y="31"/>
                  </a:cubicBezTo>
                  <a:cubicBezTo>
                    <a:pt x="157" y="27"/>
                    <a:pt x="149" y="0"/>
                    <a:pt x="132" y="4"/>
                  </a:cubicBezTo>
                  <a:cubicBezTo>
                    <a:pt x="92" y="13"/>
                    <a:pt x="50" y="17"/>
                    <a:pt x="11" y="29"/>
                  </a:cubicBezTo>
                  <a:cubicBezTo>
                    <a:pt x="0" y="33"/>
                    <a:pt x="2" y="50"/>
                    <a:pt x="14" y="50"/>
                  </a:cubicBezTo>
                  <a:close/>
                </a:path>
              </a:pathLst>
            </a:custGeom>
            <a:solidFill>
              <a:srgbClr val="8DC5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31"/>
            <p:cNvSpPr/>
            <p:nvPr/>
          </p:nvSpPr>
          <p:spPr bwMode="auto">
            <a:xfrm>
              <a:off x="1710" y="3039"/>
              <a:ext cx="744" cy="945"/>
            </a:xfrm>
            <a:custGeom>
              <a:avLst/>
              <a:gdLst>
                <a:gd name="T0" fmla="*/ 243 w 343"/>
                <a:gd name="T1" fmla="*/ 35 h 436"/>
                <a:gd name="T2" fmla="*/ 166 w 343"/>
                <a:gd name="T3" fmla="*/ 7 h 436"/>
                <a:gd name="T4" fmla="*/ 108 w 343"/>
                <a:gd name="T5" fmla="*/ 74 h 436"/>
                <a:gd name="T6" fmla="*/ 54 w 343"/>
                <a:gd name="T7" fmla="*/ 206 h 436"/>
                <a:gd name="T8" fmla="*/ 8 w 343"/>
                <a:gd name="T9" fmla="*/ 348 h 436"/>
                <a:gd name="T10" fmla="*/ 193 w 343"/>
                <a:gd name="T11" fmla="*/ 278 h 436"/>
                <a:gd name="T12" fmla="*/ 278 w 343"/>
                <a:gd name="T13" fmla="*/ 215 h 436"/>
                <a:gd name="T14" fmla="*/ 243 w 343"/>
                <a:gd name="T15" fmla="*/ 35 h 4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43" h="436">
                  <a:moveTo>
                    <a:pt x="243" y="35"/>
                  </a:moveTo>
                  <a:cubicBezTo>
                    <a:pt x="222" y="15"/>
                    <a:pt x="195" y="0"/>
                    <a:pt x="166" y="7"/>
                  </a:cubicBezTo>
                  <a:cubicBezTo>
                    <a:pt x="135" y="14"/>
                    <a:pt x="119" y="48"/>
                    <a:pt x="108" y="74"/>
                  </a:cubicBezTo>
                  <a:cubicBezTo>
                    <a:pt x="89" y="118"/>
                    <a:pt x="73" y="162"/>
                    <a:pt x="54" y="206"/>
                  </a:cubicBezTo>
                  <a:cubicBezTo>
                    <a:pt x="38" y="245"/>
                    <a:pt x="0" y="305"/>
                    <a:pt x="8" y="348"/>
                  </a:cubicBezTo>
                  <a:cubicBezTo>
                    <a:pt x="24" y="436"/>
                    <a:pt x="161" y="303"/>
                    <a:pt x="193" y="278"/>
                  </a:cubicBezTo>
                  <a:cubicBezTo>
                    <a:pt x="221" y="256"/>
                    <a:pt x="252" y="239"/>
                    <a:pt x="278" y="215"/>
                  </a:cubicBezTo>
                  <a:cubicBezTo>
                    <a:pt x="343" y="156"/>
                    <a:pt x="294" y="83"/>
                    <a:pt x="243" y="35"/>
                  </a:cubicBezTo>
                  <a:close/>
                </a:path>
              </a:pathLst>
            </a:custGeom>
            <a:solidFill>
              <a:srgbClr val="FF8D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32"/>
            <p:cNvSpPr/>
            <p:nvPr/>
          </p:nvSpPr>
          <p:spPr bwMode="auto">
            <a:xfrm>
              <a:off x="1840" y="3188"/>
              <a:ext cx="295" cy="144"/>
            </a:xfrm>
            <a:custGeom>
              <a:avLst/>
              <a:gdLst>
                <a:gd name="T0" fmla="*/ 8 w 136"/>
                <a:gd name="T1" fmla="*/ 12 h 66"/>
                <a:gd name="T2" fmla="*/ 130 w 136"/>
                <a:gd name="T3" fmla="*/ 64 h 66"/>
                <a:gd name="T4" fmla="*/ 134 w 136"/>
                <a:gd name="T5" fmla="*/ 60 h 66"/>
                <a:gd name="T6" fmla="*/ 8 w 136"/>
                <a:gd name="T7" fmla="*/ 0 h 66"/>
                <a:gd name="T8" fmla="*/ 8 w 136"/>
                <a:gd name="T9" fmla="*/ 12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6" h="66">
                  <a:moveTo>
                    <a:pt x="8" y="12"/>
                  </a:moveTo>
                  <a:cubicBezTo>
                    <a:pt x="56" y="13"/>
                    <a:pt x="92" y="39"/>
                    <a:pt x="130" y="64"/>
                  </a:cubicBezTo>
                  <a:cubicBezTo>
                    <a:pt x="133" y="66"/>
                    <a:pt x="136" y="62"/>
                    <a:pt x="134" y="60"/>
                  </a:cubicBezTo>
                  <a:cubicBezTo>
                    <a:pt x="101" y="26"/>
                    <a:pt x="55" y="2"/>
                    <a:pt x="8" y="0"/>
                  </a:cubicBezTo>
                  <a:cubicBezTo>
                    <a:pt x="0" y="0"/>
                    <a:pt x="0" y="12"/>
                    <a:pt x="8" y="12"/>
                  </a:cubicBezTo>
                  <a:close/>
                </a:path>
              </a:pathLst>
            </a:custGeom>
            <a:solidFill>
              <a:srgbClr val="FF74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33"/>
            <p:cNvSpPr/>
            <p:nvPr/>
          </p:nvSpPr>
          <p:spPr bwMode="auto">
            <a:xfrm>
              <a:off x="1771" y="3336"/>
              <a:ext cx="262" cy="145"/>
            </a:xfrm>
            <a:custGeom>
              <a:avLst/>
              <a:gdLst>
                <a:gd name="T0" fmla="*/ 7 w 121"/>
                <a:gd name="T1" fmla="*/ 16 h 67"/>
                <a:gd name="T2" fmla="*/ 115 w 121"/>
                <a:gd name="T3" fmla="*/ 65 h 67"/>
                <a:gd name="T4" fmla="*/ 120 w 121"/>
                <a:gd name="T5" fmla="*/ 61 h 67"/>
                <a:gd name="T6" fmla="*/ 7 w 121"/>
                <a:gd name="T7" fmla="*/ 4 h 67"/>
                <a:gd name="T8" fmla="*/ 7 w 121"/>
                <a:gd name="T9" fmla="*/ 16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0" h="67">
                  <a:moveTo>
                    <a:pt x="7" y="16"/>
                  </a:moveTo>
                  <a:cubicBezTo>
                    <a:pt x="54" y="12"/>
                    <a:pt x="81" y="40"/>
                    <a:pt x="115" y="65"/>
                  </a:cubicBezTo>
                  <a:cubicBezTo>
                    <a:pt x="118" y="67"/>
                    <a:pt x="121" y="64"/>
                    <a:pt x="120" y="61"/>
                  </a:cubicBezTo>
                  <a:cubicBezTo>
                    <a:pt x="100" y="20"/>
                    <a:pt x="51" y="0"/>
                    <a:pt x="7" y="4"/>
                  </a:cubicBezTo>
                  <a:cubicBezTo>
                    <a:pt x="0" y="5"/>
                    <a:pt x="0" y="16"/>
                    <a:pt x="7" y="16"/>
                  </a:cubicBezTo>
                  <a:close/>
                </a:path>
              </a:pathLst>
            </a:custGeom>
            <a:solidFill>
              <a:srgbClr val="FF74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34"/>
            <p:cNvSpPr/>
            <p:nvPr/>
          </p:nvSpPr>
          <p:spPr bwMode="auto">
            <a:xfrm>
              <a:off x="1731" y="3481"/>
              <a:ext cx="204" cy="102"/>
            </a:xfrm>
            <a:custGeom>
              <a:avLst/>
              <a:gdLst>
                <a:gd name="T0" fmla="*/ 8 w 94"/>
                <a:gd name="T1" fmla="*/ 12 h 47"/>
                <a:gd name="T2" fmla="*/ 86 w 94"/>
                <a:gd name="T3" fmla="*/ 45 h 47"/>
                <a:gd name="T4" fmla="*/ 91 w 94"/>
                <a:gd name="T5" fmla="*/ 39 h 47"/>
                <a:gd name="T6" fmla="*/ 8 w 94"/>
                <a:gd name="T7" fmla="*/ 1 h 47"/>
                <a:gd name="T8" fmla="*/ 8 w 94"/>
                <a:gd name="T9" fmla="*/ 12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4" h="47">
                  <a:moveTo>
                    <a:pt x="8" y="12"/>
                  </a:moveTo>
                  <a:cubicBezTo>
                    <a:pt x="39" y="14"/>
                    <a:pt x="60" y="32"/>
                    <a:pt x="86" y="45"/>
                  </a:cubicBezTo>
                  <a:cubicBezTo>
                    <a:pt x="90" y="47"/>
                    <a:pt x="94" y="42"/>
                    <a:pt x="91" y="39"/>
                  </a:cubicBezTo>
                  <a:cubicBezTo>
                    <a:pt x="71" y="16"/>
                    <a:pt x="37" y="2"/>
                    <a:pt x="8" y="1"/>
                  </a:cubicBezTo>
                  <a:cubicBezTo>
                    <a:pt x="0" y="0"/>
                    <a:pt x="0" y="12"/>
                    <a:pt x="8" y="12"/>
                  </a:cubicBezTo>
                  <a:close/>
                </a:path>
              </a:pathLst>
            </a:custGeom>
            <a:solidFill>
              <a:srgbClr val="FF74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94" name="Group 59"/>
          <p:cNvGrpSpPr/>
          <p:nvPr/>
        </p:nvGrpSpPr>
        <p:grpSpPr>
          <a:xfrm rot="2086424">
            <a:off x="10251476" y="490362"/>
            <a:ext cx="1418849" cy="1430666"/>
            <a:chOff x="0" y="0"/>
            <a:chExt cx="1378195" cy="1389675"/>
          </a:xfrm>
        </p:grpSpPr>
        <p:grpSp>
          <p:nvGrpSpPr>
            <p:cNvPr id="195" name="Group 55"/>
            <p:cNvGrpSpPr/>
            <p:nvPr/>
          </p:nvGrpSpPr>
          <p:grpSpPr>
            <a:xfrm>
              <a:off x="228599" y="0"/>
              <a:ext cx="1149597" cy="1132531"/>
              <a:chOff x="0" y="0"/>
              <a:chExt cx="1149595" cy="1132530"/>
            </a:xfrm>
          </p:grpSpPr>
          <p:sp>
            <p:nvSpPr>
              <p:cNvPr id="199" name="Shape 50"/>
              <p:cNvSpPr/>
              <p:nvPr/>
            </p:nvSpPr>
            <p:spPr>
              <a:xfrm>
                <a:off x="495300" y="419100"/>
                <a:ext cx="288999" cy="34177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587" h="20953" extrusionOk="0">
                    <a:moveTo>
                      <a:pt x="310" y="19339"/>
                    </a:moveTo>
                    <a:cubicBezTo>
                      <a:pt x="1970" y="21600"/>
                      <a:pt x="8627" y="20962"/>
                      <a:pt x="10626" y="20516"/>
                    </a:cubicBezTo>
                    <a:cubicBezTo>
                      <a:pt x="14392" y="19676"/>
                      <a:pt x="17603" y="17645"/>
                      <a:pt x="19255" y="14542"/>
                    </a:cubicBezTo>
                    <a:cubicBezTo>
                      <a:pt x="21291" y="10718"/>
                      <a:pt x="21600" y="1795"/>
                      <a:pt x="15756" y="0"/>
                    </a:cubicBezTo>
                    <a:cubicBezTo>
                      <a:pt x="14569" y="3871"/>
                      <a:pt x="15031" y="8421"/>
                      <a:pt x="12815" y="11999"/>
                    </a:cubicBezTo>
                    <a:cubicBezTo>
                      <a:pt x="10327" y="16013"/>
                      <a:pt x="4821" y="17658"/>
                      <a:pt x="0" y="18694"/>
                    </a:cubicBezTo>
                    <a:cubicBezTo>
                      <a:pt x="63" y="18932"/>
                      <a:pt x="168" y="19146"/>
                      <a:pt x="310" y="19339"/>
                    </a:cubicBezTo>
                    <a:close/>
                  </a:path>
                </a:pathLst>
              </a:custGeom>
              <a:solidFill>
                <a:srgbClr val="E7E4EA"/>
              </a:solidFill>
              <a:ln w="12700" cap="flat">
                <a:solidFill>
                  <a:schemeClr val="bg1"/>
                </a:solidFill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  <p:grpSp>
            <p:nvGrpSpPr>
              <p:cNvPr id="200" name="Group 54"/>
              <p:cNvGrpSpPr/>
              <p:nvPr/>
            </p:nvGrpSpPr>
            <p:grpSpPr>
              <a:xfrm>
                <a:off x="-1" y="0"/>
                <a:ext cx="1149597" cy="1132531"/>
                <a:chOff x="0" y="0"/>
                <a:chExt cx="1149595" cy="1132530"/>
              </a:xfrm>
            </p:grpSpPr>
            <p:sp>
              <p:nvSpPr>
                <p:cNvPr id="201" name="Shape 51"/>
                <p:cNvSpPr/>
                <p:nvPr/>
              </p:nvSpPr>
              <p:spPr>
                <a:xfrm>
                  <a:off x="0" y="0"/>
                  <a:ext cx="1149596" cy="113253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8835" h="18188" extrusionOk="0">
                      <a:moveTo>
                        <a:pt x="5118" y="17138"/>
                      </a:moveTo>
                      <a:cubicBezTo>
                        <a:pt x="9702" y="19314"/>
                        <a:pt x="15760" y="18135"/>
                        <a:pt x="17999" y="13346"/>
                      </a:cubicBezTo>
                      <a:cubicBezTo>
                        <a:pt x="21410" y="6050"/>
                        <a:pt x="13777" y="-2286"/>
                        <a:pt x="5944" y="578"/>
                      </a:cubicBezTo>
                      <a:cubicBezTo>
                        <a:pt x="2990" y="1657"/>
                        <a:pt x="197" y="6129"/>
                        <a:pt x="12" y="9065"/>
                      </a:cubicBezTo>
                      <a:cubicBezTo>
                        <a:pt x="-190" y="12266"/>
                        <a:pt x="2170" y="15739"/>
                        <a:pt x="5118" y="17138"/>
                      </a:cubicBezTo>
                      <a:close/>
                    </a:path>
                  </a:pathLst>
                </a:custGeom>
                <a:noFill/>
                <a:ln w="38100" cap="flat">
                  <a:solidFill>
                    <a:schemeClr val="bg1"/>
                  </a:solidFill>
                  <a:prstDash val="solid"/>
                  <a:miter lim="400000"/>
                </a:ln>
                <a:effectLst/>
              </p:spPr>
              <p:txBody>
                <a:bodyPr wrap="square" lIns="38100" tIns="38100" rIns="38100" bIns="38100" numCol="1" anchor="ctr">
                  <a:noAutofit/>
                </a:bodyPr>
                <a:lstStyle/>
                <a:p>
                  <a:pPr defTabSz="457200">
                    <a:defRPr sz="3000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  <a:endParaRPr/>
                </a:p>
              </p:txBody>
            </p:sp>
            <p:sp>
              <p:nvSpPr>
                <p:cNvPr id="202" name="Shape 52"/>
                <p:cNvSpPr/>
                <p:nvPr/>
              </p:nvSpPr>
              <p:spPr>
                <a:xfrm>
                  <a:off x="190500" y="177800"/>
                  <a:ext cx="789686" cy="777962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8835" h="18188" extrusionOk="0">
                      <a:moveTo>
                        <a:pt x="5118" y="17138"/>
                      </a:moveTo>
                      <a:cubicBezTo>
                        <a:pt x="9703" y="19314"/>
                        <a:pt x="15760" y="18135"/>
                        <a:pt x="18000" y="13346"/>
                      </a:cubicBezTo>
                      <a:cubicBezTo>
                        <a:pt x="21411" y="6050"/>
                        <a:pt x="13778" y="-2286"/>
                        <a:pt x="5945" y="577"/>
                      </a:cubicBezTo>
                      <a:cubicBezTo>
                        <a:pt x="2991" y="1657"/>
                        <a:pt x="198" y="6129"/>
                        <a:pt x="12" y="9065"/>
                      </a:cubicBezTo>
                      <a:cubicBezTo>
                        <a:pt x="-189" y="12266"/>
                        <a:pt x="2171" y="15739"/>
                        <a:pt x="5118" y="17138"/>
                      </a:cubicBezTo>
                      <a:close/>
                    </a:path>
                  </a:pathLst>
                </a:custGeom>
                <a:noFill/>
                <a:ln w="38100" cap="flat">
                  <a:solidFill>
                    <a:schemeClr val="bg1"/>
                  </a:solidFill>
                  <a:prstDash val="solid"/>
                  <a:miter lim="400000"/>
                </a:ln>
                <a:effectLst/>
              </p:spPr>
              <p:txBody>
                <a:bodyPr wrap="square" lIns="38100" tIns="38100" rIns="38100" bIns="38100" numCol="1" anchor="ctr">
                  <a:noAutofit/>
                </a:bodyPr>
                <a:lstStyle/>
                <a:p>
                  <a:pPr defTabSz="457200">
                    <a:defRPr sz="3000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  <a:endParaRPr/>
                </a:p>
              </p:txBody>
            </p:sp>
            <p:sp>
              <p:nvSpPr>
                <p:cNvPr id="203" name="Shape 53"/>
                <p:cNvSpPr/>
                <p:nvPr/>
              </p:nvSpPr>
              <p:spPr>
                <a:xfrm>
                  <a:off x="381000" y="368300"/>
                  <a:ext cx="396756" cy="390866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8835" h="18188" extrusionOk="0">
                      <a:moveTo>
                        <a:pt x="5118" y="17138"/>
                      </a:moveTo>
                      <a:cubicBezTo>
                        <a:pt x="9702" y="19314"/>
                        <a:pt x="15760" y="18135"/>
                        <a:pt x="17999" y="13346"/>
                      </a:cubicBezTo>
                      <a:cubicBezTo>
                        <a:pt x="21410" y="6050"/>
                        <a:pt x="13777" y="-2286"/>
                        <a:pt x="5944" y="578"/>
                      </a:cubicBezTo>
                      <a:cubicBezTo>
                        <a:pt x="2991" y="1657"/>
                        <a:pt x="197" y="6129"/>
                        <a:pt x="12" y="9065"/>
                      </a:cubicBezTo>
                      <a:cubicBezTo>
                        <a:pt x="-190" y="12266"/>
                        <a:pt x="2170" y="15739"/>
                        <a:pt x="5118" y="17138"/>
                      </a:cubicBezTo>
                      <a:close/>
                    </a:path>
                  </a:pathLst>
                </a:custGeom>
                <a:solidFill>
                  <a:srgbClr val="FF9899"/>
                </a:solidFill>
                <a:ln w="38100" cap="flat">
                  <a:solidFill>
                    <a:schemeClr val="bg1"/>
                  </a:solidFill>
                  <a:prstDash val="solid"/>
                  <a:miter lim="400000"/>
                </a:ln>
                <a:effectLst/>
              </p:spPr>
              <p:txBody>
                <a:bodyPr wrap="square" lIns="38100" tIns="38100" rIns="38100" bIns="38100" numCol="1" anchor="ctr">
                  <a:noAutofit/>
                </a:bodyPr>
                <a:lstStyle/>
                <a:p>
                  <a:pPr defTabSz="457200">
                    <a:defRPr sz="3000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  <a:endParaRPr/>
                </a:p>
              </p:txBody>
            </p:sp>
          </p:grpSp>
        </p:grpSp>
        <p:grpSp>
          <p:nvGrpSpPr>
            <p:cNvPr id="196" name="Group 58"/>
            <p:cNvGrpSpPr/>
            <p:nvPr/>
          </p:nvGrpSpPr>
          <p:grpSpPr>
            <a:xfrm>
              <a:off x="0" y="558800"/>
              <a:ext cx="803140" cy="830876"/>
              <a:chOff x="0" y="0"/>
              <a:chExt cx="803139" cy="830875"/>
            </a:xfrm>
          </p:grpSpPr>
          <p:sp>
            <p:nvSpPr>
              <p:cNvPr id="197" name="Shape 56"/>
              <p:cNvSpPr/>
              <p:nvPr/>
            </p:nvSpPr>
            <p:spPr>
              <a:xfrm>
                <a:off x="0" y="431800"/>
                <a:ext cx="377118" cy="39907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9127" y="12126"/>
                    </a:moveTo>
                    <a:lnTo>
                      <a:pt x="0" y="9668"/>
                    </a:lnTo>
                    <a:lnTo>
                      <a:pt x="12334" y="0"/>
                    </a:lnTo>
                    <a:lnTo>
                      <a:pt x="19930" y="2881"/>
                    </a:lnTo>
                    <a:lnTo>
                      <a:pt x="21600" y="12126"/>
                    </a:lnTo>
                    <a:lnTo>
                      <a:pt x="10800" y="21600"/>
                    </a:lnTo>
                    <a:cubicBezTo>
                      <a:pt x="10800" y="21600"/>
                      <a:pt x="9127" y="12126"/>
                      <a:pt x="9127" y="12126"/>
                    </a:cubicBezTo>
                    <a:close/>
                  </a:path>
                </a:pathLst>
              </a:custGeom>
              <a:solidFill>
                <a:srgbClr val="FF9899"/>
              </a:solidFill>
              <a:ln w="38100" cap="flat">
                <a:solidFill>
                  <a:schemeClr val="bg1"/>
                </a:solidFill>
                <a:prstDash val="solid"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  <p:sp>
            <p:nvSpPr>
              <p:cNvPr id="198" name="Shape 57"/>
              <p:cNvSpPr/>
              <p:nvPr/>
            </p:nvSpPr>
            <p:spPr>
              <a:xfrm>
                <a:off x="165100" y="0"/>
                <a:ext cx="638040" cy="66196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0"/>
                    </a:moveTo>
                    <a:cubicBezTo>
                      <a:pt x="21600" y="0"/>
                      <a:pt x="4432" y="18069"/>
                      <a:pt x="0" y="21600"/>
                    </a:cubicBezTo>
                  </a:path>
                </a:pathLst>
              </a:custGeom>
              <a:noFill/>
              <a:ln w="38100" cap="flat">
                <a:solidFill>
                  <a:schemeClr val="bg1"/>
                </a:solidFill>
                <a:prstDash val="solid"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</p:grpSp>
      </p:grpSp>
      <p:sp>
        <p:nvSpPr>
          <p:cNvPr id="51" name="文本框 50"/>
          <p:cNvSpPr txBox="1"/>
          <p:nvPr/>
        </p:nvSpPr>
        <p:spPr>
          <a:xfrm>
            <a:off x="560577" y="1179628"/>
            <a:ext cx="941672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例句：人生的意义在于奉献而不在于索取。如果你是一棵大树，就撒下一片阴凉；如果你是一泓清泉。就滋润一方</a:t>
            </a:r>
            <a:r>
              <a:rPr lang="zh-CN" altLang="en-US" sz="3200" b="1" smtClean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土地；</a:t>
            </a:r>
            <a:r>
              <a:rPr lang="en-US" altLang="zh-CN" sz="3200" b="1" smtClean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_____</a:t>
            </a:r>
            <a:r>
              <a:rPr lang="zh-CN" altLang="en-US" sz="3200" b="1" smtClean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，</a:t>
            </a:r>
            <a:r>
              <a:rPr lang="en-US" altLang="zh-CN" sz="3200" b="1" smtClean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_____ </a:t>
            </a:r>
            <a:r>
              <a:rPr lang="zh-CN" altLang="en-US" sz="3200" b="1" smtClean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。 </a:t>
            </a:r>
            <a:endParaRPr lang="zh-CN" altLang="en-US" sz="3200" b="1">
              <a:solidFill>
                <a:schemeClr val="bg1"/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52" name="任意多边形 51"/>
          <p:cNvSpPr/>
          <p:nvPr/>
        </p:nvSpPr>
        <p:spPr>
          <a:xfrm flipH="1">
            <a:off x="130628" y="964294"/>
            <a:ext cx="11820985" cy="5675045"/>
          </a:xfrm>
          <a:custGeom>
            <a:avLst/>
            <a:gdLst>
              <a:gd name="connsiteX0" fmla="*/ 39466 w 5628110"/>
              <a:gd name="connsiteY0" fmla="*/ 896635 h 4530806"/>
              <a:gd name="connsiteX1" fmla="*/ 55794 w 5628110"/>
              <a:gd name="connsiteY1" fmla="*/ 1915340 h 4530806"/>
              <a:gd name="connsiteX2" fmla="*/ 153766 w 5628110"/>
              <a:gd name="connsiteY2" fmla="*/ 4152355 h 4530806"/>
              <a:gd name="connsiteX3" fmla="*/ 1786623 w 5628110"/>
              <a:gd name="connsiteY3" fmla="*/ 4446269 h 4530806"/>
              <a:gd name="connsiteX4" fmla="*/ 5347003 w 5628110"/>
              <a:gd name="connsiteY4" fmla="*/ 4394022 h 4530806"/>
              <a:gd name="connsiteX5" fmla="*/ 5525865 w 5628110"/>
              <a:gd name="connsiteY5" fmla="*/ 2535826 h 4530806"/>
              <a:gd name="connsiteX6" fmla="*/ 5460551 w 5628110"/>
              <a:gd name="connsiteY6" fmla="*/ 168183 h 4530806"/>
              <a:gd name="connsiteX7" fmla="*/ 2390780 w 5628110"/>
              <a:gd name="connsiteY7" fmla="*/ 53883 h 4530806"/>
              <a:gd name="connsiteX8" fmla="*/ 845987 w 5628110"/>
              <a:gd name="connsiteY8" fmla="*/ 4897 h 4530806"/>
              <a:gd name="connsiteX9" fmla="*/ 277859 w 5628110"/>
              <a:gd name="connsiteY9" fmla="*/ 887092 h 4530806"/>
              <a:gd name="connsiteX10" fmla="*/ 135734 w 5735830"/>
              <a:gd name="connsiteY10" fmla="*/ 360201 h 46335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628110" h="4530806">
                <a:moveTo>
                  <a:pt x="39466" y="896635"/>
                </a:moveTo>
                <a:cubicBezTo>
                  <a:pt x="-30151" y="1215042"/>
                  <a:pt x="36744" y="1372720"/>
                  <a:pt x="55794" y="1915340"/>
                </a:cubicBezTo>
                <a:cubicBezTo>
                  <a:pt x="74844" y="2457960"/>
                  <a:pt x="-134706" y="3730534"/>
                  <a:pt x="153766" y="4152355"/>
                </a:cubicBezTo>
                <a:cubicBezTo>
                  <a:pt x="442238" y="4574177"/>
                  <a:pt x="921084" y="4405991"/>
                  <a:pt x="1786623" y="4446269"/>
                </a:cubicBezTo>
                <a:cubicBezTo>
                  <a:pt x="2652162" y="4486547"/>
                  <a:pt x="4942512" y="4640591"/>
                  <a:pt x="5347003" y="4394022"/>
                </a:cubicBezTo>
                <a:cubicBezTo>
                  <a:pt x="5751494" y="4147453"/>
                  <a:pt x="5506940" y="3240133"/>
                  <a:pt x="5525865" y="2535826"/>
                </a:cubicBezTo>
                <a:cubicBezTo>
                  <a:pt x="5544790" y="1831520"/>
                  <a:pt x="5782574" y="438161"/>
                  <a:pt x="5460551" y="168183"/>
                </a:cubicBezTo>
                <a:cubicBezTo>
                  <a:pt x="5138528" y="-101795"/>
                  <a:pt x="3221955" y="81097"/>
                  <a:pt x="2390780" y="53883"/>
                </a:cubicBezTo>
                <a:cubicBezTo>
                  <a:pt x="1559605" y="26669"/>
                  <a:pt x="1148065" y="-14153"/>
                  <a:pt x="845987" y="4897"/>
                </a:cubicBezTo>
              </a:path>
            </a:pathLst>
          </a:custGeom>
          <a:noFill/>
          <a:ln w="25400" cap="rnd">
            <a:solidFill>
              <a:schemeClr val="bg1"/>
            </a:solidFill>
            <a:prstDash val="solid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文本框 48"/>
          <p:cNvSpPr txBox="1"/>
          <p:nvPr/>
        </p:nvSpPr>
        <p:spPr>
          <a:xfrm>
            <a:off x="473867" y="2964622"/>
            <a:ext cx="80870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b="1" spc="30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01</a:t>
            </a:r>
            <a:endParaRPr lang="zh-CN" altLang="en-US" sz="3600" b="1" spc="300">
              <a:solidFill>
                <a:schemeClr val="bg1"/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524377" y="3503677"/>
            <a:ext cx="80870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b="1" spc="300" smtClean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02</a:t>
            </a:r>
            <a:endParaRPr lang="zh-CN" altLang="en-US" sz="3600" b="1" spc="300">
              <a:solidFill>
                <a:schemeClr val="bg1"/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516247" y="4017089"/>
            <a:ext cx="80870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b="1" spc="300" smtClean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03</a:t>
            </a:r>
            <a:endParaRPr lang="zh-CN" altLang="en-US" sz="3600" b="1" spc="300">
              <a:solidFill>
                <a:schemeClr val="bg1"/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54" name="文本框 53"/>
          <p:cNvSpPr txBox="1"/>
          <p:nvPr/>
        </p:nvSpPr>
        <p:spPr>
          <a:xfrm>
            <a:off x="1317103" y="2963403"/>
            <a:ext cx="576091" cy="683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>
              <a:lnSpc>
                <a:spcPct val="120000"/>
              </a:lnSpc>
              <a:defRPr sz="3200" b="1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defRPr>
            </a:lvl1pPr>
          </a:lstStyle>
          <a:p>
            <a:r>
              <a:rPr lang="zh-CN" altLang="en-US" smtClean="0"/>
              <a:t>定</a:t>
            </a:r>
            <a:endParaRPr lang="zh-CN" altLang="en-US"/>
          </a:p>
        </p:txBody>
      </p:sp>
      <p:sp>
        <p:nvSpPr>
          <p:cNvPr id="55" name="文本框 54"/>
          <p:cNvSpPr txBox="1"/>
          <p:nvPr/>
        </p:nvSpPr>
        <p:spPr>
          <a:xfrm>
            <a:off x="1293559" y="3461342"/>
            <a:ext cx="576091" cy="6530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>
              <a:lnSpc>
                <a:spcPct val="120000"/>
              </a:lnSpc>
              <a:defRPr sz="3200" b="1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defRPr>
            </a:lvl1pPr>
          </a:lstStyle>
          <a:p>
            <a:r>
              <a:rPr lang="zh-CN" altLang="en-US" smtClean="0"/>
              <a:t>想</a:t>
            </a:r>
            <a:endParaRPr lang="zh-CN" altLang="en-US"/>
          </a:p>
        </p:txBody>
      </p:sp>
      <p:sp>
        <p:nvSpPr>
          <p:cNvPr id="56" name="文本框 55"/>
          <p:cNvSpPr txBox="1"/>
          <p:nvPr/>
        </p:nvSpPr>
        <p:spPr>
          <a:xfrm>
            <a:off x="1278310" y="3980156"/>
            <a:ext cx="576091" cy="6530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>
              <a:lnSpc>
                <a:spcPct val="120000"/>
              </a:lnSpc>
              <a:defRPr sz="3200" b="1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defRPr>
            </a:lvl1pPr>
          </a:lstStyle>
          <a:p>
            <a:r>
              <a:rPr lang="zh-CN" altLang="en-US" smtClean="0"/>
              <a:t>连</a:t>
            </a:r>
            <a:endParaRPr lang="zh-CN" altLang="en-US"/>
          </a:p>
        </p:txBody>
      </p:sp>
      <p:sp>
        <p:nvSpPr>
          <p:cNvPr id="57" name="文本框 56"/>
          <p:cNvSpPr txBox="1"/>
          <p:nvPr/>
        </p:nvSpPr>
        <p:spPr>
          <a:xfrm>
            <a:off x="1893194" y="2963403"/>
            <a:ext cx="8084111" cy="683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>
              <a:lnSpc>
                <a:spcPct val="120000"/>
              </a:lnSpc>
              <a:defRPr sz="3200" b="1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defRPr>
            </a:lvl1pPr>
          </a:lstStyle>
          <a:p>
            <a:r>
              <a:rPr lang="zh-CN" altLang="en-US" smtClean="0"/>
              <a:t>运用比喻，结构：如果你是</a:t>
            </a:r>
            <a:r>
              <a:rPr lang="en-US" altLang="zh-CN" smtClean="0"/>
              <a:t>……</a:t>
            </a:r>
            <a:r>
              <a:rPr lang="zh-CN" altLang="en-US" smtClean="0"/>
              <a:t>，就</a:t>
            </a:r>
            <a:r>
              <a:rPr lang="en-US" altLang="zh-CN" smtClean="0"/>
              <a:t>……</a:t>
            </a:r>
            <a:r>
              <a:rPr lang="zh-CN" altLang="en-US" smtClean="0"/>
              <a:t>。</a:t>
            </a:r>
            <a:endParaRPr lang="zh-CN" altLang="en-US"/>
          </a:p>
        </p:txBody>
      </p:sp>
      <p:sp>
        <p:nvSpPr>
          <p:cNvPr id="58" name="文本框 57"/>
          <p:cNvSpPr txBox="1"/>
          <p:nvPr/>
        </p:nvSpPr>
        <p:spPr>
          <a:xfrm>
            <a:off x="1904184" y="3431142"/>
            <a:ext cx="9058365" cy="683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>
              <a:lnSpc>
                <a:spcPct val="120000"/>
              </a:lnSpc>
              <a:defRPr sz="3200" b="1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defRPr>
            </a:lvl1pPr>
          </a:lstStyle>
          <a:p>
            <a:r>
              <a:rPr lang="zh-CN" altLang="en-US" smtClean="0"/>
              <a:t>哪些事物与句子意义相关，如花、草、</a:t>
            </a:r>
            <a:r>
              <a:rPr lang="zh-CN" altLang="en-US"/>
              <a:t>蜜蜂</a:t>
            </a:r>
            <a:r>
              <a:rPr lang="zh-CN" altLang="en-US" smtClean="0"/>
              <a:t>等。</a:t>
            </a:r>
            <a:endParaRPr lang="zh-CN" altLang="en-US"/>
          </a:p>
        </p:txBody>
      </p:sp>
      <p:sp>
        <p:nvSpPr>
          <p:cNvPr id="59" name="文本框 58"/>
          <p:cNvSpPr txBox="1"/>
          <p:nvPr/>
        </p:nvSpPr>
        <p:spPr>
          <a:xfrm>
            <a:off x="1888935" y="4017089"/>
            <a:ext cx="8084111" cy="683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>
              <a:lnSpc>
                <a:spcPct val="120000"/>
              </a:lnSpc>
              <a:defRPr sz="3200" b="1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defRPr>
            </a:lvl1pPr>
          </a:lstStyle>
          <a:p>
            <a:r>
              <a:rPr lang="zh-CN" altLang="en-US" smtClean="0"/>
              <a:t>连接前两步骤，组织成句。</a:t>
            </a:r>
            <a:endParaRPr lang="zh-CN" altLang="en-US"/>
          </a:p>
        </p:txBody>
      </p:sp>
      <p:sp>
        <p:nvSpPr>
          <p:cNvPr id="60" name="文本框 59"/>
          <p:cNvSpPr txBox="1"/>
          <p:nvPr/>
        </p:nvSpPr>
        <p:spPr>
          <a:xfrm>
            <a:off x="1710568" y="4667126"/>
            <a:ext cx="729192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latin typeface="方正喵呜体" panose="02010600010101010101" pitchFamily="2" charset="-122"/>
                <a:ea typeface="方正喵呜体" panose="02010600010101010101" pitchFamily="2" charset="-122"/>
              </a:rPr>
              <a:t>如果你是一棵小草，就增添一分绿意。</a:t>
            </a:r>
          </a:p>
          <a:p>
            <a:r>
              <a:rPr lang="zh-CN" altLang="en-US" sz="3200" b="1" smtClean="0">
                <a:latin typeface="方正喵呜体" panose="02010600010101010101" pitchFamily="2" charset="-122"/>
                <a:ea typeface="方正喵呜体" panose="02010600010101010101" pitchFamily="2" charset="-122"/>
              </a:rPr>
              <a:t>如果</a:t>
            </a:r>
            <a:r>
              <a:rPr lang="zh-CN" altLang="en-US" sz="3200" b="1">
                <a:latin typeface="方正喵呜体" panose="02010600010101010101" pitchFamily="2" charset="-122"/>
                <a:ea typeface="方正喵呜体" panose="02010600010101010101" pitchFamily="2" charset="-122"/>
              </a:rPr>
              <a:t>你是</a:t>
            </a:r>
            <a:r>
              <a:rPr lang="zh-CN" altLang="en-US" sz="3200" b="1" smtClean="0">
                <a:latin typeface="方正喵呜体" panose="02010600010101010101" pitchFamily="2" charset="-122"/>
                <a:ea typeface="方正喵呜体" panose="02010600010101010101" pitchFamily="2" charset="-122"/>
              </a:rPr>
              <a:t>一朵鲜花，就带来一缕芬芳。</a:t>
            </a:r>
            <a:endParaRPr lang="en-US" altLang="zh-CN" sz="3200" b="1" smtClean="0">
              <a:latin typeface="方正喵呜体" panose="02010600010101010101" pitchFamily="2" charset="-122"/>
              <a:ea typeface="方正喵呜体" panose="02010600010101010101" pitchFamily="2" charset="-122"/>
            </a:endParaRPr>
          </a:p>
          <a:p>
            <a:r>
              <a:rPr lang="zh-CN" altLang="en-US" sz="3200" b="1" smtClean="0">
                <a:latin typeface="方正喵呜体" panose="02010600010101010101" pitchFamily="2" charset="-122"/>
                <a:ea typeface="方正喵呜体" panose="02010600010101010101" pitchFamily="2" charset="-122"/>
              </a:rPr>
              <a:t>如果你是一只蜜蜂，就酿造一份甜蜜。</a:t>
            </a:r>
            <a:endParaRPr lang="zh-CN" altLang="en-US" sz="3200" b="1"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6623628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/>
      <p:bldP spid="50" grpId="0"/>
      <p:bldP spid="53" grpId="0"/>
      <p:bldP spid="54" grpId="0"/>
      <p:bldP spid="55" grpId="0"/>
      <p:bldP spid="56" grpId="0"/>
      <p:bldP spid="57" grpId="0"/>
      <p:bldP spid="58" grpId="0"/>
      <p:bldP spid="5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8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矩形 85"/>
          <p:cNvSpPr/>
          <p:nvPr/>
        </p:nvSpPr>
        <p:spPr>
          <a:xfrm>
            <a:off x="1320341" y="1170894"/>
            <a:ext cx="2444802" cy="156966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8000" b="1" smtClean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类型</a:t>
            </a:r>
            <a:endParaRPr lang="zh-CN" altLang="en-US" sz="8000" b="1">
              <a:solidFill>
                <a:schemeClr val="bg1"/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grpSp>
        <p:nvGrpSpPr>
          <p:cNvPr id="87" name="组合 86"/>
          <p:cNvGrpSpPr/>
          <p:nvPr/>
        </p:nvGrpSpPr>
        <p:grpSpPr>
          <a:xfrm>
            <a:off x="5522820" y="2216561"/>
            <a:ext cx="573181" cy="362602"/>
            <a:chOff x="4325414" y="2658947"/>
            <a:chExt cx="573181" cy="362602"/>
          </a:xfrm>
        </p:grpSpPr>
        <p:sp>
          <p:nvSpPr>
            <p:cNvPr id="88" name="任意多边形 87"/>
            <p:cNvSpPr/>
            <p:nvPr/>
          </p:nvSpPr>
          <p:spPr>
            <a:xfrm rot="20216960" flipH="1">
              <a:off x="4453370" y="2658947"/>
              <a:ext cx="341641" cy="362602"/>
            </a:xfrm>
            <a:custGeom>
              <a:avLst/>
              <a:gdLst>
                <a:gd name="connsiteX0" fmla="*/ 9 w 140257"/>
                <a:gd name="connsiteY0" fmla="*/ 71451 h 148862"/>
                <a:gd name="connsiteX1" fmla="*/ 71446 w 140257"/>
                <a:gd name="connsiteY1" fmla="*/ 14 h 148862"/>
                <a:gd name="connsiteX2" fmla="*/ 140026 w 140257"/>
                <a:gd name="connsiteY2" fmla="*/ 77166 h 148862"/>
                <a:gd name="connsiteX3" fmla="*/ 74304 w 140257"/>
                <a:gd name="connsiteY3" fmla="*/ 148604 h 148862"/>
                <a:gd name="connsiteX4" fmla="*/ 9 w 140257"/>
                <a:gd name="connsiteY4" fmla="*/ 71451 h 1488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257" h="148862">
                  <a:moveTo>
                    <a:pt x="9" y="71451"/>
                  </a:moveTo>
                  <a:cubicBezTo>
                    <a:pt x="-467" y="46686"/>
                    <a:pt x="19535" y="-938"/>
                    <a:pt x="71446" y="14"/>
                  </a:cubicBezTo>
                  <a:cubicBezTo>
                    <a:pt x="123357" y="966"/>
                    <a:pt x="142638" y="44242"/>
                    <a:pt x="140026" y="77166"/>
                  </a:cubicBezTo>
                  <a:cubicBezTo>
                    <a:pt x="141931" y="102883"/>
                    <a:pt x="125739" y="152890"/>
                    <a:pt x="74304" y="148604"/>
                  </a:cubicBezTo>
                  <a:cubicBezTo>
                    <a:pt x="22869" y="144318"/>
                    <a:pt x="485" y="96216"/>
                    <a:pt x="9" y="71451"/>
                  </a:cubicBezTo>
                  <a:close/>
                </a:path>
              </a:pathLst>
            </a:custGeom>
            <a:solidFill>
              <a:srgbClr val="FF9899"/>
            </a:solidFill>
            <a:ln w="28575" cap="rnd">
              <a:solidFill>
                <a:schemeClr val="bg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89" name="任意多边形 88"/>
            <p:cNvSpPr/>
            <p:nvPr/>
          </p:nvSpPr>
          <p:spPr>
            <a:xfrm rot="20216960" flipH="1">
              <a:off x="4325414" y="2771663"/>
              <a:ext cx="573181" cy="162021"/>
            </a:xfrm>
            <a:custGeom>
              <a:avLst/>
              <a:gdLst>
                <a:gd name="connsiteX0" fmla="*/ 199654 w 1196804"/>
                <a:gd name="connsiteY0" fmla="*/ 146484 h 338300"/>
                <a:gd name="connsiteX1" fmla="*/ 11260 w 1196804"/>
                <a:gd name="connsiteY1" fmla="*/ 311903 h 338300"/>
                <a:gd name="connsiteX2" fmla="*/ 622391 w 1196804"/>
                <a:gd name="connsiteY2" fmla="*/ 288927 h 338300"/>
                <a:gd name="connsiteX3" fmla="*/ 1196763 w 1196804"/>
                <a:gd name="connsiteY3" fmla="*/ 59179 h 338300"/>
                <a:gd name="connsiteX4" fmla="*/ 898090 w 1196804"/>
                <a:gd name="connsiteY4" fmla="*/ 13230 h 338300"/>
                <a:gd name="connsiteX5" fmla="*/ 898090 w 1196804"/>
                <a:gd name="connsiteY5" fmla="*/ 13230 h 338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96804" h="338300">
                  <a:moveTo>
                    <a:pt x="199654" y="146484"/>
                  </a:moveTo>
                  <a:cubicBezTo>
                    <a:pt x="74058" y="159885"/>
                    <a:pt x="-36221" y="260592"/>
                    <a:pt x="11260" y="311903"/>
                  </a:cubicBezTo>
                  <a:cubicBezTo>
                    <a:pt x="58741" y="363214"/>
                    <a:pt x="424807" y="331048"/>
                    <a:pt x="622391" y="288927"/>
                  </a:cubicBezTo>
                  <a:cubicBezTo>
                    <a:pt x="819975" y="246806"/>
                    <a:pt x="1201358" y="155673"/>
                    <a:pt x="1196763" y="59179"/>
                  </a:cubicBezTo>
                  <a:cubicBezTo>
                    <a:pt x="1192168" y="-37315"/>
                    <a:pt x="898090" y="13230"/>
                    <a:pt x="898090" y="13230"/>
                  </a:cubicBezTo>
                  <a:lnTo>
                    <a:pt x="898090" y="13230"/>
                  </a:lnTo>
                </a:path>
              </a:pathLst>
            </a:custGeom>
            <a:noFill/>
            <a:ln w="44450" cap="rnd">
              <a:solidFill>
                <a:schemeClr val="bg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</p:grpSp>
      <p:sp>
        <p:nvSpPr>
          <p:cNvPr id="90" name="文本框 89"/>
          <p:cNvSpPr txBox="1"/>
          <p:nvPr/>
        </p:nvSpPr>
        <p:spPr>
          <a:xfrm>
            <a:off x="6414257" y="1920922"/>
            <a:ext cx="3533325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4800" b="1" smtClean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仿修辞</a:t>
            </a:r>
            <a:endParaRPr lang="zh-CN" altLang="en-US" sz="4800" b="1">
              <a:solidFill>
                <a:schemeClr val="bg1"/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grpSp>
        <p:nvGrpSpPr>
          <p:cNvPr id="99" name="组合 98"/>
          <p:cNvGrpSpPr/>
          <p:nvPr/>
        </p:nvGrpSpPr>
        <p:grpSpPr>
          <a:xfrm>
            <a:off x="5515411" y="3144475"/>
            <a:ext cx="573181" cy="362602"/>
            <a:chOff x="4325414" y="2658947"/>
            <a:chExt cx="573181" cy="362602"/>
          </a:xfrm>
        </p:grpSpPr>
        <p:sp>
          <p:nvSpPr>
            <p:cNvPr id="100" name="任意多边形 99"/>
            <p:cNvSpPr/>
            <p:nvPr/>
          </p:nvSpPr>
          <p:spPr>
            <a:xfrm rot="20216960" flipH="1">
              <a:off x="4453370" y="2658947"/>
              <a:ext cx="341641" cy="362602"/>
            </a:xfrm>
            <a:custGeom>
              <a:avLst/>
              <a:gdLst>
                <a:gd name="connsiteX0" fmla="*/ 9 w 140257"/>
                <a:gd name="connsiteY0" fmla="*/ 71451 h 148862"/>
                <a:gd name="connsiteX1" fmla="*/ 71446 w 140257"/>
                <a:gd name="connsiteY1" fmla="*/ 14 h 148862"/>
                <a:gd name="connsiteX2" fmla="*/ 140026 w 140257"/>
                <a:gd name="connsiteY2" fmla="*/ 77166 h 148862"/>
                <a:gd name="connsiteX3" fmla="*/ 74304 w 140257"/>
                <a:gd name="connsiteY3" fmla="*/ 148604 h 148862"/>
                <a:gd name="connsiteX4" fmla="*/ 9 w 140257"/>
                <a:gd name="connsiteY4" fmla="*/ 71451 h 1488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257" h="148862">
                  <a:moveTo>
                    <a:pt x="9" y="71451"/>
                  </a:moveTo>
                  <a:cubicBezTo>
                    <a:pt x="-467" y="46686"/>
                    <a:pt x="19535" y="-938"/>
                    <a:pt x="71446" y="14"/>
                  </a:cubicBezTo>
                  <a:cubicBezTo>
                    <a:pt x="123357" y="966"/>
                    <a:pt x="142638" y="44242"/>
                    <a:pt x="140026" y="77166"/>
                  </a:cubicBezTo>
                  <a:cubicBezTo>
                    <a:pt x="141931" y="102883"/>
                    <a:pt x="125739" y="152890"/>
                    <a:pt x="74304" y="148604"/>
                  </a:cubicBezTo>
                  <a:cubicBezTo>
                    <a:pt x="22869" y="144318"/>
                    <a:pt x="485" y="96216"/>
                    <a:pt x="9" y="71451"/>
                  </a:cubicBezTo>
                  <a:close/>
                </a:path>
              </a:pathLst>
            </a:custGeom>
            <a:solidFill>
              <a:srgbClr val="FF9899"/>
            </a:solidFill>
            <a:ln w="28575" cap="rnd">
              <a:solidFill>
                <a:schemeClr val="bg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01" name="任意多边形 100"/>
            <p:cNvSpPr/>
            <p:nvPr/>
          </p:nvSpPr>
          <p:spPr>
            <a:xfrm rot="20216960" flipH="1">
              <a:off x="4325414" y="2771663"/>
              <a:ext cx="573181" cy="162021"/>
            </a:xfrm>
            <a:custGeom>
              <a:avLst/>
              <a:gdLst>
                <a:gd name="connsiteX0" fmla="*/ 199654 w 1196804"/>
                <a:gd name="connsiteY0" fmla="*/ 146484 h 338300"/>
                <a:gd name="connsiteX1" fmla="*/ 11260 w 1196804"/>
                <a:gd name="connsiteY1" fmla="*/ 311903 h 338300"/>
                <a:gd name="connsiteX2" fmla="*/ 622391 w 1196804"/>
                <a:gd name="connsiteY2" fmla="*/ 288927 h 338300"/>
                <a:gd name="connsiteX3" fmla="*/ 1196763 w 1196804"/>
                <a:gd name="connsiteY3" fmla="*/ 59179 h 338300"/>
                <a:gd name="connsiteX4" fmla="*/ 898090 w 1196804"/>
                <a:gd name="connsiteY4" fmla="*/ 13230 h 338300"/>
                <a:gd name="connsiteX5" fmla="*/ 898090 w 1196804"/>
                <a:gd name="connsiteY5" fmla="*/ 13230 h 338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96804" h="338300">
                  <a:moveTo>
                    <a:pt x="199654" y="146484"/>
                  </a:moveTo>
                  <a:cubicBezTo>
                    <a:pt x="74058" y="159885"/>
                    <a:pt x="-36221" y="260592"/>
                    <a:pt x="11260" y="311903"/>
                  </a:cubicBezTo>
                  <a:cubicBezTo>
                    <a:pt x="58741" y="363214"/>
                    <a:pt x="424807" y="331048"/>
                    <a:pt x="622391" y="288927"/>
                  </a:cubicBezTo>
                  <a:cubicBezTo>
                    <a:pt x="819975" y="246806"/>
                    <a:pt x="1201358" y="155673"/>
                    <a:pt x="1196763" y="59179"/>
                  </a:cubicBezTo>
                  <a:cubicBezTo>
                    <a:pt x="1192168" y="-37315"/>
                    <a:pt x="898090" y="13230"/>
                    <a:pt x="898090" y="13230"/>
                  </a:cubicBezTo>
                  <a:lnTo>
                    <a:pt x="898090" y="13230"/>
                  </a:lnTo>
                </a:path>
              </a:pathLst>
            </a:custGeom>
            <a:noFill/>
            <a:ln w="44450" cap="rnd">
              <a:solidFill>
                <a:schemeClr val="bg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</p:grpSp>
      <p:sp>
        <p:nvSpPr>
          <p:cNvPr id="102" name="文本框 101"/>
          <p:cNvSpPr txBox="1"/>
          <p:nvPr/>
        </p:nvSpPr>
        <p:spPr>
          <a:xfrm>
            <a:off x="6406848" y="2871438"/>
            <a:ext cx="3533325" cy="9335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>
              <a:lnSpc>
                <a:spcPct val="120000"/>
              </a:lnSpc>
              <a:defRPr sz="3200" b="1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defRPr>
            </a:lvl1pPr>
          </a:lstStyle>
          <a:p>
            <a:r>
              <a:rPr lang="zh-CN" altLang="en-US" sz="4800" smtClean="0"/>
              <a:t>仿结构</a:t>
            </a:r>
            <a:endParaRPr lang="zh-CN" altLang="en-US" sz="4800"/>
          </a:p>
        </p:txBody>
      </p:sp>
      <p:grpSp>
        <p:nvGrpSpPr>
          <p:cNvPr id="49" name="组合 48"/>
          <p:cNvGrpSpPr/>
          <p:nvPr/>
        </p:nvGrpSpPr>
        <p:grpSpPr>
          <a:xfrm>
            <a:off x="5515411" y="4100248"/>
            <a:ext cx="573181" cy="362602"/>
            <a:chOff x="4325414" y="2658947"/>
            <a:chExt cx="573181" cy="362602"/>
          </a:xfrm>
        </p:grpSpPr>
        <p:sp>
          <p:nvSpPr>
            <p:cNvPr id="50" name="任意多边形 49"/>
            <p:cNvSpPr/>
            <p:nvPr/>
          </p:nvSpPr>
          <p:spPr>
            <a:xfrm rot="20216960" flipH="1">
              <a:off x="4453370" y="2658947"/>
              <a:ext cx="341641" cy="362602"/>
            </a:xfrm>
            <a:custGeom>
              <a:avLst/>
              <a:gdLst>
                <a:gd name="connsiteX0" fmla="*/ 9 w 140257"/>
                <a:gd name="connsiteY0" fmla="*/ 71451 h 148862"/>
                <a:gd name="connsiteX1" fmla="*/ 71446 w 140257"/>
                <a:gd name="connsiteY1" fmla="*/ 14 h 148862"/>
                <a:gd name="connsiteX2" fmla="*/ 140026 w 140257"/>
                <a:gd name="connsiteY2" fmla="*/ 77166 h 148862"/>
                <a:gd name="connsiteX3" fmla="*/ 74304 w 140257"/>
                <a:gd name="connsiteY3" fmla="*/ 148604 h 148862"/>
                <a:gd name="connsiteX4" fmla="*/ 9 w 140257"/>
                <a:gd name="connsiteY4" fmla="*/ 71451 h 1488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257" h="148862">
                  <a:moveTo>
                    <a:pt x="9" y="71451"/>
                  </a:moveTo>
                  <a:cubicBezTo>
                    <a:pt x="-467" y="46686"/>
                    <a:pt x="19535" y="-938"/>
                    <a:pt x="71446" y="14"/>
                  </a:cubicBezTo>
                  <a:cubicBezTo>
                    <a:pt x="123357" y="966"/>
                    <a:pt x="142638" y="44242"/>
                    <a:pt x="140026" y="77166"/>
                  </a:cubicBezTo>
                  <a:cubicBezTo>
                    <a:pt x="141931" y="102883"/>
                    <a:pt x="125739" y="152890"/>
                    <a:pt x="74304" y="148604"/>
                  </a:cubicBezTo>
                  <a:cubicBezTo>
                    <a:pt x="22869" y="144318"/>
                    <a:pt x="485" y="96216"/>
                    <a:pt x="9" y="71451"/>
                  </a:cubicBezTo>
                  <a:close/>
                </a:path>
              </a:pathLst>
            </a:custGeom>
            <a:solidFill>
              <a:srgbClr val="FF9899"/>
            </a:solidFill>
            <a:ln w="28575" cap="rnd">
              <a:solidFill>
                <a:schemeClr val="bg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1" name="任意多边形 50"/>
            <p:cNvSpPr/>
            <p:nvPr/>
          </p:nvSpPr>
          <p:spPr>
            <a:xfrm rot="20216960" flipH="1">
              <a:off x="4325414" y="2771663"/>
              <a:ext cx="573181" cy="162021"/>
            </a:xfrm>
            <a:custGeom>
              <a:avLst/>
              <a:gdLst>
                <a:gd name="connsiteX0" fmla="*/ 199654 w 1196804"/>
                <a:gd name="connsiteY0" fmla="*/ 146484 h 338300"/>
                <a:gd name="connsiteX1" fmla="*/ 11260 w 1196804"/>
                <a:gd name="connsiteY1" fmla="*/ 311903 h 338300"/>
                <a:gd name="connsiteX2" fmla="*/ 622391 w 1196804"/>
                <a:gd name="connsiteY2" fmla="*/ 288927 h 338300"/>
                <a:gd name="connsiteX3" fmla="*/ 1196763 w 1196804"/>
                <a:gd name="connsiteY3" fmla="*/ 59179 h 338300"/>
                <a:gd name="connsiteX4" fmla="*/ 898090 w 1196804"/>
                <a:gd name="connsiteY4" fmla="*/ 13230 h 338300"/>
                <a:gd name="connsiteX5" fmla="*/ 898090 w 1196804"/>
                <a:gd name="connsiteY5" fmla="*/ 13230 h 338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96804" h="338300">
                  <a:moveTo>
                    <a:pt x="199654" y="146484"/>
                  </a:moveTo>
                  <a:cubicBezTo>
                    <a:pt x="74058" y="159885"/>
                    <a:pt x="-36221" y="260592"/>
                    <a:pt x="11260" y="311903"/>
                  </a:cubicBezTo>
                  <a:cubicBezTo>
                    <a:pt x="58741" y="363214"/>
                    <a:pt x="424807" y="331048"/>
                    <a:pt x="622391" y="288927"/>
                  </a:cubicBezTo>
                  <a:cubicBezTo>
                    <a:pt x="819975" y="246806"/>
                    <a:pt x="1201358" y="155673"/>
                    <a:pt x="1196763" y="59179"/>
                  </a:cubicBezTo>
                  <a:cubicBezTo>
                    <a:pt x="1192168" y="-37315"/>
                    <a:pt x="898090" y="13230"/>
                    <a:pt x="898090" y="13230"/>
                  </a:cubicBezTo>
                  <a:lnTo>
                    <a:pt x="898090" y="13230"/>
                  </a:lnTo>
                </a:path>
              </a:pathLst>
            </a:custGeom>
            <a:noFill/>
            <a:ln w="44450" cap="rnd">
              <a:solidFill>
                <a:schemeClr val="bg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</p:grpSp>
      <p:sp>
        <p:nvSpPr>
          <p:cNvPr id="52" name="文本框 51"/>
          <p:cNvSpPr txBox="1"/>
          <p:nvPr/>
        </p:nvSpPr>
        <p:spPr>
          <a:xfrm>
            <a:off x="6406848" y="3804609"/>
            <a:ext cx="4376442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>
              <a:lnSpc>
                <a:spcPct val="120000"/>
              </a:lnSpc>
              <a:defRPr sz="3200" b="1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defRPr>
            </a:lvl1pPr>
          </a:lstStyle>
          <a:p>
            <a:r>
              <a:rPr lang="zh-CN" altLang="en-US" sz="4800" smtClean="0"/>
              <a:t>仿话题</a:t>
            </a:r>
            <a:r>
              <a:rPr lang="en-US" altLang="zh-CN" sz="4800" smtClean="0"/>
              <a:t>/</a:t>
            </a:r>
            <a:r>
              <a:rPr lang="zh-CN" altLang="en-US" sz="4800" smtClean="0"/>
              <a:t>内容</a:t>
            </a:r>
            <a:endParaRPr lang="zh-CN" altLang="en-US" sz="4800"/>
          </a:p>
        </p:txBody>
      </p:sp>
      <p:grpSp>
        <p:nvGrpSpPr>
          <p:cNvPr id="53" name="组合 52"/>
          <p:cNvGrpSpPr/>
          <p:nvPr/>
        </p:nvGrpSpPr>
        <p:grpSpPr>
          <a:xfrm>
            <a:off x="5513982" y="5028463"/>
            <a:ext cx="573181" cy="362602"/>
            <a:chOff x="4325414" y="2658947"/>
            <a:chExt cx="573181" cy="362602"/>
          </a:xfrm>
        </p:grpSpPr>
        <p:sp>
          <p:nvSpPr>
            <p:cNvPr id="54" name="任意多边形 53"/>
            <p:cNvSpPr/>
            <p:nvPr/>
          </p:nvSpPr>
          <p:spPr>
            <a:xfrm rot="20216960" flipH="1">
              <a:off x="4453370" y="2658947"/>
              <a:ext cx="341641" cy="362602"/>
            </a:xfrm>
            <a:custGeom>
              <a:avLst/>
              <a:gdLst>
                <a:gd name="connsiteX0" fmla="*/ 9 w 140257"/>
                <a:gd name="connsiteY0" fmla="*/ 71451 h 148862"/>
                <a:gd name="connsiteX1" fmla="*/ 71446 w 140257"/>
                <a:gd name="connsiteY1" fmla="*/ 14 h 148862"/>
                <a:gd name="connsiteX2" fmla="*/ 140026 w 140257"/>
                <a:gd name="connsiteY2" fmla="*/ 77166 h 148862"/>
                <a:gd name="connsiteX3" fmla="*/ 74304 w 140257"/>
                <a:gd name="connsiteY3" fmla="*/ 148604 h 148862"/>
                <a:gd name="connsiteX4" fmla="*/ 9 w 140257"/>
                <a:gd name="connsiteY4" fmla="*/ 71451 h 1488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257" h="148862">
                  <a:moveTo>
                    <a:pt x="9" y="71451"/>
                  </a:moveTo>
                  <a:cubicBezTo>
                    <a:pt x="-467" y="46686"/>
                    <a:pt x="19535" y="-938"/>
                    <a:pt x="71446" y="14"/>
                  </a:cubicBezTo>
                  <a:cubicBezTo>
                    <a:pt x="123357" y="966"/>
                    <a:pt x="142638" y="44242"/>
                    <a:pt x="140026" y="77166"/>
                  </a:cubicBezTo>
                  <a:cubicBezTo>
                    <a:pt x="141931" y="102883"/>
                    <a:pt x="125739" y="152890"/>
                    <a:pt x="74304" y="148604"/>
                  </a:cubicBezTo>
                  <a:cubicBezTo>
                    <a:pt x="22869" y="144318"/>
                    <a:pt x="485" y="96216"/>
                    <a:pt x="9" y="71451"/>
                  </a:cubicBezTo>
                  <a:close/>
                </a:path>
              </a:pathLst>
            </a:custGeom>
            <a:solidFill>
              <a:srgbClr val="FF9899"/>
            </a:solidFill>
            <a:ln w="28575" cap="rnd">
              <a:solidFill>
                <a:schemeClr val="bg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5" name="任意多边形 54"/>
            <p:cNvSpPr/>
            <p:nvPr/>
          </p:nvSpPr>
          <p:spPr>
            <a:xfrm rot="20216960" flipH="1">
              <a:off x="4325414" y="2771663"/>
              <a:ext cx="573181" cy="162021"/>
            </a:xfrm>
            <a:custGeom>
              <a:avLst/>
              <a:gdLst>
                <a:gd name="connsiteX0" fmla="*/ 199654 w 1196804"/>
                <a:gd name="connsiteY0" fmla="*/ 146484 h 338300"/>
                <a:gd name="connsiteX1" fmla="*/ 11260 w 1196804"/>
                <a:gd name="connsiteY1" fmla="*/ 311903 h 338300"/>
                <a:gd name="connsiteX2" fmla="*/ 622391 w 1196804"/>
                <a:gd name="connsiteY2" fmla="*/ 288927 h 338300"/>
                <a:gd name="connsiteX3" fmla="*/ 1196763 w 1196804"/>
                <a:gd name="connsiteY3" fmla="*/ 59179 h 338300"/>
                <a:gd name="connsiteX4" fmla="*/ 898090 w 1196804"/>
                <a:gd name="connsiteY4" fmla="*/ 13230 h 338300"/>
                <a:gd name="connsiteX5" fmla="*/ 898090 w 1196804"/>
                <a:gd name="connsiteY5" fmla="*/ 13230 h 338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96804" h="338300">
                  <a:moveTo>
                    <a:pt x="199654" y="146484"/>
                  </a:moveTo>
                  <a:cubicBezTo>
                    <a:pt x="74058" y="159885"/>
                    <a:pt x="-36221" y="260592"/>
                    <a:pt x="11260" y="311903"/>
                  </a:cubicBezTo>
                  <a:cubicBezTo>
                    <a:pt x="58741" y="363214"/>
                    <a:pt x="424807" y="331048"/>
                    <a:pt x="622391" y="288927"/>
                  </a:cubicBezTo>
                  <a:cubicBezTo>
                    <a:pt x="819975" y="246806"/>
                    <a:pt x="1201358" y="155673"/>
                    <a:pt x="1196763" y="59179"/>
                  </a:cubicBezTo>
                  <a:cubicBezTo>
                    <a:pt x="1192168" y="-37315"/>
                    <a:pt x="898090" y="13230"/>
                    <a:pt x="898090" y="13230"/>
                  </a:cubicBezTo>
                  <a:lnTo>
                    <a:pt x="898090" y="13230"/>
                  </a:lnTo>
                </a:path>
              </a:pathLst>
            </a:custGeom>
            <a:noFill/>
            <a:ln w="44450" cap="rnd">
              <a:solidFill>
                <a:schemeClr val="bg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</p:grpSp>
      <p:sp>
        <p:nvSpPr>
          <p:cNvPr id="56" name="文本框 55"/>
          <p:cNvSpPr txBox="1"/>
          <p:nvPr/>
        </p:nvSpPr>
        <p:spPr>
          <a:xfrm>
            <a:off x="6460491" y="4743001"/>
            <a:ext cx="3533325" cy="9335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>
              <a:lnSpc>
                <a:spcPct val="120000"/>
              </a:lnSpc>
              <a:defRPr sz="3200" b="1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defRPr>
            </a:lvl1pPr>
          </a:lstStyle>
          <a:p>
            <a:r>
              <a:rPr lang="zh-CN" altLang="en-US" sz="4800" smtClean="0"/>
              <a:t>仿格调</a:t>
            </a:r>
            <a:endParaRPr lang="zh-CN" altLang="en-US" sz="4800"/>
          </a:p>
        </p:txBody>
      </p:sp>
      <p:sp>
        <p:nvSpPr>
          <p:cNvPr id="57" name="任意多边形 56"/>
          <p:cNvSpPr/>
          <p:nvPr/>
        </p:nvSpPr>
        <p:spPr>
          <a:xfrm>
            <a:off x="1364903" y="2726368"/>
            <a:ext cx="1970413" cy="1957484"/>
          </a:xfrm>
          <a:custGeom>
            <a:avLst/>
            <a:gdLst>
              <a:gd name="connsiteX0" fmla="*/ 515 w 3911346"/>
              <a:gd name="connsiteY0" fmla="*/ 1856961 h 3896776"/>
              <a:gd name="connsiteX1" fmla="*/ 1984061 w 3911346"/>
              <a:gd name="connsiteY1" fmla="*/ 25 h 3896776"/>
              <a:gd name="connsiteX2" fmla="*/ 3911335 w 3911346"/>
              <a:gd name="connsiteY2" fmla="*/ 1814757 h 3896776"/>
              <a:gd name="connsiteX3" fmla="*/ 2012196 w 3911346"/>
              <a:gd name="connsiteY3" fmla="*/ 3896776 h 3896776"/>
              <a:gd name="connsiteX4" fmla="*/ 515 w 3911346"/>
              <a:gd name="connsiteY4" fmla="*/ 1856961 h 3896776"/>
              <a:gd name="connsiteX5" fmla="*/ 288611 w 3974359"/>
              <a:gd name="connsiteY5" fmla="*/ 1617980 h 38969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911346" h="3896776">
                <a:moveTo>
                  <a:pt x="515" y="1856961"/>
                </a:moveTo>
                <a:cubicBezTo>
                  <a:pt x="-32309" y="1376316"/>
                  <a:pt x="1515138" y="7059"/>
                  <a:pt x="1984061" y="25"/>
                </a:cubicBezTo>
                <a:cubicBezTo>
                  <a:pt x="2452984" y="-7009"/>
                  <a:pt x="3906646" y="1488856"/>
                  <a:pt x="3911335" y="1814757"/>
                </a:cubicBezTo>
                <a:cubicBezTo>
                  <a:pt x="3916024" y="2140658"/>
                  <a:pt x="2490498" y="3887398"/>
                  <a:pt x="2012196" y="3896776"/>
                </a:cubicBezTo>
                <a:cubicBezTo>
                  <a:pt x="1580787" y="3863952"/>
                  <a:pt x="33339" y="2337606"/>
                  <a:pt x="515" y="1856961"/>
                </a:cubicBezTo>
                <a:close/>
              </a:path>
            </a:pathLst>
          </a:custGeom>
          <a:noFill/>
          <a:ln w="34925" cap="rnd">
            <a:solidFill>
              <a:schemeClr val="bg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Freeform 31"/>
          <p:cNvSpPr/>
          <p:nvPr/>
        </p:nvSpPr>
        <p:spPr bwMode="auto">
          <a:xfrm>
            <a:off x="1983984" y="3363523"/>
            <a:ext cx="742080" cy="893852"/>
          </a:xfrm>
          <a:custGeom>
            <a:avLst/>
            <a:gdLst>
              <a:gd name="T0" fmla="*/ 243 w 343"/>
              <a:gd name="T1" fmla="*/ 35 h 436"/>
              <a:gd name="T2" fmla="*/ 166 w 343"/>
              <a:gd name="T3" fmla="*/ 7 h 436"/>
              <a:gd name="T4" fmla="*/ 108 w 343"/>
              <a:gd name="T5" fmla="*/ 74 h 436"/>
              <a:gd name="T6" fmla="*/ 54 w 343"/>
              <a:gd name="T7" fmla="*/ 206 h 436"/>
              <a:gd name="T8" fmla="*/ 8 w 343"/>
              <a:gd name="T9" fmla="*/ 348 h 436"/>
              <a:gd name="T10" fmla="*/ 193 w 343"/>
              <a:gd name="T11" fmla="*/ 278 h 436"/>
              <a:gd name="T12" fmla="*/ 278 w 343"/>
              <a:gd name="T13" fmla="*/ 215 h 436"/>
              <a:gd name="T14" fmla="*/ 243 w 343"/>
              <a:gd name="T15" fmla="*/ 35 h 4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43" h="436">
                <a:moveTo>
                  <a:pt x="243" y="35"/>
                </a:moveTo>
                <a:cubicBezTo>
                  <a:pt x="222" y="15"/>
                  <a:pt x="195" y="0"/>
                  <a:pt x="166" y="7"/>
                </a:cubicBezTo>
                <a:cubicBezTo>
                  <a:pt x="135" y="14"/>
                  <a:pt x="119" y="48"/>
                  <a:pt x="108" y="74"/>
                </a:cubicBezTo>
                <a:cubicBezTo>
                  <a:pt x="89" y="118"/>
                  <a:pt x="73" y="162"/>
                  <a:pt x="54" y="206"/>
                </a:cubicBezTo>
                <a:cubicBezTo>
                  <a:pt x="38" y="245"/>
                  <a:pt x="0" y="305"/>
                  <a:pt x="8" y="348"/>
                </a:cubicBezTo>
                <a:cubicBezTo>
                  <a:pt x="24" y="436"/>
                  <a:pt x="161" y="303"/>
                  <a:pt x="193" y="278"/>
                </a:cubicBezTo>
                <a:cubicBezTo>
                  <a:pt x="221" y="256"/>
                  <a:pt x="252" y="239"/>
                  <a:pt x="278" y="215"/>
                </a:cubicBezTo>
                <a:cubicBezTo>
                  <a:pt x="343" y="156"/>
                  <a:pt x="294" y="83"/>
                  <a:pt x="243" y="35"/>
                </a:cubicBezTo>
                <a:close/>
              </a:path>
            </a:pathLst>
          </a:custGeom>
          <a:solidFill>
            <a:srgbClr val="FF8D3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" name="Freeform 29"/>
          <p:cNvSpPr/>
          <p:nvPr/>
        </p:nvSpPr>
        <p:spPr bwMode="auto">
          <a:xfrm rot="944875">
            <a:off x="2586289" y="3246391"/>
            <a:ext cx="337320" cy="248573"/>
          </a:xfrm>
          <a:custGeom>
            <a:avLst/>
            <a:gdLst>
              <a:gd name="T0" fmla="*/ 18 w 147"/>
              <a:gd name="T1" fmla="*/ 111 h 118"/>
              <a:gd name="T2" fmla="*/ 132 w 147"/>
              <a:gd name="T3" fmla="*/ 35 h 118"/>
              <a:gd name="T4" fmla="*/ 118 w 147"/>
              <a:gd name="T5" fmla="*/ 10 h 118"/>
              <a:gd name="T6" fmla="*/ 3 w 147"/>
              <a:gd name="T7" fmla="*/ 103 h 118"/>
              <a:gd name="T8" fmla="*/ 18 w 147"/>
              <a:gd name="T9" fmla="*/ 111 h 1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7" h="118">
                <a:moveTo>
                  <a:pt x="18" y="111"/>
                </a:moveTo>
                <a:cubicBezTo>
                  <a:pt x="49" y="75"/>
                  <a:pt x="94" y="62"/>
                  <a:pt x="132" y="35"/>
                </a:cubicBezTo>
                <a:cubicBezTo>
                  <a:pt x="147" y="24"/>
                  <a:pt x="134" y="0"/>
                  <a:pt x="118" y="10"/>
                </a:cubicBezTo>
                <a:cubicBezTo>
                  <a:pt x="77" y="32"/>
                  <a:pt x="21" y="57"/>
                  <a:pt x="3" y="103"/>
                </a:cubicBezTo>
                <a:cubicBezTo>
                  <a:pt x="0" y="111"/>
                  <a:pt x="12" y="118"/>
                  <a:pt x="18" y="111"/>
                </a:cubicBezTo>
                <a:close/>
              </a:path>
            </a:pathLst>
          </a:custGeom>
          <a:solidFill>
            <a:srgbClr val="8DC54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0" name="Freeform 28"/>
          <p:cNvSpPr/>
          <p:nvPr/>
        </p:nvSpPr>
        <p:spPr bwMode="auto">
          <a:xfrm>
            <a:off x="2558888" y="3143086"/>
            <a:ext cx="297886" cy="284048"/>
          </a:xfrm>
          <a:custGeom>
            <a:avLst/>
            <a:gdLst>
              <a:gd name="T0" fmla="*/ 15 w 86"/>
              <a:gd name="T1" fmla="*/ 153 h 160"/>
              <a:gd name="T2" fmla="*/ 44 w 86"/>
              <a:gd name="T3" fmla="*/ 86 h 160"/>
              <a:gd name="T4" fmla="*/ 82 w 86"/>
              <a:gd name="T5" fmla="*/ 19 h 160"/>
              <a:gd name="T6" fmla="*/ 61 w 86"/>
              <a:gd name="T7" fmla="*/ 7 h 160"/>
              <a:gd name="T8" fmla="*/ 19 w 86"/>
              <a:gd name="T9" fmla="*/ 78 h 160"/>
              <a:gd name="T10" fmla="*/ 1 w 86"/>
              <a:gd name="T11" fmla="*/ 151 h 160"/>
              <a:gd name="T12" fmla="*/ 15 w 86"/>
              <a:gd name="T13" fmla="*/ 153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6" h="160">
                <a:moveTo>
                  <a:pt x="15" y="153"/>
                </a:moveTo>
                <a:cubicBezTo>
                  <a:pt x="24" y="130"/>
                  <a:pt x="33" y="108"/>
                  <a:pt x="44" y="86"/>
                </a:cubicBezTo>
                <a:cubicBezTo>
                  <a:pt x="56" y="64"/>
                  <a:pt x="74" y="42"/>
                  <a:pt x="82" y="19"/>
                </a:cubicBezTo>
                <a:cubicBezTo>
                  <a:pt x="86" y="6"/>
                  <a:pt x="70" y="0"/>
                  <a:pt x="61" y="7"/>
                </a:cubicBezTo>
                <a:cubicBezTo>
                  <a:pt x="41" y="23"/>
                  <a:pt x="29" y="55"/>
                  <a:pt x="19" y="78"/>
                </a:cubicBezTo>
                <a:cubicBezTo>
                  <a:pt x="9" y="101"/>
                  <a:pt x="0" y="125"/>
                  <a:pt x="1" y="151"/>
                </a:cubicBezTo>
                <a:cubicBezTo>
                  <a:pt x="2" y="159"/>
                  <a:pt x="12" y="160"/>
                  <a:pt x="15" y="153"/>
                </a:cubicBezTo>
                <a:close/>
              </a:path>
            </a:pathLst>
          </a:custGeom>
          <a:solidFill>
            <a:srgbClr val="8DC54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" name="Freeform 30"/>
          <p:cNvSpPr/>
          <p:nvPr/>
        </p:nvSpPr>
        <p:spPr bwMode="auto">
          <a:xfrm flipV="1">
            <a:off x="2474310" y="2934971"/>
            <a:ext cx="115422" cy="598853"/>
          </a:xfrm>
          <a:custGeom>
            <a:avLst/>
            <a:gdLst>
              <a:gd name="T0" fmla="*/ 14 w 157"/>
              <a:gd name="T1" fmla="*/ 50 h 52"/>
              <a:gd name="T2" fmla="*/ 139 w 157"/>
              <a:gd name="T3" fmla="*/ 31 h 52"/>
              <a:gd name="T4" fmla="*/ 132 w 157"/>
              <a:gd name="T5" fmla="*/ 4 h 52"/>
              <a:gd name="T6" fmla="*/ 11 w 157"/>
              <a:gd name="T7" fmla="*/ 29 h 52"/>
              <a:gd name="T8" fmla="*/ 14 w 157"/>
              <a:gd name="T9" fmla="*/ 50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7" h="52">
                <a:moveTo>
                  <a:pt x="14" y="50"/>
                </a:moveTo>
                <a:cubicBezTo>
                  <a:pt x="55" y="52"/>
                  <a:pt x="99" y="39"/>
                  <a:pt x="139" y="31"/>
                </a:cubicBezTo>
                <a:cubicBezTo>
                  <a:pt x="157" y="27"/>
                  <a:pt x="149" y="0"/>
                  <a:pt x="132" y="4"/>
                </a:cubicBezTo>
                <a:cubicBezTo>
                  <a:pt x="92" y="13"/>
                  <a:pt x="50" y="17"/>
                  <a:pt x="11" y="29"/>
                </a:cubicBezTo>
                <a:cubicBezTo>
                  <a:pt x="0" y="33"/>
                  <a:pt x="2" y="50"/>
                  <a:pt x="14" y="50"/>
                </a:cubicBezTo>
                <a:close/>
              </a:path>
            </a:pathLst>
          </a:custGeom>
          <a:solidFill>
            <a:srgbClr val="8DC54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3" name="Freeform 33"/>
          <p:cNvSpPr/>
          <p:nvPr/>
        </p:nvSpPr>
        <p:spPr bwMode="auto">
          <a:xfrm>
            <a:off x="2228895" y="3536075"/>
            <a:ext cx="293494" cy="268888"/>
          </a:xfrm>
          <a:custGeom>
            <a:avLst/>
            <a:gdLst>
              <a:gd name="T0" fmla="*/ 7 w 121"/>
              <a:gd name="T1" fmla="*/ 16 h 67"/>
              <a:gd name="T2" fmla="*/ 115 w 121"/>
              <a:gd name="T3" fmla="*/ 65 h 67"/>
              <a:gd name="T4" fmla="*/ 120 w 121"/>
              <a:gd name="T5" fmla="*/ 61 h 67"/>
              <a:gd name="T6" fmla="*/ 7 w 121"/>
              <a:gd name="T7" fmla="*/ 4 h 67"/>
              <a:gd name="T8" fmla="*/ 7 w 121"/>
              <a:gd name="T9" fmla="*/ 16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0" h="67">
                <a:moveTo>
                  <a:pt x="7" y="16"/>
                </a:moveTo>
                <a:cubicBezTo>
                  <a:pt x="54" y="12"/>
                  <a:pt x="81" y="40"/>
                  <a:pt x="115" y="65"/>
                </a:cubicBezTo>
                <a:cubicBezTo>
                  <a:pt x="118" y="67"/>
                  <a:pt x="121" y="64"/>
                  <a:pt x="120" y="61"/>
                </a:cubicBezTo>
                <a:cubicBezTo>
                  <a:pt x="100" y="20"/>
                  <a:pt x="51" y="0"/>
                  <a:pt x="7" y="4"/>
                </a:cubicBezTo>
                <a:cubicBezTo>
                  <a:pt x="0" y="5"/>
                  <a:pt x="0" y="16"/>
                  <a:pt x="7" y="16"/>
                </a:cubicBezTo>
                <a:close/>
              </a:path>
            </a:pathLst>
          </a:custGeom>
          <a:solidFill>
            <a:srgbClr val="FF741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4" name="Freeform 33"/>
          <p:cNvSpPr/>
          <p:nvPr/>
        </p:nvSpPr>
        <p:spPr bwMode="auto">
          <a:xfrm>
            <a:off x="2144656" y="3752357"/>
            <a:ext cx="265259" cy="154742"/>
          </a:xfrm>
          <a:custGeom>
            <a:avLst/>
            <a:gdLst>
              <a:gd name="T0" fmla="*/ 7 w 121"/>
              <a:gd name="T1" fmla="*/ 16 h 67"/>
              <a:gd name="T2" fmla="*/ 115 w 121"/>
              <a:gd name="T3" fmla="*/ 65 h 67"/>
              <a:gd name="T4" fmla="*/ 120 w 121"/>
              <a:gd name="T5" fmla="*/ 61 h 67"/>
              <a:gd name="T6" fmla="*/ 7 w 121"/>
              <a:gd name="T7" fmla="*/ 4 h 67"/>
              <a:gd name="T8" fmla="*/ 7 w 121"/>
              <a:gd name="T9" fmla="*/ 16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0" h="67">
                <a:moveTo>
                  <a:pt x="7" y="16"/>
                </a:moveTo>
                <a:cubicBezTo>
                  <a:pt x="54" y="12"/>
                  <a:pt x="81" y="40"/>
                  <a:pt x="115" y="65"/>
                </a:cubicBezTo>
                <a:cubicBezTo>
                  <a:pt x="118" y="67"/>
                  <a:pt x="121" y="64"/>
                  <a:pt x="120" y="61"/>
                </a:cubicBezTo>
                <a:cubicBezTo>
                  <a:pt x="100" y="20"/>
                  <a:pt x="51" y="0"/>
                  <a:pt x="7" y="4"/>
                </a:cubicBezTo>
                <a:cubicBezTo>
                  <a:pt x="0" y="5"/>
                  <a:pt x="0" y="16"/>
                  <a:pt x="7" y="16"/>
                </a:cubicBezTo>
                <a:close/>
              </a:path>
            </a:pathLst>
          </a:custGeom>
          <a:solidFill>
            <a:srgbClr val="FF741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5" name="Freeform 33"/>
          <p:cNvSpPr/>
          <p:nvPr/>
        </p:nvSpPr>
        <p:spPr bwMode="auto">
          <a:xfrm>
            <a:off x="2068451" y="3880924"/>
            <a:ext cx="167497" cy="67168"/>
          </a:xfrm>
          <a:custGeom>
            <a:avLst/>
            <a:gdLst>
              <a:gd name="T0" fmla="*/ 7 w 121"/>
              <a:gd name="T1" fmla="*/ 16 h 67"/>
              <a:gd name="T2" fmla="*/ 115 w 121"/>
              <a:gd name="T3" fmla="*/ 65 h 67"/>
              <a:gd name="T4" fmla="*/ 120 w 121"/>
              <a:gd name="T5" fmla="*/ 61 h 67"/>
              <a:gd name="T6" fmla="*/ 7 w 121"/>
              <a:gd name="T7" fmla="*/ 4 h 67"/>
              <a:gd name="T8" fmla="*/ 7 w 121"/>
              <a:gd name="T9" fmla="*/ 16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0" h="67">
                <a:moveTo>
                  <a:pt x="7" y="16"/>
                </a:moveTo>
                <a:cubicBezTo>
                  <a:pt x="54" y="12"/>
                  <a:pt x="81" y="40"/>
                  <a:pt x="115" y="65"/>
                </a:cubicBezTo>
                <a:cubicBezTo>
                  <a:pt x="118" y="67"/>
                  <a:pt x="121" y="64"/>
                  <a:pt x="120" y="61"/>
                </a:cubicBezTo>
                <a:cubicBezTo>
                  <a:pt x="100" y="20"/>
                  <a:pt x="51" y="0"/>
                  <a:pt x="7" y="4"/>
                </a:cubicBezTo>
                <a:cubicBezTo>
                  <a:pt x="0" y="5"/>
                  <a:pt x="0" y="16"/>
                  <a:pt x="7" y="16"/>
                </a:cubicBezTo>
                <a:close/>
              </a:path>
            </a:pathLst>
          </a:custGeom>
          <a:solidFill>
            <a:srgbClr val="FF741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6" name="任意多边形 105"/>
          <p:cNvSpPr/>
          <p:nvPr/>
        </p:nvSpPr>
        <p:spPr>
          <a:xfrm rot="19674980">
            <a:off x="1417922" y="2726369"/>
            <a:ext cx="1970413" cy="1957483"/>
          </a:xfrm>
          <a:custGeom>
            <a:avLst/>
            <a:gdLst>
              <a:gd name="connsiteX0" fmla="*/ 515 w 3911346"/>
              <a:gd name="connsiteY0" fmla="*/ 1856961 h 3896776"/>
              <a:gd name="connsiteX1" fmla="*/ 1984061 w 3911346"/>
              <a:gd name="connsiteY1" fmla="*/ 25 h 3896776"/>
              <a:gd name="connsiteX2" fmla="*/ 3911335 w 3911346"/>
              <a:gd name="connsiteY2" fmla="*/ 1814757 h 3896776"/>
              <a:gd name="connsiteX3" fmla="*/ 2012196 w 3911346"/>
              <a:gd name="connsiteY3" fmla="*/ 3896776 h 3896776"/>
              <a:gd name="connsiteX4" fmla="*/ 515 w 3911346"/>
              <a:gd name="connsiteY4" fmla="*/ 1856961 h 3896776"/>
              <a:gd name="connsiteX5" fmla="*/ 288611 w 3974359"/>
              <a:gd name="connsiteY5" fmla="*/ 1617980 h 38969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911346" h="3896776">
                <a:moveTo>
                  <a:pt x="515" y="1856961"/>
                </a:moveTo>
                <a:cubicBezTo>
                  <a:pt x="-32309" y="1376316"/>
                  <a:pt x="1515138" y="7059"/>
                  <a:pt x="1984061" y="25"/>
                </a:cubicBezTo>
                <a:cubicBezTo>
                  <a:pt x="2452984" y="-7009"/>
                  <a:pt x="3906646" y="1488856"/>
                  <a:pt x="3911335" y="1814757"/>
                </a:cubicBezTo>
                <a:cubicBezTo>
                  <a:pt x="3916024" y="2140658"/>
                  <a:pt x="2490498" y="3887398"/>
                  <a:pt x="2012196" y="3896776"/>
                </a:cubicBezTo>
                <a:cubicBezTo>
                  <a:pt x="1580787" y="3863952"/>
                  <a:pt x="33339" y="2337606"/>
                  <a:pt x="515" y="1856961"/>
                </a:cubicBezTo>
                <a:close/>
              </a:path>
            </a:pathLst>
          </a:custGeom>
          <a:noFill/>
          <a:ln w="34925" cap="rnd">
            <a:solidFill>
              <a:schemeClr val="bg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4792587"/>
      </p:ext>
    </p:extLst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8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9" name="Group 4"/>
          <p:cNvGrpSpPr>
            <a:grpSpLocks noChangeAspect="1"/>
          </p:cNvGrpSpPr>
          <p:nvPr/>
        </p:nvGrpSpPr>
        <p:grpSpPr>
          <a:xfrm rot="10800000">
            <a:off x="3726961" y="-2842458"/>
            <a:ext cx="4738075" cy="6557452"/>
            <a:chOff x="586" y="743"/>
            <a:chExt cx="2586" cy="3579"/>
          </a:xfrm>
        </p:grpSpPr>
        <p:sp>
          <p:nvSpPr>
            <p:cNvPr id="50" name="Freeform 8"/>
            <p:cNvSpPr/>
            <p:nvPr/>
          </p:nvSpPr>
          <p:spPr bwMode="auto">
            <a:xfrm>
              <a:off x="586" y="1482"/>
              <a:ext cx="2586" cy="2840"/>
            </a:xfrm>
            <a:custGeom>
              <a:avLst/>
              <a:gdLst>
                <a:gd name="T0" fmla="*/ 1181 w 1192"/>
                <a:gd name="T1" fmla="*/ 646 h 1310"/>
                <a:gd name="T2" fmla="*/ 1155 w 1192"/>
                <a:gd name="T3" fmla="*/ 406 h 1310"/>
                <a:gd name="T4" fmla="*/ 1033 w 1192"/>
                <a:gd name="T5" fmla="*/ 179 h 1310"/>
                <a:gd name="T6" fmla="*/ 636 w 1192"/>
                <a:gd name="T7" fmla="*/ 2 h 1310"/>
                <a:gd name="T8" fmla="*/ 597 w 1192"/>
                <a:gd name="T9" fmla="*/ 0 h 1310"/>
                <a:gd name="T10" fmla="*/ 597 w 1192"/>
                <a:gd name="T11" fmla="*/ 0 h 1310"/>
                <a:gd name="T12" fmla="*/ 596 w 1192"/>
                <a:gd name="T13" fmla="*/ 0 h 1310"/>
                <a:gd name="T14" fmla="*/ 595 w 1192"/>
                <a:gd name="T15" fmla="*/ 0 h 1310"/>
                <a:gd name="T16" fmla="*/ 595 w 1192"/>
                <a:gd name="T17" fmla="*/ 0 h 1310"/>
                <a:gd name="T18" fmla="*/ 556 w 1192"/>
                <a:gd name="T19" fmla="*/ 2 h 1310"/>
                <a:gd name="T20" fmla="*/ 159 w 1192"/>
                <a:gd name="T21" fmla="*/ 179 h 1310"/>
                <a:gd name="T22" fmla="*/ 37 w 1192"/>
                <a:gd name="T23" fmla="*/ 406 h 1310"/>
                <a:gd name="T24" fmla="*/ 10 w 1192"/>
                <a:gd name="T25" fmla="*/ 646 h 1310"/>
                <a:gd name="T26" fmla="*/ 3 w 1192"/>
                <a:gd name="T27" fmla="*/ 925 h 1310"/>
                <a:gd name="T28" fmla="*/ 16 w 1192"/>
                <a:gd name="T29" fmla="*/ 1073 h 1310"/>
                <a:gd name="T30" fmla="*/ 56 w 1192"/>
                <a:gd name="T31" fmla="*/ 1210 h 1310"/>
                <a:gd name="T32" fmla="*/ 139 w 1192"/>
                <a:gd name="T33" fmla="*/ 1234 h 1310"/>
                <a:gd name="T34" fmla="*/ 386 w 1192"/>
                <a:gd name="T35" fmla="*/ 1305 h 1310"/>
                <a:gd name="T36" fmla="*/ 596 w 1192"/>
                <a:gd name="T37" fmla="*/ 1305 h 1310"/>
                <a:gd name="T38" fmla="*/ 806 w 1192"/>
                <a:gd name="T39" fmla="*/ 1305 h 1310"/>
                <a:gd name="T40" fmla="*/ 1053 w 1192"/>
                <a:gd name="T41" fmla="*/ 1234 h 1310"/>
                <a:gd name="T42" fmla="*/ 1136 w 1192"/>
                <a:gd name="T43" fmla="*/ 1210 h 1310"/>
                <a:gd name="T44" fmla="*/ 1176 w 1192"/>
                <a:gd name="T45" fmla="*/ 1073 h 1310"/>
                <a:gd name="T46" fmla="*/ 1189 w 1192"/>
                <a:gd name="T47" fmla="*/ 925 h 1310"/>
                <a:gd name="T48" fmla="*/ 1181 w 1192"/>
                <a:gd name="T49" fmla="*/ 646 h 1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92" h="1310">
                  <a:moveTo>
                    <a:pt x="1181" y="646"/>
                  </a:moveTo>
                  <a:cubicBezTo>
                    <a:pt x="1175" y="566"/>
                    <a:pt x="1172" y="485"/>
                    <a:pt x="1155" y="406"/>
                  </a:cubicBezTo>
                  <a:cubicBezTo>
                    <a:pt x="1137" y="323"/>
                    <a:pt x="1089" y="243"/>
                    <a:pt x="1033" y="179"/>
                  </a:cubicBezTo>
                  <a:cubicBezTo>
                    <a:pt x="928" y="58"/>
                    <a:pt x="790" y="13"/>
                    <a:pt x="636" y="2"/>
                  </a:cubicBezTo>
                  <a:cubicBezTo>
                    <a:pt x="623" y="1"/>
                    <a:pt x="610" y="1"/>
                    <a:pt x="597" y="0"/>
                  </a:cubicBezTo>
                  <a:cubicBezTo>
                    <a:pt x="597" y="0"/>
                    <a:pt x="597" y="0"/>
                    <a:pt x="597" y="0"/>
                  </a:cubicBezTo>
                  <a:cubicBezTo>
                    <a:pt x="596" y="0"/>
                    <a:pt x="596" y="0"/>
                    <a:pt x="596" y="0"/>
                  </a:cubicBezTo>
                  <a:cubicBezTo>
                    <a:pt x="596" y="0"/>
                    <a:pt x="595" y="0"/>
                    <a:pt x="595" y="0"/>
                  </a:cubicBezTo>
                  <a:cubicBezTo>
                    <a:pt x="595" y="0"/>
                    <a:pt x="595" y="0"/>
                    <a:pt x="595" y="0"/>
                  </a:cubicBezTo>
                  <a:cubicBezTo>
                    <a:pt x="582" y="1"/>
                    <a:pt x="569" y="1"/>
                    <a:pt x="556" y="2"/>
                  </a:cubicBezTo>
                  <a:cubicBezTo>
                    <a:pt x="402" y="13"/>
                    <a:pt x="264" y="58"/>
                    <a:pt x="159" y="179"/>
                  </a:cubicBezTo>
                  <a:cubicBezTo>
                    <a:pt x="103" y="243"/>
                    <a:pt x="54" y="323"/>
                    <a:pt x="37" y="406"/>
                  </a:cubicBezTo>
                  <a:cubicBezTo>
                    <a:pt x="20" y="485"/>
                    <a:pt x="17" y="566"/>
                    <a:pt x="10" y="646"/>
                  </a:cubicBezTo>
                  <a:cubicBezTo>
                    <a:pt x="3" y="739"/>
                    <a:pt x="0" y="832"/>
                    <a:pt x="3" y="925"/>
                  </a:cubicBezTo>
                  <a:cubicBezTo>
                    <a:pt x="5" y="974"/>
                    <a:pt x="9" y="1024"/>
                    <a:pt x="16" y="1073"/>
                  </a:cubicBezTo>
                  <a:cubicBezTo>
                    <a:pt x="23" y="1117"/>
                    <a:pt x="28" y="1173"/>
                    <a:pt x="56" y="1210"/>
                  </a:cubicBezTo>
                  <a:cubicBezTo>
                    <a:pt x="77" y="1240"/>
                    <a:pt x="112" y="1246"/>
                    <a:pt x="139" y="1234"/>
                  </a:cubicBezTo>
                  <a:cubicBezTo>
                    <a:pt x="207" y="1287"/>
                    <a:pt x="304" y="1300"/>
                    <a:pt x="386" y="1305"/>
                  </a:cubicBezTo>
                  <a:cubicBezTo>
                    <a:pt x="456" y="1310"/>
                    <a:pt x="526" y="1307"/>
                    <a:pt x="596" y="1305"/>
                  </a:cubicBezTo>
                  <a:cubicBezTo>
                    <a:pt x="666" y="1307"/>
                    <a:pt x="736" y="1310"/>
                    <a:pt x="806" y="1305"/>
                  </a:cubicBezTo>
                  <a:cubicBezTo>
                    <a:pt x="888" y="1300"/>
                    <a:pt x="985" y="1287"/>
                    <a:pt x="1053" y="1234"/>
                  </a:cubicBezTo>
                  <a:cubicBezTo>
                    <a:pt x="1080" y="1246"/>
                    <a:pt x="1115" y="1240"/>
                    <a:pt x="1136" y="1210"/>
                  </a:cubicBezTo>
                  <a:cubicBezTo>
                    <a:pt x="1163" y="1173"/>
                    <a:pt x="1169" y="1117"/>
                    <a:pt x="1176" y="1073"/>
                  </a:cubicBezTo>
                  <a:cubicBezTo>
                    <a:pt x="1183" y="1024"/>
                    <a:pt x="1187" y="974"/>
                    <a:pt x="1189" y="925"/>
                  </a:cubicBezTo>
                  <a:cubicBezTo>
                    <a:pt x="1192" y="832"/>
                    <a:pt x="1189" y="739"/>
                    <a:pt x="1181" y="64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9"/>
            <p:cNvSpPr/>
            <p:nvPr/>
          </p:nvSpPr>
          <p:spPr bwMode="auto">
            <a:xfrm>
              <a:off x="1465" y="2467"/>
              <a:ext cx="440" cy="234"/>
            </a:xfrm>
            <a:custGeom>
              <a:avLst/>
              <a:gdLst>
                <a:gd name="T0" fmla="*/ 2 w 203"/>
                <a:gd name="T1" fmla="*/ 30 h 108"/>
                <a:gd name="T2" fmla="*/ 105 w 203"/>
                <a:gd name="T3" fmla="*/ 99 h 108"/>
                <a:gd name="T4" fmla="*/ 202 w 203"/>
                <a:gd name="T5" fmla="*/ 4 h 108"/>
                <a:gd name="T6" fmla="*/ 197 w 203"/>
                <a:gd name="T7" fmla="*/ 2 h 108"/>
                <a:gd name="T8" fmla="*/ 108 w 203"/>
                <a:gd name="T9" fmla="*/ 82 h 108"/>
                <a:gd name="T10" fmla="*/ 11 w 203"/>
                <a:gd name="T11" fmla="*/ 27 h 108"/>
                <a:gd name="T12" fmla="*/ 2 w 203"/>
                <a:gd name="T13" fmla="*/ 3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3" h="108">
                  <a:moveTo>
                    <a:pt x="2" y="30"/>
                  </a:moveTo>
                  <a:cubicBezTo>
                    <a:pt x="14" y="81"/>
                    <a:pt x="53" y="108"/>
                    <a:pt x="105" y="99"/>
                  </a:cubicBezTo>
                  <a:cubicBezTo>
                    <a:pt x="150" y="91"/>
                    <a:pt x="197" y="50"/>
                    <a:pt x="202" y="4"/>
                  </a:cubicBezTo>
                  <a:cubicBezTo>
                    <a:pt x="203" y="1"/>
                    <a:pt x="199" y="0"/>
                    <a:pt x="197" y="2"/>
                  </a:cubicBezTo>
                  <a:cubicBezTo>
                    <a:pt x="179" y="41"/>
                    <a:pt x="151" y="70"/>
                    <a:pt x="108" y="82"/>
                  </a:cubicBezTo>
                  <a:cubicBezTo>
                    <a:pt x="64" y="93"/>
                    <a:pt x="26" y="70"/>
                    <a:pt x="11" y="27"/>
                  </a:cubicBezTo>
                  <a:cubicBezTo>
                    <a:pt x="9" y="22"/>
                    <a:pt x="0" y="24"/>
                    <a:pt x="2" y="30"/>
                  </a:cubicBezTo>
                  <a:close/>
                </a:path>
              </a:pathLst>
            </a:custGeom>
            <a:solidFill>
              <a:srgbClr val="5B08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10"/>
            <p:cNvSpPr/>
            <p:nvPr/>
          </p:nvSpPr>
          <p:spPr bwMode="auto">
            <a:xfrm>
              <a:off x="1892" y="2467"/>
              <a:ext cx="441" cy="238"/>
            </a:xfrm>
            <a:custGeom>
              <a:avLst/>
              <a:gdLst>
                <a:gd name="T0" fmla="*/ 192 w 203"/>
                <a:gd name="T1" fmla="*/ 27 h 110"/>
                <a:gd name="T2" fmla="*/ 95 w 203"/>
                <a:gd name="T3" fmla="*/ 82 h 110"/>
                <a:gd name="T4" fmla="*/ 6 w 203"/>
                <a:gd name="T5" fmla="*/ 2 h 110"/>
                <a:gd name="T6" fmla="*/ 1 w 203"/>
                <a:gd name="T7" fmla="*/ 4 h 110"/>
                <a:gd name="T8" fmla="*/ 98 w 203"/>
                <a:gd name="T9" fmla="*/ 99 h 110"/>
                <a:gd name="T10" fmla="*/ 201 w 203"/>
                <a:gd name="T11" fmla="*/ 30 h 110"/>
                <a:gd name="T12" fmla="*/ 192 w 203"/>
                <a:gd name="T13" fmla="*/ 27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3" h="110">
                  <a:moveTo>
                    <a:pt x="192" y="27"/>
                  </a:moveTo>
                  <a:cubicBezTo>
                    <a:pt x="177" y="70"/>
                    <a:pt x="139" y="92"/>
                    <a:pt x="95" y="82"/>
                  </a:cubicBezTo>
                  <a:cubicBezTo>
                    <a:pt x="53" y="71"/>
                    <a:pt x="24" y="40"/>
                    <a:pt x="6" y="2"/>
                  </a:cubicBezTo>
                  <a:cubicBezTo>
                    <a:pt x="5" y="0"/>
                    <a:pt x="0" y="1"/>
                    <a:pt x="1" y="4"/>
                  </a:cubicBezTo>
                  <a:cubicBezTo>
                    <a:pt x="7" y="51"/>
                    <a:pt x="53" y="89"/>
                    <a:pt x="98" y="99"/>
                  </a:cubicBezTo>
                  <a:cubicBezTo>
                    <a:pt x="150" y="110"/>
                    <a:pt x="190" y="79"/>
                    <a:pt x="201" y="30"/>
                  </a:cubicBezTo>
                  <a:cubicBezTo>
                    <a:pt x="203" y="24"/>
                    <a:pt x="194" y="22"/>
                    <a:pt x="192" y="27"/>
                  </a:cubicBezTo>
                  <a:close/>
                </a:path>
              </a:pathLst>
            </a:custGeom>
            <a:solidFill>
              <a:srgbClr val="5B08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11"/>
            <p:cNvSpPr/>
            <p:nvPr/>
          </p:nvSpPr>
          <p:spPr bwMode="auto">
            <a:xfrm>
              <a:off x="1814" y="2354"/>
              <a:ext cx="171" cy="123"/>
            </a:xfrm>
            <a:custGeom>
              <a:avLst/>
              <a:gdLst>
                <a:gd name="T0" fmla="*/ 78 w 79"/>
                <a:gd name="T1" fmla="*/ 13 h 57"/>
                <a:gd name="T2" fmla="*/ 65 w 79"/>
                <a:gd name="T3" fmla="*/ 2 h 57"/>
                <a:gd name="T4" fmla="*/ 63 w 79"/>
                <a:gd name="T5" fmla="*/ 2 h 57"/>
                <a:gd name="T6" fmla="*/ 39 w 79"/>
                <a:gd name="T7" fmla="*/ 0 h 57"/>
                <a:gd name="T8" fmla="*/ 16 w 79"/>
                <a:gd name="T9" fmla="*/ 2 h 57"/>
                <a:gd name="T10" fmla="*/ 13 w 79"/>
                <a:gd name="T11" fmla="*/ 2 h 57"/>
                <a:gd name="T12" fmla="*/ 1 w 79"/>
                <a:gd name="T13" fmla="*/ 13 h 57"/>
                <a:gd name="T14" fmla="*/ 2 w 79"/>
                <a:gd name="T15" fmla="*/ 25 h 57"/>
                <a:gd name="T16" fmla="*/ 28 w 79"/>
                <a:gd name="T17" fmla="*/ 53 h 57"/>
                <a:gd name="T18" fmla="*/ 51 w 79"/>
                <a:gd name="T19" fmla="*/ 53 h 57"/>
                <a:gd name="T20" fmla="*/ 76 w 79"/>
                <a:gd name="T21" fmla="*/ 25 h 57"/>
                <a:gd name="T22" fmla="*/ 78 w 79"/>
                <a:gd name="T23" fmla="*/ 13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9" h="57">
                  <a:moveTo>
                    <a:pt x="78" y="13"/>
                  </a:moveTo>
                  <a:cubicBezTo>
                    <a:pt x="77" y="7"/>
                    <a:pt x="73" y="3"/>
                    <a:pt x="65" y="2"/>
                  </a:cubicBezTo>
                  <a:cubicBezTo>
                    <a:pt x="65" y="2"/>
                    <a:pt x="64" y="2"/>
                    <a:pt x="63" y="2"/>
                  </a:cubicBezTo>
                  <a:cubicBezTo>
                    <a:pt x="55" y="0"/>
                    <a:pt x="47" y="0"/>
                    <a:pt x="39" y="0"/>
                  </a:cubicBezTo>
                  <a:cubicBezTo>
                    <a:pt x="32" y="0"/>
                    <a:pt x="24" y="0"/>
                    <a:pt x="16" y="2"/>
                  </a:cubicBezTo>
                  <a:cubicBezTo>
                    <a:pt x="15" y="2"/>
                    <a:pt x="14" y="2"/>
                    <a:pt x="13" y="2"/>
                  </a:cubicBezTo>
                  <a:cubicBezTo>
                    <a:pt x="6" y="3"/>
                    <a:pt x="2" y="7"/>
                    <a:pt x="1" y="13"/>
                  </a:cubicBezTo>
                  <a:cubicBezTo>
                    <a:pt x="0" y="16"/>
                    <a:pt x="0" y="21"/>
                    <a:pt x="2" y="25"/>
                  </a:cubicBezTo>
                  <a:cubicBezTo>
                    <a:pt x="8" y="35"/>
                    <a:pt x="18" y="48"/>
                    <a:pt x="28" y="53"/>
                  </a:cubicBezTo>
                  <a:cubicBezTo>
                    <a:pt x="36" y="57"/>
                    <a:pt x="43" y="57"/>
                    <a:pt x="51" y="53"/>
                  </a:cubicBezTo>
                  <a:cubicBezTo>
                    <a:pt x="61" y="48"/>
                    <a:pt x="71" y="35"/>
                    <a:pt x="76" y="25"/>
                  </a:cubicBezTo>
                  <a:cubicBezTo>
                    <a:pt x="79" y="21"/>
                    <a:pt x="79" y="16"/>
                    <a:pt x="78" y="13"/>
                  </a:cubicBezTo>
                  <a:close/>
                </a:path>
              </a:pathLst>
            </a:custGeom>
            <a:solidFill>
              <a:srgbClr val="5B0822"/>
            </a:solidFill>
            <a:ln w="14288" cap="flat">
              <a:solidFill>
                <a:srgbClr val="5B0822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12"/>
            <p:cNvSpPr/>
            <p:nvPr/>
          </p:nvSpPr>
          <p:spPr bwMode="auto">
            <a:xfrm>
              <a:off x="1139" y="2120"/>
              <a:ext cx="434" cy="271"/>
            </a:xfrm>
            <a:custGeom>
              <a:avLst/>
              <a:gdLst>
                <a:gd name="T0" fmla="*/ 32 w 200"/>
                <a:gd name="T1" fmla="*/ 76 h 125"/>
                <a:gd name="T2" fmla="*/ 111 w 200"/>
                <a:gd name="T3" fmla="*/ 60 h 125"/>
                <a:gd name="T4" fmla="*/ 167 w 200"/>
                <a:gd name="T5" fmla="*/ 121 h 125"/>
                <a:gd name="T6" fmla="*/ 179 w 200"/>
                <a:gd name="T7" fmla="*/ 120 h 125"/>
                <a:gd name="T8" fmla="*/ 129 w 200"/>
                <a:gd name="T9" fmla="*/ 18 h 125"/>
                <a:gd name="T10" fmla="*/ 12 w 200"/>
                <a:gd name="T11" fmla="*/ 50 h 125"/>
                <a:gd name="T12" fmla="*/ 32 w 200"/>
                <a:gd name="T13" fmla="*/ 76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0" h="125">
                  <a:moveTo>
                    <a:pt x="32" y="76"/>
                  </a:moveTo>
                  <a:cubicBezTo>
                    <a:pt x="54" y="59"/>
                    <a:pt x="84" y="48"/>
                    <a:pt x="111" y="60"/>
                  </a:cubicBezTo>
                  <a:cubicBezTo>
                    <a:pt x="141" y="73"/>
                    <a:pt x="146" y="101"/>
                    <a:pt x="167" y="121"/>
                  </a:cubicBezTo>
                  <a:cubicBezTo>
                    <a:pt x="171" y="125"/>
                    <a:pt x="177" y="124"/>
                    <a:pt x="179" y="120"/>
                  </a:cubicBezTo>
                  <a:cubicBezTo>
                    <a:pt x="200" y="83"/>
                    <a:pt x="164" y="32"/>
                    <a:pt x="129" y="18"/>
                  </a:cubicBezTo>
                  <a:cubicBezTo>
                    <a:pt x="86" y="0"/>
                    <a:pt x="42" y="15"/>
                    <a:pt x="12" y="50"/>
                  </a:cubicBezTo>
                  <a:cubicBezTo>
                    <a:pt x="0" y="63"/>
                    <a:pt x="16" y="88"/>
                    <a:pt x="32" y="76"/>
                  </a:cubicBezTo>
                  <a:close/>
                </a:path>
              </a:pathLst>
            </a:custGeom>
            <a:solidFill>
              <a:srgbClr val="5B08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13"/>
            <p:cNvSpPr/>
            <p:nvPr/>
          </p:nvSpPr>
          <p:spPr bwMode="auto">
            <a:xfrm>
              <a:off x="2165" y="2120"/>
              <a:ext cx="435" cy="271"/>
            </a:xfrm>
            <a:custGeom>
              <a:avLst/>
              <a:gdLst>
                <a:gd name="T0" fmla="*/ 189 w 200"/>
                <a:gd name="T1" fmla="*/ 50 h 125"/>
                <a:gd name="T2" fmla="*/ 71 w 200"/>
                <a:gd name="T3" fmla="*/ 18 h 125"/>
                <a:gd name="T4" fmla="*/ 21 w 200"/>
                <a:gd name="T5" fmla="*/ 120 h 125"/>
                <a:gd name="T6" fmla="*/ 33 w 200"/>
                <a:gd name="T7" fmla="*/ 121 h 125"/>
                <a:gd name="T8" fmla="*/ 54 w 200"/>
                <a:gd name="T9" fmla="*/ 89 h 125"/>
                <a:gd name="T10" fmla="*/ 89 w 200"/>
                <a:gd name="T11" fmla="*/ 60 h 125"/>
                <a:gd name="T12" fmla="*/ 169 w 200"/>
                <a:gd name="T13" fmla="*/ 76 h 125"/>
                <a:gd name="T14" fmla="*/ 189 w 200"/>
                <a:gd name="T15" fmla="*/ 5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0" h="125">
                  <a:moveTo>
                    <a:pt x="189" y="50"/>
                  </a:moveTo>
                  <a:cubicBezTo>
                    <a:pt x="159" y="15"/>
                    <a:pt x="115" y="0"/>
                    <a:pt x="71" y="18"/>
                  </a:cubicBezTo>
                  <a:cubicBezTo>
                    <a:pt x="37" y="32"/>
                    <a:pt x="0" y="83"/>
                    <a:pt x="21" y="120"/>
                  </a:cubicBezTo>
                  <a:cubicBezTo>
                    <a:pt x="24" y="124"/>
                    <a:pt x="30" y="125"/>
                    <a:pt x="33" y="121"/>
                  </a:cubicBezTo>
                  <a:cubicBezTo>
                    <a:pt x="43" y="112"/>
                    <a:pt x="47" y="101"/>
                    <a:pt x="54" y="89"/>
                  </a:cubicBezTo>
                  <a:cubicBezTo>
                    <a:pt x="63" y="76"/>
                    <a:pt x="75" y="68"/>
                    <a:pt x="89" y="60"/>
                  </a:cubicBezTo>
                  <a:cubicBezTo>
                    <a:pt x="115" y="46"/>
                    <a:pt x="148" y="60"/>
                    <a:pt x="169" y="76"/>
                  </a:cubicBezTo>
                  <a:cubicBezTo>
                    <a:pt x="184" y="88"/>
                    <a:pt x="200" y="63"/>
                    <a:pt x="189" y="50"/>
                  </a:cubicBezTo>
                  <a:close/>
                </a:path>
              </a:pathLst>
            </a:custGeom>
            <a:solidFill>
              <a:srgbClr val="5B08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14"/>
            <p:cNvSpPr/>
            <p:nvPr/>
          </p:nvSpPr>
          <p:spPr bwMode="auto">
            <a:xfrm>
              <a:off x="1013" y="2415"/>
              <a:ext cx="352" cy="123"/>
            </a:xfrm>
            <a:custGeom>
              <a:avLst/>
              <a:gdLst>
                <a:gd name="T0" fmla="*/ 17 w 162"/>
                <a:gd name="T1" fmla="*/ 45 h 57"/>
                <a:gd name="T2" fmla="*/ 129 w 162"/>
                <a:gd name="T3" fmla="*/ 57 h 57"/>
                <a:gd name="T4" fmla="*/ 135 w 162"/>
                <a:gd name="T5" fmla="*/ 10 h 57"/>
                <a:gd name="T6" fmla="*/ 17 w 162"/>
                <a:gd name="T7" fmla="*/ 11 h 57"/>
                <a:gd name="T8" fmla="*/ 17 w 162"/>
                <a:gd name="T9" fmla="*/ 45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2" h="57">
                  <a:moveTo>
                    <a:pt x="17" y="45"/>
                  </a:moveTo>
                  <a:cubicBezTo>
                    <a:pt x="51" y="56"/>
                    <a:pt x="93" y="57"/>
                    <a:pt x="129" y="57"/>
                  </a:cubicBezTo>
                  <a:cubicBezTo>
                    <a:pt x="156" y="57"/>
                    <a:pt x="162" y="17"/>
                    <a:pt x="135" y="10"/>
                  </a:cubicBezTo>
                  <a:cubicBezTo>
                    <a:pt x="98" y="0"/>
                    <a:pt x="53" y="0"/>
                    <a:pt x="17" y="11"/>
                  </a:cubicBezTo>
                  <a:cubicBezTo>
                    <a:pt x="0" y="16"/>
                    <a:pt x="0" y="40"/>
                    <a:pt x="17" y="45"/>
                  </a:cubicBezTo>
                  <a:close/>
                </a:path>
              </a:pathLst>
            </a:custGeom>
            <a:solidFill>
              <a:srgbClr val="FF98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15"/>
            <p:cNvSpPr/>
            <p:nvPr/>
          </p:nvSpPr>
          <p:spPr bwMode="auto">
            <a:xfrm>
              <a:off x="2432" y="2415"/>
              <a:ext cx="352" cy="123"/>
            </a:xfrm>
            <a:custGeom>
              <a:avLst/>
              <a:gdLst>
                <a:gd name="T0" fmla="*/ 145 w 162"/>
                <a:gd name="T1" fmla="*/ 11 h 57"/>
                <a:gd name="T2" fmla="*/ 26 w 162"/>
                <a:gd name="T3" fmla="*/ 10 h 57"/>
                <a:gd name="T4" fmla="*/ 33 w 162"/>
                <a:gd name="T5" fmla="*/ 57 h 57"/>
                <a:gd name="T6" fmla="*/ 145 w 162"/>
                <a:gd name="T7" fmla="*/ 45 h 57"/>
                <a:gd name="T8" fmla="*/ 145 w 162"/>
                <a:gd name="T9" fmla="*/ 11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2" h="57">
                  <a:moveTo>
                    <a:pt x="145" y="11"/>
                  </a:moveTo>
                  <a:cubicBezTo>
                    <a:pt x="108" y="0"/>
                    <a:pt x="63" y="0"/>
                    <a:pt x="26" y="10"/>
                  </a:cubicBezTo>
                  <a:cubicBezTo>
                    <a:pt x="0" y="17"/>
                    <a:pt x="5" y="57"/>
                    <a:pt x="33" y="57"/>
                  </a:cubicBezTo>
                  <a:cubicBezTo>
                    <a:pt x="69" y="57"/>
                    <a:pt x="110" y="56"/>
                    <a:pt x="145" y="45"/>
                  </a:cubicBezTo>
                  <a:cubicBezTo>
                    <a:pt x="162" y="40"/>
                    <a:pt x="162" y="16"/>
                    <a:pt x="145" y="11"/>
                  </a:cubicBezTo>
                  <a:close/>
                </a:path>
              </a:pathLst>
            </a:custGeom>
            <a:solidFill>
              <a:srgbClr val="FF98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16"/>
            <p:cNvSpPr/>
            <p:nvPr/>
          </p:nvSpPr>
          <p:spPr bwMode="auto">
            <a:xfrm>
              <a:off x="642" y="3262"/>
              <a:ext cx="1142" cy="668"/>
            </a:xfrm>
            <a:custGeom>
              <a:avLst/>
              <a:gdLst>
                <a:gd name="T0" fmla="*/ 71 w 526"/>
                <a:gd name="T1" fmla="*/ 24 h 308"/>
                <a:gd name="T2" fmla="*/ 143 w 526"/>
                <a:gd name="T3" fmla="*/ 258 h 308"/>
                <a:gd name="T4" fmla="*/ 424 w 526"/>
                <a:gd name="T5" fmla="*/ 287 h 308"/>
                <a:gd name="T6" fmla="*/ 490 w 526"/>
                <a:gd name="T7" fmla="*/ 171 h 308"/>
                <a:gd name="T8" fmla="*/ 287 w 526"/>
                <a:gd name="T9" fmla="*/ 139 h 308"/>
                <a:gd name="T10" fmla="*/ 139 w 526"/>
                <a:gd name="T11" fmla="*/ 42 h 308"/>
                <a:gd name="T12" fmla="*/ 71 w 526"/>
                <a:gd name="T13" fmla="*/ 24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6" h="308">
                  <a:moveTo>
                    <a:pt x="71" y="24"/>
                  </a:moveTo>
                  <a:cubicBezTo>
                    <a:pt x="0" y="98"/>
                    <a:pt x="74" y="213"/>
                    <a:pt x="143" y="258"/>
                  </a:cubicBezTo>
                  <a:cubicBezTo>
                    <a:pt x="220" y="308"/>
                    <a:pt x="337" y="297"/>
                    <a:pt x="424" y="287"/>
                  </a:cubicBezTo>
                  <a:cubicBezTo>
                    <a:pt x="477" y="281"/>
                    <a:pt x="526" y="225"/>
                    <a:pt x="490" y="171"/>
                  </a:cubicBezTo>
                  <a:cubicBezTo>
                    <a:pt x="448" y="108"/>
                    <a:pt x="352" y="138"/>
                    <a:pt x="287" y="139"/>
                  </a:cubicBezTo>
                  <a:cubicBezTo>
                    <a:pt x="217" y="141"/>
                    <a:pt x="165" y="110"/>
                    <a:pt x="139" y="42"/>
                  </a:cubicBezTo>
                  <a:cubicBezTo>
                    <a:pt x="129" y="15"/>
                    <a:pt x="94" y="0"/>
                    <a:pt x="71" y="24"/>
                  </a:cubicBezTo>
                  <a:close/>
                </a:path>
              </a:pathLst>
            </a:custGeom>
            <a:solidFill>
              <a:srgbClr val="FFDC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17"/>
            <p:cNvSpPr/>
            <p:nvPr/>
          </p:nvSpPr>
          <p:spPr bwMode="auto">
            <a:xfrm>
              <a:off x="1603" y="3778"/>
              <a:ext cx="187" cy="37"/>
            </a:xfrm>
            <a:custGeom>
              <a:avLst/>
              <a:gdLst>
                <a:gd name="T0" fmla="*/ 5 w 86"/>
                <a:gd name="T1" fmla="*/ 9 h 17"/>
                <a:gd name="T2" fmla="*/ 84 w 86"/>
                <a:gd name="T3" fmla="*/ 12 h 17"/>
                <a:gd name="T4" fmla="*/ 84 w 86"/>
                <a:gd name="T5" fmla="*/ 10 h 17"/>
                <a:gd name="T6" fmla="*/ 7 w 86"/>
                <a:gd name="T7" fmla="*/ 2 h 17"/>
                <a:gd name="T8" fmla="*/ 5 w 86"/>
                <a:gd name="T9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" h="17">
                  <a:moveTo>
                    <a:pt x="5" y="9"/>
                  </a:moveTo>
                  <a:cubicBezTo>
                    <a:pt x="31" y="17"/>
                    <a:pt x="58" y="15"/>
                    <a:pt x="84" y="12"/>
                  </a:cubicBezTo>
                  <a:cubicBezTo>
                    <a:pt x="86" y="12"/>
                    <a:pt x="86" y="10"/>
                    <a:pt x="84" y="10"/>
                  </a:cubicBezTo>
                  <a:cubicBezTo>
                    <a:pt x="58" y="7"/>
                    <a:pt x="32" y="10"/>
                    <a:pt x="7" y="2"/>
                  </a:cubicBezTo>
                  <a:cubicBezTo>
                    <a:pt x="2" y="0"/>
                    <a:pt x="0" y="7"/>
                    <a:pt x="5" y="9"/>
                  </a:cubicBezTo>
                  <a:close/>
                </a:path>
              </a:pathLst>
            </a:custGeom>
            <a:solidFill>
              <a:srgbClr val="5B08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18"/>
            <p:cNvSpPr/>
            <p:nvPr/>
          </p:nvSpPr>
          <p:spPr bwMode="auto">
            <a:xfrm>
              <a:off x="1634" y="3704"/>
              <a:ext cx="130" cy="20"/>
            </a:xfrm>
            <a:custGeom>
              <a:avLst/>
              <a:gdLst>
                <a:gd name="T0" fmla="*/ 3 w 60"/>
                <a:gd name="T1" fmla="*/ 5 h 9"/>
                <a:gd name="T2" fmla="*/ 58 w 60"/>
                <a:gd name="T3" fmla="*/ 7 h 9"/>
                <a:gd name="T4" fmla="*/ 58 w 60"/>
                <a:gd name="T5" fmla="*/ 4 h 9"/>
                <a:gd name="T6" fmla="*/ 4 w 60"/>
                <a:gd name="T7" fmla="*/ 0 h 9"/>
                <a:gd name="T8" fmla="*/ 3 w 60"/>
                <a:gd name="T9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9">
                  <a:moveTo>
                    <a:pt x="3" y="5"/>
                  </a:moveTo>
                  <a:cubicBezTo>
                    <a:pt x="21" y="8"/>
                    <a:pt x="40" y="9"/>
                    <a:pt x="58" y="7"/>
                  </a:cubicBezTo>
                  <a:cubicBezTo>
                    <a:pt x="60" y="7"/>
                    <a:pt x="60" y="4"/>
                    <a:pt x="58" y="4"/>
                  </a:cubicBezTo>
                  <a:cubicBezTo>
                    <a:pt x="40" y="2"/>
                    <a:pt x="22" y="3"/>
                    <a:pt x="4" y="0"/>
                  </a:cubicBezTo>
                  <a:cubicBezTo>
                    <a:pt x="1" y="0"/>
                    <a:pt x="0" y="5"/>
                    <a:pt x="3" y="5"/>
                  </a:cubicBezTo>
                  <a:close/>
                </a:path>
              </a:pathLst>
            </a:custGeom>
            <a:solidFill>
              <a:srgbClr val="5B08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19"/>
            <p:cNvSpPr/>
            <p:nvPr/>
          </p:nvSpPr>
          <p:spPr bwMode="auto">
            <a:xfrm>
              <a:off x="1582" y="3609"/>
              <a:ext cx="189" cy="50"/>
            </a:xfrm>
            <a:custGeom>
              <a:avLst/>
              <a:gdLst>
                <a:gd name="T0" fmla="*/ 5 w 87"/>
                <a:gd name="T1" fmla="*/ 21 h 23"/>
                <a:gd name="T2" fmla="*/ 85 w 87"/>
                <a:gd name="T3" fmla="*/ 6 h 23"/>
                <a:gd name="T4" fmla="*/ 85 w 87"/>
                <a:gd name="T5" fmla="*/ 3 h 23"/>
                <a:gd name="T6" fmla="*/ 2 w 87"/>
                <a:gd name="T7" fmla="*/ 17 h 23"/>
                <a:gd name="T8" fmla="*/ 5 w 87"/>
                <a:gd name="T9" fmla="*/ 2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7" h="23">
                  <a:moveTo>
                    <a:pt x="5" y="21"/>
                  </a:moveTo>
                  <a:cubicBezTo>
                    <a:pt x="30" y="8"/>
                    <a:pt x="58" y="9"/>
                    <a:pt x="85" y="6"/>
                  </a:cubicBezTo>
                  <a:cubicBezTo>
                    <a:pt x="87" y="6"/>
                    <a:pt x="87" y="3"/>
                    <a:pt x="85" y="3"/>
                  </a:cubicBezTo>
                  <a:cubicBezTo>
                    <a:pt x="57" y="0"/>
                    <a:pt x="27" y="2"/>
                    <a:pt x="2" y="17"/>
                  </a:cubicBezTo>
                  <a:cubicBezTo>
                    <a:pt x="0" y="19"/>
                    <a:pt x="2" y="23"/>
                    <a:pt x="5" y="21"/>
                  </a:cubicBezTo>
                  <a:close/>
                </a:path>
              </a:pathLst>
            </a:custGeom>
            <a:solidFill>
              <a:srgbClr val="5B08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20"/>
            <p:cNvSpPr/>
            <p:nvPr/>
          </p:nvSpPr>
          <p:spPr bwMode="auto">
            <a:xfrm>
              <a:off x="1972" y="3262"/>
              <a:ext cx="1144" cy="668"/>
            </a:xfrm>
            <a:custGeom>
              <a:avLst/>
              <a:gdLst>
                <a:gd name="T0" fmla="*/ 456 w 527"/>
                <a:gd name="T1" fmla="*/ 24 h 308"/>
                <a:gd name="T2" fmla="*/ 384 w 527"/>
                <a:gd name="T3" fmla="*/ 258 h 308"/>
                <a:gd name="T4" fmla="*/ 103 w 527"/>
                <a:gd name="T5" fmla="*/ 287 h 308"/>
                <a:gd name="T6" fmla="*/ 37 w 527"/>
                <a:gd name="T7" fmla="*/ 171 h 308"/>
                <a:gd name="T8" fmla="*/ 240 w 527"/>
                <a:gd name="T9" fmla="*/ 139 h 308"/>
                <a:gd name="T10" fmla="*/ 388 w 527"/>
                <a:gd name="T11" fmla="*/ 42 h 308"/>
                <a:gd name="T12" fmla="*/ 456 w 527"/>
                <a:gd name="T13" fmla="*/ 24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7" h="308">
                  <a:moveTo>
                    <a:pt x="456" y="24"/>
                  </a:moveTo>
                  <a:cubicBezTo>
                    <a:pt x="527" y="98"/>
                    <a:pt x="453" y="213"/>
                    <a:pt x="384" y="258"/>
                  </a:cubicBezTo>
                  <a:cubicBezTo>
                    <a:pt x="307" y="308"/>
                    <a:pt x="189" y="297"/>
                    <a:pt x="103" y="287"/>
                  </a:cubicBezTo>
                  <a:cubicBezTo>
                    <a:pt x="50" y="281"/>
                    <a:pt x="0" y="225"/>
                    <a:pt x="37" y="171"/>
                  </a:cubicBezTo>
                  <a:cubicBezTo>
                    <a:pt x="79" y="108"/>
                    <a:pt x="175" y="138"/>
                    <a:pt x="240" y="139"/>
                  </a:cubicBezTo>
                  <a:cubicBezTo>
                    <a:pt x="310" y="141"/>
                    <a:pt x="361" y="110"/>
                    <a:pt x="388" y="42"/>
                  </a:cubicBezTo>
                  <a:cubicBezTo>
                    <a:pt x="398" y="15"/>
                    <a:pt x="433" y="0"/>
                    <a:pt x="456" y="24"/>
                  </a:cubicBezTo>
                  <a:close/>
                </a:path>
              </a:pathLst>
            </a:custGeom>
            <a:solidFill>
              <a:srgbClr val="FFDC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Freeform 21"/>
            <p:cNvSpPr/>
            <p:nvPr/>
          </p:nvSpPr>
          <p:spPr bwMode="auto">
            <a:xfrm>
              <a:off x="1968" y="3778"/>
              <a:ext cx="187" cy="37"/>
            </a:xfrm>
            <a:custGeom>
              <a:avLst/>
              <a:gdLst>
                <a:gd name="T0" fmla="*/ 79 w 86"/>
                <a:gd name="T1" fmla="*/ 2 h 17"/>
                <a:gd name="T2" fmla="*/ 2 w 86"/>
                <a:gd name="T3" fmla="*/ 10 h 17"/>
                <a:gd name="T4" fmla="*/ 2 w 86"/>
                <a:gd name="T5" fmla="*/ 12 h 17"/>
                <a:gd name="T6" fmla="*/ 81 w 86"/>
                <a:gd name="T7" fmla="*/ 9 h 17"/>
                <a:gd name="T8" fmla="*/ 79 w 86"/>
                <a:gd name="T9" fmla="*/ 2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" h="17">
                  <a:moveTo>
                    <a:pt x="79" y="2"/>
                  </a:moveTo>
                  <a:cubicBezTo>
                    <a:pt x="54" y="10"/>
                    <a:pt x="28" y="7"/>
                    <a:pt x="2" y="10"/>
                  </a:cubicBezTo>
                  <a:cubicBezTo>
                    <a:pt x="0" y="10"/>
                    <a:pt x="0" y="12"/>
                    <a:pt x="2" y="12"/>
                  </a:cubicBezTo>
                  <a:cubicBezTo>
                    <a:pt x="28" y="15"/>
                    <a:pt x="55" y="17"/>
                    <a:pt x="81" y="9"/>
                  </a:cubicBezTo>
                  <a:cubicBezTo>
                    <a:pt x="86" y="7"/>
                    <a:pt x="84" y="0"/>
                    <a:pt x="79" y="2"/>
                  </a:cubicBezTo>
                  <a:close/>
                </a:path>
              </a:pathLst>
            </a:custGeom>
            <a:solidFill>
              <a:srgbClr val="5B08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22"/>
            <p:cNvSpPr/>
            <p:nvPr/>
          </p:nvSpPr>
          <p:spPr bwMode="auto">
            <a:xfrm>
              <a:off x="1994" y="3704"/>
              <a:ext cx="130" cy="20"/>
            </a:xfrm>
            <a:custGeom>
              <a:avLst/>
              <a:gdLst>
                <a:gd name="T0" fmla="*/ 55 w 60"/>
                <a:gd name="T1" fmla="*/ 0 h 9"/>
                <a:gd name="T2" fmla="*/ 2 w 60"/>
                <a:gd name="T3" fmla="*/ 4 h 9"/>
                <a:gd name="T4" fmla="*/ 2 w 60"/>
                <a:gd name="T5" fmla="*/ 7 h 9"/>
                <a:gd name="T6" fmla="*/ 57 w 60"/>
                <a:gd name="T7" fmla="*/ 5 h 9"/>
                <a:gd name="T8" fmla="*/ 55 w 60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9">
                  <a:moveTo>
                    <a:pt x="55" y="0"/>
                  </a:moveTo>
                  <a:cubicBezTo>
                    <a:pt x="38" y="3"/>
                    <a:pt x="20" y="2"/>
                    <a:pt x="2" y="4"/>
                  </a:cubicBezTo>
                  <a:cubicBezTo>
                    <a:pt x="0" y="4"/>
                    <a:pt x="0" y="7"/>
                    <a:pt x="2" y="7"/>
                  </a:cubicBezTo>
                  <a:cubicBezTo>
                    <a:pt x="20" y="9"/>
                    <a:pt x="39" y="8"/>
                    <a:pt x="57" y="5"/>
                  </a:cubicBezTo>
                  <a:cubicBezTo>
                    <a:pt x="60" y="5"/>
                    <a:pt x="58" y="0"/>
                    <a:pt x="55" y="0"/>
                  </a:cubicBezTo>
                  <a:close/>
                </a:path>
              </a:pathLst>
            </a:custGeom>
            <a:solidFill>
              <a:srgbClr val="5B08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Freeform 23"/>
            <p:cNvSpPr/>
            <p:nvPr/>
          </p:nvSpPr>
          <p:spPr bwMode="auto">
            <a:xfrm>
              <a:off x="1985" y="3609"/>
              <a:ext cx="191" cy="50"/>
            </a:xfrm>
            <a:custGeom>
              <a:avLst/>
              <a:gdLst>
                <a:gd name="T0" fmla="*/ 85 w 88"/>
                <a:gd name="T1" fmla="*/ 17 h 23"/>
                <a:gd name="T2" fmla="*/ 3 w 88"/>
                <a:gd name="T3" fmla="*/ 3 h 23"/>
                <a:gd name="T4" fmla="*/ 3 w 88"/>
                <a:gd name="T5" fmla="*/ 6 h 23"/>
                <a:gd name="T6" fmla="*/ 83 w 88"/>
                <a:gd name="T7" fmla="*/ 21 h 23"/>
                <a:gd name="T8" fmla="*/ 85 w 88"/>
                <a:gd name="T9" fmla="*/ 17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8" h="23">
                  <a:moveTo>
                    <a:pt x="85" y="17"/>
                  </a:moveTo>
                  <a:cubicBezTo>
                    <a:pt x="61" y="2"/>
                    <a:pt x="31" y="0"/>
                    <a:pt x="3" y="3"/>
                  </a:cubicBezTo>
                  <a:cubicBezTo>
                    <a:pt x="0" y="3"/>
                    <a:pt x="0" y="6"/>
                    <a:pt x="3" y="6"/>
                  </a:cubicBezTo>
                  <a:cubicBezTo>
                    <a:pt x="30" y="9"/>
                    <a:pt x="58" y="8"/>
                    <a:pt x="83" y="21"/>
                  </a:cubicBezTo>
                  <a:cubicBezTo>
                    <a:pt x="86" y="23"/>
                    <a:pt x="88" y="19"/>
                    <a:pt x="85" y="17"/>
                  </a:cubicBezTo>
                  <a:close/>
                </a:path>
              </a:pathLst>
            </a:custGeom>
            <a:solidFill>
              <a:srgbClr val="5B08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Freeform 24"/>
            <p:cNvSpPr/>
            <p:nvPr/>
          </p:nvSpPr>
          <p:spPr bwMode="auto">
            <a:xfrm>
              <a:off x="968" y="743"/>
              <a:ext cx="464" cy="1255"/>
            </a:xfrm>
            <a:custGeom>
              <a:avLst/>
              <a:gdLst>
                <a:gd name="T0" fmla="*/ 194 w 214"/>
                <a:gd name="T1" fmla="*/ 307 h 579"/>
                <a:gd name="T2" fmla="*/ 138 w 214"/>
                <a:gd name="T3" fmla="*/ 58 h 579"/>
                <a:gd name="T4" fmla="*/ 29 w 214"/>
                <a:gd name="T5" fmla="*/ 58 h 579"/>
                <a:gd name="T6" fmla="*/ 7 w 214"/>
                <a:gd name="T7" fmla="*/ 329 h 579"/>
                <a:gd name="T8" fmla="*/ 107 w 214"/>
                <a:gd name="T9" fmla="*/ 561 h 579"/>
                <a:gd name="T10" fmla="*/ 165 w 214"/>
                <a:gd name="T11" fmla="*/ 527 h 579"/>
                <a:gd name="T12" fmla="*/ 167 w 214"/>
                <a:gd name="T13" fmla="*/ 526 h 579"/>
                <a:gd name="T14" fmla="*/ 194 w 214"/>
                <a:gd name="T15" fmla="*/ 307 h 5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4" h="579">
                  <a:moveTo>
                    <a:pt x="194" y="307"/>
                  </a:moveTo>
                  <a:cubicBezTo>
                    <a:pt x="188" y="221"/>
                    <a:pt x="171" y="138"/>
                    <a:pt x="138" y="58"/>
                  </a:cubicBezTo>
                  <a:cubicBezTo>
                    <a:pt x="119" y="9"/>
                    <a:pt x="45" y="0"/>
                    <a:pt x="29" y="58"/>
                  </a:cubicBezTo>
                  <a:cubicBezTo>
                    <a:pt x="5" y="145"/>
                    <a:pt x="0" y="240"/>
                    <a:pt x="7" y="329"/>
                  </a:cubicBezTo>
                  <a:cubicBezTo>
                    <a:pt x="13" y="418"/>
                    <a:pt x="32" y="505"/>
                    <a:pt x="107" y="561"/>
                  </a:cubicBezTo>
                  <a:cubicBezTo>
                    <a:pt x="131" y="579"/>
                    <a:pt x="164" y="554"/>
                    <a:pt x="165" y="527"/>
                  </a:cubicBezTo>
                  <a:cubicBezTo>
                    <a:pt x="166" y="527"/>
                    <a:pt x="166" y="526"/>
                    <a:pt x="167" y="526"/>
                  </a:cubicBezTo>
                  <a:cubicBezTo>
                    <a:pt x="214" y="470"/>
                    <a:pt x="199" y="376"/>
                    <a:pt x="194" y="30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Freeform 25"/>
            <p:cNvSpPr/>
            <p:nvPr/>
          </p:nvSpPr>
          <p:spPr bwMode="auto">
            <a:xfrm>
              <a:off x="1050" y="977"/>
              <a:ext cx="304" cy="794"/>
            </a:xfrm>
            <a:custGeom>
              <a:avLst/>
              <a:gdLst>
                <a:gd name="T0" fmla="*/ 122 w 140"/>
                <a:gd name="T1" fmla="*/ 194 h 366"/>
                <a:gd name="T2" fmla="*/ 87 w 140"/>
                <a:gd name="T3" fmla="*/ 37 h 366"/>
                <a:gd name="T4" fmla="*/ 18 w 140"/>
                <a:gd name="T5" fmla="*/ 37 h 366"/>
                <a:gd name="T6" fmla="*/ 4 w 140"/>
                <a:gd name="T7" fmla="*/ 207 h 366"/>
                <a:gd name="T8" fmla="*/ 57 w 140"/>
                <a:gd name="T9" fmla="*/ 336 h 366"/>
                <a:gd name="T10" fmla="*/ 122 w 140"/>
                <a:gd name="T11" fmla="*/ 194 h 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0" h="366">
                  <a:moveTo>
                    <a:pt x="122" y="194"/>
                  </a:moveTo>
                  <a:cubicBezTo>
                    <a:pt x="118" y="139"/>
                    <a:pt x="107" y="87"/>
                    <a:pt x="87" y="37"/>
                  </a:cubicBezTo>
                  <a:cubicBezTo>
                    <a:pt x="75" y="6"/>
                    <a:pt x="28" y="0"/>
                    <a:pt x="18" y="37"/>
                  </a:cubicBezTo>
                  <a:cubicBezTo>
                    <a:pt x="3" y="91"/>
                    <a:pt x="0" y="151"/>
                    <a:pt x="4" y="207"/>
                  </a:cubicBezTo>
                  <a:cubicBezTo>
                    <a:pt x="7" y="247"/>
                    <a:pt x="13" y="320"/>
                    <a:pt x="57" y="336"/>
                  </a:cubicBezTo>
                  <a:cubicBezTo>
                    <a:pt x="140" y="366"/>
                    <a:pt x="125" y="236"/>
                    <a:pt x="122" y="194"/>
                  </a:cubicBezTo>
                  <a:close/>
                </a:path>
              </a:pathLst>
            </a:custGeom>
            <a:solidFill>
              <a:srgbClr val="FFDC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Freeform 26"/>
            <p:cNvSpPr/>
            <p:nvPr/>
          </p:nvSpPr>
          <p:spPr bwMode="auto">
            <a:xfrm>
              <a:off x="2326" y="743"/>
              <a:ext cx="464" cy="1255"/>
            </a:xfrm>
            <a:custGeom>
              <a:avLst/>
              <a:gdLst>
                <a:gd name="T0" fmla="*/ 20 w 214"/>
                <a:gd name="T1" fmla="*/ 307 h 579"/>
                <a:gd name="T2" fmla="*/ 76 w 214"/>
                <a:gd name="T3" fmla="*/ 58 h 579"/>
                <a:gd name="T4" fmla="*/ 185 w 214"/>
                <a:gd name="T5" fmla="*/ 58 h 579"/>
                <a:gd name="T6" fmla="*/ 207 w 214"/>
                <a:gd name="T7" fmla="*/ 329 h 579"/>
                <a:gd name="T8" fmla="*/ 107 w 214"/>
                <a:gd name="T9" fmla="*/ 561 h 579"/>
                <a:gd name="T10" fmla="*/ 49 w 214"/>
                <a:gd name="T11" fmla="*/ 527 h 579"/>
                <a:gd name="T12" fmla="*/ 47 w 214"/>
                <a:gd name="T13" fmla="*/ 526 h 579"/>
                <a:gd name="T14" fmla="*/ 20 w 214"/>
                <a:gd name="T15" fmla="*/ 307 h 5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4" h="579">
                  <a:moveTo>
                    <a:pt x="20" y="307"/>
                  </a:moveTo>
                  <a:cubicBezTo>
                    <a:pt x="26" y="221"/>
                    <a:pt x="43" y="138"/>
                    <a:pt x="76" y="58"/>
                  </a:cubicBezTo>
                  <a:cubicBezTo>
                    <a:pt x="95" y="9"/>
                    <a:pt x="169" y="0"/>
                    <a:pt x="185" y="58"/>
                  </a:cubicBezTo>
                  <a:cubicBezTo>
                    <a:pt x="209" y="145"/>
                    <a:pt x="214" y="240"/>
                    <a:pt x="207" y="329"/>
                  </a:cubicBezTo>
                  <a:cubicBezTo>
                    <a:pt x="201" y="418"/>
                    <a:pt x="181" y="505"/>
                    <a:pt x="107" y="561"/>
                  </a:cubicBezTo>
                  <a:cubicBezTo>
                    <a:pt x="83" y="579"/>
                    <a:pt x="50" y="554"/>
                    <a:pt x="49" y="527"/>
                  </a:cubicBezTo>
                  <a:cubicBezTo>
                    <a:pt x="48" y="527"/>
                    <a:pt x="48" y="526"/>
                    <a:pt x="47" y="526"/>
                  </a:cubicBezTo>
                  <a:cubicBezTo>
                    <a:pt x="0" y="470"/>
                    <a:pt x="15" y="376"/>
                    <a:pt x="20" y="30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Freeform 27"/>
            <p:cNvSpPr/>
            <p:nvPr/>
          </p:nvSpPr>
          <p:spPr bwMode="auto">
            <a:xfrm>
              <a:off x="2404" y="977"/>
              <a:ext cx="304" cy="794"/>
            </a:xfrm>
            <a:custGeom>
              <a:avLst/>
              <a:gdLst>
                <a:gd name="T0" fmla="*/ 18 w 140"/>
                <a:gd name="T1" fmla="*/ 194 h 366"/>
                <a:gd name="T2" fmla="*/ 53 w 140"/>
                <a:gd name="T3" fmla="*/ 37 h 366"/>
                <a:gd name="T4" fmla="*/ 122 w 140"/>
                <a:gd name="T5" fmla="*/ 37 h 366"/>
                <a:gd name="T6" fmla="*/ 136 w 140"/>
                <a:gd name="T7" fmla="*/ 207 h 366"/>
                <a:gd name="T8" fmla="*/ 83 w 140"/>
                <a:gd name="T9" fmla="*/ 336 h 366"/>
                <a:gd name="T10" fmla="*/ 18 w 140"/>
                <a:gd name="T11" fmla="*/ 194 h 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0" h="366">
                  <a:moveTo>
                    <a:pt x="18" y="194"/>
                  </a:moveTo>
                  <a:cubicBezTo>
                    <a:pt x="22" y="139"/>
                    <a:pt x="33" y="87"/>
                    <a:pt x="53" y="37"/>
                  </a:cubicBezTo>
                  <a:cubicBezTo>
                    <a:pt x="65" y="6"/>
                    <a:pt x="112" y="0"/>
                    <a:pt x="122" y="37"/>
                  </a:cubicBezTo>
                  <a:cubicBezTo>
                    <a:pt x="137" y="91"/>
                    <a:pt x="140" y="151"/>
                    <a:pt x="136" y="207"/>
                  </a:cubicBezTo>
                  <a:cubicBezTo>
                    <a:pt x="133" y="247"/>
                    <a:pt x="127" y="320"/>
                    <a:pt x="83" y="336"/>
                  </a:cubicBezTo>
                  <a:cubicBezTo>
                    <a:pt x="0" y="366"/>
                    <a:pt x="15" y="236"/>
                    <a:pt x="18" y="194"/>
                  </a:cubicBezTo>
                  <a:close/>
                </a:path>
              </a:pathLst>
            </a:custGeom>
            <a:solidFill>
              <a:srgbClr val="FFDC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Freeform 28"/>
            <p:cNvSpPr/>
            <p:nvPr/>
          </p:nvSpPr>
          <p:spPr bwMode="auto">
            <a:xfrm>
              <a:off x="2209" y="2846"/>
              <a:ext cx="187" cy="347"/>
            </a:xfrm>
            <a:custGeom>
              <a:avLst/>
              <a:gdLst>
                <a:gd name="T0" fmla="*/ 15 w 86"/>
                <a:gd name="T1" fmla="*/ 153 h 160"/>
                <a:gd name="T2" fmla="*/ 44 w 86"/>
                <a:gd name="T3" fmla="*/ 86 h 160"/>
                <a:gd name="T4" fmla="*/ 82 w 86"/>
                <a:gd name="T5" fmla="*/ 19 h 160"/>
                <a:gd name="T6" fmla="*/ 61 w 86"/>
                <a:gd name="T7" fmla="*/ 7 h 160"/>
                <a:gd name="T8" fmla="*/ 19 w 86"/>
                <a:gd name="T9" fmla="*/ 78 h 160"/>
                <a:gd name="T10" fmla="*/ 1 w 86"/>
                <a:gd name="T11" fmla="*/ 151 h 160"/>
                <a:gd name="T12" fmla="*/ 15 w 86"/>
                <a:gd name="T13" fmla="*/ 153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6" h="160">
                  <a:moveTo>
                    <a:pt x="15" y="153"/>
                  </a:moveTo>
                  <a:cubicBezTo>
                    <a:pt x="24" y="130"/>
                    <a:pt x="33" y="108"/>
                    <a:pt x="44" y="86"/>
                  </a:cubicBezTo>
                  <a:cubicBezTo>
                    <a:pt x="56" y="64"/>
                    <a:pt x="74" y="42"/>
                    <a:pt x="82" y="19"/>
                  </a:cubicBezTo>
                  <a:cubicBezTo>
                    <a:pt x="86" y="6"/>
                    <a:pt x="70" y="0"/>
                    <a:pt x="61" y="7"/>
                  </a:cubicBezTo>
                  <a:cubicBezTo>
                    <a:pt x="41" y="23"/>
                    <a:pt x="29" y="55"/>
                    <a:pt x="19" y="78"/>
                  </a:cubicBezTo>
                  <a:cubicBezTo>
                    <a:pt x="9" y="101"/>
                    <a:pt x="0" y="125"/>
                    <a:pt x="1" y="151"/>
                  </a:cubicBezTo>
                  <a:cubicBezTo>
                    <a:pt x="2" y="159"/>
                    <a:pt x="12" y="160"/>
                    <a:pt x="15" y="153"/>
                  </a:cubicBezTo>
                  <a:close/>
                </a:path>
              </a:pathLst>
            </a:custGeom>
            <a:solidFill>
              <a:srgbClr val="8DC5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Freeform 29"/>
            <p:cNvSpPr/>
            <p:nvPr/>
          </p:nvSpPr>
          <p:spPr bwMode="auto">
            <a:xfrm>
              <a:off x="2226" y="2983"/>
              <a:ext cx="319" cy="255"/>
            </a:xfrm>
            <a:custGeom>
              <a:avLst/>
              <a:gdLst>
                <a:gd name="T0" fmla="*/ 18 w 147"/>
                <a:gd name="T1" fmla="*/ 111 h 118"/>
                <a:gd name="T2" fmla="*/ 132 w 147"/>
                <a:gd name="T3" fmla="*/ 35 h 118"/>
                <a:gd name="T4" fmla="*/ 118 w 147"/>
                <a:gd name="T5" fmla="*/ 10 h 118"/>
                <a:gd name="T6" fmla="*/ 3 w 147"/>
                <a:gd name="T7" fmla="*/ 103 h 118"/>
                <a:gd name="T8" fmla="*/ 18 w 147"/>
                <a:gd name="T9" fmla="*/ 111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" h="118">
                  <a:moveTo>
                    <a:pt x="18" y="111"/>
                  </a:moveTo>
                  <a:cubicBezTo>
                    <a:pt x="49" y="75"/>
                    <a:pt x="94" y="62"/>
                    <a:pt x="132" y="35"/>
                  </a:cubicBezTo>
                  <a:cubicBezTo>
                    <a:pt x="147" y="24"/>
                    <a:pt x="134" y="0"/>
                    <a:pt x="118" y="10"/>
                  </a:cubicBezTo>
                  <a:cubicBezTo>
                    <a:pt x="77" y="32"/>
                    <a:pt x="21" y="57"/>
                    <a:pt x="3" y="103"/>
                  </a:cubicBezTo>
                  <a:cubicBezTo>
                    <a:pt x="0" y="111"/>
                    <a:pt x="12" y="118"/>
                    <a:pt x="18" y="111"/>
                  </a:cubicBezTo>
                  <a:close/>
                </a:path>
              </a:pathLst>
            </a:custGeom>
            <a:solidFill>
              <a:srgbClr val="8DC5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Freeform 30"/>
            <p:cNvSpPr/>
            <p:nvPr/>
          </p:nvSpPr>
          <p:spPr bwMode="auto">
            <a:xfrm>
              <a:off x="2239" y="3156"/>
              <a:ext cx="341" cy="113"/>
            </a:xfrm>
            <a:custGeom>
              <a:avLst/>
              <a:gdLst>
                <a:gd name="T0" fmla="*/ 14 w 157"/>
                <a:gd name="T1" fmla="*/ 50 h 52"/>
                <a:gd name="T2" fmla="*/ 139 w 157"/>
                <a:gd name="T3" fmla="*/ 31 h 52"/>
                <a:gd name="T4" fmla="*/ 132 w 157"/>
                <a:gd name="T5" fmla="*/ 4 h 52"/>
                <a:gd name="T6" fmla="*/ 11 w 157"/>
                <a:gd name="T7" fmla="*/ 29 h 52"/>
                <a:gd name="T8" fmla="*/ 14 w 157"/>
                <a:gd name="T9" fmla="*/ 5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7" h="52">
                  <a:moveTo>
                    <a:pt x="14" y="50"/>
                  </a:moveTo>
                  <a:cubicBezTo>
                    <a:pt x="55" y="52"/>
                    <a:pt x="99" y="39"/>
                    <a:pt x="139" y="31"/>
                  </a:cubicBezTo>
                  <a:cubicBezTo>
                    <a:pt x="157" y="27"/>
                    <a:pt x="149" y="0"/>
                    <a:pt x="132" y="4"/>
                  </a:cubicBezTo>
                  <a:cubicBezTo>
                    <a:pt x="92" y="13"/>
                    <a:pt x="50" y="17"/>
                    <a:pt x="11" y="29"/>
                  </a:cubicBezTo>
                  <a:cubicBezTo>
                    <a:pt x="0" y="33"/>
                    <a:pt x="2" y="50"/>
                    <a:pt x="14" y="50"/>
                  </a:cubicBezTo>
                  <a:close/>
                </a:path>
              </a:pathLst>
            </a:custGeom>
            <a:solidFill>
              <a:srgbClr val="8DC5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Freeform 31"/>
            <p:cNvSpPr/>
            <p:nvPr/>
          </p:nvSpPr>
          <p:spPr bwMode="auto">
            <a:xfrm>
              <a:off x="1710" y="3039"/>
              <a:ext cx="744" cy="945"/>
            </a:xfrm>
            <a:custGeom>
              <a:avLst/>
              <a:gdLst>
                <a:gd name="T0" fmla="*/ 243 w 343"/>
                <a:gd name="T1" fmla="*/ 35 h 436"/>
                <a:gd name="T2" fmla="*/ 166 w 343"/>
                <a:gd name="T3" fmla="*/ 7 h 436"/>
                <a:gd name="T4" fmla="*/ 108 w 343"/>
                <a:gd name="T5" fmla="*/ 74 h 436"/>
                <a:gd name="T6" fmla="*/ 54 w 343"/>
                <a:gd name="T7" fmla="*/ 206 h 436"/>
                <a:gd name="T8" fmla="*/ 8 w 343"/>
                <a:gd name="T9" fmla="*/ 348 h 436"/>
                <a:gd name="T10" fmla="*/ 193 w 343"/>
                <a:gd name="T11" fmla="*/ 278 h 436"/>
                <a:gd name="T12" fmla="*/ 278 w 343"/>
                <a:gd name="T13" fmla="*/ 215 h 436"/>
                <a:gd name="T14" fmla="*/ 243 w 343"/>
                <a:gd name="T15" fmla="*/ 35 h 4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43" h="436">
                  <a:moveTo>
                    <a:pt x="243" y="35"/>
                  </a:moveTo>
                  <a:cubicBezTo>
                    <a:pt x="222" y="15"/>
                    <a:pt x="195" y="0"/>
                    <a:pt x="166" y="7"/>
                  </a:cubicBezTo>
                  <a:cubicBezTo>
                    <a:pt x="135" y="14"/>
                    <a:pt x="119" y="48"/>
                    <a:pt x="108" y="74"/>
                  </a:cubicBezTo>
                  <a:cubicBezTo>
                    <a:pt x="89" y="118"/>
                    <a:pt x="73" y="162"/>
                    <a:pt x="54" y="206"/>
                  </a:cubicBezTo>
                  <a:cubicBezTo>
                    <a:pt x="38" y="245"/>
                    <a:pt x="0" y="305"/>
                    <a:pt x="8" y="348"/>
                  </a:cubicBezTo>
                  <a:cubicBezTo>
                    <a:pt x="24" y="436"/>
                    <a:pt x="161" y="303"/>
                    <a:pt x="193" y="278"/>
                  </a:cubicBezTo>
                  <a:cubicBezTo>
                    <a:pt x="221" y="256"/>
                    <a:pt x="252" y="239"/>
                    <a:pt x="278" y="215"/>
                  </a:cubicBezTo>
                  <a:cubicBezTo>
                    <a:pt x="343" y="156"/>
                    <a:pt x="294" y="83"/>
                    <a:pt x="243" y="35"/>
                  </a:cubicBezTo>
                  <a:close/>
                </a:path>
              </a:pathLst>
            </a:custGeom>
            <a:solidFill>
              <a:srgbClr val="FF8D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Freeform 32"/>
            <p:cNvSpPr/>
            <p:nvPr/>
          </p:nvSpPr>
          <p:spPr bwMode="auto">
            <a:xfrm>
              <a:off x="1840" y="3188"/>
              <a:ext cx="295" cy="144"/>
            </a:xfrm>
            <a:custGeom>
              <a:avLst/>
              <a:gdLst>
                <a:gd name="T0" fmla="*/ 8 w 136"/>
                <a:gd name="T1" fmla="*/ 12 h 66"/>
                <a:gd name="T2" fmla="*/ 130 w 136"/>
                <a:gd name="T3" fmla="*/ 64 h 66"/>
                <a:gd name="T4" fmla="*/ 134 w 136"/>
                <a:gd name="T5" fmla="*/ 60 h 66"/>
                <a:gd name="T6" fmla="*/ 8 w 136"/>
                <a:gd name="T7" fmla="*/ 0 h 66"/>
                <a:gd name="T8" fmla="*/ 8 w 136"/>
                <a:gd name="T9" fmla="*/ 12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6" h="66">
                  <a:moveTo>
                    <a:pt x="8" y="12"/>
                  </a:moveTo>
                  <a:cubicBezTo>
                    <a:pt x="56" y="13"/>
                    <a:pt x="92" y="39"/>
                    <a:pt x="130" y="64"/>
                  </a:cubicBezTo>
                  <a:cubicBezTo>
                    <a:pt x="133" y="66"/>
                    <a:pt x="136" y="62"/>
                    <a:pt x="134" y="60"/>
                  </a:cubicBezTo>
                  <a:cubicBezTo>
                    <a:pt x="101" y="26"/>
                    <a:pt x="55" y="2"/>
                    <a:pt x="8" y="0"/>
                  </a:cubicBezTo>
                  <a:cubicBezTo>
                    <a:pt x="0" y="0"/>
                    <a:pt x="0" y="12"/>
                    <a:pt x="8" y="12"/>
                  </a:cubicBezTo>
                  <a:close/>
                </a:path>
              </a:pathLst>
            </a:custGeom>
            <a:solidFill>
              <a:srgbClr val="FF74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Freeform 33"/>
            <p:cNvSpPr/>
            <p:nvPr/>
          </p:nvSpPr>
          <p:spPr bwMode="auto">
            <a:xfrm>
              <a:off x="1771" y="3336"/>
              <a:ext cx="262" cy="145"/>
            </a:xfrm>
            <a:custGeom>
              <a:avLst/>
              <a:gdLst>
                <a:gd name="T0" fmla="*/ 7 w 121"/>
                <a:gd name="T1" fmla="*/ 16 h 67"/>
                <a:gd name="T2" fmla="*/ 115 w 121"/>
                <a:gd name="T3" fmla="*/ 65 h 67"/>
                <a:gd name="T4" fmla="*/ 120 w 121"/>
                <a:gd name="T5" fmla="*/ 61 h 67"/>
                <a:gd name="T6" fmla="*/ 7 w 121"/>
                <a:gd name="T7" fmla="*/ 4 h 67"/>
                <a:gd name="T8" fmla="*/ 7 w 121"/>
                <a:gd name="T9" fmla="*/ 16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0" h="67">
                  <a:moveTo>
                    <a:pt x="7" y="16"/>
                  </a:moveTo>
                  <a:cubicBezTo>
                    <a:pt x="54" y="12"/>
                    <a:pt x="81" y="40"/>
                    <a:pt x="115" y="65"/>
                  </a:cubicBezTo>
                  <a:cubicBezTo>
                    <a:pt x="118" y="67"/>
                    <a:pt x="121" y="64"/>
                    <a:pt x="120" y="61"/>
                  </a:cubicBezTo>
                  <a:cubicBezTo>
                    <a:pt x="100" y="20"/>
                    <a:pt x="51" y="0"/>
                    <a:pt x="7" y="4"/>
                  </a:cubicBezTo>
                  <a:cubicBezTo>
                    <a:pt x="0" y="5"/>
                    <a:pt x="0" y="16"/>
                    <a:pt x="7" y="16"/>
                  </a:cubicBezTo>
                  <a:close/>
                </a:path>
              </a:pathLst>
            </a:custGeom>
            <a:solidFill>
              <a:srgbClr val="FF74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Freeform 34"/>
            <p:cNvSpPr/>
            <p:nvPr/>
          </p:nvSpPr>
          <p:spPr bwMode="auto">
            <a:xfrm>
              <a:off x="1731" y="3481"/>
              <a:ext cx="204" cy="102"/>
            </a:xfrm>
            <a:custGeom>
              <a:avLst/>
              <a:gdLst>
                <a:gd name="T0" fmla="*/ 8 w 94"/>
                <a:gd name="T1" fmla="*/ 12 h 47"/>
                <a:gd name="T2" fmla="*/ 86 w 94"/>
                <a:gd name="T3" fmla="*/ 45 h 47"/>
                <a:gd name="T4" fmla="*/ 91 w 94"/>
                <a:gd name="T5" fmla="*/ 39 h 47"/>
                <a:gd name="T6" fmla="*/ 8 w 94"/>
                <a:gd name="T7" fmla="*/ 1 h 47"/>
                <a:gd name="T8" fmla="*/ 8 w 94"/>
                <a:gd name="T9" fmla="*/ 12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4" h="47">
                  <a:moveTo>
                    <a:pt x="8" y="12"/>
                  </a:moveTo>
                  <a:cubicBezTo>
                    <a:pt x="39" y="14"/>
                    <a:pt x="60" y="32"/>
                    <a:pt x="86" y="45"/>
                  </a:cubicBezTo>
                  <a:cubicBezTo>
                    <a:pt x="90" y="47"/>
                    <a:pt x="94" y="42"/>
                    <a:pt x="91" y="39"/>
                  </a:cubicBezTo>
                  <a:cubicBezTo>
                    <a:pt x="71" y="16"/>
                    <a:pt x="37" y="2"/>
                    <a:pt x="8" y="1"/>
                  </a:cubicBezTo>
                  <a:cubicBezTo>
                    <a:pt x="0" y="0"/>
                    <a:pt x="0" y="12"/>
                    <a:pt x="8" y="12"/>
                  </a:cubicBezTo>
                  <a:close/>
                </a:path>
              </a:pathLst>
            </a:custGeom>
            <a:solidFill>
              <a:srgbClr val="FF74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19" name="文本框 118"/>
          <p:cNvSpPr txBox="1"/>
          <p:nvPr/>
        </p:nvSpPr>
        <p:spPr>
          <a:xfrm>
            <a:off x="2703600" y="4123189"/>
            <a:ext cx="6784796" cy="711663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pPr algn="ctr"/>
            <a:r>
              <a:rPr lang="zh-CN" altLang="en-US" sz="8800" smtClean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仿修辞</a:t>
            </a:r>
            <a:endParaRPr lang="zh-CN" altLang="en-US" sz="8800">
              <a:solidFill>
                <a:schemeClr val="bg1"/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120" name="Freeform 21"/>
          <p:cNvSpPr/>
          <p:nvPr/>
        </p:nvSpPr>
        <p:spPr bwMode="auto">
          <a:xfrm>
            <a:off x="3092084" y="5133177"/>
            <a:ext cx="5619402" cy="219738"/>
          </a:xfrm>
          <a:custGeom>
            <a:avLst/>
            <a:gdLst>
              <a:gd name="T0" fmla="*/ 3 w 764"/>
              <a:gd name="T1" fmla="*/ 1 h 70"/>
              <a:gd name="T2" fmla="*/ 0 w 764"/>
              <a:gd name="T3" fmla="*/ 4 h 70"/>
              <a:gd name="T4" fmla="*/ 3 w 764"/>
              <a:gd name="T5" fmla="*/ 8 h 70"/>
              <a:gd name="T6" fmla="*/ 183 w 764"/>
              <a:gd name="T7" fmla="*/ 7 h 70"/>
              <a:gd name="T8" fmla="*/ 625 w 764"/>
              <a:gd name="T9" fmla="*/ 9 h 70"/>
              <a:gd name="T10" fmla="*/ 638 w 764"/>
              <a:gd name="T11" fmla="*/ 9 h 70"/>
              <a:gd name="T12" fmla="*/ 517 w 764"/>
              <a:gd name="T13" fmla="*/ 13 h 70"/>
              <a:gd name="T14" fmla="*/ 241 w 764"/>
              <a:gd name="T15" fmla="*/ 22 h 70"/>
              <a:gd name="T16" fmla="*/ 47 w 764"/>
              <a:gd name="T17" fmla="*/ 33 h 70"/>
              <a:gd name="T18" fmla="*/ 47 w 764"/>
              <a:gd name="T19" fmla="*/ 39 h 70"/>
              <a:gd name="T20" fmla="*/ 215 w 764"/>
              <a:gd name="T21" fmla="*/ 33 h 70"/>
              <a:gd name="T22" fmla="*/ 539 w 764"/>
              <a:gd name="T23" fmla="*/ 40 h 70"/>
              <a:gd name="T24" fmla="*/ 530 w 764"/>
              <a:gd name="T25" fmla="*/ 40 h 70"/>
              <a:gd name="T26" fmla="*/ 236 w 764"/>
              <a:gd name="T27" fmla="*/ 60 h 70"/>
              <a:gd name="T28" fmla="*/ 217 w 764"/>
              <a:gd name="T29" fmla="*/ 63 h 70"/>
              <a:gd name="T30" fmla="*/ 215 w 764"/>
              <a:gd name="T31" fmla="*/ 67 h 70"/>
              <a:gd name="T32" fmla="*/ 218 w 764"/>
              <a:gd name="T33" fmla="*/ 70 h 70"/>
              <a:gd name="T34" fmla="*/ 237 w 764"/>
              <a:gd name="T35" fmla="*/ 67 h 70"/>
              <a:gd name="T36" fmla="*/ 530 w 764"/>
              <a:gd name="T37" fmla="*/ 47 h 70"/>
              <a:gd name="T38" fmla="*/ 575 w 764"/>
              <a:gd name="T39" fmla="*/ 47 h 70"/>
              <a:gd name="T40" fmla="*/ 575 w 764"/>
              <a:gd name="T41" fmla="*/ 41 h 70"/>
              <a:gd name="T42" fmla="*/ 573 w 764"/>
              <a:gd name="T43" fmla="*/ 40 h 70"/>
              <a:gd name="T44" fmla="*/ 560 w 764"/>
              <a:gd name="T45" fmla="*/ 37 h 70"/>
              <a:gd name="T46" fmla="*/ 321 w 764"/>
              <a:gd name="T47" fmla="*/ 22 h 70"/>
              <a:gd name="T48" fmla="*/ 517 w 764"/>
              <a:gd name="T49" fmla="*/ 19 h 70"/>
              <a:gd name="T50" fmla="*/ 668 w 764"/>
              <a:gd name="T51" fmla="*/ 14 h 70"/>
              <a:gd name="T52" fmla="*/ 761 w 764"/>
              <a:gd name="T53" fmla="*/ 8 h 70"/>
              <a:gd name="T54" fmla="*/ 763 w 764"/>
              <a:gd name="T55" fmla="*/ 7 h 70"/>
              <a:gd name="T56" fmla="*/ 763 w 764"/>
              <a:gd name="T57" fmla="*/ 2 h 70"/>
              <a:gd name="T58" fmla="*/ 763 w 764"/>
              <a:gd name="T59" fmla="*/ 2 h 70"/>
              <a:gd name="T60" fmla="*/ 759 w 764"/>
              <a:gd name="T61" fmla="*/ 2 h 70"/>
              <a:gd name="T62" fmla="*/ 759 w 764"/>
              <a:gd name="T63" fmla="*/ 2 h 70"/>
              <a:gd name="T64" fmla="*/ 759 w 764"/>
              <a:gd name="T65" fmla="*/ 2 h 70"/>
              <a:gd name="T66" fmla="*/ 682 w 764"/>
              <a:gd name="T67" fmla="*/ 2 h 70"/>
              <a:gd name="T68" fmla="*/ 625 w 764"/>
              <a:gd name="T69" fmla="*/ 2 h 70"/>
              <a:gd name="T70" fmla="*/ 183 w 764"/>
              <a:gd name="T71" fmla="*/ 1 h 70"/>
              <a:gd name="T72" fmla="*/ 3 w 764"/>
              <a:gd name="T73" fmla="*/ 1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764" h="70">
                <a:moveTo>
                  <a:pt x="3" y="1"/>
                </a:moveTo>
                <a:cubicBezTo>
                  <a:pt x="1" y="1"/>
                  <a:pt x="0" y="3"/>
                  <a:pt x="0" y="4"/>
                </a:cubicBezTo>
                <a:cubicBezTo>
                  <a:pt x="0" y="6"/>
                  <a:pt x="1" y="8"/>
                  <a:pt x="3" y="8"/>
                </a:cubicBezTo>
                <a:cubicBezTo>
                  <a:pt x="59" y="8"/>
                  <a:pt x="121" y="8"/>
                  <a:pt x="183" y="7"/>
                </a:cubicBezTo>
                <a:cubicBezTo>
                  <a:pt x="330" y="7"/>
                  <a:pt x="473" y="7"/>
                  <a:pt x="625" y="9"/>
                </a:cubicBezTo>
                <a:cubicBezTo>
                  <a:pt x="627" y="9"/>
                  <a:pt x="632" y="9"/>
                  <a:pt x="638" y="9"/>
                </a:cubicBezTo>
                <a:cubicBezTo>
                  <a:pt x="581" y="11"/>
                  <a:pt x="523" y="13"/>
                  <a:pt x="517" y="13"/>
                </a:cubicBezTo>
                <a:cubicBezTo>
                  <a:pt x="414" y="7"/>
                  <a:pt x="327" y="15"/>
                  <a:pt x="241" y="22"/>
                </a:cubicBezTo>
                <a:cubicBezTo>
                  <a:pt x="178" y="28"/>
                  <a:pt x="115" y="33"/>
                  <a:pt x="47" y="33"/>
                </a:cubicBezTo>
                <a:cubicBezTo>
                  <a:pt x="47" y="39"/>
                  <a:pt x="47" y="39"/>
                  <a:pt x="47" y="39"/>
                </a:cubicBezTo>
                <a:cubicBezTo>
                  <a:pt x="108" y="39"/>
                  <a:pt x="162" y="36"/>
                  <a:pt x="215" y="33"/>
                </a:cubicBezTo>
                <a:cubicBezTo>
                  <a:pt x="316" y="28"/>
                  <a:pt x="411" y="22"/>
                  <a:pt x="539" y="40"/>
                </a:cubicBezTo>
                <a:cubicBezTo>
                  <a:pt x="530" y="40"/>
                  <a:pt x="530" y="40"/>
                  <a:pt x="530" y="40"/>
                </a:cubicBezTo>
                <a:cubicBezTo>
                  <a:pt x="427" y="40"/>
                  <a:pt x="355" y="40"/>
                  <a:pt x="236" y="60"/>
                </a:cubicBezTo>
                <a:cubicBezTo>
                  <a:pt x="217" y="63"/>
                  <a:pt x="217" y="63"/>
                  <a:pt x="217" y="63"/>
                </a:cubicBezTo>
                <a:cubicBezTo>
                  <a:pt x="216" y="64"/>
                  <a:pt x="214" y="65"/>
                  <a:pt x="215" y="67"/>
                </a:cubicBezTo>
                <a:cubicBezTo>
                  <a:pt x="215" y="69"/>
                  <a:pt x="217" y="70"/>
                  <a:pt x="218" y="70"/>
                </a:cubicBezTo>
                <a:cubicBezTo>
                  <a:pt x="237" y="67"/>
                  <a:pt x="237" y="67"/>
                  <a:pt x="237" y="67"/>
                </a:cubicBezTo>
                <a:cubicBezTo>
                  <a:pt x="356" y="46"/>
                  <a:pt x="427" y="47"/>
                  <a:pt x="530" y="47"/>
                </a:cubicBezTo>
                <a:cubicBezTo>
                  <a:pt x="546" y="47"/>
                  <a:pt x="563" y="47"/>
                  <a:pt x="575" y="47"/>
                </a:cubicBezTo>
                <a:cubicBezTo>
                  <a:pt x="575" y="41"/>
                  <a:pt x="575" y="41"/>
                  <a:pt x="575" y="41"/>
                </a:cubicBezTo>
                <a:cubicBezTo>
                  <a:pt x="574" y="41"/>
                  <a:pt x="574" y="40"/>
                  <a:pt x="573" y="40"/>
                </a:cubicBezTo>
                <a:cubicBezTo>
                  <a:pt x="569" y="39"/>
                  <a:pt x="561" y="37"/>
                  <a:pt x="560" y="37"/>
                </a:cubicBezTo>
                <a:cubicBezTo>
                  <a:pt x="467" y="23"/>
                  <a:pt x="392" y="20"/>
                  <a:pt x="321" y="22"/>
                </a:cubicBezTo>
                <a:cubicBezTo>
                  <a:pt x="382" y="18"/>
                  <a:pt x="446" y="15"/>
                  <a:pt x="517" y="19"/>
                </a:cubicBezTo>
                <a:cubicBezTo>
                  <a:pt x="524" y="20"/>
                  <a:pt x="602" y="17"/>
                  <a:pt x="668" y="14"/>
                </a:cubicBezTo>
                <a:cubicBezTo>
                  <a:pt x="713" y="12"/>
                  <a:pt x="753" y="10"/>
                  <a:pt x="761" y="8"/>
                </a:cubicBezTo>
                <a:cubicBezTo>
                  <a:pt x="762" y="8"/>
                  <a:pt x="763" y="8"/>
                  <a:pt x="763" y="7"/>
                </a:cubicBezTo>
                <a:cubicBezTo>
                  <a:pt x="764" y="6"/>
                  <a:pt x="764" y="4"/>
                  <a:pt x="763" y="2"/>
                </a:cubicBezTo>
                <a:cubicBezTo>
                  <a:pt x="763" y="2"/>
                  <a:pt x="763" y="2"/>
                  <a:pt x="763" y="2"/>
                </a:cubicBezTo>
                <a:cubicBezTo>
                  <a:pt x="763" y="2"/>
                  <a:pt x="761" y="2"/>
                  <a:pt x="759" y="2"/>
                </a:cubicBezTo>
                <a:cubicBezTo>
                  <a:pt x="759" y="2"/>
                  <a:pt x="759" y="2"/>
                  <a:pt x="759" y="2"/>
                </a:cubicBezTo>
                <a:cubicBezTo>
                  <a:pt x="759" y="2"/>
                  <a:pt x="759" y="2"/>
                  <a:pt x="759" y="2"/>
                </a:cubicBezTo>
                <a:cubicBezTo>
                  <a:pt x="748" y="2"/>
                  <a:pt x="713" y="2"/>
                  <a:pt x="682" y="2"/>
                </a:cubicBezTo>
                <a:cubicBezTo>
                  <a:pt x="655" y="2"/>
                  <a:pt x="631" y="2"/>
                  <a:pt x="625" y="2"/>
                </a:cubicBezTo>
                <a:cubicBezTo>
                  <a:pt x="474" y="0"/>
                  <a:pt x="330" y="1"/>
                  <a:pt x="183" y="1"/>
                </a:cubicBezTo>
                <a:cubicBezTo>
                  <a:pt x="126" y="1"/>
                  <a:pt x="68" y="1"/>
                  <a:pt x="3" y="1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34322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9513283"/>
      </p:ext>
    </p:extLst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8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" name="Group 4"/>
          <p:cNvGrpSpPr>
            <a:grpSpLocks noChangeAspect="1"/>
          </p:cNvGrpSpPr>
          <p:nvPr/>
        </p:nvGrpSpPr>
        <p:grpSpPr>
          <a:xfrm rot="10800000">
            <a:off x="130629" y="-458619"/>
            <a:ext cx="1001212" cy="1385668"/>
            <a:chOff x="586" y="743"/>
            <a:chExt cx="2586" cy="3579"/>
          </a:xfrm>
        </p:grpSpPr>
        <p:sp>
          <p:nvSpPr>
            <p:cNvPr id="34" name="Freeform 8"/>
            <p:cNvSpPr/>
            <p:nvPr/>
          </p:nvSpPr>
          <p:spPr bwMode="auto">
            <a:xfrm>
              <a:off x="586" y="1482"/>
              <a:ext cx="2586" cy="2840"/>
            </a:xfrm>
            <a:custGeom>
              <a:avLst/>
              <a:gdLst>
                <a:gd name="T0" fmla="*/ 1181 w 1192"/>
                <a:gd name="T1" fmla="*/ 646 h 1310"/>
                <a:gd name="T2" fmla="*/ 1155 w 1192"/>
                <a:gd name="T3" fmla="*/ 406 h 1310"/>
                <a:gd name="T4" fmla="*/ 1033 w 1192"/>
                <a:gd name="T5" fmla="*/ 179 h 1310"/>
                <a:gd name="T6" fmla="*/ 636 w 1192"/>
                <a:gd name="T7" fmla="*/ 2 h 1310"/>
                <a:gd name="T8" fmla="*/ 597 w 1192"/>
                <a:gd name="T9" fmla="*/ 0 h 1310"/>
                <a:gd name="T10" fmla="*/ 597 w 1192"/>
                <a:gd name="T11" fmla="*/ 0 h 1310"/>
                <a:gd name="T12" fmla="*/ 596 w 1192"/>
                <a:gd name="T13" fmla="*/ 0 h 1310"/>
                <a:gd name="T14" fmla="*/ 595 w 1192"/>
                <a:gd name="T15" fmla="*/ 0 h 1310"/>
                <a:gd name="T16" fmla="*/ 595 w 1192"/>
                <a:gd name="T17" fmla="*/ 0 h 1310"/>
                <a:gd name="T18" fmla="*/ 556 w 1192"/>
                <a:gd name="T19" fmla="*/ 2 h 1310"/>
                <a:gd name="T20" fmla="*/ 159 w 1192"/>
                <a:gd name="T21" fmla="*/ 179 h 1310"/>
                <a:gd name="T22" fmla="*/ 37 w 1192"/>
                <a:gd name="T23" fmla="*/ 406 h 1310"/>
                <a:gd name="T24" fmla="*/ 10 w 1192"/>
                <a:gd name="T25" fmla="*/ 646 h 1310"/>
                <a:gd name="T26" fmla="*/ 3 w 1192"/>
                <a:gd name="T27" fmla="*/ 925 h 1310"/>
                <a:gd name="T28" fmla="*/ 16 w 1192"/>
                <a:gd name="T29" fmla="*/ 1073 h 1310"/>
                <a:gd name="T30" fmla="*/ 56 w 1192"/>
                <a:gd name="T31" fmla="*/ 1210 h 1310"/>
                <a:gd name="T32" fmla="*/ 139 w 1192"/>
                <a:gd name="T33" fmla="*/ 1234 h 1310"/>
                <a:gd name="T34" fmla="*/ 386 w 1192"/>
                <a:gd name="T35" fmla="*/ 1305 h 1310"/>
                <a:gd name="T36" fmla="*/ 596 w 1192"/>
                <a:gd name="T37" fmla="*/ 1305 h 1310"/>
                <a:gd name="T38" fmla="*/ 806 w 1192"/>
                <a:gd name="T39" fmla="*/ 1305 h 1310"/>
                <a:gd name="T40" fmla="*/ 1053 w 1192"/>
                <a:gd name="T41" fmla="*/ 1234 h 1310"/>
                <a:gd name="T42" fmla="*/ 1136 w 1192"/>
                <a:gd name="T43" fmla="*/ 1210 h 1310"/>
                <a:gd name="T44" fmla="*/ 1176 w 1192"/>
                <a:gd name="T45" fmla="*/ 1073 h 1310"/>
                <a:gd name="T46" fmla="*/ 1189 w 1192"/>
                <a:gd name="T47" fmla="*/ 925 h 1310"/>
                <a:gd name="T48" fmla="*/ 1181 w 1192"/>
                <a:gd name="T49" fmla="*/ 646 h 1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92" h="1310">
                  <a:moveTo>
                    <a:pt x="1181" y="646"/>
                  </a:moveTo>
                  <a:cubicBezTo>
                    <a:pt x="1175" y="566"/>
                    <a:pt x="1172" y="485"/>
                    <a:pt x="1155" y="406"/>
                  </a:cubicBezTo>
                  <a:cubicBezTo>
                    <a:pt x="1137" y="323"/>
                    <a:pt x="1089" y="243"/>
                    <a:pt x="1033" y="179"/>
                  </a:cubicBezTo>
                  <a:cubicBezTo>
                    <a:pt x="928" y="58"/>
                    <a:pt x="790" y="13"/>
                    <a:pt x="636" y="2"/>
                  </a:cubicBezTo>
                  <a:cubicBezTo>
                    <a:pt x="623" y="1"/>
                    <a:pt x="610" y="1"/>
                    <a:pt x="597" y="0"/>
                  </a:cubicBezTo>
                  <a:cubicBezTo>
                    <a:pt x="597" y="0"/>
                    <a:pt x="597" y="0"/>
                    <a:pt x="597" y="0"/>
                  </a:cubicBezTo>
                  <a:cubicBezTo>
                    <a:pt x="596" y="0"/>
                    <a:pt x="596" y="0"/>
                    <a:pt x="596" y="0"/>
                  </a:cubicBezTo>
                  <a:cubicBezTo>
                    <a:pt x="596" y="0"/>
                    <a:pt x="595" y="0"/>
                    <a:pt x="595" y="0"/>
                  </a:cubicBezTo>
                  <a:cubicBezTo>
                    <a:pt x="595" y="0"/>
                    <a:pt x="595" y="0"/>
                    <a:pt x="595" y="0"/>
                  </a:cubicBezTo>
                  <a:cubicBezTo>
                    <a:pt x="582" y="1"/>
                    <a:pt x="569" y="1"/>
                    <a:pt x="556" y="2"/>
                  </a:cubicBezTo>
                  <a:cubicBezTo>
                    <a:pt x="402" y="13"/>
                    <a:pt x="264" y="58"/>
                    <a:pt x="159" y="179"/>
                  </a:cubicBezTo>
                  <a:cubicBezTo>
                    <a:pt x="103" y="243"/>
                    <a:pt x="54" y="323"/>
                    <a:pt x="37" y="406"/>
                  </a:cubicBezTo>
                  <a:cubicBezTo>
                    <a:pt x="20" y="485"/>
                    <a:pt x="17" y="566"/>
                    <a:pt x="10" y="646"/>
                  </a:cubicBezTo>
                  <a:cubicBezTo>
                    <a:pt x="3" y="739"/>
                    <a:pt x="0" y="832"/>
                    <a:pt x="3" y="925"/>
                  </a:cubicBezTo>
                  <a:cubicBezTo>
                    <a:pt x="5" y="974"/>
                    <a:pt x="9" y="1024"/>
                    <a:pt x="16" y="1073"/>
                  </a:cubicBezTo>
                  <a:cubicBezTo>
                    <a:pt x="23" y="1117"/>
                    <a:pt x="28" y="1173"/>
                    <a:pt x="56" y="1210"/>
                  </a:cubicBezTo>
                  <a:cubicBezTo>
                    <a:pt x="77" y="1240"/>
                    <a:pt x="112" y="1246"/>
                    <a:pt x="139" y="1234"/>
                  </a:cubicBezTo>
                  <a:cubicBezTo>
                    <a:pt x="207" y="1287"/>
                    <a:pt x="304" y="1300"/>
                    <a:pt x="386" y="1305"/>
                  </a:cubicBezTo>
                  <a:cubicBezTo>
                    <a:pt x="456" y="1310"/>
                    <a:pt x="526" y="1307"/>
                    <a:pt x="596" y="1305"/>
                  </a:cubicBezTo>
                  <a:cubicBezTo>
                    <a:pt x="666" y="1307"/>
                    <a:pt x="736" y="1310"/>
                    <a:pt x="806" y="1305"/>
                  </a:cubicBezTo>
                  <a:cubicBezTo>
                    <a:pt x="888" y="1300"/>
                    <a:pt x="985" y="1287"/>
                    <a:pt x="1053" y="1234"/>
                  </a:cubicBezTo>
                  <a:cubicBezTo>
                    <a:pt x="1080" y="1246"/>
                    <a:pt x="1115" y="1240"/>
                    <a:pt x="1136" y="1210"/>
                  </a:cubicBezTo>
                  <a:cubicBezTo>
                    <a:pt x="1163" y="1173"/>
                    <a:pt x="1169" y="1117"/>
                    <a:pt x="1176" y="1073"/>
                  </a:cubicBezTo>
                  <a:cubicBezTo>
                    <a:pt x="1183" y="1024"/>
                    <a:pt x="1187" y="974"/>
                    <a:pt x="1189" y="925"/>
                  </a:cubicBezTo>
                  <a:cubicBezTo>
                    <a:pt x="1192" y="832"/>
                    <a:pt x="1189" y="739"/>
                    <a:pt x="1181" y="64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9"/>
            <p:cNvSpPr/>
            <p:nvPr/>
          </p:nvSpPr>
          <p:spPr bwMode="auto">
            <a:xfrm>
              <a:off x="1465" y="2467"/>
              <a:ext cx="440" cy="234"/>
            </a:xfrm>
            <a:custGeom>
              <a:avLst/>
              <a:gdLst>
                <a:gd name="T0" fmla="*/ 2 w 203"/>
                <a:gd name="T1" fmla="*/ 30 h 108"/>
                <a:gd name="T2" fmla="*/ 105 w 203"/>
                <a:gd name="T3" fmla="*/ 99 h 108"/>
                <a:gd name="T4" fmla="*/ 202 w 203"/>
                <a:gd name="T5" fmla="*/ 4 h 108"/>
                <a:gd name="T6" fmla="*/ 197 w 203"/>
                <a:gd name="T7" fmla="*/ 2 h 108"/>
                <a:gd name="T8" fmla="*/ 108 w 203"/>
                <a:gd name="T9" fmla="*/ 82 h 108"/>
                <a:gd name="T10" fmla="*/ 11 w 203"/>
                <a:gd name="T11" fmla="*/ 27 h 108"/>
                <a:gd name="T12" fmla="*/ 2 w 203"/>
                <a:gd name="T13" fmla="*/ 3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3" h="108">
                  <a:moveTo>
                    <a:pt x="2" y="30"/>
                  </a:moveTo>
                  <a:cubicBezTo>
                    <a:pt x="14" y="81"/>
                    <a:pt x="53" y="108"/>
                    <a:pt x="105" y="99"/>
                  </a:cubicBezTo>
                  <a:cubicBezTo>
                    <a:pt x="150" y="91"/>
                    <a:pt x="197" y="50"/>
                    <a:pt x="202" y="4"/>
                  </a:cubicBezTo>
                  <a:cubicBezTo>
                    <a:pt x="203" y="1"/>
                    <a:pt x="199" y="0"/>
                    <a:pt x="197" y="2"/>
                  </a:cubicBezTo>
                  <a:cubicBezTo>
                    <a:pt x="179" y="41"/>
                    <a:pt x="151" y="70"/>
                    <a:pt x="108" y="82"/>
                  </a:cubicBezTo>
                  <a:cubicBezTo>
                    <a:pt x="64" y="93"/>
                    <a:pt x="26" y="70"/>
                    <a:pt x="11" y="27"/>
                  </a:cubicBezTo>
                  <a:cubicBezTo>
                    <a:pt x="9" y="22"/>
                    <a:pt x="0" y="24"/>
                    <a:pt x="2" y="30"/>
                  </a:cubicBezTo>
                  <a:close/>
                </a:path>
              </a:pathLst>
            </a:custGeom>
            <a:solidFill>
              <a:srgbClr val="5B08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10"/>
            <p:cNvSpPr/>
            <p:nvPr/>
          </p:nvSpPr>
          <p:spPr bwMode="auto">
            <a:xfrm>
              <a:off x="1892" y="2467"/>
              <a:ext cx="441" cy="238"/>
            </a:xfrm>
            <a:custGeom>
              <a:avLst/>
              <a:gdLst>
                <a:gd name="T0" fmla="*/ 192 w 203"/>
                <a:gd name="T1" fmla="*/ 27 h 110"/>
                <a:gd name="T2" fmla="*/ 95 w 203"/>
                <a:gd name="T3" fmla="*/ 82 h 110"/>
                <a:gd name="T4" fmla="*/ 6 w 203"/>
                <a:gd name="T5" fmla="*/ 2 h 110"/>
                <a:gd name="T6" fmla="*/ 1 w 203"/>
                <a:gd name="T7" fmla="*/ 4 h 110"/>
                <a:gd name="T8" fmla="*/ 98 w 203"/>
                <a:gd name="T9" fmla="*/ 99 h 110"/>
                <a:gd name="T10" fmla="*/ 201 w 203"/>
                <a:gd name="T11" fmla="*/ 30 h 110"/>
                <a:gd name="T12" fmla="*/ 192 w 203"/>
                <a:gd name="T13" fmla="*/ 27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3" h="110">
                  <a:moveTo>
                    <a:pt x="192" y="27"/>
                  </a:moveTo>
                  <a:cubicBezTo>
                    <a:pt x="177" y="70"/>
                    <a:pt x="139" y="92"/>
                    <a:pt x="95" y="82"/>
                  </a:cubicBezTo>
                  <a:cubicBezTo>
                    <a:pt x="53" y="71"/>
                    <a:pt x="24" y="40"/>
                    <a:pt x="6" y="2"/>
                  </a:cubicBezTo>
                  <a:cubicBezTo>
                    <a:pt x="5" y="0"/>
                    <a:pt x="0" y="1"/>
                    <a:pt x="1" y="4"/>
                  </a:cubicBezTo>
                  <a:cubicBezTo>
                    <a:pt x="7" y="51"/>
                    <a:pt x="53" y="89"/>
                    <a:pt x="98" y="99"/>
                  </a:cubicBezTo>
                  <a:cubicBezTo>
                    <a:pt x="150" y="110"/>
                    <a:pt x="190" y="79"/>
                    <a:pt x="201" y="30"/>
                  </a:cubicBezTo>
                  <a:cubicBezTo>
                    <a:pt x="203" y="24"/>
                    <a:pt x="194" y="22"/>
                    <a:pt x="192" y="27"/>
                  </a:cubicBezTo>
                  <a:close/>
                </a:path>
              </a:pathLst>
            </a:custGeom>
            <a:solidFill>
              <a:srgbClr val="5B08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11"/>
            <p:cNvSpPr/>
            <p:nvPr/>
          </p:nvSpPr>
          <p:spPr bwMode="auto">
            <a:xfrm>
              <a:off x="1814" y="2354"/>
              <a:ext cx="171" cy="123"/>
            </a:xfrm>
            <a:custGeom>
              <a:avLst/>
              <a:gdLst>
                <a:gd name="T0" fmla="*/ 78 w 79"/>
                <a:gd name="T1" fmla="*/ 13 h 57"/>
                <a:gd name="T2" fmla="*/ 65 w 79"/>
                <a:gd name="T3" fmla="*/ 2 h 57"/>
                <a:gd name="T4" fmla="*/ 63 w 79"/>
                <a:gd name="T5" fmla="*/ 2 h 57"/>
                <a:gd name="T6" fmla="*/ 39 w 79"/>
                <a:gd name="T7" fmla="*/ 0 h 57"/>
                <a:gd name="T8" fmla="*/ 16 w 79"/>
                <a:gd name="T9" fmla="*/ 2 h 57"/>
                <a:gd name="T10" fmla="*/ 13 w 79"/>
                <a:gd name="T11" fmla="*/ 2 h 57"/>
                <a:gd name="T12" fmla="*/ 1 w 79"/>
                <a:gd name="T13" fmla="*/ 13 h 57"/>
                <a:gd name="T14" fmla="*/ 2 w 79"/>
                <a:gd name="T15" fmla="*/ 25 h 57"/>
                <a:gd name="T16" fmla="*/ 28 w 79"/>
                <a:gd name="T17" fmla="*/ 53 h 57"/>
                <a:gd name="T18" fmla="*/ 51 w 79"/>
                <a:gd name="T19" fmla="*/ 53 h 57"/>
                <a:gd name="T20" fmla="*/ 76 w 79"/>
                <a:gd name="T21" fmla="*/ 25 h 57"/>
                <a:gd name="T22" fmla="*/ 78 w 79"/>
                <a:gd name="T23" fmla="*/ 13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9" h="57">
                  <a:moveTo>
                    <a:pt x="78" y="13"/>
                  </a:moveTo>
                  <a:cubicBezTo>
                    <a:pt x="77" y="7"/>
                    <a:pt x="73" y="3"/>
                    <a:pt x="65" y="2"/>
                  </a:cubicBezTo>
                  <a:cubicBezTo>
                    <a:pt x="65" y="2"/>
                    <a:pt x="64" y="2"/>
                    <a:pt x="63" y="2"/>
                  </a:cubicBezTo>
                  <a:cubicBezTo>
                    <a:pt x="55" y="0"/>
                    <a:pt x="47" y="0"/>
                    <a:pt x="39" y="0"/>
                  </a:cubicBezTo>
                  <a:cubicBezTo>
                    <a:pt x="32" y="0"/>
                    <a:pt x="24" y="0"/>
                    <a:pt x="16" y="2"/>
                  </a:cubicBezTo>
                  <a:cubicBezTo>
                    <a:pt x="15" y="2"/>
                    <a:pt x="14" y="2"/>
                    <a:pt x="13" y="2"/>
                  </a:cubicBezTo>
                  <a:cubicBezTo>
                    <a:pt x="6" y="3"/>
                    <a:pt x="2" y="7"/>
                    <a:pt x="1" y="13"/>
                  </a:cubicBezTo>
                  <a:cubicBezTo>
                    <a:pt x="0" y="16"/>
                    <a:pt x="0" y="21"/>
                    <a:pt x="2" y="25"/>
                  </a:cubicBezTo>
                  <a:cubicBezTo>
                    <a:pt x="8" y="35"/>
                    <a:pt x="18" y="48"/>
                    <a:pt x="28" y="53"/>
                  </a:cubicBezTo>
                  <a:cubicBezTo>
                    <a:pt x="36" y="57"/>
                    <a:pt x="43" y="57"/>
                    <a:pt x="51" y="53"/>
                  </a:cubicBezTo>
                  <a:cubicBezTo>
                    <a:pt x="61" y="48"/>
                    <a:pt x="71" y="35"/>
                    <a:pt x="76" y="25"/>
                  </a:cubicBezTo>
                  <a:cubicBezTo>
                    <a:pt x="79" y="21"/>
                    <a:pt x="79" y="16"/>
                    <a:pt x="78" y="13"/>
                  </a:cubicBezTo>
                  <a:close/>
                </a:path>
              </a:pathLst>
            </a:custGeom>
            <a:solidFill>
              <a:srgbClr val="5B0822"/>
            </a:solidFill>
            <a:ln w="14288" cap="flat">
              <a:solidFill>
                <a:srgbClr val="5B0822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12"/>
            <p:cNvSpPr/>
            <p:nvPr/>
          </p:nvSpPr>
          <p:spPr bwMode="auto">
            <a:xfrm>
              <a:off x="1139" y="2120"/>
              <a:ext cx="434" cy="271"/>
            </a:xfrm>
            <a:custGeom>
              <a:avLst/>
              <a:gdLst>
                <a:gd name="T0" fmla="*/ 32 w 200"/>
                <a:gd name="T1" fmla="*/ 76 h 125"/>
                <a:gd name="T2" fmla="*/ 111 w 200"/>
                <a:gd name="T3" fmla="*/ 60 h 125"/>
                <a:gd name="T4" fmla="*/ 167 w 200"/>
                <a:gd name="T5" fmla="*/ 121 h 125"/>
                <a:gd name="T6" fmla="*/ 179 w 200"/>
                <a:gd name="T7" fmla="*/ 120 h 125"/>
                <a:gd name="T8" fmla="*/ 129 w 200"/>
                <a:gd name="T9" fmla="*/ 18 h 125"/>
                <a:gd name="T10" fmla="*/ 12 w 200"/>
                <a:gd name="T11" fmla="*/ 50 h 125"/>
                <a:gd name="T12" fmla="*/ 32 w 200"/>
                <a:gd name="T13" fmla="*/ 76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0" h="125">
                  <a:moveTo>
                    <a:pt x="32" y="76"/>
                  </a:moveTo>
                  <a:cubicBezTo>
                    <a:pt x="54" y="59"/>
                    <a:pt x="84" y="48"/>
                    <a:pt x="111" y="60"/>
                  </a:cubicBezTo>
                  <a:cubicBezTo>
                    <a:pt x="141" y="73"/>
                    <a:pt x="146" y="101"/>
                    <a:pt x="167" y="121"/>
                  </a:cubicBezTo>
                  <a:cubicBezTo>
                    <a:pt x="171" y="125"/>
                    <a:pt x="177" y="124"/>
                    <a:pt x="179" y="120"/>
                  </a:cubicBezTo>
                  <a:cubicBezTo>
                    <a:pt x="200" y="83"/>
                    <a:pt x="164" y="32"/>
                    <a:pt x="129" y="18"/>
                  </a:cubicBezTo>
                  <a:cubicBezTo>
                    <a:pt x="86" y="0"/>
                    <a:pt x="42" y="15"/>
                    <a:pt x="12" y="50"/>
                  </a:cubicBezTo>
                  <a:cubicBezTo>
                    <a:pt x="0" y="63"/>
                    <a:pt x="16" y="88"/>
                    <a:pt x="32" y="76"/>
                  </a:cubicBezTo>
                  <a:close/>
                </a:path>
              </a:pathLst>
            </a:custGeom>
            <a:solidFill>
              <a:srgbClr val="5B08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13"/>
            <p:cNvSpPr/>
            <p:nvPr/>
          </p:nvSpPr>
          <p:spPr bwMode="auto">
            <a:xfrm>
              <a:off x="2165" y="2120"/>
              <a:ext cx="435" cy="271"/>
            </a:xfrm>
            <a:custGeom>
              <a:avLst/>
              <a:gdLst>
                <a:gd name="T0" fmla="*/ 189 w 200"/>
                <a:gd name="T1" fmla="*/ 50 h 125"/>
                <a:gd name="T2" fmla="*/ 71 w 200"/>
                <a:gd name="T3" fmla="*/ 18 h 125"/>
                <a:gd name="T4" fmla="*/ 21 w 200"/>
                <a:gd name="T5" fmla="*/ 120 h 125"/>
                <a:gd name="T6" fmla="*/ 33 w 200"/>
                <a:gd name="T7" fmla="*/ 121 h 125"/>
                <a:gd name="T8" fmla="*/ 54 w 200"/>
                <a:gd name="T9" fmla="*/ 89 h 125"/>
                <a:gd name="T10" fmla="*/ 89 w 200"/>
                <a:gd name="T11" fmla="*/ 60 h 125"/>
                <a:gd name="T12" fmla="*/ 169 w 200"/>
                <a:gd name="T13" fmla="*/ 76 h 125"/>
                <a:gd name="T14" fmla="*/ 189 w 200"/>
                <a:gd name="T15" fmla="*/ 5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0" h="125">
                  <a:moveTo>
                    <a:pt x="189" y="50"/>
                  </a:moveTo>
                  <a:cubicBezTo>
                    <a:pt x="159" y="15"/>
                    <a:pt x="115" y="0"/>
                    <a:pt x="71" y="18"/>
                  </a:cubicBezTo>
                  <a:cubicBezTo>
                    <a:pt x="37" y="32"/>
                    <a:pt x="0" y="83"/>
                    <a:pt x="21" y="120"/>
                  </a:cubicBezTo>
                  <a:cubicBezTo>
                    <a:pt x="24" y="124"/>
                    <a:pt x="30" y="125"/>
                    <a:pt x="33" y="121"/>
                  </a:cubicBezTo>
                  <a:cubicBezTo>
                    <a:pt x="43" y="112"/>
                    <a:pt x="47" y="101"/>
                    <a:pt x="54" y="89"/>
                  </a:cubicBezTo>
                  <a:cubicBezTo>
                    <a:pt x="63" y="76"/>
                    <a:pt x="75" y="68"/>
                    <a:pt x="89" y="60"/>
                  </a:cubicBezTo>
                  <a:cubicBezTo>
                    <a:pt x="115" y="46"/>
                    <a:pt x="148" y="60"/>
                    <a:pt x="169" y="76"/>
                  </a:cubicBezTo>
                  <a:cubicBezTo>
                    <a:pt x="184" y="88"/>
                    <a:pt x="200" y="63"/>
                    <a:pt x="189" y="50"/>
                  </a:cubicBezTo>
                  <a:close/>
                </a:path>
              </a:pathLst>
            </a:custGeom>
            <a:solidFill>
              <a:srgbClr val="5B08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14"/>
            <p:cNvSpPr/>
            <p:nvPr/>
          </p:nvSpPr>
          <p:spPr bwMode="auto">
            <a:xfrm>
              <a:off x="1013" y="2415"/>
              <a:ext cx="352" cy="123"/>
            </a:xfrm>
            <a:custGeom>
              <a:avLst/>
              <a:gdLst>
                <a:gd name="T0" fmla="*/ 17 w 162"/>
                <a:gd name="T1" fmla="*/ 45 h 57"/>
                <a:gd name="T2" fmla="*/ 129 w 162"/>
                <a:gd name="T3" fmla="*/ 57 h 57"/>
                <a:gd name="T4" fmla="*/ 135 w 162"/>
                <a:gd name="T5" fmla="*/ 10 h 57"/>
                <a:gd name="T6" fmla="*/ 17 w 162"/>
                <a:gd name="T7" fmla="*/ 11 h 57"/>
                <a:gd name="T8" fmla="*/ 17 w 162"/>
                <a:gd name="T9" fmla="*/ 45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2" h="57">
                  <a:moveTo>
                    <a:pt x="17" y="45"/>
                  </a:moveTo>
                  <a:cubicBezTo>
                    <a:pt x="51" y="56"/>
                    <a:pt x="93" y="57"/>
                    <a:pt x="129" y="57"/>
                  </a:cubicBezTo>
                  <a:cubicBezTo>
                    <a:pt x="156" y="57"/>
                    <a:pt x="162" y="17"/>
                    <a:pt x="135" y="10"/>
                  </a:cubicBezTo>
                  <a:cubicBezTo>
                    <a:pt x="98" y="0"/>
                    <a:pt x="53" y="0"/>
                    <a:pt x="17" y="11"/>
                  </a:cubicBezTo>
                  <a:cubicBezTo>
                    <a:pt x="0" y="16"/>
                    <a:pt x="0" y="40"/>
                    <a:pt x="17" y="45"/>
                  </a:cubicBezTo>
                  <a:close/>
                </a:path>
              </a:pathLst>
            </a:custGeom>
            <a:solidFill>
              <a:srgbClr val="FF98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15"/>
            <p:cNvSpPr/>
            <p:nvPr/>
          </p:nvSpPr>
          <p:spPr bwMode="auto">
            <a:xfrm>
              <a:off x="2432" y="2415"/>
              <a:ext cx="352" cy="123"/>
            </a:xfrm>
            <a:custGeom>
              <a:avLst/>
              <a:gdLst>
                <a:gd name="T0" fmla="*/ 145 w 162"/>
                <a:gd name="T1" fmla="*/ 11 h 57"/>
                <a:gd name="T2" fmla="*/ 26 w 162"/>
                <a:gd name="T3" fmla="*/ 10 h 57"/>
                <a:gd name="T4" fmla="*/ 33 w 162"/>
                <a:gd name="T5" fmla="*/ 57 h 57"/>
                <a:gd name="T6" fmla="*/ 145 w 162"/>
                <a:gd name="T7" fmla="*/ 45 h 57"/>
                <a:gd name="T8" fmla="*/ 145 w 162"/>
                <a:gd name="T9" fmla="*/ 11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2" h="57">
                  <a:moveTo>
                    <a:pt x="145" y="11"/>
                  </a:moveTo>
                  <a:cubicBezTo>
                    <a:pt x="108" y="0"/>
                    <a:pt x="63" y="0"/>
                    <a:pt x="26" y="10"/>
                  </a:cubicBezTo>
                  <a:cubicBezTo>
                    <a:pt x="0" y="17"/>
                    <a:pt x="5" y="57"/>
                    <a:pt x="33" y="57"/>
                  </a:cubicBezTo>
                  <a:cubicBezTo>
                    <a:pt x="69" y="57"/>
                    <a:pt x="110" y="56"/>
                    <a:pt x="145" y="45"/>
                  </a:cubicBezTo>
                  <a:cubicBezTo>
                    <a:pt x="162" y="40"/>
                    <a:pt x="162" y="16"/>
                    <a:pt x="145" y="11"/>
                  </a:cubicBezTo>
                  <a:close/>
                </a:path>
              </a:pathLst>
            </a:custGeom>
            <a:solidFill>
              <a:srgbClr val="FF98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16"/>
            <p:cNvSpPr/>
            <p:nvPr/>
          </p:nvSpPr>
          <p:spPr bwMode="auto">
            <a:xfrm>
              <a:off x="642" y="3262"/>
              <a:ext cx="1142" cy="668"/>
            </a:xfrm>
            <a:custGeom>
              <a:avLst/>
              <a:gdLst>
                <a:gd name="T0" fmla="*/ 71 w 526"/>
                <a:gd name="T1" fmla="*/ 24 h 308"/>
                <a:gd name="T2" fmla="*/ 143 w 526"/>
                <a:gd name="T3" fmla="*/ 258 h 308"/>
                <a:gd name="T4" fmla="*/ 424 w 526"/>
                <a:gd name="T5" fmla="*/ 287 h 308"/>
                <a:gd name="T6" fmla="*/ 490 w 526"/>
                <a:gd name="T7" fmla="*/ 171 h 308"/>
                <a:gd name="T8" fmla="*/ 287 w 526"/>
                <a:gd name="T9" fmla="*/ 139 h 308"/>
                <a:gd name="T10" fmla="*/ 139 w 526"/>
                <a:gd name="T11" fmla="*/ 42 h 308"/>
                <a:gd name="T12" fmla="*/ 71 w 526"/>
                <a:gd name="T13" fmla="*/ 24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6" h="308">
                  <a:moveTo>
                    <a:pt x="71" y="24"/>
                  </a:moveTo>
                  <a:cubicBezTo>
                    <a:pt x="0" y="98"/>
                    <a:pt x="74" y="213"/>
                    <a:pt x="143" y="258"/>
                  </a:cubicBezTo>
                  <a:cubicBezTo>
                    <a:pt x="220" y="308"/>
                    <a:pt x="337" y="297"/>
                    <a:pt x="424" y="287"/>
                  </a:cubicBezTo>
                  <a:cubicBezTo>
                    <a:pt x="477" y="281"/>
                    <a:pt x="526" y="225"/>
                    <a:pt x="490" y="171"/>
                  </a:cubicBezTo>
                  <a:cubicBezTo>
                    <a:pt x="448" y="108"/>
                    <a:pt x="352" y="138"/>
                    <a:pt x="287" y="139"/>
                  </a:cubicBezTo>
                  <a:cubicBezTo>
                    <a:pt x="217" y="141"/>
                    <a:pt x="165" y="110"/>
                    <a:pt x="139" y="42"/>
                  </a:cubicBezTo>
                  <a:cubicBezTo>
                    <a:pt x="129" y="15"/>
                    <a:pt x="94" y="0"/>
                    <a:pt x="71" y="24"/>
                  </a:cubicBezTo>
                  <a:close/>
                </a:path>
              </a:pathLst>
            </a:custGeom>
            <a:solidFill>
              <a:srgbClr val="FFDC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17"/>
            <p:cNvSpPr/>
            <p:nvPr/>
          </p:nvSpPr>
          <p:spPr bwMode="auto">
            <a:xfrm>
              <a:off x="1603" y="3778"/>
              <a:ext cx="187" cy="37"/>
            </a:xfrm>
            <a:custGeom>
              <a:avLst/>
              <a:gdLst>
                <a:gd name="T0" fmla="*/ 5 w 86"/>
                <a:gd name="T1" fmla="*/ 9 h 17"/>
                <a:gd name="T2" fmla="*/ 84 w 86"/>
                <a:gd name="T3" fmla="*/ 12 h 17"/>
                <a:gd name="T4" fmla="*/ 84 w 86"/>
                <a:gd name="T5" fmla="*/ 10 h 17"/>
                <a:gd name="T6" fmla="*/ 7 w 86"/>
                <a:gd name="T7" fmla="*/ 2 h 17"/>
                <a:gd name="T8" fmla="*/ 5 w 86"/>
                <a:gd name="T9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" h="17">
                  <a:moveTo>
                    <a:pt x="5" y="9"/>
                  </a:moveTo>
                  <a:cubicBezTo>
                    <a:pt x="31" y="17"/>
                    <a:pt x="58" y="15"/>
                    <a:pt x="84" y="12"/>
                  </a:cubicBezTo>
                  <a:cubicBezTo>
                    <a:pt x="86" y="12"/>
                    <a:pt x="86" y="10"/>
                    <a:pt x="84" y="10"/>
                  </a:cubicBezTo>
                  <a:cubicBezTo>
                    <a:pt x="58" y="7"/>
                    <a:pt x="32" y="10"/>
                    <a:pt x="7" y="2"/>
                  </a:cubicBezTo>
                  <a:cubicBezTo>
                    <a:pt x="2" y="0"/>
                    <a:pt x="0" y="7"/>
                    <a:pt x="5" y="9"/>
                  </a:cubicBezTo>
                  <a:close/>
                </a:path>
              </a:pathLst>
            </a:custGeom>
            <a:solidFill>
              <a:srgbClr val="5B08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18"/>
            <p:cNvSpPr/>
            <p:nvPr/>
          </p:nvSpPr>
          <p:spPr bwMode="auto">
            <a:xfrm>
              <a:off x="1634" y="3704"/>
              <a:ext cx="130" cy="20"/>
            </a:xfrm>
            <a:custGeom>
              <a:avLst/>
              <a:gdLst>
                <a:gd name="T0" fmla="*/ 3 w 60"/>
                <a:gd name="T1" fmla="*/ 5 h 9"/>
                <a:gd name="T2" fmla="*/ 58 w 60"/>
                <a:gd name="T3" fmla="*/ 7 h 9"/>
                <a:gd name="T4" fmla="*/ 58 w 60"/>
                <a:gd name="T5" fmla="*/ 4 h 9"/>
                <a:gd name="T6" fmla="*/ 4 w 60"/>
                <a:gd name="T7" fmla="*/ 0 h 9"/>
                <a:gd name="T8" fmla="*/ 3 w 60"/>
                <a:gd name="T9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9">
                  <a:moveTo>
                    <a:pt x="3" y="5"/>
                  </a:moveTo>
                  <a:cubicBezTo>
                    <a:pt x="21" y="8"/>
                    <a:pt x="40" y="9"/>
                    <a:pt x="58" y="7"/>
                  </a:cubicBezTo>
                  <a:cubicBezTo>
                    <a:pt x="60" y="7"/>
                    <a:pt x="60" y="4"/>
                    <a:pt x="58" y="4"/>
                  </a:cubicBezTo>
                  <a:cubicBezTo>
                    <a:pt x="40" y="2"/>
                    <a:pt x="22" y="3"/>
                    <a:pt x="4" y="0"/>
                  </a:cubicBezTo>
                  <a:cubicBezTo>
                    <a:pt x="1" y="0"/>
                    <a:pt x="0" y="5"/>
                    <a:pt x="3" y="5"/>
                  </a:cubicBezTo>
                  <a:close/>
                </a:path>
              </a:pathLst>
            </a:custGeom>
            <a:solidFill>
              <a:srgbClr val="5B08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19"/>
            <p:cNvSpPr/>
            <p:nvPr/>
          </p:nvSpPr>
          <p:spPr bwMode="auto">
            <a:xfrm>
              <a:off x="1582" y="3609"/>
              <a:ext cx="189" cy="50"/>
            </a:xfrm>
            <a:custGeom>
              <a:avLst/>
              <a:gdLst>
                <a:gd name="T0" fmla="*/ 5 w 87"/>
                <a:gd name="T1" fmla="*/ 21 h 23"/>
                <a:gd name="T2" fmla="*/ 85 w 87"/>
                <a:gd name="T3" fmla="*/ 6 h 23"/>
                <a:gd name="T4" fmla="*/ 85 w 87"/>
                <a:gd name="T5" fmla="*/ 3 h 23"/>
                <a:gd name="T6" fmla="*/ 2 w 87"/>
                <a:gd name="T7" fmla="*/ 17 h 23"/>
                <a:gd name="T8" fmla="*/ 5 w 87"/>
                <a:gd name="T9" fmla="*/ 2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7" h="23">
                  <a:moveTo>
                    <a:pt x="5" y="21"/>
                  </a:moveTo>
                  <a:cubicBezTo>
                    <a:pt x="30" y="8"/>
                    <a:pt x="58" y="9"/>
                    <a:pt x="85" y="6"/>
                  </a:cubicBezTo>
                  <a:cubicBezTo>
                    <a:pt x="87" y="6"/>
                    <a:pt x="87" y="3"/>
                    <a:pt x="85" y="3"/>
                  </a:cubicBezTo>
                  <a:cubicBezTo>
                    <a:pt x="57" y="0"/>
                    <a:pt x="27" y="2"/>
                    <a:pt x="2" y="17"/>
                  </a:cubicBezTo>
                  <a:cubicBezTo>
                    <a:pt x="0" y="19"/>
                    <a:pt x="2" y="23"/>
                    <a:pt x="5" y="21"/>
                  </a:cubicBezTo>
                  <a:close/>
                </a:path>
              </a:pathLst>
            </a:custGeom>
            <a:solidFill>
              <a:srgbClr val="5B08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20"/>
            <p:cNvSpPr/>
            <p:nvPr/>
          </p:nvSpPr>
          <p:spPr bwMode="auto">
            <a:xfrm>
              <a:off x="1972" y="3262"/>
              <a:ext cx="1144" cy="668"/>
            </a:xfrm>
            <a:custGeom>
              <a:avLst/>
              <a:gdLst>
                <a:gd name="T0" fmla="*/ 456 w 527"/>
                <a:gd name="T1" fmla="*/ 24 h 308"/>
                <a:gd name="T2" fmla="*/ 384 w 527"/>
                <a:gd name="T3" fmla="*/ 258 h 308"/>
                <a:gd name="T4" fmla="*/ 103 w 527"/>
                <a:gd name="T5" fmla="*/ 287 h 308"/>
                <a:gd name="T6" fmla="*/ 37 w 527"/>
                <a:gd name="T7" fmla="*/ 171 h 308"/>
                <a:gd name="T8" fmla="*/ 240 w 527"/>
                <a:gd name="T9" fmla="*/ 139 h 308"/>
                <a:gd name="T10" fmla="*/ 388 w 527"/>
                <a:gd name="T11" fmla="*/ 42 h 308"/>
                <a:gd name="T12" fmla="*/ 456 w 527"/>
                <a:gd name="T13" fmla="*/ 24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7" h="308">
                  <a:moveTo>
                    <a:pt x="456" y="24"/>
                  </a:moveTo>
                  <a:cubicBezTo>
                    <a:pt x="527" y="98"/>
                    <a:pt x="453" y="213"/>
                    <a:pt x="384" y="258"/>
                  </a:cubicBezTo>
                  <a:cubicBezTo>
                    <a:pt x="307" y="308"/>
                    <a:pt x="189" y="297"/>
                    <a:pt x="103" y="287"/>
                  </a:cubicBezTo>
                  <a:cubicBezTo>
                    <a:pt x="50" y="281"/>
                    <a:pt x="0" y="225"/>
                    <a:pt x="37" y="171"/>
                  </a:cubicBezTo>
                  <a:cubicBezTo>
                    <a:pt x="79" y="108"/>
                    <a:pt x="175" y="138"/>
                    <a:pt x="240" y="139"/>
                  </a:cubicBezTo>
                  <a:cubicBezTo>
                    <a:pt x="310" y="141"/>
                    <a:pt x="361" y="110"/>
                    <a:pt x="388" y="42"/>
                  </a:cubicBezTo>
                  <a:cubicBezTo>
                    <a:pt x="398" y="15"/>
                    <a:pt x="433" y="0"/>
                    <a:pt x="456" y="24"/>
                  </a:cubicBezTo>
                  <a:close/>
                </a:path>
              </a:pathLst>
            </a:custGeom>
            <a:solidFill>
              <a:srgbClr val="FFDC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21"/>
            <p:cNvSpPr/>
            <p:nvPr/>
          </p:nvSpPr>
          <p:spPr bwMode="auto">
            <a:xfrm>
              <a:off x="1968" y="3778"/>
              <a:ext cx="187" cy="37"/>
            </a:xfrm>
            <a:custGeom>
              <a:avLst/>
              <a:gdLst>
                <a:gd name="T0" fmla="*/ 79 w 86"/>
                <a:gd name="T1" fmla="*/ 2 h 17"/>
                <a:gd name="T2" fmla="*/ 2 w 86"/>
                <a:gd name="T3" fmla="*/ 10 h 17"/>
                <a:gd name="T4" fmla="*/ 2 w 86"/>
                <a:gd name="T5" fmla="*/ 12 h 17"/>
                <a:gd name="T6" fmla="*/ 81 w 86"/>
                <a:gd name="T7" fmla="*/ 9 h 17"/>
                <a:gd name="T8" fmla="*/ 79 w 86"/>
                <a:gd name="T9" fmla="*/ 2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" h="17">
                  <a:moveTo>
                    <a:pt x="79" y="2"/>
                  </a:moveTo>
                  <a:cubicBezTo>
                    <a:pt x="54" y="10"/>
                    <a:pt x="28" y="7"/>
                    <a:pt x="2" y="10"/>
                  </a:cubicBezTo>
                  <a:cubicBezTo>
                    <a:pt x="0" y="10"/>
                    <a:pt x="0" y="12"/>
                    <a:pt x="2" y="12"/>
                  </a:cubicBezTo>
                  <a:cubicBezTo>
                    <a:pt x="28" y="15"/>
                    <a:pt x="55" y="17"/>
                    <a:pt x="81" y="9"/>
                  </a:cubicBezTo>
                  <a:cubicBezTo>
                    <a:pt x="86" y="7"/>
                    <a:pt x="84" y="0"/>
                    <a:pt x="79" y="2"/>
                  </a:cubicBezTo>
                  <a:close/>
                </a:path>
              </a:pathLst>
            </a:custGeom>
            <a:solidFill>
              <a:srgbClr val="5B08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22"/>
            <p:cNvSpPr/>
            <p:nvPr/>
          </p:nvSpPr>
          <p:spPr bwMode="auto">
            <a:xfrm>
              <a:off x="1994" y="3704"/>
              <a:ext cx="130" cy="20"/>
            </a:xfrm>
            <a:custGeom>
              <a:avLst/>
              <a:gdLst>
                <a:gd name="T0" fmla="*/ 55 w 60"/>
                <a:gd name="T1" fmla="*/ 0 h 9"/>
                <a:gd name="T2" fmla="*/ 2 w 60"/>
                <a:gd name="T3" fmla="*/ 4 h 9"/>
                <a:gd name="T4" fmla="*/ 2 w 60"/>
                <a:gd name="T5" fmla="*/ 7 h 9"/>
                <a:gd name="T6" fmla="*/ 57 w 60"/>
                <a:gd name="T7" fmla="*/ 5 h 9"/>
                <a:gd name="T8" fmla="*/ 55 w 60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9">
                  <a:moveTo>
                    <a:pt x="55" y="0"/>
                  </a:moveTo>
                  <a:cubicBezTo>
                    <a:pt x="38" y="3"/>
                    <a:pt x="20" y="2"/>
                    <a:pt x="2" y="4"/>
                  </a:cubicBezTo>
                  <a:cubicBezTo>
                    <a:pt x="0" y="4"/>
                    <a:pt x="0" y="7"/>
                    <a:pt x="2" y="7"/>
                  </a:cubicBezTo>
                  <a:cubicBezTo>
                    <a:pt x="20" y="9"/>
                    <a:pt x="39" y="8"/>
                    <a:pt x="57" y="5"/>
                  </a:cubicBezTo>
                  <a:cubicBezTo>
                    <a:pt x="60" y="5"/>
                    <a:pt x="58" y="0"/>
                    <a:pt x="55" y="0"/>
                  </a:cubicBezTo>
                  <a:close/>
                </a:path>
              </a:pathLst>
            </a:custGeom>
            <a:solidFill>
              <a:srgbClr val="5B08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23"/>
            <p:cNvSpPr/>
            <p:nvPr/>
          </p:nvSpPr>
          <p:spPr bwMode="auto">
            <a:xfrm>
              <a:off x="1985" y="3609"/>
              <a:ext cx="191" cy="50"/>
            </a:xfrm>
            <a:custGeom>
              <a:avLst/>
              <a:gdLst>
                <a:gd name="T0" fmla="*/ 85 w 88"/>
                <a:gd name="T1" fmla="*/ 17 h 23"/>
                <a:gd name="T2" fmla="*/ 3 w 88"/>
                <a:gd name="T3" fmla="*/ 3 h 23"/>
                <a:gd name="T4" fmla="*/ 3 w 88"/>
                <a:gd name="T5" fmla="*/ 6 h 23"/>
                <a:gd name="T6" fmla="*/ 83 w 88"/>
                <a:gd name="T7" fmla="*/ 21 h 23"/>
                <a:gd name="T8" fmla="*/ 85 w 88"/>
                <a:gd name="T9" fmla="*/ 17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8" h="23">
                  <a:moveTo>
                    <a:pt x="85" y="17"/>
                  </a:moveTo>
                  <a:cubicBezTo>
                    <a:pt x="61" y="2"/>
                    <a:pt x="31" y="0"/>
                    <a:pt x="3" y="3"/>
                  </a:cubicBezTo>
                  <a:cubicBezTo>
                    <a:pt x="0" y="3"/>
                    <a:pt x="0" y="6"/>
                    <a:pt x="3" y="6"/>
                  </a:cubicBezTo>
                  <a:cubicBezTo>
                    <a:pt x="30" y="9"/>
                    <a:pt x="58" y="8"/>
                    <a:pt x="83" y="21"/>
                  </a:cubicBezTo>
                  <a:cubicBezTo>
                    <a:pt x="86" y="23"/>
                    <a:pt x="88" y="19"/>
                    <a:pt x="85" y="17"/>
                  </a:cubicBezTo>
                  <a:close/>
                </a:path>
              </a:pathLst>
            </a:custGeom>
            <a:solidFill>
              <a:srgbClr val="5B08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24"/>
            <p:cNvSpPr/>
            <p:nvPr/>
          </p:nvSpPr>
          <p:spPr bwMode="auto">
            <a:xfrm>
              <a:off x="968" y="743"/>
              <a:ext cx="464" cy="1255"/>
            </a:xfrm>
            <a:custGeom>
              <a:avLst/>
              <a:gdLst>
                <a:gd name="T0" fmla="*/ 194 w 214"/>
                <a:gd name="T1" fmla="*/ 307 h 579"/>
                <a:gd name="T2" fmla="*/ 138 w 214"/>
                <a:gd name="T3" fmla="*/ 58 h 579"/>
                <a:gd name="T4" fmla="*/ 29 w 214"/>
                <a:gd name="T5" fmla="*/ 58 h 579"/>
                <a:gd name="T6" fmla="*/ 7 w 214"/>
                <a:gd name="T7" fmla="*/ 329 h 579"/>
                <a:gd name="T8" fmla="*/ 107 w 214"/>
                <a:gd name="T9" fmla="*/ 561 h 579"/>
                <a:gd name="T10" fmla="*/ 165 w 214"/>
                <a:gd name="T11" fmla="*/ 527 h 579"/>
                <a:gd name="T12" fmla="*/ 167 w 214"/>
                <a:gd name="T13" fmla="*/ 526 h 579"/>
                <a:gd name="T14" fmla="*/ 194 w 214"/>
                <a:gd name="T15" fmla="*/ 307 h 5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4" h="579">
                  <a:moveTo>
                    <a:pt x="194" y="307"/>
                  </a:moveTo>
                  <a:cubicBezTo>
                    <a:pt x="188" y="221"/>
                    <a:pt x="171" y="138"/>
                    <a:pt x="138" y="58"/>
                  </a:cubicBezTo>
                  <a:cubicBezTo>
                    <a:pt x="119" y="9"/>
                    <a:pt x="45" y="0"/>
                    <a:pt x="29" y="58"/>
                  </a:cubicBezTo>
                  <a:cubicBezTo>
                    <a:pt x="5" y="145"/>
                    <a:pt x="0" y="240"/>
                    <a:pt x="7" y="329"/>
                  </a:cubicBezTo>
                  <a:cubicBezTo>
                    <a:pt x="13" y="418"/>
                    <a:pt x="32" y="505"/>
                    <a:pt x="107" y="561"/>
                  </a:cubicBezTo>
                  <a:cubicBezTo>
                    <a:pt x="131" y="579"/>
                    <a:pt x="164" y="554"/>
                    <a:pt x="165" y="527"/>
                  </a:cubicBezTo>
                  <a:cubicBezTo>
                    <a:pt x="166" y="527"/>
                    <a:pt x="166" y="526"/>
                    <a:pt x="167" y="526"/>
                  </a:cubicBezTo>
                  <a:cubicBezTo>
                    <a:pt x="214" y="470"/>
                    <a:pt x="199" y="376"/>
                    <a:pt x="194" y="30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25"/>
            <p:cNvSpPr/>
            <p:nvPr/>
          </p:nvSpPr>
          <p:spPr bwMode="auto">
            <a:xfrm>
              <a:off x="1050" y="977"/>
              <a:ext cx="304" cy="794"/>
            </a:xfrm>
            <a:custGeom>
              <a:avLst/>
              <a:gdLst>
                <a:gd name="T0" fmla="*/ 122 w 140"/>
                <a:gd name="T1" fmla="*/ 194 h 366"/>
                <a:gd name="T2" fmla="*/ 87 w 140"/>
                <a:gd name="T3" fmla="*/ 37 h 366"/>
                <a:gd name="T4" fmla="*/ 18 w 140"/>
                <a:gd name="T5" fmla="*/ 37 h 366"/>
                <a:gd name="T6" fmla="*/ 4 w 140"/>
                <a:gd name="T7" fmla="*/ 207 h 366"/>
                <a:gd name="T8" fmla="*/ 57 w 140"/>
                <a:gd name="T9" fmla="*/ 336 h 366"/>
                <a:gd name="T10" fmla="*/ 122 w 140"/>
                <a:gd name="T11" fmla="*/ 194 h 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0" h="366">
                  <a:moveTo>
                    <a:pt x="122" y="194"/>
                  </a:moveTo>
                  <a:cubicBezTo>
                    <a:pt x="118" y="139"/>
                    <a:pt x="107" y="87"/>
                    <a:pt x="87" y="37"/>
                  </a:cubicBezTo>
                  <a:cubicBezTo>
                    <a:pt x="75" y="6"/>
                    <a:pt x="28" y="0"/>
                    <a:pt x="18" y="37"/>
                  </a:cubicBezTo>
                  <a:cubicBezTo>
                    <a:pt x="3" y="91"/>
                    <a:pt x="0" y="151"/>
                    <a:pt x="4" y="207"/>
                  </a:cubicBezTo>
                  <a:cubicBezTo>
                    <a:pt x="7" y="247"/>
                    <a:pt x="13" y="320"/>
                    <a:pt x="57" y="336"/>
                  </a:cubicBezTo>
                  <a:cubicBezTo>
                    <a:pt x="140" y="366"/>
                    <a:pt x="125" y="236"/>
                    <a:pt x="122" y="194"/>
                  </a:cubicBezTo>
                  <a:close/>
                </a:path>
              </a:pathLst>
            </a:custGeom>
            <a:solidFill>
              <a:srgbClr val="FFDC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26"/>
            <p:cNvSpPr/>
            <p:nvPr/>
          </p:nvSpPr>
          <p:spPr bwMode="auto">
            <a:xfrm>
              <a:off x="2326" y="743"/>
              <a:ext cx="464" cy="1255"/>
            </a:xfrm>
            <a:custGeom>
              <a:avLst/>
              <a:gdLst>
                <a:gd name="T0" fmla="*/ 20 w 214"/>
                <a:gd name="T1" fmla="*/ 307 h 579"/>
                <a:gd name="T2" fmla="*/ 76 w 214"/>
                <a:gd name="T3" fmla="*/ 58 h 579"/>
                <a:gd name="T4" fmla="*/ 185 w 214"/>
                <a:gd name="T5" fmla="*/ 58 h 579"/>
                <a:gd name="T6" fmla="*/ 207 w 214"/>
                <a:gd name="T7" fmla="*/ 329 h 579"/>
                <a:gd name="T8" fmla="*/ 107 w 214"/>
                <a:gd name="T9" fmla="*/ 561 h 579"/>
                <a:gd name="T10" fmla="*/ 49 w 214"/>
                <a:gd name="T11" fmla="*/ 527 h 579"/>
                <a:gd name="T12" fmla="*/ 47 w 214"/>
                <a:gd name="T13" fmla="*/ 526 h 579"/>
                <a:gd name="T14" fmla="*/ 20 w 214"/>
                <a:gd name="T15" fmla="*/ 307 h 5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4" h="579">
                  <a:moveTo>
                    <a:pt x="20" y="307"/>
                  </a:moveTo>
                  <a:cubicBezTo>
                    <a:pt x="26" y="221"/>
                    <a:pt x="43" y="138"/>
                    <a:pt x="76" y="58"/>
                  </a:cubicBezTo>
                  <a:cubicBezTo>
                    <a:pt x="95" y="9"/>
                    <a:pt x="169" y="0"/>
                    <a:pt x="185" y="58"/>
                  </a:cubicBezTo>
                  <a:cubicBezTo>
                    <a:pt x="209" y="145"/>
                    <a:pt x="214" y="240"/>
                    <a:pt x="207" y="329"/>
                  </a:cubicBezTo>
                  <a:cubicBezTo>
                    <a:pt x="201" y="418"/>
                    <a:pt x="181" y="505"/>
                    <a:pt x="107" y="561"/>
                  </a:cubicBezTo>
                  <a:cubicBezTo>
                    <a:pt x="83" y="579"/>
                    <a:pt x="50" y="554"/>
                    <a:pt x="49" y="527"/>
                  </a:cubicBezTo>
                  <a:cubicBezTo>
                    <a:pt x="48" y="527"/>
                    <a:pt x="48" y="526"/>
                    <a:pt x="47" y="526"/>
                  </a:cubicBezTo>
                  <a:cubicBezTo>
                    <a:pt x="0" y="470"/>
                    <a:pt x="15" y="376"/>
                    <a:pt x="20" y="30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27"/>
            <p:cNvSpPr/>
            <p:nvPr/>
          </p:nvSpPr>
          <p:spPr bwMode="auto">
            <a:xfrm>
              <a:off x="2404" y="977"/>
              <a:ext cx="304" cy="794"/>
            </a:xfrm>
            <a:custGeom>
              <a:avLst/>
              <a:gdLst>
                <a:gd name="T0" fmla="*/ 18 w 140"/>
                <a:gd name="T1" fmla="*/ 194 h 366"/>
                <a:gd name="T2" fmla="*/ 53 w 140"/>
                <a:gd name="T3" fmla="*/ 37 h 366"/>
                <a:gd name="T4" fmla="*/ 122 w 140"/>
                <a:gd name="T5" fmla="*/ 37 h 366"/>
                <a:gd name="T6" fmla="*/ 136 w 140"/>
                <a:gd name="T7" fmla="*/ 207 h 366"/>
                <a:gd name="T8" fmla="*/ 83 w 140"/>
                <a:gd name="T9" fmla="*/ 336 h 366"/>
                <a:gd name="T10" fmla="*/ 18 w 140"/>
                <a:gd name="T11" fmla="*/ 194 h 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0" h="366">
                  <a:moveTo>
                    <a:pt x="18" y="194"/>
                  </a:moveTo>
                  <a:cubicBezTo>
                    <a:pt x="22" y="139"/>
                    <a:pt x="33" y="87"/>
                    <a:pt x="53" y="37"/>
                  </a:cubicBezTo>
                  <a:cubicBezTo>
                    <a:pt x="65" y="6"/>
                    <a:pt x="112" y="0"/>
                    <a:pt x="122" y="37"/>
                  </a:cubicBezTo>
                  <a:cubicBezTo>
                    <a:pt x="137" y="91"/>
                    <a:pt x="140" y="151"/>
                    <a:pt x="136" y="207"/>
                  </a:cubicBezTo>
                  <a:cubicBezTo>
                    <a:pt x="133" y="247"/>
                    <a:pt x="127" y="320"/>
                    <a:pt x="83" y="336"/>
                  </a:cubicBezTo>
                  <a:cubicBezTo>
                    <a:pt x="0" y="366"/>
                    <a:pt x="15" y="236"/>
                    <a:pt x="18" y="194"/>
                  </a:cubicBezTo>
                  <a:close/>
                </a:path>
              </a:pathLst>
            </a:custGeom>
            <a:solidFill>
              <a:srgbClr val="FFDC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28"/>
            <p:cNvSpPr/>
            <p:nvPr/>
          </p:nvSpPr>
          <p:spPr bwMode="auto">
            <a:xfrm>
              <a:off x="2209" y="2846"/>
              <a:ext cx="187" cy="347"/>
            </a:xfrm>
            <a:custGeom>
              <a:avLst/>
              <a:gdLst>
                <a:gd name="T0" fmla="*/ 15 w 86"/>
                <a:gd name="T1" fmla="*/ 153 h 160"/>
                <a:gd name="T2" fmla="*/ 44 w 86"/>
                <a:gd name="T3" fmla="*/ 86 h 160"/>
                <a:gd name="T4" fmla="*/ 82 w 86"/>
                <a:gd name="T5" fmla="*/ 19 h 160"/>
                <a:gd name="T6" fmla="*/ 61 w 86"/>
                <a:gd name="T7" fmla="*/ 7 h 160"/>
                <a:gd name="T8" fmla="*/ 19 w 86"/>
                <a:gd name="T9" fmla="*/ 78 h 160"/>
                <a:gd name="T10" fmla="*/ 1 w 86"/>
                <a:gd name="T11" fmla="*/ 151 h 160"/>
                <a:gd name="T12" fmla="*/ 15 w 86"/>
                <a:gd name="T13" fmla="*/ 153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6" h="160">
                  <a:moveTo>
                    <a:pt x="15" y="153"/>
                  </a:moveTo>
                  <a:cubicBezTo>
                    <a:pt x="24" y="130"/>
                    <a:pt x="33" y="108"/>
                    <a:pt x="44" y="86"/>
                  </a:cubicBezTo>
                  <a:cubicBezTo>
                    <a:pt x="56" y="64"/>
                    <a:pt x="74" y="42"/>
                    <a:pt x="82" y="19"/>
                  </a:cubicBezTo>
                  <a:cubicBezTo>
                    <a:pt x="86" y="6"/>
                    <a:pt x="70" y="0"/>
                    <a:pt x="61" y="7"/>
                  </a:cubicBezTo>
                  <a:cubicBezTo>
                    <a:pt x="41" y="23"/>
                    <a:pt x="29" y="55"/>
                    <a:pt x="19" y="78"/>
                  </a:cubicBezTo>
                  <a:cubicBezTo>
                    <a:pt x="9" y="101"/>
                    <a:pt x="0" y="125"/>
                    <a:pt x="1" y="151"/>
                  </a:cubicBezTo>
                  <a:cubicBezTo>
                    <a:pt x="2" y="159"/>
                    <a:pt x="12" y="160"/>
                    <a:pt x="15" y="153"/>
                  </a:cubicBezTo>
                  <a:close/>
                </a:path>
              </a:pathLst>
            </a:custGeom>
            <a:solidFill>
              <a:srgbClr val="8DC5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29"/>
            <p:cNvSpPr/>
            <p:nvPr/>
          </p:nvSpPr>
          <p:spPr bwMode="auto">
            <a:xfrm>
              <a:off x="2226" y="2983"/>
              <a:ext cx="319" cy="255"/>
            </a:xfrm>
            <a:custGeom>
              <a:avLst/>
              <a:gdLst>
                <a:gd name="T0" fmla="*/ 18 w 147"/>
                <a:gd name="T1" fmla="*/ 111 h 118"/>
                <a:gd name="T2" fmla="*/ 132 w 147"/>
                <a:gd name="T3" fmla="*/ 35 h 118"/>
                <a:gd name="T4" fmla="*/ 118 w 147"/>
                <a:gd name="T5" fmla="*/ 10 h 118"/>
                <a:gd name="T6" fmla="*/ 3 w 147"/>
                <a:gd name="T7" fmla="*/ 103 h 118"/>
                <a:gd name="T8" fmla="*/ 18 w 147"/>
                <a:gd name="T9" fmla="*/ 111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" h="118">
                  <a:moveTo>
                    <a:pt x="18" y="111"/>
                  </a:moveTo>
                  <a:cubicBezTo>
                    <a:pt x="49" y="75"/>
                    <a:pt x="94" y="62"/>
                    <a:pt x="132" y="35"/>
                  </a:cubicBezTo>
                  <a:cubicBezTo>
                    <a:pt x="147" y="24"/>
                    <a:pt x="134" y="0"/>
                    <a:pt x="118" y="10"/>
                  </a:cubicBezTo>
                  <a:cubicBezTo>
                    <a:pt x="77" y="32"/>
                    <a:pt x="21" y="57"/>
                    <a:pt x="3" y="103"/>
                  </a:cubicBezTo>
                  <a:cubicBezTo>
                    <a:pt x="0" y="111"/>
                    <a:pt x="12" y="118"/>
                    <a:pt x="18" y="111"/>
                  </a:cubicBezTo>
                  <a:close/>
                </a:path>
              </a:pathLst>
            </a:custGeom>
            <a:solidFill>
              <a:srgbClr val="8DC5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30"/>
            <p:cNvSpPr/>
            <p:nvPr/>
          </p:nvSpPr>
          <p:spPr bwMode="auto">
            <a:xfrm>
              <a:off x="2239" y="3156"/>
              <a:ext cx="341" cy="113"/>
            </a:xfrm>
            <a:custGeom>
              <a:avLst/>
              <a:gdLst>
                <a:gd name="T0" fmla="*/ 14 w 157"/>
                <a:gd name="T1" fmla="*/ 50 h 52"/>
                <a:gd name="T2" fmla="*/ 139 w 157"/>
                <a:gd name="T3" fmla="*/ 31 h 52"/>
                <a:gd name="T4" fmla="*/ 132 w 157"/>
                <a:gd name="T5" fmla="*/ 4 h 52"/>
                <a:gd name="T6" fmla="*/ 11 w 157"/>
                <a:gd name="T7" fmla="*/ 29 h 52"/>
                <a:gd name="T8" fmla="*/ 14 w 157"/>
                <a:gd name="T9" fmla="*/ 5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7" h="52">
                  <a:moveTo>
                    <a:pt x="14" y="50"/>
                  </a:moveTo>
                  <a:cubicBezTo>
                    <a:pt x="55" y="52"/>
                    <a:pt x="99" y="39"/>
                    <a:pt x="139" y="31"/>
                  </a:cubicBezTo>
                  <a:cubicBezTo>
                    <a:pt x="157" y="27"/>
                    <a:pt x="149" y="0"/>
                    <a:pt x="132" y="4"/>
                  </a:cubicBezTo>
                  <a:cubicBezTo>
                    <a:pt x="92" y="13"/>
                    <a:pt x="50" y="17"/>
                    <a:pt x="11" y="29"/>
                  </a:cubicBezTo>
                  <a:cubicBezTo>
                    <a:pt x="0" y="33"/>
                    <a:pt x="2" y="50"/>
                    <a:pt x="14" y="50"/>
                  </a:cubicBezTo>
                  <a:close/>
                </a:path>
              </a:pathLst>
            </a:custGeom>
            <a:solidFill>
              <a:srgbClr val="8DC5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31"/>
            <p:cNvSpPr/>
            <p:nvPr/>
          </p:nvSpPr>
          <p:spPr bwMode="auto">
            <a:xfrm>
              <a:off x="1710" y="3039"/>
              <a:ext cx="744" cy="945"/>
            </a:xfrm>
            <a:custGeom>
              <a:avLst/>
              <a:gdLst>
                <a:gd name="T0" fmla="*/ 243 w 343"/>
                <a:gd name="T1" fmla="*/ 35 h 436"/>
                <a:gd name="T2" fmla="*/ 166 w 343"/>
                <a:gd name="T3" fmla="*/ 7 h 436"/>
                <a:gd name="T4" fmla="*/ 108 w 343"/>
                <a:gd name="T5" fmla="*/ 74 h 436"/>
                <a:gd name="T6" fmla="*/ 54 w 343"/>
                <a:gd name="T7" fmla="*/ 206 h 436"/>
                <a:gd name="T8" fmla="*/ 8 w 343"/>
                <a:gd name="T9" fmla="*/ 348 h 436"/>
                <a:gd name="T10" fmla="*/ 193 w 343"/>
                <a:gd name="T11" fmla="*/ 278 h 436"/>
                <a:gd name="T12" fmla="*/ 278 w 343"/>
                <a:gd name="T13" fmla="*/ 215 h 436"/>
                <a:gd name="T14" fmla="*/ 243 w 343"/>
                <a:gd name="T15" fmla="*/ 35 h 4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43" h="436">
                  <a:moveTo>
                    <a:pt x="243" y="35"/>
                  </a:moveTo>
                  <a:cubicBezTo>
                    <a:pt x="222" y="15"/>
                    <a:pt x="195" y="0"/>
                    <a:pt x="166" y="7"/>
                  </a:cubicBezTo>
                  <a:cubicBezTo>
                    <a:pt x="135" y="14"/>
                    <a:pt x="119" y="48"/>
                    <a:pt x="108" y="74"/>
                  </a:cubicBezTo>
                  <a:cubicBezTo>
                    <a:pt x="89" y="118"/>
                    <a:pt x="73" y="162"/>
                    <a:pt x="54" y="206"/>
                  </a:cubicBezTo>
                  <a:cubicBezTo>
                    <a:pt x="38" y="245"/>
                    <a:pt x="0" y="305"/>
                    <a:pt x="8" y="348"/>
                  </a:cubicBezTo>
                  <a:cubicBezTo>
                    <a:pt x="24" y="436"/>
                    <a:pt x="161" y="303"/>
                    <a:pt x="193" y="278"/>
                  </a:cubicBezTo>
                  <a:cubicBezTo>
                    <a:pt x="221" y="256"/>
                    <a:pt x="252" y="239"/>
                    <a:pt x="278" y="215"/>
                  </a:cubicBezTo>
                  <a:cubicBezTo>
                    <a:pt x="343" y="156"/>
                    <a:pt x="294" y="83"/>
                    <a:pt x="243" y="35"/>
                  </a:cubicBezTo>
                  <a:close/>
                </a:path>
              </a:pathLst>
            </a:custGeom>
            <a:solidFill>
              <a:srgbClr val="FF8D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32"/>
            <p:cNvSpPr/>
            <p:nvPr/>
          </p:nvSpPr>
          <p:spPr bwMode="auto">
            <a:xfrm>
              <a:off x="1840" y="3188"/>
              <a:ext cx="295" cy="144"/>
            </a:xfrm>
            <a:custGeom>
              <a:avLst/>
              <a:gdLst>
                <a:gd name="T0" fmla="*/ 8 w 136"/>
                <a:gd name="T1" fmla="*/ 12 h 66"/>
                <a:gd name="T2" fmla="*/ 130 w 136"/>
                <a:gd name="T3" fmla="*/ 64 h 66"/>
                <a:gd name="T4" fmla="*/ 134 w 136"/>
                <a:gd name="T5" fmla="*/ 60 h 66"/>
                <a:gd name="T6" fmla="*/ 8 w 136"/>
                <a:gd name="T7" fmla="*/ 0 h 66"/>
                <a:gd name="T8" fmla="*/ 8 w 136"/>
                <a:gd name="T9" fmla="*/ 12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6" h="66">
                  <a:moveTo>
                    <a:pt x="8" y="12"/>
                  </a:moveTo>
                  <a:cubicBezTo>
                    <a:pt x="56" y="13"/>
                    <a:pt x="92" y="39"/>
                    <a:pt x="130" y="64"/>
                  </a:cubicBezTo>
                  <a:cubicBezTo>
                    <a:pt x="133" y="66"/>
                    <a:pt x="136" y="62"/>
                    <a:pt x="134" y="60"/>
                  </a:cubicBezTo>
                  <a:cubicBezTo>
                    <a:pt x="101" y="26"/>
                    <a:pt x="55" y="2"/>
                    <a:pt x="8" y="0"/>
                  </a:cubicBezTo>
                  <a:cubicBezTo>
                    <a:pt x="0" y="0"/>
                    <a:pt x="0" y="12"/>
                    <a:pt x="8" y="12"/>
                  </a:cubicBezTo>
                  <a:close/>
                </a:path>
              </a:pathLst>
            </a:custGeom>
            <a:solidFill>
              <a:srgbClr val="FF74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33"/>
            <p:cNvSpPr/>
            <p:nvPr/>
          </p:nvSpPr>
          <p:spPr bwMode="auto">
            <a:xfrm>
              <a:off x="1771" y="3336"/>
              <a:ext cx="262" cy="145"/>
            </a:xfrm>
            <a:custGeom>
              <a:avLst/>
              <a:gdLst>
                <a:gd name="T0" fmla="*/ 7 w 121"/>
                <a:gd name="T1" fmla="*/ 16 h 67"/>
                <a:gd name="T2" fmla="*/ 115 w 121"/>
                <a:gd name="T3" fmla="*/ 65 h 67"/>
                <a:gd name="T4" fmla="*/ 120 w 121"/>
                <a:gd name="T5" fmla="*/ 61 h 67"/>
                <a:gd name="T6" fmla="*/ 7 w 121"/>
                <a:gd name="T7" fmla="*/ 4 h 67"/>
                <a:gd name="T8" fmla="*/ 7 w 121"/>
                <a:gd name="T9" fmla="*/ 16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0" h="67">
                  <a:moveTo>
                    <a:pt x="7" y="16"/>
                  </a:moveTo>
                  <a:cubicBezTo>
                    <a:pt x="54" y="12"/>
                    <a:pt x="81" y="40"/>
                    <a:pt x="115" y="65"/>
                  </a:cubicBezTo>
                  <a:cubicBezTo>
                    <a:pt x="118" y="67"/>
                    <a:pt x="121" y="64"/>
                    <a:pt x="120" y="61"/>
                  </a:cubicBezTo>
                  <a:cubicBezTo>
                    <a:pt x="100" y="20"/>
                    <a:pt x="51" y="0"/>
                    <a:pt x="7" y="4"/>
                  </a:cubicBezTo>
                  <a:cubicBezTo>
                    <a:pt x="0" y="5"/>
                    <a:pt x="0" y="16"/>
                    <a:pt x="7" y="16"/>
                  </a:cubicBezTo>
                  <a:close/>
                </a:path>
              </a:pathLst>
            </a:custGeom>
            <a:solidFill>
              <a:srgbClr val="FF74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34"/>
            <p:cNvSpPr/>
            <p:nvPr/>
          </p:nvSpPr>
          <p:spPr bwMode="auto">
            <a:xfrm>
              <a:off x="1731" y="3481"/>
              <a:ext cx="204" cy="102"/>
            </a:xfrm>
            <a:custGeom>
              <a:avLst/>
              <a:gdLst>
                <a:gd name="T0" fmla="*/ 8 w 94"/>
                <a:gd name="T1" fmla="*/ 12 h 47"/>
                <a:gd name="T2" fmla="*/ 86 w 94"/>
                <a:gd name="T3" fmla="*/ 45 h 47"/>
                <a:gd name="T4" fmla="*/ 91 w 94"/>
                <a:gd name="T5" fmla="*/ 39 h 47"/>
                <a:gd name="T6" fmla="*/ 8 w 94"/>
                <a:gd name="T7" fmla="*/ 1 h 47"/>
                <a:gd name="T8" fmla="*/ 8 w 94"/>
                <a:gd name="T9" fmla="*/ 12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4" h="47">
                  <a:moveTo>
                    <a:pt x="8" y="12"/>
                  </a:moveTo>
                  <a:cubicBezTo>
                    <a:pt x="39" y="14"/>
                    <a:pt x="60" y="32"/>
                    <a:pt x="86" y="45"/>
                  </a:cubicBezTo>
                  <a:cubicBezTo>
                    <a:pt x="90" y="47"/>
                    <a:pt x="94" y="42"/>
                    <a:pt x="91" y="39"/>
                  </a:cubicBezTo>
                  <a:cubicBezTo>
                    <a:pt x="71" y="16"/>
                    <a:pt x="37" y="2"/>
                    <a:pt x="8" y="1"/>
                  </a:cubicBezTo>
                  <a:cubicBezTo>
                    <a:pt x="0" y="0"/>
                    <a:pt x="0" y="12"/>
                    <a:pt x="8" y="12"/>
                  </a:cubicBezTo>
                  <a:close/>
                </a:path>
              </a:pathLst>
            </a:custGeom>
            <a:solidFill>
              <a:srgbClr val="FF74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9" name="文本框 48"/>
          <p:cNvSpPr txBox="1"/>
          <p:nvPr/>
        </p:nvSpPr>
        <p:spPr>
          <a:xfrm>
            <a:off x="1330068" y="393921"/>
            <a:ext cx="8985909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3600" b="1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运用例句中所含的修辞手法进行仿写训练。</a:t>
            </a:r>
          </a:p>
        </p:txBody>
      </p:sp>
      <p:grpSp>
        <p:nvGrpSpPr>
          <p:cNvPr id="51" name="Group 4"/>
          <p:cNvGrpSpPr>
            <a:grpSpLocks noChangeAspect="1"/>
          </p:cNvGrpSpPr>
          <p:nvPr/>
        </p:nvGrpSpPr>
        <p:grpSpPr>
          <a:xfrm>
            <a:off x="10545078" y="4907116"/>
            <a:ext cx="1136187" cy="1572472"/>
            <a:chOff x="586" y="743"/>
            <a:chExt cx="2586" cy="3579"/>
          </a:xfrm>
        </p:grpSpPr>
        <p:sp>
          <p:nvSpPr>
            <p:cNvPr id="52" name="Freeform 8"/>
            <p:cNvSpPr/>
            <p:nvPr/>
          </p:nvSpPr>
          <p:spPr bwMode="auto">
            <a:xfrm>
              <a:off x="586" y="1482"/>
              <a:ext cx="2586" cy="2840"/>
            </a:xfrm>
            <a:custGeom>
              <a:avLst/>
              <a:gdLst>
                <a:gd name="T0" fmla="*/ 1181 w 1192"/>
                <a:gd name="T1" fmla="*/ 646 h 1310"/>
                <a:gd name="T2" fmla="*/ 1155 w 1192"/>
                <a:gd name="T3" fmla="*/ 406 h 1310"/>
                <a:gd name="T4" fmla="*/ 1033 w 1192"/>
                <a:gd name="T5" fmla="*/ 179 h 1310"/>
                <a:gd name="T6" fmla="*/ 636 w 1192"/>
                <a:gd name="T7" fmla="*/ 2 h 1310"/>
                <a:gd name="T8" fmla="*/ 597 w 1192"/>
                <a:gd name="T9" fmla="*/ 0 h 1310"/>
                <a:gd name="T10" fmla="*/ 597 w 1192"/>
                <a:gd name="T11" fmla="*/ 0 h 1310"/>
                <a:gd name="T12" fmla="*/ 596 w 1192"/>
                <a:gd name="T13" fmla="*/ 0 h 1310"/>
                <a:gd name="T14" fmla="*/ 595 w 1192"/>
                <a:gd name="T15" fmla="*/ 0 h 1310"/>
                <a:gd name="T16" fmla="*/ 595 w 1192"/>
                <a:gd name="T17" fmla="*/ 0 h 1310"/>
                <a:gd name="T18" fmla="*/ 556 w 1192"/>
                <a:gd name="T19" fmla="*/ 2 h 1310"/>
                <a:gd name="T20" fmla="*/ 159 w 1192"/>
                <a:gd name="T21" fmla="*/ 179 h 1310"/>
                <a:gd name="T22" fmla="*/ 37 w 1192"/>
                <a:gd name="T23" fmla="*/ 406 h 1310"/>
                <a:gd name="T24" fmla="*/ 10 w 1192"/>
                <a:gd name="T25" fmla="*/ 646 h 1310"/>
                <a:gd name="T26" fmla="*/ 3 w 1192"/>
                <a:gd name="T27" fmla="*/ 925 h 1310"/>
                <a:gd name="T28" fmla="*/ 16 w 1192"/>
                <a:gd name="T29" fmla="*/ 1073 h 1310"/>
                <a:gd name="T30" fmla="*/ 56 w 1192"/>
                <a:gd name="T31" fmla="*/ 1210 h 1310"/>
                <a:gd name="T32" fmla="*/ 139 w 1192"/>
                <a:gd name="T33" fmla="*/ 1234 h 1310"/>
                <a:gd name="T34" fmla="*/ 386 w 1192"/>
                <a:gd name="T35" fmla="*/ 1305 h 1310"/>
                <a:gd name="T36" fmla="*/ 596 w 1192"/>
                <a:gd name="T37" fmla="*/ 1305 h 1310"/>
                <a:gd name="T38" fmla="*/ 806 w 1192"/>
                <a:gd name="T39" fmla="*/ 1305 h 1310"/>
                <a:gd name="T40" fmla="*/ 1053 w 1192"/>
                <a:gd name="T41" fmla="*/ 1234 h 1310"/>
                <a:gd name="T42" fmla="*/ 1136 w 1192"/>
                <a:gd name="T43" fmla="*/ 1210 h 1310"/>
                <a:gd name="T44" fmla="*/ 1176 w 1192"/>
                <a:gd name="T45" fmla="*/ 1073 h 1310"/>
                <a:gd name="T46" fmla="*/ 1189 w 1192"/>
                <a:gd name="T47" fmla="*/ 925 h 1310"/>
                <a:gd name="T48" fmla="*/ 1181 w 1192"/>
                <a:gd name="T49" fmla="*/ 646 h 1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92" h="1310">
                  <a:moveTo>
                    <a:pt x="1181" y="646"/>
                  </a:moveTo>
                  <a:cubicBezTo>
                    <a:pt x="1175" y="566"/>
                    <a:pt x="1172" y="485"/>
                    <a:pt x="1155" y="406"/>
                  </a:cubicBezTo>
                  <a:cubicBezTo>
                    <a:pt x="1137" y="323"/>
                    <a:pt x="1089" y="243"/>
                    <a:pt x="1033" y="179"/>
                  </a:cubicBezTo>
                  <a:cubicBezTo>
                    <a:pt x="928" y="58"/>
                    <a:pt x="790" y="13"/>
                    <a:pt x="636" y="2"/>
                  </a:cubicBezTo>
                  <a:cubicBezTo>
                    <a:pt x="623" y="1"/>
                    <a:pt x="610" y="1"/>
                    <a:pt x="597" y="0"/>
                  </a:cubicBezTo>
                  <a:cubicBezTo>
                    <a:pt x="597" y="0"/>
                    <a:pt x="597" y="0"/>
                    <a:pt x="597" y="0"/>
                  </a:cubicBezTo>
                  <a:cubicBezTo>
                    <a:pt x="596" y="0"/>
                    <a:pt x="596" y="0"/>
                    <a:pt x="596" y="0"/>
                  </a:cubicBezTo>
                  <a:cubicBezTo>
                    <a:pt x="596" y="0"/>
                    <a:pt x="595" y="0"/>
                    <a:pt x="595" y="0"/>
                  </a:cubicBezTo>
                  <a:cubicBezTo>
                    <a:pt x="595" y="0"/>
                    <a:pt x="595" y="0"/>
                    <a:pt x="595" y="0"/>
                  </a:cubicBezTo>
                  <a:cubicBezTo>
                    <a:pt x="582" y="1"/>
                    <a:pt x="569" y="1"/>
                    <a:pt x="556" y="2"/>
                  </a:cubicBezTo>
                  <a:cubicBezTo>
                    <a:pt x="402" y="13"/>
                    <a:pt x="264" y="58"/>
                    <a:pt x="159" y="179"/>
                  </a:cubicBezTo>
                  <a:cubicBezTo>
                    <a:pt x="103" y="243"/>
                    <a:pt x="54" y="323"/>
                    <a:pt x="37" y="406"/>
                  </a:cubicBezTo>
                  <a:cubicBezTo>
                    <a:pt x="20" y="485"/>
                    <a:pt x="17" y="566"/>
                    <a:pt x="10" y="646"/>
                  </a:cubicBezTo>
                  <a:cubicBezTo>
                    <a:pt x="3" y="739"/>
                    <a:pt x="0" y="832"/>
                    <a:pt x="3" y="925"/>
                  </a:cubicBezTo>
                  <a:cubicBezTo>
                    <a:pt x="5" y="974"/>
                    <a:pt x="9" y="1024"/>
                    <a:pt x="16" y="1073"/>
                  </a:cubicBezTo>
                  <a:cubicBezTo>
                    <a:pt x="23" y="1117"/>
                    <a:pt x="28" y="1173"/>
                    <a:pt x="56" y="1210"/>
                  </a:cubicBezTo>
                  <a:cubicBezTo>
                    <a:pt x="77" y="1240"/>
                    <a:pt x="112" y="1246"/>
                    <a:pt x="139" y="1234"/>
                  </a:cubicBezTo>
                  <a:cubicBezTo>
                    <a:pt x="207" y="1287"/>
                    <a:pt x="304" y="1300"/>
                    <a:pt x="386" y="1305"/>
                  </a:cubicBezTo>
                  <a:cubicBezTo>
                    <a:pt x="456" y="1310"/>
                    <a:pt x="526" y="1307"/>
                    <a:pt x="596" y="1305"/>
                  </a:cubicBezTo>
                  <a:cubicBezTo>
                    <a:pt x="666" y="1307"/>
                    <a:pt x="736" y="1310"/>
                    <a:pt x="806" y="1305"/>
                  </a:cubicBezTo>
                  <a:cubicBezTo>
                    <a:pt x="888" y="1300"/>
                    <a:pt x="985" y="1287"/>
                    <a:pt x="1053" y="1234"/>
                  </a:cubicBezTo>
                  <a:cubicBezTo>
                    <a:pt x="1080" y="1246"/>
                    <a:pt x="1115" y="1240"/>
                    <a:pt x="1136" y="1210"/>
                  </a:cubicBezTo>
                  <a:cubicBezTo>
                    <a:pt x="1163" y="1173"/>
                    <a:pt x="1169" y="1117"/>
                    <a:pt x="1176" y="1073"/>
                  </a:cubicBezTo>
                  <a:cubicBezTo>
                    <a:pt x="1183" y="1024"/>
                    <a:pt x="1187" y="974"/>
                    <a:pt x="1189" y="925"/>
                  </a:cubicBezTo>
                  <a:cubicBezTo>
                    <a:pt x="1192" y="832"/>
                    <a:pt x="1189" y="739"/>
                    <a:pt x="1181" y="64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9"/>
            <p:cNvSpPr/>
            <p:nvPr/>
          </p:nvSpPr>
          <p:spPr bwMode="auto">
            <a:xfrm>
              <a:off x="1465" y="2467"/>
              <a:ext cx="440" cy="234"/>
            </a:xfrm>
            <a:custGeom>
              <a:avLst/>
              <a:gdLst>
                <a:gd name="T0" fmla="*/ 2 w 203"/>
                <a:gd name="T1" fmla="*/ 30 h 108"/>
                <a:gd name="T2" fmla="*/ 105 w 203"/>
                <a:gd name="T3" fmla="*/ 99 h 108"/>
                <a:gd name="T4" fmla="*/ 202 w 203"/>
                <a:gd name="T5" fmla="*/ 4 h 108"/>
                <a:gd name="T6" fmla="*/ 197 w 203"/>
                <a:gd name="T7" fmla="*/ 2 h 108"/>
                <a:gd name="T8" fmla="*/ 108 w 203"/>
                <a:gd name="T9" fmla="*/ 82 h 108"/>
                <a:gd name="T10" fmla="*/ 11 w 203"/>
                <a:gd name="T11" fmla="*/ 27 h 108"/>
                <a:gd name="T12" fmla="*/ 2 w 203"/>
                <a:gd name="T13" fmla="*/ 3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3" h="108">
                  <a:moveTo>
                    <a:pt x="2" y="30"/>
                  </a:moveTo>
                  <a:cubicBezTo>
                    <a:pt x="14" y="81"/>
                    <a:pt x="53" y="108"/>
                    <a:pt x="105" y="99"/>
                  </a:cubicBezTo>
                  <a:cubicBezTo>
                    <a:pt x="150" y="91"/>
                    <a:pt x="197" y="50"/>
                    <a:pt x="202" y="4"/>
                  </a:cubicBezTo>
                  <a:cubicBezTo>
                    <a:pt x="203" y="1"/>
                    <a:pt x="199" y="0"/>
                    <a:pt x="197" y="2"/>
                  </a:cubicBezTo>
                  <a:cubicBezTo>
                    <a:pt x="179" y="41"/>
                    <a:pt x="151" y="70"/>
                    <a:pt x="108" y="82"/>
                  </a:cubicBezTo>
                  <a:cubicBezTo>
                    <a:pt x="64" y="93"/>
                    <a:pt x="26" y="70"/>
                    <a:pt x="11" y="27"/>
                  </a:cubicBezTo>
                  <a:cubicBezTo>
                    <a:pt x="9" y="22"/>
                    <a:pt x="0" y="24"/>
                    <a:pt x="2" y="30"/>
                  </a:cubicBezTo>
                  <a:close/>
                </a:path>
              </a:pathLst>
            </a:custGeom>
            <a:solidFill>
              <a:srgbClr val="5B08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10"/>
            <p:cNvSpPr/>
            <p:nvPr/>
          </p:nvSpPr>
          <p:spPr bwMode="auto">
            <a:xfrm>
              <a:off x="1892" y="2467"/>
              <a:ext cx="441" cy="238"/>
            </a:xfrm>
            <a:custGeom>
              <a:avLst/>
              <a:gdLst>
                <a:gd name="T0" fmla="*/ 192 w 203"/>
                <a:gd name="T1" fmla="*/ 27 h 110"/>
                <a:gd name="T2" fmla="*/ 95 w 203"/>
                <a:gd name="T3" fmla="*/ 82 h 110"/>
                <a:gd name="T4" fmla="*/ 6 w 203"/>
                <a:gd name="T5" fmla="*/ 2 h 110"/>
                <a:gd name="T6" fmla="*/ 1 w 203"/>
                <a:gd name="T7" fmla="*/ 4 h 110"/>
                <a:gd name="T8" fmla="*/ 98 w 203"/>
                <a:gd name="T9" fmla="*/ 99 h 110"/>
                <a:gd name="T10" fmla="*/ 201 w 203"/>
                <a:gd name="T11" fmla="*/ 30 h 110"/>
                <a:gd name="T12" fmla="*/ 192 w 203"/>
                <a:gd name="T13" fmla="*/ 27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3" h="110">
                  <a:moveTo>
                    <a:pt x="192" y="27"/>
                  </a:moveTo>
                  <a:cubicBezTo>
                    <a:pt x="177" y="70"/>
                    <a:pt x="139" y="92"/>
                    <a:pt x="95" y="82"/>
                  </a:cubicBezTo>
                  <a:cubicBezTo>
                    <a:pt x="53" y="71"/>
                    <a:pt x="24" y="40"/>
                    <a:pt x="6" y="2"/>
                  </a:cubicBezTo>
                  <a:cubicBezTo>
                    <a:pt x="5" y="0"/>
                    <a:pt x="0" y="1"/>
                    <a:pt x="1" y="4"/>
                  </a:cubicBezTo>
                  <a:cubicBezTo>
                    <a:pt x="7" y="51"/>
                    <a:pt x="53" y="89"/>
                    <a:pt x="98" y="99"/>
                  </a:cubicBezTo>
                  <a:cubicBezTo>
                    <a:pt x="150" y="110"/>
                    <a:pt x="190" y="79"/>
                    <a:pt x="201" y="30"/>
                  </a:cubicBezTo>
                  <a:cubicBezTo>
                    <a:pt x="203" y="24"/>
                    <a:pt x="194" y="22"/>
                    <a:pt x="192" y="27"/>
                  </a:cubicBezTo>
                  <a:close/>
                </a:path>
              </a:pathLst>
            </a:custGeom>
            <a:solidFill>
              <a:srgbClr val="5B08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11"/>
            <p:cNvSpPr/>
            <p:nvPr/>
          </p:nvSpPr>
          <p:spPr bwMode="auto">
            <a:xfrm>
              <a:off x="1814" y="2354"/>
              <a:ext cx="171" cy="123"/>
            </a:xfrm>
            <a:custGeom>
              <a:avLst/>
              <a:gdLst>
                <a:gd name="T0" fmla="*/ 78 w 79"/>
                <a:gd name="T1" fmla="*/ 13 h 57"/>
                <a:gd name="T2" fmla="*/ 65 w 79"/>
                <a:gd name="T3" fmla="*/ 2 h 57"/>
                <a:gd name="T4" fmla="*/ 63 w 79"/>
                <a:gd name="T5" fmla="*/ 2 h 57"/>
                <a:gd name="T6" fmla="*/ 39 w 79"/>
                <a:gd name="T7" fmla="*/ 0 h 57"/>
                <a:gd name="T8" fmla="*/ 16 w 79"/>
                <a:gd name="T9" fmla="*/ 2 h 57"/>
                <a:gd name="T10" fmla="*/ 13 w 79"/>
                <a:gd name="T11" fmla="*/ 2 h 57"/>
                <a:gd name="T12" fmla="*/ 1 w 79"/>
                <a:gd name="T13" fmla="*/ 13 h 57"/>
                <a:gd name="T14" fmla="*/ 2 w 79"/>
                <a:gd name="T15" fmla="*/ 25 h 57"/>
                <a:gd name="T16" fmla="*/ 28 w 79"/>
                <a:gd name="T17" fmla="*/ 53 h 57"/>
                <a:gd name="T18" fmla="*/ 51 w 79"/>
                <a:gd name="T19" fmla="*/ 53 h 57"/>
                <a:gd name="T20" fmla="*/ 76 w 79"/>
                <a:gd name="T21" fmla="*/ 25 h 57"/>
                <a:gd name="T22" fmla="*/ 78 w 79"/>
                <a:gd name="T23" fmla="*/ 13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9" h="57">
                  <a:moveTo>
                    <a:pt x="78" y="13"/>
                  </a:moveTo>
                  <a:cubicBezTo>
                    <a:pt x="77" y="7"/>
                    <a:pt x="73" y="3"/>
                    <a:pt x="65" y="2"/>
                  </a:cubicBezTo>
                  <a:cubicBezTo>
                    <a:pt x="65" y="2"/>
                    <a:pt x="64" y="2"/>
                    <a:pt x="63" y="2"/>
                  </a:cubicBezTo>
                  <a:cubicBezTo>
                    <a:pt x="55" y="0"/>
                    <a:pt x="47" y="0"/>
                    <a:pt x="39" y="0"/>
                  </a:cubicBezTo>
                  <a:cubicBezTo>
                    <a:pt x="32" y="0"/>
                    <a:pt x="24" y="0"/>
                    <a:pt x="16" y="2"/>
                  </a:cubicBezTo>
                  <a:cubicBezTo>
                    <a:pt x="15" y="2"/>
                    <a:pt x="14" y="2"/>
                    <a:pt x="13" y="2"/>
                  </a:cubicBezTo>
                  <a:cubicBezTo>
                    <a:pt x="6" y="3"/>
                    <a:pt x="2" y="7"/>
                    <a:pt x="1" y="13"/>
                  </a:cubicBezTo>
                  <a:cubicBezTo>
                    <a:pt x="0" y="16"/>
                    <a:pt x="0" y="21"/>
                    <a:pt x="2" y="25"/>
                  </a:cubicBezTo>
                  <a:cubicBezTo>
                    <a:pt x="8" y="35"/>
                    <a:pt x="18" y="48"/>
                    <a:pt x="28" y="53"/>
                  </a:cubicBezTo>
                  <a:cubicBezTo>
                    <a:pt x="36" y="57"/>
                    <a:pt x="43" y="57"/>
                    <a:pt x="51" y="53"/>
                  </a:cubicBezTo>
                  <a:cubicBezTo>
                    <a:pt x="61" y="48"/>
                    <a:pt x="71" y="35"/>
                    <a:pt x="76" y="25"/>
                  </a:cubicBezTo>
                  <a:cubicBezTo>
                    <a:pt x="79" y="21"/>
                    <a:pt x="79" y="16"/>
                    <a:pt x="78" y="13"/>
                  </a:cubicBezTo>
                  <a:close/>
                </a:path>
              </a:pathLst>
            </a:custGeom>
            <a:solidFill>
              <a:srgbClr val="5B0822"/>
            </a:solidFill>
            <a:ln w="14288" cap="flat">
              <a:solidFill>
                <a:srgbClr val="5B0822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12"/>
            <p:cNvSpPr/>
            <p:nvPr/>
          </p:nvSpPr>
          <p:spPr bwMode="auto">
            <a:xfrm>
              <a:off x="1139" y="2120"/>
              <a:ext cx="434" cy="271"/>
            </a:xfrm>
            <a:custGeom>
              <a:avLst/>
              <a:gdLst>
                <a:gd name="T0" fmla="*/ 32 w 200"/>
                <a:gd name="T1" fmla="*/ 76 h 125"/>
                <a:gd name="T2" fmla="*/ 111 w 200"/>
                <a:gd name="T3" fmla="*/ 60 h 125"/>
                <a:gd name="T4" fmla="*/ 167 w 200"/>
                <a:gd name="T5" fmla="*/ 121 h 125"/>
                <a:gd name="T6" fmla="*/ 179 w 200"/>
                <a:gd name="T7" fmla="*/ 120 h 125"/>
                <a:gd name="T8" fmla="*/ 129 w 200"/>
                <a:gd name="T9" fmla="*/ 18 h 125"/>
                <a:gd name="T10" fmla="*/ 12 w 200"/>
                <a:gd name="T11" fmla="*/ 50 h 125"/>
                <a:gd name="T12" fmla="*/ 32 w 200"/>
                <a:gd name="T13" fmla="*/ 76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0" h="125">
                  <a:moveTo>
                    <a:pt x="32" y="76"/>
                  </a:moveTo>
                  <a:cubicBezTo>
                    <a:pt x="54" y="59"/>
                    <a:pt x="84" y="48"/>
                    <a:pt x="111" y="60"/>
                  </a:cubicBezTo>
                  <a:cubicBezTo>
                    <a:pt x="141" y="73"/>
                    <a:pt x="146" y="101"/>
                    <a:pt x="167" y="121"/>
                  </a:cubicBezTo>
                  <a:cubicBezTo>
                    <a:pt x="171" y="125"/>
                    <a:pt x="177" y="124"/>
                    <a:pt x="179" y="120"/>
                  </a:cubicBezTo>
                  <a:cubicBezTo>
                    <a:pt x="200" y="83"/>
                    <a:pt x="164" y="32"/>
                    <a:pt x="129" y="18"/>
                  </a:cubicBezTo>
                  <a:cubicBezTo>
                    <a:pt x="86" y="0"/>
                    <a:pt x="42" y="15"/>
                    <a:pt x="12" y="50"/>
                  </a:cubicBezTo>
                  <a:cubicBezTo>
                    <a:pt x="0" y="63"/>
                    <a:pt x="16" y="88"/>
                    <a:pt x="32" y="76"/>
                  </a:cubicBezTo>
                  <a:close/>
                </a:path>
              </a:pathLst>
            </a:custGeom>
            <a:solidFill>
              <a:srgbClr val="5B08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13"/>
            <p:cNvSpPr/>
            <p:nvPr/>
          </p:nvSpPr>
          <p:spPr bwMode="auto">
            <a:xfrm>
              <a:off x="2165" y="2120"/>
              <a:ext cx="435" cy="271"/>
            </a:xfrm>
            <a:custGeom>
              <a:avLst/>
              <a:gdLst>
                <a:gd name="T0" fmla="*/ 189 w 200"/>
                <a:gd name="T1" fmla="*/ 50 h 125"/>
                <a:gd name="T2" fmla="*/ 71 w 200"/>
                <a:gd name="T3" fmla="*/ 18 h 125"/>
                <a:gd name="T4" fmla="*/ 21 w 200"/>
                <a:gd name="T5" fmla="*/ 120 h 125"/>
                <a:gd name="T6" fmla="*/ 33 w 200"/>
                <a:gd name="T7" fmla="*/ 121 h 125"/>
                <a:gd name="T8" fmla="*/ 54 w 200"/>
                <a:gd name="T9" fmla="*/ 89 h 125"/>
                <a:gd name="T10" fmla="*/ 89 w 200"/>
                <a:gd name="T11" fmla="*/ 60 h 125"/>
                <a:gd name="T12" fmla="*/ 169 w 200"/>
                <a:gd name="T13" fmla="*/ 76 h 125"/>
                <a:gd name="T14" fmla="*/ 189 w 200"/>
                <a:gd name="T15" fmla="*/ 5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0" h="125">
                  <a:moveTo>
                    <a:pt x="189" y="50"/>
                  </a:moveTo>
                  <a:cubicBezTo>
                    <a:pt x="159" y="15"/>
                    <a:pt x="115" y="0"/>
                    <a:pt x="71" y="18"/>
                  </a:cubicBezTo>
                  <a:cubicBezTo>
                    <a:pt x="37" y="32"/>
                    <a:pt x="0" y="83"/>
                    <a:pt x="21" y="120"/>
                  </a:cubicBezTo>
                  <a:cubicBezTo>
                    <a:pt x="24" y="124"/>
                    <a:pt x="30" y="125"/>
                    <a:pt x="33" y="121"/>
                  </a:cubicBezTo>
                  <a:cubicBezTo>
                    <a:pt x="43" y="112"/>
                    <a:pt x="47" y="101"/>
                    <a:pt x="54" y="89"/>
                  </a:cubicBezTo>
                  <a:cubicBezTo>
                    <a:pt x="63" y="76"/>
                    <a:pt x="75" y="68"/>
                    <a:pt x="89" y="60"/>
                  </a:cubicBezTo>
                  <a:cubicBezTo>
                    <a:pt x="115" y="46"/>
                    <a:pt x="148" y="60"/>
                    <a:pt x="169" y="76"/>
                  </a:cubicBezTo>
                  <a:cubicBezTo>
                    <a:pt x="184" y="88"/>
                    <a:pt x="200" y="63"/>
                    <a:pt x="189" y="50"/>
                  </a:cubicBezTo>
                  <a:close/>
                </a:path>
              </a:pathLst>
            </a:custGeom>
            <a:solidFill>
              <a:srgbClr val="5B08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14"/>
            <p:cNvSpPr/>
            <p:nvPr/>
          </p:nvSpPr>
          <p:spPr bwMode="auto">
            <a:xfrm>
              <a:off x="1013" y="2415"/>
              <a:ext cx="352" cy="123"/>
            </a:xfrm>
            <a:custGeom>
              <a:avLst/>
              <a:gdLst>
                <a:gd name="T0" fmla="*/ 17 w 162"/>
                <a:gd name="T1" fmla="*/ 45 h 57"/>
                <a:gd name="T2" fmla="*/ 129 w 162"/>
                <a:gd name="T3" fmla="*/ 57 h 57"/>
                <a:gd name="T4" fmla="*/ 135 w 162"/>
                <a:gd name="T5" fmla="*/ 10 h 57"/>
                <a:gd name="T6" fmla="*/ 17 w 162"/>
                <a:gd name="T7" fmla="*/ 11 h 57"/>
                <a:gd name="T8" fmla="*/ 17 w 162"/>
                <a:gd name="T9" fmla="*/ 45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2" h="57">
                  <a:moveTo>
                    <a:pt x="17" y="45"/>
                  </a:moveTo>
                  <a:cubicBezTo>
                    <a:pt x="51" y="56"/>
                    <a:pt x="93" y="57"/>
                    <a:pt x="129" y="57"/>
                  </a:cubicBezTo>
                  <a:cubicBezTo>
                    <a:pt x="156" y="57"/>
                    <a:pt x="162" y="17"/>
                    <a:pt x="135" y="10"/>
                  </a:cubicBezTo>
                  <a:cubicBezTo>
                    <a:pt x="98" y="0"/>
                    <a:pt x="53" y="0"/>
                    <a:pt x="17" y="11"/>
                  </a:cubicBezTo>
                  <a:cubicBezTo>
                    <a:pt x="0" y="16"/>
                    <a:pt x="0" y="40"/>
                    <a:pt x="17" y="45"/>
                  </a:cubicBezTo>
                  <a:close/>
                </a:path>
              </a:pathLst>
            </a:custGeom>
            <a:solidFill>
              <a:srgbClr val="FF98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15"/>
            <p:cNvSpPr/>
            <p:nvPr/>
          </p:nvSpPr>
          <p:spPr bwMode="auto">
            <a:xfrm>
              <a:off x="2432" y="2415"/>
              <a:ext cx="352" cy="123"/>
            </a:xfrm>
            <a:custGeom>
              <a:avLst/>
              <a:gdLst>
                <a:gd name="T0" fmla="*/ 145 w 162"/>
                <a:gd name="T1" fmla="*/ 11 h 57"/>
                <a:gd name="T2" fmla="*/ 26 w 162"/>
                <a:gd name="T3" fmla="*/ 10 h 57"/>
                <a:gd name="T4" fmla="*/ 33 w 162"/>
                <a:gd name="T5" fmla="*/ 57 h 57"/>
                <a:gd name="T6" fmla="*/ 145 w 162"/>
                <a:gd name="T7" fmla="*/ 45 h 57"/>
                <a:gd name="T8" fmla="*/ 145 w 162"/>
                <a:gd name="T9" fmla="*/ 11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2" h="57">
                  <a:moveTo>
                    <a:pt x="145" y="11"/>
                  </a:moveTo>
                  <a:cubicBezTo>
                    <a:pt x="108" y="0"/>
                    <a:pt x="63" y="0"/>
                    <a:pt x="26" y="10"/>
                  </a:cubicBezTo>
                  <a:cubicBezTo>
                    <a:pt x="0" y="17"/>
                    <a:pt x="5" y="57"/>
                    <a:pt x="33" y="57"/>
                  </a:cubicBezTo>
                  <a:cubicBezTo>
                    <a:pt x="69" y="57"/>
                    <a:pt x="110" y="56"/>
                    <a:pt x="145" y="45"/>
                  </a:cubicBezTo>
                  <a:cubicBezTo>
                    <a:pt x="162" y="40"/>
                    <a:pt x="162" y="16"/>
                    <a:pt x="145" y="11"/>
                  </a:cubicBezTo>
                  <a:close/>
                </a:path>
              </a:pathLst>
            </a:custGeom>
            <a:solidFill>
              <a:srgbClr val="FF98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16"/>
            <p:cNvSpPr/>
            <p:nvPr/>
          </p:nvSpPr>
          <p:spPr bwMode="auto">
            <a:xfrm>
              <a:off x="642" y="3262"/>
              <a:ext cx="1142" cy="668"/>
            </a:xfrm>
            <a:custGeom>
              <a:avLst/>
              <a:gdLst>
                <a:gd name="T0" fmla="*/ 71 w 526"/>
                <a:gd name="T1" fmla="*/ 24 h 308"/>
                <a:gd name="T2" fmla="*/ 143 w 526"/>
                <a:gd name="T3" fmla="*/ 258 h 308"/>
                <a:gd name="T4" fmla="*/ 424 w 526"/>
                <a:gd name="T5" fmla="*/ 287 h 308"/>
                <a:gd name="T6" fmla="*/ 490 w 526"/>
                <a:gd name="T7" fmla="*/ 171 h 308"/>
                <a:gd name="T8" fmla="*/ 287 w 526"/>
                <a:gd name="T9" fmla="*/ 139 h 308"/>
                <a:gd name="T10" fmla="*/ 139 w 526"/>
                <a:gd name="T11" fmla="*/ 42 h 308"/>
                <a:gd name="T12" fmla="*/ 71 w 526"/>
                <a:gd name="T13" fmla="*/ 24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6" h="308">
                  <a:moveTo>
                    <a:pt x="71" y="24"/>
                  </a:moveTo>
                  <a:cubicBezTo>
                    <a:pt x="0" y="98"/>
                    <a:pt x="74" y="213"/>
                    <a:pt x="143" y="258"/>
                  </a:cubicBezTo>
                  <a:cubicBezTo>
                    <a:pt x="220" y="308"/>
                    <a:pt x="337" y="297"/>
                    <a:pt x="424" y="287"/>
                  </a:cubicBezTo>
                  <a:cubicBezTo>
                    <a:pt x="477" y="281"/>
                    <a:pt x="526" y="225"/>
                    <a:pt x="490" y="171"/>
                  </a:cubicBezTo>
                  <a:cubicBezTo>
                    <a:pt x="448" y="108"/>
                    <a:pt x="352" y="138"/>
                    <a:pt x="287" y="139"/>
                  </a:cubicBezTo>
                  <a:cubicBezTo>
                    <a:pt x="217" y="141"/>
                    <a:pt x="165" y="110"/>
                    <a:pt x="139" y="42"/>
                  </a:cubicBezTo>
                  <a:cubicBezTo>
                    <a:pt x="129" y="15"/>
                    <a:pt x="94" y="0"/>
                    <a:pt x="71" y="24"/>
                  </a:cubicBezTo>
                  <a:close/>
                </a:path>
              </a:pathLst>
            </a:custGeom>
            <a:solidFill>
              <a:srgbClr val="FFDC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17"/>
            <p:cNvSpPr/>
            <p:nvPr/>
          </p:nvSpPr>
          <p:spPr bwMode="auto">
            <a:xfrm>
              <a:off x="1603" y="3778"/>
              <a:ext cx="187" cy="37"/>
            </a:xfrm>
            <a:custGeom>
              <a:avLst/>
              <a:gdLst>
                <a:gd name="T0" fmla="*/ 5 w 86"/>
                <a:gd name="T1" fmla="*/ 9 h 17"/>
                <a:gd name="T2" fmla="*/ 84 w 86"/>
                <a:gd name="T3" fmla="*/ 12 h 17"/>
                <a:gd name="T4" fmla="*/ 84 w 86"/>
                <a:gd name="T5" fmla="*/ 10 h 17"/>
                <a:gd name="T6" fmla="*/ 7 w 86"/>
                <a:gd name="T7" fmla="*/ 2 h 17"/>
                <a:gd name="T8" fmla="*/ 5 w 86"/>
                <a:gd name="T9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" h="17">
                  <a:moveTo>
                    <a:pt x="5" y="9"/>
                  </a:moveTo>
                  <a:cubicBezTo>
                    <a:pt x="31" y="17"/>
                    <a:pt x="58" y="15"/>
                    <a:pt x="84" y="12"/>
                  </a:cubicBezTo>
                  <a:cubicBezTo>
                    <a:pt x="86" y="12"/>
                    <a:pt x="86" y="10"/>
                    <a:pt x="84" y="10"/>
                  </a:cubicBezTo>
                  <a:cubicBezTo>
                    <a:pt x="58" y="7"/>
                    <a:pt x="32" y="10"/>
                    <a:pt x="7" y="2"/>
                  </a:cubicBezTo>
                  <a:cubicBezTo>
                    <a:pt x="2" y="0"/>
                    <a:pt x="0" y="7"/>
                    <a:pt x="5" y="9"/>
                  </a:cubicBezTo>
                  <a:close/>
                </a:path>
              </a:pathLst>
            </a:custGeom>
            <a:solidFill>
              <a:srgbClr val="5B08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18"/>
            <p:cNvSpPr/>
            <p:nvPr/>
          </p:nvSpPr>
          <p:spPr bwMode="auto">
            <a:xfrm>
              <a:off x="1634" y="3704"/>
              <a:ext cx="130" cy="20"/>
            </a:xfrm>
            <a:custGeom>
              <a:avLst/>
              <a:gdLst>
                <a:gd name="T0" fmla="*/ 3 w 60"/>
                <a:gd name="T1" fmla="*/ 5 h 9"/>
                <a:gd name="T2" fmla="*/ 58 w 60"/>
                <a:gd name="T3" fmla="*/ 7 h 9"/>
                <a:gd name="T4" fmla="*/ 58 w 60"/>
                <a:gd name="T5" fmla="*/ 4 h 9"/>
                <a:gd name="T6" fmla="*/ 4 w 60"/>
                <a:gd name="T7" fmla="*/ 0 h 9"/>
                <a:gd name="T8" fmla="*/ 3 w 60"/>
                <a:gd name="T9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9">
                  <a:moveTo>
                    <a:pt x="3" y="5"/>
                  </a:moveTo>
                  <a:cubicBezTo>
                    <a:pt x="21" y="8"/>
                    <a:pt x="40" y="9"/>
                    <a:pt x="58" y="7"/>
                  </a:cubicBezTo>
                  <a:cubicBezTo>
                    <a:pt x="60" y="7"/>
                    <a:pt x="60" y="4"/>
                    <a:pt x="58" y="4"/>
                  </a:cubicBezTo>
                  <a:cubicBezTo>
                    <a:pt x="40" y="2"/>
                    <a:pt x="22" y="3"/>
                    <a:pt x="4" y="0"/>
                  </a:cubicBezTo>
                  <a:cubicBezTo>
                    <a:pt x="1" y="0"/>
                    <a:pt x="0" y="5"/>
                    <a:pt x="3" y="5"/>
                  </a:cubicBezTo>
                  <a:close/>
                </a:path>
              </a:pathLst>
            </a:custGeom>
            <a:solidFill>
              <a:srgbClr val="5B08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19"/>
            <p:cNvSpPr/>
            <p:nvPr/>
          </p:nvSpPr>
          <p:spPr bwMode="auto">
            <a:xfrm>
              <a:off x="1582" y="3609"/>
              <a:ext cx="189" cy="50"/>
            </a:xfrm>
            <a:custGeom>
              <a:avLst/>
              <a:gdLst>
                <a:gd name="T0" fmla="*/ 5 w 87"/>
                <a:gd name="T1" fmla="*/ 21 h 23"/>
                <a:gd name="T2" fmla="*/ 85 w 87"/>
                <a:gd name="T3" fmla="*/ 6 h 23"/>
                <a:gd name="T4" fmla="*/ 85 w 87"/>
                <a:gd name="T5" fmla="*/ 3 h 23"/>
                <a:gd name="T6" fmla="*/ 2 w 87"/>
                <a:gd name="T7" fmla="*/ 17 h 23"/>
                <a:gd name="T8" fmla="*/ 5 w 87"/>
                <a:gd name="T9" fmla="*/ 2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7" h="23">
                  <a:moveTo>
                    <a:pt x="5" y="21"/>
                  </a:moveTo>
                  <a:cubicBezTo>
                    <a:pt x="30" y="8"/>
                    <a:pt x="58" y="9"/>
                    <a:pt x="85" y="6"/>
                  </a:cubicBezTo>
                  <a:cubicBezTo>
                    <a:pt x="87" y="6"/>
                    <a:pt x="87" y="3"/>
                    <a:pt x="85" y="3"/>
                  </a:cubicBezTo>
                  <a:cubicBezTo>
                    <a:pt x="57" y="0"/>
                    <a:pt x="27" y="2"/>
                    <a:pt x="2" y="17"/>
                  </a:cubicBezTo>
                  <a:cubicBezTo>
                    <a:pt x="0" y="19"/>
                    <a:pt x="2" y="23"/>
                    <a:pt x="5" y="21"/>
                  </a:cubicBezTo>
                  <a:close/>
                </a:path>
              </a:pathLst>
            </a:custGeom>
            <a:solidFill>
              <a:srgbClr val="5B08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20"/>
            <p:cNvSpPr/>
            <p:nvPr/>
          </p:nvSpPr>
          <p:spPr bwMode="auto">
            <a:xfrm>
              <a:off x="1972" y="3262"/>
              <a:ext cx="1144" cy="668"/>
            </a:xfrm>
            <a:custGeom>
              <a:avLst/>
              <a:gdLst>
                <a:gd name="T0" fmla="*/ 456 w 527"/>
                <a:gd name="T1" fmla="*/ 24 h 308"/>
                <a:gd name="T2" fmla="*/ 384 w 527"/>
                <a:gd name="T3" fmla="*/ 258 h 308"/>
                <a:gd name="T4" fmla="*/ 103 w 527"/>
                <a:gd name="T5" fmla="*/ 287 h 308"/>
                <a:gd name="T6" fmla="*/ 37 w 527"/>
                <a:gd name="T7" fmla="*/ 171 h 308"/>
                <a:gd name="T8" fmla="*/ 240 w 527"/>
                <a:gd name="T9" fmla="*/ 139 h 308"/>
                <a:gd name="T10" fmla="*/ 388 w 527"/>
                <a:gd name="T11" fmla="*/ 42 h 308"/>
                <a:gd name="T12" fmla="*/ 456 w 527"/>
                <a:gd name="T13" fmla="*/ 24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7" h="308">
                  <a:moveTo>
                    <a:pt x="456" y="24"/>
                  </a:moveTo>
                  <a:cubicBezTo>
                    <a:pt x="527" y="98"/>
                    <a:pt x="453" y="213"/>
                    <a:pt x="384" y="258"/>
                  </a:cubicBezTo>
                  <a:cubicBezTo>
                    <a:pt x="307" y="308"/>
                    <a:pt x="189" y="297"/>
                    <a:pt x="103" y="287"/>
                  </a:cubicBezTo>
                  <a:cubicBezTo>
                    <a:pt x="50" y="281"/>
                    <a:pt x="0" y="225"/>
                    <a:pt x="37" y="171"/>
                  </a:cubicBezTo>
                  <a:cubicBezTo>
                    <a:pt x="79" y="108"/>
                    <a:pt x="175" y="138"/>
                    <a:pt x="240" y="139"/>
                  </a:cubicBezTo>
                  <a:cubicBezTo>
                    <a:pt x="310" y="141"/>
                    <a:pt x="361" y="110"/>
                    <a:pt x="388" y="42"/>
                  </a:cubicBezTo>
                  <a:cubicBezTo>
                    <a:pt x="398" y="15"/>
                    <a:pt x="433" y="0"/>
                    <a:pt x="456" y="24"/>
                  </a:cubicBezTo>
                  <a:close/>
                </a:path>
              </a:pathLst>
            </a:custGeom>
            <a:solidFill>
              <a:srgbClr val="FFDC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21"/>
            <p:cNvSpPr/>
            <p:nvPr/>
          </p:nvSpPr>
          <p:spPr bwMode="auto">
            <a:xfrm>
              <a:off x="1968" y="3778"/>
              <a:ext cx="187" cy="37"/>
            </a:xfrm>
            <a:custGeom>
              <a:avLst/>
              <a:gdLst>
                <a:gd name="T0" fmla="*/ 79 w 86"/>
                <a:gd name="T1" fmla="*/ 2 h 17"/>
                <a:gd name="T2" fmla="*/ 2 w 86"/>
                <a:gd name="T3" fmla="*/ 10 h 17"/>
                <a:gd name="T4" fmla="*/ 2 w 86"/>
                <a:gd name="T5" fmla="*/ 12 h 17"/>
                <a:gd name="T6" fmla="*/ 81 w 86"/>
                <a:gd name="T7" fmla="*/ 9 h 17"/>
                <a:gd name="T8" fmla="*/ 79 w 86"/>
                <a:gd name="T9" fmla="*/ 2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" h="17">
                  <a:moveTo>
                    <a:pt x="79" y="2"/>
                  </a:moveTo>
                  <a:cubicBezTo>
                    <a:pt x="54" y="10"/>
                    <a:pt x="28" y="7"/>
                    <a:pt x="2" y="10"/>
                  </a:cubicBezTo>
                  <a:cubicBezTo>
                    <a:pt x="0" y="10"/>
                    <a:pt x="0" y="12"/>
                    <a:pt x="2" y="12"/>
                  </a:cubicBezTo>
                  <a:cubicBezTo>
                    <a:pt x="28" y="15"/>
                    <a:pt x="55" y="17"/>
                    <a:pt x="81" y="9"/>
                  </a:cubicBezTo>
                  <a:cubicBezTo>
                    <a:pt x="86" y="7"/>
                    <a:pt x="84" y="0"/>
                    <a:pt x="79" y="2"/>
                  </a:cubicBezTo>
                  <a:close/>
                </a:path>
              </a:pathLst>
            </a:custGeom>
            <a:solidFill>
              <a:srgbClr val="5B08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22"/>
            <p:cNvSpPr/>
            <p:nvPr/>
          </p:nvSpPr>
          <p:spPr bwMode="auto">
            <a:xfrm>
              <a:off x="1994" y="3704"/>
              <a:ext cx="130" cy="20"/>
            </a:xfrm>
            <a:custGeom>
              <a:avLst/>
              <a:gdLst>
                <a:gd name="T0" fmla="*/ 55 w 60"/>
                <a:gd name="T1" fmla="*/ 0 h 9"/>
                <a:gd name="T2" fmla="*/ 2 w 60"/>
                <a:gd name="T3" fmla="*/ 4 h 9"/>
                <a:gd name="T4" fmla="*/ 2 w 60"/>
                <a:gd name="T5" fmla="*/ 7 h 9"/>
                <a:gd name="T6" fmla="*/ 57 w 60"/>
                <a:gd name="T7" fmla="*/ 5 h 9"/>
                <a:gd name="T8" fmla="*/ 55 w 60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9">
                  <a:moveTo>
                    <a:pt x="55" y="0"/>
                  </a:moveTo>
                  <a:cubicBezTo>
                    <a:pt x="38" y="3"/>
                    <a:pt x="20" y="2"/>
                    <a:pt x="2" y="4"/>
                  </a:cubicBezTo>
                  <a:cubicBezTo>
                    <a:pt x="0" y="4"/>
                    <a:pt x="0" y="7"/>
                    <a:pt x="2" y="7"/>
                  </a:cubicBezTo>
                  <a:cubicBezTo>
                    <a:pt x="20" y="9"/>
                    <a:pt x="39" y="8"/>
                    <a:pt x="57" y="5"/>
                  </a:cubicBezTo>
                  <a:cubicBezTo>
                    <a:pt x="60" y="5"/>
                    <a:pt x="58" y="0"/>
                    <a:pt x="55" y="0"/>
                  </a:cubicBezTo>
                  <a:close/>
                </a:path>
              </a:pathLst>
            </a:custGeom>
            <a:solidFill>
              <a:srgbClr val="5B08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23"/>
            <p:cNvSpPr/>
            <p:nvPr/>
          </p:nvSpPr>
          <p:spPr bwMode="auto">
            <a:xfrm>
              <a:off x="1985" y="3609"/>
              <a:ext cx="191" cy="50"/>
            </a:xfrm>
            <a:custGeom>
              <a:avLst/>
              <a:gdLst>
                <a:gd name="T0" fmla="*/ 85 w 88"/>
                <a:gd name="T1" fmla="*/ 17 h 23"/>
                <a:gd name="T2" fmla="*/ 3 w 88"/>
                <a:gd name="T3" fmla="*/ 3 h 23"/>
                <a:gd name="T4" fmla="*/ 3 w 88"/>
                <a:gd name="T5" fmla="*/ 6 h 23"/>
                <a:gd name="T6" fmla="*/ 83 w 88"/>
                <a:gd name="T7" fmla="*/ 21 h 23"/>
                <a:gd name="T8" fmla="*/ 85 w 88"/>
                <a:gd name="T9" fmla="*/ 17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8" h="23">
                  <a:moveTo>
                    <a:pt x="85" y="17"/>
                  </a:moveTo>
                  <a:cubicBezTo>
                    <a:pt x="61" y="2"/>
                    <a:pt x="31" y="0"/>
                    <a:pt x="3" y="3"/>
                  </a:cubicBezTo>
                  <a:cubicBezTo>
                    <a:pt x="0" y="3"/>
                    <a:pt x="0" y="6"/>
                    <a:pt x="3" y="6"/>
                  </a:cubicBezTo>
                  <a:cubicBezTo>
                    <a:pt x="30" y="9"/>
                    <a:pt x="58" y="8"/>
                    <a:pt x="83" y="21"/>
                  </a:cubicBezTo>
                  <a:cubicBezTo>
                    <a:pt x="86" y="23"/>
                    <a:pt x="88" y="19"/>
                    <a:pt x="85" y="17"/>
                  </a:cubicBezTo>
                  <a:close/>
                </a:path>
              </a:pathLst>
            </a:custGeom>
            <a:solidFill>
              <a:srgbClr val="5B08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24"/>
            <p:cNvSpPr/>
            <p:nvPr/>
          </p:nvSpPr>
          <p:spPr bwMode="auto">
            <a:xfrm>
              <a:off x="968" y="743"/>
              <a:ext cx="464" cy="1255"/>
            </a:xfrm>
            <a:custGeom>
              <a:avLst/>
              <a:gdLst>
                <a:gd name="T0" fmla="*/ 194 w 214"/>
                <a:gd name="T1" fmla="*/ 307 h 579"/>
                <a:gd name="T2" fmla="*/ 138 w 214"/>
                <a:gd name="T3" fmla="*/ 58 h 579"/>
                <a:gd name="T4" fmla="*/ 29 w 214"/>
                <a:gd name="T5" fmla="*/ 58 h 579"/>
                <a:gd name="T6" fmla="*/ 7 w 214"/>
                <a:gd name="T7" fmla="*/ 329 h 579"/>
                <a:gd name="T8" fmla="*/ 107 w 214"/>
                <a:gd name="T9" fmla="*/ 561 h 579"/>
                <a:gd name="T10" fmla="*/ 165 w 214"/>
                <a:gd name="T11" fmla="*/ 527 h 579"/>
                <a:gd name="T12" fmla="*/ 167 w 214"/>
                <a:gd name="T13" fmla="*/ 526 h 579"/>
                <a:gd name="T14" fmla="*/ 194 w 214"/>
                <a:gd name="T15" fmla="*/ 307 h 5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4" h="579">
                  <a:moveTo>
                    <a:pt x="194" y="307"/>
                  </a:moveTo>
                  <a:cubicBezTo>
                    <a:pt x="188" y="221"/>
                    <a:pt x="171" y="138"/>
                    <a:pt x="138" y="58"/>
                  </a:cubicBezTo>
                  <a:cubicBezTo>
                    <a:pt x="119" y="9"/>
                    <a:pt x="45" y="0"/>
                    <a:pt x="29" y="58"/>
                  </a:cubicBezTo>
                  <a:cubicBezTo>
                    <a:pt x="5" y="145"/>
                    <a:pt x="0" y="240"/>
                    <a:pt x="7" y="329"/>
                  </a:cubicBezTo>
                  <a:cubicBezTo>
                    <a:pt x="13" y="418"/>
                    <a:pt x="32" y="505"/>
                    <a:pt x="107" y="561"/>
                  </a:cubicBezTo>
                  <a:cubicBezTo>
                    <a:pt x="131" y="579"/>
                    <a:pt x="164" y="554"/>
                    <a:pt x="165" y="527"/>
                  </a:cubicBezTo>
                  <a:cubicBezTo>
                    <a:pt x="166" y="527"/>
                    <a:pt x="166" y="526"/>
                    <a:pt x="167" y="526"/>
                  </a:cubicBezTo>
                  <a:cubicBezTo>
                    <a:pt x="214" y="470"/>
                    <a:pt x="199" y="376"/>
                    <a:pt x="194" y="30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25"/>
            <p:cNvSpPr/>
            <p:nvPr/>
          </p:nvSpPr>
          <p:spPr bwMode="auto">
            <a:xfrm>
              <a:off x="1050" y="977"/>
              <a:ext cx="304" cy="794"/>
            </a:xfrm>
            <a:custGeom>
              <a:avLst/>
              <a:gdLst>
                <a:gd name="T0" fmla="*/ 122 w 140"/>
                <a:gd name="T1" fmla="*/ 194 h 366"/>
                <a:gd name="T2" fmla="*/ 87 w 140"/>
                <a:gd name="T3" fmla="*/ 37 h 366"/>
                <a:gd name="T4" fmla="*/ 18 w 140"/>
                <a:gd name="T5" fmla="*/ 37 h 366"/>
                <a:gd name="T6" fmla="*/ 4 w 140"/>
                <a:gd name="T7" fmla="*/ 207 h 366"/>
                <a:gd name="T8" fmla="*/ 57 w 140"/>
                <a:gd name="T9" fmla="*/ 336 h 366"/>
                <a:gd name="T10" fmla="*/ 122 w 140"/>
                <a:gd name="T11" fmla="*/ 194 h 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0" h="366">
                  <a:moveTo>
                    <a:pt x="122" y="194"/>
                  </a:moveTo>
                  <a:cubicBezTo>
                    <a:pt x="118" y="139"/>
                    <a:pt x="107" y="87"/>
                    <a:pt x="87" y="37"/>
                  </a:cubicBezTo>
                  <a:cubicBezTo>
                    <a:pt x="75" y="6"/>
                    <a:pt x="28" y="0"/>
                    <a:pt x="18" y="37"/>
                  </a:cubicBezTo>
                  <a:cubicBezTo>
                    <a:pt x="3" y="91"/>
                    <a:pt x="0" y="151"/>
                    <a:pt x="4" y="207"/>
                  </a:cubicBezTo>
                  <a:cubicBezTo>
                    <a:pt x="7" y="247"/>
                    <a:pt x="13" y="320"/>
                    <a:pt x="57" y="336"/>
                  </a:cubicBezTo>
                  <a:cubicBezTo>
                    <a:pt x="140" y="366"/>
                    <a:pt x="125" y="236"/>
                    <a:pt x="122" y="194"/>
                  </a:cubicBezTo>
                  <a:close/>
                </a:path>
              </a:pathLst>
            </a:custGeom>
            <a:solidFill>
              <a:srgbClr val="FFDC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26"/>
            <p:cNvSpPr/>
            <p:nvPr/>
          </p:nvSpPr>
          <p:spPr bwMode="auto">
            <a:xfrm>
              <a:off x="2326" y="743"/>
              <a:ext cx="464" cy="1255"/>
            </a:xfrm>
            <a:custGeom>
              <a:avLst/>
              <a:gdLst>
                <a:gd name="T0" fmla="*/ 20 w 214"/>
                <a:gd name="T1" fmla="*/ 307 h 579"/>
                <a:gd name="T2" fmla="*/ 76 w 214"/>
                <a:gd name="T3" fmla="*/ 58 h 579"/>
                <a:gd name="T4" fmla="*/ 185 w 214"/>
                <a:gd name="T5" fmla="*/ 58 h 579"/>
                <a:gd name="T6" fmla="*/ 207 w 214"/>
                <a:gd name="T7" fmla="*/ 329 h 579"/>
                <a:gd name="T8" fmla="*/ 107 w 214"/>
                <a:gd name="T9" fmla="*/ 561 h 579"/>
                <a:gd name="T10" fmla="*/ 49 w 214"/>
                <a:gd name="T11" fmla="*/ 527 h 579"/>
                <a:gd name="T12" fmla="*/ 47 w 214"/>
                <a:gd name="T13" fmla="*/ 526 h 579"/>
                <a:gd name="T14" fmla="*/ 20 w 214"/>
                <a:gd name="T15" fmla="*/ 307 h 5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4" h="579">
                  <a:moveTo>
                    <a:pt x="20" y="307"/>
                  </a:moveTo>
                  <a:cubicBezTo>
                    <a:pt x="26" y="221"/>
                    <a:pt x="43" y="138"/>
                    <a:pt x="76" y="58"/>
                  </a:cubicBezTo>
                  <a:cubicBezTo>
                    <a:pt x="95" y="9"/>
                    <a:pt x="169" y="0"/>
                    <a:pt x="185" y="58"/>
                  </a:cubicBezTo>
                  <a:cubicBezTo>
                    <a:pt x="209" y="145"/>
                    <a:pt x="214" y="240"/>
                    <a:pt x="207" y="329"/>
                  </a:cubicBezTo>
                  <a:cubicBezTo>
                    <a:pt x="201" y="418"/>
                    <a:pt x="181" y="505"/>
                    <a:pt x="107" y="561"/>
                  </a:cubicBezTo>
                  <a:cubicBezTo>
                    <a:pt x="83" y="579"/>
                    <a:pt x="50" y="554"/>
                    <a:pt x="49" y="527"/>
                  </a:cubicBezTo>
                  <a:cubicBezTo>
                    <a:pt x="48" y="527"/>
                    <a:pt x="48" y="526"/>
                    <a:pt x="47" y="526"/>
                  </a:cubicBezTo>
                  <a:cubicBezTo>
                    <a:pt x="0" y="470"/>
                    <a:pt x="15" y="376"/>
                    <a:pt x="20" y="30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27"/>
            <p:cNvSpPr/>
            <p:nvPr/>
          </p:nvSpPr>
          <p:spPr bwMode="auto">
            <a:xfrm>
              <a:off x="2404" y="977"/>
              <a:ext cx="304" cy="794"/>
            </a:xfrm>
            <a:custGeom>
              <a:avLst/>
              <a:gdLst>
                <a:gd name="T0" fmla="*/ 18 w 140"/>
                <a:gd name="T1" fmla="*/ 194 h 366"/>
                <a:gd name="T2" fmla="*/ 53 w 140"/>
                <a:gd name="T3" fmla="*/ 37 h 366"/>
                <a:gd name="T4" fmla="*/ 122 w 140"/>
                <a:gd name="T5" fmla="*/ 37 h 366"/>
                <a:gd name="T6" fmla="*/ 136 w 140"/>
                <a:gd name="T7" fmla="*/ 207 h 366"/>
                <a:gd name="T8" fmla="*/ 83 w 140"/>
                <a:gd name="T9" fmla="*/ 336 h 366"/>
                <a:gd name="T10" fmla="*/ 18 w 140"/>
                <a:gd name="T11" fmla="*/ 194 h 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0" h="366">
                  <a:moveTo>
                    <a:pt x="18" y="194"/>
                  </a:moveTo>
                  <a:cubicBezTo>
                    <a:pt x="22" y="139"/>
                    <a:pt x="33" y="87"/>
                    <a:pt x="53" y="37"/>
                  </a:cubicBezTo>
                  <a:cubicBezTo>
                    <a:pt x="65" y="6"/>
                    <a:pt x="112" y="0"/>
                    <a:pt x="122" y="37"/>
                  </a:cubicBezTo>
                  <a:cubicBezTo>
                    <a:pt x="137" y="91"/>
                    <a:pt x="140" y="151"/>
                    <a:pt x="136" y="207"/>
                  </a:cubicBezTo>
                  <a:cubicBezTo>
                    <a:pt x="133" y="247"/>
                    <a:pt x="127" y="320"/>
                    <a:pt x="83" y="336"/>
                  </a:cubicBezTo>
                  <a:cubicBezTo>
                    <a:pt x="0" y="366"/>
                    <a:pt x="15" y="236"/>
                    <a:pt x="18" y="194"/>
                  </a:cubicBezTo>
                  <a:close/>
                </a:path>
              </a:pathLst>
            </a:custGeom>
            <a:solidFill>
              <a:srgbClr val="FFDC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28"/>
            <p:cNvSpPr/>
            <p:nvPr/>
          </p:nvSpPr>
          <p:spPr bwMode="auto">
            <a:xfrm>
              <a:off x="2209" y="2846"/>
              <a:ext cx="187" cy="347"/>
            </a:xfrm>
            <a:custGeom>
              <a:avLst/>
              <a:gdLst>
                <a:gd name="T0" fmla="*/ 15 w 86"/>
                <a:gd name="T1" fmla="*/ 153 h 160"/>
                <a:gd name="T2" fmla="*/ 44 w 86"/>
                <a:gd name="T3" fmla="*/ 86 h 160"/>
                <a:gd name="T4" fmla="*/ 82 w 86"/>
                <a:gd name="T5" fmla="*/ 19 h 160"/>
                <a:gd name="T6" fmla="*/ 61 w 86"/>
                <a:gd name="T7" fmla="*/ 7 h 160"/>
                <a:gd name="T8" fmla="*/ 19 w 86"/>
                <a:gd name="T9" fmla="*/ 78 h 160"/>
                <a:gd name="T10" fmla="*/ 1 w 86"/>
                <a:gd name="T11" fmla="*/ 151 h 160"/>
                <a:gd name="T12" fmla="*/ 15 w 86"/>
                <a:gd name="T13" fmla="*/ 153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6" h="160">
                  <a:moveTo>
                    <a:pt x="15" y="153"/>
                  </a:moveTo>
                  <a:cubicBezTo>
                    <a:pt x="24" y="130"/>
                    <a:pt x="33" y="108"/>
                    <a:pt x="44" y="86"/>
                  </a:cubicBezTo>
                  <a:cubicBezTo>
                    <a:pt x="56" y="64"/>
                    <a:pt x="74" y="42"/>
                    <a:pt x="82" y="19"/>
                  </a:cubicBezTo>
                  <a:cubicBezTo>
                    <a:pt x="86" y="6"/>
                    <a:pt x="70" y="0"/>
                    <a:pt x="61" y="7"/>
                  </a:cubicBezTo>
                  <a:cubicBezTo>
                    <a:pt x="41" y="23"/>
                    <a:pt x="29" y="55"/>
                    <a:pt x="19" y="78"/>
                  </a:cubicBezTo>
                  <a:cubicBezTo>
                    <a:pt x="9" y="101"/>
                    <a:pt x="0" y="125"/>
                    <a:pt x="1" y="151"/>
                  </a:cubicBezTo>
                  <a:cubicBezTo>
                    <a:pt x="2" y="159"/>
                    <a:pt x="12" y="160"/>
                    <a:pt x="15" y="153"/>
                  </a:cubicBezTo>
                  <a:close/>
                </a:path>
              </a:pathLst>
            </a:custGeom>
            <a:solidFill>
              <a:srgbClr val="8DC5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29"/>
            <p:cNvSpPr/>
            <p:nvPr/>
          </p:nvSpPr>
          <p:spPr bwMode="auto">
            <a:xfrm>
              <a:off x="2226" y="2983"/>
              <a:ext cx="319" cy="255"/>
            </a:xfrm>
            <a:custGeom>
              <a:avLst/>
              <a:gdLst>
                <a:gd name="T0" fmla="*/ 18 w 147"/>
                <a:gd name="T1" fmla="*/ 111 h 118"/>
                <a:gd name="T2" fmla="*/ 132 w 147"/>
                <a:gd name="T3" fmla="*/ 35 h 118"/>
                <a:gd name="T4" fmla="*/ 118 w 147"/>
                <a:gd name="T5" fmla="*/ 10 h 118"/>
                <a:gd name="T6" fmla="*/ 3 w 147"/>
                <a:gd name="T7" fmla="*/ 103 h 118"/>
                <a:gd name="T8" fmla="*/ 18 w 147"/>
                <a:gd name="T9" fmla="*/ 111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" h="118">
                  <a:moveTo>
                    <a:pt x="18" y="111"/>
                  </a:moveTo>
                  <a:cubicBezTo>
                    <a:pt x="49" y="75"/>
                    <a:pt x="94" y="62"/>
                    <a:pt x="132" y="35"/>
                  </a:cubicBezTo>
                  <a:cubicBezTo>
                    <a:pt x="147" y="24"/>
                    <a:pt x="134" y="0"/>
                    <a:pt x="118" y="10"/>
                  </a:cubicBezTo>
                  <a:cubicBezTo>
                    <a:pt x="77" y="32"/>
                    <a:pt x="21" y="57"/>
                    <a:pt x="3" y="103"/>
                  </a:cubicBezTo>
                  <a:cubicBezTo>
                    <a:pt x="0" y="111"/>
                    <a:pt x="12" y="118"/>
                    <a:pt x="18" y="111"/>
                  </a:cubicBezTo>
                  <a:close/>
                </a:path>
              </a:pathLst>
            </a:custGeom>
            <a:solidFill>
              <a:srgbClr val="8DC5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30"/>
            <p:cNvSpPr/>
            <p:nvPr/>
          </p:nvSpPr>
          <p:spPr bwMode="auto">
            <a:xfrm>
              <a:off x="2239" y="3156"/>
              <a:ext cx="341" cy="113"/>
            </a:xfrm>
            <a:custGeom>
              <a:avLst/>
              <a:gdLst>
                <a:gd name="T0" fmla="*/ 14 w 157"/>
                <a:gd name="T1" fmla="*/ 50 h 52"/>
                <a:gd name="T2" fmla="*/ 139 w 157"/>
                <a:gd name="T3" fmla="*/ 31 h 52"/>
                <a:gd name="T4" fmla="*/ 132 w 157"/>
                <a:gd name="T5" fmla="*/ 4 h 52"/>
                <a:gd name="T6" fmla="*/ 11 w 157"/>
                <a:gd name="T7" fmla="*/ 29 h 52"/>
                <a:gd name="T8" fmla="*/ 14 w 157"/>
                <a:gd name="T9" fmla="*/ 5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7" h="52">
                  <a:moveTo>
                    <a:pt x="14" y="50"/>
                  </a:moveTo>
                  <a:cubicBezTo>
                    <a:pt x="55" y="52"/>
                    <a:pt x="99" y="39"/>
                    <a:pt x="139" y="31"/>
                  </a:cubicBezTo>
                  <a:cubicBezTo>
                    <a:pt x="157" y="27"/>
                    <a:pt x="149" y="0"/>
                    <a:pt x="132" y="4"/>
                  </a:cubicBezTo>
                  <a:cubicBezTo>
                    <a:pt x="92" y="13"/>
                    <a:pt x="50" y="17"/>
                    <a:pt x="11" y="29"/>
                  </a:cubicBezTo>
                  <a:cubicBezTo>
                    <a:pt x="0" y="33"/>
                    <a:pt x="2" y="50"/>
                    <a:pt x="14" y="50"/>
                  </a:cubicBezTo>
                  <a:close/>
                </a:path>
              </a:pathLst>
            </a:custGeom>
            <a:solidFill>
              <a:srgbClr val="8DC5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31"/>
            <p:cNvSpPr/>
            <p:nvPr/>
          </p:nvSpPr>
          <p:spPr bwMode="auto">
            <a:xfrm>
              <a:off x="1710" y="3039"/>
              <a:ext cx="744" cy="945"/>
            </a:xfrm>
            <a:custGeom>
              <a:avLst/>
              <a:gdLst>
                <a:gd name="T0" fmla="*/ 243 w 343"/>
                <a:gd name="T1" fmla="*/ 35 h 436"/>
                <a:gd name="T2" fmla="*/ 166 w 343"/>
                <a:gd name="T3" fmla="*/ 7 h 436"/>
                <a:gd name="T4" fmla="*/ 108 w 343"/>
                <a:gd name="T5" fmla="*/ 74 h 436"/>
                <a:gd name="T6" fmla="*/ 54 w 343"/>
                <a:gd name="T7" fmla="*/ 206 h 436"/>
                <a:gd name="T8" fmla="*/ 8 w 343"/>
                <a:gd name="T9" fmla="*/ 348 h 436"/>
                <a:gd name="T10" fmla="*/ 193 w 343"/>
                <a:gd name="T11" fmla="*/ 278 h 436"/>
                <a:gd name="T12" fmla="*/ 278 w 343"/>
                <a:gd name="T13" fmla="*/ 215 h 436"/>
                <a:gd name="T14" fmla="*/ 243 w 343"/>
                <a:gd name="T15" fmla="*/ 35 h 4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43" h="436">
                  <a:moveTo>
                    <a:pt x="243" y="35"/>
                  </a:moveTo>
                  <a:cubicBezTo>
                    <a:pt x="222" y="15"/>
                    <a:pt x="195" y="0"/>
                    <a:pt x="166" y="7"/>
                  </a:cubicBezTo>
                  <a:cubicBezTo>
                    <a:pt x="135" y="14"/>
                    <a:pt x="119" y="48"/>
                    <a:pt x="108" y="74"/>
                  </a:cubicBezTo>
                  <a:cubicBezTo>
                    <a:pt x="89" y="118"/>
                    <a:pt x="73" y="162"/>
                    <a:pt x="54" y="206"/>
                  </a:cubicBezTo>
                  <a:cubicBezTo>
                    <a:pt x="38" y="245"/>
                    <a:pt x="0" y="305"/>
                    <a:pt x="8" y="348"/>
                  </a:cubicBezTo>
                  <a:cubicBezTo>
                    <a:pt x="24" y="436"/>
                    <a:pt x="161" y="303"/>
                    <a:pt x="193" y="278"/>
                  </a:cubicBezTo>
                  <a:cubicBezTo>
                    <a:pt x="221" y="256"/>
                    <a:pt x="252" y="239"/>
                    <a:pt x="278" y="215"/>
                  </a:cubicBezTo>
                  <a:cubicBezTo>
                    <a:pt x="343" y="156"/>
                    <a:pt x="294" y="83"/>
                    <a:pt x="243" y="35"/>
                  </a:cubicBezTo>
                  <a:close/>
                </a:path>
              </a:pathLst>
            </a:custGeom>
            <a:solidFill>
              <a:srgbClr val="FF8D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32"/>
            <p:cNvSpPr/>
            <p:nvPr/>
          </p:nvSpPr>
          <p:spPr bwMode="auto">
            <a:xfrm>
              <a:off x="1840" y="3188"/>
              <a:ext cx="295" cy="144"/>
            </a:xfrm>
            <a:custGeom>
              <a:avLst/>
              <a:gdLst>
                <a:gd name="T0" fmla="*/ 8 w 136"/>
                <a:gd name="T1" fmla="*/ 12 h 66"/>
                <a:gd name="T2" fmla="*/ 130 w 136"/>
                <a:gd name="T3" fmla="*/ 64 h 66"/>
                <a:gd name="T4" fmla="*/ 134 w 136"/>
                <a:gd name="T5" fmla="*/ 60 h 66"/>
                <a:gd name="T6" fmla="*/ 8 w 136"/>
                <a:gd name="T7" fmla="*/ 0 h 66"/>
                <a:gd name="T8" fmla="*/ 8 w 136"/>
                <a:gd name="T9" fmla="*/ 12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6" h="66">
                  <a:moveTo>
                    <a:pt x="8" y="12"/>
                  </a:moveTo>
                  <a:cubicBezTo>
                    <a:pt x="56" y="13"/>
                    <a:pt x="92" y="39"/>
                    <a:pt x="130" y="64"/>
                  </a:cubicBezTo>
                  <a:cubicBezTo>
                    <a:pt x="133" y="66"/>
                    <a:pt x="136" y="62"/>
                    <a:pt x="134" y="60"/>
                  </a:cubicBezTo>
                  <a:cubicBezTo>
                    <a:pt x="101" y="26"/>
                    <a:pt x="55" y="2"/>
                    <a:pt x="8" y="0"/>
                  </a:cubicBezTo>
                  <a:cubicBezTo>
                    <a:pt x="0" y="0"/>
                    <a:pt x="0" y="12"/>
                    <a:pt x="8" y="12"/>
                  </a:cubicBezTo>
                  <a:close/>
                </a:path>
              </a:pathLst>
            </a:custGeom>
            <a:solidFill>
              <a:srgbClr val="FF74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33"/>
            <p:cNvSpPr/>
            <p:nvPr/>
          </p:nvSpPr>
          <p:spPr bwMode="auto">
            <a:xfrm>
              <a:off x="1771" y="3336"/>
              <a:ext cx="262" cy="145"/>
            </a:xfrm>
            <a:custGeom>
              <a:avLst/>
              <a:gdLst>
                <a:gd name="T0" fmla="*/ 7 w 121"/>
                <a:gd name="T1" fmla="*/ 16 h 67"/>
                <a:gd name="T2" fmla="*/ 115 w 121"/>
                <a:gd name="T3" fmla="*/ 65 h 67"/>
                <a:gd name="T4" fmla="*/ 120 w 121"/>
                <a:gd name="T5" fmla="*/ 61 h 67"/>
                <a:gd name="T6" fmla="*/ 7 w 121"/>
                <a:gd name="T7" fmla="*/ 4 h 67"/>
                <a:gd name="T8" fmla="*/ 7 w 121"/>
                <a:gd name="T9" fmla="*/ 16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0" h="67">
                  <a:moveTo>
                    <a:pt x="7" y="16"/>
                  </a:moveTo>
                  <a:cubicBezTo>
                    <a:pt x="54" y="12"/>
                    <a:pt x="81" y="40"/>
                    <a:pt x="115" y="65"/>
                  </a:cubicBezTo>
                  <a:cubicBezTo>
                    <a:pt x="118" y="67"/>
                    <a:pt x="121" y="64"/>
                    <a:pt x="120" y="61"/>
                  </a:cubicBezTo>
                  <a:cubicBezTo>
                    <a:pt x="100" y="20"/>
                    <a:pt x="51" y="0"/>
                    <a:pt x="7" y="4"/>
                  </a:cubicBezTo>
                  <a:cubicBezTo>
                    <a:pt x="0" y="5"/>
                    <a:pt x="0" y="16"/>
                    <a:pt x="7" y="16"/>
                  </a:cubicBezTo>
                  <a:close/>
                </a:path>
              </a:pathLst>
            </a:custGeom>
            <a:solidFill>
              <a:srgbClr val="FF74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Freeform 34"/>
            <p:cNvSpPr/>
            <p:nvPr/>
          </p:nvSpPr>
          <p:spPr bwMode="auto">
            <a:xfrm>
              <a:off x="1731" y="3481"/>
              <a:ext cx="204" cy="102"/>
            </a:xfrm>
            <a:custGeom>
              <a:avLst/>
              <a:gdLst>
                <a:gd name="T0" fmla="*/ 8 w 94"/>
                <a:gd name="T1" fmla="*/ 12 h 47"/>
                <a:gd name="T2" fmla="*/ 86 w 94"/>
                <a:gd name="T3" fmla="*/ 45 h 47"/>
                <a:gd name="T4" fmla="*/ 91 w 94"/>
                <a:gd name="T5" fmla="*/ 39 h 47"/>
                <a:gd name="T6" fmla="*/ 8 w 94"/>
                <a:gd name="T7" fmla="*/ 1 h 47"/>
                <a:gd name="T8" fmla="*/ 8 w 94"/>
                <a:gd name="T9" fmla="*/ 12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4" h="47">
                  <a:moveTo>
                    <a:pt x="8" y="12"/>
                  </a:moveTo>
                  <a:cubicBezTo>
                    <a:pt x="39" y="14"/>
                    <a:pt x="60" y="32"/>
                    <a:pt x="86" y="45"/>
                  </a:cubicBezTo>
                  <a:cubicBezTo>
                    <a:pt x="90" y="47"/>
                    <a:pt x="94" y="42"/>
                    <a:pt x="91" y="39"/>
                  </a:cubicBezTo>
                  <a:cubicBezTo>
                    <a:pt x="71" y="16"/>
                    <a:pt x="37" y="2"/>
                    <a:pt x="8" y="1"/>
                  </a:cubicBezTo>
                  <a:cubicBezTo>
                    <a:pt x="0" y="0"/>
                    <a:pt x="0" y="12"/>
                    <a:pt x="8" y="12"/>
                  </a:cubicBezTo>
                  <a:close/>
                </a:path>
              </a:pathLst>
            </a:custGeom>
            <a:solidFill>
              <a:srgbClr val="FF74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92" name="文本框 91"/>
          <p:cNvSpPr txBox="1"/>
          <p:nvPr/>
        </p:nvSpPr>
        <p:spPr>
          <a:xfrm>
            <a:off x="770906" y="1479851"/>
            <a:ext cx="10449909" cy="36379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3200" b="1" err="1" smtClean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eg</a:t>
            </a:r>
            <a:r>
              <a:rPr lang="zh-CN" altLang="en-US" sz="3200" b="1" smtClean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：以</a:t>
            </a:r>
            <a:r>
              <a:rPr lang="zh-CN" altLang="en-US" sz="3200" b="1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“爱心”为陈述对象，仿照下面的句式，续写两个恰当的比喻句，使之构成一组排比句。</a:t>
            </a:r>
          </a:p>
          <a:p>
            <a:pPr algn="just">
              <a:lnSpc>
                <a:spcPct val="120000"/>
              </a:lnSpc>
            </a:pPr>
            <a:r>
              <a:rPr lang="zh-CN" altLang="en-US" sz="3200" b="1" smtClean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     爱心</a:t>
            </a:r>
            <a:r>
              <a:rPr lang="zh-CN" altLang="en-US" sz="3200" b="1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是一片照射在冬日的阳光，使贫病交迫的人感到人间的温暖；爱心是</a:t>
            </a:r>
            <a:r>
              <a:rPr lang="en-US" altLang="zh-CN" sz="3200" b="1" smtClean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___________</a:t>
            </a:r>
            <a:r>
              <a:rPr lang="en-US" altLang="zh-CN" sz="3200" b="1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_____</a:t>
            </a:r>
            <a:r>
              <a:rPr lang="en-US" altLang="zh-CN" sz="3200" b="1" smtClean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_</a:t>
            </a:r>
            <a:r>
              <a:rPr lang="zh-CN" altLang="en-US" sz="3200" b="1" smtClean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，使</a:t>
            </a:r>
            <a:r>
              <a:rPr lang="en-US" altLang="zh-CN" sz="3200" b="1" smtClean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______</a:t>
            </a:r>
            <a:r>
              <a:rPr lang="en-US" altLang="zh-CN" sz="3200" b="1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_</a:t>
            </a:r>
          </a:p>
          <a:p>
            <a:pPr algn="just">
              <a:lnSpc>
                <a:spcPct val="120000"/>
              </a:lnSpc>
            </a:pPr>
            <a:r>
              <a:rPr lang="en-US" altLang="zh-CN" sz="3200" b="1" smtClean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_____________</a:t>
            </a:r>
            <a:r>
              <a:rPr lang="zh-CN" altLang="en-US" sz="3200" b="1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；爱心</a:t>
            </a:r>
            <a:r>
              <a:rPr lang="zh-CN" altLang="en-US" sz="3200" b="1" smtClean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是</a:t>
            </a:r>
            <a:r>
              <a:rPr lang="en-US" altLang="zh-CN" sz="3200" b="1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__</a:t>
            </a:r>
            <a:r>
              <a:rPr lang="en-US" altLang="zh-CN" sz="3200" b="1" smtClean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______________</a:t>
            </a:r>
            <a:r>
              <a:rPr lang="zh-CN" altLang="en-US" sz="3200" b="1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，使</a:t>
            </a:r>
            <a:r>
              <a:rPr lang="en-US" altLang="zh-CN" sz="3200" b="1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___________________</a:t>
            </a:r>
            <a:r>
              <a:rPr lang="zh-CN" altLang="en-US" sz="3200" b="1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。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4504806" y="3193226"/>
            <a:ext cx="38573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latin typeface="方正喵呜体" panose="02010600010101010101" pitchFamily="2" charset="-122"/>
                <a:ea typeface="方正喵呜体" panose="02010600010101010101" pitchFamily="2" charset="-122"/>
              </a:rPr>
              <a:t>一股撞开冰闸的春水</a:t>
            </a:r>
          </a:p>
        </p:txBody>
      </p:sp>
      <p:sp>
        <p:nvSpPr>
          <p:cNvPr id="93" name="文本框 92"/>
          <p:cNvSpPr txBox="1"/>
          <p:nvPr/>
        </p:nvSpPr>
        <p:spPr>
          <a:xfrm>
            <a:off x="9581103" y="3217493"/>
            <a:ext cx="197715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latin typeface="方正喵呜体" panose="02010600010101010101" pitchFamily="2" charset="-122"/>
                <a:ea typeface="方正喵呜体" panose="02010600010101010101" pitchFamily="2" charset="-122"/>
              </a:rPr>
              <a:t>铁石</a:t>
            </a:r>
            <a:r>
              <a:rPr lang="zh-CN" altLang="en-US" sz="3200" b="1" smtClean="0">
                <a:latin typeface="方正喵呜体" panose="02010600010101010101" pitchFamily="2" charset="-122"/>
                <a:ea typeface="方正喵呜体" panose="02010600010101010101" pitchFamily="2" charset="-122"/>
              </a:rPr>
              <a:t>心</a:t>
            </a:r>
            <a:endParaRPr lang="zh-CN" altLang="en-US" sz="3200" b="1"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95" name="文本框 94"/>
          <p:cNvSpPr txBox="1"/>
          <p:nvPr/>
        </p:nvSpPr>
        <p:spPr>
          <a:xfrm>
            <a:off x="6160869" y="3737566"/>
            <a:ext cx="41551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latin typeface="方正喵呜体" panose="02010600010101010101" pitchFamily="2" charset="-122"/>
                <a:ea typeface="方正喵呜体" panose="02010600010101010101" pitchFamily="2" charset="-122"/>
              </a:rPr>
              <a:t>一座亮在黑夜的灯塔</a:t>
            </a:r>
          </a:p>
        </p:txBody>
      </p:sp>
      <p:sp>
        <p:nvSpPr>
          <p:cNvPr id="96" name="文本框 95"/>
          <p:cNvSpPr txBox="1"/>
          <p:nvPr/>
        </p:nvSpPr>
        <p:spPr>
          <a:xfrm>
            <a:off x="1050688" y="4367619"/>
            <a:ext cx="43956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latin typeface="方正喵呜体" panose="02010600010101010101" pitchFamily="2" charset="-122"/>
                <a:ea typeface="方正喵呜体" panose="02010600010101010101" pitchFamily="2" charset="-122"/>
              </a:rPr>
              <a:t>迷失</a:t>
            </a:r>
            <a:r>
              <a:rPr lang="zh-CN" altLang="en-US" sz="3200" b="1" smtClean="0">
                <a:latin typeface="方正喵呜体" panose="02010600010101010101" pitchFamily="2" charset="-122"/>
                <a:ea typeface="方正喵呜体" panose="02010600010101010101" pitchFamily="2" charset="-122"/>
              </a:rPr>
              <a:t>方向的人找到</a:t>
            </a:r>
            <a:r>
              <a:rPr lang="zh-CN" altLang="en-US" sz="3200" b="1">
                <a:latin typeface="方正喵呜体" panose="02010600010101010101" pitchFamily="2" charset="-122"/>
                <a:ea typeface="方正喵呜体" panose="02010600010101010101" pitchFamily="2" charset="-122"/>
              </a:rPr>
              <a:t>港湾</a:t>
            </a:r>
          </a:p>
        </p:txBody>
      </p:sp>
      <p:sp>
        <p:nvSpPr>
          <p:cNvPr id="97" name="文本框 96"/>
          <p:cNvSpPr txBox="1"/>
          <p:nvPr/>
        </p:nvSpPr>
        <p:spPr>
          <a:xfrm>
            <a:off x="917738" y="3802268"/>
            <a:ext cx="310634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smtClean="0">
                <a:latin typeface="方正喵呜体" panose="02010600010101010101" pitchFamily="2" charset="-122"/>
                <a:ea typeface="方正喵呜体" panose="02010600010101010101" pitchFamily="2" charset="-122"/>
              </a:rPr>
              <a:t>肠的人受到</a:t>
            </a:r>
            <a:r>
              <a:rPr lang="zh-CN" altLang="en-US" sz="3200" b="1">
                <a:latin typeface="方正喵呜体" panose="02010600010101010101" pitchFamily="2" charset="-122"/>
                <a:ea typeface="方正喵呜体" panose="02010600010101010101" pitchFamily="2" charset="-122"/>
              </a:rPr>
              <a:t>震撼</a:t>
            </a:r>
          </a:p>
        </p:txBody>
      </p:sp>
      <p:sp>
        <p:nvSpPr>
          <p:cNvPr id="74" name="文本框 73"/>
          <p:cNvSpPr txBox="1"/>
          <p:nvPr/>
        </p:nvSpPr>
        <p:spPr>
          <a:xfrm>
            <a:off x="2111904" y="5238531"/>
            <a:ext cx="80870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b="1" spc="30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01</a:t>
            </a:r>
            <a:endParaRPr lang="zh-CN" altLang="en-US" sz="3600" b="1" spc="300">
              <a:solidFill>
                <a:schemeClr val="bg1"/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94" name="文本框 93"/>
          <p:cNvSpPr txBox="1"/>
          <p:nvPr/>
        </p:nvSpPr>
        <p:spPr>
          <a:xfrm>
            <a:off x="4380006" y="5280866"/>
            <a:ext cx="80870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b="1" spc="300" smtClean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02</a:t>
            </a:r>
            <a:endParaRPr lang="zh-CN" altLang="en-US" sz="3600" b="1" spc="300">
              <a:solidFill>
                <a:schemeClr val="bg1"/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98" name="文本框 97"/>
          <p:cNvSpPr txBox="1"/>
          <p:nvPr/>
        </p:nvSpPr>
        <p:spPr>
          <a:xfrm>
            <a:off x="6763904" y="5275464"/>
            <a:ext cx="80870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b="1" spc="300" smtClean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03</a:t>
            </a:r>
            <a:endParaRPr lang="zh-CN" altLang="en-US" sz="3600" b="1" spc="300">
              <a:solidFill>
                <a:schemeClr val="bg1"/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99" name="文本框 98"/>
          <p:cNvSpPr txBox="1"/>
          <p:nvPr/>
        </p:nvSpPr>
        <p:spPr>
          <a:xfrm>
            <a:off x="2955140" y="5237312"/>
            <a:ext cx="576091" cy="683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>
              <a:lnSpc>
                <a:spcPct val="120000"/>
              </a:lnSpc>
              <a:defRPr sz="3200" b="1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defRPr>
            </a:lvl1pPr>
          </a:lstStyle>
          <a:p>
            <a:r>
              <a:rPr lang="zh-CN" altLang="en-US" smtClean="0"/>
              <a:t>定</a:t>
            </a:r>
            <a:endParaRPr lang="zh-CN" altLang="en-US"/>
          </a:p>
        </p:txBody>
      </p:sp>
      <p:sp>
        <p:nvSpPr>
          <p:cNvPr id="100" name="文本框 99"/>
          <p:cNvSpPr txBox="1"/>
          <p:nvPr/>
        </p:nvSpPr>
        <p:spPr>
          <a:xfrm>
            <a:off x="5149188" y="5238531"/>
            <a:ext cx="576091" cy="6530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>
              <a:lnSpc>
                <a:spcPct val="120000"/>
              </a:lnSpc>
              <a:defRPr sz="3200" b="1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defRPr>
            </a:lvl1pPr>
          </a:lstStyle>
          <a:p>
            <a:r>
              <a:rPr lang="zh-CN" altLang="en-US" smtClean="0"/>
              <a:t>想</a:t>
            </a:r>
            <a:endParaRPr lang="zh-CN" altLang="en-US"/>
          </a:p>
        </p:txBody>
      </p:sp>
      <p:sp>
        <p:nvSpPr>
          <p:cNvPr id="101" name="文本框 100"/>
          <p:cNvSpPr txBox="1"/>
          <p:nvPr/>
        </p:nvSpPr>
        <p:spPr>
          <a:xfrm>
            <a:off x="7525967" y="5238531"/>
            <a:ext cx="576091" cy="6530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>
              <a:lnSpc>
                <a:spcPct val="120000"/>
              </a:lnSpc>
              <a:defRPr sz="3200" b="1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defRPr>
            </a:lvl1pPr>
          </a:lstStyle>
          <a:p>
            <a:r>
              <a:rPr lang="zh-CN" altLang="en-US" smtClean="0"/>
              <a:t>连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543729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3" grpId="0"/>
      <p:bldP spid="95" grpId="0"/>
      <p:bldP spid="96" grpId="0"/>
      <p:bldP spid="97" grpId="0"/>
      <p:bldP spid="74" grpId="0"/>
      <p:bldP spid="94" grpId="0"/>
      <p:bldP spid="98" grpId="0"/>
      <p:bldP spid="99" grpId="0"/>
      <p:bldP spid="100" grpId="0"/>
      <p:bldP spid="10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8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" name="Group 4"/>
          <p:cNvGrpSpPr>
            <a:grpSpLocks noChangeAspect="1"/>
          </p:cNvGrpSpPr>
          <p:nvPr/>
        </p:nvGrpSpPr>
        <p:grpSpPr>
          <a:xfrm rot="10800000">
            <a:off x="130629" y="-458619"/>
            <a:ext cx="1001212" cy="1385668"/>
            <a:chOff x="586" y="743"/>
            <a:chExt cx="2586" cy="3579"/>
          </a:xfrm>
        </p:grpSpPr>
        <p:sp>
          <p:nvSpPr>
            <p:cNvPr id="34" name="Freeform 8"/>
            <p:cNvSpPr/>
            <p:nvPr/>
          </p:nvSpPr>
          <p:spPr bwMode="auto">
            <a:xfrm>
              <a:off x="586" y="1482"/>
              <a:ext cx="2586" cy="2840"/>
            </a:xfrm>
            <a:custGeom>
              <a:avLst/>
              <a:gdLst>
                <a:gd name="T0" fmla="*/ 1181 w 1192"/>
                <a:gd name="T1" fmla="*/ 646 h 1310"/>
                <a:gd name="T2" fmla="*/ 1155 w 1192"/>
                <a:gd name="T3" fmla="*/ 406 h 1310"/>
                <a:gd name="T4" fmla="*/ 1033 w 1192"/>
                <a:gd name="T5" fmla="*/ 179 h 1310"/>
                <a:gd name="T6" fmla="*/ 636 w 1192"/>
                <a:gd name="T7" fmla="*/ 2 h 1310"/>
                <a:gd name="T8" fmla="*/ 597 w 1192"/>
                <a:gd name="T9" fmla="*/ 0 h 1310"/>
                <a:gd name="T10" fmla="*/ 597 w 1192"/>
                <a:gd name="T11" fmla="*/ 0 h 1310"/>
                <a:gd name="T12" fmla="*/ 596 w 1192"/>
                <a:gd name="T13" fmla="*/ 0 h 1310"/>
                <a:gd name="T14" fmla="*/ 595 w 1192"/>
                <a:gd name="T15" fmla="*/ 0 h 1310"/>
                <a:gd name="T16" fmla="*/ 595 w 1192"/>
                <a:gd name="T17" fmla="*/ 0 h 1310"/>
                <a:gd name="T18" fmla="*/ 556 w 1192"/>
                <a:gd name="T19" fmla="*/ 2 h 1310"/>
                <a:gd name="T20" fmla="*/ 159 w 1192"/>
                <a:gd name="T21" fmla="*/ 179 h 1310"/>
                <a:gd name="T22" fmla="*/ 37 w 1192"/>
                <a:gd name="T23" fmla="*/ 406 h 1310"/>
                <a:gd name="T24" fmla="*/ 10 w 1192"/>
                <a:gd name="T25" fmla="*/ 646 h 1310"/>
                <a:gd name="T26" fmla="*/ 3 w 1192"/>
                <a:gd name="T27" fmla="*/ 925 h 1310"/>
                <a:gd name="T28" fmla="*/ 16 w 1192"/>
                <a:gd name="T29" fmla="*/ 1073 h 1310"/>
                <a:gd name="T30" fmla="*/ 56 w 1192"/>
                <a:gd name="T31" fmla="*/ 1210 h 1310"/>
                <a:gd name="T32" fmla="*/ 139 w 1192"/>
                <a:gd name="T33" fmla="*/ 1234 h 1310"/>
                <a:gd name="T34" fmla="*/ 386 w 1192"/>
                <a:gd name="T35" fmla="*/ 1305 h 1310"/>
                <a:gd name="T36" fmla="*/ 596 w 1192"/>
                <a:gd name="T37" fmla="*/ 1305 h 1310"/>
                <a:gd name="T38" fmla="*/ 806 w 1192"/>
                <a:gd name="T39" fmla="*/ 1305 h 1310"/>
                <a:gd name="T40" fmla="*/ 1053 w 1192"/>
                <a:gd name="T41" fmla="*/ 1234 h 1310"/>
                <a:gd name="T42" fmla="*/ 1136 w 1192"/>
                <a:gd name="T43" fmla="*/ 1210 h 1310"/>
                <a:gd name="T44" fmla="*/ 1176 w 1192"/>
                <a:gd name="T45" fmla="*/ 1073 h 1310"/>
                <a:gd name="T46" fmla="*/ 1189 w 1192"/>
                <a:gd name="T47" fmla="*/ 925 h 1310"/>
                <a:gd name="T48" fmla="*/ 1181 w 1192"/>
                <a:gd name="T49" fmla="*/ 646 h 1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92" h="1310">
                  <a:moveTo>
                    <a:pt x="1181" y="646"/>
                  </a:moveTo>
                  <a:cubicBezTo>
                    <a:pt x="1175" y="566"/>
                    <a:pt x="1172" y="485"/>
                    <a:pt x="1155" y="406"/>
                  </a:cubicBezTo>
                  <a:cubicBezTo>
                    <a:pt x="1137" y="323"/>
                    <a:pt x="1089" y="243"/>
                    <a:pt x="1033" y="179"/>
                  </a:cubicBezTo>
                  <a:cubicBezTo>
                    <a:pt x="928" y="58"/>
                    <a:pt x="790" y="13"/>
                    <a:pt x="636" y="2"/>
                  </a:cubicBezTo>
                  <a:cubicBezTo>
                    <a:pt x="623" y="1"/>
                    <a:pt x="610" y="1"/>
                    <a:pt x="597" y="0"/>
                  </a:cubicBezTo>
                  <a:cubicBezTo>
                    <a:pt x="597" y="0"/>
                    <a:pt x="597" y="0"/>
                    <a:pt x="597" y="0"/>
                  </a:cubicBezTo>
                  <a:cubicBezTo>
                    <a:pt x="596" y="0"/>
                    <a:pt x="596" y="0"/>
                    <a:pt x="596" y="0"/>
                  </a:cubicBezTo>
                  <a:cubicBezTo>
                    <a:pt x="596" y="0"/>
                    <a:pt x="595" y="0"/>
                    <a:pt x="595" y="0"/>
                  </a:cubicBezTo>
                  <a:cubicBezTo>
                    <a:pt x="595" y="0"/>
                    <a:pt x="595" y="0"/>
                    <a:pt x="595" y="0"/>
                  </a:cubicBezTo>
                  <a:cubicBezTo>
                    <a:pt x="582" y="1"/>
                    <a:pt x="569" y="1"/>
                    <a:pt x="556" y="2"/>
                  </a:cubicBezTo>
                  <a:cubicBezTo>
                    <a:pt x="402" y="13"/>
                    <a:pt x="264" y="58"/>
                    <a:pt x="159" y="179"/>
                  </a:cubicBezTo>
                  <a:cubicBezTo>
                    <a:pt x="103" y="243"/>
                    <a:pt x="54" y="323"/>
                    <a:pt x="37" y="406"/>
                  </a:cubicBezTo>
                  <a:cubicBezTo>
                    <a:pt x="20" y="485"/>
                    <a:pt x="17" y="566"/>
                    <a:pt x="10" y="646"/>
                  </a:cubicBezTo>
                  <a:cubicBezTo>
                    <a:pt x="3" y="739"/>
                    <a:pt x="0" y="832"/>
                    <a:pt x="3" y="925"/>
                  </a:cubicBezTo>
                  <a:cubicBezTo>
                    <a:pt x="5" y="974"/>
                    <a:pt x="9" y="1024"/>
                    <a:pt x="16" y="1073"/>
                  </a:cubicBezTo>
                  <a:cubicBezTo>
                    <a:pt x="23" y="1117"/>
                    <a:pt x="28" y="1173"/>
                    <a:pt x="56" y="1210"/>
                  </a:cubicBezTo>
                  <a:cubicBezTo>
                    <a:pt x="77" y="1240"/>
                    <a:pt x="112" y="1246"/>
                    <a:pt x="139" y="1234"/>
                  </a:cubicBezTo>
                  <a:cubicBezTo>
                    <a:pt x="207" y="1287"/>
                    <a:pt x="304" y="1300"/>
                    <a:pt x="386" y="1305"/>
                  </a:cubicBezTo>
                  <a:cubicBezTo>
                    <a:pt x="456" y="1310"/>
                    <a:pt x="526" y="1307"/>
                    <a:pt x="596" y="1305"/>
                  </a:cubicBezTo>
                  <a:cubicBezTo>
                    <a:pt x="666" y="1307"/>
                    <a:pt x="736" y="1310"/>
                    <a:pt x="806" y="1305"/>
                  </a:cubicBezTo>
                  <a:cubicBezTo>
                    <a:pt x="888" y="1300"/>
                    <a:pt x="985" y="1287"/>
                    <a:pt x="1053" y="1234"/>
                  </a:cubicBezTo>
                  <a:cubicBezTo>
                    <a:pt x="1080" y="1246"/>
                    <a:pt x="1115" y="1240"/>
                    <a:pt x="1136" y="1210"/>
                  </a:cubicBezTo>
                  <a:cubicBezTo>
                    <a:pt x="1163" y="1173"/>
                    <a:pt x="1169" y="1117"/>
                    <a:pt x="1176" y="1073"/>
                  </a:cubicBezTo>
                  <a:cubicBezTo>
                    <a:pt x="1183" y="1024"/>
                    <a:pt x="1187" y="974"/>
                    <a:pt x="1189" y="925"/>
                  </a:cubicBezTo>
                  <a:cubicBezTo>
                    <a:pt x="1192" y="832"/>
                    <a:pt x="1189" y="739"/>
                    <a:pt x="1181" y="64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9"/>
            <p:cNvSpPr/>
            <p:nvPr/>
          </p:nvSpPr>
          <p:spPr bwMode="auto">
            <a:xfrm>
              <a:off x="1465" y="2467"/>
              <a:ext cx="440" cy="234"/>
            </a:xfrm>
            <a:custGeom>
              <a:avLst/>
              <a:gdLst>
                <a:gd name="T0" fmla="*/ 2 w 203"/>
                <a:gd name="T1" fmla="*/ 30 h 108"/>
                <a:gd name="T2" fmla="*/ 105 w 203"/>
                <a:gd name="T3" fmla="*/ 99 h 108"/>
                <a:gd name="T4" fmla="*/ 202 w 203"/>
                <a:gd name="T5" fmla="*/ 4 h 108"/>
                <a:gd name="T6" fmla="*/ 197 w 203"/>
                <a:gd name="T7" fmla="*/ 2 h 108"/>
                <a:gd name="T8" fmla="*/ 108 w 203"/>
                <a:gd name="T9" fmla="*/ 82 h 108"/>
                <a:gd name="T10" fmla="*/ 11 w 203"/>
                <a:gd name="T11" fmla="*/ 27 h 108"/>
                <a:gd name="T12" fmla="*/ 2 w 203"/>
                <a:gd name="T13" fmla="*/ 3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3" h="108">
                  <a:moveTo>
                    <a:pt x="2" y="30"/>
                  </a:moveTo>
                  <a:cubicBezTo>
                    <a:pt x="14" y="81"/>
                    <a:pt x="53" y="108"/>
                    <a:pt x="105" y="99"/>
                  </a:cubicBezTo>
                  <a:cubicBezTo>
                    <a:pt x="150" y="91"/>
                    <a:pt x="197" y="50"/>
                    <a:pt x="202" y="4"/>
                  </a:cubicBezTo>
                  <a:cubicBezTo>
                    <a:pt x="203" y="1"/>
                    <a:pt x="199" y="0"/>
                    <a:pt x="197" y="2"/>
                  </a:cubicBezTo>
                  <a:cubicBezTo>
                    <a:pt x="179" y="41"/>
                    <a:pt x="151" y="70"/>
                    <a:pt x="108" y="82"/>
                  </a:cubicBezTo>
                  <a:cubicBezTo>
                    <a:pt x="64" y="93"/>
                    <a:pt x="26" y="70"/>
                    <a:pt x="11" y="27"/>
                  </a:cubicBezTo>
                  <a:cubicBezTo>
                    <a:pt x="9" y="22"/>
                    <a:pt x="0" y="24"/>
                    <a:pt x="2" y="30"/>
                  </a:cubicBezTo>
                  <a:close/>
                </a:path>
              </a:pathLst>
            </a:custGeom>
            <a:solidFill>
              <a:srgbClr val="5B08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10"/>
            <p:cNvSpPr/>
            <p:nvPr/>
          </p:nvSpPr>
          <p:spPr bwMode="auto">
            <a:xfrm>
              <a:off x="1892" y="2467"/>
              <a:ext cx="441" cy="238"/>
            </a:xfrm>
            <a:custGeom>
              <a:avLst/>
              <a:gdLst>
                <a:gd name="T0" fmla="*/ 192 w 203"/>
                <a:gd name="T1" fmla="*/ 27 h 110"/>
                <a:gd name="T2" fmla="*/ 95 w 203"/>
                <a:gd name="T3" fmla="*/ 82 h 110"/>
                <a:gd name="T4" fmla="*/ 6 w 203"/>
                <a:gd name="T5" fmla="*/ 2 h 110"/>
                <a:gd name="T6" fmla="*/ 1 w 203"/>
                <a:gd name="T7" fmla="*/ 4 h 110"/>
                <a:gd name="T8" fmla="*/ 98 w 203"/>
                <a:gd name="T9" fmla="*/ 99 h 110"/>
                <a:gd name="T10" fmla="*/ 201 w 203"/>
                <a:gd name="T11" fmla="*/ 30 h 110"/>
                <a:gd name="T12" fmla="*/ 192 w 203"/>
                <a:gd name="T13" fmla="*/ 27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3" h="110">
                  <a:moveTo>
                    <a:pt x="192" y="27"/>
                  </a:moveTo>
                  <a:cubicBezTo>
                    <a:pt x="177" y="70"/>
                    <a:pt x="139" y="92"/>
                    <a:pt x="95" y="82"/>
                  </a:cubicBezTo>
                  <a:cubicBezTo>
                    <a:pt x="53" y="71"/>
                    <a:pt x="24" y="40"/>
                    <a:pt x="6" y="2"/>
                  </a:cubicBezTo>
                  <a:cubicBezTo>
                    <a:pt x="5" y="0"/>
                    <a:pt x="0" y="1"/>
                    <a:pt x="1" y="4"/>
                  </a:cubicBezTo>
                  <a:cubicBezTo>
                    <a:pt x="7" y="51"/>
                    <a:pt x="53" y="89"/>
                    <a:pt x="98" y="99"/>
                  </a:cubicBezTo>
                  <a:cubicBezTo>
                    <a:pt x="150" y="110"/>
                    <a:pt x="190" y="79"/>
                    <a:pt x="201" y="30"/>
                  </a:cubicBezTo>
                  <a:cubicBezTo>
                    <a:pt x="203" y="24"/>
                    <a:pt x="194" y="22"/>
                    <a:pt x="192" y="27"/>
                  </a:cubicBezTo>
                  <a:close/>
                </a:path>
              </a:pathLst>
            </a:custGeom>
            <a:solidFill>
              <a:srgbClr val="5B08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11"/>
            <p:cNvSpPr/>
            <p:nvPr/>
          </p:nvSpPr>
          <p:spPr bwMode="auto">
            <a:xfrm>
              <a:off x="1814" y="2354"/>
              <a:ext cx="171" cy="123"/>
            </a:xfrm>
            <a:custGeom>
              <a:avLst/>
              <a:gdLst>
                <a:gd name="T0" fmla="*/ 78 w 79"/>
                <a:gd name="T1" fmla="*/ 13 h 57"/>
                <a:gd name="T2" fmla="*/ 65 w 79"/>
                <a:gd name="T3" fmla="*/ 2 h 57"/>
                <a:gd name="T4" fmla="*/ 63 w 79"/>
                <a:gd name="T5" fmla="*/ 2 h 57"/>
                <a:gd name="T6" fmla="*/ 39 w 79"/>
                <a:gd name="T7" fmla="*/ 0 h 57"/>
                <a:gd name="T8" fmla="*/ 16 w 79"/>
                <a:gd name="T9" fmla="*/ 2 h 57"/>
                <a:gd name="T10" fmla="*/ 13 w 79"/>
                <a:gd name="T11" fmla="*/ 2 h 57"/>
                <a:gd name="T12" fmla="*/ 1 w 79"/>
                <a:gd name="T13" fmla="*/ 13 h 57"/>
                <a:gd name="T14" fmla="*/ 2 w 79"/>
                <a:gd name="T15" fmla="*/ 25 h 57"/>
                <a:gd name="T16" fmla="*/ 28 w 79"/>
                <a:gd name="T17" fmla="*/ 53 h 57"/>
                <a:gd name="T18" fmla="*/ 51 w 79"/>
                <a:gd name="T19" fmla="*/ 53 h 57"/>
                <a:gd name="T20" fmla="*/ 76 w 79"/>
                <a:gd name="T21" fmla="*/ 25 h 57"/>
                <a:gd name="T22" fmla="*/ 78 w 79"/>
                <a:gd name="T23" fmla="*/ 13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9" h="57">
                  <a:moveTo>
                    <a:pt x="78" y="13"/>
                  </a:moveTo>
                  <a:cubicBezTo>
                    <a:pt x="77" y="7"/>
                    <a:pt x="73" y="3"/>
                    <a:pt x="65" y="2"/>
                  </a:cubicBezTo>
                  <a:cubicBezTo>
                    <a:pt x="65" y="2"/>
                    <a:pt x="64" y="2"/>
                    <a:pt x="63" y="2"/>
                  </a:cubicBezTo>
                  <a:cubicBezTo>
                    <a:pt x="55" y="0"/>
                    <a:pt x="47" y="0"/>
                    <a:pt x="39" y="0"/>
                  </a:cubicBezTo>
                  <a:cubicBezTo>
                    <a:pt x="32" y="0"/>
                    <a:pt x="24" y="0"/>
                    <a:pt x="16" y="2"/>
                  </a:cubicBezTo>
                  <a:cubicBezTo>
                    <a:pt x="15" y="2"/>
                    <a:pt x="14" y="2"/>
                    <a:pt x="13" y="2"/>
                  </a:cubicBezTo>
                  <a:cubicBezTo>
                    <a:pt x="6" y="3"/>
                    <a:pt x="2" y="7"/>
                    <a:pt x="1" y="13"/>
                  </a:cubicBezTo>
                  <a:cubicBezTo>
                    <a:pt x="0" y="16"/>
                    <a:pt x="0" y="21"/>
                    <a:pt x="2" y="25"/>
                  </a:cubicBezTo>
                  <a:cubicBezTo>
                    <a:pt x="8" y="35"/>
                    <a:pt x="18" y="48"/>
                    <a:pt x="28" y="53"/>
                  </a:cubicBezTo>
                  <a:cubicBezTo>
                    <a:pt x="36" y="57"/>
                    <a:pt x="43" y="57"/>
                    <a:pt x="51" y="53"/>
                  </a:cubicBezTo>
                  <a:cubicBezTo>
                    <a:pt x="61" y="48"/>
                    <a:pt x="71" y="35"/>
                    <a:pt x="76" y="25"/>
                  </a:cubicBezTo>
                  <a:cubicBezTo>
                    <a:pt x="79" y="21"/>
                    <a:pt x="79" y="16"/>
                    <a:pt x="78" y="13"/>
                  </a:cubicBezTo>
                  <a:close/>
                </a:path>
              </a:pathLst>
            </a:custGeom>
            <a:solidFill>
              <a:srgbClr val="5B0822"/>
            </a:solidFill>
            <a:ln w="14288" cap="flat">
              <a:solidFill>
                <a:srgbClr val="5B0822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12"/>
            <p:cNvSpPr/>
            <p:nvPr/>
          </p:nvSpPr>
          <p:spPr bwMode="auto">
            <a:xfrm>
              <a:off x="1139" y="2120"/>
              <a:ext cx="434" cy="271"/>
            </a:xfrm>
            <a:custGeom>
              <a:avLst/>
              <a:gdLst>
                <a:gd name="T0" fmla="*/ 32 w 200"/>
                <a:gd name="T1" fmla="*/ 76 h 125"/>
                <a:gd name="T2" fmla="*/ 111 w 200"/>
                <a:gd name="T3" fmla="*/ 60 h 125"/>
                <a:gd name="T4" fmla="*/ 167 w 200"/>
                <a:gd name="T5" fmla="*/ 121 h 125"/>
                <a:gd name="T6" fmla="*/ 179 w 200"/>
                <a:gd name="T7" fmla="*/ 120 h 125"/>
                <a:gd name="T8" fmla="*/ 129 w 200"/>
                <a:gd name="T9" fmla="*/ 18 h 125"/>
                <a:gd name="T10" fmla="*/ 12 w 200"/>
                <a:gd name="T11" fmla="*/ 50 h 125"/>
                <a:gd name="T12" fmla="*/ 32 w 200"/>
                <a:gd name="T13" fmla="*/ 76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0" h="125">
                  <a:moveTo>
                    <a:pt x="32" y="76"/>
                  </a:moveTo>
                  <a:cubicBezTo>
                    <a:pt x="54" y="59"/>
                    <a:pt x="84" y="48"/>
                    <a:pt x="111" y="60"/>
                  </a:cubicBezTo>
                  <a:cubicBezTo>
                    <a:pt x="141" y="73"/>
                    <a:pt x="146" y="101"/>
                    <a:pt x="167" y="121"/>
                  </a:cubicBezTo>
                  <a:cubicBezTo>
                    <a:pt x="171" y="125"/>
                    <a:pt x="177" y="124"/>
                    <a:pt x="179" y="120"/>
                  </a:cubicBezTo>
                  <a:cubicBezTo>
                    <a:pt x="200" y="83"/>
                    <a:pt x="164" y="32"/>
                    <a:pt x="129" y="18"/>
                  </a:cubicBezTo>
                  <a:cubicBezTo>
                    <a:pt x="86" y="0"/>
                    <a:pt x="42" y="15"/>
                    <a:pt x="12" y="50"/>
                  </a:cubicBezTo>
                  <a:cubicBezTo>
                    <a:pt x="0" y="63"/>
                    <a:pt x="16" y="88"/>
                    <a:pt x="32" y="76"/>
                  </a:cubicBezTo>
                  <a:close/>
                </a:path>
              </a:pathLst>
            </a:custGeom>
            <a:solidFill>
              <a:srgbClr val="5B08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13"/>
            <p:cNvSpPr/>
            <p:nvPr/>
          </p:nvSpPr>
          <p:spPr bwMode="auto">
            <a:xfrm>
              <a:off x="2165" y="2120"/>
              <a:ext cx="435" cy="271"/>
            </a:xfrm>
            <a:custGeom>
              <a:avLst/>
              <a:gdLst>
                <a:gd name="T0" fmla="*/ 189 w 200"/>
                <a:gd name="T1" fmla="*/ 50 h 125"/>
                <a:gd name="T2" fmla="*/ 71 w 200"/>
                <a:gd name="T3" fmla="*/ 18 h 125"/>
                <a:gd name="T4" fmla="*/ 21 w 200"/>
                <a:gd name="T5" fmla="*/ 120 h 125"/>
                <a:gd name="T6" fmla="*/ 33 w 200"/>
                <a:gd name="T7" fmla="*/ 121 h 125"/>
                <a:gd name="T8" fmla="*/ 54 w 200"/>
                <a:gd name="T9" fmla="*/ 89 h 125"/>
                <a:gd name="T10" fmla="*/ 89 w 200"/>
                <a:gd name="T11" fmla="*/ 60 h 125"/>
                <a:gd name="T12" fmla="*/ 169 w 200"/>
                <a:gd name="T13" fmla="*/ 76 h 125"/>
                <a:gd name="T14" fmla="*/ 189 w 200"/>
                <a:gd name="T15" fmla="*/ 5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0" h="125">
                  <a:moveTo>
                    <a:pt x="189" y="50"/>
                  </a:moveTo>
                  <a:cubicBezTo>
                    <a:pt x="159" y="15"/>
                    <a:pt x="115" y="0"/>
                    <a:pt x="71" y="18"/>
                  </a:cubicBezTo>
                  <a:cubicBezTo>
                    <a:pt x="37" y="32"/>
                    <a:pt x="0" y="83"/>
                    <a:pt x="21" y="120"/>
                  </a:cubicBezTo>
                  <a:cubicBezTo>
                    <a:pt x="24" y="124"/>
                    <a:pt x="30" y="125"/>
                    <a:pt x="33" y="121"/>
                  </a:cubicBezTo>
                  <a:cubicBezTo>
                    <a:pt x="43" y="112"/>
                    <a:pt x="47" y="101"/>
                    <a:pt x="54" y="89"/>
                  </a:cubicBezTo>
                  <a:cubicBezTo>
                    <a:pt x="63" y="76"/>
                    <a:pt x="75" y="68"/>
                    <a:pt x="89" y="60"/>
                  </a:cubicBezTo>
                  <a:cubicBezTo>
                    <a:pt x="115" y="46"/>
                    <a:pt x="148" y="60"/>
                    <a:pt x="169" y="76"/>
                  </a:cubicBezTo>
                  <a:cubicBezTo>
                    <a:pt x="184" y="88"/>
                    <a:pt x="200" y="63"/>
                    <a:pt x="189" y="50"/>
                  </a:cubicBezTo>
                  <a:close/>
                </a:path>
              </a:pathLst>
            </a:custGeom>
            <a:solidFill>
              <a:srgbClr val="5B08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14"/>
            <p:cNvSpPr/>
            <p:nvPr/>
          </p:nvSpPr>
          <p:spPr bwMode="auto">
            <a:xfrm>
              <a:off x="1013" y="2415"/>
              <a:ext cx="352" cy="123"/>
            </a:xfrm>
            <a:custGeom>
              <a:avLst/>
              <a:gdLst>
                <a:gd name="T0" fmla="*/ 17 w 162"/>
                <a:gd name="T1" fmla="*/ 45 h 57"/>
                <a:gd name="T2" fmla="*/ 129 w 162"/>
                <a:gd name="T3" fmla="*/ 57 h 57"/>
                <a:gd name="T4" fmla="*/ 135 w 162"/>
                <a:gd name="T5" fmla="*/ 10 h 57"/>
                <a:gd name="T6" fmla="*/ 17 w 162"/>
                <a:gd name="T7" fmla="*/ 11 h 57"/>
                <a:gd name="T8" fmla="*/ 17 w 162"/>
                <a:gd name="T9" fmla="*/ 45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2" h="57">
                  <a:moveTo>
                    <a:pt x="17" y="45"/>
                  </a:moveTo>
                  <a:cubicBezTo>
                    <a:pt x="51" y="56"/>
                    <a:pt x="93" y="57"/>
                    <a:pt x="129" y="57"/>
                  </a:cubicBezTo>
                  <a:cubicBezTo>
                    <a:pt x="156" y="57"/>
                    <a:pt x="162" y="17"/>
                    <a:pt x="135" y="10"/>
                  </a:cubicBezTo>
                  <a:cubicBezTo>
                    <a:pt x="98" y="0"/>
                    <a:pt x="53" y="0"/>
                    <a:pt x="17" y="11"/>
                  </a:cubicBezTo>
                  <a:cubicBezTo>
                    <a:pt x="0" y="16"/>
                    <a:pt x="0" y="40"/>
                    <a:pt x="17" y="45"/>
                  </a:cubicBezTo>
                  <a:close/>
                </a:path>
              </a:pathLst>
            </a:custGeom>
            <a:solidFill>
              <a:srgbClr val="FF98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15"/>
            <p:cNvSpPr/>
            <p:nvPr/>
          </p:nvSpPr>
          <p:spPr bwMode="auto">
            <a:xfrm>
              <a:off x="2432" y="2415"/>
              <a:ext cx="352" cy="123"/>
            </a:xfrm>
            <a:custGeom>
              <a:avLst/>
              <a:gdLst>
                <a:gd name="T0" fmla="*/ 145 w 162"/>
                <a:gd name="T1" fmla="*/ 11 h 57"/>
                <a:gd name="T2" fmla="*/ 26 w 162"/>
                <a:gd name="T3" fmla="*/ 10 h 57"/>
                <a:gd name="T4" fmla="*/ 33 w 162"/>
                <a:gd name="T5" fmla="*/ 57 h 57"/>
                <a:gd name="T6" fmla="*/ 145 w 162"/>
                <a:gd name="T7" fmla="*/ 45 h 57"/>
                <a:gd name="T8" fmla="*/ 145 w 162"/>
                <a:gd name="T9" fmla="*/ 11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2" h="57">
                  <a:moveTo>
                    <a:pt x="145" y="11"/>
                  </a:moveTo>
                  <a:cubicBezTo>
                    <a:pt x="108" y="0"/>
                    <a:pt x="63" y="0"/>
                    <a:pt x="26" y="10"/>
                  </a:cubicBezTo>
                  <a:cubicBezTo>
                    <a:pt x="0" y="17"/>
                    <a:pt x="5" y="57"/>
                    <a:pt x="33" y="57"/>
                  </a:cubicBezTo>
                  <a:cubicBezTo>
                    <a:pt x="69" y="57"/>
                    <a:pt x="110" y="56"/>
                    <a:pt x="145" y="45"/>
                  </a:cubicBezTo>
                  <a:cubicBezTo>
                    <a:pt x="162" y="40"/>
                    <a:pt x="162" y="16"/>
                    <a:pt x="145" y="11"/>
                  </a:cubicBezTo>
                  <a:close/>
                </a:path>
              </a:pathLst>
            </a:custGeom>
            <a:solidFill>
              <a:srgbClr val="FF98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16"/>
            <p:cNvSpPr/>
            <p:nvPr/>
          </p:nvSpPr>
          <p:spPr bwMode="auto">
            <a:xfrm>
              <a:off x="642" y="3262"/>
              <a:ext cx="1142" cy="668"/>
            </a:xfrm>
            <a:custGeom>
              <a:avLst/>
              <a:gdLst>
                <a:gd name="T0" fmla="*/ 71 w 526"/>
                <a:gd name="T1" fmla="*/ 24 h 308"/>
                <a:gd name="T2" fmla="*/ 143 w 526"/>
                <a:gd name="T3" fmla="*/ 258 h 308"/>
                <a:gd name="T4" fmla="*/ 424 w 526"/>
                <a:gd name="T5" fmla="*/ 287 h 308"/>
                <a:gd name="T6" fmla="*/ 490 w 526"/>
                <a:gd name="T7" fmla="*/ 171 h 308"/>
                <a:gd name="T8" fmla="*/ 287 w 526"/>
                <a:gd name="T9" fmla="*/ 139 h 308"/>
                <a:gd name="T10" fmla="*/ 139 w 526"/>
                <a:gd name="T11" fmla="*/ 42 h 308"/>
                <a:gd name="T12" fmla="*/ 71 w 526"/>
                <a:gd name="T13" fmla="*/ 24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6" h="308">
                  <a:moveTo>
                    <a:pt x="71" y="24"/>
                  </a:moveTo>
                  <a:cubicBezTo>
                    <a:pt x="0" y="98"/>
                    <a:pt x="74" y="213"/>
                    <a:pt x="143" y="258"/>
                  </a:cubicBezTo>
                  <a:cubicBezTo>
                    <a:pt x="220" y="308"/>
                    <a:pt x="337" y="297"/>
                    <a:pt x="424" y="287"/>
                  </a:cubicBezTo>
                  <a:cubicBezTo>
                    <a:pt x="477" y="281"/>
                    <a:pt x="526" y="225"/>
                    <a:pt x="490" y="171"/>
                  </a:cubicBezTo>
                  <a:cubicBezTo>
                    <a:pt x="448" y="108"/>
                    <a:pt x="352" y="138"/>
                    <a:pt x="287" y="139"/>
                  </a:cubicBezTo>
                  <a:cubicBezTo>
                    <a:pt x="217" y="141"/>
                    <a:pt x="165" y="110"/>
                    <a:pt x="139" y="42"/>
                  </a:cubicBezTo>
                  <a:cubicBezTo>
                    <a:pt x="129" y="15"/>
                    <a:pt x="94" y="0"/>
                    <a:pt x="71" y="24"/>
                  </a:cubicBezTo>
                  <a:close/>
                </a:path>
              </a:pathLst>
            </a:custGeom>
            <a:solidFill>
              <a:srgbClr val="FFDC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17"/>
            <p:cNvSpPr/>
            <p:nvPr/>
          </p:nvSpPr>
          <p:spPr bwMode="auto">
            <a:xfrm>
              <a:off x="1603" y="3778"/>
              <a:ext cx="187" cy="37"/>
            </a:xfrm>
            <a:custGeom>
              <a:avLst/>
              <a:gdLst>
                <a:gd name="T0" fmla="*/ 5 w 86"/>
                <a:gd name="T1" fmla="*/ 9 h 17"/>
                <a:gd name="T2" fmla="*/ 84 w 86"/>
                <a:gd name="T3" fmla="*/ 12 h 17"/>
                <a:gd name="T4" fmla="*/ 84 w 86"/>
                <a:gd name="T5" fmla="*/ 10 h 17"/>
                <a:gd name="T6" fmla="*/ 7 w 86"/>
                <a:gd name="T7" fmla="*/ 2 h 17"/>
                <a:gd name="T8" fmla="*/ 5 w 86"/>
                <a:gd name="T9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" h="17">
                  <a:moveTo>
                    <a:pt x="5" y="9"/>
                  </a:moveTo>
                  <a:cubicBezTo>
                    <a:pt x="31" y="17"/>
                    <a:pt x="58" y="15"/>
                    <a:pt x="84" y="12"/>
                  </a:cubicBezTo>
                  <a:cubicBezTo>
                    <a:pt x="86" y="12"/>
                    <a:pt x="86" y="10"/>
                    <a:pt x="84" y="10"/>
                  </a:cubicBezTo>
                  <a:cubicBezTo>
                    <a:pt x="58" y="7"/>
                    <a:pt x="32" y="10"/>
                    <a:pt x="7" y="2"/>
                  </a:cubicBezTo>
                  <a:cubicBezTo>
                    <a:pt x="2" y="0"/>
                    <a:pt x="0" y="7"/>
                    <a:pt x="5" y="9"/>
                  </a:cubicBezTo>
                  <a:close/>
                </a:path>
              </a:pathLst>
            </a:custGeom>
            <a:solidFill>
              <a:srgbClr val="5B08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18"/>
            <p:cNvSpPr/>
            <p:nvPr/>
          </p:nvSpPr>
          <p:spPr bwMode="auto">
            <a:xfrm>
              <a:off x="1634" y="3704"/>
              <a:ext cx="130" cy="20"/>
            </a:xfrm>
            <a:custGeom>
              <a:avLst/>
              <a:gdLst>
                <a:gd name="T0" fmla="*/ 3 w 60"/>
                <a:gd name="T1" fmla="*/ 5 h 9"/>
                <a:gd name="T2" fmla="*/ 58 w 60"/>
                <a:gd name="T3" fmla="*/ 7 h 9"/>
                <a:gd name="T4" fmla="*/ 58 w 60"/>
                <a:gd name="T5" fmla="*/ 4 h 9"/>
                <a:gd name="T6" fmla="*/ 4 w 60"/>
                <a:gd name="T7" fmla="*/ 0 h 9"/>
                <a:gd name="T8" fmla="*/ 3 w 60"/>
                <a:gd name="T9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9">
                  <a:moveTo>
                    <a:pt x="3" y="5"/>
                  </a:moveTo>
                  <a:cubicBezTo>
                    <a:pt x="21" y="8"/>
                    <a:pt x="40" y="9"/>
                    <a:pt x="58" y="7"/>
                  </a:cubicBezTo>
                  <a:cubicBezTo>
                    <a:pt x="60" y="7"/>
                    <a:pt x="60" y="4"/>
                    <a:pt x="58" y="4"/>
                  </a:cubicBezTo>
                  <a:cubicBezTo>
                    <a:pt x="40" y="2"/>
                    <a:pt x="22" y="3"/>
                    <a:pt x="4" y="0"/>
                  </a:cubicBezTo>
                  <a:cubicBezTo>
                    <a:pt x="1" y="0"/>
                    <a:pt x="0" y="5"/>
                    <a:pt x="3" y="5"/>
                  </a:cubicBezTo>
                  <a:close/>
                </a:path>
              </a:pathLst>
            </a:custGeom>
            <a:solidFill>
              <a:srgbClr val="5B08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19"/>
            <p:cNvSpPr/>
            <p:nvPr/>
          </p:nvSpPr>
          <p:spPr bwMode="auto">
            <a:xfrm>
              <a:off x="1582" y="3609"/>
              <a:ext cx="189" cy="50"/>
            </a:xfrm>
            <a:custGeom>
              <a:avLst/>
              <a:gdLst>
                <a:gd name="T0" fmla="*/ 5 w 87"/>
                <a:gd name="T1" fmla="*/ 21 h 23"/>
                <a:gd name="T2" fmla="*/ 85 w 87"/>
                <a:gd name="T3" fmla="*/ 6 h 23"/>
                <a:gd name="T4" fmla="*/ 85 w 87"/>
                <a:gd name="T5" fmla="*/ 3 h 23"/>
                <a:gd name="T6" fmla="*/ 2 w 87"/>
                <a:gd name="T7" fmla="*/ 17 h 23"/>
                <a:gd name="T8" fmla="*/ 5 w 87"/>
                <a:gd name="T9" fmla="*/ 2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7" h="23">
                  <a:moveTo>
                    <a:pt x="5" y="21"/>
                  </a:moveTo>
                  <a:cubicBezTo>
                    <a:pt x="30" y="8"/>
                    <a:pt x="58" y="9"/>
                    <a:pt x="85" y="6"/>
                  </a:cubicBezTo>
                  <a:cubicBezTo>
                    <a:pt x="87" y="6"/>
                    <a:pt x="87" y="3"/>
                    <a:pt x="85" y="3"/>
                  </a:cubicBezTo>
                  <a:cubicBezTo>
                    <a:pt x="57" y="0"/>
                    <a:pt x="27" y="2"/>
                    <a:pt x="2" y="17"/>
                  </a:cubicBezTo>
                  <a:cubicBezTo>
                    <a:pt x="0" y="19"/>
                    <a:pt x="2" y="23"/>
                    <a:pt x="5" y="21"/>
                  </a:cubicBezTo>
                  <a:close/>
                </a:path>
              </a:pathLst>
            </a:custGeom>
            <a:solidFill>
              <a:srgbClr val="5B08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20"/>
            <p:cNvSpPr/>
            <p:nvPr/>
          </p:nvSpPr>
          <p:spPr bwMode="auto">
            <a:xfrm>
              <a:off x="1972" y="3262"/>
              <a:ext cx="1144" cy="668"/>
            </a:xfrm>
            <a:custGeom>
              <a:avLst/>
              <a:gdLst>
                <a:gd name="T0" fmla="*/ 456 w 527"/>
                <a:gd name="T1" fmla="*/ 24 h 308"/>
                <a:gd name="T2" fmla="*/ 384 w 527"/>
                <a:gd name="T3" fmla="*/ 258 h 308"/>
                <a:gd name="T4" fmla="*/ 103 w 527"/>
                <a:gd name="T5" fmla="*/ 287 h 308"/>
                <a:gd name="T6" fmla="*/ 37 w 527"/>
                <a:gd name="T7" fmla="*/ 171 h 308"/>
                <a:gd name="T8" fmla="*/ 240 w 527"/>
                <a:gd name="T9" fmla="*/ 139 h 308"/>
                <a:gd name="T10" fmla="*/ 388 w 527"/>
                <a:gd name="T11" fmla="*/ 42 h 308"/>
                <a:gd name="T12" fmla="*/ 456 w 527"/>
                <a:gd name="T13" fmla="*/ 24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7" h="308">
                  <a:moveTo>
                    <a:pt x="456" y="24"/>
                  </a:moveTo>
                  <a:cubicBezTo>
                    <a:pt x="527" y="98"/>
                    <a:pt x="453" y="213"/>
                    <a:pt x="384" y="258"/>
                  </a:cubicBezTo>
                  <a:cubicBezTo>
                    <a:pt x="307" y="308"/>
                    <a:pt x="189" y="297"/>
                    <a:pt x="103" y="287"/>
                  </a:cubicBezTo>
                  <a:cubicBezTo>
                    <a:pt x="50" y="281"/>
                    <a:pt x="0" y="225"/>
                    <a:pt x="37" y="171"/>
                  </a:cubicBezTo>
                  <a:cubicBezTo>
                    <a:pt x="79" y="108"/>
                    <a:pt x="175" y="138"/>
                    <a:pt x="240" y="139"/>
                  </a:cubicBezTo>
                  <a:cubicBezTo>
                    <a:pt x="310" y="141"/>
                    <a:pt x="361" y="110"/>
                    <a:pt x="388" y="42"/>
                  </a:cubicBezTo>
                  <a:cubicBezTo>
                    <a:pt x="398" y="15"/>
                    <a:pt x="433" y="0"/>
                    <a:pt x="456" y="24"/>
                  </a:cubicBezTo>
                  <a:close/>
                </a:path>
              </a:pathLst>
            </a:custGeom>
            <a:solidFill>
              <a:srgbClr val="FFDC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21"/>
            <p:cNvSpPr/>
            <p:nvPr/>
          </p:nvSpPr>
          <p:spPr bwMode="auto">
            <a:xfrm>
              <a:off x="1968" y="3778"/>
              <a:ext cx="187" cy="37"/>
            </a:xfrm>
            <a:custGeom>
              <a:avLst/>
              <a:gdLst>
                <a:gd name="T0" fmla="*/ 79 w 86"/>
                <a:gd name="T1" fmla="*/ 2 h 17"/>
                <a:gd name="T2" fmla="*/ 2 w 86"/>
                <a:gd name="T3" fmla="*/ 10 h 17"/>
                <a:gd name="T4" fmla="*/ 2 w 86"/>
                <a:gd name="T5" fmla="*/ 12 h 17"/>
                <a:gd name="T6" fmla="*/ 81 w 86"/>
                <a:gd name="T7" fmla="*/ 9 h 17"/>
                <a:gd name="T8" fmla="*/ 79 w 86"/>
                <a:gd name="T9" fmla="*/ 2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" h="17">
                  <a:moveTo>
                    <a:pt x="79" y="2"/>
                  </a:moveTo>
                  <a:cubicBezTo>
                    <a:pt x="54" y="10"/>
                    <a:pt x="28" y="7"/>
                    <a:pt x="2" y="10"/>
                  </a:cubicBezTo>
                  <a:cubicBezTo>
                    <a:pt x="0" y="10"/>
                    <a:pt x="0" y="12"/>
                    <a:pt x="2" y="12"/>
                  </a:cubicBezTo>
                  <a:cubicBezTo>
                    <a:pt x="28" y="15"/>
                    <a:pt x="55" y="17"/>
                    <a:pt x="81" y="9"/>
                  </a:cubicBezTo>
                  <a:cubicBezTo>
                    <a:pt x="86" y="7"/>
                    <a:pt x="84" y="0"/>
                    <a:pt x="79" y="2"/>
                  </a:cubicBezTo>
                  <a:close/>
                </a:path>
              </a:pathLst>
            </a:custGeom>
            <a:solidFill>
              <a:srgbClr val="5B08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22"/>
            <p:cNvSpPr/>
            <p:nvPr/>
          </p:nvSpPr>
          <p:spPr bwMode="auto">
            <a:xfrm>
              <a:off x="1994" y="3704"/>
              <a:ext cx="130" cy="20"/>
            </a:xfrm>
            <a:custGeom>
              <a:avLst/>
              <a:gdLst>
                <a:gd name="T0" fmla="*/ 55 w 60"/>
                <a:gd name="T1" fmla="*/ 0 h 9"/>
                <a:gd name="T2" fmla="*/ 2 w 60"/>
                <a:gd name="T3" fmla="*/ 4 h 9"/>
                <a:gd name="T4" fmla="*/ 2 w 60"/>
                <a:gd name="T5" fmla="*/ 7 h 9"/>
                <a:gd name="T6" fmla="*/ 57 w 60"/>
                <a:gd name="T7" fmla="*/ 5 h 9"/>
                <a:gd name="T8" fmla="*/ 55 w 60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9">
                  <a:moveTo>
                    <a:pt x="55" y="0"/>
                  </a:moveTo>
                  <a:cubicBezTo>
                    <a:pt x="38" y="3"/>
                    <a:pt x="20" y="2"/>
                    <a:pt x="2" y="4"/>
                  </a:cubicBezTo>
                  <a:cubicBezTo>
                    <a:pt x="0" y="4"/>
                    <a:pt x="0" y="7"/>
                    <a:pt x="2" y="7"/>
                  </a:cubicBezTo>
                  <a:cubicBezTo>
                    <a:pt x="20" y="9"/>
                    <a:pt x="39" y="8"/>
                    <a:pt x="57" y="5"/>
                  </a:cubicBezTo>
                  <a:cubicBezTo>
                    <a:pt x="60" y="5"/>
                    <a:pt x="58" y="0"/>
                    <a:pt x="55" y="0"/>
                  </a:cubicBezTo>
                  <a:close/>
                </a:path>
              </a:pathLst>
            </a:custGeom>
            <a:solidFill>
              <a:srgbClr val="5B08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23"/>
            <p:cNvSpPr/>
            <p:nvPr/>
          </p:nvSpPr>
          <p:spPr bwMode="auto">
            <a:xfrm>
              <a:off x="1985" y="3609"/>
              <a:ext cx="191" cy="50"/>
            </a:xfrm>
            <a:custGeom>
              <a:avLst/>
              <a:gdLst>
                <a:gd name="T0" fmla="*/ 85 w 88"/>
                <a:gd name="T1" fmla="*/ 17 h 23"/>
                <a:gd name="T2" fmla="*/ 3 w 88"/>
                <a:gd name="T3" fmla="*/ 3 h 23"/>
                <a:gd name="T4" fmla="*/ 3 w 88"/>
                <a:gd name="T5" fmla="*/ 6 h 23"/>
                <a:gd name="T6" fmla="*/ 83 w 88"/>
                <a:gd name="T7" fmla="*/ 21 h 23"/>
                <a:gd name="T8" fmla="*/ 85 w 88"/>
                <a:gd name="T9" fmla="*/ 17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8" h="23">
                  <a:moveTo>
                    <a:pt x="85" y="17"/>
                  </a:moveTo>
                  <a:cubicBezTo>
                    <a:pt x="61" y="2"/>
                    <a:pt x="31" y="0"/>
                    <a:pt x="3" y="3"/>
                  </a:cubicBezTo>
                  <a:cubicBezTo>
                    <a:pt x="0" y="3"/>
                    <a:pt x="0" y="6"/>
                    <a:pt x="3" y="6"/>
                  </a:cubicBezTo>
                  <a:cubicBezTo>
                    <a:pt x="30" y="9"/>
                    <a:pt x="58" y="8"/>
                    <a:pt x="83" y="21"/>
                  </a:cubicBezTo>
                  <a:cubicBezTo>
                    <a:pt x="86" y="23"/>
                    <a:pt x="88" y="19"/>
                    <a:pt x="85" y="17"/>
                  </a:cubicBezTo>
                  <a:close/>
                </a:path>
              </a:pathLst>
            </a:custGeom>
            <a:solidFill>
              <a:srgbClr val="5B08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24"/>
            <p:cNvSpPr/>
            <p:nvPr/>
          </p:nvSpPr>
          <p:spPr bwMode="auto">
            <a:xfrm>
              <a:off x="968" y="743"/>
              <a:ext cx="464" cy="1255"/>
            </a:xfrm>
            <a:custGeom>
              <a:avLst/>
              <a:gdLst>
                <a:gd name="T0" fmla="*/ 194 w 214"/>
                <a:gd name="T1" fmla="*/ 307 h 579"/>
                <a:gd name="T2" fmla="*/ 138 w 214"/>
                <a:gd name="T3" fmla="*/ 58 h 579"/>
                <a:gd name="T4" fmla="*/ 29 w 214"/>
                <a:gd name="T5" fmla="*/ 58 h 579"/>
                <a:gd name="T6" fmla="*/ 7 w 214"/>
                <a:gd name="T7" fmla="*/ 329 h 579"/>
                <a:gd name="T8" fmla="*/ 107 w 214"/>
                <a:gd name="T9" fmla="*/ 561 h 579"/>
                <a:gd name="T10" fmla="*/ 165 w 214"/>
                <a:gd name="T11" fmla="*/ 527 h 579"/>
                <a:gd name="T12" fmla="*/ 167 w 214"/>
                <a:gd name="T13" fmla="*/ 526 h 579"/>
                <a:gd name="T14" fmla="*/ 194 w 214"/>
                <a:gd name="T15" fmla="*/ 307 h 5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4" h="579">
                  <a:moveTo>
                    <a:pt x="194" y="307"/>
                  </a:moveTo>
                  <a:cubicBezTo>
                    <a:pt x="188" y="221"/>
                    <a:pt x="171" y="138"/>
                    <a:pt x="138" y="58"/>
                  </a:cubicBezTo>
                  <a:cubicBezTo>
                    <a:pt x="119" y="9"/>
                    <a:pt x="45" y="0"/>
                    <a:pt x="29" y="58"/>
                  </a:cubicBezTo>
                  <a:cubicBezTo>
                    <a:pt x="5" y="145"/>
                    <a:pt x="0" y="240"/>
                    <a:pt x="7" y="329"/>
                  </a:cubicBezTo>
                  <a:cubicBezTo>
                    <a:pt x="13" y="418"/>
                    <a:pt x="32" y="505"/>
                    <a:pt x="107" y="561"/>
                  </a:cubicBezTo>
                  <a:cubicBezTo>
                    <a:pt x="131" y="579"/>
                    <a:pt x="164" y="554"/>
                    <a:pt x="165" y="527"/>
                  </a:cubicBezTo>
                  <a:cubicBezTo>
                    <a:pt x="166" y="527"/>
                    <a:pt x="166" y="526"/>
                    <a:pt x="167" y="526"/>
                  </a:cubicBezTo>
                  <a:cubicBezTo>
                    <a:pt x="214" y="470"/>
                    <a:pt x="199" y="376"/>
                    <a:pt x="194" y="30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25"/>
            <p:cNvSpPr/>
            <p:nvPr/>
          </p:nvSpPr>
          <p:spPr bwMode="auto">
            <a:xfrm>
              <a:off x="1050" y="977"/>
              <a:ext cx="304" cy="794"/>
            </a:xfrm>
            <a:custGeom>
              <a:avLst/>
              <a:gdLst>
                <a:gd name="T0" fmla="*/ 122 w 140"/>
                <a:gd name="T1" fmla="*/ 194 h 366"/>
                <a:gd name="T2" fmla="*/ 87 w 140"/>
                <a:gd name="T3" fmla="*/ 37 h 366"/>
                <a:gd name="T4" fmla="*/ 18 w 140"/>
                <a:gd name="T5" fmla="*/ 37 h 366"/>
                <a:gd name="T6" fmla="*/ 4 w 140"/>
                <a:gd name="T7" fmla="*/ 207 h 366"/>
                <a:gd name="T8" fmla="*/ 57 w 140"/>
                <a:gd name="T9" fmla="*/ 336 h 366"/>
                <a:gd name="T10" fmla="*/ 122 w 140"/>
                <a:gd name="T11" fmla="*/ 194 h 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0" h="366">
                  <a:moveTo>
                    <a:pt x="122" y="194"/>
                  </a:moveTo>
                  <a:cubicBezTo>
                    <a:pt x="118" y="139"/>
                    <a:pt x="107" y="87"/>
                    <a:pt x="87" y="37"/>
                  </a:cubicBezTo>
                  <a:cubicBezTo>
                    <a:pt x="75" y="6"/>
                    <a:pt x="28" y="0"/>
                    <a:pt x="18" y="37"/>
                  </a:cubicBezTo>
                  <a:cubicBezTo>
                    <a:pt x="3" y="91"/>
                    <a:pt x="0" y="151"/>
                    <a:pt x="4" y="207"/>
                  </a:cubicBezTo>
                  <a:cubicBezTo>
                    <a:pt x="7" y="247"/>
                    <a:pt x="13" y="320"/>
                    <a:pt x="57" y="336"/>
                  </a:cubicBezTo>
                  <a:cubicBezTo>
                    <a:pt x="140" y="366"/>
                    <a:pt x="125" y="236"/>
                    <a:pt x="122" y="194"/>
                  </a:cubicBezTo>
                  <a:close/>
                </a:path>
              </a:pathLst>
            </a:custGeom>
            <a:solidFill>
              <a:srgbClr val="FFDC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26"/>
            <p:cNvSpPr/>
            <p:nvPr/>
          </p:nvSpPr>
          <p:spPr bwMode="auto">
            <a:xfrm>
              <a:off x="2326" y="743"/>
              <a:ext cx="464" cy="1255"/>
            </a:xfrm>
            <a:custGeom>
              <a:avLst/>
              <a:gdLst>
                <a:gd name="T0" fmla="*/ 20 w 214"/>
                <a:gd name="T1" fmla="*/ 307 h 579"/>
                <a:gd name="T2" fmla="*/ 76 w 214"/>
                <a:gd name="T3" fmla="*/ 58 h 579"/>
                <a:gd name="T4" fmla="*/ 185 w 214"/>
                <a:gd name="T5" fmla="*/ 58 h 579"/>
                <a:gd name="T6" fmla="*/ 207 w 214"/>
                <a:gd name="T7" fmla="*/ 329 h 579"/>
                <a:gd name="T8" fmla="*/ 107 w 214"/>
                <a:gd name="T9" fmla="*/ 561 h 579"/>
                <a:gd name="T10" fmla="*/ 49 w 214"/>
                <a:gd name="T11" fmla="*/ 527 h 579"/>
                <a:gd name="T12" fmla="*/ 47 w 214"/>
                <a:gd name="T13" fmla="*/ 526 h 579"/>
                <a:gd name="T14" fmla="*/ 20 w 214"/>
                <a:gd name="T15" fmla="*/ 307 h 5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4" h="579">
                  <a:moveTo>
                    <a:pt x="20" y="307"/>
                  </a:moveTo>
                  <a:cubicBezTo>
                    <a:pt x="26" y="221"/>
                    <a:pt x="43" y="138"/>
                    <a:pt x="76" y="58"/>
                  </a:cubicBezTo>
                  <a:cubicBezTo>
                    <a:pt x="95" y="9"/>
                    <a:pt x="169" y="0"/>
                    <a:pt x="185" y="58"/>
                  </a:cubicBezTo>
                  <a:cubicBezTo>
                    <a:pt x="209" y="145"/>
                    <a:pt x="214" y="240"/>
                    <a:pt x="207" y="329"/>
                  </a:cubicBezTo>
                  <a:cubicBezTo>
                    <a:pt x="201" y="418"/>
                    <a:pt x="181" y="505"/>
                    <a:pt x="107" y="561"/>
                  </a:cubicBezTo>
                  <a:cubicBezTo>
                    <a:pt x="83" y="579"/>
                    <a:pt x="50" y="554"/>
                    <a:pt x="49" y="527"/>
                  </a:cubicBezTo>
                  <a:cubicBezTo>
                    <a:pt x="48" y="527"/>
                    <a:pt x="48" y="526"/>
                    <a:pt x="47" y="526"/>
                  </a:cubicBezTo>
                  <a:cubicBezTo>
                    <a:pt x="0" y="470"/>
                    <a:pt x="15" y="376"/>
                    <a:pt x="20" y="30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27"/>
            <p:cNvSpPr/>
            <p:nvPr/>
          </p:nvSpPr>
          <p:spPr bwMode="auto">
            <a:xfrm>
              <a:off x="2404" y="977"/>
              <a:ext cx="304" cy="794"/>
            </a:xfrm>
            <a:custGeom>
              <a:avLst/>
              <a:gdLst>
                <a:gd name="T0" fmla="*/ 18 w 140"/>
                <a:gd name="T1" fmla="*/ 194 h 366"/>
                <a:gd name="T2" fmla="*/ 53 w 140"/>
                <a:gd name="T3" fmla="*/ 37 h 366"/>
                <a:gd name="T4" fmla="*/ 122 w 140"/>
                <a:gd name="T5" fmla="*/ 37 h 366"/>
                <a:gd name="T6" fmla="*/ 136 w 140"/>
                <a:gd name="T7" fmla="*/ 207 h 366"/>
                <a:gd name="T8" fmla="*/ 83 w 140"/>
                <a:gd name="T9" fmla="*/ 336 h 366"/>
                <a:gd name="T10" fmla="*/ 18 w 140"/>
                <a:gd name="T11" fmla="*/ 194 h 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0" h="366">
                  <a:moveTo>
                    <a:pt x="18" y="194"/>
                  </a:moveTo>
                  <a:cubicBezTo>
                    <a:pt x="22" y="139"/>
                    <a:pt x="33" y="87"/>
                    <a:pt x="53" y="37"/>
                  </a:cubicBezTo>
                  <a:cubicBezTo>
                    <a:pt x="65" y="6"/>
                    <a:pt x="112" y="0"/>
                    <a:pt x="122" y="37"/>
                  </a:cubicBezTo>
                  <a:cubicBezTo>
                    <a:pt x="137" y="91"/>
                    <a:pt x="140" y="151"/>
                    <a:pt x="136" y="207"/>
                  </a:cubicBezTo>
                  <a:cubicBezTo>
                    <a:pt x="133" y="247"/>
                    <a:pt x="127" y="320"/>
                    <a:pt x="83" y="336"/>
                  </a:cubicBezTo>
                  <a:cubicBezTo>
                    <a:pt x="0" y="366"/>
                    <a:pt x="15" y="236"/>
                    <a:pt x="18" y="194"/>
                  </a:cubicBezTo>
                  <a:close/>
                </a:path>
              </a:pathLst>
            </a:custGeom>
            <a:solidFill>
              <a:srgbClr val="FFDC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28"/>
            <p:cNvSpPr/>
            <p:nvPr/>
          </p:nvSpPr>
          <p:spPr bwMode="auto">
            <a:xfrm>
              <a:off x="2209" y="2846"/>
              <a:ext cx="187" cy="347"/>
            </a:xfrm>
            <a:custGeom>
              <a:avLst/>
              <a:gdLst>
                <a:gd name="T0" fmla="*/ 15 w 86"/>
                <a:gd name="T1" fmla="*/ 153 h 160"/>
                <a:gd name="T2" fmla="*/ 44 w 86"/>
                <a:gd name="T3" fmla="*/ 86 h 160"/>
                <a:gd name="T4" fmla="*/ 82 w 86"/>
                <a:gd name="T5" fmla="*/ 19 h 160"/>
                <a:gd name="T6" fmla="*/ 61 w 86"/>
                <a:gd name="T7" fmla="*/ 7 h 160"/>
                <a:gd name="T8" fmla="*/ 19 w 86"/>
                <a:gd name="T9" fmla="*/ 78 h 160"/>
                <a:gd name="T10" fmla="*/ 1 w 86"/>
                <a:gd name="T11" fmla="*/ 151 h 160"/>
                <a:gd name="T12" fmla="*/ 15 w 86"/>
                <a:gd name="T13" fmla="*/ 153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6" h="160">
                  <a:moveTo>
                    <a:pt x="15" y="153"/>
                  </a:moveTo>
                  <a:cubicBezTo>
                    <a:pt x="24" y="130"/>
                    <a:pt x="33" y="108"/>
                    <a:pt x="44" y="86"/>
                  </a:cubicBezTo>
                  <a:cubicBezTo>
                    <a:pt x="56" y="64"/>
                    <a:pt x="74" y="42"/>
                    <a:pt x="82" y="19"/>
                  </a:cubicBezTo>
                  <a:cubicBezTo>
                    <a:pt x="86" y="6"/>
                    <a:pt x="70" y="0"/>
                    <a:pt x="61" y="7"/>
                  </a:cubicBezTo>
                  <a:cubicBezTo>
                    <a:pt x="41" y="23"/>
                    <a:pt x="29" y="55"/>
                    <a:pt x="19" y="78"/>
                  </a:cubicBezTo>
                  <a:cubicBezTo>
                    <a:pt x="9" y="101"/>
                    <a:pt x="0" y="125"/>
                    <a:pt x="1" y="151"/>
                  </a:cubicBezTo>
                  <a:cubicBezTo>
                    <a:pt x="2" y="159"/>
                    <a:pt x="12" y="160"/>
                    <a:pt x="15" y="153"/>
                  </a:cubicBezTo>
                  <a:close/>
                </a:path>
              </a:pathLst>
            </a:custGeom>
            <a:solidFill>
              <a:srgbClr val="8DC5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29"/>
            <p:cNvSpPr/>
            <p:nvPr/>
          </p:nvSpPr>
          <p:spPr bwMode="auto">
            <a:xfrm>
              <a:off x="2226" y="2983"/>
              <a:ext cx="319" cy="255"/>
            </a:xfrm>
            <a:custGeom>
              <a:avLst/>
              <a:gdLst>
                <a:gd name="T0" fmla="*/ 18 w 147"/>
                <a:gd name="T1" fmla="*/ 111 h 118"/>
                <a:gd name="T2" fmla="*/ 132 w 147"/>
                <a:gd name="T3" fmla="*/ 35 h 118"/>
                <a:gd name="T4" fmla="*/ 118 w 147"/>
                <a:gd name="T5" fmla="*/ 10 h 118"/>
                <a:gd name="T6" fmla="*/ 3 w 147"/>
                <a:gd name="T7" fmla="*/ 103 h 118"/>
                <a:gd name="T8" fmla="*/ 18 w 147"/>
                <a:gd name="T9" fmla="*/ 111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" h="118">
                  <a:moveTo>
                    <a:pt x="18" y="111"/>
                  </a:moveTo>
                  <a:cubicBezTo>
                    <a:pt x="49" y="75"/>
                    <a:pt x="94" y="62"/>
                    <a:pt x="132" y="35"/>
                  </a:cubicBezTo>
                  <a:cubicBezTo>
                    <a:pt x="147" y="24"/>
                    <a:pt x="134" y="0"/>
                    <a:pt x="118" y="10"/>
                  </a:cubicBezTo>
                  <a:cubicBezTo>
                    <a:pt x="77" y="32"/>
                    <a:pt x="21" y="57"/>
                    <a:pt x="3" y="103"/>
                  </a:cubicBezTo>
                  <a:cubicBezTo>
                    <a:pt x="0" y="111"/>
                    <a:pt x="12" y="118"/>
                    <a:pt x="18" y="111"/>
                  </a:cubicBezTo>
                  <a:close/>
                </a:path>
              </a:pathLst>
            </a:custGeom>
            <a:solidFill>
              <a:srgbClr val="8DC5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30"/>
            <p:cNvSpPr/>
            <p:nvPr/>
          </p:nvSpPr>
          <p:spPr bwMode="auto">
            <a:xfrm>
              <a:off x="2239" y="3156"/>
              <a:ext cx="341" cy="113"/>
            </a:xfrm>
            <a:custGeom>
              <a:avLst/>
              <a:gdLst>
                <a:gd name="T0" fmla="*/ 14 w 157"/>
                <a:gd name="T1" fmla="*/ 50 h 52"/>
                <a:gd name="T2" fmla="*/ 139 w 157"/>
                <a:gd name="T3" fmla="*/ 31 h 52"/>
                <a:gd name="T4" fmla="*/ 132 w 157"/>
                <a:gd name="T5" fmla="*/ 4 h 52"/>
                <a:gd name="T6" fmla="*/ 11 w 157"/>
                <a:gd name="T7" fmla="*/ 29 h 52"/>
                <a:gd name="T8" fmla="*/ 14 w 157"/>
                <a:gd name="T9" fmla="*/ 5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7" h="52">
                  <a:moveTo>
                    <a:pt x="14" y="50"/>
                  </a:moveTo>
                  <a:cubicBezTo>
                    <a:pt x="55" y="52"/>
                    <a:pt x="99" y="39"/>
                    <a:pt x="139" y="31"/>
                  </a:cubicBezTo>
                  <a:cubicBezTo>
                    <a:pt x="157" y="27"/>
                    <a:pt x="149" y="0"/>
                    <a:pt x="132" y="4"/>
                  </a:cubicBezTo>
                  <a:cubicBezTo>
                    <a:pt x="92" y="13"/>
                    <a:pt x="50" y="17"/>
                    <a:pt x="11" y="29"/>
                  </a:cubicBezTo>
                  <a:cubicBezTo>
                    <a:pt x="0" y="33"/>
                    <a:pt x="2" y="50"/>
                    <a:pt x="14" y="50"/>
                  </a:cubicBezTo>
                  <a:close/>
                </a:path>
              </a:pathLst>
            </a:custGeom>
            <a:solidFill>
              <a:srgbClr val="8DC5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31"/>
            <p:cNvSpPr/>
            <p:nvPr/>
          </p:nvSpPr>
          <p:spPr bwMode="auto">
            <a:xfrm>
              <a:off x="1710" y="3039"/>
              <a:ext cx="744" cy="945"/>
            </a:xfrm>
            <a:custGeom>
              <a:avLst/>
              <a:gdLst>
                <a:gd name="T0" fmla="*/ 243 w 343"/>
                <a:gd name="T1" fmla="*/ 35 h 436"/>
                <a:gd name="T2" fmla="*/ 166 w 343"/>
                <a:gd name="T3" fmla="*/ 7 h 436"/>
                <a:gd name="T4" fmla="*/ 108 w 343"/>
                <a:gd name="T5" fmla="*/ 74 h 436"/>
                <a:gd name="T6" fmla="*/ 54 w 343"/>
                <a:gd name="T7" fmla="*/ 206 h 436"/>
                <a:gd name="T8" fmla="*/ 8 w 343"/>
                <a:gd name="T9" fmla="*/ 348 h 436"/>
                <a:gd name="T10" fmla="*/ 193 w 343"/>
                <a:gd name="T11" fmla="*/ 278 h 436"/>
                <a:gd name="T12" fmla="*/ 278 w 343"/>
                <a:gd name="T13" fmla="*/ 215 h 436"/>
                <a:gd name="T14" fmla="*/ 243 w 343"/>
                <a:gd name="T15" fmla="*/ 35 h 4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43" h="436">
                  <a:moveTo>
                    <a:pt x="243" y="35"/>
                  </a:moveTo>
                  <a:cubicBezTo>
                    <a:pt x="222" y="15"/>
                    <a:pt x="195" y="0"/>
                    <a:pt x="166" y="7"/>
                  </a:cubicBezTo>
                  <a:cubicBezTo>
                    <a:pt x="135" y="14"/>
                    <a:pt x="119" y="48"/>
                    <a:pt x="108" y="74"/>
                  </a:cubicBezTo>
                  <a:cubicBezTo>
                    <a:pt x="89" y="118"/>
                    <a:pt x="73" y="162"/>
                    <a:pt x="54" y="206"/>
                  </a:cubicBezTo>
                  <a:cubicBezTo>
                    <a:pt x="38" y="245"/>
                    <a:pt x="0" y="305"/>
                    <a:pt x="8" y="348"/>
                  </a:cubicBezTo>
                  <a:cubicBezTo>
                    <a:pt x="24" y="436"/>
                    <a:pt x="161" y="303"/>
                    <a:pt x="193" y="278"/>
                  </a:cubicBezTo>
                  <a:cubicBezTo>
                    <a:pt x="221" y="256"/>
                    <a:pt x="252" y="239"/>
                    <a:pt x="278" y="215"/>
                  </a:cubicBezTo>
                  <a:cubicBezTo>
                    <a:pt x="343" y="156"/>
                    <a:pt x="294" y="83"/>
                    <a:pt x="243" y="35"/>
                  </a:cubicBezTo>
                  <a:close/>
                </a:path>
              </a:pathLst>
            </a:custGeom>
            <a:solidFill>
              <a:srgbClr val="FF8D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32"/>
            <p:cNvSpPr/>
            <p:nvPr/>
          </p:nvSpPr>
          <p:spPr bwMode="auto">
            <a:xfrm>
              <a:off x="1840" y="3188"/>
              <a:ext cx="295" cy="144"/>
            </a:xfrm>
            <a:custGeom>
              <a:avLst/>
              <a:gdLst>
                <a:gd name="T0" fmla="*/ 8 w 136"/>
                <a:gd name="T1" fmla="*/ 12 h 66"/>
                <a:gd name="T2" fmla="*/ 130 w 136"/>
                <a:gd name="T3" fmla="*/ 64 h 66"/>
                <a:gd name="T4" fmla="*/ 134 w 136"/>
                <a:gd name="T5" fmla="*/ 60 h 66"/>
                <a:gd name="T6" fmla="*/ 8 w 136"/>
                <a:gd name="T7" fmla="*/ 0 h 66"/>
                <a:gd name="T8" fmla="*/ 8 w 136"/>
                <a:gd name="T9" fmla="*/ 12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6" h="66">
                  <a:moveTo>
                    <a:pt x="8" y="12"/>
                  </a:moveTo>
                  <a:cubicBezTo>
                    <a:pt x="56" y="13"/>
                    <a:pt x="92" y="39"/>
                    <a:pt x="130" y="64"/>
                  </a:cubicBezTo>
                  <a:cubicBezTo>
                    <a:pt x="133" y="66"/>
                    <a:pt x="136" y="62"/>
                    <a:pt x="134" y="60"/>
                  </a:cubicBezTo>
                  <a:cubicBezTo>
                    <a:pt x="101" y="26"/>
                    <a:pt x="55" y="2"/>
                    <a:pt x="8" y="0"/>
                  </a:cubicBezTo>
                  <a:cubicBezTo>
                    <a:pt x="0" y="0"/>
                    <a:pt x="0" y="12"/>
                    <a:pt x="8" y="12"/>
                  </a:cubicBezTo>
                  <a:close/>
                </a:path>
              </a:pathLst>
            </a:custGeom>
            <a:solidFill>
              <a:srgbClr val="FF74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33"/>
            <p:cNvSpPr/>
            <p:nvPr/>
          </p:nvSpPr>
          <p:spPr bwMode="auto">
            <a:xfrm>
              <a:off x="1771" y="3336"/>
              <a:ext cx="262" cy="145"/>
            </a:xfrm>
            <a:custGeom>
              <a:avLst/>
              <a:gdLst>
                <a:gd name="T0" fmla="*/ 7 w 121"/>
                <a:gd name="T1" fmla="*/ 16 h 67"/>
                <a:gd name="T2" fmla="*/ 115 w 121"/>
                <a:gd name="T3" fmla="*/ 65 h 67"/>
                <a:gd name="T4" fmla="*/ 120 w 121"/>
                <a:gd name="T5" fmla="*/ 61 h 67"/>
                <a:gd name="T6" fmla="*/ 7 w 121"/>
                <a:gd name="T7" fmla="*/ 4 h 67"/>
                <a:gd name="T8" fmla="*/ 7 w 121"/>
                <a:gd name="T9" fmla="*/ 16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0" h="67">
                  <a:moveTo>
                    <a:pt x="7" y="16"/>
                  </a:moveTo>
                  <a:cubicBezTo>
                    <a:pt x="54" y="12"/>
                    <a:pt x="81" y="40"/>
                    <a:pt x="115" y="65"/>
                  </a:cubicBezTo>
                  <a:cubicBezTo>
                    <a:pt x="118" y="67"/>
                    <a:pt x="121" y="64"/>
                    <a:pt x="120" y="61"/>
                  </a:cubicBezTo>
                  <a:cubicBezTo>
                    <a:pt x="100" y="20"/>
                    <a:pt x="51" y="0"/>
                    <a:pt x="7" y="4"/>
                  </a:cubicBezTo>
                  <a:cubicBezTo>
                    <a:pt x="0" y="5"/>
                    <a:pt x="0" y="16"/>
                    <a:pt x="7" y="16"/>
                  </a:cubicBezTo>
                  <a:close/>
                </a:path>
              </a:pathLst>
            </a:custGeom>
            <a:solidFill>
              <a:srgbClr val="FF74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34"/>
            <p:cNvSpPr/>
            <p:nvPr/>
          </p:nvSpPr>
          <p:spPr bwMode="auto">
            <a:xfrm>
              <a:off x="1731" y="3481"/>
              <a:ext cx="204" cy="102"/>
            </a:xfrm>
            <a:custGeom>
              <a:avLst/>
              <a:gdLst>
                <a:gd name="T0" fmla="*/ 8 w 94"/>
                <a:gd name="T1" fmla="*/ 12 h 47"/>
                <a:gd name="T2" fmla="*/ 86 w 94"/>
                <a:gd name="T3" fmla="*/ 45 h 47"/>
                <a:gd name="T4" fmla="*/ 91 w 94"/>
                <a:gd name="T5" fmla="*/ 39 h 47"/>
                <a:gd name="T6" fmla="*/ 8 w 94"/>
                <a:gd name="T7" fmla="*/ 1 h 47"/>
                <a:gd name="T8" fmla="*/ 8 w 94"/>
                <a:gd name="T9" fmla="*/ 12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4" h="47">
                  <a:moveTo>
                    <a:pt x="8" y="12"/>
                  </a:moveTo>
                  <a:cubicBezTo>
                    <a:pt x="39" y="14"/>
                    <a:pt x="60" y="32"/>
                    <a:pt x="86" y="45"/>
                  </a:cubicBezTo>
                  <a:cubicBezTo>
                    <a:pt x="90" y="47"/>
                    <a:pt x="94" y="42"/>
                    <a:pt x="91" y="39"/>
                  </a:cubicBezTo>
                  <a:cubicBezTo>
                    <a:pt x="71" y="16"/>
                    <a:pt x="37" y="2"/>
                    <a:pt x="8" y="1"/>
                  </a:cubicBezTo>
                  <a:cubicBezTo>
                    <a:pt x="0" y="0"/>
                    <a:pt x="0" y="12"/>
                    <a:pt x="8" y="12"/>
                  </a:cubicBezTo>
                  <a:close/>
                </a:path>
              </a:pathLst>
            </a:custGeom>
            <a:solidFill>
              <a:srgbClr val="FF74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74" name="文本框 73"/>
          <p:cNvSpPr txBox="1"/>
          <p:nvPr/>
        </p:nvSpPr>
        <p:spPr>
          <a:xfrm>
            <a:off x="2476375" y="1651926"/>
            <a:ext cx="7720579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人世间有万紫千红，我独爱那抹绿色</a:t>
            </a:r>
            <a:r>
              <a:rPr lang="zh-CN" altLang="en-US" sz="3200" b="1" smtClean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。</a:t>
            </a:r>
            <a:endParaRPr lang="en-US" altLang="zh-CN" sz="3200" b="1" smtClean="0">
              <a:solidFill>
                <a:schemeClr val="bg1"/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  <a:p>
            <a:r>
              <a:rPr lang="zh-CN" altLang="en-US" sz="3200" b="1" smtClean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一抹</a:t>
            </a:r>
            <a:r>
              <a:rPr lang="zh-CN" altLang="en-US" sz="3200" b="1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绿，是一行抒情的诗句</a:t>
            </a:r>
            <a:r>
              <a:rPr lang="zh-CN" altLang="en-US" sz="3200" b="1" smtClean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；</a:t>
            </a:r>
            <a:endParaRPr lang="en-US" altLang="zh-CN" sz="3200" b="1" smtClean="0">
              <a:solidFill>
                <a:schemeClr val="bg1"/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  <a:p>
            <a:r>
              <a:rPr lang="zh-CN" altLang="en-US" sz="3200" b="1" smtClean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一抹</a:t>
            </a:r>
            <a:r>
              <a:rPr lang="zh-CN" altLang="en-US" sz="3200" b="1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绿，是一首浪漫的短章</a:t>
            </a:r>
            <a:r>
              <a:rPr lang="zh-CN" altLang="en-US" sz="3200" b="1" smtClean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；</a:t>
            </a:r>
            <a:endParaRPr lang="en-US" altLang="zh-CN" sz="3200" b="1" smtClean="0">
              <a:solidFill>
                <a:schemeClr val="bg1"/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  <a:p>
            <a:r>
              <a:rPr lang="zh-CN" altLang="en-US" sz="3200" b="1" smtClean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一抹绿，</a:t>
            </a:r>
            <a:r>
              <a:rPr lang="en-US" altLang="zh-CN" sz="3200" b="1" smtClean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_________</a:t>
            </a:r>
            <a:r>
              <a:rPr lang="zh-CN" altLang="en-US" sz="3200" b="1" smtClean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。</a:t>
            </a:r>
            <a:endParaRPr lang="zh-CN" altLang="en-US" sz="3200" b="1">
              <a:solidFill>
                <a:schemeClr val="bg1"/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168" name="Freeform 30"/>
          <p:cNvSpPr>
            <a:spLocks noEditPoints="1"/>
          </p:cNvSpPr>
          <p:nvPr/>
        </p:nvSpPr>
        <p:spPr bwMode="auto">
          <a:xfrm>
            <a:off x="11343861" y="116615"/>
            <a:ext cx="565019" cy="622950"/>
          </a:xfrm>
          <a:custGeom>
            <a:avLst/>
            <a:gdLst>
              <a:gd name="T0" fmla="*/ 10 w 31"/>
              <a:gd name="T1" fmla="*/ 19 h 30"/>
              <a:gd name="T2" fmla="*/ 11 w 31"/>
              <a:gd name="T3" fmla="*/ 0 h 30"/>
              <a:gd name="T4" fmla="*/ 28 w 31"/>
              <a:gd name="T5" fmla="*/ 8 h 30"/>
              <a:gd name="T6" fmla="*/ 26 w 31"/>
              <a:gd name="T7" fmla="*/ 27 h 30"/>
              <a:gd name="T8" fmla="*/ 23 w 31"/>
              <a:gd name="T9" fmla="*/ 25 h 30"/>
              <a:gd name="T10" fmla="*/ 22 w 31"/>
              <a:gd name="T11" fmla="*/ 21 h 30"/>
              <a:gd name="T12" fmla="*/ 29 w 31"/>
              <a:gd name="T13" fmla="*/ 9 h 30"/>
              <a:gd name="T14" fmla="*/ 22 w 31"/>
              <a:gd name="T15" fmla="*/ 24 h 30"/>
              <a:gd name="T16" fmla="*/ 21 w 31"/>
              <a:gd name="T17" fmla="*/ 22 h 30"/>
              <a:gd name="T18" fmla="*/ 28 w 31"/>
              <a:gd name="T19" fmla="*/ 10 h 30"/>
              <a:gd name="T20" fmla="*/ 24 w 31"/>
              <a:gd name="T21" fmla="*/ 14 h 30"/>
              <a:gd name="T22" fmla="*/ 21 w 31"/>
              <a:gd name="T23" fmla="*/ 18 h 30"/>
              <a:gd name="T24" fmla="*/ 24 w 31"/>
              <a:gd name="T25" fmla="*/ 14 h 30"/>
              <a:gd name="T26" fmla="*/ 20 w 31"/>
              <a:gd name="T27" fmla="*/ 19 h 30"/>
              <a:gd name="T28" fmla="*/ 19 w 31"/>
              <a:gd name="T29" fmla="*/ 20 h 30"/>
              <a:gd name="T30" fmla="*/ 22 w 31"/>
              <a:gd name="T31" fmla="*/ 14 h 30"/>
              <a:gd name="T32" fmla="*/ 23 w 31"/>
              <a:gd name="T33" fmla="*/ 10 h 30"/>
              <a:gd name="T34" fmla="*/ 17 w 31"/>
              <a:gd name="T35" fmla="*/ 22 h 30"/>
              <a:gd name="T36" fmla="*/ 20 w 31"/>
              <a:gd name="T37" fmla="*/ 16 h 30"/>
              <a:gd name="T38" fmla="*/ 16 w 31"/>
              <a:gd name="T39" fmla="*/ 19 h 30"/>
              <a:gd name="T40" fmla="*/ 19 w 31"/>
              <a:gd name="T41" fmla="*/ 12 h 30"/>
              <a:gd name="T42" fmla="*/ 17 w 31"/>
              <a:gd name="T43" fmla="*/ 18 h 30"/>
              <a:gd name="T44" fmla="*/ 21 w 31"/>
              <a:gd name="T45" fmla="*/ 11 h 30"/>
              <a:gd name="T46" fmla="*/ 21 w 31"/>
              <a:gd name="T47" fmla="*/ 10 h 30"/>
              <a:gd name="T48" fmla="*/ 15 w 31"/>
              <a:gd name="T49" fmla="*/ 23 h 30"/>
              <a:gd name="T50" fmla="*/ 16 w 31"/>
              <a:gd name="T51" fmla="*/ 20 h 30"/>
              <a:gd name="T52" fmla="*/ 15 w 31"/>
              <a:gd name="T53" fmla="*/ 13 h 30"/>
              <a:gd name="T54" fmla="*/ 11 w 31"/>
              <a:gd name="T55" fmla="*/ 28 h 30"/>
              <a:gd name="T56" fmla="*/ 17 w 31"/>
              <a:gd name="T57" fmla="*/ 13 h 30"/>
              <a:gd name="T58" fmla="*/ 17 w 31"/>
              <a:gd name="T59" fmla="*/ 17 h 30"/>
              <a:gd name="T60" fmla="*/ 14 w 31"/>
              <a:gd name="T61" fmla="*/ 23 h 30"/>
              <a:gd name="T62" fmla="*/ 19 w 31"/>
              <a:gd name="T63" fmla="*/ 11 h 30"/>
              <a:gd name="T64" fmla="*/ 12 w 31"/>
              <a:gd name="T65" fmla="*/ 26 h 30"/>
              <a:gd name="T66" fmla="*/ 11 w 31"/>
              <a:gd name="T67" fmla="*/ 27 h 30"/>
              <a:gd name="T68" fmla="*/ 11 w 31"/>
              <a:gd name="T69" fmla="*/ 23 h 30"/>
              <a:gd name="T70" fmla="*/ 12 w 31"/>
              <a:gd name="T71" fmla="*/ 20 h 30"/>
              <a:gd name="T72" fmla="*/ 17 w 31"/>
              <a:gd name="T73" fmla="*/ 10 h 30"/>
              <a:gd name="T74" fmla="*/ 11 w 31"/>
              <a:gd name="T75" fmla="*/ 13 h 30"/>
              <a:gd name="T76" fmla="*/ 15 w 31"/>
              <a:gd name="T77" fmla="*/ 8 h 30"/>
              <a:gd name="T78" fmla="*/ 11 w 31"/>
              <a:gd name="T79" fmla="*/ 16 h 30"/>
              <a:gd name="T80" fmla="*/ 11 w 31"/>
              <a:gd name="T81" fmla="*/ 15 h 30"/>
              <a:gd name="T82" fmla="*/ 11 w 31"/>
              <a:gd name="T83" fmla="*/ 11 h 30"/>
              <a:gd name="T84" fmla="*/ 10 w 31"/>
              <a:gd name="T85" fmla="*/ 18 h 30"/>
              <a:gd name="T86" fmla="*/ 14 w 31"/>
              <a:gd name="T87" fmla="*/ 9 h 30"/>
              <a:gd name="T88" fmla="*/ 11 w 31"/>
              <a:gd name="T89" fmla="*/ 12 h 30"/>
              <a:gd name="T90" fmla="*/ 12 w 31"/>
              <a:gd name="T91" fmla="*/ 7 h 30"/>
              <a:gd name="T92" fmla="*/ 12 w 31"/>
              <a:gd name="T93" fmla="*/ 4 h 30"/>
              <a:gd name="T94" fmla="*/ 10 w 31"/>
              <a:gd name="T95" fmla="*/ 14 h 30"/>
              <a:gd name="T96" fmla="*/ 10 w 31"/>
              <a:gd name="T97" fmla="*/ 15 h 30"/>
              <a:gd name="T98" fmla="*/ 10 w 31"/>
              <a:gd name="T99" fmla="*/ 12 h 30"/>
              <a:gd name="T100" fmla="*/ 12 w 31"/>
              <a:gd name="T101" fmla="*/ 7 h 30"/>
              <a:gd name="T102" fmla="*/ 9 w 31"/>
              <a:gd name="T103" fmla="*/ 11 h 30"/>
              <a:gd name="T104" fmla="*/ 5 w 31"/>
              <a:gd name="T105" fmla="*/ 11 h 30"/>
              <a:gd name="T106" fmla="*/ 12 w 31"/>
              <a:gd name="T107" fmla="*/ 2 h 30"/>
              <a:gd name="T108" fmla="*/ 1 w 31"/>
              <a:gd name="T109" fmla="*/ 12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31" h="30">
                <a:moveTo>
                  <a:pt x="16" y="23"/>
                </a:moveTo>
                <a:cubicBezTo>
                  <a:pt x="14" y="25"/>
                  <a:pt x="13" y="27"/>
                  <a:pt x="11" y="30"/>
                </a:cubicBezTo>
                <a:cubicBezTo>
                  <a:pt x="10" y="30"/>
                  <a:pt x="10" y="28"/>
                  <a:pt x="10" y="28"/>
                </a:cubicBezTo>
                <a:cubicBezTo>
                  <a:pt x="10" y="25"/>
                  <a:pt x="10" y="22"/>
                  <a:pt x="10" y="19"/>
                </a:cubicBezTo>
                <a:cubicBezTo>
                  <a:pt x="8" y="18"/>
                  <a:pt x="6" y="17"/>
                  <a:pt x="5" y="15"/>
                </a:cubicBezTo>
                <a:cubicBezTo>
                  <a:pt x="3" y="14"/>
                  <a:pt x="1" y="13"/>
                  <a:pt x="0" y="11"/>
                </a:cubicBezTo>
                <a:cubicBezTo>
                  <a:pt x="3" y="10"/>
                  <a:pt x="7" y="10"/>
                  <a:pt x="11" y="10"/>
                </a:cubicBezTo>
                <a:cubicBezTo>
                  <a:pt x="11" y="7"/>
                  <a:pt x="11" y="4"/>
                  <a:pt x="11" y="0"/>
                </a:cubicBezTo>
                <a:cubicBezTo>
                  <a:pt x="12" y="1"/>
                  <a:pt x="13" y="2"/>
                  <a:pt x="13" y="3"/>
                </a:cubicBezTo>
                <a:cubicBezTo>
                  <a:pt x="14" y="4"/>
                  <a:pt x="15" y="6"/>
                  <a:pt x="16" y="7"/>
                </a:cubicBezTo>
                <a:cubicBezTo>
                  <a:pt x="16" y="8"/>
                  <a:pt x="17" y="8"/>
                  <a:pt x="17" y="9"/>
                </a:cubicBezTo>
                <a:cubicBezTo>
                  <a:pt x="21" y="9"/>
                  <a:pt x="24" y="9"/>
                  <a:pt x="28" y="8"/>
                </a:cubicBezTo>
                <a:cubicBezTo>
                  <a:pt x="29" y="8"/>
                  <a:pt x="30" y="8"/>
                  <a:pt x="31" y="8"/>
                </a:cubicBezTo>
                <a:cubicBezTo>
                  <a:pt x="30" y="10"/>
                  <a:pt x="28" y="12"/>
                  <a:pt x="27" y="13"/>
                </a:cubicBezTo>
                <a:cubicBezTo>
                  <a:pt x="25" y="14"/>
                  <a:pt x="23" y="16"/>
                  <a:pt x="22" y="17"/>
                </a:cubicBezTo>
                <a:cubicBezTo>
                  <a:pt x="23" y="20"/>
                  <a:pt x="25" y="23"/>
                  <a:pt x="26" y="27"/>
                </a:cubicBezTo>
                <a:cubicBezTo>
                  <a:pt x="26" y="27"/>
                  <a:pt x="25" y="27"/>
                  <a:pt x="24" y="26"/>
                </a:cubicBezTo>
                <a:cubicBezTo>
                  <a:pt x="22" y="25"/>
                  <a:pt x="19" y="25"/>
                  <a:pt x="16" y="23"/>
                </a:cubicBezTo>
                <a:close/>
                <a:moveTo>
                  <a:pt x="24" y="25"/>
                </a:moveTo>
                <a:cubicBezTo>
                  <a:pt x="24" y="25"/>
                  <a:pt x="23" y="25"/>
                  <a:pt x="23" y="25"/>
                </a:cubicBezTo>
                <a:cubicBezTo>
                  <a:pt x="23" y="26"/>
                  <a:pt x="24" y="25"/>
                  <a:pt x="25" y="26"/>
                </a:cubicBezTo>
                <a:lnTo>
                  <a:pt x="24" y="25"/>
                </a:lnTo>
                <a:close/>
                <a:moveTo>
                  <a:pt x="22" y="20"/>
                </a:moveTo>
                <a:cubicBezTo>
                  <a:pt x="22" y="21"/>
                  <a:pt x="22" y="21"/>
                  <a:pt x="22" y="21"/>
                </a:cubicBezTo>
                <a:cubicBezTo>
                  <a:pt x="23" y="22"/>
                  <a:pt x="23" y="23"/>
                  <a:pt x="24" y="24"/>
                </a:cubicBezTo>
                <a:cubicBezTo>
                  <a:pt x="23" y="23"/>
                  <a:pt x="23" y="21"/>
                  <a:pt x="22" y="20"/>
                </a:cubicBezTo>
                <a:close/>
                <a:moveTo>
                  <a:pt x="29" y="9"/>
                </a:moveTo>
                <a:cubicBezTo>
                  <a:pt x="29" y="9"/>
                  <a:pt x="29" y="9"/>
                  <a:pt x="29" y="9"/>
                </a:cubicBezTo>
                <a:cubicBezTo>
                  <a:pt x="29" y="9"/>
                  <a:pt x="30" y="9"/>
                  <a:pt x="30" y="9"/>
                </a:cubicBezTo>
                <a:cubicBezTo>
                  <a:pt x="29" y="9"/>
                  <a:pt x="29" y="9"/>
                  <a:pt x="29" y="9"/>
                </a:cubicBezTo>
                <a:close/>
                <a:moveTo>
                  <a:pt x="18" y="22"/>
                </a:moveTo>
                <a:cubicBezTo>
                  <a:pt x="19" y="22"/>
                  <a:pt x="21" y="24"/>
                  <a:pt x="22" y="24"/>
                </a:cubicBezTo>
                <a:cubicBezTo>
                  <a:pt x="21" y="23"/>
                  <a:pt x="19" y="22"/>
                  <a:pt x="18" y="22"/>
                </a:cubicBezTo>
                <a:close/>
                <a:moveTo>
                  <a:pt x="21" y="22"/>
                </a:moveTo>
                <a:cubicBezTo>
                  <a:pt x="21" y="22"/>
                  <a:pt x="21" y="23"/>
                  <a:pt x="22" y="23"/>
                </a:cubicBezTo>
                <a:cubicBezTo>
                  <a:pt x="22" y="22"/>
                  <a:pt x="22" y="22"/>
                  <a:pt x="21" y="22"/>
                </a:cubicBezTo>
                <a:close/>
                <a:moveTo>
                  <a:pt x="27" y="9"/>
                </a:moveTo>
                <a:cubicBezTo>
                  <a:pt x="27" y="9"/>
                  <a:pt x="27" y="9"/>
                  <a:pt x="27" y="9"/>
                </a:cubicBezTo>
                <a:cubicBezTo>
                  <a:pt x="27" y="10"/>
                  <a:pt x="27" y="10"/>
                  <a:pt x="27" y="11"/>
                </a:cubicBezTo>
                <a:cubicBezTo>
                  <a:pt x="27" y="11"/>
                  <a:pt x="28" y="11"/>
                  <a:pt x="28" y="10"/>
                </a:cubicBezTo>
                <a:cubicBezTo>
                  <a:pt x="27" y="10"/>
                  <a:pt x="28" y="10"/>
                  <a:pt x="27" y="9"/>
                </a:cubicBezTo>
                <a:close/>
                <a:moveTo>
                  <a:pt x="24" y="14"/>
                </a:moveTo>
                <a:cubicBezTo>
                  <a:pt x="24" y="13"/>
                  <a:pt x="25" y="13"/>
                  <a:pt x="25" y="13"/>
                </a:cubicBezTo>
                <a:cubicBezTo>
                  <a:pt x="25" y="12"/>
                  <a:pt x="24" y="13"/>
                  <a:pt x="24" y="14"/>
                </a:cubicBezTo>
                <a:close/>
                <a:moveTo>
                  <a:pt x="26" y="10"/>
                </a:moveTo>
                <a:cubicBezTo>
                  <a:pt x="26" y="10"/>
                  <a:pt x="26" y="10"/>
                  <a:pt x="26" y="10"/>
                </a:cubicBezTo>
                <a:cubicBezTo>
                  <a:pt x="26" y="9"/>
                  <a:pt x="26" y="10"/>
                  <a:pt x="26" y="10"/>
                </a:cubicBezTo>
                <a:close/>
                <a:moveTo>
                  <a:pt x="21" y="18"/>
                </a:moveTo>
                <a:cubicBezTo>
                  <a:pt x="21" y="18"/>
                  <a:pt x="21" y="19"/>
                  <a:pt x="21" y="19"/>
                </a:cubicBezTo>
                <a:cubicBezTo>
                  <a:pt x="21" y="18"/>
                  <a:pt x="21" y="18"/>
                  <a:pt x="21" y="18"/>
                </a:cubicBezTo>
                <a:close/>
                <a:moveTo>
                  <a:pt x="23" y="14"/>
                </a:moveTo>
                <a:cubicBezTo>
                  <a:pt x="23" y="15"/>
                  <a:pt x="23" y="14"/>
                  <a:pt x="24" y="14"/>
                </a:cubicBezTo>
                <a:cubicBezTo>
                  <a:pt x="23" y="14"/>
                  <a:pt x="23" y="14"/>
                  <a:pt x="23" y="14"/>
                </a:cubicBezTo>
                <a:close/>
                <a:moveTo>
                  <a:pt x="20" y="19"/>
                </a:moveTo>
                <a:cubicBezTo>
                  <a:pt x="21" y="20"/>
                  <a:pt x="21" y="20"/>
                  <a:pt x="21" y="20"/>
                </a:cubicBezTo>
                <a:lnTo>
                  <a:pt x="20" y="19"/>
                </a:lnTo>
                <a:close/>
                <a:moveTo>
                  <a:pt x="19" y="20"/>
                </a:moveTo>
                <a:cubicBezTo>
                  <a:pt x="19" y="20"/>
                  <a:pt x="19" y="20"/>
                  <a:pt x="18" y="20"/>
                </a:cubicBezTo>
                <a:cubicBezTo>
                  <a:pt x="19" y="20"/>
                  <a:pt x="20" y="21"/>
                  <a:pt x="20" y="20"/>
                </a:cubicBezTo>
                <a:lnTo>
                  <a:pt x="19" y="20"/>
                </a:lnTo>
                <a:close/>
                <a:moveTo>
                  <a:pt x="22" y="14"/>
                </a:moveTo>
                <a:cubicBezTo>
                  <a:pt x="22" y="14"/>
                  <a:pt x="21" y="13"/>
                  <a:pt x="21" y="14"/>
                </a:cubicBezTo>
                <a:cubicBezTo>
                  <a:pt x="21" y="14"/>
                  <a:pt x="22" y="15"/>
                  <a:pt x="22" y="14"/>
                </a:cubicBezTo>
                <a:cubicBezTo>
                  <a:pt x="22" y="14"/>
                  <a:pt x="22" y="14"/>
                  <a:pt x="22" y="14"/>
                </a:cubicBezTo>
                <a:close/>
                <a:moveTo>
                  <a:pt x="22" y="12"/>
                </a:moveTo>
                <a:cubicBezTo>
                  <a:pt x="22" y="13"/>
                  <a:pt x="23" y="13"/>
                  <a:pt x="23" y="12"/>
                </a:cubicBezTo>
                <a:cubicBezTo>
                  <a:pt x="23" y="12"/>
                  <a:pt x="22" y="12"/>
                  <a:pt x="22" y="12"/>
                </a:cubicBezTo>
                <a:close/>
                <a:moveTo>
                  <a:pt x="23" y="10"/>
                </a:moveTo>
                <a:cubicBezTo>
                  <a:pt x="23" y="10"/>
                  <a:pt x="24" y="10"/>
                  <a:pt x="24" y="10"/>
                </a:cubicBezTo>
                <a:cubicBezTo>
                  <a:pt x="24" y="9"/>
                  <a:pt x="24" y="9"/>
                  <a:pt x="24" y="9"/>
                </a:cubicBezTo>
                <a:cubicBezTo>
                  <a:pt x="24" y="10"/>
                  <a:pt x="23" y="9"/>
                  <a:pt x="23" y="10"/>
                </a:cubicBezTo>
                <a:close/>
                <a:moveTo>
                  <a:pt x="17" y="22"/>
                </a:moveTo>
                <a:cubicBezTo>
                  <a:pt x="18" y="23"/>
                  <a:pt x="18" y="23"/>
                  <a:pt x="18" y="23"/>
                </a:cubicBezTo>
                <a:cubicBezTo>
                  <a:pt x="18" y="22"/>
                  <a:pt x="18" y="22"/>
                  <a:pt x="18" y="22"/>
                </a:cubicBezTo>
                <a:cubicBezTo>
                  <a:pt x="17" y="22"/>
                  <a:pt x="17" y="22"/>
                  <a:pt x="17" y="22"/>
                </a:cubicBezTo>
                <a:close/>
                <a:moveTo>
                  <a:pt x="20" y="16"/>
                </a:moveTo>
                <a:cubicBezTo>
                  <a:pt x="19" y="16"/>
                  <a:pt x="19" y="16"/>
                  <a:pt x="19" y="16"/>
                </a:cubicBezTo>
                <a:cubicBezTo>
                  <a:pt x="19" y="16"/>
                  <a:pt x="20" y="17"/>
                  <a:pt x="20" y="17"/>
                </a:cubicBezTo>
                <a:cubicBezTo>
                  <a:pt x="20" y="16"/>
                  <a:pt x="20" y="16"/>
                  <a:pt x="20" y="16"/>
                </a:cubicBezTo>
                <a:close/>
                <a:moveTo>
                  <a:pt x="16" y="19"/>
                </a:moveTo>
                <a:cubicBezTo>
                  <a:pt x="17" y="19"/>
                  <a:pt x="17" y="19"/>
                  <a:pt x="18" y="19"/>
                </a:cubicBezTo>
                <a:cubicBezTo>
                  <a:pt x="18" y="19"/>
                  <a:pt x="18" y="19"/>
                  <a:pt x="18" y="19"/>
                </a:cubicBezTo>
                <a:cubicBezTo>
                  <a:pt x="18" y="18"/>
                  <a:pt x="16" y="18"/>
                  <a:pt x="16" y="19"/>
                </a:cubicBezTo>
                <a:close/>
                <a:moveTo>
                  <a:pt x="19" y="12"/>
                </a:moveTo>
                <a:cubicBezTo>
                  <a:pt x="20" y="13"/>
                  <a:pt x="20" y="13"/>
                  <a:pt x="21" y="13"/>
                </a:cubicBezTo>
                <a:cubicBezTo>
                  <a:pt x="20" y="12"/>
                  <a:pt x="20" y="12"/>
                  <a:pt x="19" y="12"/>
                </a:cubicBezTo>
                <a:close/>
                <a:moveTo>
                  <a:pt x="17" y="17"/>
                </a:moveTo>
                <a:cubicBezTo>
                  <a:pt x="17" y="18"/>
                  <a:pt x="17" y="18"/>
                  <a:pt x="17" y="18"/>
                </a:cubicBezTo>
                <a:cubicBezTo>
                  <a:pt x="17" y="18"/>
                  <a:pt x="18" y="18"/>
                  <a:pt x="18" y="18"/>
                </a:cubicBezTo>
                <a:lnTo>
                  <a:pt x="17" y="17"/>
                </a:lnTo>
                <a:close/>
                <a:moveTo>
                  <a:pt x="20" y="11"/>
                </a:moveTo>
                <a:cubicBezTo>
                  <a:pt x="21" y="11"/>
                  <a:pt x="21" y="11"/>
                  <a:pt x="21" y="11"/>
                </a:cubicBezTo>
                <a:cubicBezTo>
                  <a:pt x="21" y="11"/>
                  <a:pt x="21" y="11"/>
                  <a:pt x="21" y="11"/>
                </a:cubicBezTo>
                <a:cubicBezTo>
                  <a:pt x="21" y="11"/>
                  <a:pt x="20" y="11"/>
                  <a:pt x="20" y="11"/>
                </a:cubicBezTo>
                <a:close/>
                <a:moveTo>
                  <a:pt x="21" y="10"/>
                </a:moveTo>
                <a:cubicBezTo>
                  <a:pt x="21" y="10"/>
                  <a:pt x="21" y="10"/>
                  <a:pt x="21" y="10"/>
                </a:cubicBezTo>
                <a:cubicBezTo>
                  <a:pt x="22" y="10"/>
                  <a:pt x="22" y="10"/>
                  <a:pt x="22" y="10"/>
                </a:cubicBezTo>
                <a:lnTo>
                  <a:pt x="21" y="10"/>
                </a:lnTo>
                <a:close/>
                <a:moveTo>
                  <a:pt x="15" y="22"/>
                </a:moveTo>
                <a:cubicBezTo>
                  <a:pt x="15" y="22"/>
                  <a:pt x="14" y="23"/>
                  <a:pt x="15" y="23"/>
                </a:cubicBezTo>
                <a:cubicBezTo>
                  <a:pt x="15" y="23"/>
                  <a:pt x="15" y="22"/>
                  <a:pt x="15" y="22"/>
                </a:cubicBezTo>
                <a:cubicBezTo>
                  <a:pt x="15" y="22"/>
                  <a:pt x="15" y="22"/>
                  <a:pt x="15" y="22"/>
                </a:cubicBezTo>
                <a:close/>
                <a:moveTo>
                  <a:pt x="12" y="18"/>
                </a:moveTo>
                <a:cubicBezTo>
                  <a:pt x="13" y="20"/>
                  <a:pt x="15" y="20"/>
                  <a:pt x="16" y="20"/>
                </a:cubicBezTo>
                <a:cubicBezTo>
                  <a:pt x="15" y="19"/>
                  <a:pt x="13" y="17"/>
                  <a:pt x="12" y="18"/>
                </a:cubicBezTo>
                <a:close/>
                <a:moveTo>
                  <a:pt x="15" y="13"/>
                </a:moveTo>
                <a:cubicBezTo>
                  <a:pt x="16" y="14"/>
                  <a:pt x="18" y="15"/>
                  <a:pt x="19" y="15"/>
                </a:cubicBezTo>
                <a:cubicBezTo>
                  <a:pt x="18" y="14"/>
                  <a:pt x="16" y="13"/>
                  <a:pt x="15" y="13"/>
                </a:cubicBezTo>
                <a:close/>
                <a:moveTo>
                  <a:pt x="13" y="25"/>
                </a:moveTo>
                <a:cubicBezTo>
                  <a:pt x="13" y="26"/>
                  <a:pt x="13" y="26"/>
                  <a:pt x="13" y="26"/>
                </a:cubicBezTo>
                <a:cubicBezTo>
                  <a:pt x="12" y="26"/>
                  <a:pt x="12" y="26"/>
                  <a:pt x="12" y="26"/>
                </a:cubicBezTo>
                <a:cubicBezTo>
                  <a:pt x="12" y="27"/>
                  <a:pt x="10" y="27"/>
                  <a:pt x="11" y="28"/>
                </a:cubicBezTo>
                <a:cubicBezTo>
                  <a:pt x="11" y="27"/>
                  <a:pt x="13" y="26"/>
                  <a:pt x="13" y="25"/>
                </a:cubicBezTo>
                <a:close/>
                <a:moveTo>
                  <a:pt x="17" y="13"/>
                </a:moveTo>
                <a:cubicBezTo>
                  <a:pt x="18" y="13"/>
                  <a:pt x="18" y="14"/>
                  <a:pt x="19" y="14"/>
                </a:cubicBezTo>
                <a:cubicBezTo>
                  <a:pt x="18" y="14"/>
                  <a:pt x="18" y="13"/>
                  <a:pt x="17" y="13"/>
                </a:cubicBezTo>
                <a:close/>
                <a:moveTo>
                  <a:pt x="14" y="16"/>
                </a:moveTo>
                <a:cubicBezTo>
                  <a:pt x="14" y="16"/>
                  <a:pt x="13" y="16"/>
                  <a:pt x="14" y="17"/>
                </a:cubicBezTo>
                <a:cubicBezTo>
                  <a:pt x="14" y="17"/>
                  <a:pt x="15" y="17"/>
                  <a:pt x="16" y="17"/>
                </a:cubicBezTo>
                <a:cubicBezTo>
                  <a:pt x="17" y="17"/>
                  <a:pt x="17" y="17"/>
                  <a:pt x="17" y="17"/>
                </a:cubicBezTo>
                <a:cubicBezTo>
                  <a:pt x="16" y="17"/>
                  <a:pt x="15" y="16"/>
                  <a:pt x="14" y="16"/>
                </a:cubicBezTo>
                <a:close/>
                <a:moveTo>
                  <a:pt x="12" y="22"/>
                </a:moveTo>
                <a:cubicBezTo>
                  <a:pt x="12" y="23"/>
                  <a:pt x="13" y="23"/>
                  <a:pt x="13" y="23"/>
                </a:cubicBezTo>
                <a:cubicBezTo>
                  <a:pt x="14" y="23"/>
                  <a:pt x="14" y="23"/>
                  <a:pt x="14" y="23"/>
                </a:cubicBezTo>
                <a:cubicBezTo>
                  <a:pt x="13" y="23"/>
                  <a:pt x="13" y="23"/>
                  <a:pt x="12" y="22"/>
                </a:cubicBezTo>
                <a:close/>
                <a:moveTo>
                  <a:pt x="19" y="10"/>
                </a:moveTo>
                <a:cubicBezTo>
                  <a:pt x="18" y="10"/>
                  <a:pt x="18" y="10"/>
                  <a:pt x="18" y="10"/>
                </a:cubicBezTo>
                <a:cubicBezTo>
                  <a:pt x="18" y="11"/>
                  <a:pt x="19" y="11"/>
                  <a:pt x="19" y="11"/>
                </a:cubicBezTo>
                <a:cubicBezTo>
                  <a:pt x="19" y="11"/>
                  <a:pt x="19" y="10"/>
                  <a:pt x="19" y="10"/>
                </a:cubicBezTo>
                <a:close/>
                <a:moveTo>
                  <a:pt x="11" y="24"/>
                </a:moveTo>
                <a:cubicBezTo>
                  <a:pt x="10" y="25"/>
                  <a:pt x="11" y="25"/>
                  <a:pt x="11" y="25"/>
                </a:cubicBezTo>
                <a:cubicBezTo>
                  <a:pt x="11" y="25"/>
                  <a:pt x="11" y="25"/>
                  <a:pt x="12" y="26"/>
                </a:cubicBezTo>
                <a:cubicBezTo>
                  <a:pt x="12" y="25"/>
                  <a:pt x="12" y="25"/>
                  <a:pt x="12" y="25"/>
                </a:cubicBezTo>
                <a:cubicBezTo>
                  <a:pt x="11" y="25"/>
                  <a:pt x="11" y="24"/>
                  <a:pt x="11" y="24"/>
                </a:cubicBezTo>
                <a:close/>
                <a:moveTo>
                  <a:pt x="11" y="26"/>
                </a:moveTo>
                <a:cubicBezTo>
                  <a:pt x="11" y="27"/>
                  <a:pt x="11" y="27"/>
                  <a:pt x="11" y="27"/>
                </a:cubicBezTo>
                <a:lnTo>
                  <a:pt x="11" y="26"/>
                </a:lnTo>
                <a:close/>
                <a:moveTo>
                  <a:pt x="11" y="22"/>
                </a:moveTo>
                <a:cubicBezTo>
                  <a:pt x="11" y="23"/>
                  <a:pt x="10" y="23"/>
                  <a:pt x="11" y="23"/>
                </a:cubicBezTo>
                <a:cubicBezTo>
                  <a:pt x="11" y="23"/>
                  <a:pt x="11" y="23"/>
                  <a:pt x="11" y="23"/>
                </a:cubicBezTo>
                <a:cubicBezTo>
                  <a:pt x="11" y="23"/>
                  <a:pt x="11" y="22"/>
                  <a:pt x="11" y="22"/>
                </a:cubicBezTo>
                <a:close/>
                <a:moveTo>
                  <a:pt x="11" y="20"/>
                </a:moveTo>
                <a:cubicBezTo>
                  <a:pt x="11" y="21"/>
                  <a:pt x="11" y="21"/>
                  <a:pt x="11" y="21"/>
                </a:cubicBezTo>
                <a:cubicBezTo>
                  <a:pt x="11" y="21"/>
                  <a:pt x="12" y="21"/>
                  <a:pt x="12" y="20"/>
                </a:cubicBezTo>
                <a:cubicBezTo>
                  <a:pt x="12" y="20"/>
                  <a:pt x="11" y="20"/>
                  <a:pt x="11" y="20"/>
                </a:cubicBezTo>
                <a:close/>
                <a:moveTo>
                  <a:pt x="16" y="10"/>
                </a:moveTo>
                <a:cubicBezTo>
                  <a:pt x="16" y="11"/>
                  <a:pt x="16" y="11"/>
                  <a:pt x="16" y="11"/>
                </a:cubicBezTo>
                <a:cubicBezTo>
                  <a:pt x="17" y="10"/>
                  <a:pt x="17" y="10"/>
                  <a:pt x="17" y="10"/>
                </a:cubicBezTo>
                <a:cubicBezTo>
                  <a:pt x="16" y="10"/>
                  <a:pt x="16" y="10"/>
                  <a:pt x="16" y="10"/>
                </a:cubicBezTo>
                <a:close/>
                <a:moveTo>
                  <a:pt x="11" y="13"/>
                </a:moveTo>
                <a:cubicBezTo>
                  <a:pt x="12" y="14"/>
                  <a:pt x="14" y="15"/>
                  <a:pt x="15" y="14"/>
                </a:cubicBezTo>
                <a:cubicBezTo>
                  <a:pt x="13" y="14"/>
                  <a:pt x="12" y="13"/>
                  <a:pt x="11" y="13"/>
                </a:cubicBezTo>
                <a:close/>
                <a:moveTo>
                  <a:pt x="11" y="18"/>
                </a:moveTo>
                <a:cubicBezTo>
                  <a:pt x="10" y="19"/>
                  <a:pt x="11" y="19"/>
                  <a:pt x="12" y="19"/>
                </a:cubicBezTo>
                <a:cubicBezTo>
                  <a:pt x="11" y="19"/>
                  <a:pt x="11" y="18"/>
                  <a:pt x="11" y="18"/>
                </a:cubicBezTo>
                <a:close/>
                <a:moveTo>
                  <a:pt x="15" y="8"/>
                </a:moveTo>
                <a:cubicBezTo>
                  <a:pt x="15" y="8"/>
                  <a:pt x="16" y="9"/>
                  <a:pt x="15" y="10"/>
                </a:cubicBezTo>
                <a:cubicBezTo>
                  <a:pt x="15" y="10"/>
                  <a:pt x="16" y="10"/>
                  <a:pt x="16" y="9"/>
                </a:cubicBezTo>
                <a:cubicBezTo>
                  <a:pt x="16" y="9"/>
                  <a:pt x="16" y="8"/>
                  <a:pt x="15" y="8"/>
                </a:cubicBezTo>
                <a:close/>
                <a:moveTo>
                  <a:pt x="11" y="16"/>
                </a:moveTo>
                <a:cubicBezTo>
                  <a:pt x="11" y="17"/>
                  <a:pt x="12" y="18"/>
                  <a:pt x="12" y="17"/>
                </a:cubicBezTo>
                <a:cubicBezTo>
                  <a:pt x="12" y="17"/>
                  <a:pt x="11" y="16"/>
                  <a:pt x="11" y="16"/>
                </a:cubicBezTo>
                <a:close/>
                <a:moveTo>
                  <a:pt x="11" y="14"/>
                </a:moveTo>
                <a:cubicBezTo>
                  <a:pt x="11" y="15"/>
                  <a:pt x="11" y="15"/>
                  <a:pt x="11" y="15"/>
                </a:cubicBezTo>
                <a:cubicBezTo>
                  <a:pt x="12" y="16"/>
                  <a:pt x="12" y="16"/>
                  <a:pt x="13" y="16"/>
                </a:cubicBezTo>
                <a:cubicBezTo>
                  <a:pt x="12" y="15"/>
                  <a:pt x="12" y="14"/>
                  <a:pt x="11" y="14"/>
                </a:cubicBezTo>
                <a:close/>
                <a:moveTo>
                  <a:pt x="13" y="11"/>
                </a:moveTo>
                <a:cubicBezTo>
                  <a:pt x="12" y="11"/>
                  <a:pt x="12" y="11"/>
                  <a:pt x="11" y="11"/>
                </a:cubicBezTo>
                <a:cubicBezTo>
                  <a:pt x="12" y="12"/>
                  <a:pt x="14" y="13"/>
                  <a:pt x="14" y="12"/>
                </a:cubicBezTo>
                <a:cubicBezTo>
                  <a:pt x="14" y="12"/>
                  <a:pt x="13" y="11"/>
                  <a:pt x="13" y="11"/>
                </a:cubicBezTo>
                <a:close/>
                <a:moveTo>
                  <a:pt x="8" y="17"/>
                </a:moveTo>
                <a:cubicBezTo>
                  <a:pt x="8" y="17"/>
                  <a:pt x="10" y="18"/>
                  <a:pt x="10" y="18"/>
                </a:cubicBezTo>
                <a:cubicBezTo>
                  <a:pt x="9" y="18"/>
                  <a:pt x="9" y="17"/>
                  <a:pt x="8" y="17"/>
                </a:cubicBezTo>
                <a:close/>
                <a:moveTo>
                  <a:pt x="14" y="9"/>
                </a:moveTo>
                <a:cubicBezTo>
                  <a:pt x="14" y="10"/>
                  <a:pt x="14" y="10"/>
                  <a:pt x="14" y="10"/>
                </a:cubicBezTo>
                <a:cubicBezTo>
                  <a:pt x="14" y="9"/>
                  <a:pt x="14" y="9"/>
                  <a:pt x="14" y="9"/>
                </a:cubicBezTo>
                <a:close/>
                <a:moveTo>
                  <a:pt x="14" y="8"/>
                </a:moveTo>
                <a:cubicBezTo>
                  <a:pt x="14" y="8"/>
                  <a:pt x="14" y="8"/>
                  <a:pt x="14" y="8"/>
                </a:cubicBezTo>
                <a:cubicBezTo>
                  <a:pt x="14" y="8"/>
                  <a:pt x="14" y="8"/>
                  <a:pt x="14" y="8"/>
                </a:cubicBezTo>
                <a:close/>
                <a:moveTo>
                  <a:pt x="11" y="12"/>
                </a:moveTo>
                <a:cubicBezTo>
                  <a:pt x="11" y="12"/>
                  <a:pt x="11" y="12"/>
                  <a:pt x="11" y="12"/>
                </a:cubicBezTo>
                <a:cubicBezTo>
                  <a:pt x="12" y="13"/>
                  <a:pt x="12" y="13"/>
                  <a:pt x="12" y="13"/>
                </a:cubicBezTo>
                <a:lnTo>
                  <a:pt x="11" y="12"/>
                </a:lnTo>
                <a:close/>
                <a:moveTo>
                  <a:pt x="12" y="7"/>
                </a:moveTo>
                <a:cubicBezTo>
                  <a:pt x="11" y="8"/>
                  <a:pt x="12" y="8"/>
                  <a:pt x="11" y="9"/>
                </a:cubicBezTo>
                <a:cubicBezTo>
                  <a:pt x="12" y="9"/>
                  <a:pt x="12" y="9"/>
                  <a:pt x="13" y="9"/>
                </a:cubicBezTo>
                <a:cubicBezTo>
                  <a:pt x="13" y="9"/>
                  <a:pt x="13" y="8"/>
                  <a:pt x="12" y="7"/>
                </a:cubicBezTo>
                <a:close/>
                <a:moveTo>
                  <a:pt x="12" y="4"/>
                </a:moveTo>
                <a:cubicBezTo>
                  <a:pt x="11" y="5"/>
                  <a:pt x="13" y="6"/>
                  <a:pt x="14" y="7"/>
                </a:cubicBezTo>
                <a:cubicBezTo>
                  <a:pt x="14" y="6"/>
                  <a:pt x="13" y="5"/>
                  <a:pt x="12" y="4"/>
                </a:cubicBezTo>
                <a:close/>
                <a:moveTo>
                  <a:pt x="8" y="13"/>
                </a:moveTo>
                <a:cubicBezTo>
                  <a:pt x="9" y="13"/>
                  <a:pt x="9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3"/>
                  <a:pt x="9" y="13"/>
                  <a:pt x="8" y="13"/>
                </a:cubicBezTo>
                <a:close/>
                <a:moveTo>
                  <a:pt x="8" y="14"/>
                </a:moveTo>
                <a:cubicBezTo>
                  <a:pt x="8" y="14"/>
                  <a:pt x="9" y="15"/>
                  <a:pt x="10" y="15"/>
                </a:cubicBezTo>
                <a:cubicBezTo>
                  <a:pt x="9" y="14"/>
                  <a:pt x="9" y="13"/>
                  <a:pt x="8" y="14"/>
                </a:cubicBezTo>
                <a:close/>
                <a:moveTo>
                  <a:pt x="10" y="11"/>
                </a:moveTo>
                <a:cubicBezTo>
                  <a:pt x="10" y="11"/>
                  <a:pt x="10" y="11"/>
                  <a:pt x="9" y="12"/>
                </a:cubicBezTo>
                <a:cubicBezTo>
                  <a:pt x="10" y="12"/>
                  <a:pt x="10" y="12"/>
                  <a:pt x="10" y="12"/>
                </a:cubicBezTo>
                <a:cubicBezTo>
                  <a:pt x="11" y="12"/>
                  <a:pt x="11" y="11"/>
                  <a:pt x="10" y="11"/>
                </a:cubicBezTo>
                <a:close/>
                <a:moveTo>
                  <a:pt x="12" y="6"/>
                </a:moveTo>
                <a:cubicBezTo>
                  <a:pt x="12" y="7"/>
                  <a:pt x="12" y="7"/>
                  <a:pt x="12" y="7"/>
                </a:cubicBezTo>
                <a:cubicBezTo>
                  <a:pt x="12" y="7"/>
                  <a:pt x="12" y="7"/>
                  <a:pt x="12" y="7"/>
                </a:cubicBezTo>
                <a:cubicBezTo>
                  <a:pt x="12" y="7"/>
                  <a:pt x="12" y="6"/>
                  <a:pt x="12" y="6"/>
                </a:cubicBezTo>
                <a:close/>
                <a:moveTo>
                  <a:pt x="8" y="11"/>
                </a:moveTo>
                <a:cubicBezTo>
                  <a:pt x="8" y="11"/>
                  <a:pt x="8" y="11"/>
                  <a:pt x="9" y="12"/>
                </a:cubicBezTo>
                <a:cubicBezTo>
                  <a:pt x="9" y="11"/>
                  <a:pt x="9" y="11"/>
                  <a:pt x="9" y="11"/>
                </a:cubicBezTo>
                <a:cubicBezTo>
                  <a:pt x="9" y="11"/>
                  <a:pt x="8" y="11"/>
                  <a:pt x="8" y="11"/>
                </a:cubicBezTo>
                <a:close/>
                <a:moveTo>
                  <a:pt x="5" y="11"/>
                </a:moveTo>
                <a:cubicBezTo>
                  <a:pt x="6" y="12"/>
                  <a:pt x="7" y="13"/>
                  <a:pt x="8" y="12"/>
                </a:cubicBezTo>
                <a:cubicBezTo>
                  <a:pt x="7" y="12"/>
                  <a:pt x="5" y="11"/>
                  <a:pt x="5" y="11"/>
                </a:cubicBezTo>
                <a:close/>
                <a:moveTo>
                  <a:pt x="12" y="2"/>
                </a:moveTo>
                <a:cubicBezTo>
                  <a:pt x="12" y="3"/>
                  <a:pt x="12" y="3"/>
                  <a:pt x="12" y="3"/>
                </a:cubicBezTo>
                <a:cubicBezTo>
                  <a:pt x="12" y="3"/>
                  <a:pt x="12" y="3"/>
                  <a:pt x="12" y="3"/>
                </a:cubicBezTo>
                <a:lnTo>
                  <a:pt x="12" y="2"/>
                </a:lnTo>
                <a:close/>
                <a:moveTo>
                  <a:pt x="3" y="12"/>
                </a:moveTo>
                <a:cubicBezTo>
                  <a:pt x="4" y="13"/>
                  <a:pt x="4" y="13"/>
                  <a:pt x="4" y="13"/>
                </a:cubicBezTo>
                <a:lnTo>
                  <a:pt x="3" y="12"/>
                </a:lnTo>
                <a:close/>
                <a:moveTo>
                  <a:pt x="1" y="12"/>
                </a:moveTo>
                <a:cubicBezTo>
                  <a:pt x="2" y="12"/>
                  <a:pt x="2" y="12"/>
                  <a:pt x="2" y="12"/>
                </a:cubicBezTo>
                <a:cubicBezTo>
                  <a:pt x="2" y="11"/>
                  <a:pt x="2" y="11"/>
                  <a:pt x="2" y="11"/>
                </a:cubicBezTo>
                <a:cubicBezTo>
                  <a:pt x="2" y="11"/>
                  <a:pt x="2" y="11"/>
                  <a:pt x="1" y="1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71" name="Freeform 30"/>
          <p:cNvSpPr>
            <a:spLocks noEditPoints="1"/>
          </p:cNvSpPr>
          <p:nvPr/>
        </p:nvSpPr>
        <p:spPr bwMode="auto">
          <a:xfrm rot="1796295">
            <a:off x="10468172" y="130571"/>
            <a:ext cx="335491" cy="324806"/>
          </a:xfrm>
          <a:custGeom>
            <a:avLst/>
            <a:gdLst>
              <a:gd name="T0" fmla="*/ 10 w 31"/>
              <a:gd name="T1" fmla="*/ 19 h 30"/>
              <a:gd name="T2" fmla="*/ 11 w 31"/>
              <a:gd name="T3" fmla="*/ 0 h 30"/>
              <a:gd name="T4" fmla="*/ 28 w 31"/>
              <a:gd name="T5" fmla="*/ 8 h 30"/>
              <a:gd name="T6" fmla="*/ 26 w 31"/>
              <a:gd name="T7" fmla="*/ 27 h 30"/>
              <a:gd name="T8" fmla="*/ 23 w 31"/>
              <a:gd name="T9" fmla="*/ 25 h 30"/>
              <a:gd name="T10" fmla="*/ 22 w 31"/>
              <a:gd name="T11" fmla="*/ 21 h 30"/>
              <a:gd name="T12" fmla="*/ 29 w 31"/>
              <a:gd name="T13" fmla="*/ 9 h 30"/>
              <a:gd name="T14" fmla="*/ 22 w 31"/>
              <a:gd name="T15" fmla="*/ 24 h 30"/>
              <a:gd name="T16" fmla="*/ 21 w 31"/>
              <a:gd name="T17" fmla="*/ 22 h 30"/>
              <a:gd name="T18" fmla="*/ 28 w 31"/>
              <a:gd name="T19" fmla="*/ 10 h 30"/>
              <a:gd name="T20" fmla="*/ 24 w 31"/>
              <a:gd name="T21" fmla="*/ 14 h 30"/>
              <a:gd name="T22" fmla="*/ 21 w 31"/>
              <a:gd name="T23" fmla="*/ 18 h 30"/>
              <a:gd name="T24" fmla="*/ 24 w 31"/>
              <a:gd name="T25" fmla="*/ 14 h 30"/>
              <a:gd name="T26" fmla="*/ 20 w 31"/>
              <a:gd name="T27" fmla="*/ 19 h 30"/>
              <a:gd name="T28" fmla="*/ 19 w 31"/>
              <a:gd name="T29" fmla="*/ 20 h 30"/>
              <a:gd name="T30" fmla="*/ 22 w 31"/>
              <a:gd name="T31" fmla="*/ 14 h 30"/>
              <a:gd name="T32" fmla="*/ 23 w 31"/>
              <a:gd name="T33" fmla="*/ 10 h 30"/>
              <a:gd name="T34" fmla="*/ 17 w 31"/>
              <a:gd name="T35" fmla="*/ 22 h 30"/>
              <a:gd name="T36" fmla="*/ 20 w 31"/>
              <a:gd name="T37" fmla="*/ 16 h 30"/>
              <a:gd name="T38" fmla="*/ 16 w 31"/>
              <a:gd name="T39" fmla="*/ 19 h 30"/>
              <a:gd name="T40" fmla="*/ 19 w 31"/>
              <a:gd name="T41" fmla="*/ 12 h 30"/>
              <a:gd name="T42" fmla="*/ 17 w 31"/>
              <a:gd name="T43" fmla="*/ 18 h 30"/>
              <a:gd name="T44" fmla="*/ 21 w 31"/>
              <a:gd name="T45" fmla="*/ 11 h 30"/>
              <a:gd name="T46" fmla="*/ 21 w 31"/>
              <a:gd name="T47" fmla="*/ 10 h 30"/>
              <a:gd name="T48" fmla="*/ 15 w 31"/>
              <a:gd name="T49" fmla="*/ 23 h 30"/>
              <a:gd name="T50" fmla="*/ 16 w 31"/>
              <a:gd name="T51" fmla="*/ 20 h 30"/>
              <a:gd name="T52" fmla="*/ 15 w 31"/>
              <a:gd name="T53" fmla="*/ 13 h 30"/>
              <a:gd name="T54" fmla="*/ 11 w 31"/>
              <a:gd name="T55" fmla="*/ 28 h 30"/>
              <a:gd name="T56" fmla="*/ 17 w 31"/>
              <a:gd name="T57" fmla="*/ 13 h 30"/>
              <a:gd name="T58" fmla="*/ 17 w 31"/>
              <a:gd name="T59" fmla="*/ 17 h 30"/>
              <a:gd name="T60" fmla="*/ 14 w 31"/>
              <a:gd name="T61" fmla="*/ 23 h 30"/>
              <a:gd name="T62" fmla="*/ 19 w 31"/>
              <a:gd name="T63" fmla="*/ 11 h 30"/>
              <a:gd name="T64" fmla="*/ 12 w 31"/>
              <a:gd name="T65" fmla="*/ 26 h 30"/>
              <a:gd name="T66" fmla="*/ 11 w 31"/>
              <a:gd name="T67" fmla="*/ 27 h 30"/>
              <a:gd name="T68" fmla="*/ 11 w 31"/>
              <a:gd name="T69" fmla="*/ 23 h 30"/>
              <a:gd name="T70" fmla="*/ 12 w 31"/>
              <a:gd name="T71" fmla="*/ 20 h 30"/>
              <a:gd name="T72" fmla="*/ 17 w 31"/>
              <a:gd name="T73" fmla="*/ 10 h 30"/>
              <a:gd name="T74" fmla="*/ 11 w 31"/>
              <a:gd name="T75" fmla="*/ 13 h 30"/>
              <a:gd name="T76" fmla="*/ 15 w 31"/>
              <a:gd name="T77" fmla="*/ 8 h 30"/>
              <a:gd name="T78" fmla="*/ 11 w 31"/>
              <a:gd name="T79" fmla="*/ 16 h 30"/>
              <a:gd name="T80" fmla="*/ 11 w 31"/>
              <a:gd name="T81" fmla="*/ 15 h 30"/>
              <a:gd name="T82" fmla="*/ 11 w 31"/>
              <a:gd name="T83" fmla="*/ 11 h 30"/>
              <a:gd name="T84" fmla="*/ 10 w 31"/>
              <a:gd name="T85" fmla="*/ 18 h 30"/>
              <a:gd name="T86" fmla="*/ 14 w 31"/>
              <a:gd name="T87" fmla="*/ 9 h 30"/>
              <a:gd name="T88" fmla="*/ 11 w 31"/>
              <a:gd name="T89" fmla="*/ 12 h 30"/>
              <a:gd name="T90" fmla="*/ 12 w 31"/>
              <a:gd name="T91" fmla="*/ 7 h 30"/>
              <a:gd name="T92" fmla="*/ 12 w 31"/>
              <a:gd name="T93" fmla="*/ 4 h 30"/>
              <a:gd name="T94" fmla="*/ 10 w 31"/>
              <a:gd name="T95" fmla="*/ 14 h 30"/>
              <a:gd name="T96" fmla="*/ 10 w 31"/>
              <a:gd name="T97" fmla="*/ 15 h 30"/>
              <a:gd name="T98" fmla="*/ 10 w 31"/>
              <a:gd name="T99" fmla="*/ 12 h 30"/>
              <a:gd name="T100" fmla="*/ 12 w 31"/>
              <a:gd name="T101" fmla="*/ 7 h 30"/>
              <a:gd name="T102" fmla="*/ 9 w 31"/>
              <a:gd name="T103" fmla="*/ 11 h 30"/>
              <a:gd name="T104" fmla="*/ 5 w 31"/>
              <a:gd name="T105" fmla="*/ 11 h 30"/>
              <a:gd name="T106" fmla="*/ 12 w 31"/>
              <a:gd name="T107" fmla="*/ 2 h 30"/>
              <a:gd name="T108" fmla="*/ 1 w 31"/>
              <a:gd name="T109" fmla="*/ 12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31" h="30">
                <a:moveTo>
                  <a:pt x="16" y="23"/>
                </a:moveTo>
                <a:cubicBezTo>
                  <a:pt x="14" y="25"/>
                  <a:pt x="13" y="27"/>
                  <a:pt x="11" y="30"/>
                </a:cubicBezTo>
                <a:cubicBezTo>
                  <a:pt x="10" y="30"/>
                  <a:pt x="10" y="28"/>
                  <a:pt x="10" y="28"/>
                </a:cubicBezTo>
                <a:cubicBezTo>
                  <a:pt x="10" y="25"/>
                  <a:pt x="10" y="22"/>
                  <a:pt x="10" y="19"/>
                </a:cubicBezTo>
                <a:cubicBezTo>
                  <a:pt x="8" y="18"/>
                  <a:pt x="6" y="17"/>
                  <a:pt x="5" y="15"/>
                </a:cubicBezTo>
                <a:cubicBezTo>
                  <a:pt x="3" y="14"/>
                  <a:pt x="1" y="13"/>
                  <a:pt x="0" y="11"/>
                </a:cubicBezTo>
                <a:cubicBezTo>
                  <a:pt x="3" y="10"/>
                  <a:pt x="7" y="10"/>
                  <a:pt x="11" y="10"/>
                </a:cubicBezTo>
                <a:cubicBezTo>
                  <a:pt x="11" y="7"/>
                  <a:pt x="11" y="4"/>
                  <a:pt x="11" y="0"/>
                </a:cubicBezTo>
                <a:cubicBezTo>
                  <a:pt x="12" y="1"/>
                  <a:pt x="13" y="2"/>
                  <a:pt x="13" y="3"/>
                </a:cubicBezTo>
                <a:cubicBezTo>
                  <a:pt x="14" y="4"/>
                  <a:pt x="15" y="6"/>
                  <a:pt x="16" y="7"/>
                </a:cubicBezTo>
                <a:cubicBezTo>
                  <a:pt x="16" y="8"/>
                  <a:pt x="17" y="8"/>
                  <a:pt x="17" y="9"/>
                </a:cubicBezTo>
                <a:cubicBezTo>
                  <a:pt x="21" y="9"/>
                  <a:pt x="24" y="9"/>
                  <a:pt x="28" y="8"/>
                </a:cubicBezTo>
                <a:cubicBezTo>
                  <a:pt x="29" y="8"/>
                  <a:pt x="30" y="8"/>
                  <a:pt x="31" y="8"/>
                </a:cubicBezTo>
                <a:cubicBezTo>
                  <a:pt x="30" y="10"/>
                  <a:pt x="28" y="12"/>
                  <a:pt x="27" y="13"/>
                </a:cubicBezTo>
                <a:cubicBezTo>
                  <a:pt x="25" y="14"/>
                  <a:pt x="23" y="16"/>
                  <a:pt x="22" y="17"/>
                </a:cubicBezTo>
                <a:cubicBezTo>
                  <a:pt x="23" y="20"/>
                  <a:pt x="25" y="23"/>
                  <a:pt x="26" y="27"/>
                </a:cubicBezTo>
                <a:cubicBezTo>
                  <a:pt x="26" y="27"/>
                  <a:pt x="25" y="27"/>
                  <a:pt x="24" y="26"/>
                </a:cubicBezTo>
                <a:cubicBezTo>
                  <a:pt x="22" y="25"/>
                  <a:pt x="19" y="25"/>
                  <a:pt x="16" y="23"/>
                </a:cubicBezTo>
                <a:close/>
                <a:moveTo>
                  <a:pt x="24" y="25"/>
                </a:moveTo>
                <a:cubicBezTo>
                  <a:pt x="24" y="25"/>
                  <a:pt x="23" y="25"/>
                  <a:pt x="23" y="25"/>
                </a:cubicBezTo>
                <a:cubicBezTo>
                  <a:pt x="23" y="26"/>
                  <a:pt x="24" y="25"/>
                  <a:pt x="25" y="26"/>
                </a:cubicBezTo>
                <a:lnTo>
                  <a:pt x="24" y="25"/>
                </a:lnTo>
                <a:close/>
                <a:moveTo>
                  <a:pt x="22" y="20"/>
                </a:moveTo>
                <a:cubicBezTo>
                  <a:pt x="22" y="21"/>
                  <a:pt x="22" y="21"/>
                  <a:pt x="22" y="21"/>
                </a:cubicBezTo>
                <a:cubicBezTo>
                  <a:pt x="23" y="22"/>
                  <a:pt x="23" y="23"/>
                  <a:pt x="24" y="24"/>
                </a:cubicBezTo>
                <a:cubicBezTo>
                  <a:pt x="23" y="23"/>
                  <a:pt x="23" y="21"/>
                  <a:pt x="22" y="20"/>
                </a:cubicBezTo>
                <a:close/>
                <a:moveTo>
                  <a:pt x="29" y="9"/>
                </a:moveTo>
                <a:cubicBezTo>
                  <a:pt x="29" y="9"/>
                  <a:pt x="29" y="9"/>
                  <a:pt x="29" y="9"/>
                </a:cubicBezTo>
                <a:cubicBezTo>
                  <a:pt x="29" y="9"/>
                  <a:pt x="30" y="9"/>
                  <a:pt x="30" y="9"/>
                </a:cubicBezTo>
                <a:cubicBezTo>
                  <a:pt x="29" y="9"/>
                  <a:pt x="29" y="9"/>
                  <a:pt x="29" y="9"/>
                </a:cubicBezTo>
                <a:close/>
                <a:moveTo>
                  <a:pt x="18" y="22"/>
                </a:moveTo>
                <a:cubicBezTo>
                  <a:pt x="19" y="22"/>
                  <a:pt x="21" y="24"/>
                  <a:pt x="22" y="24"/>
                </a:cubicBezTo>
                <a:cubicBezTo>
                  <a:pt x="21" y="23"/>
                  <a:pt x="19" y="22"/>
                  <a:pt x="18" y="22"/>
                </a:cubicBezTo>
                <a:close/>
                <a:moveTo>
                  <a:pt x="21" y="22"/>
                </a:moveTo>
                <a:cubicBezTo>
                  <a:pt x="21" y="22"/>
                  <a:pt x="21" y="23"/>
                  <a:pt x="22" y="23"/>
                </a:cubicBezTo>
                <a:cubicBezTo>
                  <a:pt x="22" y="22"/>
                  <a:pt x="22" y="22"/>
                  <a:pt x="21" y="22"/>
                </a:cubicBezTo>
                <a:close/>
                <a:moveTo>
                  <a:pt x="27" y="9"/>
                </a:moveTo>
                <a:cubicBezTo>
                  <a:pt x="27" y="9"/>
                  <a:pt x="27" y="9"/>
                  <a:pt x="27" y="9"/>
                </a:cubicBezTo>
                <a:cubicBezTo>
                  <a:pt x="27" y="10"/>
                  <a:pt x="27" y="10"/>
                  <a:pt x="27" y="11"/>
                </a:cubicBezTo>
                <a:cubicBezTo>
                  <a:pt x="27" y="11"/>
                  <a:pt x="28" y="11"/>
                  <a:pt x="28" y="10"/>
                </a:cubicBezTo>
                <a:cubicBezTo>
                  <a:pt x="27" y="10"/>
                  <a:pt x="28" y="10"/>
                  <a:pt x="27" y="9"/>
                </a:cubicBezTo>
                <a:close/>
                <a:moveTo>
                  <a:pt x="24" y="14"/>
                </a:moveTo>
                <a:cubicBezTo>
                  <a:pt x="24" y="13"/>
                  <a:pt x="25" y="13"/>
                  <a:pt x="25" y="13"/>
                </a:cubicBezTo>
                <a:cubicBezTo>
                  <a:pt x="25" y="12"/>
                  <a:pt x="24" y="13"/>
                  <a:pt x="24" y="14"/>
                </a:cubicBezTo>
                <a:close/>
                <a:moveTo>
                  <a:pt x="26" y="10"/>
                </a:moveTo>
                <a:cubicBezTo>
                  <a:pt x="26" y="10"/>
                  <a:pt x="26" y="10"/>
                  <a:pt x="26" y="10"/>
                </a:cubicBezTo>
                <a:cubicBezTo>
                  <a:pt x="26" y="9"/>
                  <a:pt x="26" y="10"/>
                  <a:pt x="26" y="10"/>
                </a:cubicBezTo>
                <a:close/>
                <a:moveTo>
                  <a:pt x="21" y="18"/>
                </a:moveTo>
                <a:cubicBezTo>
                  <a:pt x="21" y="18"/>
                  <a:pt x="21" y="19"/>
                  <a:pt x="21" y="19"/>
                </a:cubicBezTo>
                <a:cubicBezTo>
                  <a:pt x="21" y="18"/>
                  <a:pt x="21" y="18"/>
                  <a:pt x="21" y="18"/>
                </a:cubicBezTo>
                <a:close/>
                <a:moveTo>
                  <a:pt x="23" y="14"/>
                </a:moveTo>
                <a:cubicBezTo>
                  <a:pt x="23" y="15"/>
                  <a:pt x="23" y="14"/>
                  <a:pt x="24" y="14"/>
                </a:cubicBezTo>
                <a:cubicBezTo>
                  <a:pt x="23" y="14"/>
                  <a:pt x="23" y="14"/>
                  <a:pt x="23" y="14"/>
                </a:cubicBezTo>
                <a:close/>
                <a:moveTo>
                  <a:pt x="20" y="19"/>
                </a:moveTo>
                <a:cubicBezTo>
                  <a:pt x="21" y="20"/>
                  <a:pt x="21" y="20"/>
                  <a:pt x="21" y="20"/>
                </a:cubicBezTo>
                <a:lnTo>
                  <a:pt x="20" y="19"/>
                </a:lnTo>
                <a:close/>
                <a:moveTo>
                  <a:pt x="19" y="20"/>
                </a:moveTo>
                <a:cubicBezTo>
                  <a:pt x="19" y="20"/>
                  <a:pt x="19" y="20"/>
                  <a:pt x="18" y="20"/>
                </a:cubicBezTo>
                <a:cubicBezTo>
                  <a:pt x="19" y="20"/>
                  <a:pt x="20" y="21"/>
                  <a:pt x="20" y="20"/>
                </a:cubicBezTo>
                <a:lnTo>
                  <a:pt x="19" y="20"/>
                </a:lnTo>
                <a:close/>
                <a:moveTo>
                  <a:pt x="22" y="14"/>
                </a:moveTo>
                <a:cubicBezTo>
                  <a:pt x="22" y="14"/>
                  <a:pt x="21" y="13"/>
                  <a:pt x="21" y="14"/>
                </a:cubicBezTo>
                <a:cubicBezTo>
                  <a:pt x="21" y="14"/>
                  <a:pt x="22" y="15"/>
                  <a:pt x="22" y="14"/>
                </a:cubicBezTo>
                <a:cubicBezTo>
                  <a:pt x="22" y="14"/>
                  <a:pt x="22" y="14"/>
                  <a:pt x="22" y="14"/>
                </a:cubicBezTo>
                <a:close/>
                <a:moveTo>
                  <a:pt x="22" y="12"/>
                </a:moveTo>
                <a:cubicBezTo>
                  <a:pt x="22" y="13"/>
                  <a:pt x="23" y="13"/>
                  <a:pt x="23" y="12"/>
                </a:cubicBezTo>
                <a:cubicBezTo>
                  <a:pt x="23" y="12"/>
                  <a:pt x="22" y="12"/>
                  <a:pt x="22" y="12"/>
                </a:cubicBezTo>
                <a:close/>
                <a:moveTo>
                  <a:pt x="23" y="10"/>
                </a:moveTo>
                <a:cubicBezTo>
                  <a:pt x="23" y="10"/>
                  <a:pt x="24" y="10"/>
                  <a:pt x="24" y="10"/>
                </a:cubicBezTo>
                <a:cubicBezTo>
                  <a:pt x="24" y="9"/>
                  <a:pt x="24" y="9"/>
                  <a:pt x="24" y="9"/>
                </a:cubicBezTo>
                <a:cubicBezTo>
                  <a:pt x="24" y="10"/>
                  <a:pt x="23" y="9"/>
                  <a:pt x="23" y="10"/>
                </a:cubicBezTo>
                <a:close/>
                <a:moveTo>
                  <a:pt x="17" y="22"/>
                </a:moveTo>
                <a:cubicBezTo>
                  <a:pt x="18" y="23"/>
                  <a:pt x="18" y="23"/>
                  <a:pt x="18" y="23"/>
                </a:cubicBezTo>
                <a:cubicBezTo>
                  <a:pt x="18" y="22"/>
                  <a:pt x="18" y="22"/>
                  <a:pt x="18" y="22"/>
                </a:cubicBezTo>
                <a:cubicBezTo>
                  <a:pt x="17" y="22"/>
                  <a:pt x="17" y="22"/>
                  <a:pt x="17" y="22"/>
                </a:cubicBezTo>
                <a:close/>
                <a:moveTo>
                  <a:pt x="20" y="16"/>
                </a:moveTo>
                <a:cubicBezTo>
                  <a:pt x="19" y="16"/>
                  <a:pt x="19" y="16"/>
                  <a:pt x="19" y="16"/>
                </a:cubicBezTo>
                <a:cubicBezTo>
                  <a:pt x="19" y="16"/>
                  <a:pt x="20" y="17"/>
                  <a:pt x="20" y="17"/>
                </a:cubicBezTo>
                <a:cubicBezTo>
                  <a:pt x="20" y="16"/>
                  <a:pt x="20" y="16"/>
                  <a:pt x="20" y="16"/>
                </a:cubicBezTo>
                <a:close/>
                <a:moveTo>
                  <a:pt x="16" y="19"/>
                </a:moveTo>
                <a:cubicBezTo>
                  <a:pt x="17" y="19"/>
                  <a:pt x="17" y="19"/>
                  <a:pt x="18" y="19"/>
                </a:cubicBezTo>
                <a:cubicBezTo>
                  <a:pt x="18" y="19"/>
                  <a:pt x="18" y="19"/>
                  <a:pt x="18" y="19"/>
                </a:cubicBezTo>
                <a:cubicBezTo>
                  <a:pt x="18" y="18"/>
                  <a:pt x="16" y="18"/>
                  <a:pt x="16" y="19"/>
                </a:cubicBezTo>
                <a:close/>
                <a:moveTo>
                  <a:pt x="19" y="12"/>
                </a:moveTo>
                <a:cubicBezTo>
                  <a:pt x="20" y="13"/>
                  <a:pt x="20" y="13"/>
                  <a:pt x="21" y="13"/>
                </a:cubicBezTo>
                <a:cubicBezTo>
                  <a:pt x="20" y="12"/>
                  <a:pt x="20" y="12"/>
                  <a:pt x="19" y="12"/>
                </a:cubicBezTo>
                <a:close/>
                <a:moveTo>
                  <a:pt x="17" y="17"/>
                </a:moveTo>
                <a:cubicBezTo>
                  <a:pt x="17" y="18"/>
                  <a:pt x="17" y="18"/>
                  <a:pt x="17" y="18"/>
                </a:cubicBezTo>
                <a:cubicBezTo>
                  <a:pt x="17" y="18"/>
                  <a:pt x="18" y="18"/>
                  <a:pt x="18" y="18"/>
                </a:cubicBezTo>
                <a:lnTo>
                  <a:pt x="17" y="17"/>
                </a:lnTo>
                <a:close/>
                <a:moveTo>
                  <a:pt x="20" y="11"/>
                </a:moveTo>
                <a:cubicBezTo>
                  <a:pt x="21" y="11"/>
                  <a:pt x="21" y="11"/>
                  <a:pt x="21" y="11"/>
                </a:cubicBezTo>
                <a:cubicBezTo>
                  <a:pt x="21" y="11"/>
                  <a:pt x="21" y="11"/>
                  <a:pt x="21" y="11"/>
                </a:cubicBezTo>
                <a:cubicBezTo>
                  <a:pt x="21" y="11"/>
                  <a:pt x="20" y="11"/>
                  <a:pt x="20" y="11"/>
                </a:cubicBezTo>
                <a:close/>
                <a:moveTo>
                  <a:pt x="21" y="10"/>
                </a:moveTo>
                <a:cubicBezTo>
                  <a:pt x="21" y="10"/>
                  <a:pt x="21" y="10"/>
                  <a:pt x="21" y="10"/>
                </a:cubicBezTo>
                <a:cubicBezTo>
                  <a:pt x="22" y="10"/>
                  <a:pt x="22" y="10"/>
                  <a:pt x="22" y="10"/>
                </a:cubicBezTo>
                <a:lnTo>
                  <a:pt x="21" y="10"/>
                </a:lnTo>
                <a:close/>
                <a:moveTo>
                  <a:pt x="15" y="22"/>
                </a:moveTo>
                <a:cubicBezTo>
                  <a:pt x="15" y="22"/>
                  <a:pt x="14" y="23"/>
                  <a:pt x="15" y="23"/>
                </a:cubicBezTo>
                <a:cubicBezTo>
                  <a:pt x="15" y="23"/>
                  <a:pt x="15" y="22"/>
                  <a:pt x="15" y="22"/>
                </a:cubicBezTo>
                <a:cubicBezTo>
                  <a:pt x="15" y="22"/>
                  <a:pt x="15" y="22"/>
                  <a:pt x="15" y="22"/>
                </a:cubicBezTo>
                <a:close/>
                <a:moveTo>
                  <a:pt x="12" y="18"/>
                </a:moveTo>
                <a:cubicBezTo>
                  <a:pt x="13" y="20"/>
                  <a:pt x="15" y="20"/>
                  <a:pt x="16" y="20"/>
                </a:cubicBezTo>
                <a:cubicBezTo>
                  <a:pt x="15" y="19"/>
                  <a:pt x="13" y="17"/>
                  <a:pt x="12" y="18"/>
                </a:cubicBezTo>
                <a:close/>
                <a:moveTo>
                  <a:pt x="15" y="13"/>
                </a:moveTo>
                <a:cubicBezTo>
                  <a:pt x="16" y="14"/>
                  <a:pt x="18" y="15"/>
                  <a:pt x="19" y="15"/>
                </a:cubicBezTo>
                <a:cubicBezTo>
                  <a:pt x="18" y="14"/>
                  <a:pt x="16" y="13"/>
                  <a:pt x="15" y="13"/>
                </a:cubicBezTo>
                <a:close/>
                <a:moveTo>
                  <a:pt x="13" y="25"/>
                </a:moveTo>
                <a:cubicBezTo>
                  <a:pt x="13" y="26"/>
                  <a:pt x="13" y="26"/>
                  <a:pt x="13" y="26"/>
                </a:cubicBezTo>
                <a:cubicBezTo>
                  <a:pt x="12" y="26"/>
                  <a:pt x="12" y="26"/>
                  <a:pt x="12" y="26"/>
                </a:cubicBezTo>
                <a:cubicBezTo>
                  <a:pt x="12" y="27"/>
                  <a:pt x="10" y="27"/>
                  <a:pt x="11" y="28"/>
                </a:cubicBezTo>
                <a:cubicBezTo>
                  <a:pt x="11" y="27"/>
                  <a:pt x="13" y="26"/>
                  <a:pt x="13" y="25"/>
                </a:cubicBezTo>
                <a:close/>
                <a:moveTo>
                  <a:pt x="17" y="13"/>
                </a:moveTo>
                <a:cubicBezTo>
                  <a:pt x="18" y="13"/>
                  <a:pt x="18" y="14"/>
                  <a:pt x="19" y="14"/>
                </a:cubicBezTo>
                <a:cubicBezTo>
                  <a:pt x="18" y="14"/>
                  <a:pt x="18" y="13"/>
                  <a:pt x="17" y="13"/>
                </a:cubicBezTo>
                <a:close/>
                <a:moveTo>
                  <a:pt x="14" y="16"/>
                </a:moveTo>
                <a:cubicBezTo>
                  <a:pt x="14" y="16"/>
                  <a:pt x="13" y="16"/>
                  <a:pt x="14" y="17"/>
                </a:cubicBezTo>
                <a:cubicBezTo>
                  <a:pt x="14" y="17"/>
                  <a:pt x="15" y="17"/>
                  <a:pt x="16" y="17"/>
                </a:cubicBezTo>
                <a:cubicBezTo>
                  <a:pt x="17" y="17"/>
                  <a:pt x="17" y="17"/>
                  <a:pt x="17" y="17"/>
                </a:cubicBezTo>
                <a:cubicBezTo>
                  <a:pt x="16" y="17"/>
                  <a:pt x="15" y="16"/>
                  <a:pt x="14" y="16"/>
                </a:cubicBezTo>
                <a:close/>
                <a:moveTo>
                  <a:pt x="12" y="22"/>
                </a:moveTo>
                <a:cubicBezTo>
                  <a:pt x="12" y="23"/>
                  <a:pt x="13" y="23"/>
                  <a:pt x="13" y="23"/>
                </a:cubicBezTo>
                <a:cubicBezTo>
                  <a:pt x="14" y="23"/>
                  <a:pt x="14" y="23"/>
                  <a:pt x="14" y="23"/>
                </a:cubicBezTo>
                <a:cubicBezTo>
                  <a:pt x="13" y="23"/>
                  <a:pt x="13" y="23"/>
                  <a:pt x="12" y="22"/>
                </a:cubicBezTo>
                <a:close/>
                <a:moveTo>
                  <a:pt x="19" y="10"/>
                </a:moveTo>
                <a:cubicBezTo>
                  <a:pt x="18" y="10"/>
                  <a:pt x="18" y="10"/>
                  <a:pt x="18" y="10"/>
                </a:cubicBezTo>
                <a:cubicBezTo>
                  <a:pt x="18" y="11"/>
                  <a:pt x="19" y="11"/>
                  <a:pt x="19" y="11"/>
                </a:cubicBezTo>
                <a:cubicBezTo>
                  <a:pt x="19" y="11"/>
                  <a:pt x="19" y="10"/>
                  <a:pt x="19" y="10"/>
                </a:cubicBezTo>
                <a:close/>
                <a:moveTo>
                  <a:pt x="11" y="24"/>
                </a:moveTo>
                <a:cubicBezTo>
                  <a:pt x="10" y="25"/>
                  <a:pt x="11" y="25"/>
                  <a:pt x="11" y="25"/>
                </a:cubicBezTo>
                <a:cubicBezTo>
                  <a:pt x="11" y="25"/>
                  <a:pt x="11" y="25"/>
                  <a:pt x="12" y="26"/>
                </a:cubicBezTo>
                <a:cubicBezTo>
                  <a:pt x="12" y="25"/>
                  <a:pt x="12" y="25"/>
                  <a:pt x="12" y="25"/>
                </a:cubicBezTo>
                <a:cubicBezTo>
                  <a:pt x="11" y="25"/>
                  <a:pt x="11" y="24"/>
                  <a:pt x="11" y="24"/>
                </a:cubicBezTo>
                <a:close/>
                <a:moveTo>
                  <a:pt x="11" y="26"/>
                </a:moveTo>
                <a:cubicBezTo>
                  <a:pt x="11" y="27"/>
                  <a:pt x="11" y="27"/>
                  <a:pt x="11" y="27"/>
                </a:cubicBezTo>
                <a:lnTo>
                  <a:pt x="11" y="26"/>
                </a:lnTo>
                <a:close/>
                <a:moveTo>
                  <a:pt x="11" y="22"/>
                </a:moveTo>
                <a:cubicBezTo>
                  <a:pt x="11" y="23"/>
                  <a:pt x="10" y="23"/>
                  <a:pt x="11" y="23"/>
                </a:cubicBezTo>
                <a:cubicBezTo>
                  <a:pt x="11" y="23"/>
                  <a:pt x="11" y="23"/>
                  <a:pt x="11" y="23"/>
                </a:cubicBezTo>
                <a:cubicBezTo>
                  <a:pt x="11" y="23"/>
                  <a:pt x="11" y="22"/>
                  <a:pt x="11" y="22"/>
                </a:cubicBezTo>
                <a:close/>
                <a:moveTo>
                  <a:pt x="11" y="20"/>
                </a:moveTo>
                <a:cubicBezTo>
                  <a:pt x="11" y="21"/>
                  <a:pt x="11" y="21"/>
                  <a:pt x="11" y="21"/>
                </a:cubicBezTo>
                <a:cubicBezTo>
                  <a:pt x="11" y="21"/>
                  <a:pt x="12" y="21"/>
                  <a:pt x="12" y="20"/>
                </a:cubicBezTo>
                <a:cubicBezTo>
                  <a:pt x="12" y="20"/>
                  <a:pt x="11" y="20"/>
                  <a:pt x="11" y="20"/>
                </a:cubicBezTo>
                <a:close/>
                <a:moveTo>
                  <a:pt x="16" y="10"/>
                </a:moveTo>
                <a:cubicBezTo>
                  <a:pt x="16" y="11"/>
                  <a:pt x="16" y="11"/>
                  <a:pt x="16" y="11"/>
                </a:cubicBezTo>
                <a:cubicBezTo>
                  <a:pt x="17" y="10"/>
                  <a:pt x="17" y="10"/>
                  <a:pt x="17" y="10"/>
                </a:cubicBezTo>
                <a:cubicBezTo>
                  <a:pt x="16" y="10"/>
                  <a:pt x="16" y="10"/>
                  <a:pt x="16" y="10"/>
                </a:cubicBezTo>
                <a:close/>
                <a:moveTo>
                  <a:pt x="11" y="13"/>
                </a:moveTo>
                <a:cubicBezTo>
                  <a:pt x="12" y="14"/>
                  <a:pt x="14" y="15"/>
                  <a:pt x="15" y="14"/>
                </a:cubicBezTo>
                <a:cubicBezTo>
                  <a:pt x="13" y="14"/>
                  <a:pt x="12" y="13"/>
                  <a:pt x="11" y="13"/>
                </a:cubicBezTo>
                <a:close/>
                <a:moveTo>
                  <a:pt x="11" y="18"/>
                </a:moveTo>
                <a:cubicBezTo>
                  <a:pt x="10" y="19"/>
                  <a:pt x="11" y="19"/>
                  <a:pt x="12" y="19"/>
                </a:cubicBezTo>
                <a:cubicBezTo>
                  <a:pt x="11" y="19"/>
                  <a:pt x="11" y="18"/>
                  <a:pt x="11" y="18"/>
                </a:cubicBezTo>
                <a:close/>
                <a:moveTo>
                  <a:pt x="15" y="8"/>
                </a:moveTo>
                <a:cubicBezTo>
                  <a:pt x="15" y="8"/>
                  <a:pt x="16" y="9"/>
                  <a:pt x="15" y="10"/>
                </a:cubicBezTo>
                <a:cubicBezTo>
                  <a:pt x="15" y="10"/>
                  <a:pt x="16" y="10"/>
                  <a:pt x="16" y="9"/>
                </a:cubicBezTo>
                <a:cubicBezTo>
                  <a:pt x="16" y="9"/>
                  <a:pt x="16" y="8"/>
                  <a:pt x="15" y="8"/>
                </a:cubicBezTo>
                <a:close/>
                <a:moveTo>
                  <a:pt x="11" y="16"/>
                </a:moveTo>
                <a:cubicBezTo>
                  <a:pt x="11" y="17"/>
                  <a:pt x="12" y="18"/>
                  <a:pt x="12" y="17"/>
                </a:cubicBezTo>
                <a:cubicBezTo>
                  <a:pt x="12" y="17"/>
                  <a:pt x="11" y="16"/>
                  <a:pt x="11" y="16"/>
                </a:cubicBezTo>
                <a:close/>
                <a:moveTo>
                  <a:pt x="11" y="14"/>
                </a:moveTo>
                <a:cubicBezTo>
                  <a:pt x="11" y="15"/>
                  <a:pt x="11" y="15"/>
                  <a:pt x="11" y="15"/>
                </a:cubicBezTo>
                <a:cubicBezTo>
                  <a:pt x="12" y="16"/>
                  <a:pt x="12" y="16"/>
                  <a:pt x="13" y="16"/>
                </a:cubicBezTo>
                <a:cubicBezTo>
                  <a:pt x="12" y="15"/>
                  <a:pt x="12" y="14"/>
                  <a:pt x="11" y="14"/>
                </a:cubicBezTo>
                <a:close/>
                <a:moveTo>
                  <a:pt x="13" y="11"/>
                </a:moveTo>
                <a:cubicBezTo>
                  <a:pt x="12" y="11"/>
                  <a:pt x="12" y="11"/>
                  <a:pt x="11" y="11"/>
                </a:cubicBezTo>
                <a:cubicBezTo>
                  <a:pt x="12" y="12"/>
                  <a:pt x="14" y="13"/>
                  <a:pt x="14" y="12"/>
                </a:cubicBezTo>
                <a:cubicBezTo>
                  <a:pt x="14" y="12"/>
                  <a:pt x="13" y="11"/>
                  <a:pt x="13" y="11"/>
                </a:cubicBezTo>
                <a:close/>
                <a:moveTo>
                  <a:pt x="8" y="17"/>
                </a:moveTo>
                <a:cubicBezTo>
                  <a:pt x="8" y="17"/>
                  <a:pt x="10" y="18"/>
                  <a:pt x="10" y="18"/>
                </a:cubicBezTo>
                <a:cubicBezTo>
                  <a:pt x="9" y="18"/>
                  <a:pt x="9" y="17"/>
                  <a:pt x="8" y="17"/>
                </a:cubicBezTo>
                <a:close/>
                <a:moveTo>
                  <a:pt x="14" y="9"/>
                </a:moveTo>
                <a:cubicBezTo>
                  <a:pt x="14" y="10"/>
                  <a:pt x="14" y="10"/>
                  <a:pt x="14" y="10"/>
                </a:cubicBezTo>
                <a:cubicBezTo>
                  <a:pt x="14" y="9"/>
                  <a:pt x="14" y="9"/>
                  <a:pt x="14" y="9"/>
                </a:cubicBezTo>
                <a:close/>
                <a:moveTo>
                  <a:pt x="14" y="8"/>
                </a:moveTo>
                <a:cubicBezTo>
                  <a:pt x="14" y="8"/>
                  <a:pt x="14" y="8"/>
                  <a:pt x="14" y="8"/>
                </a:cubicBezTo>
                <a:cubicBezTo>
                  <a:pt x="14" y="8"/>
                  <a:pt x="14" y="8"/>
                  <a:pt x="14" y="8"/>
                </a:cubicBezTo>
                <a:close/>
                <a:moveTo>
                  <a:pt x="11" y="12"/>
                </a:moveTo>
                <a:cubicBezTo>
                  <a:pt x="11" y="12"/>
                  <a:pt x="11" y="12"/>
                  <a:pt x="11" y="12"/>
                </a:cubicBezTo>
                <a:cubicBezTo>
                  <a:pt x="12" y="13"/>
                  <a:pt x="12" y="13"/>
                  <a:pt x="12" y="13"/>
                </a:cubicBezTo>
                <a:lnTo>
                  <a:pt x="11" y="12"/>
                </a:lnTo>
                <a:close/>
                <a:moveTo>
                  <a:pt x="12" y="7"/>
                </a:moveTo>
                <a:cubicBezTo>
                  <a:pt x="11" y="8"/>
                  <a:pt x="12" y="8"/>
                  <a:pt x="11" y="9"/>
                </a:cubicBezTo>
                <a:cubicBezTo>
                  <a:pt x="12" y="9"/>
                  <a:pt x="12" y="9"/>
                  <a:pt x="13" y="9"/>
                </a:cubicBezTo>
                <a:cubicBezTo>
                  <a:pt x="13" y="9"/>
                  <a:pt x="13" y="8"/>
                  <a:pt x="12" y="7"/>
                </a:cubicBezTo>
                <a:close/>
                <a:moveTo>
                  <a:pt x="12" y="4"/>
                </a:moveTo>
                <a:cubicBezTo>
                  <a:pt x="11" y="5"/>
                  <a:pt x="13" y="6"/>
                  <a:pt x="14" y="7"/>
                </a:cubicBezTo>
                <a:cubicBezTo>
                  <a:pt x="14" y="6"/>
                  <a:pt x="13" y="5"/>
                  <a:pt x="12" y="4"/>
                </a:cubicBezTo>
                <a:close/>
                <a:moveTo>
                  <a:pt x="8" y="13"/>
                </a:moveTo>
                <a:cubicBezTo>
                  <a:pt x="9" y="13"/>
                  <a:pt x="9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3"/>
                  <a:pt x="9" y="13"/>
                  <a:pt x="8" y="13"/>
                </a:cubicBezTo>
                <a:close/>
                <a:moveTo>
                  <a:pt x="8" y="14"/>
                </a:moveTo>
                <a:cubicBezTo>
                  <a:pt x="8" y="14"/>
                  <a:pt x="9" y="15"/>
                  <a:pt x="10" y="15"/>
                </a:cubicBezTo>
                <a:cubicBezTo>
                  <a:pt x="9" y="14"/>
                  <a:pt x="9" y="13"/>
                  <a:pt x="8" y="14"/>
                </a:cubicBezTo>
                <a:close/>
                <a:moveTo>
                  <a:pt x="10" y="11"/>
                </a:moveTo>
                <a:cubicBezTo>
                  <a:pt x="10" y="11"/>
                  <a:pt x="10" y="11"/>
                  <a:pt x="9" y="12"/>
                </a:cubicBezTo>
                <a:cubicBezTo>
                  <a:pt x="10" y="12"/>
                  <a:pt x="10" y="12"/>
                  <a:pt x="10" y="12"/>
                </a:cubicBezTo>
                <a:cubicBezTo>
                  <a:pt x="11" y="12"/>
                  <a:pt x="11" y="11"/>
                  <a:pt x="10" y="11"/>
                </a:cubicBezTo>
                <a:close/>
                <a:moveTo>
                  <a:pt x="12" y="6"/>
                </a:moveTo>
                <a:cubicBezTo>
                  <a:pt x="12" y="7"/>
                  <a:pt x="12" y="7"/>
                  <a:pt x="12" y="7"/>
                </a:cubicBezTo>
                <a:cubicBezTo>
                  <a:pt x="12" y="7"/>
                  <a:pt x="12" y="7"/>
                  <a:pt x="12" y="7"/>
                </a:cubicBezTo>
                <a:cubicBezTo>
                  <a:pt x="12" y="7"/>
                  <a:pt x="12" y="6"/>
                  <a:pt x="12" y="6"/>
                </a:cubicBezTo>
                <a:close/>
                <a:moveTo>
                  <a:pt x="8" y="11"/>
                </a:moveTo>
                <a:cubicBezTo>
                  <a:pt x="8" y="11"/>
                  <a:pt x="8" y="11"/>
                  <a:pt x="9" y="12"/>
                </a:cubicBezTo>
                <a:cubicBezTo>
                  <a:pt x="9" y="11"/>
                  <a:pt x="9" y="11"/>
                  <a:pt x="9" y="11"/>
                </a:cubicBezTo>
                <a:cubicBezTo>
                  <a:pt x="9" y="11"/>
                  <a:pt x="8" y="11"/>
                  <a:pt x="8" y="11"/>
                </a:cubicBezTo>
                <a:close/>
                <a:moveTo>
                  <a:pt x="5" y="11"/>
                </a:moveTo>
                <a:cubicBezTo>
                  <a:pt x="6" y="12"/>
                  <a:pt x="7" y="13"/>
                  <a:pt x="8" y="12"/>
                </a:cubicBezTo>
                <a:cubicBezTo>
                  <a:pt x="7" y="12"/>
                  <a:pt x="5" y="11"/>
                  <a:pt x="5" y="11"/>
                </a:cubicBezTo>
                <a:close/>
                <a:moveTo>
                  <a:pt x="12" y="2"/>
                </a:moveTo>
                <a:cubicBezTo>
                  <a:pt x="12" y="3"/>
                  <a:pt x="12" y="3"/>
                  <a:pt x="12" y="3"/>
                </a:cubicBezTo>
                <a:cubicBezTo>
                  <a:pt x="12" y="3"/>
                  <a:pt x="12" y="3"/>
                  <a:pt x="12" y="3"/>
                </a:cubicBezTo>
                <a:lnTo>
                  <a:pt x="12" y="2"/>
                </a:lnTo>
                <a:close/>
                <a:moveTo>
                  <a:pt x="3" y="12"/>
                </a:moveTo>
                <a:cubicBezTo>
                  <a:pt x="4" y="13"/>
                  <a:pt x="4" y="13"/>
                  <a:pt x="4" y="13"/>
                </a:cubicBezTo>
                <a:lnTo>
                  <a:pt x="3" y="12"/>
                </a:lnTo>
                <a:close/>
                <a:moveTo>
                  <a:pt x="1" y="12"/>
                </a:moveTo>
                <a:cubicBezTo>
                  <a:pt x="2" y="12"/>
                  <a:pt x="2" y="12"/>
                  <a:pt x="2" y="12"/>
                </a:cubicBezTo>
                <a:cubicBezTo>
                  <a:pt x="2" y="11"/>
                  <a:pt x="2" y="11"/>
                  <a:pt x="2" y="11"/>
                </a:cubicBezTo>
                <a:cubicBezTo>
                  <a:pt x="2" y="11"/>
                  <a:pt x="2" y="11"/>
                  <a:pt x="1" y="1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74" name="Freeform 30"/>
          <p:cNvSpPr>
            <a:spLocks noEditPoints="1"/>
          </p:cNvSpPr>
          <p:nvPr/>
        </p:nvSpPr>
        <p:spPr bwMode="auto">
          <a:xfrm rot="291765">
            <a:off x="10622090" y="588609"/>
            <a:ext cx="335491" cy="324806"/>
          </a:xfrm>
          <a:custGeom>
            <a:avLst/>
            <a:gdLst>
              <a:gd name="T0" fmla="*/ 10 w 31"/>
              <a:gd name="T1" fmla="*/ 19 h 30"/>
              <a:gd name="T2" fmla="*/ 11 w 31"/>
              <a:gd name="T3" fmla="*/ 0 h 30"/>
              <a:gd name="T4" fmla="*/ 28 w 31"/>
              <a:gd name="T5" fmla="*/ 8 h 30"/>
              <a:gd name="T6" fmla="*/ 26 w 31"/>
              <a:gd name="T7" fmla="*/ 27 h 30"/>
              <a:gd name="T8" fmla="*/ 23 w 31"/>
              <a:gd name="T9" fmla="*/ 25 h 30"/>
              <a:gd name="T10" fmla="*/ 22 w 31"/>
              <a:gd name="T11" fmla="*/ 21 h 30"/>
              <a:gd name="T12" fmla="*/ 29 w 31"/>
              <a:gd name="T13" fmla="*/ 9 h 30"/>
              <a:gd name="T14" fmla="*/ 22 w 31"/>
              <a:gd name="T15" fmla="*/ 24 h 30"/>
              <a:gd name="T16" fmla="*/ 21 w 31"/>
              <a:gd name="T17" fmla="*/ 22 h 30"/>
              <a:gd name="T18" fmla="*/ 28 w 31"/>
              <a:gd name="T19" fmla="*/ 10 h 30"/>
              <a:gd name="T20" fmla="*/ 24 w 31"/>
              <a:gd name="T21" fmla="*/ 14 h 30"/>
              <a:gd name="T22" fmla="*/ 21 w 31"/>
              <a:gd name="T23" fmla="*/ 18 h 30"/>
              <a:gd name="T24" fmla="*/ 24 w 31"/>
              <a:gd name="T25" fmla="*/ 14 h 30"/>
              <a:gd name="T26" fmla="*/ 20 w 31"/>
              <a:gd name="T27" fmla="*/ 19 h 30"/>
              <a:gd name="T28" fmla="*/ 19 w 31"/>
              <a:gd name="T29" fmla="*/ 20 h 30"/>
              <a:gd name="T30" fmla="*/ 22 w 31"/>
              <a:gd name="T31" fmla="*/ 14 h 30"/>
              <a:gd name="T32" fmla="*/ 23 w 31"/>
              <a:gd name="T33" fmla="*/ 10 h 30"/>
              <a:gd name="T34" fmla="*/ 17 w 31"/>
              <a:gd name="T35" fmla="*/ 22 h 30"/>
              <a:gd name="T36" fmla="*/ 20 w 31"/>
              <a:gd name="T37" fmla="*/ 16 h 30"/>
              <a:gd name="T38" fmla="*/ 16 w 31"/>
              <a:gd name="T39" fmla="*/ 19 h 30"/>
              <a:gd name="T40" fmla="*/ 19 w 31"/>
              <a:gd name="T41" fmla="*/ 12 h 30"/>
              <a:gd name="T42" fmla="*/ 17 w 31"/>
              <a:gd name="T43" fmla="*/ 18 h 30"/>
              <a:gd name="T44" fmla="*/ 21 w 31"/>
              <a:gd name="T45" fmla="*/ 11 h 30"/>
              <a:gd name="T46" fmla="*/ 21 w 31"/>
              <a:gd name="T47" fmla="*/ 10 h 30"/>
              <a:gd name="T48" fmla="*/ 15 w 31"/>
              <a:gd name="T49" fmla="*/ 23 h 30"/>
              <a:gd name="T50" fmla="*/ 16 w 31"/>
              <a:gd name="T51" fmla="*/ 20 h 30"/>
              <a:gd name="T52" fmla="*/ 15 w 31"/>
              <a:gd name="T53" fmla="*/ 13 h 30"/>
              <a:gd name="T54" fmla="*/ 11 w 31"/>
              <a:gd name="T55" fmla="*/ 28 h 30"/>
              <a:gd name="T56" fmla="*/ 17 w 31"/>
              <a:gd name="T57" fmla="*/ 13 h 30"/>
              <a:gd name="T58" fmla="*/ 17 w 31"/>
              <a:gd name="T59" fmla="*/ 17 h 30"/>
              <a:gd name="T60" fmla="*/ 14 w 31"/>
              <a:gd name="T61" fmla="*/ 23 h 30"/>
              <a:gd name="T62" fmla="*/ 19 w 31"/>
              <a:gd name="T63" fmla="*/ 11 h 30"/>
              <a:gd name="T64" fmla="*/ 12 w 31"/>
              <a:gd name="T65" fmla="*/ 26 h 30"/>
              <a:gd name="T66" fmla="*/ 11 w 31"/>
              <a:gd name="T67" fmla="*/ 27 h 30"/>
              <a:gd name="T68" fmla="*/ 11 w 31"/>
              <a:gd name="T69" fmla="*/ 23 h 30"/>
              <a:gd name="T70" fmla="*/ 12 w 31"/>
              <a:gd name="T71" fmla="*/ 20 h 30"/>
              <a:gd name="T72" fmla="*/ 17 w 31"/>
              <a:gd name="T73" fmla="*/ 10 h 30"/>
              <a:gd name="T74" fmla="*/ 11 w 31"/>
              <a:gd name="T75" fmla="*/ 13 h 30"/>
              <a:gd name="T76" fmla="*/ 15 w 31"/>
              <a:gd name="T77" fmla="*/ 8 h 30"/>
              <a:gd name="T78" fmla="*/ 11 w 31"/>
              <a:gd name="T79" fmla="*/ 16 h 30"/>
              <a:gd name="T80" fmla="*/ 11 w 31"/>
              <a:gd name="T81" fmla="*/ 15 h 30"/>
              <a:gd name="T82" fmla="*/ 11 w 31"/>
              <a:gd name="T83" fmla="*/ 11 h 30"/>
              <a:gd name="T84" fmla="*/ 10 w 31"/>
              <a:gd name="T85" fmla="*/ 18 h 30"/>
              <a:gd name="T86" fmla="*/ 14 w 31"/>
              <a:gd name="T87" fmla="*/ 9 h 30"/>
              <a:gd name="T88" fmla="*/ 11 w 31"/>
              <a:gd name="T89" fmla="*/ 12 h 30"/>
              <a:gd name="T90" fmla="*/ 12 w 31"/>
              <a:gd name="T91" fmla="*/ 7 h 30"/>
              <a:gd name="T92" fmla="*/ 12 w 31"/>
              <a:gd name="T93" fmla="*/ 4 h 30"/>
              <a:gd name="T94" fmla="*/ 10 w 31"/>
              <a:gd name="T95" fmla="*/ 14 h 30"/>
              <a:gd name="T96" fmla="*/ 10 w 31"/>
              <a:gd name="T97" fmla="*/ 15 h 30"/>
              <a:gd name="T98" fmla="*/ 10 w 31"/>
              <a:gd name="T99" fmla="*/ 12 h 30"/>
              <a:gd name="T100" fmla="*/ 12 w 31"/>
              <a:gd name="T101" fmla="*/ 7 h 30"/>
              <a:gd name="T102" fmla="*/ 9 w 31"/>
              <a:gd name="T103" fmla="*/ 11 h 30"/>
              <a:gd name="T104" fmla="*/ 5 w 31"/>
              <a:gd name="T105" fmla="*/ 11 h 30"/>
              <a:gd name="T106" fmla="*/ 12 w 31"/>
              <a:gd name="T107" fmla="*/ 2 h 30"/>
              <a:gd name="T108" fmla="*/ 1 w 31"/>
              <a:gd name="T109" fmla="*/ 12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31" h="30">
                <a:moveTo>
                  <a:pt x="16" y="23"/>
                </a:moveTo>
                <a:cubicBezTo>
                  <a:pt x="14" y="25"/>
                  <a:pt x="13" y="27"/>
                  <a:pt x="11" y="30"/>
                </a:cubicBezTo>
                <a:cubicBezTo>
                  <a:pt x="10" y="30"/>
                  <a:pt x="10" y="28"/>
                  <a:pt x="10" y="28"/>
                </a:cubicBezTo>
                <a:cubicBezTo>
                  <a:pt x="10" y="25"/>
                  <a:pt x="10" y="22"/>
                  <a:pt x="10" y="19"/>
                </a:cubicBezTo>
                <a:cubicBezTo>
                  <a:pt x="8" y="18"/>
                  <a:pt x="6" y="17"/>
                  <a:pt x="5" y="15"/>
                </a:cubicBezTo>
                <a:cubicBezTo>
                  <a:pt x="3" y="14"/>
                  <a:pt x="1" y="13"/>
                  <a:pt x="0" y="11"/>
                </a:cubicBezTo>
                <a:cubicBezTo>
                  <a:pt x="3" y="10"/>
                  <a:pt x="7" y="10"/>
                  <a:pt x="11" y="10"/>
                </a:cubicBezTo>
                <a:cubicBezTo>
                  <a:pt x="11" y="7"/>
                  <a:pt x="11" y="4"/>
                  <a:pt x="11" y="0"/>
                </a:cubicBezTo>
                <a:cubicBezTo>
                  <a:pt x="12" y="1"/>
                  <a:pt x="13" y="2"/>
                  <a:pt x="13" y="3"/>
                </a:cubicBezTo>
                <a:cubicBezTo>
                  <a:pt x="14" y="4"/>
                  <a:pt x="15" y="6"/>
                  <a:pt x="16" y="7"/>
                </a:cubicBezTo>
                <a:cubicBezTo>
                  <a:pt x="16" y="8"/>
                  <a:pt x="17" y="8"/>
                  <a:pt x="17" y="9"/>
                </a:cubicBezTo>
                <a:cubicBezTo>
                  <a:pt x="21" y="9"/>
                  <a:pt x="24" y="9"/>
                  <a:pt x="28" y="8"/>
                </a:cubicBezTo>
                <a:cubicBezTo>
                  <a:pt x="29" y="8"/>
                  <a:pt x="30" y="8"/>
                  <a:pt x="31" y="8"/>
                </a:cubicBezTo>
                <a:cubicBezTo>
                  <a:pt x="30" y="10"/>
                  <a:pt x="28" y="12"/>
                  <a:pt x="27" y="13"/>
                </a:cubicBezTo>
                <a:cubicBezTo>
                  <a:pt x="25" y="14"/>
                  <a:pt x="23" y="16"/>
                  <a:pt x="22" y="17"/>
                </a:cubicBezTo>
                <a:cubicBezTo>
                  <a:pt x="23" y="20"/>
                  <a:pt x="25" y="23"/>
                  <a:pt x="26" y="27"/>
                </a:cubicBezTo>
                <a:cubicBezTo>
                  <a:pt x="26" y="27"/>
                  <a:pt x="25" y="27"/>
                  <a:pt x="24" y="26"/>
                </a:cubicBezTo>
                <a:cubicBezTo>
                  <a:pt x="22" y="25"/>
                  <a:pt x="19" y="25"/>
                  <a:pt x="16" y="23"/>
                </a:cubicBezTo>
                <a:close/>
                <a:moveTo>
                  <a:pt x="24" y="25"/>
                </a:moveTo>
                <a:cubicBezTo>
                  <a:pt x="24" y="25"/>
                  <a:pt x="23" y="25"/>
                  <a:pt x="23" y="25"/>
                </a:cubicBezTo>
                <a:cubicBezTo>
                  <a:pt x="23" y="26"/>
                  <a:pt x="24" y="25"/>
                  <a:pt x="25" y="26"/>
                </a:cubicBezTo>
                <a:lnTo>
                  <a:pt x="24" y="25"/>
                </a:lnTo>
                <a:close/>
                <a:moveTo>
                  <a:pt x="22" y="20"/>
                </a:moveTo>
                <a:cubicBezTo>
                  <a:pt x="22" y="21"/>
                  <a:pt x="22" y="21"/>
                  <a:pt x="22" y="21"/>
                </a:cubicBezTo>
                <a:cubicBezTo>
                  <a:pt x="23" y="22"/>
                  <a:pt x="23" y="23"/>
                  <a:pt x="24" y="24"/>
                </a:cubicBezTo>
                <a:cubicBezTo>
                  <a:pt x="23" y="23"/>
                  <a:pt x="23" y="21"/>
                  <a:pt x="22" y="20"/>
                </a:cubicBezTo>
                <a:close/>
                <a:moveTo>
                  <a:pt x="29" y="9"/>
                </a:moveTo>
                <a:cubicBezTo>
                  <a:pt x="29" y="9"/>
                  <a:pt x="29" y="9"/>
                  <a:pt x="29" y="9"/>
                </a:cubicBezTo>
                <a:cubicBezTo>
                  <a:pt x="29" y="9"/>
                  <a:pt x="30" y="9"/>
                  <a:pt x="30" y="9"/>
                </a:cubicBezTo>
                <a:cubicBezTo>
                  <a:pt x="29" y="9"/>
                  <a:pt x="29" y="9"/>
                  <a:pt x="29" y="9"/>
                </a:cubicBezTo>
                <a:close/>
                <a:moveTo>
                  <a:pt x="18" y="22"/>
                </a:moveTo>
                <a:cubicBezTo>
                  <a:pt x="19" y="22"/>
                  <a:pt x="21" y="24"/>
                  <a:pt x="22" y="24"/>
                </a:cubicBezTo>
                <a:cubicBezTo>
                  <a:pt x="21" y="23"/>
                  <a:pt x="19" y="22"/>
                  <a:pt x="18" y="22"/>
                </a:cubicBezTo>
                <a:close/>
                <a:moveTo>
                  <a:pt x="21" y="22"/>
                </a:moveTo>
                <a:cubicBezTo>
                  <a:pt x="21" y="22"/>
                  <a:pt x="21" y="23"/>
                  <a:pt x="22" y="23"/>
                </a:cubicBezTo>
                <a:cubicBezTo>
                  <a:pt x="22" y="22"/>
                  <a:pt x="22" y="22"/>
                  <a:pt x="21" y="22"/>
                </a:cubicBezTo>
                <a:close/>
                <a:moveTo>
                  <a:pt x="27" y="9"/>
                </a:moveTo>
                <a:cubicBezTo>
                  <a:pt x="27" y="9"/>
                  <a:pt x="27" y="9"/>
                  <a:pt x="27" y="9"/>
                </a:cubicBezTo>
                <a:cubicBezTo>
                  <a:pt x="27" y="10"/>
                  <a:pt x="27" y="10"/>
                  <a:pt x="27" y="11"/>
                </a:cubicBezTo>
                <a:cubicBezTo>
                  <a:pt x="27" y="11"/>
                  <a:pt x="28" y="11"/>
                  <a:pt x="28" y="10"/>
                </a:cubicBezTo>
                <a:cubicBezTo>
                  <a:pt x="27" y="10"/>
                  <a:pt x="28" y="10"/>
                  <a:pt x="27" y="9"/>
                </a:cubicBezTo>
                <a:close/>
                <a:moveTo>
                  <a:pt x="24" y="14"/>
                </a:moveTo>
                <a:cubicBezTo>
                  <a:pt x="24" y="13"/>
                  <a:pt x="25" y="13"/>
                  <a:pt x="25" y="13"/>
                </a:cubicBezTo>
                <a:cubicBezTo>
                  <a:pt x="25" y="12"/>
                  <a:pt x="24" y="13"/>
                  <a:pt x="24" y="14"/>
                </a:cubicBezTo>
                <a:close/>
                <a:moveTo>
                  <a:pt x="26" y="10"/>
                </a:moveTo>
                <a:cubicBezTo>
                  <a:pt x="26" y="10"/>
                  <a:pt x="26" y="10"/>
                  <a:pt x="26" y="10"/>
                </a:cubicBezTo>
                <a:cubicBezTo>
                  <a:pt x="26" y="9"/>
                  <a:pt x="26" y="10"/>
                  <a:pt x="26" y="10"/>
                </a:cubicBezTo>
                <a:close/>
                <a:moveTo>
                  <a:pt x="21" y="18"/>
                </a:moveTo>
                <a:cubicBezTo>
                  <a:pt x="21" y="18"/>
                  <a:pt x="21" y="19"/>
                  <a:pt x="21" y="19"/>
                </a:cubicBezTo>
                <a:cubicBezTo>
                  <a:pt x="21" y="18"/>
                  <a:pt x="21" y="18"/>
                  <a:pt x="21" y="18"/>
                </a:cubicBezTo>
                <a:close/>
                <a:moveTo>
                  <a:pt x="23" y="14"/>
                </a:moveTo>
                <a:cubicBezTo>
                  <a:pt x="23" y="15"/>
                  <a:pt x="23" y="14"/>
                  <a:pt x="24" y="14"/>
                </a:cubicBezTo>
                <a:cubicBezTo>
                  <a:pt x="23" y="14"/>
                  <a:pt x="23" y="14"/>
                  <a:pt x="23" y="14"/>
                </a:cubicBezTo>
                <a:close/>
                <a:moveTo>
                  <a:pt x="20" y="19"/>
                </a:moveTo>
                <a:cubicBezTo>
                  <a:pt x="21" y="20"/>
                  <a:pt x="21" y="20"/>
                  <a:pt x="21" y="20"/>
                </a:cubicBezTo>
                <a:lnTo>
                  <a:pt x="20" y="19"/>
                </a:lnTo>
                <a:close/>
                <a:moveTo>
                  <a:pt x="19" y="20"/>
                </a:moveTo>
                <a:cubicBezTo>
                  <a:pt x="19" y="20"/>
                  <a:pt x="19" y="20"/>
                  <a:pt x="18" y="20"/>
                </a:cubicBezTo>
                <a:cubicBezTo>
                  <a:pt x="19" y="20"/>
                  <a:pt x="20" y="21"/>
                  <a:pt x="20" y="20"/>
                </a:cubicBezTo>
                <a:lnTo>
                  <a:pt x="19" y="20"/>
                </a:lnTo>
                <a:close/>
                <a:moveTo>
                  <a:pt x="22" y="14"/>
                </a:moveTo>
                <a:cubicBezTo>
                  <a:pt x="22" y="14"/>
                  <a:pt x="21" y="13"/>
                  <a:pt x="21" y="14"/>
                </a:cubicBezTo>
                <a:cubicBezTo>
                  <a:pt x="21" y="14"/>
                  <a:pt x="22" y="15"/>
                  <a:pt x="22" y="14"/>
                </a:cubicBezTo>
                <a:cubicBezTo>
                  <a:pt x="22" y="14"/>
                  <a:pt x="22" y="14"/>
                  <a:pt x="22" y="14"/>
                </a:cubicBezTo>
                <a:close/>
                <a:moveTo>
                  <a:pt x="22" y="12"/>
                </a:moveTo>
                <a:cubicBezTo>
                  <a:pt x="22" y="13"/>
                  <a:pt x="23" y="13"/>
                  <a:pt x="23" y="12"/>
                </a:cubicBezTo>
                <a:cubicBezTo>
                  <a:pt x="23" y="12"/>
                  <a:pt x="22" y="12"/>
                  <a:pt x="22" y="12"/>
                </a:cubicBezTo>
                <a:close/>
                <a:moveTo>
                  <a:pt x="23" y="10"/>
                </a:moveTo>
                <a:cubicBezTo>
                  <a:pt x="23" y="10"/>
                  <a:pt x="24" y="10"/>
                  <a:pt x="24" y="10"/>
                </a:cubicBezTo>
                <a:cubicBezTo>
                  <a:pt x="24" y="9"/>
                  <a:pt x="24" y="9"/>
                  <a:pt x="24" y="9"/>
                </a:cubicBezTo>
                <a:cubicBezTo>
                  <a:pt x="24" y="10"/>
                  <a:pt x="23" y="9"/>
                  <a:pt x="23" y="10"/>
                </a:cubicBezTo>
                <a:close/>
                <a:moveTo>
                  <a:pt x="17" y="22"/>
                </a:moveTo>
                <a:cubicBezTo>
                  <a:pt x="18" y="23"/>
                  <a:pt x="18" y="23"/>
                  <a:pt x="18" y="23"/>
                </a:cubicBezTo>
                <a:cubicBezTo>
                  <a:pt x="18" y="22"/>
                  <a:pt x="18" y="22"/>
                  <a:pt x="18" y="22"/>
                </a:cubicBezTo>
                <a:cubicBezTo>
                  <a:pt x="17" y="22"/>
                  <a:pt x="17" y="22"/>
                  <a:pt x="17" y="22"/>
                </a:cubicBezTo>
                <a:close/>
                <a:moveTo>
                  <a:pt x="20" y="16"/>
                </a:moveTo>
                <a:cubicBezTo>
                  <a:pt x="19" y="16"/>
                  <a:pt x="19" y="16"/>
                  <a:pt x="19" y="16"/>
                </a:cubicBezTo>
                <a:cubicBezTo>
                  <a:pt x="19" y="16"/>
                  <a:pt x="20" y="17"/>
                  <a:pt x="20" y="17"/>
                </a:cubicBezTo>
                <a:cubicBezTo>
                  <a:pt x="20" y="16"/>
                  <a:pt x="20" y="16"/>
                  <a:pt x="20" y="16"/>
                </a:cubicBezTo>
                <a:close/>
                <a:moveTo>
                  <a:pt x="16" y="19"/>
                </a:moveTo>
                <a:cubicBezTo>
                  <a:pt x="17" y="19"/>
                  <a:pt x="17" y="19"/>
                  <a:pt x="18" y="19"/>
                </a:cubicBezTo>
                <a:cubicBezTo>
                  <a:pt x="18" y="19"/>
                  <a:pt x="18" y="19"/>
                  <a:pt x="18" y="19"/>
                </a:cubicBezTo>
                <a:cubicBezTo>
                  <a:pt x="18" y="18"/>
                  <a:pt x="16" y="18"/>
                  <a:pt x="16" y="19"/>
                </a:cubicBezTo>
                <a:close/>
                <a:moveTo>
                  <a:pt x="19" y="12"/>
                </a:moveTo>
                <a:cubicBezTo>
                  <a:pt x="20" y="13"/>
                  <a:pt x="20" y="13"/>
                  <a:pt x="21" y="13"/>
                </a:cubicBezTo>
                <a:cubicBezTo>
                  <a:pt x="20" y="12"/>
                  <a:pt x="20" y="12"/>
                  <a:pt x="19" y="12"/>
                </a:cubicBezTo>
                <a:close/>
                <a:moveTo>
                  <a:pt x="17" y="17"/>
                </a:moveTo>
                <a:cubicBezTo>
                  <a:pt x="17" y="18"/>
                  <a:pt x="17" y="18"/>
                  <a:pt x="17" y="18"/>
                </a:cubicBezTo>
                <a:cubicBezTo>
                  <a:pt x="17" y="18"/>
                  <a:pt x="18" y="18"/>
                  <a:pt x="18" y="18"/>
                </a:cubicBezTo>
                <a:lnTo>
                  <a:pt x="17" y="17"/>
                </a:lnTo>
                <a:close/>
                <a:moveTo>
                  <a:pt x="20" y="11"/>
                </a:moveTo>
                <a:cubicBezTo>
                  <a:pt x="21" y="11"/>
                  <a:pt x="21" y="11"/>
                  <a:pt x="21" y="11"/>
                </a:cubicBezTo>
                <a:cubicBezTo>
                  <a:pt x="21" y="11"/>
                  <a:pt x="21" y="11"/>
                  <a:pt x="21" y="11"/>
                </a:cubicBezTo>
                <a:cubicBezTo>
                  <a:pt x="21" y="11"/>
                  <a:pt x="20" y="11"/>
                  <a:pt x="20" y="11"/>
                </a:cubicBezTo>
                <a:close/>
                <a:moveTo>
                  <a:pt x="21" y="10"/>
                </a:moveTo>
                <a:cubicBezTo>
                  <a:pt x="21" y="10"/>
                  <a:pt x="21" y="10"/>
                  <a:pt x="21" y="10"/>
                </a:cubicBezTo>
                <a:cubicBezTo>
                  <a:pt x="22" y="10"/>
                  <a:pt x="22" y="10"/>
                  <a:pt x="22" y="10"/>
                </a:cubicBezTo>
                <a:lnTo>
                  <a:pt x="21" y="10"/>
                </a:lnTo>
                <a:close/>
                <a:moveTo>
                  <a:pt x="15" y="22"/>
                </a:moveTo>
                <a:cubicBezTo>
                  <a:pt x="15" y="22"/>
                  <a:pt x="14" y="23"/>
                  <a:pt x="15" y="23"/>
                </a:cubicBezTo>
                <a:cubicBezTo>
                  <a:pt x="15" y="23"/>
                  <a:pt x="15" y="22"/>
                  <a:pt x="15" y="22"/>
                </a:cubicBezTo>
                <a:cubicBezTo>
                  <a:pt x="15" y="22"/>
                  <a:pt x="15" y="22"/>
                  <a:pt x="15" y="22"/>
                </a:cubicBezTo>
                <a:close/>
                <a:moveTo>
                  <a:pt x="12" y="18"/>
                </a:moveTo>
                <a:cubicBezTo>
                  <a:pt x="13" y="20"/>
                  <a:pt x="15" y="20"/>
                  <a:pt x="16" y="20"/>
                </a:cubicBezTo>
                <a:cubicBezTo>
                  <a:pt x="15" y="19"/>
                  <a:pt x="13" y="17"/>
                  <a:pt x="12" y="18"/>
                </a:cubicBezTo>
                <a:close/>
                <a:moveTo>
                  <a:pt x="15" y="13"/>
                </a:moveTo>
                <a:cubicBezTo>
                  <a:pt x="16" y="14"/>
                  <a:pt x="18" y="15"/>
                  <a:pt x="19" y="15"/>
                </a:cubicBezTo>
                <a:cubicBezTo>
                  <a:pt x="18" y="14"/>
                  <a:pt x="16" y="13"/>
                  <a:pt x="15" y="13"/>
                </a:cubicBezTo>
                <a:close/>
                <a:moveTo>
                  <a:pt x="13" y="25"/>
                </a:moveTo>
                <a:cubicBezTo>
                  <a:pt x="13" y="26"/>
                  <a:pt x="13" y="26"/>
                  <a:pt x="13" y="26"/>
                </a:cubicBezTo>
                <a:cubicBezTo>
                  <a:pt x="12" y="26"/>
                  <a:pt x="12" y="26"/>
                  <a:pt x="12" y="26"/>
                </a:cubicBezTo>
                <a:cubicBezTo>
                  <a:pt x="12" y="27"/>
                  <a:pt x="10" y="27"/>
                  <a:pt x="11" y="28"/>
                </a:cubicBezTo>
                <a:cubicBezTo>
                  <a:pt x="11" y="27"/>
                  <a:pt x="13" y="26"/>
                  <a:pt x="13" y="25"/>
                </a:cubicBezTo>
                <a:close/>
                <a:moveTo>
                  <a:pt x="17" y="13"/>
                </a:moveTo>
                <a:cubicBezTo>
                  <a:pt x="18" y="13"/>
                  <a:pt x="18" y="14"/>
                  <a:pt x="19" y="14"/>
                </a:cubicBezTo>
                <a:cubicBezTo>
                  <a:pt x="18" y="14"/>
                  <a:pt x="18" y="13"/>
                  <a:pt x="17" y="13"/>
                </a:cubicBezTo>
                <a:close/>
                <a:moveTo>
                  <a:pt x="14" y="16"/>
                </a:moveTo>
                <a:cubicBezTo>
                  <a:pt x="14" y="16"/>
                  <a:pt x="13" y="16"/>
                  <a:pt x="14" y="17"/>
                </a:cubicBezTo>
                <a:cubicBezTo>
                  <a:pt x="14" y="17"/>
                  <a:pt x="15" y="17"/>
                  <a:pt x="16" y="17"/>
                </a:cubicBezTo>
                <a:cubicBezTo>
                  <a:pt x="17" y="17"/>
                  <a:pt x="17" y="17"/>
                  <a:pt x="17" y="17"/>
                </a:cubicBezTo>
                <a:cubicBezTo>
                  <a:pt x="16" y="17"/>
                  <a:pt x="15" y="16"/>
                  <a:pt x="14" y="16"/>
                </a:cubicBezTo>
                <a:close/>
                <a:moveTo>
                  <a:pt x="12" y="22"/>
                </a:moveTo>
                <a:cubicBezTo>
                  <a:pt x="12" y="23"/>
                  <a:pt x="13" y="23"/>
                  <a:pt x="13" y="23"/>
                </a:cubicBezTo>
                <a:cubicBezTo>
                  <a:pt x="14" y="23"/>
                  <a:pt x="14" y="23"/>
                  <a:pt x="14" y="23"/>
                </a:cubicBezTo>
                <a:cubicBezTo>
                  <a:pt x="13" y="23"/>
                  <a:pt x="13" y="23"/>
                  <a:pt x="12" y="22"/>
                </a:cubicBezTo>
                <a:close/>
                <a:moveTo>
                  <a:pt x="19" y="10"/>
                </a:moveTo>
                <a:cubicBezTo>
                  <a:pt x="18" y="10"/>
                  <a:pt x="18" y="10"/>
                  <a:pt x="18" y="10"/>
                </a:cubicBezTo>
                <a:cubicBezTo>
                  <a:pt x="18" y="11"/>
                  <a:pt x="19" y="11"/>
                  <a:pt x="19" y="11"/>
                </a:cubicBezTo>
                <a:cubicBezTo>
                  <a:pt x="19" y="11"/>
                  <a:pt x="19" y="10"/>
                  <a:pt x="19" y="10"/>
                </a:cubicBezTo>
                <a:close/>
                <a:moveTo>
                  <a:pt x="11" y="24"/>
                </a:moveTo>
                <a:cubicBezTo>
                  <a:pt x="10" y="25"/>
                  <a:pt x="11" y="25"/>
                  <a:pt x="11" y="25"/>
                </a:cubicBezTo>
                <a:cubicBezTo>
                  <a:pt x="11" y="25"/>
                  <a:pt x="11" y="25"/>
                  <a:pt x="12" y="26"/>
                </a:cubicBezTo>
                <a:cubicBezTo>
                  <a:pt x="12" y="25"/>
                  <a:pt x="12" y="25"/>
                  <a:pt x="12" y="25"/>
                </a:cubicBezTo>
                <a:cubicBezTo>
                  <a:pt x="11" y="25"/>
                  <a:pt x="11" y="24"/>
                  <a:pt x="11" y="24"/>
                </a:cubicBezTo>
                <a:close/>
                <a:moveTo>
                  <a:pt x="11" y="26"/>
                </a:moveTo>
                <a:cubicBezTo>
                  <a:pt x="11" y="27"/>
                  <a:pt x="11" y="27"/>
                  <a:pt x="11" y="27"/>
                </a:cubicBezTo>
                <a:lnTo>
                  <a:pt x="11" y="26"/>
                </a:lnTo>
                <a:close/>
                <a:moveTo>
                  <a:pt x="11" y="22"/>
                </a:moveTo>
                <a:cubicBezTo>
                  <a:pt x="11" y="23"/>
                  <a:pt x="10" y="23"/>
                  <a:pt x="11" y="23"/>
                </a:cubicBezTo>
                <a:cubicBezTo>
                  <a:pt x="11" y="23"/>
                  <a:pt x="11" y="23"/>
                  <a:pt x="11" y="23"/>
                </a:cubicBezTo>
                <a:cubicBezTo>
                  <a:pt x="11" y="23"/>
                  <a:pt x="11" y="22"/>
                  <a:pt x="11" y="22"/>
                </a:cubicBezTo>
                <a:close/>
                <a:moveTo>
                  <a:pt x="11" y="20"/>
                </a:moveTo>
                <a:cubicBezTo>
                  <a:pt x="11" y="21"/>
                  <a:pt x="11" y="21"/>
                  <a:pt x="11" y="21"/>
                </a:cubicBezTo>
                <a:cubicBezTo>
                  <a:pt x="11" y="21"/>
                  <a:pt x="12" y="21"/>
                  <a:pt x="12" y="20"/>
                </a:cubicBezTo>
                <a:cubicBezTo>
                  <a:pt x="12" y="20"/>
                  <a:pt x="11" y="20"/>
                  <a:pt x="11" y="20"/>
                </a:cubicBezTo>
                <a:close/>
                <a:moveTo>
                  <a:pt x="16" y="10"/>
                </a:moveTo>
                <a:cubicBezTo>
                  <a:pt x="16" y="11"/>
                  <a:pt x="16" y="11"/>
                  <a:pt x="16" y="11"/>
                </a:cubicBezTo>
                <a:cubicBezTo>
                  <a:pt x="17" y="10"/>
                  <a:pt x="17" y="10"/>
                  <a:pt x="17" y="10"/>
                </a:cubicBezTo>
                <a:cubicBezTo>
                  <a:pt x="16" y="10"/>
                  <a:pt x="16" y="10"/>
                  <a:pt x="16" y="10"/>
                </a:cubicBezTo>
                <a:close/>
                <a:moveTo>
                  <a:pt x="11" y="13"/>
                </a:moveTo>
                <a:cubicBezTo>
                  <a:pt x="12" y="14"/>
                  <a:pt x="14" y="15"/>
                  <a:pt x="15" y="14"/>
                </a:cubicBezTo>
                <a:cubicBezTo>
                  <a:pt x="13" y="14"/>
                  <a:pt x="12" y="13"/>
                  <a:pt x="11" y="13"/>
                </a:cubicBezTo>
                <a:close/>
                <a:moveTo>
                  <a:pt x="11" y="18"/>
                </a:moveTo>
                <a:cubicBezTo>
                  <a:pt x="10" y="19"/>
                  <a:pt x="11" y="19"/>
                  <a:pt x="12" y="19"/>
                </a:cubicBezTo>
                <a:cubicBezTo>
                  <a:pt x="11" y="19"/>
                  <a:pt x="11" y="18"/>
                  <a:pt x="11" y="18"/>
                </a:cubicBezTo>
                <a:close/>
                <a:moveTo>
                  <a:pt x="15" y="8"/>
                </a:moveTo>
                <a:cubicBezTo>
                  <a:pt x="15" y="8"/>
                  <a:pt x="16" y="9"/>
                  <a:pt x="15" y="10"/>
                </a:cubicBezTo>
                <a:cubicBezTo>
                  <a:pt x="15" y="10"/>
                  <a:pt x="16" y="10"/>
                  <a:pt x="16" y="9"/>
                </a:cubicBezTo>
                <a:cubicBezTo>
                  <a:pt x="16" y="9"/>
                  <a:pt x="16" y="8"/>
                  <a:pt x="15" y="8"/>
                </a:cubicBezTo>
                <a:close/>
                <a:moveTo>
                  <a:pt x="11" y="16"/>
                </a:moveTo>
                <a:cubicBezTo>
                  <a:pt x="11" y="17"/>
                  <a:pt x="12" y="18"/>
                  <a:pt x="12" y="17"/>
                </a:cubicBezTo>
                <a:cubicBezTo>
                  <a:pt x="12" y="17"/>
                  <a:pt x="11" y="16"/>
                  <a:pt x="11" y="16"/>
                </a:cubicBezTo>
                <a:close/>
                <a:moveTo>
                  <a:pt x="11" y="14"/>
                </a:moveTo>
                <a:cubicBezTo>
                  <a:pt x="11" y="15"/>
                  <a:pt x="11" y="15"/>
                  <a:pt x="11" y="15"/>
                </a:cubicBezTo>
                <a:cubicBezTo>
                  <a:pt x="12" y="16"/>
                  <a:pt x="12" y="16"/>
                  <a:pt x="13" y="16"/>
                </a:cubicBezTo>
                <a:cubicBezTo>
                  <a:pt x="12" y="15"/>
                  <a:pt x="12" y="14"/>
                  <a:pt x="11" y="14"/>
                </a:cubicBezTo>
                <a:close/>
                <a:moveTo>
                  <a:pt x="13" y="11"/>
                </a:moveTo>
                <a:cubicBezTo>
                  <a:pt x="12" y="11"/>
                  <a:pt x="12" y="11"/>
                  <a:pt x="11" y="11"/>
                </a:cubicBezTo>
                <a:cubicBezTo>
                  <a:pt x="12" y="12"/>
                  <a:pt x="14" y="13"/>
                  <a:pt x="14" y="12"/>
                </a:cubicBezTo>
                <a:cubicBezTo>
                  <a:pt x="14" y="12"/>
                  <a:pt x="13" y="11"/>
                  <a:pt x="13" y="11"/>
                </a:cubicBezTo>
                <a:close/>
                <a:moveTo>
                  <a:pt x="8" y="17"/>
                </a:moveTo>
                <a:cubicBezTo>
                  <a:pt x="8" y="17"/>
                  <a:pt x="10" y="18"/>
                  <a:pt x="10" y="18"/>
                </a:cubicBezTo>
                <a:cubicBezTo>
                  <a:pt x="9" y="18"/>
                  <a:pt x="9" y="17"/>
                  <a:pt x="8" y="17"/>
                </a:cubicBezTo>
                <a:close/>
                <a:moveTo>
                  <a:pt x="14" y="9"/>
                </a:moveTo>
                <a:cubicBezTo>
                  <a:pt x="14" y="10"/>
                  <a:pt x="14" y="10"/>
                  <a:pt x="14" y="10"/>
                </a:cubicBezTo>
                <a:cubicBezTo>
                  <a:pt x="14" y="9"/>
                  <a:pt x="14" y="9"/>
                  <a:pt x="14" y="9"/>
                </a:cubicBezTo>
                <a:close/>
                <a:moveTo>
                  <a:pt x="14" y="8"/>
                </a:moveTo>
                <a:cubicBezTo>
                  <a:pt x="14" y="8"/>
                  <a:pt x="14" y="8"/>
                  <a:pt x="14" y="8"/>
                </a:cubicBezTo>
                <a:cubicBezTo>
                  <a:pt x="14" y="8"/>
                  <a:pt x="14" y="8"/>
                  <a:pt x="14" y="8"/>
                </a:cubicBezTo>
                <a:close/>
                <a:moveTo>
                  <a:pt x="11" y="12"/>
                </a:moveTo>
                <a:cubicBezTo>
                  <a:pt x="11" y="12"/>
                  <a:pt x="11" y="12"/>
                  <a:pt x="11" y="12"/>
                </a:cubicBezTo>
                <a:cubicBezTo>
                  <a:pt x="12" y="13"/>
                  <a:pt x="12" y="13"/>
                  <a:pt x="12" y="13"/>
                </a:cubicBezTo>
                <a:lnTo>
                  <a:pt x="11" y="12"/>
                </a:lnTo>
                <a:close/>
                <a:moveTo>
                  <a:pt x="12" y="7"/>
                </a:moveTo>
                <a:cubicBezTo>
                  <a:pt x="11" y="8"/>
                  <a:pt x="12" y="8"/>
                  <a:pt x="11" y="9"/>
                </a:cubicBezTo>
                <a:cubicBezTo>
                  <a:pt x="12" y="9"/>
                  <a:pt x="12" y="9"/>
                  <a:pt x="13" y="9"/>
                </a:cubicBezTo>
                <a:cubicBezTo>
                  <a:pt x="13" y="9"/>
                  <a:pt x="13" y="8"/>
                  <a:pt x="12" y="7"/>
                </a:cubicBezTo>
                <a:close/>
                <a:moveTo>
                  <a:pt x="12" y="4"/>
                </a:moveTo>
                <a:cubicBezTo>
                  <a:pt x="11" y="5"/>
                  <a:pt x="13" y="6"/>
                  <a:pt x="14" y="7"/>
                </a:cubicBezTo>
                <a:cubicBezTo>
                  <a:pt x="14" y="6"/>
                  <a:pt x="13" y="5"/>
                  <a:pt x="12" y="4"/>
                </a:cubicBezTo>
                <a:close/>
                <a:moveTo>
                  <a:pt x="8" y="13"/>
                </a:moveTo>
                <a:cubicBezTo>
                  <a:pt x="9" y="13"/>
                  <a:pt x="9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3"/>
                  <a:pt x="9" y="13"/>
                  <a:pt x="8" y="13"/>
                </a:cubicBezTo>
                <a:close/>
                <a:moveTo>
                  <a:pt x="8" y="14"/>
                </a:moveTo>
                <a:cubicBezTo>
                  <a:pt x="8" y="14"/>
                  <a:pt x="9" y="15"/>
                  <a:pt x="10" y="15"/>
                </a:cubicBezTo>
                <a:cubicBezTo>
                  <a:pt x="9" y="14"/>
                  <a:pt x="9" y="13"/>
                  <a:pt x="8" y="14"/>
                </a:cubicBezTo>
                <a:close/>
                <a:moveTo>
                  <a:pt x="10" y="11"/>
                </a:moveTo>
                <a:cubicBezTo>
                  <a:pt x="10" y="11"/>
                  <a:pt x="10" y="11"/>
                  <a:pt x="9" y="12"/>
                </a:cubicBezTo>
                <a:cubicBezTo>
                  <a:pt x="10" y="12"/>
                  <a:pt x="10" y="12"/>
                  <a:pt x="10" y="12"/>
                </a:cubicBezTo>
                <a:cubicBezTo>
                  <a:pt x="11" y="12"/>
                  <a:pt x="11" y="11"/>
                  <a:pt x="10" y="11"/>
                </a:cubicBezTo>
                <a:close/>
                <a:moveTo>
                  <a:pt x="12" y="6"/>
                </a:moveTo>
                <a:cubicBezTo>
                  <a:pt x="12" y="7"/>
                  <a:pt x="12" y="7"/>
                  <a:pt x="12" y="7"/>
                </a:cubicBezTo>
                <a:cubicBezTo>
                  <a:pt x="12" y="7"/>
                  <a:pt x="12" y="7"/>
                  <a:pt x="12" y="7"/>
                </a:cubicBezTo>
                <a:cubicBezTo>
                  <a:pt x="12" y="7"/>
                  <a:pt x="12" y="6"/>
                  <a:pt x="12" y="6"/>
                </a:cubicBezTo>
                <a:close/>
                <a:moveTo>
                  <a:pt x="8" y="11"/>
                </a:moveTo>
                <a:cubicBezTo>
                  <a:pt x="8" y="11"/>
                  <a:pt x="8" y="11"/>
                  <a:pt x="9" y="12"/>
                </a:cubicBezTo>
                <a:cubicBezTo>
                  <a:pt x="9" y="11"/>
                  <a:pt x="9" y="11"/>
                  <a:pt x="9" y="11"/>
                </a:cubicBezTo>
                <a:cubicBezTo>
                  <a:pt x="9" y="11"/>
                  <a:pt x="8" y="11"/>
                  <a:pt x="8" y="11"/>
                </a:cubicBezTo>
                <a:close/>
                <a:moveTo>
                  <a:pt x="5" y="11"/>
                </a:moveTo>
                <a:cubicBezTo>
                  <a:pt x="6" y="12"/>
                  <a:pt x="7" y="13"/>
                  <a:pt x="8" y="12"/>
                </a:cubicBezTo>
                <a:cubicBezTo>
                  <a:pt x="7" y="12"/>
                  <a:pt x="5" y="11"/>
                  <a:pt x="5" y="11"/>
                </a:cubicBezTo>
                <a:close/>
                <a:moveTo>
                  <a:pt x="12" y="2"/>
                </a:moveTo>
                <a:cubicBezTo>
                  <a:pt x="12" y="3"/>
                  <a:pt x="12" y="3"/>
                  <a:pt x="12" y="3"/>
                </a:cubicBezTo>
                <a:cubicBezTo>
                  <a:pt x="12" y="3"/>
                  <a:pt x="12" y="3"/>
                  <a:pt x="12" y="3"/>
                </a:cubicBezTo>
                <a:lnTo>
                  <a:pt x="12" y="2"/>
                </a:lnTo>
                <a:close/>
                <a:moveTo>
                  <a:pt x="3" y="12"/>
                </a:moveTo>
                <a:cubicBezTo>
                  <a:pt x="4" y="13"/>
                  <a:pt x="4" y="13"/>
                  <a:pt x="4" y="13"/>
                </a:cubicBezTo>
                <a:lnTo>
                  <a:pt x="3" y="12"/>
                </a:lnTo>
                <a:close/>
                <a:moveTo>
                  <a:pt x="1" y="12"/>
                </a:moveTo>
                <a:cubicBezTo>
                  <a:pt x="2" y="12"/>
                  <a:pt x="2" y="12"/>
                  <a:pt x="2" y="12"/>
                </a:cubicBezTo>
                <a:cubicBezTo>
                  <a:pt x="2" y="11"/>
                  <a:pt x="2" y="11"/>
                  <a:pt x="2" y="11"/>
                </a:cubicBezTo>
                <a:cubicBezTo>
                  <a:pt x="2" y="11"/>
                  <a:pt x="2" y="11"/>
                  <a:pt x="1" y="1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77" name="Freeform 30"/>
          <p:cNvSpPr>
            <a:spLocks noEditPoints="1"/>
          </p:cNvSpPr>
          <p:nvPr/>
        </p:nvSpPr>
        <p:spPr bwMode="auto">
          <a:xfrm rot="1302963">
            <a:off x="11008370" y="927049"/>
            <a:ext cx="335491" cy="324806"/>
          </a:xfrm>
          <a:custGeom>
            <a:avLst/>
            <a:gdLst>
              <a:gd name="T0" fmla="*/ 10 w 31"/>
              <a:gd name="T1" fmla="*/ 19 h 30"/>
              <a:gd name="T2" fmla="*/ 11 w 31"/>
              <a:gd name="T3" fmla="*/ 0 h 30"/>
              <a:gd name="T4" fmla="*/ 28 w 31"/>
              <a:gd name="T5" fmla="*/ 8 h 30"/>
              <a:gd name="T6" fmla="*/ 26 w 31"/>
              <a:gd name="T7" fmla="*/ 27 h 30"/>
              <a:gd name="T8" fmla="*/ 23 w 31"/>
              <a:gd name="T9" fmla="*/ 25 h 30"/>
              <a:gd name="T10" fmla="*/ 22 w 31"/>
              <a:gd name="T11" fmla="*/ 21 h 30"/>
              <a:gd name="T12" fmla="*/ 29 w 31"/>
              <a:gd name="T13" fmla="*/ 9 h 30"/>
              <a:gd name="T14" fmla="*/ 22 w 31"/>
              <a:gd name="T15" fmla="*/ 24 h 30"/>
              <a:gd name="T16" fmla="*/ 21 w 31"/>
              <a:gd name="T17" fmla="*/ 22 h 30"/>
              <a:gd name="T18" fmla="*/ 28 w 31"/>
              <a:gd name="T19" fmla="*/ 10 h 30"/>
              <a:gd name="T20" fmla="*/ 24 w 31"/>
              <a:gd name="T21" fmla="*/ 14 h 30"/>
              <a:gd name="T22" fmla="*/ 21 w 31"/>
              <a:gd name="T23" fmla="*/ 18 h 30"/>
              <a:gd name="T24" fmla="*/ 24 w 31"/>
              <a:gd name="T25" fmla="*/ 14 h 30"/>
              <a:gd name="T26" fmla="*/ 20 w 31"/>
              <a:gd name="T27" fmla="*/ 19 h 30"/>
              <a:gd name="T28" fmla="*/ 19 w 31"/>
              <a:gd name="T29" fmla="*/ 20 h 30"/>
              <a:gd name="T30" fmla="*/ 22 w 31"/>
              <a:gd name="T31" fmla="*/ 14 h 30"/>
              <a:gd name="T32" fmla="*/ 23 w 31"/>
              <a:gd name="T33" fmla="*/ 10 h 30"/>
              <a:gd name="T34" fmla="*/ 17 w 31"/>
              <a:gd name="T35" fmla="*/ 22 h 30"/>
              <a:gd name="T36" fmla="*/ 20 w 31"/>
              <a:gd name="T37" fmla="*/ 16 h 30"/>
              <a:gd name="T38" fmla="*/ 16 w 31"/>
              <a:gd name="T39" fmla="*/ 19 h 30"/>
              <a:gd name="T40" fmla="*/ 19 w 31"/>
              <a:gd name="T41" fmla="*/ 12 h 30"/>
              <a:gd name="T42" fmla="*/ 17 w 31"/>
              <a:gd name="T43" fmla="*/ 18 h 30"/>
              <a:gd name="T44" fmla="*/ 21 w 31"/>
              <a:gd name="T45" fmla="*/ 11 h 30"/>
              <a:gd name="T46" fmla="*/ 21 w 31"/>
              <a:gd name="T47" fmla="*/ 10 h 30"/>
              <a:gd name="T48" fmla="*/ 15 w 31"/>
              <a:gd name="T49" fmla="*/ 23 h 30"/>
              <a:gd name="T50" fmla="*/ 16 w 31"/>
              <a:gd name="T51" fmla="*/ 20 h 30"/>
              <a:gd name="T52" fmla="*/ 15 w 31"/>
              <a:gd name="T53" fmla="*/ 13 h 30"/>
              <a:gd name="T54" fmla="*/ 11 w 31"/>
              <a:gd name="T55" fmla="*/ 28 h 30"/>
              <a:gd name="T56" fmla="*/ 17 w 31"/>
              <a:gd name="T57" fmla="*/ 13 h 30"/>
              <a:gd name="T58" fmla="*/ 17 w 31"/>
              <a:gd name="T59" fmla="*/ 17 h 30"/>
              <a:gd name="T60" fmla="*/ 14 w 31"/>
              <a:gd name="T61" fmla="*/ 23 h 30"/>
              <a:gd name="T62" fmla="*/ 19 w 31"/>
              <a:gd name="T63" fmla="*/ 11 h 30"/>
              <a:gd name="T64" fmla="*/ 12 w 31"/>
              <a:gd name="T65" fmla="*/ 26 h 30"/>
              <a:gd name="T66" fmla="*/ 11 w 31"/>
              <a:gd name="T67" fmla="*/ 27 h 30"/>
              <a:gd name="T68" fmla="*/ 11 w 31"/>
              <a:gd name="T69" fmla="*/ 23 h 30"/>
              <a:gd name="T70" fmla="*/ 12 w 31"/>
              <a:gd name="T71" fmla="*/ 20 h 30"/>
              <a:gd name="T72" fmla="*/ 17 w 31"/>
              <a:gd name="T73" fmla="*/ 10 h 30"/>
              <a:gd name="T74" fmla="*/ 11 w 31"/>
              <a:gd name="T75" fmla="*/ 13 h 30"/>
              <a:gd name="T76" fmla="*/ 15 w 31"/>
              <a:gd name="T77" fmla="*/ 8 h 30"/>
              <a:gd name="T78" fmla="*/ 11 w 31"/>
              <a:gd name="T79" fmla="*/ 16 h 30"/>
              <a:gd name="T80" fmla="*/ 11 w 31"/>
              <a:gd name="T81" fmla="*/ 15 h 30"/>
              <a:gd name="T82" fmla="*/ 11 w 31"/>
              <a:gd name="T83" fmla="*/ 11 h 30"/>
              <a:gd name="T84" fmla="*/ 10 w 31"/>
              <a:gd name="T85" fmla="*/ 18 h 30"/>
              <a:gd name="T86" fmla="*/ 14 w 31"/>
              <a:gd name="T87" fmla="*/ 9 h 30"/>
              <a:gd name="T88" fmla="*/ 11 w 31"/>
              <a:gd name="T89" fmla="*/ 12 h 30"/>
              <a:gd name="T90" fmla="*/ 12 w 31"/>
              <a:gd name="T91" fmla="*/ 7 h 30"/>
              <a:gd name="T92" fmla="*/ 12 w 31"/>
              <a:gd name="T93" fmla="*/ 4 h 30"/>
              <a:gd name="T94" fmla="*/ 10 w 31"/>
              <a:gd name="T95" fmla="*/ 14 h 30"/>
              <a:gd name="T96" fmla="*/ 10 w 31"/>
              <a:gd name="T97" fmla="*/ 15 h 30"/>
              <a:gd name="T98" fmla="*/ 10 w 31"/>
              <a:gd name="T99" fmla="*/ 12 h 30"/>
              <a:gd name="T100" fmla="*/ 12 w 31"/>
              <a:gd name="T101" fmla="*/ 7 h 30"/>
              <a:gd name="T102" fmla="*/ 9 w 31"/>
              <a:gd name="T103" fmla="*/ 11 h 30"/>
              <a:gd name="T104" fmla="*/ 5 w 31"/>
              <a:gd name="T105" fmla="*/ 11 h 30"/>
              <a:gd name="T106" fmla="*/ 12 w 31"/>
              <a:gd name="T107" fmla="*/ 2 h 30"/>
              <a:gd name="T108" fmla="*/ 1 w 31"/>
              <a:gd name="T109" fmla="*/ 12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31" h="30">
                <a:moveTo>
                  <a:pt x="16" y="23"/>
                </a:moveTo>
                <a:cubicBezTo>
                  <a:pt x="14" y="25"/>
                  <a:pt x="13" y="27"/>
                  <a:pt x="11" y="30"/>
                </a:cubicBezTo>
                <a:cubicBezTo>
                  <a:pt x="10" y="30"/>
                  <a:pt x="10" y="28"/>
                  <a:pt x="10" y="28"/>
                </a:cubicBezTo>
                <a:cubicBezTo>
                  <a:pt x="10" y="25"/>
                  <a:pt x="10" y="22"/>
                  <a:pt x="10" y="19"/>
                </a:cubicBezTo>
                <a:cubicBezTo>
                  <a:pt x="8" y="18"/>
                  <a:pt x="6" y="17"/>
                  <a:pt x="5" y="15"/>
                </a:cubicBezTo>
                <a:cubicBezTo>
                  <a:pt x="3" y="14"/>
                  <a:pt x="1" y="13"/>
                  <a:pt x="0" y="11"/>
                </a:cubicBezTo>
                <a:cubicBezTo>
                  <a:pt x="3" y="10"/>
                  <a:pt x="7" y="10"/>
                  <a:pt x="11" y="10"/>
                </a:cubicBezTo>
                <a:cubicBezTo>
                  <a:pt x="11" y="7"/>
                  <a:pt x="11" y="4"/>
                  <a:pt x="11" y="0"/>
                </a:cubicBezTo>
                <a:cubicBezTo>
                  <a:pt x="12" y="1"/>
                  <a:pt x="13" y="2"/>
                  <a:pt x="13" y="3"/>
                </a:cubicBezTo>
                <a:cubicBezTo>
                  <a:pt x="14" y="4"/>
                  <a:pt x="15" y="6"/>
                  <a:pt x="16" y="7"/>
                </a:cubicBezTo>
                <a:cubicBezTo>
                  <a:pt x="16" y="8"/>
                  <a:pt x="17" y="8"/>
                  <a:pt x="17" y="9"/>
                </a:cubicBezTo>
                <a:cubicBezTo>
                  <a:pt x="21" y="9"/>
                  <a:pt x="24" y="9"/>
                  <a:pt x="28" y="8"/>
                </a:cubicBezTo>
                <a:cubicBezTo>
                  <a:pt x="29" y="8"/>
                  <a:pt x="30" y="8"/>
                  <a:pt x="31" y="8"/>
                </a:cubicBezTo>
                <a:cubicBezTo>
                  <a:pt x="30" y="10"/>
                  <a:pt x="28" y="12"/>
                  <a:pt x="27" y="13"/>
                </a:cubicBezTo>
                <a:cubicBezTo>
                  <a:pt x="25" y="14"/>
                  <a:pt x="23" y="16"/>
                  <a:pt x="22" y="17"/>
                </a:cubicBezTo>
                <a:cubicBezTo>
                  <a:pt x="23" y="20"/>
                  <a:pt x="25" y="23"/>
                  <a:pt x="26" y="27"/>
                </a:cubicBezTo>
                <a:cubicBezTo>
                  <a:pt x="26" y="27"/>
                  <a:pt x="25" y="27"/>
                  <a:pt x="24" y="26"/>
                </a:cubicBezTo>
                <a:cubicBezTo>
                  <a:pt x="22" y="25"/>
                  <a:pt x="19" y="25"/>
                  <a:pt x="16" y="23"/>
                </a:cubicBezTo>
                <a:close/>
                <a:moveTo>
                  <a:pt x="24" y="25"/>
                </a:moveTo>
                <a:cubicBezTo>
                  <a:pt x="24" y="25"/>
                  <a:pt x="23" y="25"/>
                  <a:pt x="23" y="25"/>
                </a:cubicBezTo>
                <a:cubicBezTo>
                  <a:pt x="23" y="26"/>
                  <a:pt x="24" y="25"/>
                  <a:pt x="25" y="26"/>
                </a:cubicBezTo>
                <a:lnTo>
                  <a:pt x="24" y="25"/>
                </a:lnTo>
                <a:close/>
                <a:moveTo>
                  <a:pt x="22" y="20"/>
                </a:moveTo>
                <a:cubicBezTo>
                  <a:pt x="22" y="21"/>
                  <a:pt x="22" y="21"/>
                  <a:pt x="22" y="21"/>
                </a:cubicBezTo>
                <a:cubicBezTo>
                  <a:pt x="23" y="22"/>
                  <a:pt x="23" y="23"/>
                  <a:pt x="24" y="24"/>
                </a:cubicBezTo>
                <a:cubicBezTo>
                  <a:pt x="23" y="23"/>
                  <a:pt x="23" y="21"/>
                  <a:pt x="22" y="20"/>
                </a:cubicBezTo>
                <a:close/>
                <a:moveTo>
                  <a:pt x="29" y="9"/>
                </a:moveTo>
                <a:cubicBezTo>
                  <a:pt x="29" y="9"/>
                  <a:pt x="29" y="9"/>
                  <a:pt x="29" y="9"/>
                </a:cubicBezTo>
                <a:cubicBezTo>
                  <a:pt x="29" y="9"/>
                  <a:pt x="30" y="9"/>
                  <a:pt x="30" y="9"/>
                </a:cubicBezTo>
                <a:cubicBezTo>
                  <a:pt x="29" y="9"/>
                  <a:pt x="29" y="9"/>
                  <a:pt x="29" y="9"/>
                </a:cubicBezTo>
                <a:close/>
                <a:moveTo>
                  <a:pt x="18" y="22"/>
                </a:moveTo>
                <a:cubicBezTo>
                  <a:pt x="19" y="22"/>
                  <a:pt x="21" y="24"/>
                  <a:pt x="22" y="24"/>
                </a:cubicBezTo>
                <a:cubicBezTo>
                  <a:pt x="21" y="23"/>
                  <a:pt x="19" y="22"/>
                  <a:pt x="18" y="22"/>
                </a:cubicBezTo>
                <a:close/>
                <a:moveTo>
                  <a:pt x="21" y="22"/>
                </a:moveTo>
                <a:cubicBezTo>
                  <a:pt x="21" y="22"/>
                  <a:pt x="21" y="23"/>
                  <a:pt x="22" y="23"/>
                </a:cubicBezTo>
                <a:cubicBezTo>
                  <a:pt x="22" y="22"/>
                  <a:pt x="22" y="22"/>
                  <a:pt x="21" y="22"/>
                </a:cubicBezTo>
                <a:close/>
                <a:moveTo>
                  <a:pt x="27" y="9"/>
                </a:moveTo>
                <a:cubicBezTo>
                  <a:pt x="27" y="9"/>
                  <a:pt x="27" y="9"/>
                  <a:pt x="27" y="9"/>
                </a:cubicBezTo>
                <a:cubicBezTo>
                  <a:pt x="27" y="10"/>
                  <a:pt x="27" y="10"/>
                  <a:pt x="27" y="11"/>
                </a:cubicBezTo>
                <a:cubicBezTo>
                  <a:pt x="27" y="11"/>
                  <a:pt x="28" y="11"/>
                  <a:pt x="28" y="10"/>
                </a:cubicBezTo>
                <a:cubicBezTo>
                  <a:pt x="27" y="10"/>
                  <a:pt x="28" y="10"/>
                  <a:pt x="27" y="9"/>
                </a:cubicBezTo>
                <a:close/>
                <a:moveTo>
                  <a:pt x="24" y="14"/>
                </a:moveTo>
                <a:cubicBezTo>
                  <a:pt x="24" y="13"/>
                  <a:pt x="25" y="13"/>
                  <a:pt x="25" y="13"/>
                </a:cubicBezTo>
                <a:cubicBezTo>
                  <a:pt x="25" y="12"/>
                  <a:pt x="24" y="13"/>
                  <a:pt x="24" y="14"/>
                </a:cubicBezTo>
                <a:close/>
                <a:moveTo>
                  <a:pt x="26" y="10"/>
                </a:moveTo>
                <a:cubicBezTo>
                  <a:pt x="26" y="10"/>
                  <a:pt x="26" y="10"/>
                  <a:pt x="26" y="10"/>
                </a:cubicBezTo>
                <a:cubicBezTo>
                  <a:pt x="26" y="9"/>
                  <a:pt x="26" y="10"/>
                  <a:pt x="26" y="10"/>
                </a:cubicBezTo>
                <a:close/>
                <a:moveTo>
                  <a:pt x="21" y="18"/>
                </a:moveTo>
                <a:cubicBezTo>
                  <a:pt x="21" y="18"/>
                  <a:pt x="21" y="19"/>
                  <a:pt x="21" y="19"/>
                </a:cubicBezTo>
                <a:cubicBezTo>
                  <a:pt x="21" y="18"/>
                  <a:pt x="21" y="18"/>
                  <a:pt x="21" y="18"/>
                </a:cubicBezTo>
                <a:close/>
                <a:moveTo>
                  <a:pt x="23" y="14"/>
                </a:moveTo>
                <a:cubicBezTo>
                  <a:pt x="23" y="15"/>
                  <a:pt x="23" y="14"/>
                  <a:pt x="24" y="14"/>
                </a:cubicBezTo>
                <a:cubicBezTo>
                  <a:pt x="23" y="14"/>
                  <a:pt x="23" y="14"/>
                  <a:pt x="23" y="14"/>
                </a:cubicBezTo>
                <a:close/>
                <a:moveTo>
                  <a:pt x="20" y="19"/>
                </a:moveTo>
                <a:cubicBezTo>
                  <a:pt x="21" y="20"/>
                  <a:pt x="21" y="20"/>
                  <a:pt x="21" y="20"/>
                </a:cubicBezTo>
                <a:lnTo>
                  <a:pt x="20" y="19"/>
                </a:lnTo>
                <a:close/>
                <a:moveTo>
                  <a:pt x="19" y="20"/>
                </a:moveTo>
                <a:cubicBezTo>
                  <a:pt x="19" y="20"/>
                  <a:pt x="19" y="20"/>
                  <a:pt x="18" y="20"/>
                </a:cubicBezTo>
                <a:cubicBezTo>
                  <a:pt x="19" y="20"/>
                  <a:pt x="20" y="21"/>
                  <a:pt x="20" y="20"/>
                </a:cubicBezTo>
                <a:lnTo>
                  <a:pt x="19" y="20"/>
                </a:lnTo>
                <a:close/>
                <a:moveTo>
                  <a:pt x="22" y="14"/>
                </a:moveTo>
                <a:cubicBezTo>
                  <a:pt x="22" y="14"/>
                  <a:pt x="21" y="13"/>
                  <a:pt x="21" y="14"/>
                </a:cubicBezTo>
                <a:cubicBezTo>
                  <a:pt x="21" y="14"/>
                  <a:pt x="22" y="15"/>
                  <a:pt x="22" y="14"/>
                </a:cubicBezTo>
                <a:cubicBezTo>
                  <a:pt x="22" y="14"/>
                  <a:pt x="22" y="14"/>
                  <a:pt x="22" y="14"/>
                </a:cubicBezTo>
                <a:close/>
                <a:moveTo>
                  <a:pt x="22" y="12"/>
                </a:moveTo>
                <a:cubicBezTo>
                  <a:pt x="22" y="13"/>
                  <a:pt x="23" y="13"/>
                  <a:pt x="23" y="12"/>
                </a:cubicBezTo>
                <a:cubicBezTo>
                  <a:pt x="23" y="12"/>
                  <a:pt x="22" y="12"/>
                  <a:pt x="22" y="12"/>
                </a:cubicBezTo>
                <a:close/>
                <a:moveTo>
                  <a:pt x="23" y="10"/>
                </a:moveTo>
                <a:cubicBezTo>
                  <a:pt x="23" y="10"/>
                  <a:pt x="24" y="10"/>
                  <a:pt x="24" y="10"/>
                </a:cubicBezTo>
                <a:cubicBezTo>
                  <a:pt x="24" y="9"/>
                  <a:pt x="24" y="9"/>
                  <a:pt x="24" y="9"/>
                </a:cubicBezTo>
                <a:cubicBezTo>
                  <a:pt x="24" y="10"/>
                  <a:pt x="23" y="9"/>
                  <a:pt x="23" y="10"/>
                </a:cubicBezTo>
                <a:close/>
                <a:moveTo>
                  <a:pt x="17" y="22"/>
                </a:moveTo>
                <a:cubicBezTo>
                  <a:pt x="18" y="23"/>
                  <a:pt x="18" y="23"/>
                  <a:pt x="18" y="23"/>
                </a:cubicBezTo>
                <a:cubicBezTo>
                  <a:pt x="18" y="22"/>
                  <a:pt x="18" y="22"/>
                  <a:pt x="18" y="22"/>
                </a:cubicBezTo>
                <a:cubicBezTo>
                  <a:pt x="17" y="22"/>
                  <a:pt x="17" y="22"/>
                  <a:pt x="17" y="22"/>
                </a:cubicBezTo>
                <a:close/>
                <a:moveTo>
                  <a:pt x="20" y="16"/>
                </a:moveTo>
                <a:cubicBezTo>
                  <a:pt x="19" y="16"/>
                  <a:pt x="19" y="16"/>
                  <a:pt x="19" y="16"/>
                </a:cubicBezTo>
                <a:cubicBezTo>
                  <a:pt x="19" y="16"/>
                  <a:pt x="20" y="17"/>
                  <a:pt x="20" y="17"/>
                </a:cubicBezTo>
                <a:cubicBezTo>
                  <a:pt x="20" y="16"/>
                  <a:pt x="20" y="16"/>
                  <a:pt x="20" y="16"/>
                </a:cubicBezTo>
                <a:close/>
                <a:moveTo>
                  <a:pt x="16" y="19"/>
                </a:moveTo>
                <a:cubicBezTo>
                  <a:pt x="17" y="19"/>
                  <a:pt x="17" y="19"/>
                  <a:pt x="18" y="19"/>
                </a:cubicBezTo>
                <a:cubicBezTo>
                  <a:pt x="18" y="19"/>
                  <a:pt x="18" y="19"/>
                  <a:pt x="18" y="19"/>
                </a:cubicBezTo>
                <a:cubicBezTo>
                  <a:pt x="18" y="18"/>
                  <a:pt x="16" y="18"/>
                  <a:pt x="16" y="19"/>
                </a:cubicBezTo>
                <a:close/>
                <a:moveTo>
                  <a:pt x="19" y="12"/>
                </a:moveTo>
                <a:cubicBezTo>
                  <a:pt x="20" y="13"/>
                  <a:pt x="20" y="13"/>
                  <a:pt x="21" y="13"/>
                </a:cubicBezTo>
                <a:cubicBezTo>
                  <a:pt x="20" y="12"/>
                  <a:pt x="20" y="12"/>
                  <a:pt x="19" y="12"/>
                </a:cubicBezTo>
                <a:close/>
                <a:moveTo>
                  <a:pt x="17" y="17"/>
                </a:moveTo>
                <a:cubicBezTo>
                  <a:pt x="17" y="18"/>
                  <a:pt x="17" y="18"/>
                  <a:pt x="17" y="18"/>
                </a:cubicBezTo>
                <a:cubicBezTo>
                  <a:pt x="17" y="18"/>
                  <a:pt x="18" y="18"/>
                  <a:pt x="18" y="18"/>
                </a:cubicBezTo>
                <a:lnTo>
                  <a:pt x="17" y="17"/>
                </a:lnTo>
                <a:close/>
                <a:moveTo>
                  <a:pt x="20" y="11"/>
                </a:moveTo>
                <a:cubicBezTo>
                  <a:pt x="21" y="11"/>
                  <a:pt x="21" y="11"/>
                  <a:pt x="21" y="11"/>
                </a:cubicBezTo>
                <a:cubicBezTo>
                  <a:pt x="21" y="11"/>
                  <a:pt x="21" y="11"/>
                  <a:pt x="21" y="11"/>
                </a:cubicBezTo>
                <a:cubicBezTo>
                  <a:pt x="21" y="11"/>
                  <a:pt x="20" y="11"/>
                  <a:pt x="20" y="11"/>
                </a:cubicBezTo>
                <a:close/>
                <a:moveTo>
                  <a:pt x="21" y="10"/>
                </a:moveTo>
                <a:cubicBezTo>
                  <a:pt x="21" y="10"/>
                  <a:pt x="21" y="10"/>
                  <a:pt x="21" y="10"/>
                </a:cubicBezTo>
                <a:cubicBezTo>
                  <a:pt x="22" y="10"/>
                  <a:pt x="22" y="10"/>
                  <a:pt x="22" y="10"/>
                </a:cubicBezTo>
                <a:lnTo>
                  <a:pt x="21" y="10"/>
                </a:lnTo>
                <a:close/>
                <a:moveTo>
                  <a:pt x="15" y="22"/>
                </a:moveTo>
                <a:cubicBezTo>
                  <a:pt x="15" y="22"/>
                  <a:pt x="14" y="23"/>
                  <a:pt x="15" y="23"/>
                </a:cubicBezTo>
                <a:cubicBezTo>
                  <a:pt x="15" y="23"/>
                  <a:pt x="15" y="22"/>
                  <a:pt x="15" y="22"/>
                </a:cubicBezTo>
                <a:cubicBezTo>
                  <a:pt x="15" y="22"/>
                  <a:pt x="15" y="22"/>
                  <a:pt x="15" y="22"/>
                </a:cubicBezTo>
                <a:close/>
                <a:moveTo>
                  <a:pt x="12" y="18"/>
                </a:moveTo>
                <a:cubicBezTo>
                  <a:pt x="13" y="20"/>
                  <a:pt x="15" y="20"/>
                  <a:pt x="16" y="20"/>
                </a:cubicBezTo>
                <a:cubicBezTo>
                  <a:pt x="15" y="19"/>
                  <a:pt x="13" y="17"/>
                  <a:pt x="12" y="18"/>
                </a:cubicBezTo>
                <a:close/>
                <a:moveTo>
                  <a:pt x="15" y="13"/>
                </a:moveTo>
                <a:cubicBezTo>
                  <a:pt x="16" y="14"/>
                  <a:pt x="18" y="15"/>
                  <a:pt x="19" y="15"/>
                </a:cubicBezTo>
                <a:cubicBezTo>
                  <a:pt x="18" y="14"/>
                  <a:pt x="16" y="13"/>
                  <a:pt x="15" y="13"/>
                </a:cubicBezTo>
                <a:close/>
                <a:moveTo>
                  <a:pt x="13" y="25"/>
                </a:moveTo>
                <a:cubicBezTo>
                  <a:pt x="13" y="26"/>
                  <a:pt x="13" y="26"/>
                  <a:pt x="13" y="26"/>
                </a:cubicBezTo>
                <a:cubicBezTo>
                  <a:pt x="12" y="26"/>
                  <a:pt x="12" y="26"/>
                  <a:pt x="12" y="26"/>
                </a:cubicBezTo>
                <a:cubicBezTo>
                  <a:pt x="12" y="27"/>
                  <a:pt x="10" y="27"/>
                  <a:pt x="11" y="28"/>
                </a:cubicBezTo>
                <a:cubicBezTo>
                  <a:pt x="11" y="27"/>
                  <a:pt x="13" y="26"/>
                  <a:pt x="13" y="25"/>
                </a:cubicBezTo>
                <a:close/>
                <a:moveTo>
                  <a:pt x="17" y="13"/>
                </a:moveTo>
                <a:cubicBezTo>
                  <a:pt x="18" y="13"/>
                  <a:pt x="18" y="14"/>
                  <a:pt x="19" y="14"/>
                </a:cubicBezTo>
                <a:cubicBezTo>
                  <a:pt x="18" y="14"/>
                  <a:pt x="18" y="13"/>
                  <a:pt x="17" y="13"/>
                </a:cubicBezTo>
                <a:close/>
                <a:moveTo>
                  <a:pt x="14" y="16"/>
                </a:moveTo>
                <a:cubicBezTo>
                  <a:pt x="14" y="16"/>
                  <a:pt x="13" y="16"/>
                  <a:pt x="14" y="17"/>
                </a:cubicBezTo>
                <a:cubicBezTo>
                  <a:pt x="14" y="17"/>
                  <a:pt x="15" y="17"/>
                  <a:pt x="16" y="17"/>
                </a:cubicBezTo>
                <a:cubicBezTo>
                  <a:pt x="17" y="17"/>
                  <a:pt x="17" y="17"/>
                  <a:pt x="17" y="17"/>
                </a:cubicBezTo>
                <a:cubicBezTo>
                  <a:pt x="16" y="17"/>
                  <a:pt x="15" y="16"/>
                  <a:pt x="14" y="16"/>
                </a:cubicBezTo>
                <a:close/>
                <a:moveTo>
                  <a:pt x="12" y="22"/>
                </a:moveTo>
                <a:cubicBezTo>
                  <a:pt x="12" y="23"/>
                  <a:pt x="13" y="23"/>
                  <a:pt x="13" y="23"/>
                </a:cubicBezTo>
                <a:cubicBezTo>
                  <a:pt x="14" y="23"/>
                  <a:pt x="14" y="23"/>
                  <a:pt x="14" y="23"/>
                </a:cubicBezTo>
                <a:cubicBezTo>
                  <a:pt x="13" y="23"/>
                  <a:pt x="13" y="23"/>
                  <a:pt x="12" y="22"/>
                </a:cubicBezTo>
                <a:close/>
                <a:moveTo>
                  <a:pt x="19" y="10"/>
                </a:moveTo>
                <a:cubicBezTo>
                  <a:pt x="18" y="10"/>
                  <a:pt x="18" y="10"/>
                  <a:pt x="18" y="10"/>
                </a:cubicBezTo>
                <a:cubicBezTo>
                  <a:pt x="18" y="11"/>
                  <a:pt x="19" y="11"/>
                  <a:pt x="19" y="11"/>
                </a:cubicBezTo>
                <a:cubicBezTo>
                  <a:pt x="19" y="11"/>
                  <a:pt x="19" y="10"/>
                  <a:pt x="19" y="10"/>
                </a:cubicBezTo>
                <a:close/>
                <a:moveTo>
                  <a:pt x="11" y="24"/>
                </a:moveTo>
                <a:cubicBezTo>
                  <a:pt x="10" y="25"/>
                  <a:pt x="11" y="25"/>
                  <a:pt x="11" y="25"/>
                </a:cubicBezTo>
                <a:cubicBezTo>
                  <a:pt x="11" y="25"/>
                  <a:pt x="11" y="25"/>
                  <a:pt x="12" y="26"/>
                </a:cubicBezTo>
                <a:cubicBezTo>
                  <a:pt x="12" y="25"/>
                  <a:pt x="12" y="25"/>
                  <a:pt x="12" y="25"/>
                </a:cubicBezTo>
                <a:cubicBezTo>
                  <a:pt x="11" y="25"/>
                  <a:pt x="11" y="24"/>
                  <a:pt x="11" y="24"/>
                </a:cubicBezTo>
                <a:close/>
                <a:moveTo>
                  <a:pt x="11" y="26"/>
                </a:moveTo>
                <a:cubicBezTo>
                  <a:pt x="11" y="27"/>
                  <a:pt x="11" y="27"/>
                  <a:pt x="11" y="27"/>
                </a:cubicBezTo>
                <a:lnTo>
                  <a:pt x="11" y="26"/>
                </a:lnTo>
                <a:close/>
                <a:moveTo>
                  <a:pt x="11" y="22"/>
                </a:moveTo>
                <a:cubicBezTo>
                  <a:pt x="11" y="23"/>
                  <a:pt x="10" y="23"/>
                  <a:pt x="11" y="23"/>
                </a:cubicBezTo>
                <a:cubicBezTo>
                  <a:pt x="11" y="23"/>
                  <a:pt x="11" y="23"/>
                  <a:pt x="11" y="23"/>
                </a:cubicBezTo>
                <a:cubicBezTo>
                  <a:pt x="11" y="23"/>
                  <a:pt x="11" y="22"/>
                  <a:pt x="11" y="22"/>
                </a:cubicBezTo>
                <a:close/>
                <a:moveTo>
                  <a:pt x="11" y="20"/>
                </a:moveTo>
                <a:cubicBezTo>
                  <a:pt x="11" y="21"/>
                  <a:pt x="11" y="21"/>
                  <a:pt x="11" y="21"/>
                </a:cubicBezTo>
                <a:cubicBezTo>
                  <a:pt x="11" y="21"/>
                  <a:pt x="12" y="21"/>
                  <a:pt x="12" y="20"/>
                </a:cubicBezTo>
                <a:cubicBezTo>
                  <a:pt x="12" y="20"/>
                  <a:pt x="11" y="20"/>
                  <a:pt x="11" y="20"/>
                </a:cubicBezTo>
                <a:close/>
                <a:moveTo>
                  <a:pt x="16" y="10"/>
                </a:moveTo>
                <a:cubicBezTo>
                  <a:pt x="16" y="11"/>
                  <a:pt x="16" y="11"/>
                  <a:pt x="16" y="11"/>
                </a:cubicBezTo>
                <a:cubicBezTo>
                  <a:pt x="17" y="10"/>
                  <a:pt x="17" y="10"/>
                  <a:pt x="17" y="10"/>
                </a:cubicBezTo>
                <a:cubicBezTo>
                  <a:pt x="16" y="10"/>
                  <a:pt x="16" y="10"/>
                  <a:pt x="16" y="10"/>
                </a:cubicBezTo>
                <a:close/>
                <a:moveTo>
                  <a:pt x="11" y="13"/>
                </a:moveTo>
                <a:cubicBezTo>
                  <a:pt x="12" y="14"/>
                  <a:pt x="14" y="15"/>
                  <a:pt x="15" y="14"/>
                </a:cubicBezTo>
                <a:cubicBezTo>
                  <a:pt x="13" y="14"/>
                  <a:pt x="12" y="13"/>
                  <a:pt x="11" y="13"/>
                </a:cubicBezTo>
                <a:close/>
                <a:moveTo>
                  <a:pt x="11" y="18"/>
                </a:moveTo>
                <a:cubicBezTo>
                  <a:pt x="10" y="19"/>
                  <a:pt x="11" y="19"/>
                  <a:pt x="12" y="19"/>
                </a:cubicBezTo>
                <a:cubicBezTo>
                  <a:pt x="11" y="19"/>
                  <a:pt x="11" y="18"/>
                  <a:pt x="11" y="18"/>
                </a:cubicBezTo>
                <a:close/>
                <a:moveTo>
                  <a:pt x="15" y="8"/>
                </a:moveTo>
                <a:cubicBezTo>
                  <a:pt x="15" y="8"/>
                  <a:pt x="16" y="9"/>
                  <a:pt x="15" y="10"/>
                </a:cubicBezTo>
                <a:cubicBezTo>
                  <a:pt x="15" y="10"/>
                  <a:pt x="16" y="10"/>
                  <a:pt x="16" y="9"/>
                </a:cubicBezTo>
                <a:cubicBezTo>
                  <a:pt x="16" y="9"/>
                  <a:pt x="16" y="8"/>
                  <a:pt x="15" y="8"/>
                </a:cubicBezTo>
                <a:close/>
                <a:moveTo>
                  <a:pt x="11" y="16"/>
                </a:moveTo>
                <a:cubicBezTo>
                  <a:pt x="11" y="17"/>
                  <a:pt x="12" y="18"/>
                  <a:pt x="12" y="17"/>
                </a:cubicBezTo>
                <a:cubicBezTo>
                  <a:pt x="12" y="17"/>
                  <a:pt x="11" y="16"/>
                  <a:pt x="11" y="16"/>
                </a:cubicBezTo>
                <a:close/>
                <a:moveTo>
                  <a:pt x="11" y="14"/>
                </a:moveTo>
                <a:cubicBezTo>
                  <a:pt x="11" y="15"/>
                  <a:pt x="11" y="15"/>
                  <a:pt x="11" y="15"/>
                </a:cubicBezTo>
                <a:cubicBezTo>
                  <a:pt x="12" y="16"/>
                  <a:pt x="12" y="16"/>
                  <a:pt x="13" y="16"/>
                </a:cubicBezTo>
                <a:cubicBezTo>
                  <a:pt x="12" y="15"/>
                  <a:pt x="12" y="14"/>
                  <a:pt x="11" y="14"/>
                </a:cubicBezTo>
                <a:close/>
                <a:moveTo>
                  <a:pt x="13" y="11"/>
                </a:moveTo>
                <a:cubicBezTo>
                  <a:pt x="12" y="11"/>
                  <a:pt x="12" y="11"/>
                  <a:pt x="11" y="11"/>
                </a:cubicBezTo>
                <a:cubicBezTo>
                  <a:pt x="12" y="12"/>
                  <a:pt x="14" y="13"/>
                  <a:pt x="14" y="12"/>
                </a:cubicBezTo>
                <a:cubicBezTo>
                  <a:pt x="14" y="12"/>
                  <a:pt x="13" y="11"/>
                  <a:pt x="13" y="11"/>
                </a:cubicBezTo>
                <a:close/>
                <a:moveTo>
                  <a:pt x="8" y="17"/>
                </a:moveTo>
                <a:cubicBezTo>
                  <a:pt x="8" y="17"/>
                  <a:pt x="10" y="18"/>
                  <a:pt x="10" y="18"/>
                </a:cubicBezTo>
                <a:cubicBezTo>
                  <a:pt x="9" y="18"/>
                  <a:pt x="9" y="17"/>
                  <a:pt x="8" y="17"/>
                </a:cubicBezTo>
                <a:close/>
                <a:moveTo>
                  <a:pt x="14" y="9"/>
                </a:moveTo>
                <a:cubicBezTo>
                  <a:pt x="14" y="10"/>
                  <a:pt x="14" y="10"/>
                  <a:pt x="14" y="10"/>
                </a:cubicBezTo>
                <a:cubicBezTo>
                  <a:pt x="14" y="9"/>
                  <a:pt x="14" y="9"/>
                  <a:pt x="14" y="9"/>
                </a:cubicBezTo>
                <a:close/>
                <a:moveTo>
                  <a:pt x="14" y="8"/>
                </a:moveTo>
                <a:cubicBezTo>
                  <a:pt x="14" y="8"/>
                  <a:pt x="14" y="8"/>
                  <a:pt x="14" y="8"/>
                </a:cubicBezTo>
                <a:cubicBezTo>
                  <a:pt x="14" y="8"/>
                  <a:pt x="14" y="8"/>
                  <a:pt x="14" y="8"/>
                </a:cubicBezTo>
                <a:close/>
                <a:moveTo>
                  <a:pt x="11" y="12"/>
                </a:moveTo>
                <a:cubicBezTo>
                  <a:pt x="11" y="12"/>
                  <a:pt x="11" y="12"/>
                  <a:pt x="11" y="12"/>
                </a:cubicBezTo>
                <a:cubicBezTo>
                  <a:pt x="12" y="13"/>
                  <a:pt x="12" y="13"/>
                  <a:pt x="12" y="13"/>
                </a:cubicBezTo>
                <a:lnTo>
                  <a:pt x="11" y="12"/>
                </a:lnTo>
                <a:close/>
                <a:moveTo>
                  <a:pt x="12" y="7"/>
                </a:moveTo>
                <a:cubicBezTo>
                  <a:pt x="11" y="8"/>
                  <a:pt x="12" y="8"/>
                  <a:pt x="11" y="9"/>
                </a:cubicBezTo>
                <a:cubicBezTo>
                  <a:pt x="12" y="9"/>
                  <a:pt x="12" y="9"/>
                  <a:pt x="13" y="9"/>
                </a:cubicBezTo>
                <a:cubicBezTo>
                  <a:pt x="13" y="9"/>
                  <a:pt x="13" y="8"/>
                  <a:pt x="12" y="7"/>
                </a:cubicBezTo>
                <a:close/>
                <a:moveTo>
                  <a:pt x="12" y="4"/>
                </a:moveTo>
                <a:cubicBezTo>
                  <a:pt x="11" y="5"/>
                  <a:pt x="13" y="6"/>
                  <a:pt x="14" y="7"/>
                </a:cubicBezTo>
                <a:cubicBezTo>
                  <a:pt x="14" y="6"/>
                  <a:pt x="13" y="5"/>
                  <a:pt x="12" y="4"/>
                </a:cubicBezTo>
                <a:close/>
                <a:moveTo>
                  <a:pt x="8" y="13"/>
                </a:moveTo>
                <a:cubicBezTo>
                  <a:pt x="9" y="13"/>
                  <a:pt x="9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3"/>
                  <a:pt x="9" y="13"/>
                  <a:pt x="8" y="13"/>
                </a:cubicBezTo>
                <a:close/>
                <a:moveTo>
                  <a:pt x="8" y="14"/>
                </a:moveTo>
                <a:cubicBezTo>
                  <a:pt x="8" y="14"/>
                  <a:pt x="9" y="15"/>
                  <a:pt x="10" y="15"/>
                </a:cubicBezTo>
                <a:cubicBezTo>
                  <a:pt x="9" y="14"/>
                  <a:pt x="9" y="13"/>
                  <a:pt x="8" y="14"/>
                </a:cubicBezTo>
                <a:close/>
                <a:moveTo>
                  <a:pt x="10" y="11"/>
                </a:moveTo>
                <a:cubicBezTo>
                  <a:pt x="10" y="11"/>
                  <a:pt x="10" y="11"/>
                  <a:pt x="9" y="12"/>
                </a:cubicBezTo>
                <a:cubicBezTo>
                  <a:pt x="10" y="12"/>
                  <a:pt x="10" y="12"/>
                  <a:pt x="10" y="12"/>
                </a:cubicBezTo>
                <a:cubicBezTo>
                  <a:pt x="11" y="12"/>
                  <a:pt x="11" y="11"/>
                  <a:pt x="10" y="11"/>
                </a:cubicBezTo>
                <a:close/>
                <a:moveTo>
                  <a:pt x="12" y="6"/>
                </a:moveTo>
                <a:cubicBezTo>
                  <a:pt x="12" y="7"/>
                  <a:pt x="12" y="7"/>
                  <a:pt x="12" y="7"/>
                </a:cubicBezTo>
                <a:cubicBezTo>
                  <a:pt x="12" y="7"/>
                  <a:pt x="12" y="7"/>
                  <a:pt x="12" y="7"/>
                </a:cubicBezTo>
                <a:cubicBezTo>
                  <a:pt x="12" y="7"/>
                  <a:pt x="12" y="6"/>
                  <a:pt x="12" y="6"/>
                </a:cubicBezTo>
                <a:close/>
                <a:moveTo>
                  <a:pt x="8" y="11"/>
                </a:moveTo>
                <a:cubicBezTo>
                  <a:pt x="8" y="11"/>
                  <a:pt x="8" y="11"/>
                  <a:pt x="9" y="12"/>
                </a:cubicBezTo>
                <a:cubicBezTo>
                  <a:pt x="9" y="11"/>
                  <a:pt x="9" y="11"/>
                  <a:pt x="9" y="11"/>
                </a:cubicBezTo>
                <a:cubicBezTo>
                  <a:pt x="9" y="11"/>
                  <a:pt x="8" y="11"/>
                  <a:pt x="8" y="11"/>
                </a:cubicBezTo>
                <a:close/>
                <a:moveTo>
                  <a:pt x="5" y="11"/>
                </a:moveTo>
                <a:cubicBezTo>
                  <a:pt x="6" y="12"/>
                  <a:pt x="7" y="13"/>
                  <a:pt x="8" y="12"/>
                </a:cubicBezTo>
                <a:cubicBezTo>
                  <a:pt x="7" y="12"/>
                  <a:pt x="5" y="11"/>
                  <a:pt x="5" y="11"/>
                </a:cubicBezTo>
                <a:close/>
                <a:moveTo>
                  <a:pt x="12" y="2"/>
                </a:moveTo>
                <a:cubicBezTo>
                  <a:pt x="12" y="3"/>
                  <a:pt x="12" y="3"/>
                  <a:pt x="12" y="3"/>
                </a:cubicBezTo>
                <a:cubicBezTo>
                  <a:pt x="12" y="3"/>
                  <a:pt x="12" y="3"/>
                  <a:pt x="12" y="3"/>
                </a:cubicBezTo>
                <a:lnTo>
                  <a:pt x="12" y="2"/>
                </a:lnTo>
                <a:close/>
                <a:moveTo>
                  <a:pt x="3" y="12"/>
                </a:moveTo>
                <a:cubicBezTo>
                  <a:pt x="4" y="13"/>
                  <a:pt x="4" y="13"/>
                  <a:pt x="4" y="13"/>
                </a:cubicBezTo>
                <a:lnTo>
                  <a:pt x="3" y="12"/>
                </a:lnTo>
                <a:close/>
                <a:moveTo>
                  <a:pt x="1" y="12"/>
                </a:moveTo>
                <a:cubicBezTo>
                  <a:pt x="2" y="12"/>
                  <a:pt x="2" y="12"/>
                  <a:pt x="2" y="12"/>
                </a:cubicBezTo>
                <a:cubicBezTo>
                  <a:pt x="2" y="11"/>
                  <a:pt x="2" y="11"/>
                  <a:pt x="2" y="11"/>
                </a:cubicBezTo>
                <a:cubicBezTo>
                  <a:pt x="2" y="11"/>
                  <a:pt x="2" y="11"/>
                  <a:pt x="1" y="1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78" name="Freeform 30"/>
          <p:cNvSpPr>
            <a:spLocks noEditPoints="1"/>
          </p:cNvSpPr>
          <p:nvPr/>
        </p:nvSpPr>
        <p:spPr bwMode="auto">
          <a:xfrm rot="771517">
            <a:off x="11555285" y="1066632"/>
            <a:ext cx="335491" cy="324806"/>
          </a:xfrm>
          <a:custGeom>
            <a:avLst/>
            <a:gdLst>
              <a:gd name="T0" fmla="*/ 10 w 31"/>
              <a:gd name="T1" fmla="*/ 19 h 30"/>
              <a:gd name="T2" fmla="*/ 11 w 31"/>
              <a:gd name="T3" fmla="*/ 0 h 30"/>
              <a:gd name="T4" fmla="*/ 28 w 31"/>
              <a:gd name="T5" fmla="*/ 8 h 30"/>
              <a:gd name="T6" fmla="*/ 26 w 31"/>
              <a:gd name="T7" fmla="*/ 27 h 30"/>
              <a:gd name="T8" fmla="*/ 23 w 31"/>
              <a:gd name="T9" fmla="*/ 25 h 30"/>
              <a:gd name="T10" fmla="*/ 22 w 31"/>
              <a:gd name="T11" fmla="*/ 21 h 30"/>
              <a:gd name="T12" fmla="*/ 29 w 31"/>
              <a:gd name="T13" fmla="*/ 9 h 30"/>
              <a:gd name="T14" fmla="*/ 22 w 31"/>
              <a:gd name="T15" fmla="*/ 24 h 30"/>
              <a:gd name="T16" fmla="*/ 21 w 31"/>
              <a:gd name="T17" fmla="*/ 22 h 30"/>
              <a:gd name="T18" fmla="*/ 28 w 31"/>
              <a:gd name="T19" fmla="*/ 10 h 30"/>
              <a:gd name="T20" fmla="*/ 24 w 31"/>
              <a:gd name="T21" fmla="*/ 14 h 30"/>
              <a:gd name="T22" fmla="*/ 21 w 31"/>
              <a:gd name="T23" fmla="*/ 18 h 30"/>
              <a:gd name="T24" fmla="*/ 24 w 31"/>
              <a:gd name="T25" fmla="*/ 14 h 30"/>
              <a:gd name="T26" fmla="*/ 20 w 31"/>
              <a:gd name="T27" fmla="*/ 19 h 30"/>
              <a:gd name="T28" fmla="*/ 19 w 31"/>
              <a:gd name="T29" fmla="*/ 20 h 30"/>
              <a:gd name="T30" fmla="*/ 22 w 31"/>
              <a:gd name="T31" fmla="*/ 14 h 30"/>
              <a:gd name="T32" fmla="*/ 23 w 31"/>
              <a:gd name="T33" fmla="*/ 10 h 30"/>
              <a:gd name="T34" fmla="*/ 17 w 31"/>
              <a:gd name="T35" fmla="*/ 22 h 30"/>
              <a:gd name="T36" fmla="*/ 20 w 31"/>
              <a:gd name="T37" fmla="*/ 16 h 30"/>
              <a:gd name="T38" fmla="*/ 16 w 31"/>
              <a:gd name="T39" fmla="*/ 19 h 30"/>
              <a:gd name="T40" fmla="*/ 19 w 31"/>
              <a:gd name="T41" fmla="*/ 12 h 30"/>
              <a:gd name="T42" fmla="*/ 17 w 31"/>
              <a:gd name="T43" fmla="*/ 18 h 30"/>
              <a:gd name="T44" fmla="*/ 21 w 31"/>
              <a:gd name="T45" fmla="*/ 11 h 30"/>
              <a:gd name="T46" fmla="*/ 21 w 31"/>
              <a:gd name="T47" fmla="*/ 10 h 30"/>
              <a:gd name="T48" fmla="*/ 15 w 31"/>
              <a:gd name="T49" fmla="*/ 23 h 30"/>
              <a:gd name="T50" fmla="*/ 16 w 31"/>
              <a:gd name="T51" fmla="*/ 20 h 30"/>
              <a:gd name="T52" fmla="*/ 15 w 31"/>
              <a:gd name="T53" fmla="*/ 13 h 30"/>
              <a:gd name="T54" fmla="*/ 11 w 31"/>
              <a:gd name="T55" fmla="*/ 28 h 30"/>
              <a:gd name="T56" fmla="*/ 17 w 31"/>
              <a:gd name="T57" fmla="*/ 13 h 30"/>
              <a:gd name="T58" fmla="*/ 17 w 31"/>
              <a:gd name="T59" fmla="*/ 17 h 30"/>
              <a:gd name="T60" fmla="*/ 14 w 31"/>
              <a:gd name="T61" fmla="*/ 23 h 30"/>
              <a:gd name="T62" fmla="*/ 19 w 31"/>
              <a:gd name="T63" fmla="*/ 11 h 30"/>
              <a:gd name="T64" fmla="*/ 12 w 31"/>
              <a:gd name="T65" fmla="*/ 26 h 30"/>
              <a:gd name="T66" fmla="*/ 11 w 31"/>
              <a:gd name="T67" fmla="*/ 27 h 30"/>
              <a:gd name="T68" fmla="*/ 11 w 31"/>
              <a:gd name="T69" fmla="*/ 23 h 30"/>
              <a:gd name="T70" fmla="*/ 12 w 31"/>
              <a:gd name="T71" fmla="*/ 20 h 30"/>
              <a:gd name="T72" fmla="*/ 17 w 31"/>
              <a:gd name="T73" fmla="*/ 10 h 30"/>
              <a:gd name="T74" fmla="*/ 11 w 31"/>
              <a:gd name="T75" fmla="*/ 13 h 30"/>
              <a:gd name="T76" fmla="*/ 15 w 31"/>
              <a:gd name="T77" fmla="*/ 8 h 30"/>
              <a:gd name="T78" fmla="*/ 11 w 31"/>
              <a:gd name="T79" fmla="*/ 16 h 30"/>
              <a:gd name="T80" fmla="*/ 11 w 31"/>
              <a:gd name="T81" fmla="*/ 15 h 30"/>
              <a:gd name="T82" fmla="*/ 11 w 31"/>
              <a:gd name="T83" fmla="*/ 11 h 30"/>
              <a:gd name="T84" fmla="*/ 10 w 31"/>
              <a:gd name="T85" fmla="*/ 18 h 30"/>
              <a:gd name="T86" fmla="*/ 14 w 31"/>
              <a:gd name="T87" fmla="*/ 9 h 30"/>
              <a:gd name="T88" fmla="*/ 11 w 31"/>
              <a:gd name="T89" fmla="*/ 12 h 30"/>
              <a:gd name="T90" fmla="*/ 12 w 31"/>
              <a:gd name="T91" fmla="*/ 7 h 30"/>
              <a:gd name="T92" fmla="*/ 12 w 31"/>
              <a:gd name="T93" fmla="*/ 4 h 30"/>
              <a:gd name="T94" fmla="*/ 10 w 31"/>
              <a:gd name="T95" fmla="*/ 14 h 30"/>
              <a:gd name="T96" fmla="*/ 10 w 31"/>
              <a:gd name="T97" fmla="*/ 15 h 30"/>
              <a:gd name="T98" fmla="*/ 10 w 31"/>
              <a:gd name="T99" fmla="*/ 12 h 30"/>
              <a:gd name="T100" fmla="*/ 12 w 31"/>
              <a:gd name="T101" fmla="*/ 7 h 30"/>
              <a:gd name="T102" fmla="*/ 9 w 31"/>
              <a:gd name="T103" fmla="*/ 11 h 30"/>
              <a:gd name="T104" fmla="*/ 5 w 31"/>
              <a:gd name="T105" fmla="*/ 11 h 30"/>
              <a:gd name="T106" fmla="*/ 12 w 31"/>
              <a:gd name="T107" fmla="*/ 2 h 30"/>
              <a:gd name="T108" fmla="*/ 1 w 31"/>
              <a:gd name="T109" fmla="*/ 12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31" h="30">
                <a:moveTo>
                  <a:pt x="16" y="23"/>
                </a:moveTo>
                <a:cubicBezTo>
                  <a:pt x="14" y="25"/>
                  <a:pt x="13" y="27"/>
                  <a:pt x="11" y="30"/>
                </a:cubicBezTo>
                <a:cubicBezTo>
                  <a:pt x="10" y="30"/>
                  <a:pt x="10" y="28"/>
                  <a:pt x="10" y="28"/>
                </a:cubicBezTo>
                <a:cubicBezTo>
                  <a:pt x="10" y="25"/>
                  <a:pt x="10" y="22"/>
                  <a:pt x="10" y="19"/>
                </a:cubicBezTo>
                <a:cubicBezTo>
                  <a:pt x="8" y="18"/>
                  <a:pt x="6" y="17"/>
                  <a:pt x="5" y="15"/>
                </a:cubicBezTo>
                <a:cubicBezTo>
                  <a:pt x="3" y="14"/>
                  <a:pt x="1" y="13"/>
                  <a:pt x="0" y="11"/>
                </a:cubicBezTo>
                <a:cubicBezTo>
                  <a:pt x="3" y="10"/>
                  <a:pt x="7" y="10"/>
                  <a:pt x="11" y="10"/>
                </a:cubicBezTo>
                <a:cubicBezTo>
                  <a:pt x="11" y="7"/>
                  <a:pt x="11" y="4"/>
                  <a:pt x="11" y="0"/>
                </a:cubicBezTo>
                <a:cubicBezTo>
                  <a:pt x="12" y="1"/>
                  <a:pt x="13" y="2"/>
                  <a:pt x="13" y="3"/>
                </a:cubicBezTo>
                <a:cubicBezTo>
                  <a:pt x="14" y="4"/>
                  <a:pt x="15" y="6"/>
                  <a:pt x="16" y="7"/>
                </a:cubicBezTo>
                <a:cubicBezTo>
                  <a:pt x="16" y="8"/>
                  <a:pt x="17" y="8"/>
                  <a:pt x="17" y="9"/>
                </a:cubicBezTo>
                <a:cubicBezTo>
                  <a:pt x="21" y="9"/>
                  <a:pt x="24" y="9"/>
                  <a:pt x="28" y="8"/>
                </a:cubicBezTo>
                <a:cubicBezTo>
                  <a:pt x="29" y="8"/>
                  <a:pt x="30" y="8"/>
                  <a:pt x="31" y="8"/>
                </a:cubicBezTo>
                <a:cubicBezTo>
                  <a:pt x="30" y="10"/>
                  <a:pt x="28" y="12"/>
                  <a:pt x="27" y="13"/>
                </a:cubicBezTo>
                <a:cubicBezTo>
                  <a:pt x="25" y="14"/>
                  <a:pt x="23" y="16"/>
                  <a:pt x="22" y="17"/>
                </a:cubicBezTo>
                <a:cubicBezTo>
                  <a:pt x="23" y="20"/>
                  <a:pt x="25" y="23"/>
                  <a:pt x="26" y="27"/>
                </a:cubicBezTo>
                <a:cubicBezTo>
                  <a:pt x="26" y="27"/>
                  <a:pt x="25" y="27"/>
                  <a:pt x="24" y="26"/>
                </a:cubicBezTo>
                <a:cubicBezTo>
                  <a:pt x="22" y="25"/>
                  <a:pt x="19" y="25"/>
                  <a:pt x="16" y="23"/>
                </a:cubicBezTo>
                <a:close/>
                <a:moveTo>
                  <a:pt x="24" y="25"/>
                </a:moveTo>
                <a:cubicBezTo>
                  <a:pt x="24" y="25"/>
                  <a:pt x="23" y="25"/>
                  <a:pt x="23" y="25"/>
                </a:cubicBezTo>
                <a:cubicBezTo>
                  <a:pt x="23" y="26"/>
                  <a:pt x="24" y="25"/>
                  <a:pt x="25" y="26"/>
                </a:cubicBezTo>
                <a:lnTo>
                  <a:pt x="24" y="25"/>
                </a:lnTo>
                <a:close/>
                <a:moveTo>
                  <a:pt x="22" y="20"/>
                </a:moveTo>
                <a:cubicBezTo>
                  <a:pt x="22" y="21"/>
                  <a:pt x="22" y="21"/>
                  <a:pt x="22" y="21"/>
                </a:cubicBezTo>
                <a:cubicBezTo>
                  <a:pt x="23" y="22"/>
                  <a:pt x="23" y="23"/>
                  <a:pt x="24" y="24"/>
                </a:cubicBezTo>
                <a:cubicBezTo>
                  <a:pt x="23" y="23"/>
                  <a:pt x="23" y="21"/>
                  <a:pt x="22" y="20"/>
                </a:cubicBezTo>
                <a:close/>
                <a:moveTo>
                  <a:pt x="29" y="9"/>
                </a:moveTo>
                <a:cubicBezTo>
                  <a:pt x="29" y="9"/>
                  <a:pt x="29" y="9"/>
                  <a:pt x="29" y="9"/>
                </a:cubicBezTo>
                <a:cubicBezTo>
                  <a:pt x="29" y="9"/>
                  <a:pt x="30" y="9"/>
                  <a:pt x="30" y="9"/>
                </a:cubicBezTo>
                <a:cubicBezTo>
                  <a:pt x="29" y="9"/>
                  <a:pt x="29" y="9"/>
                  <a:pt x="29" y="9"/>
                </a:cubicBezTo>
                <a:close/>
                <a:moveTo>
                  <a:pt x="18" y="22"/>
                </a:moveTo>
                <a:cubicBezTo>
                  <a:pt x="19" y="22"/>
                  <a:pt x="21" y="24"/>
                  <a:pt x="22" y="24"/>
                </a:cubicBezTo>
                <a:cubicBezTo>
                  <a:pt x="21" y="23"/>
                  <a:pt x="19" y="22"/>
                  <a:pt x="18" y="22"/>
                </a:cubicBezTo>
                <a:close/>
                <a:moveTo>
                  <a:pt x="21" y="22"/>
                </a:moveTo>
                <a:cubicBezTo>
                  <a:pt x="21" y="22"/>
                  <a:pt x="21" y="23"/>
                  <a:pt x="22" y="23"/>
                </a:cubicBezTo>
                <a:cubicBezTo>
                  <a:pt x="22" y="22"/>
                  <a:pt x="22" y="22"/>
                  <a:pt x="21" y="22"/>
                </a:cubicBezTo>
                <a:close/>
                <a:moveTo>
                  <a:pt x="27" y="9"/>
                </a:moveTo>
                <a:cubicBezTo>
                  <a:pt x="27" y="9"/>
                  <a:pt x="27" y="9"/>
                  <a:pt x="27" y="9"/>
                </a:cubicBezTo>
                <a:cubicBezTo>
                  <a:pt x="27" y="10"/>
                  <a:pt x="27" y="10"/>
                  <a:pt x="27" y="11"/>
                </a:cubicBezTo>
                <a:cubicBezTo>
                  <a:pt x="27" y="11"/>
                  <a:pt x="28" y="11"/>
                  <a:pt x="28" y="10"/>
                </a:cubicBezTo>
                <a:cubicBezTo>
                  <a:pt x="27" y="10"/>
                  <a:pt x="28" y="10"/>
                  <a:pt x="27" y="9"/>
                </a:cubicBezTo>
                <a:close/>
                <a:moveTo>
                  <a:pt x="24" y="14"/>
                </a:moveTo>
                <a:cubicBezTo>
                  <a:pt x="24" y="13"/>
                  <a:pt x="25" y="13"/>
                  <a:pt x="25" y="13"/>
                </a:cubicBezTo>
                <a:cubicBezTo>
                  <a:pt x="25" y="12"/>
                  <a:pt x="24" y="13"/>
                  <a:pt x="24" y="14"/>
                </a:cubicBezTo>
                <a:close/>
                <a:moveTo>
                  <a:pt x="26" y="10"/>
                </a:moveTo>
                <a:cubicBezTo>
                  <a:pt x="26" y="10"/>
                  <a:pt x="26" y="10"/>
                  <a:pt x="26" y="10"/>
                </a:cubicBezTo>
                <a:cubicBezTo>
                  <a:pt x="26" y="9"/>
                  <a:pt x="26" y="10"/>
                  <a:pt x="26" y="10"/>
                </a:cubicBezTo>
                <a:close/>
                <a:moveTo>
                  <a:pt x="21" y="18"/>
                </a:moveTo>
                <a:cubicBezTo>
                  <a:pt x="21" y="18"/>
                  <a:pt x="21" y="19"/>
                  <a:pt x="21" y="19"/>
                </a:cubicBezTo>
                <a:cubicBezTo>
                  <a:pt x="21" y="18"/>
                  <a:pt x="21" y="18"/>
                  <a:pt x="21" y="18"/>
                </a:cubicBezTo>
                <a:close/>
                <a:moveTo>
                  <a:pt x="23" y="14"/>
                </a:moveTo>
                <a:cubicBezTo>
                  <a:pt x="23" y="15"/>
                  <a:pt x="23" y="14"/>
                  <a:pt x="24" y="14"/>
                </a:cubicBezTo>
                <a:cubicBezTo>
                  <a:pt x="23" y="14"/>
                  <a:pt x="23" y="14"/>
                  <a:pt x="23" y="14"/>
                </a:cubicBezTo>
                <a:close/>
                <a:moveTo>
                  <a:pt x="20" y="19"/>
                </a:moveTo>
                <a:cubicBezTo>
                  <a:pt x="21" y="20"/>
                  <a:pt x="21" y="20"/>
                  <a:pt x="21" y="20"/>
                </a:cubicBezTo>
                <a:lnTo>
                  <a:pt x="20" y="19"/>
                </a:lnTo>
                <a:close/>
                <a:moveTo>
                  <a:pt x="19" y="20"/>
                </a:moveTo>
                <a:cubicBezTo>
                  <a:pt x="19" y="20"/>
                  <a:pt x="19" y="20"/>
                  <a:pt x="18" y="20"/>
                </a:cubicBezTo>
                <a:cubicBezTo>
                  <a:pt x="19" y="20"/>
                  <a:pt x="20" y="21"/>
                  <a:pt x="20" y="20"/>
                </a:cubicBezTo>
                <a:lnTo>
                  <a:pt x="19" y="20"/>
                </a:lnTo>
                <a:close/>
                <a:moveTo>
                  <a:pt x="22" y="14"/>
                </a:moveTo>
                <a:cubicBezTo>
                  <a:pt x="22" y="14"/>
                  <a:pt x="21" y="13"/>
                  <a:pt x="21" y="14"/>
                </a:cubicBezTo>
                <a:cubicBezTo>
                  <a:pt x="21" y="14"/>
                  <a:pt x="22" y="15"/>
                  <a:pt x="22" y="14"/>
                </a:cubicBezTo>
                <a:cubicBezTo>
                  <a:pt x="22" y="14"/>
                  <a:pt x="22" y="14"/>
                  <a:pt x="22" y="14"/>
                </a:cubicBezTo>
                <a:close/>
                <a:moveTo>
                  <a:pt x="22" y="12"/>
                </a:moveTo>
                <a:cubicBezTo>
                  <a:pt x="22" y="13"/>
                  <a:pt x="23" y="13"/>
                  <a:pt x="23" y="12"/>
                </a:cubicBezTo>
                <a:cubicBezTo>
                  <a:pt x="23" y="12"/>
                  <a:pt x="22" y="12"/>
                  <a:pt x="22" y="12"/>
                </a:cubicBezTo>
                <a:close/>
                <a:moveTo>
                  <a:pt x="23" y="10"/>
                </a:moveTo>
                <a:cubicBezTo>
                  <a:pt x="23" y="10"/>
                  <a:pt x="24" y="10"/>
                  <a:pt x="24" y="10"/>
                </a:cubicBezTo>
                <a:cubicBezTo>
                  <a:pt x="24" y="9"/>
                  <a:pt x="24" y="9"/>
                  <a:pt x="24" y="9"/>
                </a:cubicBezTo>
                <a:cubicBezTo>
                  <a:pt x="24" y="10"/>
                  <a:pt x="23" y="9"/>
                  <a:pt x="23" y="10"/>
                </a:cubicBezTo>
                <a:close/>
                <a:moveTo>
                  <a:pt x="17" y="22"/>
                </a:moveTo>
                <a:cubicBezTo>
                  <a:pt x="18" y="23"/>
                  <a:pt x="18" y="23"/>
                  <a:pt x="18" y="23"/>
                </a:cubicBezTo>
                <a:cubicBezTo>
                  <a:pt x="18" y="22"/>
                  <a:pt x="18" y="22"/>
                  <a:pt x="18" y="22"/>
                </a:cubicBezTo>
                <a:cubicBezTo>
                  <a:pt x="17" y="22"/>
                  <a:pt x="17" y="22"/>
                  <a:pt x="17" y="22"/>
                </a:cubicBezTo>
                <a:close/>
                <a:moveTo>
                  <a:pt x="20" y="16"/>
                </a:moveTo>
                <a:cubicBezTo>
                  <a:pt x="19" y="16"/>
                  <a:pt x="19" y="16"/>
                  <a:pt x="19" y="16"/>
                </a:cubicBezTo>
                <a:cubicBezTo>
                  <a:pt x="19" y="16"/>
                  <a:pt x="20" y="17"/>
                  <a:pt x="20" y="17"/>
                </a:cubicBezTo>
                <a:cubicBezTo>
                  <a:pt x="20" y="16"/>
                  <a:pt x="20" y="16"/>
                  <a:pt x="20" y="16"/>
                </a:cubicBezTo>
                <a:close/>
                <a:moveTo>
                  <a:pt x="16" y="19"/>
                </a:moveTo>
                <a:cubicBezTo>
                  <a:pt x="17" y="19"/>
                  <a:pt x="17" y="19"/>
                  <a:pt x="18" y="19"/>
                </a:cubicBezTo>
                <a:cubicBezTo>
                  <a:pt x="18" y="19"/>
                  <a:pt x="18" y="19"/>
                  <a:pt x="18" y="19"/>
                </a:cubicBezTo>
                <a:cubicBezTo>
                  <a:pt x="18" y="18"/>
                  <a:pt x="16" y="18"/>
                  <a:pt x="16" y="19"/>
                </a:cubicBezTo>
                <a:close/>
                <a:moveTo>
                  <a:pt x="19" y="12"/>
                </a:moveTo>
                <a:cubicBezTo>
                  <a:pt x="20" y="13"/>
                  <a:pt x="20" y="13"/>
                  <a:pt x="21" y="13"/>
                </a:cubicBezTo>
                <a:cubicBezTo>
                  <a:pt x="20" y="12"/>
                  <a:pt x="20" y="12"/>
                  <a:pt x="19" y="12"/>
                </a:cubicBezTo>
                <a:close/>
                <a:moveTo>
                  <a:pt x="17" y="17"/>
                </a:moveTo>
                <a:cubicBezTo>
                  <a:pt x="17" y="18"/>
                  <a:pt x="17" y="18"/>
                  <a:pt x="17" y="18"/>
                </a:cubicBezTo>
                <a:cubicBezTo>
                  <a:pt x="17" y="18"/>
                  <a:pt x="18" y="18"/>
                  <a:pt x="18" y="18"/>
                </a:cubicBezTo>
                <a:lnTo>
                  <a:pt x="17" y="17"/>
                </a:lnTo>
                <a:close/>
                <a:moveTo>
                  <a:pt x="20" y="11"/>
                </a:moveTo>
                <a:cubicBezTo>
                  <a:pt x="21" y="11"/>
                  <a:pt x="21" y="11"/>
                  <a:pt x="21" y="11"/>
                </a:cubicBezTo>
                <a:cubicBezTo>
                  <a:pt x="21" y="11"/>
                  <a:pt x="21" y="11"/>
                  <a:pt x="21" y="11"/>
                </a:cubicBezTo>
                <a:cubicBezTo>
                  <a:pt x="21" y="11"/>
                  <a:pt x="20" y="11"/>
                  <a:pt x="20" y="11"/>
                </a:cubicBezTo>
                <a:close/>
                <a:moveTo>
                  <a:pt x="21" y="10"/>
                </a:moveTo>
                <a:cubicBezTo>
                  <a:pt x="21" y="10"/>
                  <a:pt x="21" y="10"/>
                  <a:pt x="21" y="10"/>
                </a:cubicBezTo>
                <a:cubicBezTo>
                  <a:pt x="22" y="10"/>
                  <a:pt x="22" y="10"/>
                  <a:pt x="22" y="10"/>
                </a:cubicBezTo>
                <a:lnTo>
                  <a:pt x="21" y="10"/>
                </a:lnTo>
                <a:close/>
                <a:moveTo>
                  <a:pt x="15" y="22"/>
                </a:moveTo>
                <a:cubicBezTo>
                  <a:pt x="15" y="22"/>
                  <a:pt x="14" y="23"/>
                  <a:pt x="15" y="23"/>
                </a:cubicBezTo>
                <a:cubicBezTo>
                  <a:pt x="15" y="23"/>
                  <a:pt x="15" y="22"/>
                  <a:pt x="15" y="22"/>
                </a:cubicBezTo>
                <a:cubicBezTo>
                  <a:pt x="15" y="22"/>
                  <a:pt x="15" y="22"/>
                  <a:pt x="15" y="22"/>
                </a:cubicBezTo>
                <a:close/>
                <a:moveTo>
                  <a:pt x="12" y="18"/>
                </a:moveTo>
                <a:cubicBezTo>
                  <a:pt x="13" y="20"/>
                  <a:pt x="15" y="20"/>
                  <a:pt x="16" y="20"/>
                </a:cubicBezTo>
                <a:cubicBezTo>
                  <a:pt x="15" y="19"/>
                  <a:pt x="13" y="17"/>
                  <a:pt x="12" y="18"/>
                </a:cubicBezTo>
                <a:close/>
                <a:moveTo>
                  <a:pt x="15" y="13"/>
                </a:moveTo>
                <a:cubicBezTo>
                  <a:pt x="16" y="14"/>
                  <a:pt x="18" y="15"/>
                  <a:pt x="19" y="15"/>
                </a:cubicBezTo>
                <a:cubicBezTo>
                  <a:pt x="18" y="14"/>
                  <a:pt x="16" y="13"/>
                  <a:pt x="15" y="13"/>
                </a:cubicBezTo>
                <a:close/>
                <a:moveTo>
                  <a:pt x="13" y="25"/>
                </a:moveTo>
                <a:cubicBezTo>
                  <a:pt x="13" y="26"/>
                  <a:pt x="13" y="26"/>
                  <a:pt x="13" y="26"/>
                </a:cubicBezTo>
                <a:cubicBezTo>
                  <a:pt x="12" y="26"/>
                  <a:pt x="12" y="26"/>
                  <a:pt x="12" y="26"/>
                </a:cubicBezTo>
                <a:cubicBezTo>
                  <a:pt x="12" y="27"/>
                  <a:pt x="10" y="27"/>
                  <a:pt x="11" y="28"/>
                </a:cubicBezTo>
                <a:cubicBezTo>
                  <a:pt x="11" y="27"/>
                  <a:pt x="13" y="26"/>
                  <a:pt x="13" y="25"/>
                </a:cubicBezTo>
                <a:close/>
                <a:moveTo>
                  <a:pt x="17" y="13"/>
                </a:moveTo>
                <a:cubicBezTo>
                  <a:pt x="18" y="13"/>
                  <a:pt x="18" y="14"/>
                  <a:pt x="19" y="14"/>
                </a:cubicBezTo>
                <a:cubicBezTo>
                  <a:pt x="18" y="14"/>
                  <a:pt x="18" y="13"/>
                  <a:pt x="17" y="13"/>
                </a:cubicBezTo>
                <a:close/>
                <a:moveTo>
                  <a:pt x="14" y="16"/>
                </a:moveTo>
                <a:cubicBezTo>
                  <a:pt x="14" y="16"/>
                  <a:pt x="13" y="16"/>
                  <a:pt x="14" y="17"/>
                </a:cubicBezTo>
                <a:cubicBezTo>
                  <a:pt x="14" y="17"/>
                  <a:pt x="15" y="17"/>
                  <a:pt x="16" y="17"/>
                </a:cubicBezTo>
                <a:cubicBezTo>
                  <a:pt x="17" y="17"/>
                  <a:pt x="17" y="17"/>
                  <a:pt x="17" y="17"/>
                </a:cubicBezTo>
                <a:cubicBezTo>
                  <a:pt x="16" y="17"/>
                  <a:pt x="15" y="16"/>
                  <a:pt x="14" y="16"/>
                </a:cubicBezTo>
                <a:close/>
                <a:moveTo>
                  <a:pt x="12" y="22"/>
                </a:moveTo>
                <a:cubicBezTo>
                  <a:pt x="12" y="23"/>
                  <a:pt x="13" y="23"/>
                  <a:pt x="13" y="23"/>
                </a:cubicBezTo>
                <a:cubicBezTo>
                  <a:pt x="14" y="23"/>
                  <a:pt x="14" y="23"/>
                  <a:pt x="14" y="23"/>
                </a:cubicBezTo>
                <a:cubicBezTo>
                  <a:pt x="13" y="23"/>
                  <a:pt x="13" y="23"/>
                  <a:pt x="12" y="22"/>
                </a:cubicBezTo>
                <a:close/>
                <a:moveTo>
                  <a:pt x="19" y="10"/>
                </a:moveTo>
                <a:cubicBezTo>
                  <a:pt x="18" y="10"/>
                  <a:pt x="18" y="10"/>
                  <a:pt x="18" y="10"/>
                </a:cubicBezTo>
                <a:cubicBezTo>
                  <a:pt x="18" y="11"/>
                  <a:pt x="19" y="11"/>
                  <a:pt x="19" y="11"/>
                </a:cubicBezTo>
                <a:cubicBezTo>
                  <a:pt x="19" y="11"/>
                  <a:pt x="19" y="10"/>
                  <a:pt x="19" y="10"/>
                </a:cubicBezTo>
                <a:close/>
                <a:moveTo>
                  <a:pt x="11" y="24"/>
                </a:moveTo>
                <a:cubicBezTo>
                  <a:pt x="10" y="25"/>
                  <a:pt x="11" y="25"/>
                  <a:pt x="11" y="25"/>
                </a:cubicBezTo>
                <a:cubicBezTo>
                  <a:pt x="11" y="25"/>
                  <a:pt x="11" y="25"/>
                  <a:pt x="12" y="26"/>
                </a:cubicBezTo>
                <a:cubicBezTo>
                  <a:pt x="12" y="25"/>
                  <a:pt x="12" y="25"/>
                  <a:pt x="12" y="25"/>
                </a:cubicBezTo>
                <a:cubicBezTo>
                  <a:pt x="11" y="25"/>
                  <a:pt x="11" y="24"/>
                  <a:pt x="11" y="24"/>
                </a:cubicBezTo>
                <a:close/>
                <a:moveTo>
                  <a:pt x="11" y="26"/>
                </a:moveTo>
                <a:cubicBezTo>
                  <a:pt x="11" y="27"/>
                  <a:pt x="11" y="27"/>
                  <a:pt x="11" y="27"/>
                </a:cubicBezTo>
                <a:lnTo>
                  <a:pt x="11" y="26"/>
                </a:lnTo>
                <a:close/>
                <a:moveTo>
                  <a:pt x="11" y="22"/>
                </a:moveTo>
                <a:cubicBezTo>
                  <a:pt x="11" y="23"/>
                  <a:pt x="10" y="23"/>
                  <a:pt x="11" y="23"/>
                </a:cubicBezTo>
                <a:cubicBezTo>
                  <a:pt x="11" y="23"/>
                  <a:pt x="11" y="23"/>
                  <a:pt x="11" y="23"/>
                </a:cubicBezTo>
                <a:cubicBezTo>
                  <a:pt x="11" y="23"/>
                  <a:pt x="11" y="22"/>
                  <a:pt x="11" y="22"/>
                </a:cubicBezTo>
                <a:close/>
                <a:moveTo>
                  <a:pt x="11" y="20"/>
                </a:moveTo>
                <a:cubicBezTo>
                  <a:pt x="11" y="21"/>
                  <a:pt x="11" y="21"/>
                  <a:pt x="11" y="21"/>
                </a:cubicBezTo>
                <a:cubicBezTo>
                  <a:pt x="11" y="21"/>
                  <a:pt x="12" y="21"/>
                  <a:pt x="12" y="20"/>
                </a:cubicBezTo>
                <a:cubicBezTo>
                  <a:pt x="12" y="20"/>
                  <a:pt x="11" y="20"/>
                  <a:pt x="11" y="20"/>
                </a:cubicBezTo>
                <a:close/>
                <a:moveTo>
                  <a:pt x="16" y="10"/>
                </a:moveTo>
                <a:cubicBezTo>
                  <a:pt x="16" y="11"/>
                  <a:pt x="16" y="11"/>
                  <a:pt x="16" y="11"/>
                </a:cubicBezTo>
                <a:cubicBezTo>
                  <a:pt x="17" y="10"/>
                  <a:pt x="17" y="10"/>
                  <a:pt x="17" y="10"/>
                </a:cubicBezTo>
                <a:cubicBezTo>
                  <a:pt x="16" y="10"/>
                  <a:pt x="16" y="10"/>
                  <a:pt x="16" y="10"/>
                </a:cubicBezTo>
                <a:close/>
                <a:moveTo>
                  <a:pt x="11" y="13"/>
                </a:moveTo>
                <a:cubicBezTo>
                  <a:pt x="12" y="14"/>
                  <a:pt x="14" y="15"/>
                  <a:pt x="15" y="14"/>
                </a:cubicBezTo>
                <a:cubicBezTo>
                  <a:pt x="13" y="14"/>
                  <a:pt x="12" y="13"/>
                  <a:pt x="11" y="13"/>
                </a:cubicBezTo>
                <a:close/>
                <a:moveTo>
                  <a:pt x="11" y="18"/>
                </a:moveTo>
                <a:cubicBezTo>
                  <a:pt x="10" y="19"/>
                  <a:pt x="11" y="19"/>
                  <a:pt x="12" y="19"/>
                </a:cubicBezTo>
                <a:cubicBezTo>
                  <a:pt x="11" y="19"/>
                  <a:pt x="11" y="18"/>
                  <a:pt x="11" y="18"/>
                </a:cubicBezTo>
                <a:close/>
                <a:moveTo>
                  <a:pt x="15" y="8"/>
                </a:moveTo>
                <a:cubicBezTo>
                  <a:pt x="15" y="8"/>
                  <a:pt x="16" y="9"/>
                  <a:pt x="15" y="10"/>
                </a:cubicBezTo>
                <a:cubicBezTo>
                  <a:pt x="15" y="10"/>
                  <a:pt x="16" y="10"/>
                  <a:pt x="16" y="9"/>
                </a:cubicBezTo>
                <a:cubicBezTo>
                  <a:pt x="16" y="9"/>
                  <a:pt x="16" y="8"/>
                  <a:pt x="15" y="8"/>
                </a:cubicBezTo>
                <a:close/>
                <a:moveTo>
                  <a:pt x="11" y="16"/>
                </a:moveTo>
                <a:cubicBezTo>
                  <a:pt x="11" y="17"/>
                  <a:pt x="12" y="18"/>
                  <a:pt x="12" y="17"/>
                </a:cubicBezTo>
                <a:cubicBezTo>
                  <a:pt x="12" y="17"/>
                  <a:pt x="11" y="16"/>
                  <a:pt x="11" y="16"/>
                </a:cubicBezTo>
                <a:close/>
                <a:moveTo>
                  <a:pt x="11" y="14"/>
                </a:moveTo>
                <a:cubicBezTo>
                  <a:pt x="11" y="15"/>
                  <a:pt x="11" y="15"/>
                  <a:pt x="11" y="15"/>
                </a:cubicBezTo>
                <a:cubicBezTo>
                  <a:pt x="12" y="16"/>
                  <a:pt x="12" y="16"/>
                  <a:pt x="13" y="16"/>
                </a:cubicBezTo>
                <a:cubicBezTo>
                  <a:pt x="12" y="15"/>
                  <a:pt x="12" y="14"/>
                  <a:pt x="11" y="14"/>
                </a:cubicBezTo>
                <a:close/>
                <a:moveTo>
                  <a:pt x="13" y="11"/>
                </a:moveTo>
                <a:cubicBezTo>
                  <a:pt x="12" y="11"/>
                  <a:pt x="12" y="11"/>
                  <a:pt x="11" y="11"/>
                </a:cubicBezTo>
                <a:cubicBezTo>
                  <a:pt x="12" y="12"/>
                  <a:pt x="14" y="13"/>
                  <a:pt x="14" y="12"/>
                </a:cubicBezTo>
                <a:cubicBezTo>
                  <a:pt x="14" y="12"/>
                  <a:pt x="13" y="11"/>
                  <a:pt x="13" y="11"/>
                </a:cubicBezTo>
                <a:close/>
                <a:moveTo>
                  <a:pt x="8" y="17"/>
                </a:moveTo>
                <a:cubicBezTo>
                  <a:pt x="8" y="17"/>
                  <a:pt x="10" y="18"/>
                  <a:pt x="10" y="18"/>
                </a:cubicBezTo>
                <a:cubicBezTo>
                  <a:pt x="9" y="18"/>
                  <a:pt x="9" y="17"/>
                  <a:pt x="8" y="17"/>
                </a:cubicBezTo>
                <a:close/>
                <a:moveTo>
                  <a:pt x="14" y="9"/>
                </a:moveTo>
                <a:cubicBezTo>
                  <a:pt x="14" y="10"/>
                  <a:pt x="14" y="10"/>
                  <a:pt x="14" y="10"/>
                </a:cubicBezTo>
                <a:cubicBezTo>
                  <a:pt x="14" y="9"/>
                  <a:pt x="14" y="9"/>
                  <a:pt x="14" y="9"/>
                </a:cubicBezTo>
                <a:close/>
                <a:moveTo>
                  <a:pt x="14" y="8"/>
                </a:moveTo>
                <a:cubicBezTo>
                  <a:pt x="14" y="8"/>
                  <a:pt x="14" y="8"/>
                  <a:pt x="14" y="8"/>
                </a:cubicBezTo>
                <a:cubicBezTo>
                  <a:pt x="14" y="8"/>
                  <a:pt x="14" y="8"/>
                  <a:pt x="14" y="8"/>
                </a:cubicBezTo>
                <a:close/>
                <a:moveTo>
                  <a:pt x="11" y="12"/>
                </a:moveTo>
                <a:cubicBezTo>
                  <a:pt x="11" y="12"/>
                  <a:pt x="11" y="12"/>
                  <a:pt x="11" y="12"/>
                </a:cubicBezTo>
                <a:cubicBezTo>
                  <a:pt x="12" y="13"/>
                  <a:pt x="12" y="13"/>
                  <a:pt x="12" y="13"/>
                </a:cubicBezTo>
                <a:lnTo>
                  <a:pt x="11" y="12"/>
                </a:lnTo>
                <a:close/>
                <a:moveTo>
                  <a:pt x="12" y="7"/>
                </a:moveTo>
                <a:cubicBezTo>
                  <a:pt x="11" y="8"/>
                  <a:pt x="12" y="8"/>
                  <a:pt x="11" y="9"/>
                </a:cubicBezTo>
                <a:cubicBezTo>
                  <a:pt x="12" y="9"/>
                  <a:pt x="12" y="9"/>
                  <a:pt x="13" y="9"/>
                </a:cubicBezTo>
                <a:cubicBezTo>
                  <a:pt x="13" y="9"/>
                  <a:pt x="13" y="8"/>
                  <a:pt x="12" y="7"/>
                </a:cubicBezTo>
                <a:close/>
                <a:moveTo>
                  <a:pt x="12" y="4"/>
                </a:moveTo>
                <a:cubicBezTo>
                  <a:pt x="11" y="5"/>
                  <a:pt x="13" y="6"/>
                  <a:pt x="14" y="7"/>
                </a:cubicBezTo>
                <a:cubicBezTo>
                  <a:pt x="14" y="6"/>
                  <a:pt x="13" y="5"/>
                  <a:pt x="12" y="4"/>
                </a:cubicBezTo>
                <a:close/>
                <a:moveTo>
                  <a:pt x="8" y="13"/>
                </a:moveTo>
                <a:cubicBezTo>
                  <a:pt x="9" y="13"/>
                  <a:pt x="9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3"/>
                  <a:pt x="9" y="13"/>
                  <a:pt x="8" y="13"/>
                </a:cubicBezTo>
                <a:close/>
                <a:moveTo>
                  <a:pt x="8" y="14"/>
                </a:moveTo>
                <a:cubicBezTo>
                  <a:pt x="8" y="14"/>
                  <a:pt x="9" y="15"/>
                  <a:pt x="10" y="15"/>
                </a:cubicBezTo>
                <a:cubicBezTo>
                  <a:pt x="9" y="14"/>
                  <a:pt x="9" y="13"/>
                  <a:pt x="8" y="14"/>
                </a:cubicBezTo>
                <a:close/>
                <a:moveTo>
                  <a:pt x="10" y="11"/>
                </a:moveTo>
                <a:cubicBezTo>
                  <a:pt x="10" y="11"/>
                  <a:pt x="10" y="11"/>
                  <a:pt x="9" y="12"/>
                </a:cubicBezTo>
                <a:cubicBezTo>
                  <a:pt x="10" y="12"/>
                  <a:pt x="10" y="12"/>
                  <a:pt x="10" y="12"/>
                </a:cubicBezTo>
                <a:cubicBezTo>
                  <a:pt x="11" y="12"/>
                  <a:pt x="11" y="11"/>
                  <a:pt x="10" y="11"/>
                </a:cubicBezTo>
                <a:close/>
                <a:moveTo>
                  <a:pt x="12" y="6"/>
                </a:moveTo>
                <a:cubicBezTo>
                  <a:pt x="12" y="7"/>
                  <a:pt x="12" y="7"/>
                  <a:pt x="12" y="7"/>
                </a:cubicBezTo>
                <a:cubicBezTo>
                  <a:pt x="12" y="7"/>
                  <a:pt x="12" y="7"/>
                  <a:pt x="12" y="7"/>
                </a:cubicBezTo>
                <a:cubicBezTo>
                  <a:pt x="12" y="7"/>
                  <a:pt x="12" y="6"/>
                  <a:pt x="12" y="6"/>
                </a:cubicBezTo>
                <a:close/>
                <a:moveTo>
                  <a:pt x="8" y="11"/>
                </a:moveTo>
                <a:cubicBezTo>
                  <a:pt x="8" y="11"/>
                  <a:pt x="8" y="11"/>
                  <a:pt x="9" y="12"/>
                </a:cubicBezTo>
                <a:cubicBezTo>
                  <a:pt x="9" y="11"/>
                  <a:pt x="9" y="11"/>
                  <a:pt x="9" y="11"/>
                </a:cubicBezTo>
                <a:cubicBezTo>
                  <a:pt x="9" y="11"/>
                  <a:pt x="8" y="11"/>
                  <a:pt x="8" y="11"/>
                </a:cubicBezTo>
                <a:close/>
                <a:moveTo>
                  <a:pt x="5" y="11"/>
                </a:moveTo>
                <a:cubicBezTo>
                  <a:pt x="6" y="12"/>
                  <a:pt x="7" y="13"/>
                  <a:pt x="8" y="12"/>
                </a:cubicBezTo>
                <a:cubicBezTo>
                  <a:pt x="7" y="12"/>
                  <a:pt x="5" y="11"/>
                  <a:pt x="5" y="11"/>
                </a:cubicBezTo>
                <a:close/>
                <a:moveTo>
                  <a:pt x="12" y="2"/>
                </a:moveTo>
                <a:cubicBezTo>
                  <a:pt x="12" y="3"/>
                  <a:pt x="12" y="3"/>
                  <a:pt x="12" y="3"/>
                </a:cubicBezTo>
                <a:cubicBezTo>
                  <a:pt x="12" y="3"/>
                  <a:pt x="12" y="3"/>
                  <a:pt x="12" y="3"/>
                </a:cubicBezTo>
                <a:lnTo>
                  <a:pt x="12" y="2"/>
                </a:lnTo>
                <a:close/>
                <a:moveTo>
                  <a:pt x="3" y="12"/>
                </a:moveTo>
                <a:cubicBezTo>
                  <a:pt x="4" y="13"/>
                  <a:pt x="4" y="13"/>
                  <a:pt x="4" y="13"/>
                </a:cubicBezTo>
                <a:lnTo>
                  <a:pt x="3" y="12"/>
                </a:lnTo>
                <a:close/>
                <a:moveTo>
                  <a:pt x="1" y="12"/>
                </a:moveTo>
                <a:cubicBezTo>
                  <a:pt x="2" y="12"/>
                  <a:pt x="2" y="12"/>
                  <a:pt x="2" y="12"/>
                </a:cubicBezTo>
                <a:cubicBezTo>
                  <a:pt x="2" y="11"/>
                  <a:pt x="2" y="11"/>
                  <a:pt x="2" y="11"/>
                </a:cubicBezTo>
                <a:cubicBezTo>
                  <a:pt x="2" y="11"/>
                  <a:pt x="2" y="11"/>
                  <a:pt x="1" y="1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49" name="任意多边形 48"/>
          <p:cNvSpPr/>
          <p:nvPr/>
        </p:nvSpPr>
        <p:spPr>
          <a:xfrm flipH="1">
            <a:off x="130629" y="876507"/>
            <a:ext cx="11820985" cy="5675045"/>
          </a:xfrm>
          <a:custGeom>
            <a:avLst/>
            <a:gdLst>
              <a:gd name="connsiteX0" fmla="*/ 39466 w 5628110"/>
              <a:gd name="connsiteY0" fmla="*/ 896635 h 4530806"/>
              <a:gd name="connsiteX1" fmla="*/ 55794 w 5628110"/>
              <a:gd name="connsiteY1" fmla="*/ 1915340 h 4530806"/>
              <a:gd name="connsiteX2" fmla="*/ 153766 w 5628110"/>
              <a:gd name="connsiteY2" fmla="*/ 4152355 h 4530806"/>
              <a:gd name="connsiteX3" fmla="*/ 1786623 w 5628110"/>
              <a:gd name="connsiteY3" fmla="*/ 4446269 h 4530806"/>
              <a:gd name="connsiteX4" fmla="*/ 5347003 w 5628110"/>
              <a:gd name="connsiteY4" fmla="*/ 4394022 h 4530806"/>
              <a:gd name="connsiteX5" fmla="*/ 5525865 w 5628110"/>
              <a:gd name="connsiteY5" fmla="*/ 2535826 h 4530806"/>
              <a:gd name="connsiteX6" fmla="*/ 5460551 w 5628110"/>
              <a:gd name="connsiteY6" fmla="*/ 168183 h 4530806"/>
              <a:gd name="connsiteX7" fmla="*/ 2390780 w 5628110"/>
              <a:gd name="connsiteY7" fmla="*/ 53883 h 4530806"/>
              <a:gd name="connsiteX8" fmla="*/ 845987 w 5628110"/>
              <a:gd name="connsiteY8" fmla="*/ 4897 h 4530806"/>
              <a:gd name="connsiteX9" fmla="*/ 277859 w 5628110"/>
              <a:gd name="connsiteY9" fmla="*/ 887092 h 4530806"/>
              <a:gd name="connsiteX10" fmla="*/ 135734 w 5735830"/>
              <a:gd name="connsiteY10" fmla="*/ 360201 h 46335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628110" h="4530806">
                <a:moveTo>
                  <a:pt x="39466" y="896635"/>
                </a:moveTo>
                <a:cubicBezTo>
                  <a:pt x="-30151" y="1215042"/>
                  <a:pt x="36744" y="1372720"/>
                  <a:pt x="55794" y="1915340"/>
                </a:cubicBezTo>
                <a:cubicBezTo>
                  <a:pt x="74844" y="2457960"/>
                  <a:pt x="-134706" y="3730534"/>
                  <a:pt x="153766" y="4152355"/>
                </a:cubicBezTo>
                <a:cubicBezTo>
                  <a:pt x="442238" y="4574177"/>
                  <a:pt x="921084" y="4405991"/>
                  <a:pt x="1786623" y="4446269"/>
                </a:cubicBezTo>
                <a:cubicBezTo>
                  <a:pt x="2652162" y="4486547"/>
                  <a:pt x="4942512" y="4640591"/>
                  <a:pt x="5347003" y="4394022"/>
                </a:cubicBezTo>
                <a:cubicBezTo>
                  <a:pt x="5751494" y="4147453"/>
                  <a:pt x="5506940" y="3240133"/>
                  <a:pt x="5525865" y="2535826"/>
                </a:cubicBezTo>
                <a:cubicBezTo>
                  <a:pt x="5544790" y="1831520"/>
                  <a:pt x="5782574" y="438161"/>
                  <a:pt x="5460551" y="168183"/>
                </a:cubicBezTo>
                <a:cubicBezTo>
                  <a:pt x="5138528" y="-101795"/>
                  <a:pt x="3221955" y="81097"/>
                  <a:pt x="2390780" y="53883"/>
                </a:cubicBezTo>
                <a:cubicBezTo>
                  <a:pt x="1559605" y="26669"/>
                  <a:pt x="1148065" y="-14153"/>
                  <a:pt x="845987" y="4897"/>
                </a:cubicBezTo>
              </a:path>
            </a:pathLst>
          </a:custGeom>
          <a:noFill/>
          <a:ln w="25400" cap="rnd">
            <a:solidFill>
              <a:schemeClr val="bg1"/>
            </a:solidFill>
            <a:prstDash val="solid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文本框 49"/>
          <p:cNvSpPr txBox="1"/>
          <p:nvPr/>
        </p:nvSpPr>
        <p:spPr>
          <a:xfrm>
            <a:off x="4055316" y="4015563"/>
            <a:ext cx="635418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smtClean="0">
                <a:latin typeface="方正喵呜体" panose="02010600010101010101" pitchFamily="2" charset="-122"/>
                <a:ea typeface="方正喵呜体" panose="02010600010101010101" pitchFamily="2" charset="-122"/>
              </a:rPr>
              <a:t>是</a:t>
            </a:r>
            <a:r>
              <a:rPr lang="zh-CN" altLang="en-US" sz="3200" b="1">
                <a:latin typeface="方正喵呜体" panose="02010600010101010101" pitchFamily="2" charset="-122"/>
                <a:ea typeface="方正喵呜体" panose="02010600010101010101" pitchFamily="2" charset="-122"/>
              </a:rPr>
              <a:t>一幅生动的画卷</a:t>
            </a:r>
          </a:p>
        </p:txBody>
      </p:sp>
      <p:sp>
        <p:nvSpPr>
          <p:cNvPr id="52" name="矩形 51"/>
          <p:cNvSpPr/>
          <p:nvPr/>
        </p:nvSpPr>
        <p:spPr>
          <a:xfrm>
            <a:off x="4287853" y="-26098"/>
            <a:ext cx="3899996" cy="1311128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6600" b="1" smtClean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小试牛刀</a:t>
            </a:r>
            <a:endParaRPr lang="zh-CN" altLang="en-US" sz="6600" b="1">
              <a:solidFill>
                <a:schemeClr val="bg1"/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4055316" y="4737280"/>
            <a:ext cx="501044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smtClean="0">
                <a:latin typeface="方正喵呜体" panose="02010600010101010101" pitchFamily="2" charset="-122"/>
                <a:ea typeface="方正喵呜体" panose="02010600010101010101" pitchFamily="2" charset="-122"/>
              </a:rPr>
              <a:t>是一曲动人的赞歌</a:t>
            </a:r>
            <a:endParaRPr lang="zh-CN" altLang="en-US" sz="3200" b="1"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0119323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/>
      <p:bldP spid="53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1548</Words>
  <Application>Microsoft Office PowerPoint</Application>
  <PresentationFormat>自定义</PresentationFormat>
  <Paragraphs>187</Paragraphs>
  <Slides>23</Slides>
  <Notes>5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4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学科网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rbm.xkw.com</dc:creator>
  <cp:lastModifiedBy>hj</cp:lastModifiedBy>
  <cp:revision>2</cp:revision>
  <cp:lastPrinted>2021-06-16T15:01:18Z</cp:lastPrinted>
  <dcterms:created xsi:type="dcterms:W3CDTF">2021-06-16T15:01:18Z</dcterms:created>
  <dcterms:modified xsi:type="dcterms:W3CDTF">2021-06-27T01:26:15Z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