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1" r:id="rId2"/>
  </p:sldMasterIdLst>
  <p:notesMasterIdLst>
    <p:notesMasterId r:id="rId3"/>
  </p:notesMasterIdLst>
  <p:sldIdLst>
    <p:sldId id="259" r:id="rId4"/>
    <p:sldId id="279" r:id="rId5"/>
    <p:sldId id="262" r:id="rId6"/>
    <p:sldId id="272" r:id="rId7"/>
    <p:sldId id="261" r:id="rId8"/>
    <p:sldId id="287" r:id="rId9"/>
    <p:sldId id="289" r:id="rId10"/>
    <p:sldId id="277" r:id="rId11"/>
    <p:sldId id="264" r:id="rId12"/>
    <p:sldId id="292" r:id="rId13"/>
    <p:sldId id="293" r:id="rId14"/>
    <p:sldId id="276" r:id="rId15"/>
    <p:sldId id="294" r:id="rId16"/>
    <p:sldId id="265" r:id="rId17"/>
    <p:sldId id="300" r:id="rId18"/>
    <p:sldId id="295" r:id="rId19"/>
    <p:sldId id="296" r:id="rId20"/>
    <p:sldId id="301" r:id="rId21"/>
    <p:sldId id="302" r:id="rId22"/>
    <p:sldId id="303" r:id="rId23"/>
    <p:sldId id="304" r:id="rId24"/>
    <p:sldId id="305" r:id="rId25"/>
    <p:sldId id="306" r:id="rId26"/>
    <p:sldId id="308" r:id="rId27"/>
    <p:sldId id="309" r:id="rId28"/>
    <p:sldId id="310" r:id="rId29"/>
    <p:sldId id="257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9" autoAdjust="0"/>
    <p:restoredTop sz="94660"/>
  </p:normalViewPr>
  <p:slideViewPr>
    <p:cSldViewPr snapToGrid="0">
      <p:cViewPr varScale="1">
        <p:scale>
          <a:sx n="95" d="100"/>
          <a:sy n="95" d="100"/>
        </p:scale>
        <p:origin x="7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tags" Target="tags/tag1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C8FA3-58AB-4255-9F83-7F0CDB8197E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B6800-C57A-435D-94F3-C8CCF83703A1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1" name="任意形状 300"/>
          <p:cNvSpPr/>
          <p:nvPr userDrawn="1"/>
        </p:nvSpPr>
        <p:spPr>
          <a:xfrm>
            <a:off x="0" y="4443983"/>
            <a:ext cx="12191999" cy="1079437"/>
          </a:xfrm>
          <a:custGeom>
            <a:gdLst>
              <a:gd name="connsiteX0" fmla="*/ 10439343 w 10873408"/>
              <a:gd name="connsiteY0" fmla="*/ 17 h 1822005"/>
              <a:gd name="connsiteX1" fmla="*/ 10823807 w 10873408"/>
              <a:gd name="connsiteY1" fmla="*/ 160670 h 1822005"/>
              <a:gd name="connsiteX2" fmla="*/ 10873408 w 10873408"/>
              <a:gd name="connsiteY2" fmla="*/ 184273 h 1822005"/>
              <a:gd name="connsiteX3" fmla="*/ 10873408 w 10873408"/>
              <a:gd name="connsiteY3" fmla="*/ 1327582 h 1822005"/>
              <a:gd name="connsiteX4" fmla="*/ 10843181 w 10873408"/>
              <a:gd name="connsiteY4" fmla="*/ 1332070 h 1822005"/>
              <a:gd name="connsiteX5" fmla="*/ 10732453 w 10873408"/>
              <a:gd name="connsiteY5" fmla="*/ 1325792 h 1822005"/>
              <a:gd name="connsiteX6" fmla="*/ 10399944 w 10873408"/>
              <a:gd name="connsiteY6" fmla="*/ 1090264 h 1822005"/>
              <a:gd name="connsiteX7" fmla="*/ 10247544 w 10873408"/>
              <a:gd name="connsiteY7" fmla="*/ 1298083 h 1822005"/>
              <a:gd name="connsiteX8" fmla="*/ 10039726 w 10873408"/>
              <a:gd name="connsiteY8" fmla="*/ 1256519 h 1822005"/>
              <a:gd name="connsiteX9" fmla="*/ 9471690 w 10873408"/>
              <a:gd name="connsiteY9" fmla="*/ 1353501 h 1822005"/>
              <a:gd name="connsiteX10" fmla="*/ 9139181 w 10873408"/>
              <a:gd name="connsiteY10" fmla="*/ 1145683 h 1822005"/>
              <a:gd name="connsiteX11" fmla="*/ 8751253 w 10873408"/>
              <a:gd name="connsiteY11" fmla="*/ 1187246 h 1822005"/>
              <a:gd name="connsiteX12" fmla="*/ 8501872 w 10873408"/>
              <a:gd name="connsiteY12" fmla="*/ 1381210 h 1822005"/>
              <a:gd name="connsiteX13" fmla="*/ 8127799 w 10873408"/>
              <a:gd name="connsiteY13" fmla="*/ 1547464 h 1822005"/>
              <a:gd name="connsiteX14" fmla="*/ 7753726 w 10873408"/>
              <a:gd name="connsiteY14" fmla="*/ 1450483 h 1822005"/>
              <a:gd name="connsiteX15" fmla="*/ 7268817 w 10873408"/>
              <a:gd name="connsiteY15" fmla="*/ 1422773 h 1822005"/>
              <a:gd name="connsiteX16" fmla="*/ 6853181 w 10873408"/>
              <a:gd name="connsiteY16" fmla="*/ 1505901 h 1822005"/>
              <a:gd name="connsiteX17" fmla="*/ 6437544 w 10873408"/>
              <a:gd name="connsiteY17" fmla="*/ 1381210 h 1822005"/>
              <a:gd name="connsiteX18" fmla="*/ 5689399 w 10873408"/>
              <a:gd name="connsiteY18" fmla="*/ 1395064 h 1822005"/>
              <a:gd name="connsiteX19" fmla="*/ 5135217 w 10873408"/>
              <a:gd name="connsiteY19" fmla="*/ 1242664 h 1822005"/>
              <a:gd name="connsiteX20" fmla="*/ 4608744 w 10873408"/>
              <a:gd name="connsiteY20" fmla="*/ 1173392 h 1822005"/>
              <a:gd name="connsiteX21" fmla="*/ 4220817 w 10873408"/>
              <a:gd name="connsiteY21" fmla="*/ 854737 h 1822005"/>
              <a:gd name="connsiteX22" fmla="*/ 3874453 w 10873408"/>
              <a:gd name="connsiteY22" fmla="*/ 1034846 h 1822005"/>
              <a:gd name="connsiteX23" fmla="*/ 3500381 w 10873408"/>
              <a:gd name="connsiteY23" fmla="*/ 1020992 h 1822005"/>
              <a:gd name="connsiteX24" fmla="*/ 3403399 w 10873408"/>
              <a:gd name="connsiteY24" fmla="*/ 1173392 h 1822005"/>
              <a:gd name="connsiteX25" fmla="*/ 3209435 w 10873408"/>
              <a:gd name="connsiteY25" fmla="*/ 1311937 h 1822005"/>
              <a:gd name="connsiteX26" fmla="*/ 3098599 w 10873408"/>
              <a:gd name="connsiteY26" fmla="*/ 1311937 h 1822005"/>
              <a:gd name="connsiteX27" fmla="*/ 2890781 w 10873408"/>
              <a:gd name="connsiteY27" fmla="*/ 1408919 h 1822005"/>
              <a:gd name="connsiteX28" fmla="*/ 2669108 w 10873408"/>
              <a:gd name="connsiteY28" fmla="*/ 1381210 h 1822005"/>
              <a:gd name="connsiteX29" fmla="*/ 2405872 w 10873408"/>
              <a:gd name="connsiteY29" fmla="*/ 1602883 h 1822005"/>
              <a:gd name="connsiteX30" fmla="*/ 2239617 w 10873408"/>
              <a:gd name="connsiteY30" fmla="*/ 1505901 h 1822005"/>
              <a:gd name="connsiteX31" fmla="*/ 1976381 w 10873408"/>
              <a:gd name="connsiteY31" fmla="*/ 1616737 h 1822005"/>
              <a:gd name="connsiteX32" fmla="*/ 1837835 w 10873408"/>
              <a:gd name="connsiteY32" fmla="*/ 1533610 h 1822005"/>
              <a:gd name="connsiteX33" fmla="*/ 1671581 w 10873408"/>
              <a:gd name="connsiteY33" fmla="*/ 1686010 h 1822005"/>
              <a:gd name="connsiteX34" fmla="*/ 1533035 w 10873408"/>
              <a:gd name="connsiteY34" fmla="*/ 1796846 h 1822005"/>
              <a:gd name="connsiteX35" fmla="*/ 1283653 w 10873408"/>
              <a:gd name="connsiteY35" fmla="*/ 1810701 h 1822005"/>
              <a:gd name="connsiteX36" fmla="*/ 1145108 w 10873408"/>
              <a:gd name="connsiteY36" fmla="*/ 1658301 h 1822005"/>
              <a:gd name="connsiteX37" fmla="*/ 881872 w 10873408"/>
              <a:gd name="connsiteY37" fmla="*/ 1561319 h 1822005"/>
              <a:gd name="connsiteX38" fmla="*/ 493944 w 10873408"/>
              <a:gd name="connsiteY38" fmla="*/ 1367355 h 1822005"/>
              <a:gd name="connsiteX39" fmla="*/ 216853 w 10873408"/>
              <a:gd name="connsiteY39" fmla="*/ 1311937 h 1822005"/>
              <a:gd name="connsiteX40" fmla="*/ 57661 w 10873408"/>
              <a:gd name="connsiteY40" fmla="*/ 1092632 h 1822005"/>
              <a:gd name="connsiteX41" fmla="*/ 0 w 10873408"/>
              <a:gd name="connsiteY41" fmla="*/ 999795 h 1822005"/>
              <a:gd name="connsiteX42" fmla="*/ 0 w 10873408"/>
              <a:gd name="connsiteY42" fmla="*/ 123606 h 1822005"/>
              <a:gd name="connsiteX43" fmla="*/ 36623 w 10873408"/>
              <a:gd name="connsiteY43" fmla="*/ 196714 h 1822005"/>
              <a:gd name="connsiteX44" fmla="*/ 286126 w 10873408"/>
              <a:gd name="connsiteY44" fmla="*/ 619210 h 1822005"/>
              <a:gd name="connsiteX45" fmla="*/ 798744 w 10873408"/>
              <a:gd name="connsiteY45" fmla="*/ 882446 h 1822005"/>
              <a:gd name="connsiteX46" fmla="*/ 978853 w 10873408"/>
              <a:gd name="connsiteY46" fmla="*/ 1020992 h 1822005"/>
              <a:gd name="connsiteX47" fmla="*/ 1283653 w 10873408"/>
              <a:gd name="connsiteY47" fmla="*/ 896301 h 1822005"/>
              <a:gd name="connsiteX48" fmla="*/ 1907108 w 10873408"/>
              <a:gd name="connsiteY48" fmla="*/ 536083 h 1822005"/>
              <a:gd name="connsiteX49" fmla="*/ 2488999 w 10873408"/>
              <a:gd name="connsiteY49" fmla="*/ 314410 h 1822005"/>
              <a:gd name="connsiteX50" fmla="*/ 3320272 w 10873408"/>
              <a:gd name="connsiteY50" fmla="*/ 466810 h 1822005"/>
              <a:gd name="connsiteX51" fmla="*/ 3916017 w 10873408"/>
              <a:gd name="connsiteY51" fmla="*/ 619210 h 1822005"/>
              <a:gd name="connsiteX52" fmla="*/ 4137690 w 10873408"/>
              <a:gd name="connsiteY52" fmla="*/ 702337 h 1822005"/>
              <a:gd name="connsiteX53" fmla="*/ 4442490 w 10873408"/>
              <a:gd name="connsiteY53" fmla="*/ 799319 h 1822005"/>
              <a:gd name="connsiteX54" fmla="*/ 4622599 w 10873408"/>
              <a:gd name="connsiteY54" fmla="*/ 979428 h 1822005"/>
              <a:gd name="connsiteX55" fmla="*/ 4955108 w 10873408"/>
              <a:gd name="connsiteY55" fmla="*/ 1062555 h 1822005"/>
              <a:gd name="connsiteX56" fmla="*/ 5287617 w 10873408"/>
              <a:gd name="connsiteY56" fmla="*/ 896301 h 1822005"/>
              <a:gd name="connsiteX57" fmla="*/ 5675544 w 10873408"/>
              <a:gd name="connsiteY57" fmla="*/ 993283 h 1822005"/>
              <a:gd name="connsiteX58" fmla="*/ 5938781 w 10873408"/>
              <a:gd name="connsiteY58" fmla="*/ 743901 h 1822005"/>
              <a:gd name="connsiteX59" fmla="*/ 6188162 w 10873408"/>
              <a:gd name="connsiteY59" fmla="*/ 702337 h 1822005"/>
              <a:gd name="connsiteX60" fmla="*/ 6645362 w 10873408"/>
              <a:gd name="connsiteY60" fmla="*/ 342119 h 1822005"/>
              <a:gd name="connsiteX61" fmla="*/ 6950162 w 10873408"/>
              <a:gd name="connsiteY61" fmla="*/ 605355 h 1822005"/>
              <a:gd name="connsiteX62" fmla="*/ 7227253 w 10873408"/>
              <a:gd name="connsiteY62" fmla="*/ 799319 h 1822005"/>
              <a:gd name="connsiteX63" fmla="*/ 7532053 w 10873408"/>
              <a:gd name="connsiteY63" fmla="*/ 1104119 h 1822005"/>
              <a:gd name="connsiteX64" fmla="*/ 8030817 w 10873408"/>
              <a:gd name="connsiteY64" fmla="*/ 882446 h 1822005"/>
              <a:gd name="connsiteX65" fmla="*/ 8557290 w 10873408"/>
              <a:gd name="connsiteY65" fmla="*/ 910155 h 1822005"/>
              <a:gd name="connsiteX66" fmla="*/ 8834381 w 10873408"/>
              <a:gd name="connsiteY66" fmla="*/ 1034846 h 1822005"/>
              <a:gd name="connsiteX67" fmla="*/ 9319290 w 10873408"/>
              <a:gd name="connsiteY67" fmla="*/ 577646 h 1822005"/>
              <a:gd name="connsiteX68" fmla="*/ 9804199 w 10873408"/>
              <a:gd name="connsiteY68" fmla="*/ 494519 h 1822005"/>
              <a:gd name="connsiteX69" fmla="*/ 10372235 w 10873408"/>
              <a:gd name="connsiteY69" fmla="*/ 9610 h 1822005"/>
              <a:gd name="connsiteX70" fmla="*/ 10439343 w 10873408"/>
              <a:gd name="connsiteY70" fmla="*/ 17 h 182200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0873408" h="1822005">
                <a:moveTo>
                  <a:pt x="10439343" y="17"/>
                </a:moveTo>
                <a:cubicBezTo>
                  <a:pt x="10572693" y="-1471"/>
                  <a:pt x="10700848" y="95917"/>
                  <a:pt x="10823807" y="160670"/>
                </a:cubicBezTo>
                <a:lnTo>
                  <a:pt x="10873408" y="184273"/>
                </a:lnTo>
                <a:lnTo>
                  <a:pt x="10873408" y="1327582"/>
                </a:lnTo>
                <a:lnTo>
                  <a:pt x="10843181" y="1332070"/>
                </a:lnTo>
                <a:cubicBezTo>
                  <a:pt x="10803169" y="1335606"/>
                  <a:pt x="10765357" y="1335029"/>
                  <a:pt x="10732453" y="1325792"/>
                </a:cubicBezTo>
                <a:cubicBezTo>
                  <a:pt x="10600835" y="1288847"/>
                  <a:pt x="10480762" y="1094882"/>
                  <a:pt x="10399944" y="1090264"/>
                </a:cubicBezTo>
                <a:cubicBezTo>
                  <a:pt x="10319126" y="1085646"/>
                  <a:pt x="10307580" y="1270374"/>
                  <a:pt x="10247544" y="1298083"/>
                </a:cubicBezTo>
                <a:cubicBezTo>
                  <a:pt x="10187508" y="1325792"/>
                  <a:pt x="10169035" y="1247283"/>
                  <a:pt x="10039726" y="1256519"/>
                </a:cubicBezTo>
                <a:cubicBezTo>
                  <a:pt x="9910417" y="1265755"/>
                  <a:pt x="9621781" y="1371974"/>
                  <a:pt x="9471690" y="1353501"/>
                </a:cubicBezTo>
                <a:cubicBezTo>
                  <a:pt x="9321599" y="1335028"/>
                  <a:pt x="9259254" y="1173392"/>
                  <a:pt x="9139181" y="1145683"/>
                </a:cubicBezTo>
                <a:cubicBezTo>
                  <a:pt x="9019108" y="1117974"/>
                  <a:pt x="8857471" y="1147992"/>
                  <a:pt x="8751253" y="1187246"/>
                </a:cubicBezTo>
                <a:cubicBezTo>
                  <a:pt x="8645035" y="1226500"/>
                  <a:pt x="8605781" y="1321174"/>
                  <a:pt x="8501872" y="1381210"/>
                </a:cubicBezTo>
                <a:cubicBezTo>
                  <a:pt x="8397963" y="1441246"/>
                  <a:pt x="8252490" y="1535919"/>
                  <a:pt x="8127799" y="1547464"/>
                </a:cubicBezTo>
                <a:cubicBezTo>
                  <a:pt x="8003108" y="1559009"/>
                  <a:pt x="7896890" y="1471265"/>
                  <a:pt x="7753726" y="1450483"/>
                </a:cubicBezTo>
                <a:cubicBezTo>
                  <a:pt x="7610562" y="1429701"/>
                  <a:pt x="7418908" y="1413537"/>
                  <a:pt x="7268817" y="1422773"/>
                </a:cubicBezTo>
                <a:cubicBezTo>
                  <a:pt x="7118726" y="1432009"/>
                  <a:pt x="6991727" y="1512828"/>
                  <a:pt x="6853181" y="1505901"/>
                </a:cubicBezTo>
                <a:cubicBezTo>
                  <a:pt x="6714636" y="1498974"/>
                  <a:pt x="6631508" y="1399683"/>
                  <a:pt x="6437544" y="1381210"/>
                </a:cubicBezTo>
                <a:cubicBezTo>
                  <a:pt x="6243580" y="1362737"/>
                  <a:pt x="5906453" y="1418155"/>
                  <a:pt x="5689399" y="1395064"/>
                </a:cubicBezTo>
                <a:cubicBezTo>
                  <a:pt x="5472345" y="1371973"/>
                  <a:pt x="5315326" y="1279609"/>
                  <a:pt x="5135217" y="1242664"/>
                </a:cubicBezTo>
                <a:cubicBezTo>
                  <a:pt x="4955108" y="1205719"/>
                  <a:pt x="4761144" y="1238047"/>
                  <a:pt x="4608744" y="1173392"/>
                </a:cubicBezTo>
                <a:cubicBezTo>
                  <a:pt x="4456344" y="1108737"/>
                  <a:pt x="4343199" y="877828"/>
                  <a:pt x="4220817" y="854737"/>
                </a:cubicBezTo>
                <a:cubicBezTo>
                  <a:pt x="4098435" y="831646"/>
                  <a:pt x="3994526" y="1007137"/>
                  <a:pt x="3874453" y="1034846"/>
                </a:cubicBezTo>
                <a:cubicBezTo>
                  <a:pt x="3754380" y="1062555"/>
                  <a:pt x="3578890" y="997901"/>
                  <a:pt x="3500381" y="1020992"/>
                </a:cubicBezTo>
                <a:cubicBezTo>
                  <a:pt x="3421872" y="1044083"/>
                  <a:pt x="3451890" y="1124901"/>
                  <a:pt x="3403399" y="1173392"/>
                </a:cubicBezTo>
                <a:cubicBezTo>
                  <a:pt x="3354908" y="1221883"/>
                  <a:pt x="3260235" y="1288846"/>
                  <a:pt x="3209435" y="1311937"/>
                </a:cubicBezTo>
                <a:cubicBezTo>
                  <a:pt x="3158635" y="1335028"/>
                  <a:pt x="3151708" y="1295773"/>
                  <a:pt x="3098599" y="1311937"/>
                </a:cubicBezTo>
                <a:cubicBezTo>
                  <a:pt x="3045490" y="1328101"/>
                  <a:pt x="2962363" y="1397373"/>
                  <a:pt x="2890781" y="1408919"/>
                </a:cubicBezTo>
                <a:cubicBezTo>
                  <a:pt x="2819199" y="1420465"/>
                  <a:pt x="2749926" y="1348883"/>
                  <a:pt x="2669108" y="1381210"/>
                </a:cubicBezTo>
                <a:cubicBezTo>
                  <a:pt x="2588290" y="1413537"/>
                  <a:pt x="2477454" y="1582101"/>
                  <a:pt x="2405872" y="1602883"/>
                </a:cubicBezTo>
                <a:cubicBezTo>
                  <a:pt x="2334290" y="1623665"/>
                  <a:pt x="2311199" y="1503592"/>
                  <a:pt x="2239617" y="1505901"/>
                </a:cubicBezTo>
                <a:cubicBezTo>
                  <a:pt x="2168035" y="1508210"/>
                  <a:pt x="2043345" y="1612119"/>
                  <a:pt x="1976381" y="1616737"/>
                </a:cubicBezTo>
                <a:cubicBezTo>
                  <a:pt x="1909417" y="1621355"/>
                  <a:pt x="1888635" y="1522064"/>
                  <a:pt x="1837835" y="1533610"/>
                </a:cubicBezTo>
                <a:cubicBezTo>
                  <a:pt x="1787035" y="1545156"/>
                  <a:pt x="1722381" y="1642137"/>
                  <a:pt x="1671581" y="1686010"/>
                </a:cubicBezTo>
                <a:cubicBezTo>
                  <a:pt x="1620781" y="1729883"/>
                  <a:pt x="1597690" y="1776064"/>
                  <a:pt x="1533035" y="1796846"/>
                </a:cubicBezTo>
                <a:cubicBezTo>
                  <a:pt x="1468380" y="1817628"/>
                  <a:pt x="1348307" y="1833792"/>
                  <a:pt x="1283653" y="1810701"/>
                </a:cubicBezTo>
                <a:cubicBezTo>
                  <a:pt x="1218999" y="1787610"/>
                  <a:pt x="1212072" y="1699865"/>
                  <a:pt x="1145108" y="1658301"/>
                </a:cubicBezTo>
                <a:cubicBezTo>
                  <a:pt x="1078145" y="1616737"/>
                  <a:pt x="990399" y="1609810"/>
                  <a:pt x="881872" y="1561319"/>
                </a:cubicBezTo>
                <a:cubicBezTo>
                  <a:pt x="773345" y="1512828"/>
                  <a:pt x="604780" y="1408919"/>
                  <a:pt x="493944" y="1367355"/>
                </a:cubicBezTo>
                <a:cubicBezTo>
                  <a:pt x="383108" y="1325791"/>
                  <a:pt x="329998" y="1415846"/>
                  <a:pt x="216853" y="1311937"/>
                </a:cubicBezTo>
                <a:cubicBezTo>
                  <a:pt x="174424" y="1272971"/>
                  <a:pt x="116733" y="1186597"/>
                  <a:pt x="57661" y="1092632"/>
                </a:cubicBezTo>
                <a:lnTo>
                  <a:pt x="0" y="999795"/>
                </a:lnTo>
                <a:lnTo>
                  <a:pt x="0" y="123606"/>
                </a:lnTo>
                <a:lnTo>
                  <a:pt x="36623" y="196714"/>
                </a:lnTo>
                <a:cubicBezTo>
                  <a:pt x="126366" y="381626"/>
                  <a:pt x="215988" y="591501"/>
                  <a:pt x="286126" y="619210"/>
                </a:cubicBezTo>
                <a:cubicBezTo>
                  <a:pt x="473162" y="693101"/>
                  <a:pt x="683290" y="815482"/>
                  <a:pt x="798744" y="882446"/>
                </a:cubicBezTo>
                <a:cubicBezTo>
                  <a:pt x="914198" y="949410"/>
                  <a:pt x="898035" y="1018683"/>
                  <a:pt x="978853" y="1020992"/>
                </a:cubicBezTo>
                <a:cubicBezTo>
                  <a:pt x="1059671" y="1023301"/>
                  <a:pt x="1128944" y="977119"/>
                  <a:pt x="1283653" y="896301"/>
                </a:cubicBezTo>
                <a:cubicBezTo>
                  <a:pt x="1438362" y="815483"/>
                  <a:pt x="1706217" y="633065"/>
                  <a:pt x="1907108" y="536083"/>
                </a:cubicBezTo>
                <a:cubicBezTo>
                  <a:pt x="2107999" y="439101"/>
                  <a:pt x="2253472" y="325956"/>
                  <a:pt x="2488999" y="314410"/>
                </a:cubicBezTo>
                <a:cubicBezTo>
                  <a:pt x="2724526" y="302864"/>
                  <a:pt x="3082436" y="416010"/>
                  <a:pt x="3320272" y="466810"/>
                </a:cubicBezTo>
                <a:cubicBezTo>
                  <a:pt x="3558108" y="517610"/>
                  <a:pt x="3779781" y="579956"/>
                  <a:pt x="3916017" y="619210"/>
                </a:cubicBezTo>
                <a:cubicBezTo>
                  <a:pt x="4052253" y="658464"/>
                  <a:pt x="4049945" y="672319"/>
                  <a:pt x="4137690" y="702337"/>
                </a:cubicBezTo>
                <a:cubicBezTo>
                  <a:pt x="4225435" y="732355"/>
                  <a:pt x="4361672" y="753137"/>
                  <a:pt x="4442490" y="799319"/>
                </a:cubicBezTo>
                <a:cubicBezTo>
                  <a:pt x="4523308" y="845501"/>
                  <a:pt x="4537163" y="935555"/>
                  <a:pt x="4622599" y="979428"/>
                </a:cubicBezTo>
                <a:cubicBezTo>
                  <a:pt x="4708035" y="1023301"/>
                  <a:pt x="4844272" y="1076409"/>
                  <a:pt x="4955108" y="1062555"/>
                </a:cubicBezTo>
                <a:cubicBezTo>
                  <a:pt x="5065944" y="1048701"/>
                  <a:pt x="5167544" y="907846"/>
                  <a:pt x="5287617" y="896301"/>
                </a:cubicBezTo>
                <a:cubicBezTo>
                  <a:pt x="5407690" y="884756"/>
                  <a:pt x="5567017" y="1018683"/>
                  <a:pt x="5675544" y="993283"/>
                </a:cubicBezTo>
                <a:cubicBezTo>
                  <a:pt x="5784071" y="967883"/>
                  <a:pt x="5853345" y="792392"/>
                  <a:pt x="5938781" y="743901"/>
                </a:cubicBezTo>
                <a:cubicBezTo>
                  <a:pt x="6024217" y="695410"/>
                  <a:pt x="6070399" y="769301"/>
                  <a:pt x="6188162" y="702337"/>
                </a:cubicBezTo>
                <a:cubicBezTo>
                  <a:pt x="6305926" y="635373"/>
                  <a:pt x="6518362" y="358283"/>
                  <a:pt x="6645362" y="342119"/>
                </a:cubicBezTo>
                <a:cubicBezTo>
                  <a:pt x="6772362" y="325955"/>
                  <a:pt x="6853180" y="529155"/>
                  <a:pt x="6950162" y="605355"/>
                </a:cubicBezTo>
                <a:cubicBezTo>
                  <a:pt x="7047144" y="681555"/>
                  <a:pt x="7130271" y="716192"/>
                  <a:pt x="7227253" y="799319"/>
                </a:cubicBezTo>
                <a:cubicBezTo>
                  <a:pt x="7324235" y="882446"/>
                  <a:pt x="7398126" y="1090264"/>
                  <a:pt x="7532053" y="1104119"/>
                </a:cubicBezTo>
                <a:cubicBezTo>
                  <a:pt x="7665980" y="1117974"/>
                  <a:pt x="7859944" y="914773"/>
                  <a:pt x="8030817" y="882446"/>
                </a:cubicBezTo>
                <a:cubicBezTo>
                  <a:pt x="8201690" y="850119"/>
                  <a:pt x="8423363" y="884755"/>
                  <a:pt x="8557290" y="910155"/>
                </a:cubicBezTo>
                <a:cubicBezTo>
                  <a:pt x="8691217" y="935555"/>
                  <a:pt x="8707381" y="1090264"/>
                  <a:pt x="8834381" y="1034846"/>
                </a:cubicBezTo>
                <a:cubicBezTo>
                  <a:pt x="8961381" y="979428"/>
                  <a:pt x="9157654" y="667700"/>
                  <a:pt x="9319290" y="577646"/>
                </a:cubicBezTo>
                <a:cubicBezTo>
                  <a:pt x="9480926" y="487592"/>
                  <a:pt x="9628708" y="589192"/>
                  <a:pt x="9804199" y="494519"/>
                </a:cubicBezTo>
                <a:cubicBezTo>
                  <a:pt x="9979690" y="399846"/>
                  <a:pt x="10192126" y="60410"/>
                  <a:pt x="10372235" y="9610"/>
                </a:cubicBezTo>
                <a:cubicBezTo>
                  <a:pt x="10394749" y="3260"/>
                  <a:pt x="10417118" y="266"/>
                  <a:pt x="10439343" y="1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6" name="任意形状 295"/>
          <p:cNvSpPr/>
          <p:nvPr userDrawn="1"/>
        </p:nvSpPr>
        <p:spPr>
          <a:xfrm>
            <a:off x="1" y="5278690"/>
            <a:ext cx="5743205" cy="788846"/>
          </a:xfrm>
          <a:custGeom>
            <a:gdLst>
              <a:gd name="connsiteX0" fmla="*/ 4276235 w 5122065"/>
              <a:gd name="connsiteY0" fmla="*/ 0 h 1331509"/>
              <a:gd name="connsiteX1" fmla="*/ 4622599 w 5122065"/>
              <a:gd name="connsiteY1" fmla="*/ 263236 h 1331509"/>
              <a:gd name="connsiteX2" fmla="*/ 4959438 w 5122065"/>
              <a:gd name="connsiteY2" fmla="*/ 365414 h 1331509"/>
              <a:gd name="connsiteX3" fmla="*/ 5122065 w 5122065"/>
              <a:gd name="connsiteY3" fmla="*/ 413482 h 1331509"/>
              <a:gd name="connsiteX4" fmla="*/ 5089500 w 5122065"/>
              <a:gd name="connsiteY4" fmla="*/ 440694 h 1331509"/>
              <a:gd name="connsiteX5" fmla="*/ 4844272 w 5122065"/>
              <a:gd name="connsiteY5" fmla="*/ 665018 h 1331509"/>
              <a:gd name="connsiteX6" fmla="*/ 4345508 w 5122065"/>
              <a:gd name="connsiteY6" fmla="*/ 886691 h 1331509"/>
              <a:gd name="connsiteX7" fmla="*/ 4151544 w 5122065"/>
              <a:gd name="connsiteY7" fmla="*/ 1080654 h 1331509"/>
              <a:gd name="connsiteX8" fmla="*/ 3971435 w 5122065"/>
              <a:gd name="connsiteY8" fmla="*/ 1080654 h 1331509"/>
              <a:gd name="connsiteX9" fmla="*/ 3486526 w 5122065"/>
              <a:gd name="connsiteY9" fmla="*/ 1108364 h 1331509"/>
              <a:gd name="connsiteX10" fmla="*/ 3223290 w 5122065"/>
              <a:gd name="connsiteY10" fmla="*/ 1108364 h 1331509"/>
              <a:gd name="connsiteX11" fmla="*/ 2530562 w 5122065"/>
              <a:gd name="connsiteY11" fmla="*/ 1149927 h 1331509"/>
              <a:gd name="connsiteX12" fmla="*/ 2142635 w 5122065"/>
              <a:gd name="connsiteY12" fmla="*/ 997527 h 1331509"/>
              <a:gd name="connsiteX13" fmla="*/ 2017944 w 5122065"/>
              <a:gd name="connsiteY13" fmla="*/ 1039091 h 1331509"/>
              <a:gd name="connsiteX14" fmla="*/ 1726999 w 5122065"/>
              <a:gd name="connsiteY14" fmla="*/ 928254 h 1331509"/>
              <a:gd name="connsiteX15" fmla="*/ 1131253 w 5122065"/>
              <a:gd name="connsiteY15" fmla="*/ 969818 h 1331509"/>
              <a:gd name="connsiteX16" fmla="*/ 895726 w 5122065"/>
              <a:gd name="connsiteY16" fmla="*/ 1108364 h 1331509"/>
              <a:gd name="connsiteX17" fmla="*/ 535508 w 5122065"/>
              <a:gd name="connsiteY17" fmla="*/ 1191491 h 1331509"/>
              <a:gd name="connsiteX18" fmla="*/ 189144 w 5122065"/>
              <a:gd name="connsiteY18" fmla="*/ 1330036 h 1331509"/>
              <a:gd name="connsiteX19" fmla="*/ 38476 w 5122065"/>
              <a:gd name="connsiteY19" fmla="*/ 1267149 h 1331509"/>
              <a:gd name="connsiteX20" fmla="*/ 0 w 5122065"/>
              <a:gd name="connsiteY20" fmla="*/ 1238995 h 1331509"/>
              <a:gd name="connsiteX21" fmla="*/ 0 w 5122065"/>
              <a:gd name="connsiteY21" fmla="*/ 121717 h 1331509"/>
              <a:gd name="connsiteX22" fmla="*/ 19548 w 5122065"/>
              <a:gd name="connsiteY22" fmla="*/ 121309 h 1331509"/>
              <a:gd name="connsiteX23" fmla="*/ 466235 w 5122065"/>
              <a:gd name="connsiteY23" fmla="*/ 193964 h 1331509"/>
              <a:gd name="connsiteX24" fmla="*/ 729472 w 5122065"/>
              <a:gd name="connsiteY24" fmla="*/ 512618 h 1331509"/>
              <a:gd name="connsiteX25" fmla="*/ 923435 w 5122065"/>
              <a:gd name="connsiteY25" fmla="*/ 484909 h 1331509"/>
              <a:gd name="connsiteX26" fmla="*/ 1477617 w 5122065"/>
              <a:gd name="connsiteY26" fmla="*/ 678873 h 1331509"/>
              <a:gd name="connsiteX27" fmla="*/ 2419726 w 5122065"/>
              <a:gd name="connsiteY27" fmla="*/ 512618 h 1331509"/>
              <a:gd name="connsiteX28" fmla="*/ 3389544 w 5122065"/>
              <a:gd name="connsiteY28" fmla="*/ 290945 h 1331509"/>
              <a:gd name="connsiteX29" fmla="*/ 3514235 w 5122065"/>
              <a:gd name="connsiteY29" fmla="*/ 415636 h 1331509"/>
              <a:gd name="connsiteX30" fmla="*/ 3929872 w 5122065"/>
              <a:gd name="connsiteY30" fmla="*/ 263236 h 1331509"/>
              <a:gd name="connsiteX31" fmla="*/ 4276235 w 5122065"/>
              <a:gd name="connsiteY31" fmla="*/ 0 h 133150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122065" h="1331509">
                <a:moveTo>
                  <a:pt x="4276235" y="0"/>
                </a:moveTo>
                <a:cubicBezTo>
                  <a:pt x="4391689" y="0"/>
                  <a:pt x="4449417" y="180109"/>
                  <a:pt x="4622599" y="263236"/>
                </a:cubicBezTo>
                <a:cubicBezTo>
                  <a:pt x="4709190" y="304800"/>
                  <a:pt x="4832726" y="332509"/>
                  <a:pt x="4959438" y="365414"/>
                </a:cubicBezTo>
                <a:lnTo>
                  <a:pt x="5122065" y="413482"/>
                </a:lnTo>
                <a:lnTo>
                  <a:pt x="5089500" y="440694"/>
                </a:lnTo>
                <a:cubicBezTo>
                  <a:pt x="5010238" y="513665"/>
                  <a:pt x="4938079" y="608734"/>
                  <a:pt x="4844272" y="665018"/>
                </a:cubicBezTo>
                <a:cubicBezTo>
                  <a:pt x="4694181" y="755072"/>
                  <a:pt x="4460963" y="817418"/>
                  <a:pt x="4345508" y="886691"/>
                </a:cubicBezTo>
                <a:cubicBezTo>
                  <a:pt x="4230053" y="955964"/>
                  <a:pt x="4213889" y="1048327"/>
                  <a:pt x="4151544" y="1080654"/>
                </a:cubicBezTo>
                <a:cubicBezTo>
                  <a:pt x="4089199" y="1112981"/>
                  <a:pt x="4082271" y="1076036"/>
                  <a:pt x="3971435" y="1080654"/>
                </a:cubicBezTo>
                <a:cubicBezTo>
                  <a:pt x="3860599" y="1085272"/>
                  <a:pt x="3611217" y="1103746"/>
                  <a:pt x="3486526" y="1108364"/>
                </a:cubicBezTo>
                <a:cubicBezTo>
                  <a:pt x="3361835" y="1112982"/>
                  <a:pt x="3382617" y="1101437"/>
                  <a:pt x="3223290" y="1108364"/>
                </a:cubicBezTo>
                <a:cubicBezTo>
                  <a:pt x="3063963" y="1115291"/>
                  <a:pt x="2710671" y="1168400"/>
                  <a:pt x="2530562" y="1149927"/>
                </a:cubicBezTo>
                <a:cubicBezTo>
                  <a:pt x="2350453" y="1131454"/>
                  <a:pt x="2228071" y="1016000"/>
                  <a:pt x="2142635" y="997527"/>
                </a:cubicBezTo>
                <a:cubicBezTo>
                  <a:pt x="2057199" y="979054"/>
                  <a:pt x="2087217" y="1050636"/>
                  <a:pt x="2017944" y="1039091"/>
                </a:cubicBezTo>
                <a:cubicBezTo>
                  <a:pt x="1948671" y="1027546"/>
                  <a:pt x="1874781" y="939800"/>
                  <a:pt x="1726999" y="928254"/>
                </a:cubicBezTo>
                <a:cubicBezTo>
                  <a:pt x="1579217" y="916708"/>
                  <a:pt x="1269798" y="939800"/>
                  <a:pt x="1131253" y="969818"/>
                </a:cubicBezTo>
                <a:cubicBezTo>
                  <a:pt x="992708" y="999836"/>
                  <a:pt x="995017" y="1071419"/>
                  <a:pt x="895726" y="1108364"/>
                </a:cubicBezTo>
                <a:cubicBezTo>
                  <a:pt x="796435" y="1145309"/>
                  <a:pt x="653272" y="1154546"/>
                  <a:pt x="535508" y="1191491"/>
                </a:cubicBezTo>
                <a:cubicBezTo>
                  <a:pt x="417744" y="1228436"/>
                  <a:pt x="350780" y="1295400"/>
                  <a:pt x="189144" y="1330036"/>
                </a:cubicBezTo>
                <a:cubicBezTo>
                  <a:pt x="148735" y="1338695"/>
                  <a:pt x="96203" y="1308100"/>
                  <a:pt x="38476" y="1267149"/>
                </a:cubicBezTo>
                <a:lnTo>
                  <a:pt x="0" y="1238995"/>
                </a:lnTo>
                <a:lnTo>
                  <a:pt x="0" y="121717"/>
                </a:lnTo>
                <a:lnTo>
                  <a:pt x="19548" y="121309"/>
                </a:lnTo>
                <a:cubicBezTo>
                  <a:pt x="177238" y="124331"/>
                  <a:pt x="369542" y="156442"/>
                  <a:pt x="466235" y="193964"/>
                </a:cubicBezTo>
                <a:cubicBezTo>
                  <a:pt x="620944" y="254000"/>
                  <a:pt x="653272" y="464127"/>
                  <a:pt x="729472" y="512618"/>
                </a:cubicBezTo>
                <a:cubicBezTo>
                  <a:pt x="805672" y="561109"/>
                  <a:pt x="798744" y="457200"/>
                  <a:pt x="923435" y="484909"/>
                </a:cubicBezTo>
                <a:cubicBezTo>
                  <a:pt x="1048126" y="512618"/>
                  <a:pt x="1228235" y="674255"/>
                  <a:pt x="1477617" y="678873"/>
                </a:cubicBezTo>
                <a:cubicBezTo>
                  <a:pt x="1726999" y="683491"/>
                  <a:pt x="2101072" y="577273"/>
                  <a:pt x="2419726" y="512618"/>
                </a:cubicBezTo>
                <a:cubicBezTo>
                  <a:pt x="2738380" y="447963"/>
                  <a:pt x="3207126" y="307109"/>
                  <a:pt x="3389544" y="290945"/>
                </a:cubicBezTo>
                <a:cubicBezTo>
                  <a:pt x="3571962" y="274781"/>
                  <a:pt x="3424180" y="420254"/>
                  <a:pt x="3514235" y="415636"/>
                </a:cubicBezTo>
                <a:cubicBezTo>
                  <a:pt x="3604290" y="411018"/>
                  <a:pt x="3802872" y="332509"/>
                  <a:pt x="3929872" y="263236"/>
                </a:cubicBezTo>
                <a:cubicBezTo>
                  <a:pt x="4056872" y="193963"/>
                  <a:pt x="4160781" y="0"/>
                  <a:pt x="427623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4" name="任意形状 293"/>
          <p:cNvSpPr/>
          <p:nvPr userDrawn="1"/>
        </p:nvSpPr>
        <p:spPr>
          <a:xfrm>
            <a:off x="5743205" y="5477571"/>
            <a:ext cx="3959039" cy="712575"/>
          </a:xfrm>
          <a:custGeom>
            <a:gdLst>
              <a:gd name="connsiteX0" fmla="*/ 239912 w 3530860"/>
              <a:gd name="connsiteY0" fmla="*/ 926 h 1202770"/>
              <a:gd name="connsiteX1" fmla="*/ 664316 w 3530860"/>
              <a:gd name="connsiteY1" fmla="*/ 93794 h 1202770"/>
              <a:gd name="connsiteX2" fmla="*/ 1606425 w 3530860"/>
              <a:gd name="connsiteY2" fmla="*/ 273903 h 1202770"/>
              <a:gd name="connsiteX3" fmla="*/ 2700934 w 3530860"/>
              <a:gd name="connsiteY3" fmla="*/ 412448 h 1202770"/>
              <a:gd name="connsiteX4" fmla="*/ 2784061 w 3530860"/>
              <a:gd name="connsiteY4" fmla="*/ 592557 h 1202770"/>
              <a:gd name="connsiteX5" fmla="*/ 3324388 w 3530860"/>
              <a:gd name="connsiteY5" fmla="*/ 564848 h 1202770"/>
              <a:gd name="connsiteX6" fmla="*/ 3483716 w 3530860"/>
              <a:gd name="connsiteY6" fmla="*/ 663562 h 1202770"/>
              <a:gd name="connsiteX7" fmla="*/ 3530860 w 3530860"/>
              <a:gd name="connsiteY7" fmla="*/ 705992 h 1202770"/>
              <a:gd name="connsiteX8" fmla="*/ 3474191 w 3530860"/>
              <a:gd name="connsiteY8" fmla="*/ 745823 h 1202770"/>
              <a:gd name="connsiteX9" fmla="*/ 3227407 w 3530860"/>
              <a:gd name="connsiteY9" fmla="*/ 897357 h 1202770"/>
              <a:gd name="connsiteX10" fmla="*/ 2700934 w 3530860"/>
              <a:gd name="connsiteY10" fmla="*/ 1008194 h 1202770"/>
              <a:gd name="connsiteX11" fmla="*/ 2174461 w 3530860"/>
              <a:gd name="connsiteY11" fmla="*/ 1202157 h 1202770"/>
              <a:gd name="connsiteX12" fmla="*/ 1537152 w 3530860"/>
              <a:gd name="connsiteY12" fmla="*/ 938921 h 1202770"/>
              <a:gd name="connsiteX13" fmla="*/ 692025 w 3530860"/>
              <a:gd name="connsiteY13" fmla="*/ 675685 h 1202770"/>
              <a:gd name="connsiteX14" fmla="*/ 193261 w 3530860"/>
              <a:gd name="connsiteY14" fmla="*/ 163067 h 1202770"/>
              <a:gd name="connsiteX15" fmla="*/ 25599 w 3530860"/>
              <a:gd name="connsiteY15" fmla="*/ 85351 h 1202770"/>
              <a:gd name="connsiteX16" fmla="*/ 0 w 3530860"/>
              <a:gd name="connsiteY16" fmla="*/ 77785 h 1202770"/>
              <a:gd name="connsiteX17" fmla="*/ 16074 w 3530860"/>
              <a:gd name="connsiteY17" fmla="*/ 64353 h 1202770"/>
              <a:gd name="connsiteX18" fmla="*/ 123988 w 3530860"/>
              <a:gd name="connsiteY18" fmla="*/ 10667 h 1202770"/>
              <a:gd name="connsiteX19" fmla="*/ 239912 w 3530860"/>
              <a:gd name="connsiteY19" fmla="*/ 926 h 12027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530860" h="1202770">
                <a:moveTo>
                  <a:pt x="239912" y="926"/>
                </a:moveTo>
                <a:cubicBezTo>
                  <a:pt x="356052" y="8502"/>
                  <a:pt x="479011" y="60889"/>
                  <a:pt x="664316" y="93794"/>
                </a:cubicBezTo>
                <a:cubicBezTo>
                  <a:pt x="911389" y="137667"/>
                  <a:pt x="1266989" y="220794"/>
                  <a:pt x="1606425" y="273903"/>
                </a:cubicBezTo>
                <a:cubicBezTo>
                  <a:pt x="1945861" y="327012"/>
                  <a:pt x="2504661" y="359339"/>
                  <a:pt x="2700934" y="412448"/>
                </a:cubicBezTo>
                <a:cubicBezTo>
                  <a:pt x="2897207" y="465557"/>
                  <a:pt x="2680152" y="567157"/>
                  <a:pt x="2784061" y="592557"/>
                </a:cubicBezTo>
                <a:cubicBezTo>
                  <a:pt x="2887970" y="617957"/>
                  <a:pt x="3181224" y="534830"/>
                  <a:pt x="3324388" y="564848"/>
                </a:cubicBezTo>
                <a:cubicBezTo>
                  <a:pt x="3395970" y="579857"/>
                  <a:pt x="3439843" y="620844"/>
                  <a:pt x="3483716" y="663562"/>
                </a:cubicBezTo>
                <a:lnTo>
                  <a:pt x="3530860" y="705992"/>
                </a:lnTo>
                <a:lnTo>
                  <a:pt x="3474191" y="745823"/>
                </a:lnTo>
                <a:cubicBezTo>
                  <a:pt x="3394238" y="803839"/>
                  <a:pt x="3310534" y="863875"/>
                  <a:pt x="3227407" y="897357"/>
                </a:cubicBezTo>
                <a:cubicBezTo>
                  <a:pt x="3061153" y="964321"/>
                  <a:pt x="2876425" y="957394"/>
                  <a:pt x="2700934" y="1008194"/>
                </a:cubicBezTo>
                <a:cubicBezTo>
                  <a:pt x="2525443" y="1058994"/>
                  <a:pt x="2368425" y="1213702"/>
                  <a:pt x="2174461" y="1202157"/>
                </a:cubicBezTo>
                <a:cubicBezTo>
                  <a:pt x="1980497" y="1190612"/>
                  <a:pt x="1784225" y="1026666"/>
                  <a:pt x="1537152" y="938921"/>
                </a:cubicBezTo>
                <a:cubicBezTo>
                  <a:pt x="1290079" y="851176"/>
                  <a:pt x="916007" y="804994"/>
                  <a:pt x="692025" y="675685"/>
                </a:cubicBezTo>
                <a:cubicBezTo>
                  <a:pt x="468043" y="546376"/>
                  <a:pt x="391843" y="287758"/>
                  <a:pt x="193261" y="163067"/>
                </a:cubicBezTo>
                <a:cubicBezTo>
                  <a:pt x="143616" y="131894"/>
                  <a:pt x="86321" y="106783"/>
                  <a:pt x="25599" y="85351"/>
                </a:cubicBezTo>
                <a:lnTo>
                  <a:pt x="0" y="77785"/>
                </a:lnTo>
                <a:lnTo>
                  <a:pt x="16074" y="64353"/>
                </a:lnTo>
                <a:cubicBezTo>
                  <a:pt x="49376" y="39675"/>
                  <a:pt x="84734" y="20481"/>
                  <a:pt x="123988" y="10667"/>
                </a:cubicBezTo>
                <a:cubicBezTo>
                  <a:pt x="163243" y="854"/>
                  <a:pt x="201198" y="-1600"/>
                  <a:pt x="239912" y="92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3" name="任意形状 292"/>
          <p:cNvSpPr/>
          <p:nvPr userDrawn="1"/>
        </p:nvSpPr>
        <p:spPr>
          <a:xfrm>
            <a:off x="9702245" y="5734152"/>
            <a:ext cx="1910118" cy="332679"/>
          </a:xfrm>
          <a:custGeom>
            <a:gdLst>
              <a:gd name="connsiteX0" fmla="*/ 1125297 w 1703535"/>
              <a:gd name="connsiteY0" fmla="*/ 143 h 561535"/>
              <a:gd name="connsiteX1" fmla="*/ 1262110 w 1703535"/>
              <a:gd name="connsiteY1" fmla="*/ 20925 h 561535"/>
              <a:gd name="connsiteX2" fmla="*/ 1456074 w 1703535"/>
              <a:gd name="connsiteY2" fmla="*/ 214889 h 561535"/>
              <a:gd name="connsiteX3" fmla="*/ 1691601 w 1703535"/>
              <a:gd name="connsiteY3" fmla="*/ 394998 h 561535"/>
              <a:gd name="connsiteX4" fmla="*/ 1703535 w 1703535"/>
              <a:gd name="connsiteY4" fmla="*/ 402494 h 561535"/>
              <a:gd name="connsiteX5" fmla="*/ 1629797 w 1703535"/>
              <a:gd name="connsiteY5" fmla="*/ 437536 h 561535"/>
              <a:gd name="connsiteX6" fmla="*/ 1414510 w 1703535"/>
              <a:gd name="connsiteY6" fmla="*/ 561252 h 561535"/>
              <a:gd name="connsiteX7" fmla="*/ 1054292 w 1703535"/>
              <a:gd name="connsiteY7" fmla="*/ 436561 h 561535"/>
              <a:gd name="connsiteX8" fmla="*/ 791056 w 1703535"/>
              <a:gd name="connsiteY8" fmla="*/ 505834 h 561535"/>
              <a:gd name="connsiteX9" fmla="*/ 652510 w 1703535"/>
              <a:gd name="connsiteY9" fmla="*/ 394998 h 561535"/>
              <a:gd name="connsiteX10" fmla="*/ 112183 w 1703535"/>
              <a:gd name="connsiteY10" fmla="*/ 339580 h 561535"/>
              <a:gd name="connsiteX11" fmla="*/ 22128 w 1703535"/>
              <a:gd name="connsiteY11" fmla="*/ 292821 h 561535"/>
              <a:gd name="connsiteX12" fmla="*/ 0 w 1703535"/>
              <a:gd name="connsiteY12" fmla="*/ 272905 h 561535"/>
              <a:gd name="connsiteX13" fmla="*/ 59904 w 1703535"/>
              <a:gd name="connsiteY13" fmla="*/ 230800 h 561535"/>
              <a:gd name="connsiteX14" fmla="*/ 167601 w 1703535"/>
              <a:gd name="connsiteY14" fmla="*/ 173325 h 561535"/>
              <a:gd name="connsiteX15" fmla="*/ 513965 w 1703535"/>
              <a:gd name="connsiteY15" fmla="*/ 159470 h 561535"/>
              <a:gd name="connsiteX16" fmla="*/ 957310 w 1703535"/>
              <a:gd name="connsiteY16" fmla="*/ 20925 h 561535"/>
              <a:gd name="connsiteX17" fmla="*/ 1125297 w 1703535"/>
              <a:gd name="connsiteY17" fmla="*/ 143 h 56153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03535" h="561535">
                <a:moveTo>
                  <a:pt x="1125297" y="143"/>
                </a:moveTo>
                <a:cubicBezTo>
                  <a:pt x="1175519" y="-1011"/>
                  <a:pt x="1220546" y="4762"/>
                  <a:pt x="1262110" y="20925"/>
                </a:cubicBezTo>
                <a:cubicBezTo>
                  <a:pt x="1345237" y="53252"/>
                  <a:pt x="1384492" y="152544"/>
                  <a:pt x="1456074" y="214889"/>
                </a:cubicBezTo>
                <a:cubicBezTo>
                  <a:pt x="1527656" y="277234"/>
                  <a:pt x="1555365" y="309562"/>
                  <a:pt x="1691601" y="394998"/>
                </a:cubicBezTo>
                <a:lnTo>
                  <a:pt x="1703535" y="402494"/>
                </a:lnTo>
                <a:lnTo>
                  <a:pt x="1629797" y="437536"/>
                </a:lnTo>
                <a:cubicBezTo>
                  <a:pt x="1550891" y="488516"/>
                  <a:pt x="1497637" y="556057"/>
                  <a:pt x="1414510" y="561252"/>
                </a:cubicBezTo>
                <a:cubicBezTo>
                  <a:pt x="1303674" y="568179"/>
                  <a:pt x="1158201" y="445797"/>
                  <a:pt x="1054292" y="436561"/>
                </a:cubicBezTo>
                <a:cubicBezTo>
                  <a:pt x="950383" y="427325"/>
                  <a:pt x="858020" y="512761"/>
                  <a:pt x="791056" y="505834"/>
                </a:cubicBezTo>
                <a:cubicBezTo>
                  <a:pt x="724092" y="498907"/>
                  <a:pt x="765656" y="422707"/>
                  <a:pt x="652510" y="394998"/>
                </a:cubicBezTo>
                <a:cubicBezTo>
                  <a:pt x="539364" y="367289"/>
                  <a:pt x="255347" y="383453"/>
                  <a:pt x="112183" y="339580"/>
                </a:cubicBezTo>
                <a:cubicBezTo>
                  <a:pt x="76392" y="328612"/>
                  <a:pt x="47528" y="312015"/>
                  <a:pt x="22128" y="292821"/>
                </a:cubicBezTo>
                <a:lnTo>
                  <a:pt x="0" y="272905"/>
                </a:lnTo>
                <a:lnTo>
                  <a:pt x="59904" y="230800"/>
                </a:lnTo>
                <a:cubicBezTo>
                  <a:pt x="97462" y="206374"/>
                  <a:pt x="133542" y="186025"/>
                  <a:pt x="167601" y="173325"/>
                </a:cubicBezTo>
                <a:cubicBezTo>
                  <a:pt x="303837" y="122525"/>
                  <a:pt x="382347" y="184870"/>
                  <a:pt x="513965" y="159470"/>
                </a:cubicBezTo>
                <a:cubicBezTo>
                  <a:pt x="645583" y="134070"/>
                  <a:pt x="832619" y="44016"/>
                  <a:pt x="957310" y="20925"/>
                </a:cubicBezTo>
                <a:cubicBezTo>
                  <a:pt x="1019656" y="9380"/>
                  <a:pt x="1075074" y="1298"/>
                  <a:pt x="1125297" y="14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2" name="任意形状 291"/>
          <p:cNvSpPr/>
          <p:nvPr userDrawn="1"/>
        </p:nvSpPr>
        <p:spPr>
          <a:xfrm>
            <a:off x="11612362" y="5920949"/>
            <a:ext cx="579637" cy="228574"/>
          </a:xfrm>
          <a:custGeom>
            <a:gdLst>
              <a:gd name="connsiteX0" fmla="*/ 516948 w 516948"/>
              <a:gd name="connsiteY0" fmla="*/ 0 h 385814"/>
              <a:gd name="connsiteX1" fmla="*/ 516948 w 516948"/>
              <a:gd name="connsiteY1" fmla="*/ 385814 h 385814"/>
              <a:gd name="connsiteX2" fmla="*/ 415392 w 516948"/>
              <a:gd name="connsiteY2" fmla="*/ 335249 h 385814"/>
              <a:gd name="connsiteX3" fmla="*/ 44134 w 516948"/>
              <a:gd name="connsiteY3" fmla="*/ 114916 h 385814"/>
              <a:gd name="connsiteX4" fmla="*/ 0 w 516948"/>
              <a:gd name="connsiteY4" fmla="*/ 87194 h 385814"/>
              <a:gd name="connsiteX5" fmla="*/ 15775 w 516948"/>
              <a:gd name="connsiteY5" fmla="*/ 79698 h 385814"/>
              <a:gd name="connsiteX6" fmla="*/ 480132 w 516948"/>
              <a:gd name="connsiteY6" fmla="*/ 11033 h 385814"/>
              <a:gd name="connsiteX7" fmla="*/ 516948 w 516948"/>
              <a:gd name="connsiteY7" fmla="*/ 0 h 38581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948" h="385814">
                <a:moveTo>
                  <a:pt x="516948" y="0"/>
                </a:moveTo>
                <a:lnTo>
                  <a:pt x="516948" y="385814"/>
                </a:lnTo>
                <a:lnTo>
                  <a:pt x="415392" y="335249"/>
                </a:lnTo>
                <a:cubicBezTo>
                  <a:pt x="282619" y="263722"/>
                  <a:pt x="145336" y="178439"/>
                  <a:pt x="44134" y="114916"/>
                </a:cubicBezTo>
                <a:lnTo>
                  <a:pt x="0" y="87194"/>
                </a:lnTo>
                <a:lnTo>
                  <a:pt x="15775" y="79698"/>
                </a:lnTo>
                <a:cubicBezTo>
                  <a:pt x="134981" y="43330"/>
                  <a:pt x="353191" y="40551"/>
                  <a:pt x="480132" y="11033"/>
                </a:cubicBezTo>
                <a:lnTo>
                  <a:pt x="51694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3" name="任意形状 262"/>
          <p:cNvSpPr/>
          <p:nvPr userDrawn="1"/>
        </p:nvSpPr>
        <p:spPr>
          <a:xfrm>
            <a:off x="0" y="4949130"/>
            <a:ext cx="12191999" cy="1023477"/>
          </a:xfrm>
          <a:custGeom>
            <a:gdLst>
              <a:gd name="connsiteX0" fmla="*/ 4175722 w 10873408"/>
              <a:gd name="connsiteY0" fmla="*/ 2061 h 1727548"/>
              <a:gd name="connsiteX1" fmla="*/ 4220817 w 10873408"/>
              <a:gd name="connsiteY1" fmla="*/ 2088 h 1727548"/>
              <a:gd name="connsiteX2" fmla="*/ 4608744 w 10873408"/>
              <a:gd name="connsiteY2" fmla="*/ 320743 h 1727548"/>
              <a:gd name="connsiteX3" fmla="*/ 5135217 w 10873408"/>
              <a:gd name="connsiteY3" fmla="*/ 390015 h 1727548"/>
              <a:gd name="connsiteX4" fmla="*/ 5689399 w 10873408"/>
              <a:gd name="connsiteY4" fmla="*/ 542415 h 1727548"/>
              <a:gd name="connsiteX5" fmla="*/ 6437544 w 10873408"/>
              <a:gd name="connsiteY5" fmla="*/ 528561 h 1727548"/>
              <a:gd name="connsiteX6" fmla="*/ 6853181 w 10873408"/>
              <a:gd name="connsiteY6" fmla="*/ 653252 h 1727548"/>
              <a:gd name="connsiteX7" fmla="*/ 7268817 w 10873408"/>
              <a:gd name="connsiteY7" fmla="*/ 570124 h 1727548"/>
              <a:gd name="connsiteX8" fmla="*/ 7753726 w 10873408"/>
              <a:gd name="connsiteY8" fmla="*/ 597834 h 1727548"/>
              <a:gd name="connsiteX9" fmla="*/ 8127799 w 10873408"/>
              <a:gd name="connsiteY9" fmla="*/ 694815 h 1727548"/>
              <a:gd name="connsiteX10" fmla="*/ 8501872 w 10873408"/>
              <a:gd name="connsiteY10" fmla="*/ 528561 h 1727548"/>
              <a:gd name="connsiteX11" fmla="*/ 8751253 w 10873408"/>
              <a:gd name="connsiteY11" fmla="*/ 334597 h 1727548"/>
              <a:gd name="connsiteX12" fmla="*/ 9139181 w 10873408"/>
              <a:gd name="connsiteY12" fmla="*/ 293034 h 1727548"/>
              <a:gd name="connsiteX13" fmla="*/ 9471690 w 10873408"/>
              <a:gd name="connsiteY13" fmla="*/ 500852 h 1727548"/>
              <a:gd name="connsiteX14" fmla="*/ 10039726 w 10873408"/>
              <a:gd name="connsiteY14" fmla="*/ 403870 h 1727548"/>
              <a:gd name="connsiteX15" fmla="*/ 10247544 w 10873408"/>
              <a:gd name="connsiteY15" fmla="*/ 445434 h 1727548"/>
              <a:gd name="connsiteX16" fmla="*/ 10399944 w 10873408"/>
              <a:gd name="connsiteY16" fmla="*/ 237615 h 1727548"/>
              <a:gd name="connsiteX17" fmla="*/ 10732453 w 10873408"/>
              <a:gd name="connsiteY17" fmla="*/ 473143 h 1727548"/>
              <a:gd name="connsiteX18" fmla="*/ 10843181 w 10873408"/>
              <a:gd name="connsiteY18" fmla="*/ 479421 h 1727548"/>
              <a:gd name="connsiteX19" fmla="*/ 10873408 w 10873408"/>
              <a:gd name="connsiteY19" fmla="*/ 474933 h 1727548"/>
              <a:gd name="connsiteX20" fmla="*/ 10873408 w 10873408"/>
              <a:gd name="connsiteY20" fmla="*/ 1640354 h 1727548"/>
              <a:gd name="connsiteX21" fmla="*/ 10836592 w 10873408"/>
              <a:gd name="connsiteY21" fmla="*/ 1651387 h 1727548"/>
              <a:gd name="connsiteX22" fmla="*/ 10372235 w 10873408"/>
              <a:gd name="connsiteY22" fmla="*/ 1720052 h 1727548"/>
              <a:gd name="connsiteX23" fmla="*/ 10356460 w 10873408"/>
              <a:gd name="connsiteY23" fmla="*/ 1727548 h 1727548"/>
              <a:gd name="connsiteX24" fmla="*/ 10344526 w 10873408"/>
              <a:gd name="connsiteY24" fmla="*/ 1720052 h 1727548"/>
              <a:gd name="connsiteX25" fmla="*/ 10108999 w 10873408"/>
              <a:gd name="connsiteY25" fmla="*/ 1539943 h 1727548"/>
              <a:gd name="connsiteX26" fmla="*/ 9915035 w 10873408"/>
              <a:gd name="connsiteY26" fmla="*/ 1345979 h 1727548"/>
              <a:gd name="connsiteX27" fmla="*/ 9610235 w 10873408"/>
              <a:gd name="connsiteY27" fmla="*/ 1345979 h 1727548"/>
              <a:gd name="connsiteX28" fmla="*/ 9166890 w 10873408"/>
              <a:gd name="connsiteY28" fmla="*/ 1484524 h 1727548"/>
              <a:gd name="connsiteX29" fmla="*/ 8820526 w 10873408"/>
              <a:gd name="connsiteY29" fmla="*/ 1498379 h 1727548"/>
              <a:gd name="connsiteX30" fmla="*/ 8712829 w 10873408"/>
              <a:gd name="connsiteY30" fmla="*/ 1555854 h 1727548"/>
              <a:gd name="connsiteX31" fmla="*/ 8652925 w 10873408"/>
              <a:gd name="connsiteY31" fmla="*/ 1597959 h 1727548"/>
              <a:gd name="connsiteX32" fmla="*/ 8605781 w 10873408"/>
              <a:gd name="connsiteY32" fmla="*/ 1555529 h 1727548"/>
              <a:gd name="connsiteX33" fmla="*/ 8446453 w 10873408"/>
              <a:gd name="connsiteY33" fmla="*/ 1456815 h 1727548"/>
              <a:gd name="connsiteX34" fmla="*/ 7906126 w 10873408"/>
              <a:gd name="connsiteY34" fmla="*/ 1484524 h 1727548"/>
              <a:gd name="connsiteX35" fmla="*/ 7822999 w 10873408"/>
              <a:gd name="connsiteY35" fmla="*/ 1304415 h 1727548"/>
              <a:gd name="connsiteX36" fmla="*/ 6728490 w 10873408"/>
              <a:gd name="connsiteY36" fmla="*/ 1165870 h 1727548"/>
              <a:gd name="connsiteX37" fmla="*/ 5786381 w 10873408"/>
              <a:gd name="connsiteY37" fmla="*/ 985761 h 1727548"/>
              <a:gd name="connsiteX38" fmla="*/ 5246053 w 10873408"/>
              <a:gd name="connsiteY38" fmla="*/ 902634 h 1727548"/>
              <a:gd name="connsiteX39" fmla="*/ 5138139 w 10873408"/>
              <a:gd name="connsiteY39" fmla="*/ 956320 h 1727548"/>
              <a:gd name="connsiteX40" fmla="*/ 5122065 w 10873408"/>
              <a:gd name="connsiteY40" fmla="*/ 969752 h 1727548"/>
              <a:gd name="connsiteX41" fmla="*/ 4959438 w 10873408"/>
              <a:gd name="connsiteY41" fmla="*/ 921684 h 1727548"/>
              <a:gd name="connsiteX42" fmla="*/ 4622599 w 10873408"/>
              <a:gd name="connsiteY42" fmla="*/ 819506 h 1727548"/>
              <a:gd name="connsiteX43" fmla="*/ 4276235 w 10873408"/>
              <a:gd name="connsiteY43" fmla="*/ 556270 h 1727548"/>
              <a:gd name="connsiteX44" fmla="*/ 3929872 w 10873408"/>
              <a:gd name="connsiteY44" fmla="*/ 819506 h 1727548"/>
              <a:gd name="connsiteX45" fmla="*/ 3514235 w 10873408"/>
              <a:gd name="connsiteY45" fmla="*/ 971906 h 1727548"/>
              <a:gd name="connsiteX46" fmla="*/ 3389544 w 10873408"/>
              <a:gd name="connsiteY46" fmla="*/ 847215 h 1727548"/>
              <a:gd name="connsiteX47" fmla="*/ 2419726 w 10873408"/>
              <a:gd name="connsiteY47" fmla="*/ 1068888 h 1727548"/>
              <a:gd name="connsiteX48" fmla="*/ 1477617 w 10873408"/>
              <a:gd name="connsiteY48" fmla="*/ 1235143 h 1727548"/>
              <a:gd name="connsiteX49" fmla="*/ 923435 w 10873408"/>
              <a:gd name="connsiteY49" fmla="*/ 1041179 h 1727548"/>
              <a:gd name="connsiteX50" fmla="*/ 729472 w 10873408"/>
              <a:gd name="connsiteY50" fmla="*/ 1068888 h 1727548"/>
              <a:gd name="connsiteX51" fmla="*/ 466235 w 10873408"/>
              <a:gd name="connsiteY51" fmla="*/ 750234 h 1727548"/>
              <a:gd name="connsiteX52" fmla="*/ 19548 w 10873408"/>
              <a:gd name="connsiteY52" fmla="*/ 677579 h 1727548"/>
              <a:gd name="connsiteX53" fmla="*/ 0 w 10873408"/>
              <a:gd name="connsiteY53" fmla="*/ 677987 h 1727548"/>
              <a:gd name="connsiteX54" fmla="*/ 0 w 10873408"/>
              <a:gd name="connsiteY54" fmla="*/ 147146 h 1727548"/>
              <a:gd name="connsiteX55" fmla="*/ 57661 w 10873408"/>
              <a:gd name="connsiteY55" fmla="*/ 239983 h 1727548"/>
              <a:gd name="connsiteX56" fmla="*/ 216853 w 10873408"/>
              <a:gd name="connsiteY56" fmla="*/ 459288 h 1727548"/>
              <a:gd name="connsiteX57" fmla="*/ 493944 w 10873408"/>
              <a:gd name="connsiteY57" fmla="*/ 514706 h 1727548"/>
              <a:gd name="connsiteX58" fmla="*/ 881872 w 10873408"/>
              <a:gd name="connsiteY58" fmla="*/ 708670 h 1727548"/>
              <a:gd name="connsiteX59" fmla="*/ 1145108 w 10873408"/>
              <a:gd name="connsiteY59" fmla="*/ 805652 h 1727548"/>
              <a:gd name="connsiteX60" fmla="*/ 1283653 w 10873408"/>
              <a:gd name="connsiteY60" fmla="*/ 958052 h 1727548"/>
              <a:gd name="connsiteX61" fmla="*/ 1533035 w 10873408"/>
              <a:gd name="connsiteY61" fmla="*/ 944197 h 1727548"/>
              <a:gd name="connsiteX62" fmla="*/ 1671581 w 10873408"/>
              <a:gd name="connsiteY62" fmla="*/ 833361 h 1727548"/>
              <a:gd name="connsiteX63" fmla="*/ 1837835 w 10873408"/>
              <a:gd name="connsiteY63" fmla="*/ 680961 h 1727548"/>
              <a:gd name="connsiteX64" fmla="*/ 1976381 w 10873408"/>
              <a:gd name="connsiteY64" fmla="*/ 764088 h 1727548"/>
              <a:gd name="connsiteX65" fmla="*/ 2239617 w 10873408"/>
              <a:gd name="connsiteY65" fmla="*/ 653252 h 1727548"/>
              <a:gd name="connsiteX66" fmla="*/ 2405872 w 10873408"/>
              <a:gd name="connsiteY66" fmla="*/ 750234 h 1727548"/>
              <a:gd name="connsiteX67" fmla="*/ 2669108 w 10873408"/>
              <a:gd name="connsiteY67" fmla="*/ 528561 h 1727548"/>
              <a:gd name="connsiteX68" fmla="*/ 2890781 w 10873408"/>
              <a:gd name="connsiteY68" fmla="*/ 556270 h 1727548"/>
              <a:gd name="connsiteX69" fmla="*/ 3098599 w 10873408"/>
              <a:gd name="connsiteY69" fmla="*/ 459288 h 1727548"/>
              <a:gd name="connsiteX70" fmla="*/ 3209435 w 10873408"/>
              <a:gd name="connsiteY70" fmla="*/ 459288 h 1727548"/>
              <a:gd name="connsiteX71" fmla="*/ 3403399 w 10873408"/>
              <a:gd name="connsiteY71" fmla="*/ 320743 h 1727548"/>
              <a:gd name="connsiteX72" fmla="*/ 3500381 w 10873408"/>
              <a:gd name="connsiteY72" fmla="*/ 168343 h 1727548"/>
              <a:gd name="connsiteX73" fmla="*/ 3874453 w 10873408"/>
              <a:gd name="connsiteY73" fmla="*/ 182197 h 1727548"/>
              <a:gd name="connsiteX74" fmla="*/ 4175722 w 10873408"/>
              <a:gd name="connsiteY74" fmla="*/ 2061 h 17275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0873408" h="1727548">
                <a:moveTo>
                  <a:pt x="4175722" y="2061"/>
                </a:moveTo>
                <a:cubicBezTo>
                  <a:pt x="4190510" y="-582"/>
                  <a:pt x="4205519" y="-798"/>
                  <a:pt x="4220817" y="2088"/>
                </a:cubicBezTo>
                <a:cubicBezTo>
                  <a:pt x="4343199" y="25179"/>
                  <a:pt x="4456344" y="256088"/>
                  <a:pt x="4608744" y="320743"/>
                </a:cubicBezTo>
                <a:cubicBezTo>
                  <a:pt x="4761144" y="385398"/>
                  <a:pt x="4955108" y="353070"/>
                  <a:pt x="5135217" y="390015"/>
                </a:cubicBezTo>
                <a:cubicBezTo>
                  <a:pt x="5315326" y="426960"/>
                  <a:pt x="5472345" y="519324"/>
                  <a:pt x="5689399" y="542415"/>
                </a:cubicBezTo>
                <a:cubicBezTo>
                  <a:pt x="5906453" y="565506"/>
                  <a:pt x="6243580" y="510088"/>
                  <a:pt x="6437544" y="528561"/>
                </a:cubicBezTo>
                <a:cubicBezTo>
                  <a:pt x="6631508" y="547034"/>
                  <a:pt x="6714636" y="646325"/>
                  <a:pt x="6853181" y="653252"/>
                </a:cubicBezTo>
                <a:cubicBezTo>
                  <a:pt x="6991727" y="660179"/>
                  <a:pt x="7118726" y="579360"/>
                  <a:pt x="7268817" y="570124"/>
                </a:cubicBezTo>
                <a:cubicBezTo>
                  <a:pt x="7418908" y="560888"/>
                  <a:pt x="7610562" y="577052"/>
                  <a:pt x="7753726" y="597834"/>
                </a:cubicBezTo>
                <a:cubicBezTo>
                  <a:pt x="7896890" y="618616"/>
                  <a:pt x="8003108" y="706360"/>
                  <a:pt x="8127799" y="694815"/>
                </a:cubicBezTo>
                <a:cubicBezTo>
                  <a:pt x="8252490" y="683270"/>
                  <a:pt x="8397963" y="588597"/>
                  <a:pt x="8501872" y="528561"/>
                </a:cubicBezTo>
                <a:cubicBezTo>
                  <a:pt x="8605781" y="468525"/>
                  <a:pt x="8645035" y="373851"/>
                  <a:pt x="8751253" y="334597"/>
                </a:cubicBezTo>
                <a:cubicBezTo>
                  <a:pt x="8857471" y="295343"/>
                  <a:pt x="9019108" y="265325"/>
                  <a:pt x="9139181" y="293034"/>
                </a:cubicBezTo>
                <a:cubicBezTo>
                  <a:pt x="9259254" y="320743"/>
                  <a:pt x="9321599" y="482379"/>
                  <a:pt x="9471690" y="500852"/>
                </a:cubicBezTo>
                <a:cubicBezTo>
                  <a:pt x="9621781" y="519325"/>
                  <a:pt x="9910417" y="413106"/>
                  <a:pt x="10039726" y="403870"/>
                </a:cubicBezTo>
                <a:cubicBezTo>
                  <a:pt x="10169035" y="394634"/>
                  <a:pt x="10187508" y="473143"/>
                  <a:pt x="10247544" y="445434"/>
                </a:cubicBezTo>
                <a:cubicBezTo>
                  <a:pt x="10307580" y="417725"/>
                  <a:pt x="10319126" y="232997"/>
                  <a:pt x="10399944" y="237615"/>
                </a:cubicBezTo>
                <a:cubicBezTo>
                  <a:pt x="10480762" y="242233"/>
                  <a:pt x="10600835" y="436198"/>
                  <a:pt x="10732453" y="473143"/>
                </a:cubicBezTo>
                <a:cubicBezTo>
                  <a:pt x="10765357" y="482380"/>
                  <a:pt x="10803169" y="482957"/>
                  <a:pt x="10843181" y="479421"/>
                </a:cubicBezTo>
                <a:lnTo>
                  <a:pt x="10873408" y="474933"/>
                </a:lnTo>
                <a:lnTo>
                  <a:pt x="10873408" y="1640354"/>
                </a:lnTo>
                <a:lnTo>
                  <a:pt x="10836592" y="1651387"/>
                </a:lnTo>
                <a:cubicBezTo>
                  <a:pt x="10709651" y="1680905"/>
                  <a:pt x="10491441" y="1683684"/>
                  <a:pt x="10372235" y="1720052"/>
                </a:cubicBezTo>
                <a:lnTo>
                  <a:pt x="10356460" y="1727548"/>
                </a:lnTo>
                <a:lnTo>
                  <a:pt x="10344526" y="1720052"/>
                </a:lnTo>
                <a:cubicBezTo>
                  <a:pt x="10208290" y="1634616"/>
                  <a:pt x="10180581" y="1602288"/>
                  <a:pt x="10108999" y="1539943"/>
                </a:cubicBezTo>
                <a:cubicBezTo>
                  <a:pt x="10037417" y="1477598"/>
                  <a:pt x="9998162" y="1378306"/>
                  <a:pt x="9915035" y="1345979"/>
                </a:cubicBezTo>
                <a:cubicBezTo>
                  <a:pt x="9831908" y="1313652"/>
                  <a:pt x="9734926" y="1322888"/>
                  <a:pt x="9610235" y="1345979"/>
                </a:cubicBezTo>
                <a:cubicBezTo>
                  <a:pt x="9485544" y="1369070"/>
                  <a:pt x="9298508" y="1459124"/>
                  <a:pt x="9166890" y="1484524"/>
                </a:cubicBezTo>
                <a:cubicBezTo>
                  <a:pt x="9035272" y="1509924"/>
                  <a:pt x="8956762" y="1447579"/>
                  <a:pt x="8820526" y="1498379"/>
                </a:cubicBezTo>
                <a:cubicBezTo>
                  <a:pt x="8786467" y="1511079"/>
                  <a:pt x="8750387" y="1531428"/>
                  <a:pt x="8712829" y="1555854"/>
                </a:cubicBezTo>
                <a:lnTo>
                  <a:pt x="8652925" y="1597959"/>
                </a:lnTo>
                <a:lnTo>
                  <a:pt x="8605781" y="1555529"/>
                </a:lnTo>
                <a:cubicBezTo>
                  <a:pt x="8561908" y="1512811"/>
                  <a:pt x="8518035" y="1471824"/>
                  <a:pt x="8446453" y="1456815"/>
                </a:cubicBezTo>
                <a:cubicBezTo>
                  <a:pt x="8303289" y="1426797"/>
                  <a:pt x="8010035" y="1509924"/>
                  <a:pt x="7906126" y="1484524"/>
                </a:cubicBezTo>
                <a:cubicBezTo>
                  <a:pt x="7802217" y="1459124"/>
                  <a:pt x="8019272" y="1357524"/>
                  <a:pt x="7822999" y="1304415"/>
                </a:cubicBezTo>
                <a:cubicBezTo>
                  <a:pt x="7626726" y="1251306"/>
                  <a:pt x="7067926" y="1218979"/>
                  <a:pt x="6728490" y="1165870"/>
                </a:cubicBezTo>
                <a:cubicBezTo>
                  <a:pt x="6389054" y="1112761"/>
                  <a:pt x="6033454" y="1029634"/>
                  <a:pt x="5786381" y="985761"/>
                </a:cubicBezTo>
                <a:cubicBezTo>
                  <a:pt x="5539308" y="941888"/>
                  <a:pt x="5403071" y="863380"/>
                  <a:pt x="5246053" y="902634"/>
                </a:cubicBezTo>
                <a:cubicBezTo>
                  <a:pt x="5206799" y="912448"/>
                  <a:pt x="5171441" y="931642"/>
                  <a:pt x="5138139" y="956320"/>
                </a:cubicBezTo>
                <a:lnTo>
                  <a:pt x="5122065" y="969752"/>
                </a:lnTo>
                <a:lnTo>
                  <a:pt x="4959438" y="921684"/>
                </a:lnTo>
                <a:cubicBezTo>
                  <a:pt x="4832726" y="888779"/>
                  <a:pt x="4709190" y="861070"/>
                  <a:pt x="4622599" y="819506"/>
                </a:cubicBezTo>
                <a:cubicBezTo>
                  <a:pt x="4449417" y="736379"/>
                  <a:pt x="4391689" y="556270"/>
                  <a:pt x="4276235" y="556270"/>
                </a:cubicBezTo>
                <a:cubicBezTo>
                  <a:pt x="4160781" y="556270"/>
                  <a:pt x="4056872" y="750233"/>
                  <a:pt x="3929872" y="819506"/>
                </a:cubicBezTo>
                <a:cubicBezTo>
                  <a:pt x="3802872" y="888779"/>
                  <a:pt x="3604290" y="967288"/>
                  <a:pt x="3514235" y="971906"/>
                </a:cubicBezTo>
                <a:cubicBezTo>
                  <a:pt x="3424180" y="976524"/>
                  <a:pt x="3571962" y="831051"/>
                  <a:pt x="3389544" y="847215"/>
                </a:cubicBezTo>
                <a:cubicBezTo>
                  <a:pt x="3207126" y="863379"/>
                  <a:pt x="2738380" y="1004233"/>
                  <a:pt x="2419726" y="1068888"/>
                </a:cubicBezTo>
                <a:cubicBezTo>
                  <a:pt x="2101072" y="1133543"/>
                  <a:pt x="1726999" y="1239761"/>
                  <a:pt x="1477617" y="1235143"/>
                </a:cubicBezTo>
                <a:cubicBezTo>
                  <a:pt x="1228235" y="1230525"/>
                  <a:pt x="1048126" y="1068888"/>
                  <a:pt x="923435" y="1041179"/>
                </a:cubicBezTo>
                <a:cubicBezTo>
                  <a:pt x="798744" y="1013470"/>
                  <a:pt x="805672" y="1117379"/>
                  <a:pt x="729472" y="1068888"/>
                </a:cubicBezTo>
                <a:cubicBezTo>
                  <a:pt x="653272" y="1020397"/>
                  <a:pt x="620944" y="810270"/>
                  <a:pt x="466235" y="750234"/>
                </a:cubicBezTo>
                <a:cubicBezTo>
                  <a:pt x="369542" y="712712"/>
                  <a:pt x="177238" y="680601"/>
                  <a:pt x="19548" y="677579"/>
                </a:cubicBezTo>
                <a:lnTo>
                  <a:pt x="0" y="677987"/>
                </a:lnTo>
                <a:lnTo>
                  <a:pt x="0" y="147146"/>
                </a:lnTo>
                <a:lnTo>
                  <a:pt x="57661" y="239983"/>
                </a:lnTo>
                <a:cubicBezTo>
                  <a:pt x="116733" y="333948"/>
                  <a:pt x="174424" y="420322"/>
                  <a:pt x="216853" y="459288"/>
                </a:cubicBezTo>
                <a:cubicBezTo>
                  <a:pt x="329998" y="563197"/>
                  <a:pt x="383108" y="473142"/>
                  <a:pt x="493944" y="514706"/>
                </a:cubicBezTo>
                <a:cubicBezTo>
                  <a:pt x="604780" y="556270"/>
                  <a:pt x="773345" y="660179"/>
                  <a:pt x="881872" y="708670"/>
                </a:cubicBezTo>
                <a:cubicBezTo>
                  <a:pt x="990399" y="757161"/>
                  <a:pt x="1078145" y="764088"/>
                  <a:pt x="1145108" y="805652"/>
                </a:cubicBezTo>
                <a:cubicBezTo>
                  <a:pt x="1212072" y="847216"/>
                  <a:pt x="1218999" y="934961"/>
                  <a:pt x="1283653" y="958052"/>
                </a:cubicBezTo>
                <a:cubicBezTo>
                  <a:pt x="1348307" y="981143"/>
                  <a:pt x="1468380" y="964979"/>
                  <a:pt x="1533035" y="944197"/>
                </a:cubicBezTo>
                <a:cubicBezTo>
                  <a:pt x="1597690" y="923415"/>
                  <a:pt x="1620781" y="877234"/>
                  <a:pt x="1671581" y="833361"/>
                </a:cubicBezTo>
                <a:cubicBezTo>
                  <a:pt x="1722381" y="789488"/>
                  <a:pt x="1787035" y="692507"/>
                  <a:pt x="1837835" y="680961"/>
                </a:cubicBezTo>
                <a:cubicBezTo>
                  <a:pt x="1888635" y="669415"/>
                  <a:pt x="1909417" y="768706"/>
                  <a:pt x="1976381" y="764088"/>
                </a:cubicBezTo>
                <a:cubicBezTo>
                  <a:pt x="2043345" y="759470"/>
                  <a:pt x="2168035" y="655561"/>
                  <a:pt x="2239617" y="653252"/>
                </a:cubicBezTo>
                <a:cubicBezTo>
                  <a:pt x="2311199" y="650943"/>
                  <a:pt x="2334290" y="771016"/>
                  <a:pt x="2405872" y="750234"/>
                </a:cubicBezTo>
                <a:cubicBezTo>
                  <a:pt x="2477454" y="729452"/>
                  <a:pt x="2588290" y="560888"/>
                  <a:pt x="2669108" y="528561"/>
                </a:cubicBezTo>
                <a:cubicBezTo>
                  <a:pt x="2749926" y="496234"/>
                  <a:pt x="2819199" y="567816"/>
                  <a:pt x="2890781" y="556270"/>
                </a:cubicBezTo>
                <a:cubicBezTo>
                  <a:pt x="2962363" y="544724"/>
                  <a:pt x="3045490" y="475452"/>
                  <a:pt x="3098599" y="459288"/>
                </a:cubicBezTo>
                <a:cubicBezTo>
                  <a:pt x="3151708" y="443124"/>
                  <a:pt x="3158635" y="482379"/>
                  <a:pt x="3209435" y="459288"/>
                </a:cubicBezTo>
                <a:cubicBezTo>
                  <a:pt x="3260235" y="436197"/>
                  <a:pt x="3354908" y="369234"/>
                  <a:pt x="3403399" y="320743"/>
                </a:cubicBezTo>
                <a:cubicBezTo>
                  <a:pt x="3451890" y="272252"/>
                  <a:pt x="3421872" y="191434"/>
                  <a:pt x="3500381" y="168343"/>
                </a:cubicBezTo>
                <a:cubicBezTo>
                  <a:pt x="3578890" y="145252"/>
                  <a:pt x="3754380" y="209906"/>
                  <a:pt x="3874453" y="182197"/>
                </a:cubicBezTo>
                <a:cubicBezTo>
                  <a:pt x="3979517" y="157952"/>
                  <a:pt x="4072205" y="20561"/>
                  <a:pt x="4175722" y="206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1" name="文本占位符 310"/>
          <p:cNvSpPr>
            <a:spLocks noGrp="1"/>
          </p:cNvSpPr>
          <p:nvPr userDrawn="1">
            <p:ph type="body" sz="quarter" idx="10"/>
          </p:nvPr>
        </p:nvSpPr>
        <p:spPr>
          <a:xfrm>
            <a:off x="2301095" y="1315618"/>
            <a:ext cx="7589808" cy="10328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200" b="1">
                <a:ln w="38100"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319" name="任意形状 318"/>
          <p:cNvSpPr/>
          <p:nvPr userDrawn="1"/>
        </p:nvSpPr>
        <p:spPr>
          <a:xfrm>
            <a:off x="0" y="5523655"/>
            <a:ext cx="12191999" cy="1334345"/>
          </a:xfrm>
          <a:custGeom>
            <a:gdLst>
              <a:gd name="connsiteX0" fmla="*/ 2847466 w 12191999"/>
              <a:gd name="connsiteY0" fmla="*/ 1046402 h 1334345"/>
              <a:gd name="connsiteX1" fmla="*/ 2891951 w 12191999"/>
              <a:gd name="connsiteY1" fmla="*/ 1059437 h 1334345"/>
              <a:gd name="connsiteX2" fmla="*/ 2931128 w 12191999"/>
              <a:gd name="connsiteY2" fmla="*/ 1072321 h 1334345"/>
              <a:gd name="connsiteX3" fmla="*/ 2891953 w 12191999"/>
              <a:gd name="connsiteY3" fmla="*/ 1059438 h 1334345"/>
              <a:gd name="connsiteX4" fmla="*/ 2673480 w 12191999"/>
              <a:gd name="connsiteY4" fmla="*/ 1012610 h 1334345"/>
              <a:gd name="connsiteX5" fmla="*/ 2481271 w 12191999"/>
              <a:gd name="connsiteY5" fmla="*/ 1061188 h 1334345"/>
              <a:gd name="connsiteX6" fmla="*/ 2438898 w 12191999"/>
              <a:gd name="connsiteY6" fmla="*/ 1067709 h 1334345"/>
              <a:gd name="connsiteX7" fmla="*/ 2419283 w 12191999"/>
              <a:gd name="connsiteY7" fmla="*/ 1063157 h 1334345"/>
              <a:gd name="connsiteX8" fmla="*/ 2438897 w 12191999"/>
              <a:gd name="connsiteY8" fmla="*/ 1067709 h 1334345"/>
              <a:gd name="connsiteX9" fmla="*/ 2438898 w 12191999"/>
              <a:gd name="connsiteY9" fmla="*/ 1067709 h 1334345"/>
              <a:gd name="connsiteX10" fmla="*/ 2438898 w 12191999"/>
              <a:gd name="connsiteY10" fmla="*/ 1067709 h 1334345"/>
              <a:gd name="connsiteX11" fmla="*/ 2590271 w 12191999"/>
              <a:gd name="connsiteY11" fmla="*/ 1020751 h 1334345"/>
              <a:gd name="connsiteX12" fmla="*/ 2673481 w 12191999"/>
              <a:gd name="connsiteY12" fmla="*/ 1012610 h 1334345"/>
              <a:gd name="connsiteX13" fmla="*/ 2692964 w 12191999"/>
              <a:gd name="connsiteY13" fmla="*/ 1014492 h 1334345"/>
              <a:gd name="connsiteX14" fmla="*/ 2734057 w 12191999"/>
              <a:gd name="connsiteY14" fmla="*/ 1018461 h 1334345"/>
              <a:gd name="connsiteX15" fmla="*/ 2734056 w 12191999"/>
              <a:gd name="connsiteY15" fmla="*/ 1018461 h 1334345"/>
              <a:gd name="connsiteX16" fmla="*/ 2692964 w 12191999"/>
              <a:gd name="connsiteY16" fmla="*/ 1014492 h 1334345"/>
              <a:gd name="connsiteX17" fmla="*/ 2673482 w 12191999"/>
              <a:gd name="connsiteY17" fmla="*/ 1012610 h 1334345"/>
              <a:gd name="connsiteX18" fmla="*/ 2673481 w 12191999"/>
              <a:gd name="connsiteY18" fmla="*/ 1012610 h 1334345"/>
              <a:gd name="connsiteX19" fmla="*/ 344633 w 12191999"/>
              <a:gd name="connsiteY19" fmla="*/ 863663 h 1334345"/>
              <a:gd name="connsiteX20" fmla="*/ 419394 w 12191999"/>
              <a:gd name="connsiteY20" fmla="*/ 878925 h 1334345"/>
              <a:gd name="connsiteX21" fmla="*/ 714553 w 12191999"/>
              <a:gd name="connsiteY21" fmla="*/ 895341 h 1334345"/>
              <a:gd name="connsiteX22" fmla="*/ 739734 w 12191999"/>
              <a:gd name="connsiteY22" fmla="*/ 900282 h 1334345"/>
              <a:gd name="connsiteX23" fmla="*/ 777297 w 12191999"/>
              <a:gd name="connsiteY23" fmla="*/ 907653 h 1334345"/>
              <a:gd name="connsiteX24" fmla="*/ 788191 w 12191999"/>
              <a:gd name="connsiteY24" fmla="*/ 910703 h 1334345"/>
              <a:gd name="connsiteX25" fmla="*/ 777298 w 12191999"/>
              <a:gd name="connsiteY25" fmla="*/ 907653 h 1334345"/>
              <a:gd name="connsiteX26" fmla="*/ 739734 w 12191999"/>
              <a:gd name="connsiteY26" fmla="*/ 900282 h 1334345"/>
              <a:gd name="connsiteX27" fmla="*/ 714551 w 12191999"/>
              <a:gd name="connsiteY27" fmla="*/ 895340 h 1334345"/>
              <a:gd name="connsiteX28" fmla="*/ 419392 w 12191999"/>
              <a:gd name="connsiteY28" fmla="*/ 878924 h 1334345"/>
              <a:gd name="connsiteX29" fmla="*/ 1631096 w 12191999"/>
              <a:gd name="connsiteY29" fmla="*/ 788636 h 1334345"/>
              <a:gd name="connsiteX30" fmla="*/ 1289333 w 12191999"/>
              <a:gd name="connsiteY30" fmla="*/ 870716 h 1334345"/>
              <a:gd name="connsiteX31" fmla="*/ 1025245 w 12191999"/>
              <a:gd name="connsiteY31" fmla="*/ 895340 h 1334345"/>
              <a:gd name="connsiteX32" fmla="*/ 932036 w 12191999"/>
              <a:gd name="connsiteY32" fmla="*/ 944588 h 1334345"/>
              <a:gd name="connsiteX33" fmla="*/ 888223 w 12191999"/>
              <a:gd name="connsiteY33" fmla="*/ 938432 h 1334345"/>
              <a:gd name="connsiteX34" fmla="*/ 885869 w 12191999"/>
              <a:gd name="connsiteY34" fmla="*/ 937786 h 1334345"/>
              <a:gd name="connsiteX35" fmla="*/ 888224 w 12191999"/>
              <a:gd name="connsiteY35" fmla="*/ 938433 h 1334345"/>
              <a:gd name="connsiteX36" fmla="*/ 932037 w 12191999"/>
              <a:gd name="connsiteY36" fmla="*/ 944589 h 1334345"/>
              <a:gd name="connsiteX37" fmla="*/ 1025246 w 12191999"/>
              <a:gd name="connsiteY37" fmla="*/ 895341 h 1334345"/>
              <a:gd name="connsiteX38" fmla="*/ 1289335 w 12191999"/>
              <a:gd name="connsiteY38" fmla="*/ 870716 h 1334345"/>
              <a:gd name="connsiteX39" fmla="*/ 1541652 w 12191999"/>
              <a:gd name="connsiteY39" fmla="*/ 798383 h 1334345"/>
              <a:gd name="connsiteX40" fmla="*/ 1631097 w 12191999"/>
              <a:gd name="connsiteY40" fmla="*/ 788636 h 1334345"/>
              <a:gd name="connsiteX41" fmla="*/ 1676425 w 12191999"/>
              <a:gd name="connsiteY41" fmla="*/ 791618 h 1334345"/>
              <a:gd name="connsiteX42" fmla="*/ 1676426 w 12191999"/>
              <a:gd name="connsiteY42" fmla="*/ 791618 h 1334345"/>
              <a:gd name="connsiteX43" fmla="*/ 1631097 w 12191999"/>
              <a:gd name="connsiteY43" fmla="*/ 788636 h 1334345"/>
              <a:gd name="connsiteX44" fmla="*/ 1631097 w 12191999"/>
              <a:gd name="connsiteY44" fmla="*/ 788636 h 1334345"/>
              <a:gd name="connsiteX45" fmla="*/ 5743206 w 12191999"/>
              <a:gd name="connsiteY45" fmla="*/ 0 h 1334345"/>
              <a:gd name="connsiteX46" fmla="*/ 5771910 w 12191999"/>
              <a:gd name="connsiteY46" fmla="*/ 4482 h 1334345"/>
              <a:gd name="connsiteX47" fmla="*/ 5959903 w 12191999"/>
              <a:gd name="connsiteY47" fmla="*/ 50525 h 1334345"/>
              <a:gd name="connsiteX48" fmla="*/ 6519150 w 12191999"/>
              <a:gd name="connsiteY48" fmla="*/ 354223 h 1334345"/>
              <a:gd name="connsiteX49" fmla="*/ 7466764 w 12191999"/>
              <a:gd name="connsiteY49" fmla="*/ 510176 h 1334345"/>
              <a:gd name="connsiteX50" fmla="*/ 8181358 w 12191999"/>
              <a:gd name="connsiteY50" fmla="*/ 666129 h 1334345"/>
              <a:gd name="connsiteX51" fmla="*/ 8771675 w 12191999"/>
              <a:gd name="connsiteY51" fmla="*/ 551216 h 1334345"/>
              <a:gd name="connsiteX52" fmla="*/ 9361992 w 12191999"/>
              <a:gd name="connsiteY52" fmla="*/ 485551 h 1334345"/>
              <a:gd name="connsiteX53" fmla="*/ 9638702 w 12191999"/>
              <a:gd name="connsiteY53" fmla="*/ 395776 h 1334345"/>
              <a:gd name="connsiteX54" fmla="*/ 9702244 w 12191999"/>
              <a:gd name="connsiteY54" fmla="*/ 372178 h 1334345"/>
              <a:gd name="connsiteX55" fmla="*/ 9727055 w 12191999"/>
              <a:gd name="connsiteY55" fmla="*/ 383977 h 1334345"/>
              <a:gd name="connsiteX56" fmla="*/ 9828031 w 12191999"/>
              <a:gd name="connsiteY56" fmla="*/ 411680 h 1334345"/>
              <a:gd name="connsiteX57" fmla="*/ 10433882 w 12191999"/>
              <a:gd name="connsiteY57" fmla="*/ 444512 h 1334345"/>
              <a:gd name="connsiteX58" fmla="*/ 10589229 w 12191999"/>
              <a:gd name="connsiteY58" fmla="*/ 510176 h 1334345"/>
              <a:gd name="connsiteX59" fmla="*/ 10884387 w 12191999"/>
              <a:gd name="connsiteY59" fmla="*/ 469135 h 1334345"/>
              <a:gd name="connsiteX60" fmla="*/ 11288288 w 12191999"/>
              <a:gd name="connsiteY60" fmla="*/ 543008 h 1334345"/>
              <a:gd name="connsiteX61" fmla="*/ 11529682 w 12191999"/>
              <a:gd name="connsiteY61" fmla="*/ 469713 h 1334345"/>
              <a:gd name="connsiteX62" fmla="*/ 11612362 w 12191999"/>
              <a:gd name="connsiteY62" fmla="*/ 448952 h 1334345"/>
              <a:gd name="connsiteX63" fmla="*/ 11661848 w 12191999"/>
              <a:gd name="connsiteY63" fmla="*/ 465376 h 1334345"/>
              <a:gd name="connsiteX64" fmla="*/ 12078128 w 12191999"/>
              <a:gd name="connsiteY64" fmla="*/ 595911 h 1334345"/>
              <a:gd name="connsiteX65" fmla="*/ 12191999 w 12191999"/>
              <a:gd name="connsiteY65" fmla="*/ 625868 h 1334345"/>
              <a:gd name="connsiteX66" fmla="*/ 12191999 w 12191999"/>
              <a:gd name="connsiteY66" fmla="*/ 1072321 h 1334345"/>
              <a:gd name="connsiteX67" fmla="*/ 12191999 w 12191999"/>
              <a:gd name="connsiteY67" fmla="*/ 1334345 h 1334345"/>
              <a:gd name="connsiteX68" fmla="*/ 0 w 12191999"/>
              <a:gd name="connsiteY68" fmla="*/ 1334345 h 1334345"/>
              <a:gd name="connsiteX69" fmla="*/ 0 w 12191999"/>
              <a:gd name="connsiteY69" fmla="*/ 1072321 h 1334345"/>
              <a:gd name="connsiteX70" fmla="*/ 1 w 12191999"/>
              <a:gd name="connsiteY70" fmla="*/ 1072321 h 1334345"/>
              <a:gd name="connsiteX71" fmla="*/ 1 w 12191999"/>
              <a:gd name="connsiteY71" fmla="*/ 813658 h 1334345"/>
              <a:gd name="connsiteX72" fmla="*/ 20711 w 12191999"/>
              <a:gd name="connsiteY72" fmla="*/ 812426 h 1334345"/>
              <a:gd name="connsiteX73" fmla="*/ 22430 w 12191999"/>
              <a:gd name="connsiteY73" fmla="*/ 812443 h 1334345"/>
              <a:gd name="connsiteX74" fmla="*/ 108700 w 12191999"/>
              <a:gd name="connsiteY74" fmla="*/ 813260 h 1334345"/>
              <a:gd name="connsiteX75" fmla="*/ 170240 w 12191999"/>
              <a:gd name="connsiteY75" fmla="*/ 821105 h 1334345"/>
              <a:gd name="connsiteX76" fmla="*/ 192198 w 12191999"/>
              <a:gd name="connsiteY76" fmla="*/ 823904 h 1334345"/>
              <a:gd name="connsiteX77" fmla="*/ 192199 w 12191999"/>
              <a:gd name="connsiteY77" fmla="*/ 823904 h 1334345"/>
              <a:gd name="connsiteX78" fmla="*/ 170240 w 12191999"/>
              <a:gd name="connsiteY78" fmla="*/ 821105 h 1334345"/>
              <a:gd name="connsiteX79" fmla="*/ 108699 w 12191999"/>
              <a:gd name="connsiteY79" fmla="*/ 813259 h 1334345"/>
              <a:gd name="connsiteX80" fmla="*/ 22430 w 12191999"/>
              <a:gd name="connsiteY80" fmla="*/ 812443 h 1334345"/>
              <a:gd name="connsiteX81" fmla="*/ 20711 w 12191999"/>
              <a:gd name="connsiteY81" fmla="*/ 812426 h 1334345"/>
              <a:gd name="connsiteX82" fmla="*/ 20711 w 12191999"/>
              <a:gd name="connsiteY82" fmla="*/ 812426 h 1334345"/>
              <a:gd name="connsiteX83" fmla="*/ 20710 w 12191999"/>
              <a:gd name="connsiteY83" fmla="*/ 812426 h 1334345"/>
              <a:gd name="connsiteX84" fmla="*/ 0 w 12191999"/>
              <a:gd name="connsiteY84" fmla="*/ 813658 h 1334345"/>
              <a:gd name="connsiteX85" fmla="*/ 0 w 12191999"/>
              <a:gd name="connsiteY85" fmla="*/ 489071 h 1334345"/>
              <a:gd name="connsiteX86" fmla="*/ 43142 w 12191999"/>
              <a:gd name="connsiteY86" fmla="*/ 505751 h 1334345"/>
              <a:gd name="connsiteX87" fmla="*/ 212081 w 12191999"/>
              <a:gd name="connsiteY87" fmla="*/ 543008 h 1334345"/>
              <a:gd name="connsiteX88" fmla="*/ 600448 w 12191999"/>
              <a:gd name="connsiteY88" fmla="*/ 460927 h 1334345"/>
              <a:gd name="connsiteX89" fmla="*/ 1004349 w 12191999"/>
              <a:gd name="connsiteY89" fmla="*/ 411680 h 1334345"/>
              <a:gd name="connsiteX90" fmla="*/ 1268437 w 12191999"/>
              <a:gd name="connsiteY90" fmla="*/ 329598 h 1334345"/>
              <a:gd name="connsiteX91" fmla="*/ 1936428 w 12191999"/>
              <a:gd name="connsiteY91" fmla="*/ 304974 h 1334345"/>
              <a:gd name="connsiteX92" fmla="*/ 2262655 w 12191999"/>
              <a:gd name="connsiteY92" fmla="*/ 370639 h 1334345"/>
              <a:gd name="connsiteX93" fmla="*/ 2402467 w 12191999"/>
              <a:gd name="connsiteY93" fmla="*/ 346015 h 1334345"/>
              <a:gd name="connsiteX94" fmla="*/ 2837437 w 12191999"/>
              <a:gd name="connsiteY94" fmla="*/ 436303 h 1334345"/>
              <a:gd name="connsiteX95" fmla="*/ 3614171 w 12191999"/>
              <a:gd name="connsiteY95" fmla="*/ 411680 h 1334345"/>
              <a:gd name="connsiteX96" fmla="*/ 3909329 w 12191999"/>
              <a:gd name="connsiteY96" fmla="*/ 411680 h 1334345"/>
              <a:gd name="connsiteX97" fmla="*/ 4453042 w 12191999"/>
              <a:gd name="connsiteY97" fmla="*/ 395263 h 1334345"/>
              <a:gd name="connsiteX98" fmla="*/ 4654993 w 12191999"/>
              <a:gd name="connsiteY98" fmla="*/ 395263 h 1334345"/>
              <a:gd name="connsiteX99" fmla="*/ 4872478 w 12191999"/>
              <a:gd name="connsiteY99" fmla="*/ 280350 h 1334345"/>
              <a:gd name="connsiteX100" fmla="*/ 5431725 w 12191999"/>
              <a:gd name="connsiteY100" fmla="*/ 149021 h 1334345"/>
              <a:gd name="connsiteX101" fmla="*/ 5706691 w 12191999"/>
              <a:gd name="connsiteY101" fmla="*/ 16122 h 13343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191999" h="1334345">
                <a:moveTo>
                  <a:pt x="2847466" y="1046402"/>
                </a:moveTo>
                <a:lnTo>
                  <a:pt x="2891951" y="1059437"/>
                </a:lnTo>
                <a:lnTo>
                  <a:pt x="2931128" y="1072321"/>
                </a:lnTo>
                <a:lnTo>
                  <a:pt x="2891953" y="1059438"/>
                </a:lnTo>
                <a:close/>
                <a:moveTo>
                  <a:pt x="2673480" y="1012610"/>
                </a:moveTo>
                <a:cubicBezTo>
                  <a:pt x="2576552" y="1010281"/>
                  <a:pt x="2524921" y="1045805"/>
                  <a:pt x="2481271" y="1061188"/>
                </a:cubicBezTo>
                <a:lnTo>
                  <a:pt x="2438898" y="1067709"/>
                </a:lnTo>
                <a:lnTo>
                  <a:pt x="2419283" y="1063157"/>
                </a:lnTo>
                <a:lnTo>
                  <a:pt x="2438897" y="1067709"/>
                </a:lnTo>
                <a:lnTo>
                  <a:pt x="2438898" y="1067709"/>
                </a:lnTo>
                <a:lnTo>
                  <a:pt x="2438898" y="1067709"/>
                </a:lnTo>
                <a:cubicBezTo>
                  <a:pt x="2481376" y="1072198"/>
                  <a:pt x="2519394" y="1037214"/>
                  <a:pt x="2590271" y="1020751"/>
                </a:cubicBezTo>
                <a:lnTo>
                  <a:pt x="2673481" y="1012610"/>
                </a:lnTo>
                <a:lnTo>
                  <a:pt x="2692964" y="1014492"/>
                </a:lnTo>
                <a:lnTo>
                  <a:pt x="2734057" y="1018461"/>
                </a:lnTo>
                <a:lnTo>
                  <a:pt x="2734056" y="1018461"/>
                </a:lnTo>
                <a:lnTo>
                  <a:pt x="2692964" y="1014492"/>
                </a:lnTo>
                <a:lnTo>
                  <a:pt x="2673482" y="1012610"/>
                </a:lnTo>
                <a:lnTo>
                  <a:pt x="2673481" y="1012610"/>
                </a:lnTo>
                <a:close/>
                <a:moveTo>
                  <a:pt x="344633" y="863663"/>
                </a:moveTo>
                <a:cubicBezTo>
                  <a:pt x="369391" y="870033"/>
                  <a:pt x="394150" y="875504"/>
                  <a:pt x="419394" y="878925"/>
                </a:cubicBezTo>
                <a:cubicBezTo>
                  <a:pt x="520369" y="892605"/>
                  <a:pt x="629112" y="884396"/>
                  <a:pt x="714553" y="895341"/>
                </a:cubicBezTo>
                <a:lnTo>
                  <a:pt x="739734" y="900282"/>
                </a:lnTo>
                <a:lnTo>
                  <a:pt x="777297" y="907653"/>
                </a:lnTo>
                <a:lnTo>
                  <a:pt x="788191" y="910703"/>
                </a:lnTo>
                <a:lnTo>
                  <a:pt x="777298" y="907653"/>
                </a:lnTo>
                <a:lnTo>
                  <a:pt x="739734" y="900282"/>
                </a:lnTo>
                <a:lnTo>
                  <a:pt x="714551" y="895340"/>
                </a:lnTo>
                <a:cubicBezTo>
                  <a:pt x="629111" y="884396"/>
                  <a:pt x="520368" y="892604"/>
                  <a:pt x="419392" y="878924"/>
                </a:cubicBezTo>
                <a:close/>
                <a:moveTo>
                  <a:pt x="1631096" y="788636"/>
                </a:moveTo>
                <a:cubicBezTo>
                  <a:pt x="1511997" y="787268"/>
                  <a:pt x="1390309" y="852932"/>
                  <a:pt x="1289333" y="870716"/>
                </a:cubicBezTo>
                <a:cubicBezTo>
                  <a:pt x="1188359" y="888500"/>
                  <a:pt x="1084794" y="883028"/>
                  <a:pt x="1025245" y="895340"/>
                </a:cubicBezTo>
                <a:cubicBezTo>
                  <a:pt x="965695" y="907653"/>
                  <a:pt x="983818" y="944588"/>
                  <a:pt x="932036" y="944588"/>
                </a:cubicBezTo>
                <a:cubicBezTo>
                  <a:pt x="919090" y="944588"/>
                  <a:pt x="904365" y="942194"/>
                  <a:pt x="888223" y="938432"/>
                </a:cubicBezTo>
                <a:lnTo>
                  <a:pt x="885869" y="937786"/>
                </a:lnTo>
                <a:lnTo>
                  <a:pt x="888224" y="938433"/>
                </a:lnTo>
                <a:cubicBezTo>
                  <a:pt x="904366" y="942195"/>
                  <a:pt x="919091" y="944589"/>
                  <a:pt x="932037" y="944589"/>
                </a:cubicBezTo>
                <a:cubicBezTo>
                  <a:pt x="983819" y="944589"/>
                  <a:pt x="965696" y="907653"/>
                  <a:pt x="1025246" y="895341"/>
                </a:cubicBezTo>
                <a:cubicBezTo>
                  <a:pt x="1084795" y="883028"/>
                  <a:pt x="1188360" y="888500"/>
                  <a:pt x="1289335" y="870716"/>
                </a:cubicBezTo>
                <a:cubicBezTo>
                  <a:pt x="1365066" y="857378"/>
                  <a:pt x="1452449" y="817107"/>
                  <a:pt x="1541652" y="798383"/>
                </a:cubicBezTo>
                <a:lnTo>
                  <a:pt x="1631097" y="788636"/>
                </a:lnTo>
                <a:lnTo>
                  <a:pt x="1676425" y="791618"/>
                </a:lnTo>
                <a:lnTo>
                  <a:pt x="1676426" y="791618"/>
                </a:lnTo>
                <a:lnTo>
                  <a:pt x="1631097" y="788636"/>
                </a:lnTo>
                <a:lnTo>
                  <a:pt x="1631097" y="788636"/>
                </a:lnTo>
                <a:close/>
                <a:moveTo>
                  <a:pt x="5743206" y="0"/>
                </a:moveTo>
                <a:lnTo>
                  <a:pt x="5771910" y="4482"/>
                </a:lnTo>
                <a:cubicBezTo>
                  <a:pt x="5839996" y="17180"/>
                  <a:pt x="5904237" y="32057"/>
                  <a:pt x="5959903" y="50525"/>
                </a:cubicBezTo>
                <a:cubicBezTo>
                  <a:pt x="6182566" y="124398"/>
                  <a:pt x="6268008" y="277615"/>
                  <a:pt x="6519150" y="354223"/>
                </a:cubicBezTo>
                <a:cubicBezTo>
                  <a:pt x="6770294" y="430831"/>
                  <a:pt x="7189729" y="458192"/>
                  <a:pt x="7466764" y="510176"/>
                </a:cubicBezTo>
                <a:cubicBezTo>
                  <a:pt x="7743799" y="562160"/>
                  <a:pt x="7963872" y="659289"/>
                  <a:pt x="8181358" y="666129"/>
                </a:cubicBezTo>
                <a:cubicBezTo>
                  <a:pt x="8398843" y="672968"/>
                  <a:pt x="8574902" y="581312"/>
                  <a:pt x="8771675" y="551216"/>
                </a:cubicBezTo>
                <a:cubicBezTo>
                  <a:pt x="8968447" y="521120"/>
                  <a:pt x="9175576" y="525224"/>
                  <a:pt x="9361992" y="485551"/>
                </a:cubicBezTo>
                <a:cubicBezTo>
                  <a:pt x="9455199" y="465715"/>
                  <a:pt x="9549054" y="430147"/>
                  <a:pt x="9638702" y="395776"/>
                </a:cubicBezTo>
                <a:lnTo>
                  <a:pt x="9702244" y="372178"/>
                </a:lnTo>
                <a:lnTo>
                  <a:pt x="9727055" y="383977"/>
                </a:lnTo>
                <a:cubicBezTo>
                  <a:pt x="9755535" y="395349"/>
                  <a:pt x="9787899" y="405181"/>
                  <a:pt x="9828031" y="411680"/>
                </a:cubicBezTo>
                <a:cubicBezTo>
                  <a:pt x="9988556" y="437672"/>
                  <a:pt x="10307015" y="428096"/>
                  <a:pt x="10433882" y="444512"/>
                </a:cubicBezTo>
                <a:cubicBezTo>
                  <a:pt x="10560749" y="460927"/>
                  <a:pt x="10514144" y="506072"/>
                  <a:pt x="10589229" y="510176"/>
                </a:cubicBezTo>
                <a:cubicBezTo>
                  <a:pt x="10664314" y="514280"/>
                  <a:pt x="10767877" y="463663"/>
                  <a:pt x="10884387" y="469135"/>
                </a:cubicBezTo>
                <a:cubicBezTo>
                  <a:pt x="11000897" y="474607"/>
                  <a:pt x="11164011" y="547112"/>
                  <a:pt x="11288288" y="543008"/>
                </a:cubicBezTo>
                <a:cubicBezTo>
                  <a:pt x="11381495" y="539930"/>
                  <a:pt x="11441207" y="499916"/>
                  <a:pt x="11529682" y="469713"/>
                </a:cubicBezTo>
                <a:lnTo>
                  <a:pt x="11612362" y="448952"/>
                </a:lnTo>
                <a:lnTo>
                  <a:pt x="11661848" y="465376"/>
                </a:lnTo>
                <a:cubicBezTo>
                  <a:pt x="11775323" y="503010"/>
                  <a:pt x="11929254" y="553535"/>
                  <a:pt x="12078128" y="595911"/>
                </a:cubicBezTo>
                <a:lnTo>
                  <a:pt x="12191999" y="625868"/>
                </a:lnTo>
                <a:lnTo>
                  <a:pt x="12191999" y="1072321"/>
                </a:lnTo>
                <a:lnTo>
                  <a:pt x="12191999" y="1334345"/>
                </a:lnTo>
                <a:lnTo>
                  <a:pt x="0" y="1334345"/>
                </a:lnTo>
                <a:lnTo>
                  <a:pt x="0" y="1072321"/>
                </a:lnTo>
                <a:lnTo>
                  <a:pt x="1" y="1072321"/>
                </a:lnTo>
                <a:lnTo>
                  <a:pt x="1" y="813658"/>
                </a:lnTo>
                <a:lnTo>
                  <a:pt x="20711" y="812426"/>
                </a:lnTo>
                <a:lnTo>
                  <a:pt x="22430" y="812443"/>
                </a:lnTo>
                <a:lnTo>
                  <a:pt x="108700" y="813260"/>
                </a:lnTo>
                <a:lnTo>
                  <a:pt x="170240" y="821105"/>
                </a:lnTo>
                <a:lnTo>
                  <a:pt x="192198" y="823904"/>
                </a:lnTo>
                <a:lnTo>
                  <a:pt x="192199" y="823904"/>
                </a:lnTo>
                <a:lnTo>
                  <a:pt x="170240" y="821105"/>
                </a:lnTo>
                <a:lnTo>
                  <a:pt x="108699" y="813259"/>
                </a:lnTo>
                <a:lnTo>
                  <a:pt x="22430" y="812443"/>
                </a:lnTo>
                <a:lnTo>
                  <a:pt x="20711" y="812426"/>
                </a:lnTo>
                <a:lnTo>
                  <a:pt x="20711" y="812426"/>
                </a:lnTo>
                <a:lnTo>
                  <a:pt x="20710" y="812426"/>
                </a:lnTo>
                <a:lnTo>
                  <a:pt x="0" y="813658"/>
                </a:lnTo>
                <a:lnTo>
                  <a:pt x="0" y="489071"/>
                </a:lnTo>
                <a:lnTo>
                  <a:pt x="43142" y="505751"/>
                </a:lnTo>
                <a:cubicBezTo>
                  <a:pt x="107870" y="530012"/>
                  <a:pt x="166772" y="548138"/>
                  <a:pt x="212081" y="543008"/>
                </a:cubicBezTo>
                <a:cubicBezTo>
                  <a:pt x="393318" y="522488"/>
                  <a:pt x="468403" y="482815"/>
                  <a:pt x="600448" y="460927"/>
                </a:cubicBezTo>
                <a:cubicBezTo>
                  <a:pt x="732493" y="439040"/>
                  <a:pt x="893017" y="433567"/>
                  <a:pt x="1004349" y="411680"/>
                </a:cubicBezTo>
                <a:cubicBezTo>
                  <a:pt x="1115680" y="389791"/>
                  <a:pt x="1113092" y="347383"/>
                  <a:pt x="1268437" y="329598"/>
                </a:cubicBezTo>
                <a:cubicBezTo>
                  <a:pt x="1423783" y="311814"/>
                  <a:pt x="1770725" y="298134"/>
                  <a:pt x="1936428" y="304974"/>
                </a:cubicBezTo>
                <a:cubicBezTo>
                  <a:pt x="2102131" y="311814"/>
                  <a:pt x="2184982" y="363799"/>
                  <a:pt x="2262655" y="370639"/>
                </a:cubicBezTo>
                <a:cubicBezTo>
                  <a:pt x="2340329" y="377479"/>
                  <a:pt x="2306671" y="335070"/>
                  <a:pt x="2402467" y="346015"/>
                </a:cubicBezTo>
                <a:cubicBezTo>
                  <a:pt x="2498264" y="356959"/>
                  <a:pt x="2635487" y="425359"/>
                  <a:pt x="2837437" y="436303"/>
                </a:cubicBezTo>
                <a:cubicBezTo>
                  <a:pt x="3039388" y="447247"/>
                  <a:pt x="3435523" y="415783"/>
                  <a:pt x="3614171" y="411680"/>
                </a:cubicBezTo>
                <a:cubicBezTo>
                  <a:pt x="3792819" y="407575"/>
                  <a:pt x="3769517" y="414416"/>
                  <a:pt x="3909329" y="411680"/>
                </a:cubicBezTo>
                <a:cubicBezTo>
                  <a:pt x="4049141" y="408943"/>
                  <a:pt x="4328764" y="397999"/>
                  <a:pt x="4453042" y="395263"/>
                </a:cubicBezTo>
                <a:cubicBezTo>
                  <a:pt x="4577318" y="392527"/>
                  <a:pt x="4585086" y="414414"/>
                  <a:pt x="4654993" y="395263"/>
                </a:cubicBezTo>
                <a:cubicBezTo>
                  <a:pt x="4724898" y="376111"/>
                  <a:pt x="4743022" y="321391"/>
                  <a:pt x="4872478" y="280350"/>
                </a:cubicBezTo>
                <a:cubicBezTo>
                  <a:pt x="5001933" y="239310"/>
                  <a:pt x="5263433" y="202374"/>
                  <a:pt x="5431725" y="149021"/>
                </a:cubicBezTo>
                <a:cubicBezTo>
                  <a:pt x="5536908" y="115676"/>
                  <a:pt x="5617817" y="59353"/>
                  <a:pt x="5706691" y="16122"/>
                </a:cubicBezTo>
                <a:close/>
              </a:path>
            </a:pathLst>
          </a:custGeom>
          <a:solidFill>
            <a:schemeClr val="accent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0" name="文本占位符 310"/>
          <p:cNvSpPr>
            <a:spLocks noGrp="1"/>
          </p:cNvSpPr>
          <p:nvPr>
            <p:ph type="body" sz="quarter" idx="11"/>
          </p:nvPr>
        </p:nvSpPr>
        <p:spPr>
          <a:xfrm>
            <a:off x="2301095" y="2460978"/>
            <a:ext cx="7589808" cy="5726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0">
                <a:ln w="38100"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322" name="文本占位符 310"/>
          <p:cNvSpPr>
            <a:spLocks noGrp="1"/>
          </p:cNvSpPr>
          <p:nvPr>
            <p:ph type="body" sz="quarter" idx="12"/>
          </p:nvPr>
        </p:nvSpPr>
        <p:spPr>
          <a:xfrm>
            <a:off x="2301095" y="3538763"/>
            <a:ext cx="7589808" cy="52497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30000"/>
              </a:lnSpc>
              <a:buNone/>
              <a:defRPr sz="1400" b="0">
                <a:ln w="38100"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95AA8-328E-9A4D-860F-926D954E4365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43F09-029A-4F4A-B8C8-A0CE987E597A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95AA8-328E-9A4D-860F-926D954E4365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43F09-029A-4F4A-B8C8-A0CE987E597A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95AA8-328E-9A4D-860F-926D954E4365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43F09-029A-4F4A-B8C8-A0CE987E597A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file:///D:\qq&#25991;&#20214;\712321467\Image\C2C\Image2\%7b75232B38-A165-1FB7-499C-2E1C792CACB5%7d.png" TargetMode="External" /><Relationship Id="rId4" Type="http://schemas.openxmlformats.org/officeDocument/2006/relationships/image" Target="../media/image1.png" /><Relationship Id="rId5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Layout" Target="../slideLayouts/slideLayout4.xml" /><Relationship Id="rId3" Type="http://schemas.openxmlformats.org/officeDocument/2006/relationships/slideLayout" Target="../slideLayouts/slideLayout5.xml" /><Relationship Id="rId4" Type="http://schemas.openxmlformats.org/officeDocument/2006/relationships/image" Target="file:///D:\qq&#25991;&#20214;\712321467\Image\C2C\Image2\%7b75232B38-A165-1FB7-499C-2E1C792CACB5%7d.png" TargetMode="External" /><Relationship Id="rId5" Type="http://schemas.openxmlformats.org/officeDocument/2006/relationships/image" Target="../media/image1.png" /><Relationship Id="rId6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073743875" descr="D:\qq文件\712321467\Image\C2C\Image2\{75232B38-A165-1FB7-499C-2E1C792CACB5}.png"/>
          <p:cNvPicPr>
            <a:picLocks noChangeAspect="1"/>
          </p:cNvPicPr>
          <p:nvPr/>
        </p:nvPicPr>
        <p:blipFill>
          <a:blip r:embed="rId4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94395AA8-328E-9A4D-860F-926D954E4365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29343F09-029A-4F4A-B8C8-A0CE987E597A}" type="slidenum">
              <a:rPr kumimoji="1" lang="zh-CN" altLang="en-US" smtClean="0"/>
              <a:t/>
            </a:fld>
            <a:endParaRPr kumimoji="1" lang="zh-CN" altLang="en-US"/>
          </a:p>
        </p:txBody>
      </p:sp>
      <p:pic>
        <p:nvPicPr>
          <p:cNvPr id="7" name="图片 1073743875" descr="D:\qq文件\712321467\Image\C2C\Image2\{75232B38-A165-1FB7-499C-2E1C792CACB5}.png"/>
          <p:cNvPicPr>
            <a:picLocks noChangeAspect="1"/>
          </p:cNvPicPr>
          <p:nvPr/>
        </p:nvPicPr>
        <p:blipFill>
          <a:blip r:embed="rId5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7.png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image" Target="../media/image10.png" /><Relationship Id="rId6" Type="http://schemas.openxmlformats.org/officeDocument/2006/relationships/image" Target="../media/image16.png" /><Relationship Id="rId7" Type="http://schemas.openxmlformats.org/officeDocument/2006/relationships/tags" Target="../tags/tag9.xml" /><Relationship Id="rId8" Type="http://schemas.openxmlformats.org/officeDocument/2006/relationships/tags" Target="../tags/tag10.xml" /><Relationship Id="rId9" Type="http://schemas.openxmlformats.org/officeDocument/2006/relationships/image" Target="../media/image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1.png" /><Relationship Id="rId8" Type="http://schemas.openxmlformats.org/officeDocument/2006/relationships/image" Target="../media/image21.emf" /><Relationship Id="rId9" Type="http://schemas.openxmlformats.org/officeDocument/2006/relationships/image" Target="../media/image22.emf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image" Target="../media/image11.png" /><Relationship Id="rId11" Type="http://schemas.openxmlformats.org/officeDocument/2006/relationships/image" Target="../media/image26.png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5.png" /><Relationship Id="rId4" Type="http://schemas.openxmlformats.org/officeDocument/2006/relationships/image" Target="../media/image14.png" /><Relationship Id="rId5" Type="http://schemas.openxmlformats.org/officeDocument/2006/relationships/image" Target="../media/image8.png" /><Relationship Id="rId6" Type="http://schemas.microsoft.com/office/2007/relationships/hdphoto" Target="../media/image9.wdp" /><Relationship Id="rId7" Type="http://schemas.openxmlformats.org/officeDocument/2006/relationships/image" Target="../media/image10.png" /><Relationship Id="rId8" Type="http://schemas.openxmlformats.org/officeDocument/2006/relationships/image" Target="../media/image3.png" /><Relationship Id="rId9" Type="http://schemas.openxmlformats.org/officeDocument/2006/relationships/image" Target="../media/image1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1.png" /><Relationship Id="rId8" Type="http://schemas.openxmlformats.org/officeDocument/2006/relationships/image" Target="../media/image21.emf" /><Relationship Id="rId9" Type="http://schemas.openxmlformats.org/officeDocument/2006/relationships/image" Target="../media/image22.emf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1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1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1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image" Target="../media/image3.png" /><Relationship Id="rId5" Type="http://schemas.openxmlformats.org/officeDocument/2006/relationships/image" Target="../media/image8.png" /><Relationship Id="rId6" Type="http://schemas.microsoft.com/office/2007/relationships/hdphoto" Target="../media/image9.wdp" /><Relationship Id="rId7" Type="http://schemas.openxmlformats.org/officeDocument/2006/relationships/image" Target="../media/image10.png" /><Relationship Id="rId8" Type="http://schemas.openxmlformats.org/officeDocument/2006/relationships/image" Target="../media/image11.png" /><Relationship Id="rId9" Type="http://schemas.openxmlformats.org/officeDocument/2006/relationships/image" Target="../media/image1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1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1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1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1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1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27.png" /><Relationship Id="rId4" Type="http://schemas.openxmlformats.org/officeDocument/2006/relationships/image" Target="../media/image28.png" /><Relationship Id="rId5" Type="http://schemas.openxmlformats.org/officeDocument/2006/relationships/image" Target="../media/image2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2.xml" /><Relationship Id="rId11" Type="http://schemas.openxmlformats.org/officeDocument/2006/relationships/image" Target="../media/image15.png" /><Relationship Id="rId12" Type="http://schemas.openxmlformats.org/officeDocument/2006/relationships/image" Target="../media/image11.png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3.png" /><Relationship Id="rId8" Type="http://schemas.openxmlformats.org/officeDocument/2006/relationships/image" Target="../media/image14.png" /><Relationship Id="rId9" Type="http://schemas.openxmlformats.org/officeDocument/2006/relationships/tags" Target="../tags/tag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7.png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image" Target="../media/image10.png" /><Relationship Id="rId6" Type="http://schemas.openxmlformats.org/officeDocument/2006/relationships/image" Target="../media/image16.png" /><Relationship Id="rId7" Type="http://schemas.openxmlformats.org/officeDocument/2006/relationships/tags" Target="../tags/tag3.xml" /><Relationship Id="rId8" Type="http://schemas.openxmlformats.org/officeDocument/2006/relationships/tags" Target="../tags/tag4.xml" /><Relationship Id="rId9" Type="http://schemas.openxmlformats.org/officeDocument/2006/relationships/image" Target="../media/image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8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9.png" /><Relationship Id="rId8" Type="http://schemas.openxmlformats.org/officeDocument/2006/relationships/image" Target="../media/image3.png" /><Relationship Id="rId9" Type="http://schemas.openxmlformats.org/officeDocument/2006/relationships/image" Target="../media/image20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7.png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image" Target="../media/image10.png" /><Relationship Id="rId6" Type="http://schemas.openxmlformats.org/officeDocument/2006/relationships/image" Target="../media/image16.png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image" Target="../media/image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7.png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image" Target="../media/image10.png" /><Relationship Id="rId6" Type="http://schemas.openxmlformats.org/officeDocument/2006/relationships/image" Target="../media/image16.png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image" Target="../media/image10.png" /><Relationship Id="rId7" Type="http://schemas.openxmlformats.org/officeDocument/2006/relationships/image" Target="../media/image11.png" /><Relationship Id="rId8" Type="http://schemas.openxmlformats.org/officeDocument/2006/relationships/image" Target="../media/image21.emf" /><Relationship Id="rId9" Type="http://schemas.openxmlformats.org/officeDocument/2006/relationships/image" Target="../media/image22.emf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image" Target="../media/image10.png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3.png" /><Relationship Id="rId4" Type="http://schemas.openxmlformats.org/officeDocument/2006/relationships/image" Target="../media/image23.png" /><Relationship Id="rId5" Type="http://schemas.microsoft.com/office/2007/relationships/hdphoto" Target="../media/image24.wdp" /><Relationship Id="rId6" Type="http://schemas.openxmlformats.org/officeDocument/2006/relationships/image" Target="../media/image15.png" /><Relationship Id="rId7" Type="http://schemas.openxmlformats.org/officeDocument/2006/relationships/image" Target="../media/image11.png" /><Relationship Id="rId8" Type="http://schemas.openxmlformats.org/officeDocument/2006/relationships/image" Target="../media/image8.png" /><Relationship Id="rId9" Type="http://schemas.microsoft.com/office/2007/relationships/hdphoto" Target="../media/image9.wdp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1928813" y="1342115"/>
            <a:ext cx="8334374" cy="1996224"/>
            <a:chOff x="1928813" y="1239479"/>
            <a:chExt cx="8334374" cy="1996224"/>
          </a:xfrm>
        </p:grpSpPr>
        <p:sp>
          <p:nvSpPr>
            <p:cNvPr id="9" name="文本框 8"/>
            <p:cNvSpPr txBox="1"/>
            <p:nvPr/>
          </p:nvSpPr>
          <p:spPr>
            <a:xfrm>
              <a:off x="1928813" y="1239479"/>
              <a:ext cx="8334374" cy="1170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0" cap="none" spc="-15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现代文阅读知识</a:t>
              </a:r>
              <a:endParaRPr kumimoji="0" lang="zh-CN" altLang="en-US" sz="5400" b="0" i="0" u="none" strike="noStrike" kern="0" cap="none" spc="-15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467841" y="2603246"/>
              <a:ext cx="5256318" cy="632457"/>
              <a:chOff x="4018311" y="3032454"/>
              <a:chExt cx="5256318" cy="632457"/>
            </a:xfrm>
          </p:grpSpPr>
          <p:pic>
            <p:nvPicPr>
              <p:cNvPr id="17" name="图片 16" descr="印章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6330241" y="720523"/>
                <a:ext cx="632457" cy="5256318"/>
              </a:xfrm>
              <a:prstGeom prst="rect">
                <a:avLst/>
              </a:prstGeom>
            </p:spPr>
          </p:pic>
          <p:sp>
            <p:nvSpPr>
              <p:cNvPr id="2" name="矩形 1"/>
              <p:cNvSpPr/>
              <p:nvPr/>
            </p:nvSpPr>
            <p:spPr>
              <a:xfrm>
                <a:off x="5211476" y="3164534"/>
                <a:ext cx="3914140" cy="3683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部编版语文初中阅读课件</a:t>
                </a: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1929" y="1210551"/>
            <a:ext cx="737183" cy="73718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934" y="2383694"/>
            <a:ext cx="2174288" cy="6749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3909" y="535601"/>
            <a:ext cx="2174288" cy="6749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6777" y="3338339"/>
            <a:ext cx="1522295" cy="47255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6" name="组合 25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336037" y="356769"/>
            <a:ext cx="1734411" cy="1692529"/>
            <a:chOff x="247650" y="622580"/>
            <a:chExt cx="1734411" cy="1692529"/>
          </a:xfrm>
        </p:grpSpPr>
        <p:pic>
          <p:nvPicPr>
            <p:cNvPr id="7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247650" y="622580"/>
              <a:ext cx="1734411" cy="16925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959915" y="1118984"/>
              <a:ext cx="309880" cy="891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  <a:defRPr/>
              </a:pPr>
              <a:endParaRPr lang="zh-CN" altLang="en-US" sz="4000" kern="0" spc="-15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sp>
        <p:nvSpPr>
          <p:cNvPr id="34" name="PA_L-Shape 5"/>
          <p:cNvSpPr/>
          <p:nvPr>
            <p:custDataLst>
              <p:tags r:id="rId7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8"/>
            </p:custDataLst>
          </p:nvPr>
        </p:nvSpPr>
        <p:spPr>
          <a:xfrm rot="16200000">
            <a:off x="11147627" y="52178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44095" y="90113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1385" y="356870"/>
            <a:ext cx="1207135" cy="544195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1491615" y="1068705"/>
            <a:ext cx="8983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chemeClr val="bg2"/>
                </a:solidFill>
                <a:ea typeface="宋体" panose="02010600030101010101" pitchFamily="2" charset="-122"/>
              </a:rPr>
              <a:t>修辞手法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1226820" y="1988185"/>
            <a:ext cx="10394315" cy="4307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(1)比喻：将……比作……，形象生动地表现了（描写了）…的…（特点），化抽象为具。</a:t>
            </a: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(2)拟人：赋予…（事物）以人的思想（感情和动作），使之人格化，形象生动地表现了…</a:t>
            </a: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(3)夸张：突出强调了……的本质特点，给读者以深刻的印象。</a:t>
            </a: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(4)排比：突出强调了……（特点），节奏鲜明，增强语势，极富感染力。</a:t>
            </a: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(5)对偶：句式整齐，音韵和谐，读起来琅琅上口。</a:t>
            </a: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(6)反复：强调突出……（特点）增强了语言的表现力。</a:t>
            </a: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(7)设问：有问有答，引起读者的注意和思考。</a:t>
            </a: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(8)反问：突出强调……（特点），加强语气，强烈抒情。</a:t>
            </a: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　</a:t>
            </a: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50920" y="1198245"/>
            <a:ext cx="659066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sz="2000" ker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答题模式：修辞 +  效果  +  表面内容  +  深层作用</a:t>
            </a:r>
            <a:endParaRPr lang="zh-CN" altLang="en-US" sz="2000" ker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框 17"/>
          <p:cNvSpPr txBox="1"/>
          <p:nvPr/>
        </p:nvSpPr>
        <p:spPr>
          <a:xfrm>
            <a:off x="696112" y="477231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修辞手法赏析</a:t>
            </a:r>
            <a:endParaRPr kumimoji="1"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半闭框 18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045" y="108639"/>
            <a:ext cx="737183" cy="73718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7495" y="5038868"/>
            <a:ext cx="1252937" cy="125293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2093" y="4791823"/>
            <a:ext cx="1591660" cy="494089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1734820" y="2785745"/>
            <a:ext cx="409829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，我的儿子八岁了，我带他去墙头摘喇叭花，照例先支起一架梯子。当儿子手举喇叭花开心地扑向我的怀抱的时候，我学着父亲当年的样子，把身子躲到一边。我看到我的儿子生生地摔到硬硬的水泥地上，接着，</a:t>
            </a:r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他的哭声像切割金属一样肆意鸣响</a:t>
            </a: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21460" y="1921392"/>
            <a:ext cx="3351650" cy="450020"/>
            <a:chOff x="1917700" y="1868052"/>
            <a:chExt cx="3351650" cy="450020"/>
          </a:xfrm>
        </p:grpSpPr>
        <p:sp>
          <p:nvSpPr>
            <p:cNvPr id="53" name="文本框 52"/>
            <p:cNvSpPr txBox="1"/>
            <p:nvPr/>
          </p:nvSpPr>
          <p:spPr>
            <a:xfrm>
              <a:off x="2800470" y="1893007"/>
              <a:ext cx="246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《父亲的梯子》片段</a:t>
              </a:r>
              <a:endParaRPr kumimoji="1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CE38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17700" y="1868052"/>
              <a:ext cx="840036" cy="450020"/>
            </a:xfrm>
            <a:prstGeom prst="rect">
              <a:avLst/>
            </a:prstGeom>
          </p:spPr>
        </p:pic>
      </p:grpSp>
      <p:sp>
        <p:nvSpPr>
          <p:cNvPr id="52" name="文本框 51"/>
          <p:cNvSpPr txBox="1"/>
          <p:nvPr/>
        </p:nvSpPr>
        <p:spPr>
          <a:xfrm>
            <a:off x="6867525" y="2034540"/>
            <a:ext cx="48139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(从修辞角度赏析</a:t>
            </a:r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红色</a:t>
            </a: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句子)</a:t>
            </a:r>
            <a:endParaRPr lang="en-US" altLang="zh-CN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6075093" y="1948062"/>
            <a:ext cx="1192650" cy="450020"/>
            <a:chOff x="1917700" y="1868052"/>
            <a:chExt cx="1192650" cy="450020"/>
          </a:xfrm>
        </p:grpSpPr>
        <p:sp>
          <p:nvSpPr>
            <p:cNvPr id="61" name="文本框 60"/>
            <p:cNvSpPr txBox="1"/>
            <p:nvPr/>
          </p:nvSpPr>
          <p:spPr>
            <a:xfrm>
              <a:off x="2800470" y="1893007"/>
              <a:ext cx="309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endParaRPr kumimoji="1" lang="zh-CN" altLang="en-US" sz="2000">
                <a:solidFill>
                  <a:srgbClr val="CE38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17700" y="1868052"/>
              <a:ext cx="840036" cy="450020"/>
            </a:xfrm>
            <a:prstGeom prst="rect">
              <a:avLst/>
            </a:prstGeom>
          </p:spPr>
        </p:pic>
      </p:grpSp>
      <p:pic>
        <p:nvPicPr>
          <p:cNvPr id="63" name="图片 6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7812909" y="4667081"/>
            <a:ext cx="3674169" cy="22749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65290" y="2719070"/>
            <a:ext cx="4815205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答：运用了</a:t>
            </a: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r>
              <a: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的修辞手法，将儿子的哭声比喻成切割金属的声音，生动形象写出了儿子因为摔下来痛哭不停的样子，</a:t>
            </a: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实际也表达了</a:t>
            </a:r>
            <a:r>
              <a:rPr lang="en-US" altLang="zh-CN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作为父亲对于儿子受伤的不忍、愧疚与心疼</a:t>
            </a:r>
            <a:r>
              <a: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434975" y="269875"/>
            <a:ext cx="3665855" cy="670560"/>
            <a:chOff x="411902" y="277451"/>
            <a:chExt cx="2648798" cy="670670"/>
          </a:xfrm>
        </p:grpSpPr>
        <p:pic>
          <p:nvPicPr>
            <p:cNvPr id="3" name="图片 2" descr="印章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1400966" y="-711613"/>
              <a:ext cx="670670" cy="2648798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828480" y="412731"/>
              <a:ext cx="1815642" cy="398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1" lang="zh-CN" altLang="en-US" sz="20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延伸无修辞词语赏析</a:t>
              </a:r>
              <a:endParaRPr kumimoji="1" lang="zh-CN" altLang="en-US" sz="2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34060" y="2999105"/>
            <a:ext cx="36480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先用自己的话解释一遍</a:t>
            </a: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实词名词多考含义，且有深层含义（文中是写</a:t>
            </a:r>
            <a:r>
              <a:rPr kumimoji="1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...</a:t>
            </a:r>
            <a:r>
              <a: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实际上是写</a:t>
            </a:r>
            <a:r>
              <a:rPr kumimoji="1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...</a:t>
            </a:r>
            <a:r>
              <a: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</a:t>
            </a: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163445" y="1765300"/>
            <a:ext cx="1224915" cy="777240"/>
            <a:chOff x="61233" y="1866270"/>
            <a:chExt cx="918041" cy="947877"/>
          </a:xfrm>
        </p:grpSpPr>
        <p:sp>
          <p:nvSpPr>
            <p:cNvPr id="6" name="文本框 5"/>
            <p:cNvSpPr txBox="1"/>
            <p:nvPr/>
          </p:nvSpPr>
          <p:spPr>
            <a:xfrm>
              <a:off x="61233" y="2121027"/>
              <a:ext cx="904528" cy="449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800" i="0" u="none" strike="noStrike" kern="1200" cap="none" spc="0" normalizeH="0" baseline="0" noProof="0">
                  <a:ln>
                    <a:noFill/>
                  </a:ln>
                  <a:solidFill>
                    <a:srgbClr val="D71718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生僻复杂</a:t>
              </a:r>
              <a:endParaRPr kumimoji="1" lang="zh-CN" altLang="en-US" sz="1800" i="0" u="none" strike="noStrike" kern="1200" cap="none" spc="0" normalizeH="0" baseline="0" noProof="0">
                <a:ln>
                  <a:noFill/>
                </a:ln>
                <a:solidFill>
                  <a:srgbClr val="D7171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7" name="图片 11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 rot="10800000">
              <a:off x="61233" y="1866270"/>
              <a:ext cx="918041" cy="9478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cxnSp>
        <p:nvCxnSpPr>
          <p:cNvPr id="48" name="直接连接符 47"/>
          <p:cNvCxnSpPr/>
          <p:nvPr/>
        </p:nvCxnSpPr>
        <p:spPr>
          <a:xfrm>
            <a:off x="1721678" y="2743949"/>
            <a:ext cx="210903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932045" y="3007360"/>
            <a:ext cx="27127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增强句子语气，突出、强调、加深某种感情（更深入地表达出作者</a:t>
            </a:r>
            <a:r>
              <a:rPr kumimoji="1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...</a:t>
            </a:r>
            <a:r>
              <a: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感情）</a:t>
            </a: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020642" y="2743949"/>
            <a:ext cx="210903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340725" y="2967355"/>
            <a:ext cx="35179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按照动作、神态描写的方法赏析</a:t>
            </a: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注意动作赏析一定要提取词语进行分析动作场面</a:t>
            </a: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417560" y="1710055"/>
            <a:ext cx="1517650" cy="613410"/>
            <a:chOff x="5898844" y="1624975"/>
            <a:chExt cx="1461770" cy="541655"/>
          </a:xfrm>
        </p:grpSpPr>
        <p:sp>
          <p:nvSpPr>
            <p:cNvPr id="34" name="文本框 33"/>
            <p:cNvSpPr txBox="1"/>
            <p:nvPr/>
          </p:nvSpPr>
          <p:spPr>
            <a:xfrm>
              <a:off x="6034734" y="1714958"/>
              <a:ext cx="1325880" cy="325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kumimoji="1" lang="zh-CN" altLang="en-US">
                  <a:solidFill>
                    <a:srgbClr val="D71718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动作、神态</a:t>
              </a:r>
              <a:endParaRPr kumimoji="1" lang="zh-CN" altLang="en-US">
                <a:solidFill>
                  <a:srgbClr val="D71718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5" name="图片 11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 rot="10800000">
              <a:off x="5898844" y="1624975"/>
              <a:ext cx="1461770" cy="5416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cxnSp>
        <p:nvCxnSpPr>
          <p:cNvPr id="52" name="直接连接符 51"/>
          <p:cNvCxnSpPr/>
          <p:nvPr/>
        </p:nvCxnSpPr>
        <p:spPr>
          <a:xfrm>
            <a:off x="8340445" y="2743949"/>
            <a:ext cx="210903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25100" y="4534007"/>
            <a:ext cx="1252937" cy="1252937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66551" y="1710369"/>
            <a:ext cx="1054510" cy="327345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03753" y="5160476"/>
            <a:ext cx="1591660" cy="494089"/>
          </a:xfrm>
          <a:prstGeom prst="rect">
            <a:avLst/>
          </a:prstGeom>
        </p:spPr>
      </p:pic>
      <p:pic>
        <p:nvPicPr>
          <p:cNvPr id="9" name="图片 8" descr="图片包含 服装&#10;&#10;已生成高可信度的说明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05" y="4859655"/>
            <a:ext cx="1998345" cy="199834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714365" y="1837690"/>
            <a:ext cx="1207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i="0" u="none" strike="noStrike" kern="1200" cap="none" spc="0" normalizeH="0" baseline="0" noProof="0">
                <a:ln>
                  <a:noFill/>
                </a:ln>
                <a:solidFill>
                  <a:srgbClr val="D7171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叠词</a:t>
            </a:r>
            <a:endParaRPr kumimoji="1" lang="zh-CN" altLang="en-US" sz="1800" i="0" u="none" strike="noStrike" kern="1200" cap="none" spc="0" normalizeH="0" baseline="0" noProof="0">
              <a:ln>
                <a:noFill/>
              </a:ln>
              <a:solidFill>
                <a:srgbClr val="D71718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5" name="图片 11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 rot="10800000">
            <a:off x="5365750" y="1638935"/>
            <a:ext cx="1306830" cy="71310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框 17"/>
          <p:cNvSpPr txBox="1"/>
          <p:nvPr/>
        </p:nvSpPr>
        <p:spPr>
          <a:xfrm>
            <a:off x="1046632" y="500091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描写赏析</a:t>
            </a:r>
            <a:endParaRPr kumimoji="1"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半闭框 18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045" y="108639"/>
            <a:ext cx="737183" cy="73718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7495" y="5038868"/>
            <a:ext cx="1252937" cy="125293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2093" y="4791823"/>
            <a:ext cx="1591660" cy="494089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1097280" y="2034540"/>
            <a:ext cx="437197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这一小家子被推挤到我眼前的时候，我看到了令人惊异的画面：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lv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各背着一个大包的夫妻俩满头大汗地相对而立，互相把手搭在对方的肩上，身子努力地微躬着，小女孩紧抱着父亲的腿站在两人中间，身下的空间虽然很小，但小女孩竟能安然无恙地避开拥挤的人流。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97280" y="1439427"/>
            <a:ext cx="3859650" cy="450020"/>
            <a:chOff x="1917700" y="1868052"/>
            <a:chExt cx="3859650" cy="450020"/>
          </a:xfrm>
        </p:grpSpPr>
        <p:sp>
          <p:nvSpPr>
            <p:cNvPr id="53" name="文本框 52"/>
            <p:cNvSpPr txBox="1"/>
            <p:nvPr/>
          </p:nvSpPr>
          <p:spPr>
            <a:xfrm>
              <a:off x="2800470" y="1893007"/>
              <a:ext cx="2976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《一条流不尽的河》片段</a:t>
              </a:r>
              <a:endParaRPr kumimoji="1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CE38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17700" y="1868052"/>
              <a:ext cx="840036" cy="450020"/>
            </a:xfrm>
            <a:prstGeom prst="rect">
              <a:avLst/>
            </a:prstGeom>
          </p:spPr>
        </p:pic>
      </p:grpSp>
      <p:sp>
        <p:nvSpPr>
          <p:cNvPr id="52" name="文本框 51"/>
          <p:cNvSpPr txBox="1"/>
          <p:nvPr/>
        </p:nvSpPr>
        <p:spPr>
          <a:xfrm>
            <a:off x="6881495" y="1889760"/>
            <a:ext cx="4813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请赏析</a:t>
            </a:r>
            <a:r>
              <a:rPr lang="en-US" altLang="zh-CN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所看到的画面句子</a:t>
            </a: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998893" y="1740417"/>
            <a:ext cx="1192650" cy="450020"/>
            <a:chOff x="1917700" y="1868052"/>
            <a:chExt cx="1192650" cy="450020"/>
          </a:xfrm>
        </p:grpSpPr>
        <p:sp>
          <p:nvSpPr>
            <p:cNvPr id="61" name="文本框 60"/>
            <p:cNvSpPr txBox="1"/>
            <p:nvPr/>
          </p:nvSpPr>
          <p:spPr>
            <a:xfrm>
              <a:off x="2800470" y="1893007"/>
              <a:ext cx="309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endParaRPr kumimoji="1" lang="zh-CN" altLang="en-US" sz="2000">
                <a:solidFill>
                  <a:srgbClr val="CE38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17700" y="1868052"/>
              <a:ext cx="840036" cy="450020"/>
            </a:xfrm>
            <a:prstGeom prst="rect">
              <a:avLst/>
            </a:prstGeom>
          </p:spPr>
        </p:pic>
      </p:grpSp>
      <p:pic>
        <p:nvPicPr>
          <p:cNvPr id="63" name="图片 6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7812909" y="4667081"/>
            <a:ext cx="3674169" cy="22749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402070" y="2498090"/>
            <a:ext cx="4815205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答：运用了动作描写，</a:t>
            </a:r>
            <a:r>
              <a:rPr lang="en-US" altLang="zh-CN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搭”“微躬”“背”等一连串词刻画出夫妻二人竭尽全力保护女儿的特殊姿势，形象表现了夫妻对女儿的呵护，也体现出春运农工回家的辛酸与不易。</a:t>
            </a:r>
            <a:endParaRPr lang="zh-CN" altLang="en-US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框 17"/>
          <p:cNvSpPr txBox="1"/>
          <p:nvPr/>
        </p:nvSpPr>
        <p:spPr>
          <a:xfrm>
            <a:off x="696112" y="477231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句段作用？</a:t>
            </a:r>
            <a:endParaRPr kumimoji="1"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半闭框 18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9007" y="477574"/>
            <a:ext cx="737183" cy="73718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7495" y="5038868"/>
            <a:ext cx="1252937" cy="125293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31665" y="3896993"/>
            <a:ext cx="1591660" cy="494089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1106170" y="1180465"/>
            <a:ext cx="9222105" cy="4969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105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第一步分辨表达方式：记叙，抒情，描写，议论，说明（较少）第二步分析：结构作用以及内容作用记叙常考</a:t>
            </a:r>
            <a:r>
              <a:rPr lang="zh-CN" sz="2000" b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倒序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</a:t>
            </a:r>
            <a:r>
              <a:rPr lang="zh-CN" sz="2000" b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插叙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插叙作用题模板：内容上：①此处用了插叙，交代了…的原因或者具体写了…这一件事</a:t>
            </a:r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②(</a:t>
            </a:r>
            <a:r>
              <a:rPr lang="zh-CN" sz="2000" b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某人之前做了某事</a:t>
            </a:r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：体现了他的善良</a:t>
            </a:r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乐于助人等等品质</a:t>
            </a:r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性格特点，为下文…的发生</a:t>
            </a:r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某人的转变做铺垫，使故事发展更合理。</a:t>
            </a:r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(</a:t>
            </a:r>
            <a:r>
              <a:rPr lang="zh-CN" sz="2000" b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几天前发生的一件事</a:t>
            </a:r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：丰富文章内容、揭示事情真相（多在尾）。
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结构上：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为下文…做铺垫，推动情节的发展，使得文章结构更为合理。</a:t>
            </a:r>
            <a:r>
              <a:rPr lang="en-US" b="0">
                <a:latin typeface="Times New Roman" panose="02020603050405020304" charset="0"/>
                <a:ea typeface="宋体" panose="02010600030101010101" pitchFamily="2" charset="-122"/>
              </a:rPr>
              <a:t> 
</a:t>
            </a:r>
            <a:endParaRPr lang="zh-CN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sz="105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框 17"/>
          <p:cNvSpPr txBox="1"/>
          <p:nvPr/>
        </p:nvSpPr>
        <p:spPr>
          <a:xfrm>
            <a:off x="696112" y="477231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句段作用？</a:t>
            </a:r>
            <a:endParaRPr kumimoji="1"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半闭框 18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7752" y="453444"/>
            <a:ext cx="737183" cy="73718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7495" y="5038868"/>
            <a:ext cx="1252937" cy="125293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31665" y="3896993"/>
            <a:ext cx="1591660" cy="494089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1106170" y="1180465"/>
            <a:ext cx="9222105" cy="4969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105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第一步分辨表达方式：记叙，抒情，描写，议论，说明（较少）第二步分析：结构作用以及内容作用记叙常考</a:t>
            </a:r>
            <a:r>
              <a:rPr lang="zh-CN" sz="2000" b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倒序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</a:t>
            </a:r>
            <a:r>
              <a:rPr lang="zh-CN" sz="2000" b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插叙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插叙作用题模板：内容上：①此处用了插叙，交代了…的原因或者具体写了…这一件事</a:t>
            </a:r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②(</a:t>
            </a:r>
            <a:r>
              <a:rPr lang="zh-CN" sz="2000" b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某人之前做了某事</a:t>
            </a:r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：体现了他的善良</a:t>
            </a:r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乐于助人等等品质</a:t>
            </a:r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性格特点，为下文…的发生</a:t>
            </a:r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某人的转变做铺垫，使故事发展更合理。</a:t>
            </a:r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(</a:t>
            </a:r>
            <a:r>
              <a:rPr lang="zh-CN" sz="2000" b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几天前发生的一件事</a:t>
            </a:r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：丰富文章内容、揭示事情真相（多在尾）。
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结构上：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为下文…做铺垫，推动情节的发展，使得文章结构更为合理。</a:t>
            </a:r>
            <a:r>
              <a:rPr lang="en-US" b="0">
                <a:latin typeface="Times New Roman" panose="02020603050405020304" charset="0"/>
                <a:ea typeface="宋体" panose="02010600030101010101" pitchFamily="2" charset="-122"/>
              </a:rPr>
              <a:t> 
</a:t>
            </a:r>
            <a:endParaRPr lang="zh-CN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sz="105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框 17"/>
          <p:cNvSpPr txBox="1"/>
          <p:nvPr/>
        </p:nvSpPr>
        <p:spPr>
          <a:xfrm>
            <a:off x="696112" y="477231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句段作用？</a:t>
            </a:r>
            <a:endParaRPr kumimoji="1"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半闭框 18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9952" y="108639"/>
            <a:ext cx="737183" cy="73718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7495" y="5038868"/>
            <a:ext cx="1252937" cy="125293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30980" y="5804533"/>
            <a:ext cx="1591660" cy="494089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815340" y="1149985"/>
            <a:ext cx="9719310" cy="4442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抒情：直接抒情（</a:t>
            </a:r>
            <a:r>
              <a:rPr lang="zh-CN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直抒胸臆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）和间接抒情（</a:t>
            </a:r>
            <a:r>
              <a:rPr lang="zh-CN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融情于景，情景交融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）例如：直抒胸臆作用题模板（注意：直抒胸臆也是表现手法，而且句子为感叹号结尾基本都是）①结构上：开篇点题，首尾呼应，照应题目，照应前文，（注意：</a:t>
            </a:r>
            <a:r>
              <a:rPr 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一定不能死板套用，需要点出哪里照应哪里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）总领全文等。②内容上：运用了直抒胸臆的表达方式，写出了作者…；升华主旨，表达出了作者…的情感。</a:t>
            </a:r>
            <a:r>
              <a:rPr lang="zh-CN" sz="105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
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框 17"/>
          <p:cNvSpPr txBox="1"/>
          <p:nvPr/>
        </p:nvSpPr>
        <p:spPr>
          <a:xfrm>
            <a:off x="696112" y="477231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句段作用？</a:t>
            </a:r>
            <a:endParaRPr kumimoji="1"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半闭框 18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0312" y="453444"/>
            <a:ext cx="737183" cy="73718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7495" y="5038868"/>
            <a:ext cx="1252937" cy="125293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57625" y="5797548"/>
            <a:ext cx="1591660" cy="494089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1405890" y="850265"/>
            <a:ext cx="7980045" cy="6092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105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描写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：主分环境描写</a:t>
            </a:r>
            <a:r>
              <a:rPr 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人物描写</a:t>
            </a:r>
            <a:r>
              <a:rPr 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侧面描写</a:t>
            </a:r>
            <a:r>
              <a:rPr 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细节描写常考：环境与人物（语言，动作，神态，心理，外貌）</a:t>
            </a:r>
            <a:r>
              <a:rPr 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例如环境描写①内容：运用了环境描写，写出了</a:t>
            </a:r>
            <a:r>
              <a:rPr 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....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的环境，烘托出</a:t>
            </a:r>
            <a:r>
              <a:rPr 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...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环境氛围（</a:t>
            </a:r>
            <a:r>
              <a:rPr 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自然环境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）；
</a:t>
            </a:r>
            <a:endParaRPr lang="zh-CN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②表现：体现、暗示、塑造了</a:t>
            </a:r>
            <a:r>
              <a:rPr 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...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的品格、心理、形象（</a:t>
            </a:r>
            <a:r>
              <a:rPr 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自然环境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）；</a:t>
            </a:r>
            <a:endParaRPr lang="zh-CN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体现了人物</a:t>
            </a:r>
            <a:r>
              <a:rPr 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...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的性格、特征（</a:t>
            </a:r>
            <a:r>
              <a:rPr 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场面描写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）③结构：为下文</a:t>
            </a:r>
            <a:r>
              <a:rPr 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...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（事件的发生、人物的出场、态度的转变）作铺垫，推动情节发展。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
</a:t>
            </a:r>
            <a:endParaRPr lang="zh-CN" sz="105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框 17"/>
          <p:cNvSpPr txBox="1"/>
          <p:nvPr/>
        </p:nvSpPr>
        <p:spPr>
          <a:xfrm>
            <a:off x="696112" y="477231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句段作用？</a:t>
            </a:r>
            <a:endParaRPr kumimoji="1"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半闭框 18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2787" y="278184"/>
            <a:ext cx="737183" cy="73718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7495" y="5038868"/>
            <a:ext cx="1252937" cy="125293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6010" y="5709283"/>
            <a:ext cx="1591660" cy="494089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1405890" y="850265"/>
            <a:ext cx="7980045" cy="5008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105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例如人物描写，动作①此处用了动作描写，“打”，“敲”，“抵”等动作写出了…（行为）的（艰难与不易），也体现出了…的心理</a:t>
            </a:r>
            <a:r>
              <a:rPr 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品质。（关键在于</a:t>
            </a:r>
            <a:r>
              <a:rPr 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取字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说出动作或行为的</a:t>
            </a:r>
            <a:r>
              <a:rPr 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特点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，再体现人物形象）</a:t>
            </a:r>
            <a:r>
              <a:rPr 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例如人物描写，神态与语言①运用了神态与语言，写出……（自己</a:t>
            </a:r>
            <a:r>
              <a:rPr 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概括情节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），体现出了…的心理（神态主要是</a:t>
            </a:r>
            <a:r>
              <a:rPr 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揣测心理</a:t>
            </a:r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），表达了…的感情（最后一步看感情，看全文主旨，没有的话可以不写）
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
</a:t>
            </a:r>
            <a:endParaRPr lang="zh-CN" sz="105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半闭框 18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2787" y="278184"/>
            <a:ext cx="737183" cy="73718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7495" y="5038868"/>
            <a:ext cx="1252937" cy="125293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6010" y="5709283"/>
            <a:ext cx="1591660" cy="494089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1092835" y="567690"/>
            <a:ext cx="8842375" cy="5885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105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 algn="ctr">
              <a:lnSpc>
                <a:spcPct val="15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我为白菜狂的日子</a:t>
            </a: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莫言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①12岁那年，一个临近春节的早晨，母亲叹息着，并不时把目光抬高，瞥一眼那三棵吊在墙上的白菜。最后，母亲的目光锁定在白菜上，端详着，终于下了决心似的，叫我去找个篓子来。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②“娘”我悲伤地问，“您要把它们……”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③“今天是大集。”母亲沉重地说。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④“可是，您答应过的，这是我们留着过年的……”话没说完，我的眼泪就涌了出来。“我们种了一百零四棵白菜，卖了一百零一棵，只剩下这三棵了……说好了留着过年包饺子的……”我哽咽着说。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sz="105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86143"/>
            <a:ext cx="3914286" cy="448571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627880" y="1334770"/>
            <a:ext cx="5307965" cy="3906520"/>
            <a:chOff x="638409" y="1590414"/>
            <a:chExt cx="4557926" cy="3951044"/>
          </a:xfrm>
        </p:grpSpPr>
        <p:grpSp>
          <p:nvGrpSpPr>
            <p:cNvPr id="8" name="组合 7"/>
            <p:cNvGrpSpPr/>
            <p:nvPr/>
          </p:nvGrpSpPr>
          <p:grpSpPr>
            <a:xfrm>
              <a:off x="638409" y="1590414"/>
              <a:ext cx="4372534" cy="3695700"/>
              <a:chOff x="638409" y="1533525"/>
              <a:chExt cx="4372534" cy="36957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38409" y="1640205"/>
                <a:ext cx="4371975" cy="35890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>
                <a:outerShdw blurRad="101600" dist="38100" dir="2700000" algn="tl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184226" y="2048599"/>
                <a:ext cx="3826717" cy="24270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000">
                    <a:latin typeface="楷体" panose="02010609060101010101" pitchFamily="49" charset="-122"/>
                    <a:ea typeface="楷体" panose="02010609060101010101" pitchFamily="49" charset="-122"/>
                  </a:rPr>
                  <a:t>在现代文阅读的题目中，常常有一些概念分不清，从而导致答题错误。特别是当题目问</a:t>
                </a:r>
                <a:r>
                  <a:rPr sz="20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表达方式</a:t>
                </a:r>
                <a:r>
                  <a:rPr sz="2000"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zh-CN" sz="20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表现</a:t>
                </a:r>
                <a:r>
                  <a:rPr sz="20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方法</a:t>
                </a:r>
                <a:r>
                  <a:rPr sz="2000">
                    <a:latin typeface="楷体" panose="02010609060101010101" pitchFamily="49" charset="-122"/>
                    <a:ea typeface="楷体" panose="02010609060101010101" pitchFamily="49" charset="-122"/>
                  </a:rPr>
                  <a:t>和</a:t>
                </a:r>
                <a:r>
                  <a:rPr sz="20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修辞手法</a:t>
                </a:r>
                <a:r>
                  <a:rPr sz="2000">
                    <a:latin typeface="楷体" panose="02010609060101010101" pitchFamily="49" charset="-122"/>
                    <a:ea typeface="楷体" panose="02010609060101010101" pitchFamily="49" charset="-122"/>
                  </a:rPr>
                  <a:t>时，经常是问此答彼，怎样区别它们呢。</a:t>
                </a:r>
                <a:endParaRPr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8409" y="1533525"/>
                <a:ext cx="869682" cy="698662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72921" y="4918044"/>
              <a:ext cx="623414" cy="62341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69656" y="769788"/>
            <a:ext cx="1591660" cy="4940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4286" y="5293808"/>
            <a:ext cx="910699" cy="910699"/>
          </a:xfrm>
          <a:prstGeom prst="rect">
            <a:avLst/>
          </a:prstGeom>
        </p:spPr>
      </p:pic>
      <p:pic>
        <p:nvPicPr>
          <p:cNvPr id="16" name="图片 15" descr="山水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8830436" y="3659505"/>
            <a:ext cx="3362325" cy="32194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半闭框 18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3897" y="-149806"/>
            <a:ext cx="737183" cy="73718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1350" y="5709428"/>
            <a:ext cx="1252937" cy="125293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00195" y="6468108"/>
            <a:ext cx="1591660" cy="494089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775335" y="368935"/>
            <a:ext cx="10312400" cy="6393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105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⑤母亲靠近我，掀起衣襟，擦去了我脸上的泪水。透过矇眬的泪眼，我看到母亲把那两棵较大的白菜从墙上摘下来。最后，那棵最小的、形状圆圆像个和尚头的也脱离了木橛子，挤进了篓子里。我熟悉这棵白菜。因为它生长在最靠近路边那行的拐角处，小时被牛踩了一脚，一直长得不旺。我和母亲格外关照它。尽管还是小，但卷得十分饱满，收获时母亲拍打着它，感慨地对我说：“你看看它，你看看它……”在那一瞬间，母亲脸上洋溢着欣喜的表情，仿佛拍打着一个历经磨难终于长大成人的孩子。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⑥去集市的路上。寒风凛冽，有太阳，很弱，仿佛随时都要熄灭似的。我的手很快冻麻了，篓子跌在地上，篓底有几根蜡条跌断了，那棵最小的白菜从篓子里跳出来，滚到路边结着白冰的水沟里，根跌损了。母亲在我头上打了一巴掌，然后小心又匆忙地下到沟底将它抱上来放进篓子。我知道闯了大祸，哭着说：“我不是故意的，我真的不是故意的……”母亲的脸色缓和了，没再打骂我，只用一种温暖的腔调说：“不中用，把饭吃到哪里去了？”然后蹲下身，将背篓的木棍搭上肩头。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/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
</a:t>
            </a:r>
            <a:endParaRPr lang="zh-CN" sz="105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半闭框 18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2787" y="60379"/>
            <a:ext cx="737183" cy="73718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7495" y="5038868"/>
            <a:ext cx="1252937" cy="125293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6010" y="5709283"/>
            <a:ext cx="1591660" cy="494089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1169670" y="584835"/>
            <a:ext cx="9464040" cy="5469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105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⑦终于挨到了集上。母亲将篓子放在七姥爷的旁边，就让我去上学。我也想走，但看到一个老太太朝着我们的白菜走了过来。她用细而沙哑的嗓音问了白菜的价钱，摇摇头，看样子是嫌贵。但她没有走，而是蹲下，揭开那张破羊皮，翻动着我们的三棵白菜。她把那棵最小的白菜上那半截欲断未断的根拽了下来，然后又用枯柴一样的手指，逐棵地戳着我们的白菜。撇着嘴说我们的白菜卷得不紧。母亲用忧伤的声音说：“大婶子啊，这样的白菜您还嫌卷得不紧，那您就到市上，看看哪里还能找到卷得更紧的？”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⑧我对这个老太太充满了恶感，你拽断了我们的白菜根也就罢了，可你不该昧着良心说我们的白菜卷得不紧。我忍不住冒出了一句话：“再紧就成了石头蛋子了！”老太太惊讶地看着我。母亲转回头批评我：“小小孩儿，说话没大没小的！”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/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
</a:t>
            </a:r>
            <a:endParaRPr lang="zh-CN" sz="105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半闭框 18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2787" y="278184"/>
            <a:ext cx="737183" cy="73718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7495" y="5038868"/>
            <a:ext cx="1252937" cy="125293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6010" y="5709283"/>
            <a:ext cx="1591660" cy="494089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815340" y="653415"/>
            <a:ext cx="9334500" cy="5931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105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⑨老太太撕扯着那棵最小的白菜上那层已干枯的菜帮子。我十分恼火，便刺她：“别撕了，你撕了让我们怎么卖？！”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⑩“你这个小孩子，说话怎么就像吃了枪药一样呢？”老太太嘟哝着，但撕扯菜帮子的手却并不停止。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⑪她终于还是将那层干菜帮子全部撕光，露出了鲜嫩、洁白的菜帮。这样的白菜包成饺子，味道该有多么鲜美啊！老太太抱着白菜站起来，让母亲给她过秤。终于核准了重量，老太太说：“俺可是不会算账。”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⑫母亲因偏头痛，算了也没算清，对我说：“社斗，你算。”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⑬我找了根草棒，用刚学的乘法，在地上算着。我报了一个数字，母亲跟着报出。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⑭“没算错吧？”老太太用不信任的目光盯着我说。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⑮“你自己算就是了。”我说。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/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
</a:t>
            </a:r>
            <a:endParaRPr lang="zh-CN" sz="105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半闭框 18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2957" y="-83766"/>
            <a:ext cx="737183" cy="73718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7495" y="5038868"/>
            <a:ext cx="1252937" cy="125293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6010" y="5709283"/>
            <a:ext cx="1591660" cy="494089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1150620" y="653415"/>
            <a:ext cx="9102090" cy="5850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105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⑯“这孩子，说话真是暴躁。”老太太低声嘟哝着，从腰里摸出一个肮脏的手绢，层层揭开，露出一沓纸票，沾了些唾沫，一张张地数着。她终于将数好的钱交到母亲的手里。我看到七姥爷尖锐的目光在我脸上戳了一下，然后移开。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⑰我放了学回家，一进屋就看到母亲正坐在灶前发呆。三棵白菜都躺在蜡条篓子里，那棵最小的因剥去了干帮子，已经受了严重的冻伤。我的心猛地一沉，知道最坏的事情已经发生了。母亲抬起头，眼睛红红地看着我，许久，用一种让我终生难忘的声音说：“孩子，你怎么能这样呢？你怎么能多算人家一毛钱呢？”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⑱“娘”我哭着说，“我……”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⑲“你今天让娘丢了脸……”母亲说着，两行泪挂在了腮上。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⑳这是我看到坚强的母亲第一次流泪，至今想起，心中依然沉痛。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r">
              <a:lnSpc>
                <a:spcPct val="150000"/>
              </a:lnSpc>
              <a:buClrTx/>
              <a:buSzTx/>
              <a:buFontTx/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（文轩荐自《</a:t>
            </a:r>
            <a:r>
              <a:rPr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莫言散文精选</a:t>
            </a: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》，浙江文艺出版社）</a:t>
            </a:r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
</a:t>
            </a:r>
            <a:endParaRPr lang="zh-CN" sz="105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半闭框 18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2957" y="-147266"/>
            <a:ext cx="737183" cy="73718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1350" y="5709428"/>
            <a:ext cx="1252937" cy="125293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99865" y="6363968"/>
            <a:ext cx="1591660" cy="494089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1129665" y="856615"/>
            <a:ext cx="8770620" cy="5285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105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19. 文章中“我”为白菜“狂”主要体现在哪些方面，请概括回答。  （5分）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种白菜时，“我”和母亲对他的关照。②收白菜时，“我”对他美味的期待。③卖白菜时，“我”对他的不舍。④当老太太挑剔白菜时，“我”对老太太的恼怒。⑤算账时，“我”对老太太的报复心理。⑥当看见白菜仍在家时，“我”沉痛的心情。（每点1分，答出5点，得满分、意思接近即可）</a:t>
            </a:r>
            <a:endParaRPr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20.请简要赏析文中画线句。（6分）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（1）去集市的路上。寒风凛冽，有太阳，很弱，仿佛随时都要熄灭似的。</a:t>
            </a:r>
            <a:endParaRPr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此句运用环境描写，写出天气的寒冷。①烘托了“我”内心的失望之情，②推动故事情节的发展，③为后文白菜掉落做铺垫。</a:t>
            </a:r>
            <a:endParaRPr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半闭框 18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7882" y="-22171"/>
            <a:ext cx="737183" cy="73718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5145" y="5299218"/>
            <a:ext cx="1252937" cy="125293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10635" y="6057898"/>
            <a:ext cx="1591660" cy="494089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457835" y="278130"/>
            <a:ext cx="10117455" cy="6400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（2）母亲抬起头，眼睛红红地看着我，许久，用一种让我终生难忘的声音说：“孩子，你怎么能这样呢？你怎么能多算人家一毛钱呢？”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答：运用了</a:t>
            </a:r>
            <a:r>
              <a:rPr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神态、语言描写，（1分）写出了母亲因为我的行为对我的责备、以及难过、伤心，（1分）表现了“我”看到母亲难过后的难受和自责的心理以及母亲对“我”的深远影响（1分）</a:t>
            </a:r>
            <a:endParaRPr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21.联系全文，说说“坚强的母亲”为什么会“流泪”？“至今想起”“我”为什么“心中依然沉痛”？（6分）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答：</a:t>
            </a:r>
            <a:r>
              <a:rPr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母亲的一切希望都在“我”身上，尽管生活艰辛，但她希望“我”不丧失道德的底线，做一个诚实坚强的人，“我”的欺骗行为，让母亲倍感失望，所以“流泪”。（3分）至今回想起来，“我”的报复行为不仅欺骗了老太太，也欺骗了母亲，不仅让自己的良心受到谴责，也让母亲觉得丢脸，失去了生活的希望，所以“心中依然沉痛”。</a:t>
            </a:r>
            <a:r>
              <a:rPr lang="zh-CN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分）</a:t>
            </a:r>
            <a:endParaRPr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半闭框 18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2787" y="278184"/>
            <a:ext cx="737183" cy="73718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7495" y="5038868"/>
            <a:ext cx="1252937" cy="125293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6010" y="5709283"/>
            <a:ext cx="1591660" cy="494089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1035685" y="356870"/>
            <a:ext cx="8213725" cy="4661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22.本文运用了多种写作手法，试举一例，并结合文章内容简要分析。（5分）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示例一</a:t>
            </a:r>
            <a:r>
              <a:rPr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：象征（或借物喻人），（2分）文章用大量的笔墨描写那颗小白菜，其实是用小白菜的成长经历象征了“我”的成长经历。（3分）</a:t>
            </a:r>
            <a:endParaRPr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示例二</a:t>
            </a:r>
            <a:r>
              <a:rPr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铺垫（或伏笔），（2分）①用老太太的的挑剔，为后文“我”多算一毛钱的报复行为做铺垫；②用母亲的偏头痛，为后文让“我”算账做铺垫；③用“七老爷尖锐的目光在我脸上戳了一下”，为后文揭示真相做铺垫……（答出一点，给3分）</a:t>
            </a:r>
            <a:endParaRPr lang="zh-CN" altLang="en-US" sz="2000">
              <a:solidFill>
                <a:srgbClr val="C00000"/>
              </a:solidFill>
            </a:endParaRPr>
          </a:p>
          <a:p>
            <a:pPr indent="0">
              <a:lnSpc>
                <a:spcPct val="150000"/>
              </a:lnSpc>
            </a:pPr>
            <a:endParaRPr lang="zh-CN" altLang="en-US" sz="20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38200"/>
            <a:ext cx="12206105" cy="60198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717779" y="2235391"/>
            <a:ext cx="4756442" cy="1906947"/>
            <a:chOff x="3717779" y="2235391"/>
            <a:chExt cx="4756442" cy="1906947"/>
          </a:xfrm>
        </p:grpSpPr>
        <p:grpSp>
          <p:nvGrpSpPr>
            <p:cNvPr id="20" name="组合 19"/>
            <p:cNvGrpSpPr/>
            <p:nvPr/>
          </p:nvGrpSpPr>
          <p:grpSpPr>
            <a:xfrm>
              <a:off x="3717779" y="2235391"/>
              <a:ext cx="4756442" cy="1387696"/>
              <a:chOff x="3806987" y="2235391"/>
              <a:chExt cx="4756442" cy="1387696"/>
            </a:xfrm>
          </p:grpSpPr>
          <p:pic>
            <p:nvPicPr>
              <p:cNvPr id="5" name="Picture 3" descr="C:\Users\Thinkpad\Desktop\PNG\1_0002_图层-5-副本.png"/>
              <p:cNvPicPr>
                <a:picLocks noChangeAspect="1" noChangeArrowheads="1"/>
              </p:cNvPicPr>
              <p:nvPr/>
            </p:nvPicPr>
            <p:blipFill>
              <a:blip r:embed="rId4"/>
              <a:stretch>
                <a:fillRect/>
              </a:stretch>
            </p:blipFill>
            <p:spPr bwMode="auto">
              <a:xfrm>
                <a:off x="7062991" y="2235391"/>
                <a:ext cx="1500438" cy="13876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矩形 8"/>
              <p:cNvSpPr/>
              <p:nvPr/>
            </p:nvSpPr>
            <p:spPr>
              <a:xfrm>
                <a:off x="3806987" y="2243832"/>
                <a:ext cx="4592129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kumimoji="1" lang="zh-CN" altLang="en-US" sz="6600">
                    <a:solidFill>
                      <a:srgbClr val="D71718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+mj-cs"/>
                  </a:rPr>
                  <a:t>谢谢大家</a:t>
                </a:r>
                <a:endParaRPr lang="zh-CN" altLang="en-US" sz="2000">
                  <a:solidFill>
                    <a:srgbClr val="D71718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5046721" y="3774038"/>
              <a:ext cx="1783080" cy="368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阅读技巧第一课</a:t>
              </a:r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617200" y="119380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412220" y="277769"/>
            <a:ext cx="3005455" cy="670560"/>
            <a:chOff x="412220" y="277769"/>
            <a:chExt cx="3005455" cy="670560"/>
          </a:xfrm>
        </p:grpSpPr>
        <p:pic>
          <p:nvPicPr>
            <p:cNvPr id="21" name="图片 20" descr="印章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1579667" y="-889679"/>
              <a:ext cx="670560" cy="300545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711267" y="386355"/>
              <a:ext cx="222504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kumimoji="1"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表达技巧包括以下</a:t>
              </a:r>
              <a:endParaRPr kumimoji="1"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3245" y="5397778"/>
            <a:ext cx="737183" cy="737183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592705" y="1797685"/>
            <a:ext cx="1895102" cy="541655"/>
            <a:chOff x="3440553" y="1771718"/>
            <a:chExt cx="621079" cy="541916"/>
          </a:xfrm>
        </p:grpSpPr>
        <p:pic>
          <p:nvPicPr>
            <p:cNvPr id="30" name="图片 11"/>
            <p:cNvPicPr>
              <a:picLocks noChangeAspect="1" noChangeArrowheads="1"/>
            </p:cNvPicPr>
            <p:nvPr/>
          </p:nvPicPr>
          <p:blipFill>
            <a:blip r:embed="rId8"/>
            <a:stretch>
              <a:fillRect/>
            </a:stretch>
          </p:blipFill>
          <p:spPr bwMode="auto">
            <a:xfrm rot="10800000">
              <a:off x="3440553" y="1771718"/>
              <a:ext cx="620993" cy="5419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3532220" y="1814283"/>
              <a:ext cx="529412" cy="3989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D71718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表达方式</a:t>
              </a:r>
              <a:endPara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D7171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11200" y="3188970"/>
            <a:ext cx="2828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“反映社会生活、表达思想感情、介绍事物事理”</a:t>
            </a:r>
            <a:endParaRPr kumimoji="1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0" name="直线箭头连接符 9"/>
          <p:cNvCxnSpPr/>
          <p:nvPr/>
        </p:nvCxnSpPr>
        <p:spPr>
          <a:xfrm flipH="1">
            <a:off x="2551917" y="2433657"/>
            <a:ext cx="961329" cy="72860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线箭头连接符 11"/>
          <p:cNvCxnSpPr/>
          <p:nvPr/>
        </p:nvCxnSpPr>
        <p:spPr>
          <a:xfrm flipH="1">
            <a:off x="2208530" y="3777615"/>
            <a:ext cx="635" cy="755015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104640" y="3234055"/>
            <a:ext cx="28448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“写作方法，是指在文学创作中塑造形象、反映生活所运用的各种具体方法”</a:t>
            </a:r>
            <a:endParaRPr kumimoji="1"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24165" y="3131820"/>
            <a:ext cx="24898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“对所使用的语言进行修饰、加工、润色，以提高语言表达效果”</a:t>
            </a:r>
            <a:endParaRPr kumimoji="1"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3460" y="4750435"/>
            <a:ext cx="2223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记叙（叙述）、议论、抒情、描写和说明</a:t>
            </a:r>
            <a:endParaRPr kumimoji="1"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04715" y="5059045"/>
            <a:ext cx="24491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对比、象征、托物言志、欲扬先抑、衬托、夸张讽刺、借景抒情、前后照应</a:t>
            </a:r>
            <a:endParaRPr kumimoji="1"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94032" y="4848034"/>
            <a:ext cx="3426944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比喻、排比、拟人、对比、夸张、借代、反问、设问、对偶、反复</a:t>
            </a:r>
            <a:endParaRPr kumimoji="1"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7" name="直线箭头连接符 11"/>
          <p:cNvCxnSpPr/>
          <p:nvPr/>
        </p:nvCxnSpPr>
        <p:spPr>
          <a:xfrm flipH="1">
            <a:off x="5691948" y="2439836"/>
            <a:ext cx="0" cy="72000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线箭头连接符 11"/>
          <p:cNvCxnSpPr/>
          <p:nvPr/>
        </p:nvCxnSpPr>
        <p:spPr>
          <a:xfrm flipH="1">
            <a:off x="5714808" y="4064008"/>
            <a:ext cx="0" cy="944046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线箭头连接符 9"/>
          <p:cNvCxnSpPr/>
          <p:nvPr/>
        </p:nvCxnSpPr>
        <p:spPr>
          <a:xfrm>
            <a:off x="8203854" y="2433657"/>
            <a:ext cx="961329" cy="72860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线箭头连接符 11"/>
          <p:cNvCxnSpPr/>
          <p:nvPr/>
        </p:nvCxnSpPr>
        <p:spPr>
          <a:xfrm flipH="1">
            <a:off x="9314180" y="4056380"/>
            <a:ext cx="8255" cy="700405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PA_L-Shape 5"/>
          <p:cNvSpPr/>
          <p:nvPr>
            <p:custDataLst>
              <p:tags r:id="rId9"/>
            </p:custDataLst>
          </p:nvPr>
        </p:nvSpPr>
        <p:spPr>
          <a:xfrm rot="5400000">
            <a:off x="1282162" y="1511622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PA_L-Shape 10"/>
          <p:cNvSpPr/>
          <p:nvPr>
            <p:custDataLst>
              <p:tags r:id="rId10"/>
            </p:custDataLst>
          </p:nvPr>
        </p:nvSpPr>
        <p:spPr>
          <a:xfrm rot="16200000">
            <a:off x="10939780" y="5574030"/>
            <a:ext cx="100965" cy="194310"/>
          </a:xfrm>
          <a:prstGeom prst="corner">
            <a:avLst>
              <a:gd name="adj1" fmla="val 0"/>
              <a:gd name="adj2" fmla="val 12305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66551" y="1710369"/>
            <a:ext cx="1054510" cy="327345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92908" y="5424636"/>
            <a:ext cx="1591660" cy="49408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2838" y="5784962"/>
            <a:ext cx="536464" cy="53646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873625" y="1811020"/>
            <a:ext cx="1895102" cy="541655"/>
            <a:chOff x="3440553" y="1771718"/>
            <a:chExt cx="621079" cy="541916"/>
          </a:xfrm>
        </p:grpSpPr>
        <p:pic>
          <p:nvPicPr>
            <p:cNvPr id="4" name="图片 11"/>
            <p:cNvPicPr>
              <a:picLocks noChangeAspect="1" noChangeArrowheads="1"/>
            </p:cNvPicPr>
            <p:nvPr/>
          </p:nvPicPr>
          <p:blipFill>
            <a:blip r:embed="rId8"/>
            <a:stretch>
              <a:fillRect/>
            </a:stretch>
          </p:blipFill>
          <p:spPr bwMode="auto">
            <a:xfrm rot="10800000">
              <a:off x="3440553" y="1771718"/>
              <a:ext cx="620993" cy="5419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3532220" y="1814283"/>
              <a:ext cx="529412" cy="3989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D71718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表现手法</a:t>
              </a:r>
              <a:endPara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D7171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54545" y="1804035"/>
            <a:ext cx="1946538" cy="541655"/>
            <a:chOff x="3440553" y="1771718"/>
            <a:chExt cx="637936" cy="541916"/>
          </a:xfrm>
        </p:grpSpPr>
        <p:pic>
          <p:nvPicPr>
            <p:cNvPr id="15" name="图片 11"/>
            <p:cNvPicPr>
              <a:picLocks noChangeAspect="1" noChangeArrowheads="1"/>
            </p:cNvPicPr>
            <p:nvPr/>
          </p:nvPicPr>
          <p:blipFill>
            <a:blip r:embed="rId8"/>
            <a:stretch>
              <a:fillRect/>
            </a:stretch>
          </p:blipFill>
          <p:spPr bwMode="auto">
            <a:xfrm rot="10800000">
              <a:off x="3440553" y="1771718"/>
              <a:ext cx="620993" cy="5419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7" name="文本框 16"/>
            <p:cNvSpPr txBox="1"/>
            <p:nvPr/>
          </p:nvSpPr>
          <p:spPr>
            <a:xfrm>
              <a:off x="3549077" y="1814283"/>
              <a:ext cx="529412" cy="3989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D71718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修辞手法</a:t>
              </a:r>
              <a:endParaRPr kumimoji="1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D7171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6" name="组合 25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336037" y="356769"/>
            <a:ext cx="1734411" cy="1692529"/>
            <a:chOff x="247650" y="622580"/>
            <a:chExt cx="1734411" cy="1692529"/>
          </a:xfrm>
        </p:grpSpPr>
        <p:pic>
          <p:nvPicPr>
            <p:cNvPr id="7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247650" y="622580"/>
              <a:ext cx="1734411" cy="16925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959915" y="1118984"/>
              <a:ext cx="309880" cy="891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  <a:defRPr/>
              </a:pPr>
              <a:endParaRPr lang="zh-CN" altLang="en-US" sz="4000" kern="0" spc="-15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sp>
        <p:nvSpPr>
          <p:cNvPr id="34" name="PA_L-Shape 5"/>
          <p:cNvSpPr/>
          <p:nvPr>
            <p:custDataLst>
              <p:tags r:id="rId7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8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64135" y="100781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1385" y="356870"/>
            <a:ext cx="1207135" cy="544195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1336040" y="1033780"/>
            <a:ext cx="8983980" cy="530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aseline="30000">
                <a:solidFill>
                  <a:schemeClr val="bg2"/>
                </a:solidFill>
                <a:ea typeface="宋体" panose="02010600030101010101" pitchFamily="2" charset="-122"/>
              </a:rPr>
              <a:t>表达方式</a:t>
            </a:r>
            <a:r>
              <a:rPr lang="zh-CN" sz="2400" b="0">
                <a:ea typeface="宋体" panose="02010600030101010101" pitchFamily="2" charset="-122"/>
              </a:rPr>
              <a:t>：记叙（叙述）、描写、抒情、议论、说明。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1244600" y="2073910"/>
            <a:ext cx="9702165" cy="3446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    </a:t>
            </a:r>
            <a:r>
              <a:rPr lang="zh-CN" altLang="en-US"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由“表达”和“方式”合成。表达是动词，意思就是“表示思想和情感”。方式，是名词，意思是指“说话做事所采取的方法和形式”。我们常说的“表达方式”主要是指文章的写作方法，以及这种方法所表现出来的语言形式特点。</a:t>
            </a:r>
            <a:r>
              <a:rPr lang="en-US" altLang="zh-CN"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      </a:t>
            </a:r>
            <a:endParaRPr lang="en-US" altLang="zh-CN"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    </a:t>
            </a:r>
            <a:r>
              <a:rPr lang="zh-CN" altLang="en-US"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但是，生活中，“表达”的范围很广，例如绘画、音乐的表达方式和文章的表达方式就不同，体育更是与众不同，它用身体的运动直接表达锻炼和竞赛的文化含义所谓“表达方式”是人类用语言、艺术、音乐、行动把思想感情及感情色彩表示出来时所采取的方法和形式。</a:t>
            </a:r>
            <a:endParaRPr lang="zh-CN" altLang="en-US"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     </a:t>
            </a:r>
            <a:r>
              <a:rPr lang="zh-CN" altLang="en-US"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就文章的写作方法而言，主要有以下5种表达：</a:t>
            </a:r>
            <a:r>
              <a:rPr lang="zh-CN" altLang="en-US" sz="2000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记叙、说明、议论、描写、抒情</a:t>
            </a:r>
            <a:r>
              <a:rPr lang="zh-CN" altLang="en-US"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。</a:t>
            </a:r>
            <a:endParaRPr lang="zh-CN" altLang="en-US"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" name="组合 50"/>
          <p:cNvGrpSpPr/>
          <p:nvPr/>
        </p:nvGrpSpPr>
        <p:grpSpPr>
          <a:xfrm>
            <a:off x="411902" y="277451"/>
            <a:ext cx="1811756" cy="670670"/>
            <a:chOff x="526998" y="295035"/>
            <a:chExt cx="1811756" cy="670670"/>
          </a:xfrm>
        </p:grpSpPr>
        <p:pic>
          <p:nvPicPr>
            <p:cNvPr id="17" name="图片 16" descr="印章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1097541" y="-275508"/>
              <a:ext cx="670670" cy="1811756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827582" y="40393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文章结构</a:t>
              </a:r>
              <a:endParaRPr kumimoji="1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3830320" y="948055"/>
            <a:ext cx="7167245" cy="4833620"/>
            <a:chOff x="4182516" y="1214843"/>
            <a:chExt cx="8704258" cy="4833792"/>
          </a:xfrm>
        </p:grpSpPr>
        <p:sp>
          <p:nvSpPr>
            <p:cNvPr id="4" name="文本框 3"/>
            <p:cNvSpPr txBox="1"/>
            <p:nvPr/>
          </p:nvSpPr>
          <p:spPr>
            <a:xfrm>
              <a:off x="4182516" y="1214843"/>
              <a:ext cx="5142970" cy="39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顺叙、倒叙、插叙、平叙、补叙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182516" y="1918448"/>
              <a:ext cx="7842084" cy="1014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/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心理描、语言描、动作、神态、外貌、细节描写、环境描写、场面描写等，</a:t>
              </a:r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82516" y="2539628"/>
              <a:ext cx="5724644" cy="1198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分直接抒情和间接抒情</a:t>
              </a:r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182516" y="3395400"/>
              <a:ext cx="6532880" cy="1568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indent="0" algn="l" fontAlgn="auto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R="0" lvl="0" indent="0" algn="l" fontAlgn="auto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R="0" lvl="0" indent="0" algn="l" fontAlgn="auto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作者对某个议论对象发表见解，以表明自己的观点和态度</a:t>
              </a:r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182516" y="4110546"/>
              <a:ext cx="8704258" cy="1938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>
                <a:lnSpc>
                  <a:spcPct val="120000"/>
                </a:lnSpc>
              </a:pPr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>
                <a:lnSpc>
                  <a:spcPct val="120000"/>
                </a:lnSpc>
              </a:pPr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用简明扼要的文字，把事物的形状、性质、特征、成因、关系、功用等解说清楚</a:t>
              </a:r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82517" y="4695418"/>
              <a:ext cx="6708896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indent="0" fontAlgn="auto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10740" y="948055"/>
            <a:ext cx="1638300" cy="4646728"/>
            <a:chOff x="2250034" y="1205610"/>
            <a:chExt cx="1190755" cy="3311198"/>
          </a:xfrm>
        </p:grpSpPr>
        <p:grpSp>
          <p:nvGrpSpPr>
            <p:cNvPr id="29" name="组合 28"/>
            <p:cNvGrpSpPr/>
            <p:nvPr/>
          </p:nvGrpSpPr>
          <p:grpSpPr>
            <a:xfrm>
              <a:off x="2250034" y="1205610"/>
              <a:ext cx="1095429" cy="415989"/>
              <a:chOff x="2123909" y="1327496"/>
              <a:chExt cx="1095429" cy="415989"/>
            </a:xfrm>
          </p:grpSpPr>
          <p:pic>
            <p:nvPicPr>
              <p:cNvPr id="26" name="图片 11"/>
              <p:cNvPicPr>
                <a:picLocks noChangeAspect="1" noChangeArrowheads="1"/>
              </p:cNvPicPr>
              <p:nvPr/>
            </p:nvPicPr>
            <p:blipFill>
              <a:blip r:embed="rId7"/>
              <a:stretch>
                <a:fillRect/>
              </a:stretch>
            </p:blipFill>
            <p:spPr bwMode="auto">
              <a:xfrm rot="10800000">
                <a:off x="2123909" y="1327496"/>
                <a:ext cx="999717" cy="362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sp>
            <p:nvSpPr>
              <p:cNvPr id="3" name="文本框 2"/>
              <p:cNvSpPr txBox="1"/>
              <p:nvPr/>
            </p:nvSpPr>
            <p:spPr>
              <a:xfrm>
                <a:off x="2223658" y="1327644"/>
                <a:ext cx="995680" cy="4158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记叙</a:t>
                </a:r>
                <a:endParaRPr kumimoji="1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2250034" y="1903360"/>
              <a:ext cx="1190755" cy="415841"/>
              <a:chOff x="2123909" y="1321929"/>
              <a:chExt cx="1190755" cy="415841"/>
            </a:xfrm>
          </p:grpSpPr>
          <p:pic>
            <p:nvPicPr>
              <p:cNvPr id="31" name="图片 11"/>
              <p:cNvPicPr>
                <a:picLocks noChangeAspect="1" noChangeArrowheads="1"/>
              </p:cNvPicPr>
              <p:nvPr/>
            </p:nvPicPr>
            <p:blipFill>
              <a:blip r:embed="rId7"/>
              <a:stretch>
                <a:fillRect/>
              </a:stretch>
            </p:blipFill>
            <p:spPr bwMode="auto">
              <a:xfrm rot="10800000">
                <a:off x="2123909" y="1327496"/>
                <a:ext cx="999717" cy="362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sp>
            <p:nvSpPr>
              <p:cNvPr id="32" name="文本框 31"/>
              <p:cNvSpPr txBox="1"/>
              <p:nvPr/>
            </p:nvSpPr>
            <p:spPr>
              <a:xfrm>
                <a:off x="2223658" y="1321929"/>
                <a:ext cx="1091006" cy="4158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l"/>
                <a:r>
                  <a:rPr kumimoji="1" lang="zh-CN" altLang="en-US" sz="320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描写</a:t>
                </a:r>
                <a:endParaRPr kumimoji="1" lang="zh-CN" altLang="en-US" sz="32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250034" y="2677562"/>
              <a:ext cx="1190755" cy="415841"/>
              <a:chOff x="2123909" y="1321929"/>
              <a:chExt cx="1190755" cy="415841"/>
            </a:xfrm>
          </p:grpSpPr>
          <p:pic>
            <p:nvPicPr>
              <p:cNvPr id="34" name="图片 11"/>
              <p:cNvPicPr>
                <a:picLocks noChangeAspect="1" noChangeArrowheads="1"/>
              </p:cNvPicPr>
              <p:nvPr/>
            </p:nvPicPr>
            <p:blipFill>
              <a:blip r:embed="rId7"/>
              <a:stretch>
                <a:fillRect/>
              </a:stretch>
            </p:blipFill>
            <p:spPr bwMode="auto">
              <a:xfrm rot="10800000">
                <a:off x="2123909" y="1327496"/>
                <a:ext cx="999717" cy="362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sp>
            <p:nvSpPr>
              <p:cNvPr id="35" name="文本框 34"/>
              <p:cNvSpPr txBox="1"/>
              <p:nvPr/>
            </p:nvSpPr>
            <p:spPr>
              <a:xfrm>
                <a:off x="2223658" y="1321929"/>
                <a:ext cx="1091006" cy="4158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l"/>
                <a:r>
                  <a:rPr kumimoji="1" lang="zh-CN" altLang="en-US" sz="320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抒情</a:t>
                </a:r>
                <a:endParaRPr kumimoji="1" lang="zh-CN" altLang="en-US" sz="32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250034" y="3385601"/>
              <a:ext cx="1190755" cy="415841"/>
              <a:chOff x="2123909" y="1321929"/>
              <a:chExt cx="1190755" cy="415841"/>
            </a:xfrm>
          </p:grpSpPr>
          <p:pic>
            <p:nvPicPr>
              <p:cNvPr id="37" name="图片 11"/>
              <p:cNvPicPr>
                <a:picLocks noChangeAspect="1" noChangeArrowheads="1"/>
              </p:cNvPicPr>
              <p:nvPr/>
            </p:nvPicPr>
            <p:blipFill>
              <a:blip r:embed="rId7"/>
              <a:stretch>
                <a:fillRect/>
              </a:stretch>
            </p:blipFill>
            <p:spPr bwMode="auto">
              <a:xfrm rot="10800000">
                <a:off x="2123909" y="1327496"/>
                <a:ext cx="999717" cy="362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sp>
            <p:nvSpPr>
              <p:cNvPr id="38" name="文本框 37"/>
              <p:cNvSpPr txBox="1"/>
              <p:nvPr/>
            </p:nvSpPr>
            <p:spPr>
              <a:xfrm>
                <a:off x="2223658" y="1321929"/>
                <a:ext cx="1091006" cy="4158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l"/>
                <a:r>
                  <a:rPr kumimoji="1" lang="zh-CN" altLang="en-US" sz="320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议论</a:t>
                </a:r>
                <a:endParaRPr kumimoji="1" lang="zh-CN" altLang="en-US" sz="32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250034" y="4100967"/>
              <a:ext cx="1095429" cy="415841"/>
              <a:chOff x="2123909" y="1321929"/>
              <a:chExt cx="1095429" cy="415841"/>
            </a:xfrm>
          </p:grpSpPr>
          <p:pic>
            <p:nvPicPr>
              <p:cNvPr id="40" name="图片 11"/>
              <p:cNvPicPr>
                <a:picLocks noChangeAspect="1" noChangeArrowheads="1"/>
              </p:cNvPicPr>
              <p:nvPr/>
            </p:nvPicPr>
            <p:blipFill>
              <a:blip r:embed="rId7"/>
              <a:stretch>
                <a:fillRect/>
              </a:stretch>
            </p:blipFill>
            <p:spPr bwMode="auto">
              <a:xfrm rot="10800000">
                <a:off x="2123909" y="1327496"/>
                <a:ext cx="999717" cy="362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sp>
            <p:nvSpPr>
              <p:cNvPr id="41" name="文本框 40"/>
              <p:cNvSpPr txBox="1"/>
              <p:nvPr/>
            </p:nvSpPr>
            <p:spPr>
              <a:xfrm>
                <a:off x="2223658" y="1321929"/>
                <a:ext cx="995680" cy="4158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l"/>
                <a:r>
                  <a:rPr kumimoji="1" lang="zh-CN" altLang="en-US" sz="320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说明</a:t>
                </a:r>
                <a:endParaRPr kumimoji="1" lang="zh-CN" altLang="en-US" sz="32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45733" y="6040315"/>
            <a:ext cx="1236859" cy="3839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6" name="组合 25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336037" y="356769"/>
            <a:ext cx="1734411" cy="1692529"/>
            <a:chOff x="247650" y="622580"/>
            <a:chExt cx="1734411" cy="1692529"/>
          </a:xfrm>
        </p:grpSpPr>
        <p:pic>
          <p:nvPicPr>
            <p:cNvPr id="7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247650" y="622580"/>
              <a:ext cx="1734411" cy="16925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959915" y="1118984"/>
              <a:ext cx="309880" cy="891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  <a:defRPr/>
              </a:pPr>
              <a:endParaRPr lang="zh-CN" altLang="en-US" sz="4000" kern="0" spc="-15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sp>
        <p:nvSpPr>
          <p:cNvPr id="34" name="PA_L-Shape 5"/>
          <p:cNvSpPr/>
          <p:nvPr>
            <p:custDataLst>
              <p:tags r:id="rId7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8"/>
            </p:custDataLst>
          </p:nvPr>
        </p:nvSpPr>
        <p:spPr>
          <a:xfrm rot="16200000">
            <a:off x="11147627" y="52178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44095" y="90113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1385" y="356870"/>
            <a:ext cx="1207135" cy="544195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1491615" y="1068705"/>
            <a:ext cx="8983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chemeClr val="bg2"/>
                </a:solidFill>
                <a:ea typeface="宋体" panose="02010600030101010101" pitchFamily="2" charset="-122"/>
              </a:rPr>
              <a:t>表现手法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1716405" y="2345055"/>
            <a:ext cx="875855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    </a:t>
            </a: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托物言志，借景抒情，叙事抒情，直抒胸臆，衬托，卒章显志，铺陈，象征，想象，联想，照应，寓情于景，反衬，烘托，托物起兴，以乐衬哀，渲染，虚实结合，欲扬先抑，设置悬念，点面结合，开门见山，伏笔，照应开篇，点题，首尾呼应，讽刺，以声（动）衬静，对比等。</a:t>
            </a: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6" name="组合 25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336037" y="356769"/>
            <a:ext cx="1734411" cy="1692529"/>
            <a:chOff x="247650" y="622580"/>
            <a:chExt cx="1734411" cy="1692529"/>
          </a:xfrm>
        </p:grpSpPr>
        <p:pic>
          <p:nvPicPr>
            <p:cNvPr id="7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247650" y="622580"/>
              <a:ext cx="1734411" cy="16925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959915" y="1118984"/>
              <a:ext cx="309880" cy="891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  <a:defRPr/>
              </a:pPr>
              <a:endParaRPr lang="zh-CN" altLang="en-US" sz="4000" kern="0" spc="-15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sp>
        <p:nvSpPr>
          <p:cNvPr id="34" name="PA_L-Shape 5"/>
          <p:cNvSpPr/>
          <p:nvPr>
            <p:custDataLst>
              <p:tags r:id="rId7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8"/>
            </p:custDataLst>
          </p:nvPr>
        </p:nvSpPr>
        <p:spPr>
          <a:xfrm rot="16200000">
            <a:off x="11147627" y="52178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44095" y="90113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1385" y="356870"/>
            <a:ext cx="1207135" cy="544195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1491615" y="1068705"/>
            <a:ext cx="8983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chemeClr val="bg2"/>
                </a:solidFill>
                <a:ea typeface="宋体" panose="02010600030101010101" pitchFamily="2" charset="-122"/>
              </a:rPr>
              <a:t>表现手法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1378585" y="1972945"/>
            <a:ext cx="9602470" cy="5354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  </a:t>
            </a: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　(</a:t>
            </a:r>
            <a:r>
              <a:rPr lang="en-US"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1</a:t>
            </a: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)</a:t>
            </a:r>
            <a:r>
              <a:rPr sz="2000" ker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象征手法：</a:t>
            </a: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把特定的意义寄托在所描写的事物上，含蓄地表达了……的情感，增强了文章的表现力。</a:t>
            </a: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　　(</a:t>
            </a:r>
            <a:r>
              <a:rPr lang="en-US"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2</a:t>
            </a: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)</a:t>
            </a:r>
            <a:r>
              <a:rPr sz="2000" ker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对比手法</a:t>
            </a: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：通过比较，鲜明突出了事物的特点，更好地表现文章的主题。(6)衬托(侧面烘托)手法：以次要的人或事物衬托主要的人或事物，突出主要的人或事物的特点、性格、思想、感情等。</a:t>
            </a: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　　(</a:t>
            </a:r>
            <a:r>
              <a:rPr lang="en-US"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3</a:t>
            </a: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)</a:t>
            </a:r>
            <a:r>
              <a:rPr sz="2000" ker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讽刺手法</a:t>
            </a: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：运用比喻、夸张等手段和方法对人或事物进行揭露、批判和嘲笑，加强深刻性和批判性，使语言辛辣幽默。</a:t>
            </a: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　　(</a:t>
            </a:r>
            <a:r>
              <a:rPr lang="en-US"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4</a:t>
            </a: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)</a:t>
            </a:r>
            <a:r>
              <a:rPr sz="2000" ker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欲扬先抑</a:t>
            </a: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：先贬抑，再颂扬，上下文形成对比，突出所写的对象，收到出人意料的感人效果。</a:t>
            </a: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    </a:t>
            </a: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(</a:t>
            </a:r>
            <a:r>
              <a:rPr lang="en-US"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5</a:t>
            </a: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)</a:t>
            </a:r>
            <a:r>
              <a:rPr sz="2000" ker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前后照应(</a:t>
            </a: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首尾呼应)：使情节完整、结构严谨、中心突出</a:t>
            </a: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sz="2000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　</a:t>
            </a:r>
            <a:endParaRPr sz="2000" ker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框 17"/>
          <p:cNvSpPr txBox="1"/>
          <p:nvPr/>
        </p:nvSpPr>
        <p:spPr>
          <a:xfrm>
            <a:off x="696112" y="477231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标题的意义？</a:t>
            </a:r>
            <a:endParaRPr kumimoji="1"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半闭框 18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045" y="108639"/>
            <a:ext cx="737183" cy="73718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7495" y="5038868"/>
            <a:ext cx="1252937" cy="1252937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2093" y="4791823"/>
            <a:ext cx="1591660" cy="494089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1791335" y="2587625"/>
            <a:ext cx="33591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暴风雨！暴风雨就要来啦！</a:t>
            </a: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lvl="0"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这是勇敢的海燕，在怒吼的大海上，在闪电中间，高傲地飞翔；这是胜利的预言家在叫喊：</a:t>
            </a: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lvl="0" indent="0" algn="r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高尔基《海燕》</a:t>
            </a:r>
            <a:endParaRPr lang="en-US" altLang="zh-CN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34820" y="1784232"/>
            <a:ext cx="2589650" cy="450020"/>
            <a:chOff x="1917700" y="1868052"/>
            <a:chExt cx="2589650" cy="450020"/>
          </a:xfrm>
        </p:grpSpPr>
        <p:sp>
          <p:nvSpPr>
            <p:cNvPr id="53" name="文本框 52"/>
            <p:cNvSpPr txBox="1"/>
            <p:nvPr/>
          </p:nvSpPr>
          <p:spPr>
            <a:xfrm>
              <a:off x="2800470" y="1893007"/>
              <a:ext cx="1706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《海燕》片段</a:t>
              </a:r>
              <a:endParaRPr kumimoji="1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CE38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17700" y="1868052"/>
              <a:ext cx="840036" cy="450020"/>
            </a:xfrm>
            <a:prstGeom prst="rect">
              <a:avLst/>
            </a:prstGeom>
          </p:spPr>
        </p:pic>
      </p:grpSp>
      <p:sp>
        <p:nvSpPr>
          <p:cNvPr id="52" name="文本框 51"/>
          <p:cNvSpPr txBox="1"/>
          <p:nvPr/>
        </p:nvSpPr>
        <p:spPr>
          <a:xfrm>
            <a:off x="6867525" y="2034540"/>
            <a:ext cx="4813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请分析高尔基的散文诗《海燕》的含义。</a:t>
            </a: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6075093" y="1948062"/>
            <a:ext cx="1192650" cy="450020"/>
            <a:chOff x="1917700" y="1868052"/>
            <a:chExt cx="1192650" cy="450020"/>
          </a:xfrm>
        </p:grpSpPr>
        <p:sp>
          <p:nvSpPr>
            <p:cNvPr id="61" name="文本框 60"/>
            <p:cNvSpPr txBox="1"/>
            <p:nvPr/>
          </p:nvSpPr>
          <p:spPr>
            <a:xfrm>
              <a:off x="2800470" y="1893007"/>
              <a:ext cx="309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endParaRPr kumimoji="1" lang="zh-CN" altLang="en-US" sz="2000">
                <a:solidFill>
                  <a:srgbClr val="CE38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17700" y="1868052"/>
              <a:ext cx="840036" cy="450020"/>
            </a:xfrm>
            <a:prstGeom prst="rect">
              <a:avLst/>
            </a:prstGeom>
          </p:spPr>
        </p:pic>
      </p:grpSp>
      <p:pic>
        <p:nvPicPr>
          <p:cNvPr id="63" name="图片 6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7812909" y="4667081"/>
            <a:ext cx="3674169" cy="22749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65290" y="2719070"/>
            <a:ext cx="4815205" cy="1751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文中的海燕是大自然海上风暴的预言者，而实际上海燕象征了坚强无畏、英勇善战的无产阶级革命先驱。文中赞美海燕，表达了作者对于勇敢的无产阶级革命者的赞美，并以此鼓励民众勇敢地投身于争取解放的斗争中。</a:t>
            </a:r>
            <a:endParaRPr lang="zh-CN" altLang="en-US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96112" y="477231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赏析题目的含义及作用</a:t>
            </a: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半闭框 6"/>
          <p:cNvSpPr/>
          <p:nvPr/>
        </p:nvSpPr>
        <p:spPr>
          <a:xfrm>
            <a:off x="614983" y="453252"/>
            <a:ext cx="200358" cy="200358"/>
          </a:xfrm>
          <a:prstGeom prst="halfFrame">
            <a:avLst/>
          </a:prstGeom>
          <a:solidFill>
            <a:srgbClr val="D7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4894" y="581714"/>
            <a:ext cx="737183" cy="73718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19110" y="3032125"/>
            <a:ext cx="4678045" cy="5709285"/>
          </a:xfrm>
          <a:custGeom>
            <a:gdLst>
              <a:gd name="connsiteX0" fmla="*/ 2603335 w 8337301"/>
              <a:gd name="connsiteY0" fmla="*/ 1443677 h 8337301"/>
              <a:gd name="connsiteX1" fmla="*/ 2603335 w 8337301"/>
              <a:gd name="connsiteY1" fmla="*/ 2564414 h 8337301"/>
              <a:gd name="connsiteX2" fmla="*/ 4041610 w 8337301"/>
              <a:gd name="connsiteY2" fmla="*/ 2564414 h 8337301"/>
              <a:gd name="connsiteX3" fmla="*/ 4041610 w 8337301"/>
              <a:gd name="connsiteY3" fmla="*/ 1443677 h 8337301"/>
              <a:gd name="connsiteX4" fmla="*/ 0 w 8337301"/>
              <a:gd name="connsiteY4" fmla="*/ 0 h 8337301"/>
              <a:gd name="connsiteX5" fmla="*/ 8337301 w 8337301"/>
              <a:gd name="connsiteY5" fmla="*/ 0 h 8337301"/>
              <a:gd name="connsiteX6" fmla="*/ 8337301 w 8337301"/>
              <a:gd name="connsiteY6" fmla="*/ 8337301 h 8337301"/>
              <a:gd name="connsiteX7" fmla="*/ 0 w 8337301"/>
              <a:gd name="connsiteY7" fmla="*/ 8337301 h 83373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7301" h="8337301">
                <a:moveTo>
                  <a:pt x="2603335" y="1443677"/>
                </a:moveTo>
                <a:lnTo>
                  <a:pt x="2603335" y="2564414"/>
                </a:lnTo>
                <a:lnTo>
                  <a:pt x="4041610" y="2564414"/>
                </a:lnTo>
                <a:lnTo>
                  <a:pt x="4041610" y="1443677"/>
                </a:lnTo>
                <a:close/>
                <a:moveTo>
                  <a:pt x="0" y="0"/>
                </a:moveTo>
                <a:lnTo>
                  <a:pt x="8337301" y="0"/>
                </a:lnTo>
                <a:lnTo>
                  <a:pt x="8337301" y="8337301"/>
                </a:lnTo>
                <a:lnTo>
                  <a:pt x="0" y="8337301"/>
                </a:lnTo>
                <a:close/>
              </a:path>
            </a:pathLst>
          </a:custGeom>
        </p:spPr>
      </p:pic>
      <p:grpSp>
        <p:nvGrpSpPr>
          <p:cNvPr id="267" name="组合 266"/>
          <p:cNvGrpSpPr/>
          <p:nvPr/>
        </p:nvGrpSpPr>
        <p:grpSpPr>
          <a:xfrm>
            <a:off x="1040130" y="953135"/>
            <a:ext cx="9192895" cy="4044226"/>
            <a:chOff x="715162" y="2086187"/>
            <a:chExt cx="4118863" cy="2555941"/>
          </a:xfrm>
        </p:grpSpPr>
        <p:sp>
          <p:nvSpPr>
            <p:cNvPr id="22" name="矩形 21"/>
            <p:cNvSpPr/>
            <p:nvPr/>
          </p:nvSpPr>
          <p:spPr>
            <a:xfrm>
              <a:off x="805360" y="2250270"/>
              <a:ext cx="3627620" cy="23918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1、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含义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先分析基本义，再揭示比喻义、引申义、象征义。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（主题、意义、主旨探究）</a:t>
              </a:r>
              <a:endPara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2、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作用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贯穿全文线索；</a:t>
              </a: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②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概括主要内容；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③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一语双关，揭示文章主旨（情感或哲理）；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④</a:t>
              </a: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吸引读者a.题目新颖，特别，激发读者的阅读兴趣  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b.题目设置悬念，引发读者的思考与联想 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c.用了比喻/夸张/拟人/对偶等修辞手法，题目生动有趣，吸引读者。 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6" name="组合 265"/>
            <p:cNvGrpSpPr/>
            <p:nvPr/>
          </p:nvGrpSpPr>
          <p:grpSpPr>
            <a:xfrm>
              <a:off x="715162" y="2086187"/>
              <a:ext cx="4118863" cy="2470918"/>
              <a:chOff x="715162" y="2086187"/>
              <a:chExt cx="4118863" cy="2470918"/>
            </a:xfrm>
          </p:grpSpPr>
          <p:grpSp>
            <p:nvGrpSpPr>
              <p:cNvPr id="252" name="组合 251"/>
              <p:cNvGrpSpPr/>
              <p:nvPr/>
            </p:nvGrpSpPr>
            <p:grpSpPr>
              <a:xfrm>
                <a:off x="715162" y="2086187"/>
                <a:ext cx="348707" cy="348707"/>
                <a:chOff x="-6037863" y="607910"/>
                <a:chExt cx="818430" cy="818430"/>
              </a:xfrm>
            </p:grpSpPr>
            <p:sp>
              <p:nvSpPr>
                <p:cNvPr id="36" name="任意多边形: 形状 35"/>
                <p:cNvSpPr/>
                <p:nvPr/>
              </p:nvSpPr>
              <p:spPr>
                <a:xfrm>
                  <a:off x="-6031842" y="613931"/>
                  <a:ext cx="722728" cy="728003"/>
                </a:xfrm>
                <a:custGeom>
                  <a:gdLst>
                    <a:gd name="connsiteX0" fmla="*/ 699001 w 722727"/>
                    <a:gd name="connsiteY0" fmla="*/ 88111 h 728003"/>
                    <a:gd name="connsiteX1" fmla="*/ 429956 w 722727"/>
                    <a:gd name="connsiteY1" fmla="*/ 88111 h 728003"/>
                    <a:gd name="connsiteX2" fmla="*/ 429956 w 722727"/>
                    <a:gd name="connsiteY2" fmla="*/ 256923 h 728003"/>
                    <a:gd name="connsiteX3" fmla="*/ 26389 w 722727"/>
                    <a:gd name="connsiteY3" fmla="*/ 256923 h 728003"/>
                    <a:gd name="connsiteX4" fmla="*/ 26389 w 722727"/>
                    <a:gd name="connsiteY4" fmla="*/ 26389 h 728003"/>
                    <a:gd name="connsiteX5" fmla="*/ 260616 w 722727"/>
                    <a:gd name="connsiteY5" fmla="*/ 26389 h 728003"/>
                    <a:gd name="connsiteX6" fmla="*/ 260088 w 722727"/>
                    <a:gd name="connsiteY6" fmla="*/ 425736 h 728003"/>
                    <a:gd name="connsiteX7" fmla="*/ 91276 w 722727"/>
                    <a:gd name="connsiteY7" fmla="*/ 425736 h 728003"/>
                    <a:gd name="connsiteX8" fmla="*/ 91276 w 722727"/>
                    <a:gd name="connsiteY8" fmla="*/ 702693 h 728003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2727" h="728003">
                      <a:moveTo>
                        <a:pt x="699001" y="88111"/>
                      </a:moveTo>
                      <a:lnTo>
                        <a:pt x="429956" y="88111"/>
                      </a:lnTo>
                      <a:lnTo>
                        <a:pt x="429956" y="256923"/>
                      </a:lnTo>
                      <a:lnTo>
                        <a:pt x="26389" y="256923"/>
                      </a:lnTo>
                      <a:lnTo>
                        <a:pt x="26389" y="26389"/>
                      </a:lnTo>
                      <a:lnTo>
                        <a:pt x="260616" y="26389"/>
                      </a:lnTo>
                      <a:lnTo>
                        <a:pt x="260088" y="425736"/>
                      </a:lnTo>
                      <a:lnTo>
                        <a:pt x="91276" y="425736"/>
                      </a:lnTo>
                      <a:lnTo>
                        <a:pt x="91276" y="702693"/>
                      </a:lnTo>
                    </a:path>
                  </a:pathLst>
                </a:custGeom>
                <a:noFill/>
                <a:ln w="19050" cap="sq">
                  <a:solidFill>
                    <a:srgbClr val="D7171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-6031842" y="613931"/>
                  <a:ext cx="812409" cy="812409"/>
                </a:xfrm>
                <a:custGeom>
                  <a:gdLst>
                    <a:gd name="connsiteX0" fmla="*/ 787099 w 812409"/>
                    <a:gd name="connsiteY0" fmla="*/ 26389 h 812409"/>
                    <a:gd name="connsiteX1" fmla="*/ 351353 w 812409"/>
                    <a:gd name="connsiteY1" fmla="*/ 26389 h 812409"/>
                    <a:gd name="connsiteX2" fmla="*/ 351353 w 812409"/>
                    <a:gd name="connsiteY2" fmla="*/ 341329 h 812409"/>
                    <a:gd name="connsiteX3" fmla="*/ 26389 w 812409"/>
                    <a:gd name="connsiteY3" fmla="*/ 341329 h 812409"/>
                    <a:gd name="connsiteX4" fmla="*/ 26389 w 812409"/>
                    <a:gd name="connsiteY4" fmla="*/ 790792 h 812409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2409" h="812409">
                      <a:moveTo>
                        <a:pt x="787099" y="26389"/>
                      </a:moveTo>
                      <a:lnTo>
                        <a:pt x="351353" y="26389"/>
                      </a:lnTo>
                      <a:lnTo>
                        <a:pt x="351353" y="341329"/>
                      </a:lnTo>
                      <a:lnTo>
                        <a:pt x="26389" y="341329"/>
                      </a:lnTo>
                      <a:lnTo>
                        <a:pt x="26389" y="790792"/>
                      </a:lnTo>
                    </a:path>
                  </a:pathLst>
                </a:custGeom>
                <a:noFill/>
                <a:ln w="19050" cap="sq">
                  <a:solidFill>
                    <a:srgbClr val="D7171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-5968778" y="674357"/>
                  <a:ext cx="142435" cy="142435"/>
                </a:xfrm>
                <a:custGeom>
                  <a:gdLst>
                    <a:gd name="connsiteX0" fmla="*/ 20299 w 142435"/>
                    <a:gd name="connsiteY0" fmla="*/ 123169 h 142435"/>
                    <a:gd name="connsiteX1" fmla="*/ 20299 w 142435"/>
                    <a:gd name="connsiteY1" fmla="*/ 20299 h 142435"/>
                    <a:gd name="connsiteX2" fmla="*/ 124752 w 142435"/>
                    <a:gd name="connsiteY2" fmla="*/ 20299 h 14243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2435" h="142435">
                      <a:moveTo>
                        <a:pt x="20299" y="123169"/>
                      </a:moveTo>
                      <a:lnTo>
                        <a:pt x="20299" y="20299"/>
                      </a:lnTo>
                      <a:lnTo>
                        <a:pt x="124752" y="20299"/>
                      </a:lnTo>
                    </a:path>
                  </a:pathLst>
                </a:custGeom>
                <a:noFill/>
                <a:ln w="19050" cap="sq">
                  <a:solidFill>
                    <a:srgbClr val="D7171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-5948204" y="694931"/>
                  <a:ext cx="142435" cy="142435"/>
                </a:xfrm>
                <a:custGeom>
                  <a:gdLst>
                    <a:gd name="connsiteX0" fmla="*/ 124225 w 142435"/>
                    <a:gd name="connsiteY0" fmla="*/ 20299 h 142435"/>
                    <a:gd name="connsiteX1" fmla="*/ 124225 w 142435"/>
                    <a:gd name="connsiteY1" fmla="*/ 123169 h 142435"/>
                    <a:gd name="connsiteX2" fmla="*/ 20299 w 142435"/>
                    <a:gd name="connsiteY2" fmla="*/ 123169 h 14243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2435" h="142435">
                      <a:moveTo>
                        <a:pt x="124225" y="20299"/>
                      </a:moveTo>
                      <a:lnTo>
                        <a:pt x="124225" y="123169"/>
                      </a:lnTo>
                      <a:lnTo>
                        <a:pt x="20299" y="123169"/>
                      </a:lnTo>
                    </a:path>
                  </a:pathLst>
                </a:custGeom>
                <a:noFill/>
                <a:ln w="19050" cap="sq">
                  <a:solidFill>
                    <a:srgbClr val="D7171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6" name="任意多边形: 形状 205"/>
                <p:cNvSpPr/>
                <p:nvPr/>
              </p:nvSpPr>
              <p:spPr>
                <a:xfrm>
                  <a:off x="-6037863" y="607910"/>
                  <a:ext cx="26377" cy="26377"/>
                </a:xfrm>
                <a:custGeom>
                  <a:rect l="l" t="t" r="r" b="b"/>
                  <a:pathLst>
                    <a:path w="26376" h="26376"/>
                  </a:pathLst>
                </a:custGeom>
                <a:noFill/>
                <a:ln w="19050" cap="sq">
                  <a:solidFill>
                    <a:srgbClr val="D7171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20" name="任意多边形: 形状 219"/>
                <p:cNvSpPr/>
                <p:nvPr/>
              </p:nvSpPr>
              <p:spPr>
                <a:xfrm>
                  <a:off x="-6037863" y="607910"/>
                  <a:ext cx="26377" cy="26377"/>
                </a:xfrm>
                <a:custGeom>
                  <a:rect l="l" t="t" r="r" b="b"/>
                  <a:pathLst>
                    <a:path w="26376" h="26376"/>
                  </a:pathLst>
                </a:custGeom>
                <a:noFill/>
                <a:ln w="19050" cap="sq">
                  <a:solidFill>
                    <a:srgbClr val="D7171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34" name="任意多边形: 形状 233"/>
                <p:cNvSpPr/>
                <p:nvPr/>
              </p:nvSpPr>
              <p:spPr>
                <a:xfrm>
                  <a:off x="-6037863" y="607910"/>
                  <a:ext cx="26377" cy="26377"/>
                </a:xfrm>
                <a:custGeom>
                  <a:rect l="l" t="t" r="r" b="b"/>
                  <a:pathLst>
                    <a:path w="26376" h="26376"/>
                  </a:pathLst>
                </a:custGeom>
                <a:noFill/>
                <a:ln w="19050" cap="sq">
                  <a:solidFill>
                    <a:srgbClr val="D7171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48" name="任意多边形: 形状 247"/>
                <p:cNvSpPr/>
                <p:nvPr/>
              </p:nvSpPr>
              <p:spPr>
                <a:xfrm>
                  <a:off x="-6037863" y="607910"/>
                  <a:ext cx="26377" cy="26377"/>
                </a:xfrm>
                <a:custGeom>
                  <a:rect l="l" t="t" r="r" b="b"/>
                  <a:pathLst>
                    <a:path w="26376" h="26376"/>
                  </a:pathLst>
                </a:custGeom>
                <a:noFill/>
                <a:ln w="19050" cap="sq">
                  <a:solidFill>
                    <a:srgbClr val="D7171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253" name="组合 252"/>
              <p:cNvGrpSpPr/>
              <p:nvPr/>
            </p:nvGrpSpPr>
            <p:grpSpPr>
              <a:xfrm rot="10800000">
                <a:off x="4433021" y="4155678"/>
                <a:ext cx="401004" cy="401427"/>
                <a:chOff x="-6037863" y="-307879"/>
                <a:chExt cx="941174" cy="942166"/>
              </a:xfrm>
            </p:grpSpPr>
            <p:sp>
              <p:nvSpPr>
                <p:cNvPr id="254" name="任意多边形: 形状 253"/>
                <p:cNvSpPr/>
                <p:nvPr/>
              </p:nvSpPr>
              <p:spPr>
                <a:xfrm>
                  <a:off x="-5909097" y="-307874"/>
                  <a:ext cx="722728" cy="728003"/>
                </a:xfrm>
                <a:custGeom>
                  <a:gdLst>
                    <a:gd name="connsiteX0" fmla="*/ 699001 w 722727"/>
                    <a:gd name="connsiteY0" fmla="*/ 88111 h 728003"/>
                    <a:gd name="connsiteX1" fmla="*/ 429956 w 722727"/>
                    <a:gd name="connsiteY1" fmla="*/ 88111 h 728003"/>
                    <a:gd name="connsiteX2" fmla="*/ 429956 w 722727"/>
                    <a:gd name="connsiteY2" fmla="*/ 256923 h 728003"/>
                    <a:gd name="connsiteX3" fmla="*/ 26389 w 722727"/>
                    <a:gd name="connsiteY3" fmla="*/ 256923 h 728003"/>
                    <a:gd name="connsiteX4" fmla="*/ 26389 w 722727"/>
                    <a:gd name="connsiteY4" fmla="*/ 26389 h 728003"/>
                    <a:gd name="connsiteX5" fmla="*/ 260616 w 722727"/>
                    <a:gd name="connsiteY5" fmla="*/ 26389 h 728003"/>
                    <a:gd name="connsiteX6" fmla="*/ 260088 w 722727"/>
                    <a:gd name="connsiteY6" fmla="*/ 425736 h 728003"/>
                    <a:gd name="connsiteX7" fmla="*/ 91276 w 722727"/>
                    <a:gd name="connsiteY7" fmla="*/ 425736 h 728003"/>
                    <a:gd name="connsiteX8" fmla="*/ 91276 w 722727"/>
                    <a:gd name="connsiteY8" fmla="*/ 702693 h 728003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2727" h="728003">
                      <a:moveTo>
                        <a:pt x="699001" y="88111"/>
                      </a:moveTo>
                      <a:lnTo>
                        <a:pt x="429956" y="88111"/>
                      </a:lnTo>
                      <a:lnTo>
                        <a:pt x="429956" y="256923"/>
                      </a:lnTo>
                      <a:lnTo>
                        <a:pt x="26389" y="256923"/>
                      </a:lnTo>
                      <a:lnTo>
                        <a:pt x="26389" y="26389"/>
                      </a:lnTo>
                      <a:lnTo>
                        <a:pt x="260616" y="26389"/>
                      </a:lnTo>
                      <a:lnTo>
                        <a:pt x="260088" y="425736"/>
                      </a:lnTo>
                      <a:lnTo>
                        <a:pt x="91276" y="425736"/>
                      </a:lnTo>
                      <a:lnTo>
                        <a:pt x="91276" y="702693"/>
                      </a:lnTo>
                    </a:path>
                  </a:pathLst>
                </a:custGeom>
                <a:noFill/>
                <a:ln w="19050" cap="sq">
                  <a:solidFill>
                    <a:srgbClr val="D7171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55" name="任意多边形: 形状 254"/>
                <p:cNvSpPr/>
                <p:nvPr/>
              </p:nvSpPr>
              <p:spPr>
                <a:xfrm>
                  <a:off x="-5909098" y="-307876"/>
                  <a:ext cx="812409" cy="812409"/>
                </a:xfrm>
                <a:custGeom>
                  <a:gdLst>
                    <a:gd name="connsiteX0" fmla="*/ 787099 w 812409"/>
                    <a:gd name="connsiteY0" fmla="*/ 26389 h 812409"/>
                    <a:gd name="connsiteX1" fmla="*/ 351353 w 812409"/>
                    <a:gd name="connsiteY1" fmla="*/ 26389 h 812409"/>
                    <a:gd name="connsiteX2" fmla="*/ 351353 w 812409"/>
                    <a:gd name="connsiteY2" fmla="*/ 341329 h 812409"/>
                    <a:gd name="connsiteX3" fmla="*/ 26389 w 812409"/>
                    <a:gd name="connsiteY3" fmla="*/ 341329 h 812409"/>
                    <a:gd name="connsiteX4" fmla="*/ 26389 w 812409"/>
                    <a:gd name="connsiteY4" fmla="*/ 790792 h 812409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2409" h="812409">
                      <a:moveTo>
                        <a:pt x="787099" y="26389"/>
                      </a:moveTo>
                      <a:lnTo>
                        <a:pt x="351353" y="26389"/>
                      </a:lnTo>
                      <a:lnTo>
                        <a:pt x="351353" y="341329"/>
                      </a:lnTo>
                      <a:lnTo>
                        <a:pt x="26389" y="341329"/>
                      </a:lnTo>
                      <a:lnTo>
                        <a:pt x="26389" y="790792"/>
                      </a:lnTo>
                    </a:path>
                  </a:pathLst>
                </a:custGeom>
                <a:noFill/>
                <a:ln w="19050" cap="sq">
                  <a:solidFill>
                    <a:srgbClr val="D7171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56" name="任意多边形: 形状 255"/>
                <p:cNvSpPr/>
                <p:nvPr/>
              </p:nvSpPr>
              <p:spPr>
                <a:xfrm>
                  <a:off x="-5884650" y="-307879"/>
                  <a:ext cx="142435" cy="142435"/>
                </a:xfrm>
                <a:custGeom>
                  <a:gdLst>
                    <a:gd name="connsiteX0" fmla="*/ 20299 w 142435"/>
                    <a:gd name="connsiteY0" fmla="*/ 123169 h 142435"/>
                    <a:gd name="connsiteX1" fmla="*/ 20299 w 142435"/>
                    <a:gd name="connsiteY1" fmla="*/ 20299 h 142435"/>
                    <a:gd name="connsiteX2" fmla="*/ 124752 w 142435"/>
                    <a:gd name="connsiteY2" fmla="*/ 20299 h 14243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2435" h="142435">
                      <a:moveTo>
                        <a:pt x="20299" y="123169"/>
                      </a:moveTo>
                      <a:lnTo>
                        <a:pt x="20299" y="20299"/>
                      </a:lnTo>
                      <a:lnTo>
                        <a:pt x="124752" y="20299"/>
                      </a:lnTo>
                    </a:path>
                  </a:pathLst>
                </a:custGeom>
                <a:noFill/>
                <a:ln w="19050" cap="sq">
                  <a:solidFill>
                    <a:srgbClr val="D7171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57" name="任意多边形: 形状 256"/>
                <p:cNvSpPr/>
                <p:nvPr/>
              </p:nvSpPr>
              <p:spPr>
                <a:xfrm>
                  <a:off x="-5884763" y="-307790"/>
                  <a:ext cx="142435" cy="142435"/>
                </a:xfrm>
                <a:custGeom>
                  <a:gdLst>
                    <a:gd name="connsiteX0" fmla="*/ 124225 w 142435"/>
                    <a:gd name="connsiteY0" fmla="*/ 20299 h 142435"/>
                    <a:gd name="connsiteX1" fmla="*/ 124225 w 142435"/>
                    <a:gd name="connsiteY1" fmla="*/ 123169 h 142435"/>
                    <a:gd name="connsiteX2" fmla="*/ 20299 w 142435"/>
                    <a:gd name="connsiteY2" fmla="*/ 123169 h 14243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2435" h="142435">
                      <a:moveTo>
                        <a:pt x="124225" y="20299"/>
                      </a:moveTo>
                      <a:lnTo>
                        <a:pt x="124225" y="123169"/>
                      </a:lnTo>
                      <a:lnTo>
                        <a:pt x="20299" y="123169"/>
                      </a:lnTo>
                    </a:path>
                  </a:pathLst>
                </a:custGeom>
                <a:noFill/>
                <a:ln w="19050" cap="sq">
                  <a:solidFill>
                    <a:srgbClr val="D7171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58" name="任意多边形: 形状 257"/>
                <p:cNvSpPr/>
                <p:nvPr/>
              </p:nvSpPr>
              <p:spPr>
                <a:xfrm>
                  <a:off x="-6037863" y="607910"/>
                  <a:ext cx="26377" cy="26377"/>
                </a:xfrm>
                <a:custGeom>
                  <a:rect l="l" t="t" r="r" b="b"/>
                  <a:pathLst>
                    <a:path w="26376" h="26376"/>
                  </a:pathLst>
                </a:custGeom>
                <a:noFill/>
                <a:ln w="19050" cap="sq">
                  <a:solidFill>
                    <a:srgbClr val="D7171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59" name="任意多边形: 形状 258"/>
                <p:cNvSpPr/>
                <p:nvPr/>
              </p:nvSpPr>
              <p:spPr>
                <a:xfrm>
                  <a:off x="-6037863" y="607910"/>
                  <a:ext cx="26377" cy="26377"/>
                </a:xfrm>
                <a:custGeom>
                  <a:rect l="l" t="t" r="r" b="b"/>
                  <a:pathLst>
                    <a:path w="26376" h="26376"/>
                  </a:pathLst>
                </a:custGeom>
                <a:noFill/>
                <a:ln w="19050" cap="sq">
                  <a:solidFill>
                    <a:srgbClr val="D7171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0" name="任意多边形: 形状 259"/>
                <p:cNvSpPr/>
                <p:nvPr/>
              </p:nvSpPr>
              <p:spPr>
                <a:xfrm>
                  <a:off x="-6037863" y="607910"/>
                  <a:ext cx="26377" cy="26377"/>
                </a:xfrm>
                <a:custGeom>
                  <a:rect l="l" t="t" r="r" b="b"/>
                  <a:pathLst>
                    <a:path w="26376" h="26376"/>
                  </a:pathLst>
                </a:custGeom>
                <a:noFill/>
                <a:ln w="19050" cap="sq">
                  <a:solidFill>
                    <a:srgbClr val="D7171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1" name="任意多边形: 形状 260"/>
                <p:cNvSpPr/>
                <p:nvPr/>
              </p:nvSpPr>
              <p:spPr>
                <a:xfrm>
                  <a:off x="-6037863" y="607910"/>
                  <a:ext cx="26377" cy="26377"/>
                </a:xfrm>
                <a:custGeom>
                  <a:rect l="l" t="t" r="r" b="b"/>
                  <a:pathLst>
                    <a:path w="26376" h="26376"/>
                  </a:pathLst>
                </a:custGeom>
                <a:noFill/>
                <a:ln w="19050" cap="sq">
                  <a:solidFill>
                    <a:srgbClr val="D7171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pic>
        <p:nvPicPr>
          <p:cNvPr id="268" name="图片 26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66551" y="1710369"/>
            <a:ext cx="1054510" cy="327345"/>
          </a:xfrm>
          <a:prstGeom prst="rect">
            <a:avLst/>
          </a:prstGeom>
        </p:spPr>
      </p:pic>
      <p:pic>
        <p:nvPicPr>
          <p:cNvPr id="269" name="图片 26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2381" y="5425014"/>
            <a:ext cx="1591660" cy="494089"/>
          </a:xfrm>
          <a:prstGeom prst="rect">
            <a:avLst/>
          </a:prstGeom>
        </p:spPr>
      </p:pic>
      <p:grpSp>
        <p:nvGrpSpPr>
          <p:cNvPr id="270" name="组合 269"/>
          <p:cNvGrpSpPr/>
          <p:nvPr/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1" name="图片 270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72" name="图片 271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PA" val="v3.2.0"/>
</p:tagLst>
</file>

<file path=ppt/tags/tag10.xml><?xml version="1.0" encoding="utf-8"?>
<p:tagLst xmlns:p="http://schemas.openxmlformats.org/presentationml/2006/main">
  <p:tag name="PA" val="v3.2.0"/>
</p:tagLst>
</file>

<file path=ppt/tags/tag1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PA" val="v3.2.0"/>
</p:tagLst>
</file>

<file path=ppt/tags/tag3.xml><?xml version="1.0" encoding="utf-8"?>
<p:tagLst xmlns:p="http://schemas.openxmlformats.org/presentationml/2006/main">
  <p:tag name="PA" val="v3.2.0"/>
</p:tagLst>
</file>

<file path=ppt/tags/tag4.xml><?xml version="1.0" encoding="utf-8"?>
<p:tagLst xmlns:p="http://schemas.openxmlformats.org/presentationml/2006/main">
  <p:tag name="PA" val="v3.2.0"/>
</p:tagLst>
</file>

<file path=ppt/tags/tag5.xml><?xml version="1.0" encoding="utf-8"?>
<p:tagLst xmlns:p="http://schemas.openxmlformats.org/presentationml/2006/main">
  <p:tag name="PA" val="v3.2.0"/>
</p:tagLst>
</file>

<file path=ppt/tags/tag6.xml><?xml version="1.0" encoding="utf-8"?>
<p:tagLst xmlns:p="http://schemas.openxmlformats.org/presentationml/2006/main">
  <p:tag name="PA" val="v3.2.0"/>
</p:tagLst>
</file>

<file path=ppt/tags/tag7.xml><?xml version="1.0" encoding="utf-8"?>
<p:tagLst xmlns:p="http://schemas.openxmlformats.org/presentationml/2006/main">
  <p:tag name="PA" val="v3.2.0"/>
</p:tagLst>
</file>

<file path=ppt/tags/tag8.xml><?xml version="1.0" encoding="utf-8"?>
<p:tagLst xmlns:p="http://schemas.openxmlformats.org/presentationml/2006/main">
  <p:tag name="PA" val="v3.2.0"/>
</p:tagLst>
</file>

<file path=ppt/tags/tag9.xml><?xml version="1.0" encoding="utf-8"?>
<p:tagLst xmlns:p="http://schemas.openxmlformats.org/presentationml/2006/main">
  <p:tag name="PA" val="v3.2.0"/>
</p:tagLst>
</file>

<file path=ppt/theme/theme1.xml><?xml version="1.0" encoding="utf-8"?>
<a:theme xmlns:r="http://schemas.openxmlformats.org/officeDocument/2006/relationships" xmlns:a="http://schemas.openxmlformats.org/drawingml/2006/main" name="模板页面">
  <a:themeElements>
    <a:clrScheme name="自定义 1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3C3C3C"/>
      </a:accent1>
      <a:accent2>
        <a:srgbClr val="2C9C86"/>
      </a:accent2>
      <a:accent3>
        <a:srgbClr val="A29C9B"/>
      </a:accent3>
      <a:accent4>
        <a:srgbClr val="696969"/>
      </a:accent4>
      <a:accent5>
        <a:srgbClr val="D2D2D2"/>
      </a:accent5>
      <a:accent6>
        <a:srgbClr val="515151"/>
      </a:accent6>
      <a:hlink>
        <a:srgbClr val="0563C1"/>
      </a:hlink>
      <a:folHlink>
        <a:srgbClr val="954F72"/>
      </a:folHlink>
    </a:clrScheme>
    <a:fontScheme name="自定义 17">
      <a:majorFont>
        <a:latin typeface="楷体"/>
        <a:ea typeface="楷体"/>
        <a:cs typeface="Arial"/>
      </a:majorFont>
      <a:minorFont>
        <a:latin typeface="楷体"/>
        <a:ea typeface="楷体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7">
      <a:majorFont>
        <a:latin typeface="書體坊顏體㊣"/>
        <a:ea typeface="書體坊顏體㊣"/>
        <a:cs typeface="Arial"/>
      </a:majorFont>
      <a:minorFont>
        <a:latin typeface="書體坊顏體㊣"/>
        <a:ea typeface="書體坊顏體㊣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143</Paragraphs>
  <Slides>27</Slides>
  <Notes>26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7">
      <vt:lpstr>Arial</vt:lpstr>
      <vt:lpstr>楷体</vt:lpstr>
      <vt:lpstr>Century Gothic</vt:lpstr>
      <vt:lpstr>微软雅黑</vt:lpstr>
      <vt:lpstr>書體坊顏體㊣</vt:lpstr>
      <vt:lpstr>等线 Light</vt:lpstr>
      <vt:lpstr>等线</vt:lpstr>
      <vt:lpstr>宋体</vt:lpstr>
      <vt:lpstr>Times New Roman</vt:lpstr>
      <vt:lpstr>模板页面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2022-03-04T18:38:34.862</cp:lastPrinted>
  <dcterms:created xsi:type="dcterms:W3CDTF">2022-03-04T18:38:34Z</dcterms:created>
  <dcterms:modified xsi:type="dcterms:W3CDTF">2022-03-04T10:38:35Z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