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598" r:id="rId8"/>
    <p:sldId id="599" r:id="rId9"/>
    <p:sldId id="600" r:id="rId10"/>
    <p:sldId id="484" r:id="rId11"/>
    <p:sldId id="289" r:id="rId12"/>
    <p:sldId id="601" r:id="rId13"/>
    <p:sldId id="571" r:id="rId14"/>
    <p:sldId id="299" r:id="rId15"/>
    <p:sldId id="300" r:id="rId16"/>
    <p:sldId id="602" r:id="rId17"/>
    <p:sldId id="471" r:id="rId18"/>
    <p:sldId id="305" r:id="rId19"/>
    <p:sldId id="549" r:id="rId20"/>
    <p:sldId id="603" r:id="rId21"/>
    <p:sldId id="604" r:id="rId22"/>
    <p:sldId id="605" r:id="rId23"/>
    <p:sldId id="606" r:id="rId24"/>
    <p:sldId id="607" r:id="rId25"/>
    <p:sldId id="608" r:id="rId26"/>
    <p:sldId id="609" r:id="rId27"/>
    <p:sldId id="610" r:id="rId28"/>
    <p:sldId id="611" r:id="rId29"/>
    <p:sldId id="612" r:id="rId30"/>
    <p:sldId id="613" r:id="rId31"/>
    <p:sldId id="614" r:id="rId32"/>
    <p:sldId id="615" r:id="rId33"/>
    <p:sldId id="616" r:id="rId34"/>
    <p:sldId id="617" r:id="rId35"/>
    <p:sldId id="618" r:id="rId36"/>
    <p:sldId id="619" r:id="rId37"/>
    <p:sldId id="620" r:id="rId38"/>
    <p:sldId id="621" r:id="rId39"/>
    <p:sldId id="312" r:id="rId40"/>
    <p:sldId id="317" r:id="rId41"/>
    <p:sldId id="319" r:id="rId42"/>
    <p:sldId id="436" r:id="rId43"/>
    <p:sldId id="622" r:id="rId44"/>
    <p:sldId id="623" r:id="rId45"/>
    <p:sldId id="483" r:id="rId46"/>
    <p:sldId id="538" r:id="rId47"/>
    <p:sldId id="567" r:id="rId48"/>
    <p:sldId id="624" r:id="rId49"/>
    <p:sldId id="625" r:id="rId50"/>
    <p:sldId id="626" r:id="rId51"/>
    <p:sldId id="627" r:id="rId52"/>
    <p:sldId id="467" r:id="rId53"/>
    <p:sldId id="265" r:id="rId54"/>
  </p:sldIdLst>
  <p:sldSz cx="12192000" cy="6858000"/>
  <p:notesSz cx="7103745" cy="10234295"/>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94" d="100"/>
          <a:sy n="94" d="100"/>
        </p:scale>
        <p:origin x="544"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369.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kumimoji="1" lang="zh-CN" altLang="en-US"/>
          </a:p>
        </p:txBody>
      </p:sp>
      <p:sp>
        <p:nvSpPr>
          <p:cNvPr id="4" name="灯片编号占位符 3"/>
          <p:cNvSpPr>
            <a:spLocks noGrp="1"/>
          </p:cNvSpPr>
          <p:nvPr>
            <p:ph type="sldNum" sz="quarter" idx="5"/>
            <p:custDataLst>
              <p:tags r:id="rId6"/>
            </p:custDataLst>
          </p:nvPr>
        </p:nvSpPr>
        <p:spPr/>
        <p:txBody>
          <a:bodyPr/>
          <a:lstStyle/>
          <a:p>
            <a:fld id="{2A0C8F4B-CCF0-ED40-BDFF-CC770F26CDDE}" type="slidenum">
              <a:rPr kumimoji="1" lang="zh-CN" altLang="en-US" smtClean="0"/>
              <a:t>52</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jpeg"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image" Target="../media/image7.jpeg"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image" Target="../media/image8.jpeg"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image" Target="../media/image9.jpeg" /><Relationship Id="rId6" Type="http://schemas.openxmlformats.org/officeDocument/2006/relationships/tags" Target="../tags/tag1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tags" Target="../tags/tag19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image" Target="../media/image10.jpeg" /><Relationship Id="rId7" Type="http://schemas.openxmlformats.org/officeDocument/2006/relationships/tags" Target="../tags/tag19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image" Target="../media/image10.jpeg" /><Relationship Id="rId7" Type="http://schemas.openxmlformats.org/officeDocument/2006/relationships/tags" Target="../tags/tag20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image" Target="../media/image3.png" /><Relationship Id="rId7" Type="http://schemas.openxmlformats.org/officeDocument/2006/relationships/tags" Target="../tags/tag88.xml" /><Relationship Id="rId8" Type="http://schemas.openxmlformats.org/officeDocument/2006/relationships/video" Target="../media/media1.mp4" /><Relationship Id="rId9" Type="http://schemas.microsoft.com/office/2007/relationships/media" Target="../media/media1.mp4"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image" Target="../media/image10.jpeg" /><Relationship Id="rId7" Type="http://schemas.openxmlformats.org/officeDocument/2006/relationships/tags" Target="../tags/tag20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image" Target="../media/image10.jpeg" /><Relationship Id="rId7" Type="http://schemas.openxmlformats.org/officeDocument/2006/relationships/tags" Target="../tags/tag2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image" Target="../media/image10.jpeg" /><Relationship Id="rId7" Type="http://schemas.openxmlformats.org/officeDocument/2006/relationships/tags" Target="../tags/tag21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image" Target="../media/image10.jpeg" /><Relationship Id="rId7" Type="http://schemas.openxmlformats.org/officeDocument/2006/relationships/tags" Target="../tags/tag22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image" Target="../media/image10.jpeg" /><Relationship Id="rId7" Type="http://schemas.openxmlformats.org/officeDocument/2006/relationships/tags" Target="../tags/tag22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image" Target="../media/image10.jpeg" /><Relationship Id="rId7" Type="http://schemas.openxmlformats.org/officeDocument/2006/relationships/tags" Target="../tags/tag23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image" Target="../media/image10.jpeg" /><Relationship Id="rId7" Type="http://schemas.openxmlformats.org/officeDocument/2006/relationships/tags" Target="../tags/tag23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image" Target="../media/image10.jpeg" /><Relationship Id="rId7" Type="http://schemas.openxmlformats.org/officeDocument/2006/relationships/tags" Target="../tags/tag24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image" Target="../media/image10.jpeg" /><Relationship Id="rId7" Type="http://schemas.openxmlformats.org/officeDocument/2006/relationships/tags" Target="../tags/tag24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image" Target="../media/image10.jpeg" /><Relationship Id="rId7" Type="http://schemas.openxmlformats.org/officeDocument/2006/relationships/tags" Target="../tags/tag25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6.xml" /><Relationship Id="rId11" Type="http://schemas.openxmlformats.org/officeDocument/2006/relationships/tags" Target="../tags/tag97.xml" /><Relationship Id="rId12" Type="http://schemas.openxmlformats.org/officeDocument/2006/relationships/tags" Target="../tags/tag98.xml" /><Relationship Id="rId13" Type="http://schemas.openxmlformats.org/officeDocument/2006/relationships/tags" Target="../tags/tag99.xml" /><Relationship Id="rId14" Type="http://schemas.openxmlformats.org/officeDocument/2006/relationships/tags" Target="../tags/tag100.xml" /><Relationship Id="rId15" Type="http://schemas.openxmlformats.org/officeDocument/2006/relationships/tags" Target="../tags/tag101.xml" /><Relationship Id="rId16" Type="http://schemas.openxmlformats.org/officeDocument/2006/relationships/tags" Target="../tags/tag102.xml" /><Relationship Id="rId17" Type="http://schemas.openxmlformats.org/officeDocument/2006/relationships/tags" Target="../tags/tag103.xml" /><Relationship Id="rId18" Type="http://schemas.openxmlformats.org/officeDocument/2006/relationships/tags" Target="../tags/tag104.xml" /><Relationship Id="rId19" Type="http://schemas.openxmlformats.org/officeDocument/2006/relationships/tags" Target="../tags/tag105.xml" /><Relationship Id="rId2" Type="http://schemas.openxmlformats.org/officeDocument/2006/relationships/tags" Target="../tags/tag89.xml" /><Relationship Id="rId20" Type="http://schemas.openxmlformats.org/officeDocument/2006/relationships/tags" Target="../tags/tag106.xml" /><Relationship Id="rId21" Type="http://schemas.openxmlformats.org/officeDocument/2006/relationships/tags" Target="../tags/tag107.xml" /><Relationship Id="rId22" Type="http://schemas.openxmlformats.org/officeDocument/2006/relationships/tags" Target="../tags/tag108.xml" /><Relationship Id="rId23" Type="http://schemas.openxmlformats.org/officeDocument/2006/relationships/tags" Target="../tags/tag109.xml" /><Relationship Id="rId24" Type="http://schemas.openxmlformats.org/officeDocument/2006/relationships/tags" Target="../tags/tag110.xml" /><Relationship Id="rId25" Type="http://schemas.openxmlformats.org/officeDocument/2006/relationships/tags" Target="../tags/tag111.xml" /><Relationship Id="rId26" Type="http://schemas.openxmlformats.org/officeDocument/2006/relationships/tags" Target="../tags/tag112.xml" /><Relationship Id="rId27" Type="http://schemas.openxmlformats.org/officeDocument/2006/relationships/tags" Target="../tags/tag113.xml" /><Relationship Id="rId28" Type="http://schemas.openxmlformats.org/officeDocument/2006/relationships/tags" Target="../tags/tag114.xml" /><Relationship Id="rId29" Type="http://schemas.openxmlformats.org/officeDocument/2006/relationships/tags" Target="../tags/tag115.xml" /><Relationship Id="rId3" Type="http://schemas.openxmlformats.org/officeDocument/2006/relationships/tags" Target="../tags/tag90.xml" /><Relationship Id="rId30" Type="http://schemas.openxmlformats.org/officeDocument/2006/relationships/tags" Target="../tags/tag116.xml" /><Relationship Id="rId31" Type="http://schemas.openxmlformats.org/officeDocument/2006/relationships/tags" Target="../tags/tag117.xml" /><Relationship Id="rId32" Type="http://schemas.openxmlformats.org/officeDocument/2006/relationships/tags" Target="../tags/tag118.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image" Target="../media/image4.jpeg"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image" Target="../media/image10.jpeg" /><Relationship Id="rId7" Type="http://schemas.openxmlformats.org/officeDocument/2006/relationships/tags" Target="../tags/tag25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image" Target="../media/image10.jpeg" /><Relationship Id="rId7" Type="http://schemas.openxmlformats.org/officeDocument/2006/relationships/tags" Target="../tags/tag26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image" Target="../media/image10.jpeg" /><Relationship Id="rId7" Type="http://schemas.openxmlformats.org/officeDocument/2006/relationships/tags" Target="../tags/tag26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image" Target="../media/image10.jpeg" /><Relationship Id="rId7" Type="http://schemas.openxmlformats.org/officeDocument/2006/relationships/tags" Target="../tags/tag27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3.xml" /><Relationship Id="rId3" Type="http://schemas.openxmlformats.org/officeDocument/2006/relationships/tags" Target="../tags/tag274.xml"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image" Target="../media/image10.jpeg" /><Relationship Id="rId7" Type="http://schemas.openxmlformats.org/officeDocument/2006/relationships/tags" Target="../tags/tag27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8.xml" /><Relationship Id="rId3" Type="http://schemas.openxmlformats.org/officeDocument/2006/relationships/tags" Target="../tags/tag279.xml"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image" Target="../media/image10.jpeg" /><Relationship Id="rId7" Type="http://schemas.openxmlformats.org/officeDocument/2006/relationships/tags" Target="../tags/tag28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image" Target="../media/image10.jpeg" /><Relationship Id="rId7" Type="http://schemas.openxmlformats.org/officeDocument/2006/relationships/tags" Target="../tags/tag28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image" Target="../media/image10.jpeg" /><Relationship Id="rId7" Type="http://schemas.openxmlformats.org/officeDocument/2006/relationships/tags" Target="../tags/tag29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image" Target="../media/image11.jpeg" /><Relationship Id="rId7" Type="http://schemas.openxmlformats.org/officeDocument/2006/relationships/tags" Target="../tags/tag29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8.xml" /><Relationship Id="rId3" Type="http://schemas.openxmlformats.org/officeDocument/2006/relationships/tags" Target="../tags/tag299.xml"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tags" Target="../tags/tag303.xml" /><Relationship Id="rId8" Type="http://schemas.openxmlformats.org/officeDocument/2006/relationships/tags" Target="../tags/tag30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image" Target="../media/image12.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tags" Target="../tags/tag313.xml" /><Relationship Id="rId5" Type="http://schemas.openxmlformats.org/officeDocument/2006/relationships/image" Target="../media/image13.jpeg" /><Relationship Id="rId6" Type="http://schemas.openxmlformats.org/officeDocument/2006/relationships/tags" Target="../tags/tag314.xml" /><Relationship Id="rId7" Type="http://schemas.openxmlformats.org/officeDocument/2006/relationships/tags" Target="../tags/tag31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6.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image" Target="../media/image13.jpeg" /><Relationship Id="rId6" Type="http://schemas.openxmlformats.org/officeDocument/2006/relationships/tags" Target="../tags/tag319.xml" /><Relationship Id="rId7" Type="http://schemas.openxmlformats.org/officeDocument/2006/relationships/tags" Target="../tags/tag32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image" Target="../media/image13.jpeg" /><Relationship Id="rId6" Type="http://schemas.openxmlformats.org/officeDocument/2006/relationships/tags" Target="../tags/tag324.xml" /><Relationship Id="rId7" Type="http://schemas.openxmlformats.org/officeDocument/2006/relationships/tags" Target="../tags/tag32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4.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image" Target="../media/image5.jpeg" /><Relationship Id="rId7" Type="http://schemas.openxmlformats.org/officeDocument/2006/relationships/tags" Target="../tags/tag13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4.xml" /><Relationship Id="rId3" Type="http://schemas.openxmlformats.org/officeDocument/2006/relationships/tags" Target="../tags/tag355.xml" /><Relationship Id="rId4" Type="http://schemas.openxmlformats.org/officeDocument/2006/relationships/tags" Target="../tags/tag356.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4.png" /><Relationship Id="rId11" Type="http://schemas.openxmlformats.org/officeDocument/2006/relationships/tags" Target="../tags/tag368.xml" /><Relationship Id="rId12" Type="http://schemas.openxmlformats.org/officeDocument/2006/relationships/image" Target="../media/image11.jpeg" /><Relationship Id="rId2" Type="http://schemas.openxmlformats.org/officeDocument/2006/relationships/notesSlide" Target="../notesSlides/notesSlide1.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image" Target="../media/image5.jpeg" /><Relationship Id="rId7" Type="http://schemas.openxmlformats.org/officeDocument/2006/relationships/tags" Target="../tags/tag13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image" Target="../media/image6.jpeg" /><Relationship Id="rId7" Type="http://schemas.openxmlformats.org/officeDocument/2006/relationships/tags" Target="../tags/tag14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image" Target="../media/image6.jpeg" /><Relationship Id="rId7" Type="http://schemas.openxmlformats.org/officeDocument/2006/relationships/tags" Target="../tags/tag14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10">
            <a:lum/>
          </a:blip>
          <a:stretch>
            <a:fillRect t="-8000" b="-8000"/>
          </a:stretch>
        </a:blip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custDataLst>
              <p:tags r:id="rId4"/>
            </p:custDataLst>
          </p:nvPr>
        </p:nvSpPr>
        <p:spPr>
          <a:xfrm>
            <a:off x="623455" y="2372344"/>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部编版高中语文选择性必修上册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第三单元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custDataLst>
              <p:tags r:id="rId5"/>
            </p:custDataLst>
          </p:nvPr>
        </p:nvSpPr>
        <p:spPr>
          <a:xfrm>
            <a:off x="623455" y="3048287"/>
            <a:ext cx="6693606"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07</a:t>
            </a:r>
            <a:r>
              <a:rPr lang="zh-CN" altLang="en-US" sz="3200" b="1">
                <a:solidFill>
                  <a:schemeClr val="bg1"/>
                </a:solidFill>
                <a:latin typeface="微软雅黑" panose="020b0503020204020204" pitchFamily="34" charset="-122"/>
                <a:ea typeface="微软雅黑" panose="020b0503020204020204" pitchFamily="34" charset="-122"/>
              </a:rPr>
              <a:t>课     大卫</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科波菲尔（节选）</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custDataLst>
              <p:tags r:id="rId6"/>
            </p:custDataLst>
          </p:nvPr>
        </p:nvGrpSpPr>
        <p:grpSpPr>
          <a:xfrm>
            <a:off x="623455" y="3599953"/>
            <a:ext cx="6376588" cy="417830"/>
            <a:chOff x="2055" y="8307"/>
            <a:chExt cx="7215" cy="658"/>
          </a:xfrm>
        </p:grpSpPr>
        <p:cxnSp>
          <p:nvCxnSpPr>
            <p:cNvPr id="2" name="直接连接符 1"/>
            <p:cNvCxnSpPr/>
            <p:nvPr>
              <p:custDataLst>
                <p:tags r:id="rId7"/>
              </p:custDataLst>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custDataLst>
                <p:tags r:id="rId8"/>
              </p:custDataLst>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custDataLst>
              <p:tags r:id="rId9"/>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284480" y="269240"/>
            <a:ext cx="11623040" cy="6300470"/>
            <a:chOff x="448" y="434"/>
            <a:chExt cx="18304" cy="9922"/>
          </a:xfrm>
        </p:grpSpPr>
        <p:sp>
          <p:nvSpPr>
            <p:cNvPr id="9" name="矩形 8"/>
            <p:cNvSpPr/>
            <p:nvPr>
              <p:custDataLst>
                <p:tags r:id="rId4"/>
              </p:custDataLst>
            </p:nvPr>
          </p:nvSpPr>
          <p:spPr>
            <a:xfrm>
              <a:off x="448" y="444"/>
              <a:ext cx="18304" cy="9912"/>
            </a:xfrm>
            <a:prstGeom prst="rect">
              <a:avLst/>
            </a:prstGeom>
            <a:blipFill>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custDataLst>
              <p:tags r:id="rId7"/>
            </p:custDataLst>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custDataLst>
              <p:tags r:id="rId8"/>
            </p:custDataLst>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custDataLst>
              <p:tags r:id="rId9"/>
            </p:custDataLst>
          </p:nvPr>
        </p:nvSpPr>
        <p:spPr>
          <a:xfrm>
            <a:off x="4956654" y="1419059"/>
            <a:ext cx="6775502" cy="5013039"/>
          </a:xfrm>
          <a:prstGeom prst="rect">
            <a:avLst/>
          </a:prstGeom>
          <a:noFill/>
          <a:effectLst/>
        </p:spPr>
        <p:txBody>
          <a:bodyPr wrap="square" rtlCol="0">
            <a:spAutoFit/>
          </a:bodyPr>
          <a:lstStyle/>
          <a:p>
            <a:pPr algn="ctr">
              <a:lnSpc>
                <a:spcPct val="150000"/>
              </a:lnSpc>
            </a:pPr>
            <a:r>
              <a:rPr lang="zh-CN" altLang="en-US" sz="2400" b="1">
                <a:latin typeface="微软雅黑" panose="020b0503020204020204" pitchFamily="34" charset="-122"/>
                <a:ea typeface="微软雅黑" panose="020b0503020204020204" pitchFamily="34" charset="-122"/>
              </a:rPr>
              <a:t>不幸的童年</a:t>
            </a:r>
          </a:p>
          <a:p>
            <a:pPr>
              <a:lnSpc>
                <a:spcPct val="150000"/>
              </a:lnSpc>
            </a:pPr>
            <a:r>
              <a:rPr lang="zh-CN" altLang="en-US" sz="2400" b="1">
                <a:latin typeface="微软雅黑" panose="020b0503020204020204" pitchFamily="34" charset="-122"/>
                <a:ea typeface="微软雅黑" panose="020b0503020204020204" pitchFamily="34" charset="-122"/>
              </a:rPr>
              <a:t>      狄更斯的童年是不幸的。虽然父母健在，但由于</a:t>
            </a:r>
            <a:r>
              <a:rPr lang="zh-CN" altLang="en-US" sz="2400" b="1">
                <a:solidFill>
                  <a:srgbClr val="C00000"/>
                </a:solidFill>
                <a:latin typeface="微软雅黑" panose="020b0503020204020204" pitchFamily="34" charset="-122"/>
                <a:ea typeface="微软雅黑" panose="020b0503020204020204" pitchFamily="34" charset="-122"/>
              </a:rPr>
              <a:t>家计窘迫</a:t>
            </a:r>
            <a:r>
              <a:rPr lang="zh-CN" altLang="en-US" sz="2400" b="1">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双亲对他的教育和前途颇为疏忽</a:t>
            </a:r>
            <a:r>
              <a:rPr lang="zh-CN" altLang="en-US" sz="2400" b="1">
                <a:latin typeface="微软雅黑" panose="020b0503020204020204" pitchFamily="34" charset="-122"/>
                <a:ea typeface="微软雅黑" panose="020b0503020204020204" pitchFamily="34" charset="-122"/>
              </a:rPr>
              <a:t>，所以狄更斯童年在家中孤寂的情况，并不亚于小说中的孤儿大卫。</a:t>
            </a:r>
            <a:r>
              <a:rPr lang="zh-CN" altLang="en-US" sz="2400" b="1">
                <a:solidFill>
                  <a:srgbClr val="C00000"/>
                </a:solidFill>
                <a:latin typeface="微软雅黑" panose="020b0503020204020204" pitchFamily="34" charset="-122"/>
                <a:ea typeface="微软雅黑" panose="020b0503020204020204" pitchFamily="34" charset="-122"/>
              </a:rPr>
              <a:t>他出身社会底层</a:t>
            </a:r>
            <a:r>
              <a:rPr lang="zh-CN" altLang="en-US" sz="2400" b="1">
                <a:latin typeface="微软雅黑" panose="020b0503020204020204" pitchFamily="34" charset="-122"/>
                <a:ea typeface="微软雅黑" panose="020b0503020204020204" pitchFamily="34" charset="-122"/>
              </a:rPr>
              <a:t>，祖父、祖母都长期在克鲁勋爵府当佣人。父亲约翰是海军军需处职员，</a:t>
            </a:r>
            <a:r>
              <a:rPr lang="zh-CN" altLang="en-US" sz="2400" b="1">
                <a:solidFill>
                  <a:srgbClr val="C00000"/>
                </a:solidFill>
                <a:latin typeface="微软雅黑" panose="020b0503020204020204" pitchFamily="34" charset="-122"/>
                <a:ea typeface="微软雅黑" panose="020b0503020204020204" pitchFamily="34" charset="-122"/>
              </a:rPr>
              <a:t>在狄更斯十二岁那年</a:t>
            </a:r>
            <a:r>
              <a:rPr lang="zh-CN" altLang="en-US" sz="2400" b="1">
                <a:latin typeface="微软雅黑" panose="020b0503020204020204" pitchFamily="34" charset="-122"/>
                <a:ea typeface="微软雅黑" panose="020b0503020204020204" pitchFamily="34" charset="-122"/>
              </a:rPr>
              <a:t>，因负债无力偿还，带累妻子儿女和他一起</a:t>
            </a:r>
            <a:r>
              <a:rPr lang="zh-CN" altLang="en-US" sz="2400" b="1">
                <a:solidFill>
                  <a:srgbClr val="C00000"/>
                </a:solidFill>
                <a:latin typeface="微软雅黑" panose="020b0503020204020204" pitchFamily="34" charset="-122"/>
                <a:ea typeface="微软雅黑" panose="020b0503020204020204" pitchFamily="34" charset="-122"/>
              </a:rPr>
              <a:t>住进了马夏尔西债务人监狱。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grpSp>
        <p:nvGrpSpPr>
          <p:cNvPr id="11" name="组合 10"/>
          <p:cNvGrpSpPr/>
          <p:nvPr>
            <p:custDataLst>
              <p:tags r:id="rId3"/>
            </p:custDataLst>
          </p:nvPr>
        </p:nvGrpSpPr>
        <p:grpSpPr>
          <a:xfrm>
            <a:off x="284480" y="275590"/>
            <a:ext cx="11623040" cy="6313170"/>
            <a:chOff x="448" y="444"/>
            <a:chExt cx="18304" cy="9942"/>
          </a:xfrm>
        </p:grpSpPr>
        <p:sp>
          <p:nvSpPr>
            <p:cNvPr id="9" name="矩形 8"/>
            <p:cNvSpPr/>
            <p:nvPr>
              <p:custDataLst>
                <p:tags r:id="rId4"/>
              </p:custDataLst>
            </p:nvPr>
          </p:nvSpPr>
          <p:spPr>
            <a:xfrm>
              <a:off x="448" y="444"/>
              <a:ext cx="18304" cy="9912"/>
            </a:xfrm>
            <a:prstGeom prst="rect">
              <a:avLst/>
            </a:prstGeom>
            <a:blipFill>
              <a:blip r:embed="rId5">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448" y="47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custDataLst>
              <p:tags r:id="rId7"/>
            </p:custDataLst>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custDataLst>
              <p:tags r:id="rId8"/>
            </p:custDataLst>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custDataLst>
              <p:tags r:id="rId9"/>
            </p:custDataLst>
          </p:nvPr>
        </p:nvSpPr>
        <p:spPr>
          <a:xfrm>
            <a:off x="5031810" y="2170621"/>
            <a:ext cx="6775502" cy="3351046"/>
          </a:xfrm>
          <a:prstGeom prst="rect">
            <a:avLst/>
          </a:prstGeom>
          <a:noFill/>
          <a:effectLst/>
        </p:spPr>
        <p:txBody>
          <a:bodyPr wrap="square" rtlCol="0">
            <a:spAutoFit/>
          </a:bodyPr>
          <a:lstStyle/>
          <a:p>
            <a:pPr algn="ctr">
              <a:lnSpc>
                <a:spcPct val="150000"/>
              </a:lnSpc>
            </a:pPr>
            <a:r>
              <a:rPr lang="zh-CN" altLang="en-US" sz="2400" b="1">
                <a:latin typeface="微软雅黑" panose="020b0503020204020204" pitchFamily="34" charset="-122"/>
                <a:ea typeface="微软雅黑" panose="020b0503020204020204" pitchFamily="34" charset="-122"/>
              </a:rPr>
              <a:t>冷酷的社会</a:t>
            </a:r>
          </a:p>
          <a:p>
            <a:pPr algn="ctr">
              <a:lnSpc>
                <a:spcPct val="150000"/>
              </a:lnSpc>
            </a:pPr>
            <a:r>
              <a:rPr lang="en-US" altLang="zh-CN" sz="2400" b="1">
                <a:latin typeface="微软雅黑" panose="020b0503020204020204" pitchFamily="34" charset="-122"/>
                <a:ea typeface="微软雅黑" panose="020b0503020204020204" pitchFamily="34" charset="-122"/>
              </a:rPr>
              <a:t>19</a:t>
            </a:r>
            <a:r>
              <a:rPr lang="zh-CN" altLang="en-US" sz="2400" b="1">
                <a:latin typeface="微软雅黑" panose="020b0503020204020204" pitchFamily="34" charset="-122"/>
                <a:ea typeface="微软雅黑" panose="020b0503020204020204" pitchFamily="34" charset="-122"/>
              </a:rPr>
              <a:t>世纪</a:t>
            </a:r>
            <a:r>
              <a:rPr lang="en-US" altLang="zh-CN" sz="2400" b="1">
                <a:latin typeface="微软雅黑" panose="020b0503020204020204" pitchFamily="34" charset="-122"/>
                <a:ea typeface="微软雅黑" panose="020b0503020204020204" pitchFamily="34" charset="-122"/>
              </a:rPr>
              <a:t>50</a:t>
            </a:r>
            <a:r>
              <a:rPr lang="zh-CN" altLang="en-US" sz="2400" b="1">
                <a:latin typeface="微软雅黑" panose="020b0503020204020204" pitchFamily="34" charset="-122"/>
                <a:ea typeface="微软雅黑" panose="020b0503020204020204" pitchFamily="34" charset="-122"/>
              </a:rPr>
              <a:t>年代的英国社会，完成了工业革命</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特别是机器的普遍使用和国内外铁路建设事业的大发展</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直接推动了十九世纪</a:t>
            </a:r>
            <a:r>
              <a:rPr lang="en-US" altLang="zh-CN" sz="2400" b="1">
                <a:latin typeface="微软雅黑" panose="020b0503020204020204" pitchFamily="34" charset="-122"/>
                <a:ea typeface="微软雅黑" panose="020b0503020204020204" pitchFamily="34" charset="-122"/>
              </a:rPr>
              <a:t>50--60</a:t>
            </a:r>
            <a:r>
              <a:rPr lang="zh-CN" altLang="en-US" sz="2400" b="1">
                <a:latin typeface="微软雅黑" panose="020b0503020204020204" pitchFamily="34" charset="-122"/>
                <a:ea typeface="微软雅黑" panose="020b0503020204020204" pitchFamily="34" charset="-122"/>
              </a:rPr>
              <a:t>年代英国工业的迅猛。</a:t>
            </a:r>
            <a:r>
              <a:rPr lang="zh-CN" altLang="en-US" sz="2400" b="1">
                <a:solidFill>
                  <a:srgbClr val="C00000"/>
                </a:solidFill>
                <a:latin typeface="微软雅黑" panose="020b0503020204020204" pitchFamily="34" charset="-122"/>
                <a:ea typeface="微软雅黑" panose="020b0503020204020204" pitchFamily="34" charset="-122"/>
              </a:rPr>
              <a:t>资本主义经济的发展带来了资产阶级的贪欲和冷醋，剥削和压迫成为了普遍的社会现实。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19383" y="1893488"/>
            <a:ext cx="11400905"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批判现实主义特指</a:t>
            </a:r>
            <a:r>
              <a:rPr lang="en-US" altLang="zh-CN" sz="2400">
                <a:solidFill>
                  <a:srgbClr val="C00000"/>
                </a:solidFill>
                <a:latin typeface="微软雅黑" panose="020b0503020204020204" pitchFamily="34" charset="-122"/>
                <a:ea typeface="微软雅黑" panose="020b0503020204020204" pitchFamily="34" charset="-122"/>
              </a:rPr>
              <a:t>19</a:t>
            </a:r>
            <a:r>
              <a:rPr lang="zh-CN" altLang="en-US" sz="2400">
                <a:solidFill>
                  <a:srgbClr val="C00000"/>
                </a:solidFill>
                <a:latin typeface="微软雅黑" panose="020b0503020204020204" pitchFamily="34" charset="-122"/>
                <a:ea typeface="微软雅黑" panose="020b0503020204020204" pitchFamily="34" charset="-122"/>
              </a:rPr>
              <a:t>世纪在欧洲形成的一种文艺思潮和创作方法。批判现实主义文学是在继承以往文学中的现实主义传统的基础上形成的。</a:t>
            </a:r>
            <a:r>
              <a:rPr lang="zh-CN" altLang="en-US" sz="2400">
                <a:latin typeface="微软雅黑" panose="020b0503020204020204" pitchFamily="34" charset="-122"/>
                <a:ea typeface="微软雅黑" panose="020b0503020204020204" pitchFamily="34" charset="-122"/>
              </a:rPr>
              <a:t>最早作出“现实主义是批判”论断的是法国作家蒲鲁东</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正式提出“批判现实主义”并给它下定义的是高尔基。批判现实主义突出的特点是比较广阔和真实地展示了社会生活的各个方面</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对现实矛盾的揭示十分深刻。批判现实主义的代表作家有司汤达、巴尔扎克、狄更斯、托尔斯泰等。</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4207981" y="697749"/>
            <a:ext cx="374436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了解“批判现实主义”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050" name="花"/>
          <p:cNvSpPr/>
          <p:nvPr>
            <p:custDataLst>
              <p:tags r:id="rId3"/>
            </p:custDataLst>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4"/>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7"/>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诵读感悟</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8"/>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924261" y="1269811"/>
            <a:ext cx="6877467"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latin typeface="微软雅黑" panose="020b0503020204020204" pitchFamily="34" charset="-122"/>
                <a:ea typeface="微软雅黑" panose="020b0503020204020204" pitchFamily="34" charset="-122"/>
              </a:rPr>
              <a:t>咄咄（</a:t>
            </a:r>
            <a:r>
              <a:rPr lang="en-US" altLang="zh-CN" sz="2400" b="1" err="1">
                <a:solidFill>
                  <a:srgbClr val="C00000"/>
                </a:solidFill>
                <a:latin typeface="微软雅黑" panose="020b0503020204020204" pitchFamily="34" charset="-122"/>
                <a:ea typeface="微软雅黑" panose="020b0503020204020204" pitchFamily="34" charset="-122"/>
              </a:rPr>
              <a:t>duō</a:t>
            </a:r>
            <a:r>
              <a:rPr lang="zh-CN" altLang="en-US" sz="2400">
                <a:latin typeface="微软雅黑" panose="020b0503020204020204" pitchFamily="34" charset="-122"/>
                <a:ea typeface="微软雅黑" panose="020b0503020204020204" pitchFamily="34" charset="-122"/>
              </a:rPr>
              <a:t>）     污垢</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gòu</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颤抖</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chàn</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佣金</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yònɡ</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诨名（</a:t>
            </a:r>
            <a:r>
              <a:rPr lang="en-US" altLang="zh-CN" sz="2400" b="1" err="1">
                <a:solidFill>
                  <a:srgbClr val="C00000"/>
                </a:solidFill>
                <a:latin typeface="微软雅黑" panose="020b0503020204020204" pitchFamily="34" charset="-122"/>
                <a:ea typeface="微软雅黑" panose="020b0503020204020204" pitchFamily="34" charset="-122"/>
              </a:rPr>
              <a:t>hùn</a:t>
            </a:r>
            <a:r>
              <a:rPr lang="zh-CN" altLang="en-US" sz="2400">
                <a:latin typeface="微软雅黑" panose="020b0503020204020204" pitchFamily="34" charset="-122"/>
                <a:ea typeface="微软雅黑" panose="020b0503020204020204" pitchFamily="34" charset="-122"/>
              </a:rPr>
              <a:t>）     呜咽（</a:t>
            </a:r>
            <a:r>
              <a:rPr lang="en-US" altLang="zh-CN" sz="2400" b="1" err="1">
                <a:solidFill>
                  <a:srgbClr val="C00000"/>
                </a:solidFill>
                <a:latin typeface="微软雅黑" panose="020b0503020204020204" pitchFamily="34" charset="-122"/>
                <a:ea typeface="微软雅黑" panose="020b0503020204020204" pitchFamily="34" charset="-122"/>
              </a:rPr>
              <a:t>yè</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孤苦伶仃（</a:t>
            </a:r>
            <a:r>
              <a:rPr lang="en-US" altLang="zh-CN" sz="2400" b="1" err="1">
                <a:solidFill>
                  <a:srgbClr val="C00000"/>
                </a:solidFill>
                <a:latin typeface="微软雅黑" panose="020b0503020204020204" pitchFamily="34" charset="-122"/>
                <a:ea typeface="微软雅黑" panose="020b0503020204020204" pitchFamily="34" charset="-122"/>
              </a:rPr>
              <a:t>líng dīng</a:t>
            </a:r>
            <a:r>
              <a:rPr lang="zh-CN" altLang="en-US" sz="2400">
                <a:latin typeface="微软雅黑" panose="020b0503020204020204" pitchFamily="34" charset="-122"/>
                <a:ea typeface="微软雅黑" panose="020b0503020204020204" pitchFamily="34" charset="-122"/>
              </a:rPr>
              <a:t>）         放肆</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sì</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纠葛</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gé</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干酪</a:t>
            </a:r>
            <a:r>
              <a:rPr lang="en-US" altLang="zh-CN" sz="2400">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lào</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琢磨（</a:t>
            </a:r>
            <a:r>
              <a:rPr lang="en-US" altLang="zh-CN" sz="2400" b="1" err="1">
                <a:solidFill>
                  <a:srgbClr val="C00000"/>
                </a:solidFill>
                <a:latin typeface="微软雅黑" panose="020b0503020204020204" pitchFamily="34" charset="-122"/>
                <a:ea typeface="微软雅黑" panose="020b0503020204020204" pitchFamily="34" charset="-122"/>
              </a:rPr>
              <a:t>zuó mo</a:t>
            </a:r>
            <a:r>
              <a:rPr lang="zh-CN" altLang="en-US"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邋遢（</a:t>
            </a:r>
            <a:r>
              <a:rPr lang="en-US" altLang="zh-CN" sz="2400" b="1" err="1">
                <a:solidFill>
                  <a:srgbClr val="C00000"/>
                </a:solidFill>
                <a:latin typeface="微软雅黑" panose="020b0503020204020204" pitchFamily="34" charset="-122"/>
                <a:ea typeface="微软雅黑" panose="020b0503020204020204" pitchFamily="34" charset="-122"/>
              </a:rPr>
              <a:t>lā ta</a:t>
            </a:r>
            <a:r>
              <a:rPr lang="zh-CN" altLang="en-US" sz="2400">
                <a:latin typeface="微软雅黑" panose="020b0503020204020204" pitchFamily="34" charset="-122"/>
                <a:ea typeface="微软雅黑" panose="020b0503020204020204" pitchFamily="34" charset="-122"/>
              </a:rPr>
              <a:t>）   慰藉（</a:t>
            </a:r>
            <a:r>
              <a:rPr lang="en-US" altLang="zh-CN" sz="2400" b="1" err="1">
                <a:solidFill>
                  <a:srgbClr val="C00000"/>
                </a:solidFill>
                <a:latin typeface="微软雅黑" panose="020b0503020204020204" pitchFamily="34" charset="-122"/>
                <a:ea typeface="微软雅黑" panose="020b0503020204020204" pitchFamily="34" charset="-122"/>
              </a:rPr>
              <a:t>jiè</a:t>
            </a:r>
            <a:r>
              <a:rPr lang="zh-CN" altLang="en-US" sz="2400">
                <a:latin typeface="微软雅黑" panose="020b0503020204020204" pitchFamily="34" charset="-122"/>
                <a:ea typeface="微软雅黑" panose="020b0503020204020204" pitchFamily="34" charset="-122"/>
              </a:rPr>
              <a:t>）</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9394" y="642512"/>
            <a:ext cx="1802766"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a:t>
            </a:r>
          </a:p>
          <a:p>
            <a:pPr>
              <a:lnSpc>
                <a:spcPct val="150000"/>
              </a:lnSpc>
            </a:pPr>
            <a:r>
              <a:rPr lang="zh-CN" altLang="en-US" sz="2400">
                <a:latin typeface="微软雅黑" panose="020b0503020204020204" pitchFamily="34" charset="-122"/>
                <a:ea typeface="微软雅黑" panose="020b0503020204020204" pitchFamily="34" charset="-122"/>
              </a:rPr>
              <a:t>咄咄怪事：</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屈尊俯就：</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时来运转：</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有朝一日：</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局促不安：</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自食其果：</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患难与共：</a:t>
            </a:r>
            <a:endParaRPr lang="en-US" altLang="zh-CN" sz="2400">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孑然一身：</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5"/>
            </p:custDataLst>
          </p:nvPr>
        </p:nvSpPr>
        <p:spPr>
          <a:xfrm>
            <a:off x="1982181" y="1750508"/>
            <a:ext cx="11313213"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形容不合常理、令人惊讶的怪事。</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委屈对方俯下身将就你。有对方高人一等、看不起人的意思。</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本来处境不利，时机来了，命运也有转机，情境有了很大变化。</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意思是将来有那么一天。</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形容举止拘束，心中不安。</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指做了坏事，结果害了自己；自作自受。</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意思是同心协力，共同承担危险和困难。</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指孤孤单单一个人。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500"/>
                                        <p:tgtEl>
                                          <p:spTgt spid="6">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wipe(left)">
                                      <p:cBhvr>
                                        <p:cTn id="22" dur="500"/>
                                        <p:tgtEl>
                                          <p:spTgt spid="6">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wipe(left)">
                                      <p:cBhvr>
                                        <p:cTn id="28" dur="500"/>
                                        <p:tgtEl>
                                          <p:spTgt spid="6">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wipe(left)">
                                      <p:cBhvr>
                                        <p:cTn id="34" dur="500"/>
                                        <p:tgtEl>
                                          <p:spTgt spid="6">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wipe(left)">
                                      <p:cBhvr>
                                        <p:cTn id="46" dur="500"/>
                                        <p:tgtEl>
                                          <p:spTgt spid="6">
                                            <p:txEl>
                                              <p:pRg st="5" end="5"/>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1"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wipe(left)">
                                      <p:cBhvr>
                                        <p:cTn id="52" dur="500"/>
                                        <p:tgtEl>
                                          <p:spTgt spid="6">
                                            <p:txEl>
                                              <p:pRg st="6" end="6"/>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1"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wipe(left)">
                                      <p:cBhvr>
                                        <p:cTn id="58"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1" uiExpand="1" build="p"/>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876822" y="1107401"/>
            <a:ext cx="10755760"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快速浏览课文，梳理情节。</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序幕（</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“我”来到谋得斯通</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格林比货行当童工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开端（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6-23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米考伯先生邀请“我”做他的房客</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发展（</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24-44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米考伯一家被人催债，靠典当度日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高潮（</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45-51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米考伯一家入住监狱</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结局（</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52-54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a:t>
            </a:r>
            <a:r>
              <a:rPr lang="zh-CN" altLang="en-US" sz="2400">
                <a:solidFill>
                  <a:srgbClr val="C00000"/>
                </a:solidFill>
                <a:latin typeface="微软雅黑" panose="020b0503020204020204" pitchFamily="34" charset="-122"/>
                <a:ea typeface="微软雅黑" panose="020b0503020204020204" pitchFamily="34" charset="-122"/>
              </a:rPr>
              <a:t>“我”有了新的住所，米考伯先生度过最危急的关头</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wipe(left)">
                                      <p:cBhvr>
                                        <p:cTn id="7" dur="500"/>
                                        <p:tgtEl>
                                          <p:spTgt spid="12">
                                            <p:txEl>
                                              <p:pRg st="2" end="2"/>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wipe(left)">
                                      <p:cBhvr>
                                        <p:cTn id="10" dur="500"/>
                                        <p:tgtEl>
                                          <p:spTgt spid="12">
                                            <p:txEl>
                                              <p:pRg st="3" end="3"/>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wipe(left)">
                                      <p:cBhvr>
                                        <p:cTn id="13" dur="500"/>
                                        <p:tgtEl>
                                          <p:spTgt spid="12">
                                            <p:txEl>
                                              <p:pRg st="4" end="4"/>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wipe(left)">
                                      <p:cBhvr>
                                        <p:cTn id="16" dur="500"/>
                                        <p:tgtEl>
                                          <p:spTgt spid="12">
                                            <p:txEl>
                                              <p:pRg st="5" end="5"/>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animEffect transition="in" filter="wipe(left)">
                                      <p:cBhvr>
                                        <p:cTn id="19"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050" name="花"/>
          <p:cNvSpPr/>
          <p:nvPr>
            <p:custDataLst>
              <p:tags r:id="rId3"/>
            </p:custDataLst>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4"/>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7"/>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8"/>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98333" y="1867827"/>
            <a:ext cx="6801185"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小说是以什么为线索展开情节的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以“我”的所见所闻为主要线索</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展开情节。</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98333" y="1867827"/>
            <a:ext cx="6801185"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小说以第一人称叙述</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有什么好处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①小说是作者带有自传性的作品</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全书采用第一人称叙事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其中融进了作者本人的许多生活经历。②小说是以“我”的口吻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以亲身经历者的眼光去观察和叙述</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使小说主观色彩更为浓厚。③人物心理刻画更为细腻</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情感也更为动人</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增加了小说的真实性、亲和力和亲切感。</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6" name="图片 5"/>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365337" y="1354241"/>
            <a:ext cx="10548685" cy="581057"/>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观看</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大卫</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科波菲尔</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电影片段，让我们一齐走近大卫的童年世界。</a:t>
            </a:r>
          </a:p>
        </p:txBody>
      </p:sp>
      <p:sp>
        <p:nvSpPr>
          <p:cNvPr id="82" name="文本框 81"/>
          <p:cNvSpPr txBox="1"/>
          <p:nvPr>
            <p:custDataLst>
              <p:tags r:id="rId4"/>
            </p:custDataLst>
          </p:nvPr>
        </p:nvSpPr>
        <p:spPr>
          <a:xfrm>
            <a:off x="783440" y="593559"/>
            <a:ext cx="2928620" cy="523220"/>
          </a:xfrm>
          <a:prstGeom prst="rect">
            <a:avLst/>
          </a:prstGeom>
          <a:noFill/>
          <a:effectLst>
            <a:reflection blurRad="6350" stA="50000" endA="300" endPos="55000" dir="5400000" sy="-100000" algn="bl" rotWithShape="0"/>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激趣导入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custDataLst>
              <p:tags r:id="rId5"/>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 name="《大卫·科波菲尔》电影片段.mp4" descr="《大卫·科波菲尔》电影片段.mp4">
            <a:hlinkClick action="ppaction://media"/>
          </p:cNvPr>
          <p:cNvPicPr>
            <a:picLocks noChangeAspect="1"/>
          </p:cNvPicPr>
          <p:nvPr>
            <a:videoFile r:link="rId8"/>
            <p:custDataLst>
              <p:tags r:id="rId7"/>
            </p:custDataLst>
            <p:extLst>
              <p:ext uri="{DAA4B4D4-6D71-4841-9C94-3DE7FCFB9230}">
                <p14:media xmlns:p14="http://schemas.microsoft.com/office/powerpoint/2010/main" r:embed="rId9"/>
              </p:ext>
            </p:extLst>
          </p:nvPr>
        </p:nvPicPr>
        <p:blipFill>
          <a:blip r:embed="rId6"/>
          <a:stretch>
            <a:fillRect/>
          </a:stretch>
        </p:blipFill>
        <p:spPr>
          <a:xfrm>
            <a:off x="2239309" y="2172760"/>
            <a:ext cx="7191562" cy="404683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42" presetClass="entr" presetSubtype="0" fill="hold" grpId="0" nodeType="afterEffec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withGroup">
                            <p:stCondLst>
                              <p:cond delay="indefinite"/>
                            </p:stCondLst>
                          </p:cTn>
                        </p:par>
                        <p:par>
                          <p:cTn id="18" fill="hold" nodeType="afterGroup">
                            <p:stCondLst>
                              <p:cond delay="0"/>
                            </p:stCondLst>
                            <p:childTnLst>
                              <p:par>
                                <p:cTn id="19" presetID="1" presetClass="mediacall" presetSubtype="0" fill="hold" nodeType="clickEffect">
                                  <p:stCondLst>
                                    <p:cond delay="0"/>
                                  </p:stCondLst>
                                  <p:childTnLst>
                                    <p:cmd type="call" cmd="playFrom(0.0)">
                                      <p:cBhvr>
                                        <p:cTn id="20" dur="1702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
                    </p:tgtEl>
                  </p:cond>
                </p:stCondLst>
                <p:endSync evt="end" delay="0">
                  <p:rtn val="all"/>
                </p:endSync>
                <p:childTnLst>
                  <p:par>
                    <p:cTn id="22" fill="hold" nodeType="clickPar">
                      <p:stCondLst>
                        <p:cond delay="indefinite"/>
                      </p:stCondLst>
                      <p:childTnLst>
                        <p:par>
                          <p:cTn id="23" fill="hold" nodeType="afterGroup">
                            <p:stCondLst>
                              <p:cond delay="0"/>
                            </p:stCondLst>
                            <p:childTnLst>
                              <p:par>
                                <p:cTn id="24" presetID="2" presetClass="mediacall" presetSubtype="0" fill="hold" nodeType="clickEffect">
                                  <p:stCondLst>
                                    <p:cond delay="0"/>
                                  </p:stCondLst>
                                  <p:childTnLst>
                                    <p:cmd type="call" cmd="togglePause">
                                      <p:cBhvr>
                                        <p:cTn id="25" dur="1" fill="hold"/>
                                        <p:tgtEl>
                                          <p:spTgt spid="2"/>
                                        </p:tgtEl>
                                      </p:cBhvr>
                                    </p:cmd>
                                  </p:childTnLst>
                                </p:cTn>
                              </p:par>
                            </p:childTnLst>
                          </p:cTn>
                        </p:par>
                      </p:childTnLst>
                    </p:cTn>
                  </p:par>
                </p:childTnLst>
              </p:cTn>
              <p:nextCondLst>
                <p:cond evt="onClick" delay="0">
                  <p:tgtEl>
                    <p:spTgt spid="2"/>
                  </p:tgtEl>
                </p:cond>
              </p:nextCondLst>
            </p:seq>
            <p:video>
              <p:cMediaNode>
                <p:cTn fill="hold" display="0">
                  <p:stCondLst>
                    <p:cond delay="indefinite"/>
                  </p:stCondLst>
                </p:cTn>
                <p:tgtEl>
                  <p:spTgt spid="2"/>
                </p:tgtEl>
              </p:cMediaNode>
            </p:video>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98333" y="1867827"/>
            <a:ext cx="680118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用第一人称“我”的角度去叙述事件只能限于“我”的所见所闻所感</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小说是如何突破这一局限的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作者并不拘泥于描摹现实中实际发生的事</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而是充分发挥想象力</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以一个孩童的视角去揣摩、想象</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丰富了小说情节</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交代出必要的内容。</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98333" y="1867827"/>
            <a:ext cx="6801185"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理清线索，赏析叙述视角</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文中昆宁先生有什么作用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通过昆宁先生</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我”认识了米考伯一家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推动了情节发展。</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98333" y="1867827"/>
            <a:ext cx="6801185"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分析环境描写</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文中开篇的环境描写有何作用？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第二段的环境描写，交代了谋得斯通</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格林比货行的位置，恶劣的环境条件，为下文故事的展开提供了特定的环境场所，也渲染了一层压抑深沉的气氛。</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4998333" y="1867827"/>
            <a:ext cx="6801185"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我”在莫德斯格林拜货行的生活如何？</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①收入有限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生活困顿，生活环境极度恶劣。“我”每周只有六七先令的工资，这是“我”全部的生活来源，如果忍不住买了点心铺门口摆着的半价出售的陈糕点，那么午餐就只能买个小面包卷或一小块布丁充饥。</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352924"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我”在莫德斯格林拜货行的生活如何？</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①收入有限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生活困顿，生活环境极度恶劣。“我”每周只有六七先令的工资，这是“我”全部的生活来源，如果忍不住买了点心铺门口摆着的半价出售的陈糕点，那么午餐就只能买个小面包卷或一小块布丁充饥。②内心孤独</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充满痛苦。在“我”窘困的生活中，“从来没有人给过我任何劝告、建议、鼓励、安慰、帮助和支持”，“我”内心的痛苦无处倾诉，只能千方百计地默默忍受。</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612103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为什么说星期六晚上，是“我”最高兴的时候</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①周六晚上是发放工资的时候，对于生活窘迫、自食其力的“我”来说，这笔微薄的薪水相当令人激动。此刻的“我”物质相对富足</a:t>
            </a:r>
            <a:r>
              <a:rPr lang="en-US" altLang="zh-CN" sz="2400">
                <a:solidFill>
                  <a:srgbClr val="C00000"/>
                </a:solidFill>
                <a:latin typeface="微软雅黑" panose="020b0503020204020204" pitchFamily="34" charset="-122"/>
                <a:ea typeface="微软雅黑" panose="020b0503020204020204" pitchFamily="34" charset="-122"/>
              </a:rPr>
              <a:t>;②</a:t>
            </a:r>
            <a:r>
              <a:rPr lang="zh-CN" altLang="en-US" sz="2400">
                <a:solidFill>
                  <a:srgbClr val="C00000"/>
                </a:solidFill>
                <a:latin typeface="微软雅黑" panose="020b0503020204020204" pitchFamily="34" charset="-122"/>
                <a:ea typeface="微软雅黑" panose="020b0503020204020204" pitchFamily="34" charset="-122"/>
              </a:rPr>
              <a:t>周六晚上回家后</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米考伯太太往往对“我”诉说起最伤心的知心来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我”感受到自己是被需要的，是被当做朋友的。此刻的“我”精神上是富足的。③周六晚上回家比平时早</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我的时间相对自由，我可以进店铺看看，琢磨一下这笔工资可以买些什么，此刻的“我”时间上也是富足的。</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分析情节与片段</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面对自己的入狱，米考伯先生的心态有何变化？</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由极度沮丧变得兴高采烈。一开始，他的内心是沮丧的。他用“末日到了”来形容自己的入狱</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并郑重地给予“我”劝告</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当渡过了最危急的关头时</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他又变得兴高采烈起来，认为自己就会手头有钱</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过上全新的生活。</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②我现在已经记不起这些船主要开往什么地方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凡此种种，全都深深地印在我的记忆之中，绝非笔墨所能诉说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至于到底是六先令，还是七先令，我已记不清了。</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通过历史与现实的交织，在回忆的模糊中，增强了故事的真实性。</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③当时我从来没有想到，有一天我不得不招个房客来住。</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通过“从来没有想到”“不得不”写出了米考伯太太的面对现实的无奈，塑造了米考伯太太虚荣的形象，也为下文与“我”的交流和建立友谊埋下了伏笔。</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④因而他们在监狱里的生活，反倒比长期以来住在监狱外面更舒服一些。</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这样一种一反常态的心理感受，更突显了当时社会底层小人物生活的悲苦、辛酸。</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5" name="等腰三角形 4"/>
          <p:cNvSpPr/>
          <p:nvPr>
            <p:custDataLst>
              <p:tags r:id="rId3"/>
            </p:custDataLst>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custDataLst>
              <p:tags r:id="rId4"/>
            </p:custDataLst>
          </p:nvPr>
        </p:nvGrpSpPr>
        <p:grpSpPr>
          <a:xfrm>
            <a:off x="8211185" y="-10795"/>
            <a:ext cx="3985895" cy="6894830"/>
            <a:chOff x="12931" y="-12"/>
            <a:chExt cx="6277" cy="10858"/>
          </a:xfrm>
        </p:grpSpPr>
        <p:sp>
          <p:nvSpPr>
            <p:cNvPr id="4" name="等腰三角形 3"/>
            <p:cNvSpPr/>
            <p:nvPr>
              <p:custDataLst>
                <p:tags r:id="rId5"/>
              </p:custDataLst>
            </p:nvPr>
          </p:nvSpPr>
          <p:spPr>
            <a:xfrm rot="16200000">
              <a:off x="10687" y="2301"/>
              <a:ext cx="10833" cy="6208"/>
            </a:xfrm>
            <a:prstGeom prst="triangle">
              <a:avLst/>
            </a:prstGeom>
            <a:blipFill>
              <a:blip r:embed="rId6">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custDataLst>
                <p:tags r:id="rId7"/>
              </p:custDataLst>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custDataLst>
              <p:tags r:id="rId8"/>
            </p:custDataLst>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custDataLst>
              <p:tags r:id="rId9"/>
            </p:custDataLst>
          </p:nvPr>
        </p:nvGrpSpPr>
        <p:grpSpPr>
          <a:xfrm>
            <a:off x="1064260" y="887095"/>
            <a:ext cx="6149975" cy="822960"/>
            <a:chOff x="1064260" y="887095"/>
            <a:chExt cx="6149975" cy="822960"/>
          </a:xfrm>
        </p:grpSpPr>
        <p:grpSp>
          <p:nvGrpSpPr>
            <p:cNvPr id="11" name="组合 10"/>
            <p:cNvGrpSpPr/>
            <p:nvPr>
              <p:custDataLst>
                <p:tags r:id="rId10"/>
              </p:custDataLst>
            </p:nvPr>
          </p:nvGrpSpPr>
          <p:grpSpPr>
            <a:xfrm>
              <a:off x="1064260" y="970280"/>
              <a:ext cx="732155" cy="656590"/>
              <a:chOff x="3668" y="3216"/>
              <a:chExt cx="1257" cy="1127"/>
            </a:xfrm>
          </p:grpSpPr>
          <p:sp>
            <p:nvSpPr>
              <p:cNvPr id="10" name="等腰三角形 9"/>
              <p:cNvSpPr/>
              <p:nvPr>
                <p:custDataLst>
                  <p:tags r:id="rId11"/>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custDataLst>
                  <p:tags r:id="rId12"/>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custDataLst>
                <p:tags r:id="rId13"/>
              </p:custDataLst>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custDataLst>
                <p:tags r:id="rId14"/>
              </p:custDataLst>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custDataLst>
              <p:tags r:id="rId15"/>
            </p:custDataLst>
          </p:nvPr>
        </p:nvGrpSpPr>
        <p:grpSpPr>
          <a:xfrm>
            <a:off x="1064260" y="2308860"/>
            <a:ext cx="6149975" cy="822960"/>
            <a:chOff x="1064260" y="2308860"/>
            <a:chExt cx="6149975" cy="822960"/>
          </a:xfrm>
        </p:grpSpPr>
        <p:grpSp>
          <p:nvGrpSpPr>
            <p:cNvPr id="14" name="组合 13"/>
            <p:cNvGrpSpPr/>
            <p:nvPr>
              <p:custDataLst>
                <p:tags r:id="rId16"/>
              </p:custDataLst>
            </p:nvPr>
          </p:nvGrpSpPr>
          <p:grpSpPr>
            <a:xfrm>
              <a:off x="1064260" y="2392045"/>
              <a:ext cx="732155" cy="656590"/>
              <a:chOff x="3668" y="3216"/>
              <a:chExt cx="1257" cy="1127"/>
            </a:xfrm>
          </p:grpSpPr>
          <p:sp>
            <p:nvSpPr>
              <p:cNvPr id="15" name="等腰三角形 14"/>
              <p:cNvSpPr/>
              <p:nvPr>
                <p:custDataLst>
                  <p:tags r:id="rId17"/>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custDataLst>
                  <p:tags r:id="rId18"/>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custDataLst>
                <p:tags r:id="rId19"/>
              </p:custDataLst>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诵读感悟</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custDataLst>
                <p:tags r:id="rId20"/>
              </p:custDataLst>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custDataLst>
              <p:tags r:id="rId21"/>
            </p:custDataLst>
          </p:nvPr>
        </p:nvGrpSpPr>
        <p:grpSpPr>
          <a:xfrm>
            <a:off x="1064260" y="3731260"/>
            <a:ext cx="6149975" cy="822960"/>
            <a:chOff x="1064260" y="3731260"/>
            <a:chExt cx="6149975" cy="822960"/>
          </a:xfrm>
        </p:grpSpPr>
        <p:grpSp>
          <p:nvGrpSpPr>
            <p:cNvPr id="19" name="组合 18"/>
            <p:cNvGrpSpPr/>
            <p:nvPr>
              <p:custDataLst>
                <p:tags r:id="rId22"/>
              </p:custDataLst>
            </p:nvPr>
          </p:nvGrpSpPr>
          <p:grpSpPr>
            <a:xfrm>
              <a:off x="1064260" y="3814445"/>
              <a:ext cx="732155" cy="656590"/>
              <a:chOff x="3668" y="3216"/>
              <a:chExt cx="1257" cy="1127"/>
            </a:xfrm>
          </p:grpSpPr>
          <p:sp>
            <p:nvSpPr>
              <p:cNvPr id="20" name="等腰三角形 19"/>
              <p:cNvSpPr/>
              <p:nvPr>
                <p:custDataLst>
                  <p:tags r:id="rId23"/>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custDataLst>
                  <p:tags r:id="rId24"/>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custDataLst>
                <p:tags r:id="rId25"/>
              </p:custDataLst>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custDataLst>
                <p:tags r:id="rId26"/>
              </p:custDataLst>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custDataLst>
              <p:tags r:id="rId27"/>
            </p:custDataLst>
          </p:nvPr>
        </p:nvGrpSpPr>
        <p:grpSpPr>
          <a:xfrm>
            <a:off x="1064260" y="5168265"/>
            <a:ext cx="6149975" cy="822960"/>
            <a:chOff x="1064260" y="5168265"/>
            <a:chExt cx="6149975" cy="822960"/>
          </a:xfrm>
        </p:grpSpPr>
        <p:grpSp>
          <p:nvGrpSpPr>
            <p:cNvPr id="24" name="组合 23"/>
            <p:cNvGrpSpPr/>
            <p:nvPr>
              <p:custDataLst>
                <p:tags r:id="rId28"/>
              </p:custDataLst>
            </p:nvPr>
          </p:nvGrpSpPr>
          <p:grpSpPr>
            <a:xfrm>
              <a:off x="1064260" y="5251450"/>
              <a:ext cx="732155" cy="656590"/>
              <a:chOff x="3668" y="3216"/>
              <a:chExt cx="1257" cy="1127"/>
            </a:xfrm>
          </p:grpSpPr>
          <p:sp>
            <p:nvSpPr>
              <p:cNvPr id="25" name="等腰三角形 24"/>
              <p:cNvSpPr/>
              <p:nvPr>
                <p:custDataLst>
                  <p:tags r:id="rId29"/>
                </p:custDataLst>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custDataLst>
                  <p:tags r:id="rId30"/>
                </p:custDataLst>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custDataLst>
                <p:tags r:id="rId31"/>
              </p:custDataLst>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custDataLst>
                <p:tags r:id="rId32"/>
              </p:custDataLst>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⑤它那些镶有护墙板的房间，我敢说，经过上百年的尘污烟熏，已经分辨不出是什么颜色了；它的地板和楼梯都已腐烂；地下室里，成群的灰色大老鼠东奔西窜，吱吱乱叫；这儿到处是污垢和腐臭。</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运用视觉、听觉、嗅觉相结合的手法，生动形象地写出了货行的破败、肮脏，突出了这里极其恶劣的工作环境。</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⑥在我如此荣幸地开始独自谋生的第一天早上，童工中年纪最大的那个奉命前来教我怎样干活儿。</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“荣幸”是一种反语，实际上是一种屈辱、痛苦生活的开始。这种貌似幽默的写法，其实饱含着一种辛酸。</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主人公大卫</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科波菲尔是一个什么样的形象呢？</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主人公大卫</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科波菲尔是一个善良宽厚、正直勤奋的形象。</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他在货行做童工，自食其力，尽管拿着微薄的薪水，但是他能尽力把事情做好。在和米考伯一家的交往中，对这家人产生了深厚的感情。为米考伯的债务忧心；主动把剩下的两三先令送给米考伯夫人，并能帮助米考伯夫人去典当餐具；到监狱里去探望米考伯先生。</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wipe(down)">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在“我”与米考伯先生的首次见面中，作者是从哪些方面刻画米考伯先生的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突出了他怎样的性格特点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①作者运用肖像描写，刻画了米考伯先生的衣着打扮，写出了他讲究排场、爱慕虚荣、故作文雅的性格特点；</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②作者运用语言描写，写米考伯先生为大卫带路，并为他找到一条最便捷的路，说明他是一个热心善良的人；</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wipe(down)">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在“我”与米考伯先生的首次见面中，作者是从哪些方面刻画米考伯先生的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突出了他怎样的性格特点</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③作者运用动作描写，写出债主来临时和离开后米考伯先生的一系列动作，说明他是一个乐观积极的乐天派；</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④细节描写，写出米考伯先生是一个经济窘迫的负债者。</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米考伯先生是一个热心善良、乐观积极但爱慕虚荣、讲究排场、不切实际、挥霍无度的底层负债者形象。</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分析手法并概括人物形象</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简要概括米考伯太太的形象特点。</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米考伯太太愚昧无知</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不懂持家且爱慕虚荣</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她将娘家的辉煌成天挂在嘴边</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虽然她的“娘家人”也并没有出现</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她不懂持家之道</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她用典当生活用品的钱来大吃大喝。</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wipe(down)">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大卫遇到了哪些人？经历了哪些事？这一切对他的成长会有哪些影响？</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①大卫遇到了昆宁先生，在他那里做了童工，这段经历会让他一辈子都觉得屈辱和不堪，给他的人生留下了难以磨灭的阴影；</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②大卫遇到了米考伯夫妇，这一家人给了他充分的信任，成为忘年交，建立起深厚的友谊，让大卫变成了一个善良、仁慈、热情的人；</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③大卫遇到了来自济贫院的女仆克莉基特，这使他在日后关爱孤儿，并逐步走上文学创作之路，最终成为一个作家。</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wipe(down)">
                                      <p:cBhvr>
                                        <p:cTn id="16" dur="500"/>
                                        <p:tgtEl>
                                          <p:spTgt spid="36">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wipe(down)">
                                      <p:cBhvr>
                                        <p:cTn id="19" dur="500"/>
                                        <p:tgtEl>
                                          <p:spTgt spid="36">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wipe(down)">
                                      <p:cBhvr>
                                        <p:cTn id="2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6" name="文本框 35"/>
          <p:cNvSpPr txBox="1"/>
          <p:nvPr>
            <p:custDataLst>
              <p:tags r:id="rId3"/>
            </p:custDataLst>
          </p:nvPr>
        </p:nvSpPr>
        <p:spPr>
          <a:xfrm>
            <a:off x="3896041" y="1154397"/>
            <a:ext cx="7865897"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赏析本文的艺术特色</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①作运用对比手法</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如：科波菲尔的理想和他现在所处的环境；米考伯外在的考究和他陷入困境的生活；米考伯夫妇的前后举止。</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②通过外貌、语言和动作来塑造人物。</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肖像描写。米考伯先生第一次出场是以房东的身份在小作坊和小大卫见面，大卫发现他“衣服破旧”，可以看出其经济很拮据；语言描写，米考伯先生言谈滑稽幽默，常爱用辞藻堆砌的句子，处处都试图显得文雅，语调中带有一种屈尊俯就的口气。</a:t>
            </a:r>
          </a:p>
        </p:txBody>
      </p:sp>
      <p:sp>
        <p:nvSpPr>
          <p:cNvPr id="11" name="矩形 10"/>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custDataLst>
              <p:tags r:id="rId5"/>
            </p:custDataLst>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25835" y="1838531"/>
            <a:ext cx="3175000" cy="3175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wipe(down)">
                                      <p:cBhvr>
                                        <p:cTn id="16" dur="500"/>
                                        <p:tgtEl>
                                          <p:spTgt spid="36">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wipe(down)">
                                      <p:cBhvr>
                                        <p:cTn id="19" dur="500"/>
                                        <p:tgtEl>
                                          <p:spTgt spid="36">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wipe(down)">
                                      <p:cBhvr>
                                        <p:cTn id="22" dur="500"/>
                                        <p:tgtEl>
                                          <p:spTgt spid="36">
                                            <p:txEl>
                                              <p:pRg st="3" end="3"/>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animEffect transition="in" filter="wipe(down)">
                                      <p:cBhvr>
                                        <p:cTn id="25"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2" name="文本框 21"/>
          <p:cNvSpPr txBox="1"/>
          <p:nvPr>
            <p:custDataLst>
              <p:tags r:id="rId3"/>
            </p:custDataLst>
          </p:nvPr>
        </p:nvSpPr>
        <p:spPr>
          <a:xfrm>
            <a:off x="1245546" y="1553061"/>
            <a:ext cx="10067914" cy="1689052"/>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本文通过大卫</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科波菲尔的眼睛写出了十九世纪英国底层的社会生活，写出了周围的人和事对他成长的影响，表达了作者对人世间宽厚、善良、仁爱等美德的赞美，也蕴含着对当时社会的批判。</a:t>
            </a:r>
          </a:p>
        </p:txBody>
      </p:sp>
      <p:sp>
        <p:nvSpPr>
          <p:cNvPr id="19" name="文本框 18"/>
          <p:cNvSpPr txBox="1"/>
          <p:nvPr>
            <p:custDataLst>
              <p:tags r:id="rId4"/>
            </p:custDataLst>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custDataLst>
              <p:tags r:id="rId5"/>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050" name="花"/>
          <p:cNvSpPr/>
          <p:nvPr>
            <p:custDataLst>
              <p:tags r:id="rId3"/>
            </p:custDataLst>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4"/>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7"/>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8"/>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050" name="花"/>
          <p:cNvSpPr/>
          <p:nvPr>
            <p:custDataLst>
              <p:tags r:id="rId3"/>
            </p:custDataLst>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custDataLst>
              <p:tags r:id="rId4"/>
            </p:custDataLst>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custDataLst>
                <p:tags r:id="rId5"/>
              </p:custDataLst>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custDataLst>
                <p:tags r:id="rId6"/>
              </p:custDataLst>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7"/>
            </p:custDataLst>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8"/>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95074" y="533204"/>
            <a:ext cx="738664"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600" b="1" spc="600">
                <a:solidFill>
                  <a:schemeClr val="tx1">
                    <a:lumMod val="50000"/>
                    <a:lumOff val="50000"/>
                  </a:schemeClr>
                </a:solidFill>
                <a:latin typeface="仿宋" panose="02010609060101010101" pitchFamily="49" charset="-122"/>
                <a:ea typeface="仿宋" panose="02010609060101010101" pitchFamily="49" charset="-122"/>
              </a:rPr>
              <a:t>鉴赏语言描写 </a:t>
            </a:r>
          </a:p>
        </p:txBody>
      </p:sp>
      <p:sp>
        <p:nvSpPr>
          <p:cNvPr id="7" name="文本框 6"/>
          <p:cNvSpPr txBox="1"/>
          <p:nvPr>
            <p:custDataLst>
              <p:tags r:id="rId5"/>
            </p:custDataLst>
          </p:nvPr>
        </p:nvSpPr>
        <p:spPr>
          <a:xfrm>
            <a:off x="1552416" y="3460478"/>
            <a:ext cx="10158609"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大卫</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科波菲尔</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这部小说以狄更斯的真实经历为基础，并以第一人称的方式进行叙述。这部作品吸引读者眼球的不仅仅是故事中的主人公从小到大的人生经历，还有其独具特色的语言风格，狄更斯通过个性化色彩的语言将小说中每个人物的个性直观展现在读者的眼前。</a:t>
            </a:r>
          </a:p>
        </p:txBody>
      </p:sp>
      <p:sp>
        <p:nvSpPr>
          <p:cNvPr id="9" name="矩形 8"/>
          <p:cNvSpPr/>
          <p:nvPr>
            <p:custDataLst>
              <p:tags r:id="rId6"/>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custDataLst>
              <p:tags r:id="rId7"/>
            </p:custDataLst>
          </p:nvPr>
        </p:nvSpPr>
        <p:spPr>
          <a:xfrm>
            <a:off x="3842067" y="304209"/>
            <a:ext cx="4507865" cy="2365375"/>
          </a:xfrm>
          <a:prstGeom prst="rect">
            <a:avLst/>
          </a:prstGeom>
          <a:blipFill>
            <a:blip r:embed="rId8">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08772" y="652765"/>
            <a:ext cx="7275384" cy="5567037"/>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试概括本文语言描写的特点</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（一）幽默化</a:t>
            </a:r>
          </a:p>
          <a:p>
            <a:pPr>
              <a:lnSpc>
                <a:spcPct val="150000"/>
              </a:lnSpc>
            </a:pPr>
            <a:r>
              <a:rPr lang="zh-CN" altLang="en-US" sz="2400">
                <a:latin typeface="微软雅黑" panose="020b0503020204020204" pitchFamily="34" charset="-122"/>
                <a:ea typeface="微软雅黑" panose="020b0503020204020204" pitchFamily="34" charset="-122"/>
              </a:rPr>
              <a:t>狄更斯用幽默的语言风格将每个人的性格特点塑造出来，例如，作者这样描写推销商米考伯家出现债务问题时人物的反应，米考伯夫人在家庭条件已经十分窘迫的条件下安慰她的丈夫，说会永远和他在一起时，尽管这个部分应该展示的是感人的情节，但是在作者营造的氛围下，米考伯夫人的话语非常幽默，不仅能戳中读者的笑点，也能使读者对当时的社会家庭生活情况产生深刻的思考。</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wipe(down)">
                                      <p:cBhvr>
                                        <p:cTn id="16" dur="500"/>
                                        <p:tgtEl>
                                          <p:spTgt spid="12">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down)">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08772" y="652765"/>
            <a:ext cx="7275384"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（二）个性化</a:t>
            </a:r>
          </a:p>
          <a:p>
            <a:pPr>
              <a:lnSpc>
                <a:spcPct val="150000"/>
              </a:lnSpc>
            </a:pP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这部小说中的人物基本上都是生活在社会底层的小市民，每个人因为生活环境不同而形成了不同的语言风格，狄更斯通过对每个人物个性化的语言描写突出了每个人物的性格特点。例如：米考伯先生口中的“简而言之”和“有朝一日，时来运转”。</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308772" y="652765"/>
            <a:ext cx="7275384" cy="4459041"/>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（三）口语化</a:t>
            </a:r>
          </a:p>
          <a:p>
            <a:pPr>
              <a:lnSpc>
                <a:spcPct val="150000"/>
              </a:lnSpc>
            </a:pPr>
            <a:r>
              <a:rPr lang="zh-CN" altLang="en-US" sz="2400">
                <a:latin typeface="微软雅黑" panose="020b0503020204020204" pitchFamily="34" charset="-122"/>
                <a:ea typeface="微软雅黑" panose="020b0503020204020204" pitchFamily="34" charset="-122"/>
              </a:rPr>
              <a:t>主人公大卫本来就是社会底层的一个小市民，出生的家庭环境也与其他社会穷苦家庭一样，因此，他在成长过程中接触到的人也都是社会底层的人物。很多社会小人物根本没接受过教育，说话的风格都比较接地气，很多人物说出来的语言不仅没有逻辑，甚至还有语法错误以及发音不标准的问题。如：“我的地址是，城市路，温泽里。我，简而言之，就住在那儿”。</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custDataLst>
              <p:tags r:id="rId7"/>
            </p:custDataLst>
          </p:nvPr>
        </p:nvSpPr>
        <p:spPr>
          <a:xfrm>
            <a:off x="1382508" y="802626"/>
            <a:ext cx="2315183" cy="461665"/>
          </a:xfrm>
          <a:prstGeom prst="rect">
            <a:avLst/>
          </a:prstGeom>
          <a:noFill/>
        </p:spPr>
        <p:txBody>
          <a:bodyPr wrap="square" rtlCol="0">
            <a:spAutoFit/>
          </a:bodyPr>
          <a:lstStyle/>
          <a:p>
            <a:r>
              <a:rPr kumimoji="1" lang="zh-CN" altLang="en-US" sz="2400" b="1"/>
              <a:t>鉴赏语言描写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68211" y="869293"/>
            <a:ext cx="11125711" cy="5170646"/>
          </a:xfrm>
          <a:prstGeom prst="rect">
            <a:avLst/>
          </a:prstGeom>
          <a:noFill/>
        </p:spPr>
        <p:txBody>
          <a:bodyPr wrap="square" rtlCol="0">
            <a:spAutoFit/>
          </a:bodyPr>
          <a:lstStyle/>
          <a:p>
            <a:pPr algn="ctr" fontAlgn="ctr">
              <a:lnSpc>
                <a:spcPct val="150000"/>
              </a:lnSpc>
            </a:pPr>
            <a:r>
              <a:rPr lang="zh-CN" altLang="en-US" sz="2000">
                <a:latin typeface="微软雅黑" panose="020b0503020204020204" pitchFamily="34" charset="-122"/>
                <a:ea typeface="微软雅黑" panose="020b0503020204020204" pitchFamily="34" charset="-122"/>
              </a:rPr>
              <a:t>穷人的专利权</a:t>
            </a:r>
          </a:p>
          <a:p>
            <a:pPr algn="ctr" fontAlgn="ctr">
              <a:lnSpc>
                <a:spcPct val="150000"/>
              </a:lnSpc>
            </a:pPr>
            <a:r>
              <a:rPr lang="zh-CN" altLang="en-US" sz="2000">
                <a:latin typeface="微软雅黑" panose="020b0503020204020204" pitchFamily="34" charset="-122"/>
                <a:ea typeface="微软雅黑" panose="020b0503020204020204" pitchFamily="34" charset="-122"/>
              </a:rPr>
              <a:t>狄更斯</a:t>
            </a:r>
          </a:p>
          <a:p>
            <a:pPr fontAlgn="ctr">
              <a:lnSpc>
                <a:spcPct val="150000"/>
              </a:lnSpc>
            </a:pPr>
            <a:r>
              <a:rPr lang="zh-CN" altLang="en-US" sz="2000">
                <a:latin typeface="微软雅黑" panose="020b0503020204020204" pitchFamily="34" charset="-122"/>
                <a:ea typeface="微软雅黑" panose="020b0503020204020204" pitchFamily="34" charset="-122"/>
              </a:rPr>
              <a:t>      我的名字叫约翰。学的是打铁的行当。打十九岁那年起，人家看见我没几根头发，就一直管我叫“老约翰”了。现时我已经五十六岁了，头发并不比上面提到的十九岁的时候多，可也不比那时候少，因此，这方面也就没有什么新的情况好说。</a:t>
            </a:r>
          </a:p>
          <a:p>
            <a:pPr fontAlgn="ctr">
              <a:lnSpc>
                <a:spcPct val="150000"/>
              </a:lnSpc>
            </a:pPr>
            <a:r>
              <a:rPr lang="zh-CN" altLang="en-US" sz="2000">
                <a:latin typeface="微软雅黑" panose="020b0503020204020204" pitchFamily="34" charset="-122"/>
                <a:ea typeface="微软雅黑" panose="020b0503020204020204" pitchFamily="34" charset="-122"/>
              </a:rPr>
              <a:t>      我发明过一种螺丝，挣了二十镑钱，这笔钱我这会儿还在用。整整有二十年工夫，我都在断断续续地搞一样发明，边搞边改进。上一个圣诞节前夜十点钟，我终于完成了这个发明。完成之后，我喊我妻子也进来看一看。这时候，我跟我妻子站在机器模型旁边，眼泪簌簌地落到它身上。</a:t>
            </a:r>
            <a:endParaRPr lang="en-US" altLang="zh-CN" sz="2000">
              <a:latin typeface="微软雅黑" panose="020b0503020204020204" pitchFamily="34" charset="-122"/>
              <a:ea typeface="微软雅黑" panose="020b0503020204020204" pitchFamily="34" charset="-122"/>
            </a:endParaRPr>
          </a:p>
          <a:p>
            <a:pPr fontAlgn="ctr">
              <a:lnSpc>
                <a:spcPct val="150000"/>
              </a:lnSpc>
            </a:pPr>
            <a:r>
              <a:rPr lang="zh-CN" altLang="en-US" sz="2000">
                <a:latin typeface="微软雅黑" panose="020b0503020204020204" pitchFamily="34" charset="-122"/>
                <a:ea typeface="微软雅黑" panose="020b0503020204020204" pitchFamily="34" charset="-122"/>
              </a:rPr>
              <a:t>      那是在差不多一年之前的圣诞节前夜十点钟完成的。我把凡是能节省下来的钱统统都用在模型上了。我想自己去申请专利。</a:t>
            </a:r>
          </a:p>
          <a:p>
            <a:pPr fontAlgn="ctr">
              <a:lnSpc>
                <a:spcPct val="150000"/>
              </a:lnSpc>
            </a:pP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1"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fade">
                                      <p:cBhvr>
                                        <p:cTn id="8" dur="500"/>
                                        <p:tgtEl>
                                          <p:spTgt spid="4"/>
                                        </p:tgtEl>
                                      </p:cBhvr>
                                    </p:animEffect>
                                    <p:anim calcmode="lin" valueType="num">
                                      <p:cBhvr>
                                        <p:cTn id="9" dur="500" fill="hold"/>
                                        <p:tgtEl>
                                          <p:spTgt spid="4"/>
                                        </p:tgtEl>
                                        <p:attrNameLst>
                                          <p:attrName>ppt_x</p:attrName>
                                        </p:attrNameLst>
                                      </p:cBhvr>
                                      <p:tavLst>
                                        <p:tav tm="0">
                                          <p:val>
                                            <p:strVal val="#ppt_x"/>
                                          </p:val>
                                        </p:tav>
                                        <p:tav tm="100000">
                                          <p:val>
                                            <p:strVal val="#ppt_x"/>
                                          </p:val>
                                        </p:tav>
                                      </p:tavLst>
                                    </p:anim>
                                    <p:anim calcmode="lin" valueType="num">
                                      <p:cBhvr>
                                        <p:cTn id="10" dur="500" fill="hold"/>
                                        <p:tgtEl>
                                          <p:spTgt spid="4"/>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0" nodeType="afterEffec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anim calcmode="lin" valueType="num">
                                      <p:cBhvr>
                                        <p:cTn id="15" dur="500" fill="hold"/>
                                        <p:tgtEl>
                                          <p:spTgt spid="12"/>
                                        </p:tgtEl>
                                        <p:attrNameLst>
                                          <p:attrName>ppt_x</p:attrName>
                                        </p:attrNameLst>
                                      </p:cBhvr>
                                      <p:tavLst>
                                        <p:tav tm="0">
                                          <p:val>
                                            <p:strVal val="#ppt_x"/>
                                          </p:val>
                                        </p:tav>
                                        <p:tav tm="100000">
                                          <p:val>
                                            <p:strVal val="#ppt_x"/>
                                          </p:val>
                                        </p:tav>
                                      </p:tavLst>
                                    </p:anim>
                                    <p:anim calcmode="lin" valueType="num">
                                      <p:cBhvr>
                                        <p:cTn id="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13911" y="1533205"/>
            <a:ext cx="11364177" cy="424731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我的姻兄弟，西布罗密奇的乔治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贝雷临死的时候遗留给我的妻子、他的姊妹一百十八傍零十个先令的英格兰银行股票。我和我妻子一直还没有动用过这笔钱。我们俩都同意拿这个发明去申请专利。我的朋友威廉</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布彻替我写了一封信给伦敦的汤姆斯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乔哀。我乘“四等车”上了伦教，在汤姆斯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乔哀那里租了一间为期一个礼拜的房子。</a:t>
            </a:r>
          </a:p>
          <a:p>
            <a:pPr fontAlgn="ctr">
              <a:lnSpc>
                <a:spcPct val="150000"/>
              </a:lnSpc>
            </a:pPr>
            <a:r>
              <a:rPr lang="zh-CN" altLang="en-US" sz="2000">
                <a:latin typeface="微软雅黑" panose="020b0503020204020204" pitchFamily="34" charset="-122"/>
                <a:ea typeface="微软雅黑" panose="020b0503020204020204" pitchFamily="34" charset="-122"/>
              </a:rPr>
              <a:t>      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说要申请专利，第一步得向维多利亚女王提交一份申请书。我在靠近司法院法官弄的桑扫普顿大楼里找到了一位推事，在他那儿提出了陈述书，付了十八便士。他叫我拿着陈述书和申请书到白厅的内务部去，把这两份东西留在那里请内务大臣签署，缴付了两镑两先令又六便士。六天后，大臣签好了字，又叫我拿到首席检察官公署去打一份调查报告。我照他说的去办了，缴付了四镑四先令。</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13911" y="1873206"/>
            <a:ext cx="11364177" cy="2862322"/>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我临时住在汤姆斯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租期已经延长了一个礼拜，这会儿五天又过去了。首席检察官写了一份所谓例行调查报告，打发我带着这份东西到内务部去。内务部根据它搞了个复本，他们把它叫作执照。为了这张执照，我付出了七镑十三先令六便士。这张执照又要送到女王面前去签署，女王签署完毕，再发还下来，内务大臣又签了一次。</a:t>
            </a:r>
          </a:p>
          <a:p>
            <a:pPr fontAlgn="ctr">
              <a:lnSpc>
                <a:spcPct val="150000"/>
              </a:lnSpc>
            </a:pPr>
            <a:r>
              <a:rPr lang="zh-CN" altLang="en-US" sz="2000">
                <a:latin typeface="微软雅黑" panose="020b0503020204020204" pitchFamily="34" charset="-122"/>
                <a:ea typeface="微软雅黑" panose="020b0503020204020204" pitchFamily="34" charset="-122"/>
              </a:rPr>
              <a:t>      我现在已经在汤姆斯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乔哀那里住到了第三个礼拜了，费用挺大，我只好处处节俭过日子。我感到自己都有点泄气了。</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13911" y="1873206"/>
            <a:ext cx="11364177" cy="3323987"/>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在林肯旅社的专利局里，他们替我的发明搞了一份“女王法令草案”的东西，还准备了一份“法令提要”。就为这份东西，我付了五镑十先令六便士。专利局又正式誊写两份法令文本，一份送印章局，另一份送掌玺大臣衙门。这道手续下来，我付了一镑七先令六便士，外加印花税三镑。这个局里的誊写员誊写了女王法令准备送呈签署，我付了他一镑先令。再加印花税一镑十先令。接下来，我把女王法令再送到首席检察官那儿签署。我去取的时候，付了五镑多。拿回来后，又送给内务大臣。他再转呈女王。女王又签署了一次。这道手续我又付了七镑十六先令六便士。到现在，我待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乔哀那儿已经超过了一个月。我都不大有耐心了，钱袋也掏得差不多了。</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98077" y="1121644"/>
            <a:ext cx="11364177" cy="5170646"/>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      女王法令还得送到设在河滨大道上桑莫塞特公馆的印章局去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印花商店也在那里。印章局的书记搞了一份“供掌玺大臣签署的印章局法令”，我付了他四镑七先令。掌玺大臣的书记又准备了一份“供大法官签署的掌玺大臣法令”，我付给他四镑两先令。“掌玺法令”转到了办理专利的书记手里，誊写好后，我付了他五镑七先令八便士。在此同时，我又付了这件专利的印花税，一整笔三十镑。接着又缴了一笔“专利置匣费”，共九镑零七便士。各位，同样置办专利的匣子，要是到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他只要收取十八个便士。接着，我缴付了两镑两先令的“大法官财务助理费”。再接下来，我又缴了七镑十三先令的“保管文件夹书记费”。再接着，缴付了十先令的“保管文件夹协理书记费”。再接下来，又重新给大法官付了一镑十一先令六便士。最后，还缴付了十先令六便士的“掌玺大臣助理及封烫火漆助理费”。到这时，我已经在汤姆斯</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乔哀那里待了六个礼拜了。这件获得顺利通过的发明已经花掉了我九十六镑七先令十八便士。这还仅仅在国内有效。要是带出联合王国的境界，我就要再花上三百镑。</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98077" y="1856371"/>
            <a:ext cx="11364177" cy="1938992"/>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问题一：小说以“我”为叙事视角，有什么好处？请结合文本简要分析。</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我”既是故事的主人公也是故事的叙述者：①第一人称的叙述视角增强了故事的真实性，使叙述更有说服力，更引人深思；②便于更直观地抒发作者对社会现状的批判之情，有利于作者表达对社会诸多现象的认识；③以“我”的见闻串起故事情节，使故事情节更加紧凑、集中。</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wipe(down)">
                                      <p:cBhvr>
                                        <p:cTn id="16"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828656" y="1653681"/>
            <a:ext cx="6988106"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狄更斯（</a:t>
            </a:r>
            <a:r>
              <a:rPr lang="en-US" altLang="zh-CN" sz="2400" b="1">
                <a:solidFill>
                  <a:srgbClr val="C00000"/>
                </a:solidFill>
                <a:latin typeface="微软雅黑" panose="020b0503020204020204" pitchFamily="34" charset="-122"/>
                <a:ea typeface="微软雅黑" panose="020b0503020204020204" pitchFamily="34" charset="-122"/>
              </a:rPr>
              <a:t>1812</a:t>
            </a:r>
            <a:r>
              <a:rPr lang="zh-CN" altLang="en-US" sz="2400" b="1">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1870</a:t>
            </a:r>
            <a:r>
              <a:rPr lang="zh-CN" altLang="en-US" sz="2400" b="1">
                <a:solidFill>
                  <a:srgbClr val="C00000"/>
                </a:solidFill>
                <a:latin typeface="微软雅黑" panose="020b0503020204020204" pitchFamily="34" charset="-122"/>
                <a:ea typeface="微软雅黑" panose="020b0503020204020204" pitchFamily="34" charset="-122"/>
              </a:rPr>
              <a:t>），英国小说家，</a:t>
            </a:r>
            <a:r>
              <a:rPr lang="zh-CN" altLang="en-US" sz="2400">
                <a:latin typeface="微软雅黑" panose="020b0503020204020204" pitchFamily="34" charset="-122"/>
                <a:ea typeface="微软雅黑" panose="020b0503020204020204" pitchFamily="34" charset="-122"/>
              </a:rPr>
              <a:t>出生于海军小职员家庭，</a:t>
            </a:r>
            <a:r>
              <a:rPr lang="en-US" altLang="zh-CN" sz="2400">
                <a:latin typeface="微软雅黑" panose="020b0503020204020204" pitchFamily="34" charset="-122"/>
                <a:ea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rPr>
              <a:t>岁时全家被迫迁入负债者监狱，</a:t>
            </a:r>
            <a:r>
              <a:rPr lang="en-US" altLang="zh-CN" sz="2400">
                <a:latin typeface="微软雅黑" panose="020b0503020204020204" pitchFamily="34" charset="-122"/>
                <a:ea typeface="微软雅黑" panose="020b0503020204020204" pitchFamily="34" charset="-122"/>
              </a:rPr>
              <a:t>11</a:t>
            </a:r>
            <a:r>
              <a:rPr lang="zh-CN" altLang="en-US" sz="2400">
                <a:latin typeface="微软雅黑" panose="020b0503020204020204" pitchFamily="34" charset="-122"/>
                <a:ea typeface="微软雅黑" panose="020b0503020204020204" pitchFamily="34" charset="-122"/>
              </a:rPr>
              <a:t>岁就承担起繁重的家务劳动。曾在皮鞋作坊当学徒，</a:t>
            </a:r>
            <a:r>
              <a:rPr lang="en-US" altLang="zh-CN" sz="2400">
                <a:latin typeface="微软雅黑" panose="020b0503020204020204" pitchFamily="34" charset="-122"/>
                <a:ea typeface="微软雅黑" panose="020b0503020204020204" pitchFamily="34" charset="-122"/>
              </a:rPr>
              <a:t>16</a:t>
            </a:r>
            <a:r>
              <a:rPr lang="zh-CN" altLang="en-US" sz="2400">
                <a:latin typeface="微软雅黑" panose="020b0503020204020204" pitchFamily="34" charset="-122"/>
                <a:ea typeface="微软雅黑" panose="020b0503020204020204" pitchFamily="34" charset="-122"/>
              </a:rPr>
              <a:t>岁时在律师事务所当缮写员，后担任报社采访记者。他只上过几年学，全靠刻苦自学和艰辛劳动成为知名作家。</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274359" y="1653681"/>
            <a:ext cx="2984500" cy="41197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398077" y="869293"/>
            <a:ext cx="11364177" cy="5632311"/>
          </a:xfrm>
          <a:prstGeom prst="rect">
            <a:avLst/>
          </a:prstGeom>
          <a:noFill/>
        </p:spPr>
        <p:txBody>
          <a:bodyPr wrap="square" rtlCol="0">
            <a:spAutoFit/>
          </a:bodyPr>
          <a:lstStyle/>
          <a:p>
            <a:pPr fontAlgn="ctr">
              <a:lnSpc>
                <a:spcPct val="150000"/>
              </a:lnSpc>
            </a:pPr>
            <a:r>
              <a:rPr lang="zh-CN" altLang="en-US" sz="2000">
                <a:latin typeface="微软雅黑" panose="020b0503020204020204" pitchFamily="34" charset="-122"/>
                <a:ea typeface="微软雅黑" panose="020b0503020204020204" pitchFamily="34" charset="-122"/>
              </a:rPr>
              <a:t>问题二：这篇小说和课文都体现出狄更斯一贯的语言风格</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幽默、讽刺。请从作品塑造的“米考伯”“老约翰”这两个人物形象的角度简要分析作者的这种语言特色。</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米考伯是一个乐观的人，他欠了很多债仍然向大卫讲述自己的理财之道。他最终因为财务问题进了监狱，刚进监狱时他还有些沮丧，但他很快就适应了监狱的环境和氛围，甚至还在监狱里玩起了游戏，前后对比，让人忍俊不禁。米考伯还是一个喜欢拿腔拿调的人，他的滑稽可笑充分体现在一本正经的语言中，尤其当他用严肃的语气讲一些话时，这种严肃与他的身份和形象完全不符，由此带来幽默的对话效果，给人留下深刻的印象。</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老约翰是一个饶舌、啰唆、自嘲而诙谐的人。如小说开头约翰对自己头发的叙述让读者了解了他幽默开朗的特点。小说中多次出现一些不断交钱的描述，如“我都不大有耐心了，钱袋也掏得差不多了”“这件获得顺利通过的发明已经花掉了我九十六镑七先令十八便士。这还仅仅在国内有效。要是带出联合王国的境界，我就要再花上三百镑”，等等。在这些冷静的描述语句中含有心酸的自嘲和辛辣的讽刺意味。</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custDataLst>
              <p:tags r:id="rId5"/>
            </p:custDataLst>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wipe(down)">
                                      <p:cBhvr>
                                        <p:cTn id="16" dur="500"/>
                                        <p:tgtEl>
                                          <p:spTgt spid="12">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wipe(down)">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13911" y="229991"/>
            <a:ext cx="11364177" cy="6186309"/>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狄更斯名言积累</a:t>
            </a:r>
            <a:endParaRPr lang="en-US" altLang="zh-CN" sz="2400" b="1">
              <a:latin typeface="微软雅黑" panose="020b0503020204020204" pitchFamily="34" charset="-122"/>
              <a:ea typeface="微软雅黑" panose="020b0503020204020204" pitchFamily="34" charset="-122"/>
            </a:endParaRPr>
          </a:p>
          <a:p>
            <a:pPr fontAlgn="ct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爱情能持之以恒才是一件好事；可是，如果在别的方面没有恒心，那么爱情方面的恒心也就一文不值，毫无意义了。 </a:t>
            </a:r>
          </a:p>
          <a:p>
            <a:pPr fontAlgn="ct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成熟的爱情，敬意、忠心并不轻易表现出来，它的声音是低的，它是谦逊的、退让的、潜伏的，等待了又等待。 </a:t>
            </a:r>
          </a:p>
          <a:p>
            <a:pPr fontAlgn="ct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重复是学习之母。 </a:t>
            </a:r>
          </a:p>
          <a:p>
            <a:pPr fontAlgn="ct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可以断定，思想和身体一样，稍有过度的安逸，便会如染瘟病。 </a:t>
            </a:r>
          </a:p>
          <a:p>
            <a:pPr fontAlgn="ctr">
              <a:lnSpc>
                <a:spcPct val="150000"/>
              </a:lnSpc>
            </a:pPr>
            <a:r>
              <a:rPr lang="en-US" altLang="zh-CN" sz="2400">
                <a:latin typeface="微软雅黑" panose="020b0503020204020204" pitchFamily="34" charset="-122"/>
                <a:ea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rPr>
              <a:t>成功好比一张梯子，“机会”是梯子两侧的长柱，“能力”是插在两个长柱之间的横木。只有长柱没有横木，梯子没有用处。 </a:t>
            </a:r>
          </a:p>
          <a:p>
            <a:pPr fontAlgn="ctr">
              <a:lnSpc>
                <a:spcPct val="150000"/>
              </a:lnSpc>
            </a:pPr>
            <a:r>
              <a:rPr lang="en-US" altLang="zh-CN" sz="2400">
                <a:latin typeface="微软雅黑" panose="020b0503020204020204" pitchFamily="34" charset="-122"/>
                <a:ea typeface="微软雅黑" panose="020b0503020204020204" pitchFamily="34" charset="-122"/>
              </a:rPr>
              <a:t>6.</a:t>
            </a:r>
            <a:r>
              <a:rPr lang="zh-CN" altLang="en-US" sz="2400">
                <a:latin typeface="微软雅黑" panose="020b0503020204020204" pitchFamily="34" charset="-122"/>
                <a:ea typeface="微软雅黑" panose="020b0503020204020204" pitchFamily="34" charset="-122"/>
              </a:rPr>
              <a:t>时间就是金钱，而且对用它来计算利益的人来说，是一笔巨大的金额。</a:t>
            </a:r>
          </a:p>
          <a:p>
            <a:pPr fontAlgn="ctr">
              <a:lnSpc>
                <a:spcPct val="150000"/>
              </a:lnSpc>
            </a:pPr>
            <a:r>
              <a:rPr lang="en-US" altLang="zh-CN" sz="2400">
                <a:latin typeface="微软雅黑" panose="020b0503020204020204" pitchFamily="34" charset="-122"/>
                <a:ea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rPr>
              <a:t>利器完不成的工作，器常能派上用场。 </a:t>
            </a:r>
          </a:p>
        </p:txBody>
      </p:sp>
      <p:sp>
        <p:nvSpPr>
          <p:cNvPr id="14" name="矩形 13"/>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12">
            <a:lum/>
          </a:blip>
          <a:stretch>
            <a:fillRect t="-17000" b="-17000"/>
          </a:stretch>
        </a:blipFill>
        <a:effectLst/>
      </p:bgPr>
    </p:bg>
    <p:spTree>
      <p:nvGrpSpPr>
        <p:cNvPr id="1" name=""/>
        <p:cNvGrpSpPr/>
        <p:nvPr>
          <p:custDataLst>
            <p:tags r:id="rId3"/>
          </p:custDataLst>
        </p:nvPr>
      </p:nvGrpSpPr>
      <p:grpSpPr>
        <a:xfrm>
          <a:off x="0" y="0"/>
          <a:ext cx="0" cy="0"/>
        </a:xfrm>
      </p:grpSpPr>
      <p:sp>
        <p:nvSpPr>
          <p:cNvPr id="21" name="矩形 20"/>
          <p:cNvSpPr/>
          <p:nvPr>
            <p:custDataLst>
              <p:tags r:id="rId4"/>
            </p:custDataLst>
          </p:nvPr>
        </p:nvSpPr>
        <p:spPr>
          <a:xfrm>
            <a:off x="-60008" y="-2145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custDataLst>
              <p:tags r:id="rId5"/>
            </p:custDataLst>
          </p:nvPr>
        </p:nvGrpSpPr>
        <p:grpSpPr>
          <a:xfrm>
            <a:off x="2632710" y="4160520"/>
            <a:ext cx="6924675" cy="433705"/>
            <a:chOff x="2055" y="8307"/>
            <a:chExt cx="10905" cy="683"/>
          </a:xfrm>
        </p:grpSpPr>
        <p:cxnSp>
          <p:nvCxnSpPr>
            <p:cNvPr id="5" name="直接连接符 4"/>
            <p:cNvCxnSpPr/>
            <p:nvPr>
              <p:custDataLst>
                <p:tags r:id="rId6"/>
              </p:custDataLst>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custDataLst>
                <p:tags r:id="rId7"/>
              </p:custDataLst>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custDataLst>
              <p:tags r:id="rId8"/>
            </p:custDataLst>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custDataLst>
              <p:tags r:id="rId9"/>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custDataLst>
              <p:tags r:id="rId11"/>
            </p:custDataLst>
          </p:nvPr>
        </p:nvPicPr>
        <p:blipFill>
          <a:blip r:embed="rId10"/>
          <a:stretch>
            <a:fillRect/>
          </a:stretch>
        </p:blipFill>
        <p:spPr>
          <a:xfrm>
            <a:off x="10375900" y="126111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2797048"/>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狄更斯特别注意描写生活在英国社会底层的“小人物”的生活遭遇，</a:t>
            </a:r>
            <a:r>
              <a:rPr lang="zh-CN" altLang="en-US" sz="2400">
                <a:latin typeface="微软雅黑" panose="020b0503020204020204" pitchFamily="34" charset="-122"/>
                <a:ea typeface="微软雅黑" panose="020b0503020204020204" pitchFamily="34" charset="-122"/>
              </a:rPr>
              <a:t>深刻地反映了当时英国复杂的社会现实，为英国</a:t>
            </a:r>
            <a:r>
              <a:rPr lang="zh-CN" altLang="en-US" sz="2400" b="1">
                <a:solidFill>
                  <a:srgbClr val="C00000"/>
                </a:solidFill>
                <a:latin typeface="微软雅黑" panose="020b0503020204020204" pitchFamily="34" charset="-122"/>
                <a:ea typeface="微软雅黑" panose="020b0503020204020204" pitchFamily="34" charset="-122"/>
              </a:rPr>
              <a:t>批判现实主义文学</a:t>
            </a:r>
            <a:r>
              <a:rPr lang="zh-CN" altLang="en-US" sz="2400">
                <a:latin typeface="微软雅黑" panose="020b0503020204020204" pitchFamily="34" charset="-122"/>
                <a:ea typeface="微软雅黑" panose="020b0503020204020204" pitchFamily="34" charset="-122"/>
              </a:rPr>
              <a:t>的开拓和发展做出了卓越的贡献。他的作品对英国文学发展起到了深远的影响。</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900671" y="642627"/>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1274359" y="1653681"/>
            <a:ext cx="2984500" cy="41197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603187" y="2333469"/>
            <a:ext cx="6988106" cy="1689052"/>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是英国小说家查尔斯</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狄更斯创作的</a:t>
            </a:r>
            <a:r>
              <a:rPr lang="zh-CN" altLang="en-US" sz="2400" b="1">
                <a:solidFill>
                  <a:srgbClr val="C00000"/>
                </a:solidFill>
                <a:latin typeface="微软雅黑" panose="020b0503020204020204" pitchFamily="34" charset="-122"/>
                <a:ea typeface="微软雅黑" panose="020b0503020204020204" pitchFamily="34" charset="-122"/>
              </a:rPr>
              <a:t>长篇小说</a:t>
            </a:r>
            <a:r>
              <a:rPr lang="zh-CN" altLang="en-US" sz="2400">
                <a:latin typeface="微软雅黑" panose="020b0503020204020204" pitchFamily="34" charset="-122"/>
                <a:ea typeface="微软雅黑" panose="020b0503020204020204" pitchFamily="34" charset="-122"/>
              </a:rPr>
              <a:t>，被称为他“</a:t>
            </a:r>
            <a:r>
              <a:rPr lang="zh-CN" altLang="en-US" sz="2400" b="1">
                <a:solidFill>
                  <a:srgbClr val="C00000"/>
                </a:solidFill>
                <a:latin typeface="微软雅黑" panose="020b0503020204020204" pitchFamily="34" charset="-122"/>
                <a:ea typeface="微软雅黑" panose="020b0503020204020204" pitchFamily="34" charset="-122"/>
              </a:rPr>
              <a:t>心中最宠爱的孩子</a:t>
            </a:r>
            <a:r>
              <a:rPr lang="zh-CN" altLang="en-US" sz="2400">
                <a:latin typeface="微软雅黑" panose="020b0503020204020204" pitchFamily="34" charset="-122"/>
                <a:ea typeface="微软雅黑" panose="020b0503020204020204" pitchFamily="34" charset="-122"/>
              </a:rPr>
              <a:t>”，于</a:t>
            </a:r>
            <a:r>
              <a:rPr lang="en-US" altLang="zh-CN" sz="2400">
                <a:latin typeface="微软雅黑" panose="020b0503020204020204" pitchFamily="34" charset="-122"/>
                <a:ea typeface="微软雅黑" panose="020b0503020204020204" pitchFamily="34" charset="-122"/>
              </a:rPr>
              <a:t>1849</a:t>
            </a:r>
            <a:r>
              <a:rPr lang="zh-CN" altLang="en-US" sz="2400">
                <a:latin typeface="微软雅黑" panose="020b0503020204020204" pitchFamily="34" charset="-122"/>
                <a:ea typeface="微软雅黑" panose="020b0503020204020204" pitchFamily="34" charset="-122"/>
              </a:rPr>
              <a:t>至</a:t>
            </a:r>
            <a:r>
              <a:rPr lang="en-US" altLang="zh-CN" sz="2400">
                <a:latin typeface="微软雅黑" panose="020b0503020204020204" pitchFamily="34" charset="-122"/>
                <a:ea typeface="微软雅黑" panose="020b0503020204020204" pitchFamily="34" charset="-122"/>
              </a:rPr>
              <a:t>1850</a:t>
            </a:r>
            <a:r>
              <a:rPr lang="zh-CN" altLang="en-US" sz="2400">
                <a:latin typeface="微软雅黑" panose="020b0503020204020204" pitchFamily="34" charset="-122"/>
                <a:ea typeface="微软雅黑" panose="020b0503020204020204" pitchFamily="34" charset="-122"/>
              </a:rPr>
              <a:t>年间，分二十个部分逐月发表。</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5999575" y="794970"/>
            <a:ext cx="41953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大卫</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科波菲尔</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介绍</a:t>
            </a:r>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800100" y="1395960"/>
            <a:ext cx="3564069" cy="356406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753499" y="1516001"/>
            <a:ext cx="6988106" cy="5013039"/>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全书采用第一人称叙事，融进了作者本人的许多生活经历。小说讲述了主人公大卫从幼年至中年的生活历程，以“我”的出生为源，将朋友的真诚与阴暗、爱情的幼稚与冲动、婚姻的甜美与琐碎、家人的矛盾与和谐汇聚成一条溪流，在命运的河床上缓缓流淌，最终融入宽容壮美的大海。其间夹杂各色人物与机缘。语言诙谐风趣，展示了</a:t>
            </a:r>
            <a:r>
              <a:rPr lang="en-US" altLang="zh-CN" sz="2400">
                <a:latin typeface="微软雅黑" panose="020b0503020204020204" pitchFamily="34" charset="-122"/>
                <a:ea typeface="微软雅黑" panose="020b0503020204020204" pitchFamily="34" charset="-122"/>
              </a:rPr>
              <a:t>19</a:t>
            </a:r>
            <a:r>
              <a:rPr lang="zh-CN" altLang="en-US" sz="2400">
                <a:latin typeface="微软雅黑" panose="020b0503020204020204" pitchFamily="34" charset="-122"/>
                <a:ea typeface="微软雅黑" panose="020b0503020204020204" pitchFamily="34" charset="-122"/>
              </a:rPr>
              <a:t>世纪中叶英国的广阔画面，反映了狄更斯希望人间充满善良正义的理想。</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35958" y="661119"/>
            <a:ext cx="41953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大卫</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科波菲尔</a:t>
            </a:r>
            <a:r>
              <a:rPr lang="en-US" altLang="zh-CN" sz="2800" b="1">
                <a:solidFill>
                  <a:schemeClr val="bg1">
                    <a:lumMod val="50000"/>
                  </a:schemeClr>
                </a:solidFill>
                <a:latin typeface="微软雅黑" panose="020b0503020204020204" pitchFamily="34" charset="-122"/>
                <a:ea typeface="微软雅黑" panose="020b0503020204020204" pitchFamily="34" charset="-122"/>
              </a:rPr>
              <a:t>》</a:t>
            </a:r>
            <a:r>
              <a:rPr lang="zh-CN" altLang="en-US" sz="2800" b="1">
                <a:solidFill>
                  <a:schemeClr val="bg1">
                    <a:lumMod val="50000"/>
                  </a:schemeClr>
                </a:solidFill>
                <a:latin typeface="微软雅黑" panose="020b0503020204020204" pitchFamily="34" charset="-122"/>
                <a:ea typeface="微软雅黑" panose="020b0503020204020204" pitchFamily="34" charset="-122"/>
              </a:rPr>
              <a:t>介绍</a:t>
            </a:r>
          </a:p>
        </p:txBody>
      </p:sp>
      <p:pic>
        <p:nvPicPr>
          <p:cNvPr id="5" name="图片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835958" y="2095208"/>
            <a:ext cx="3564069" cy="356406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1215024" y="1750508"/>
            <a:ext cx="10460744" cy="3351046"/>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本文节选的是第十一章。小说前面的情节是：大卫</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斯、特雷德尔等人。母亲去世后，谋得斯通霸占了科波菲尔家的财产，把大卫送到谋得斯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格林比货行当童工。</a:t>
            </a:r>
          </a:p>
        </p:txBody>
      </p:sp>
      <p:sp>
        <p:nvSpPr>
          <p:cNvPr id="10" name="矩形 9"/>
          <p:cNvSpPr/>
          <p:nvPr>
            <p:custDataLst>
              <p:tags r:id="rId4"/>
            </p:custDataLst>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custDataLst>
              <p:tags r:id="rId5"/>
            </p:custDataLst>
          </p:nvPr>
        </p:nvSpPr>
        <p:spPr>
          <a:xfrm>
            <a:off x="5370380" y="667503"/>
            <a:ext cx="175692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微软雅黑" panose="020b0503020204020204" pitchFamily="34" charset="-122"/>
                <a:ea typeface="微软雅黑" panose="020b0503020204020204" pitchFamily="34" charset="-122"/>
              </a:rPr>
              <a:t>前情回顾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UNIQUEID" val="285"/>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16"/>
</p:tagLst>
</file>

<file path=ppt/tags/tag101.xml><?xml version="1.0" encoding="utf-8"?>
<p:tagLst xmlns:p="http://schemas.openxmlformats.org/presentationml/2006/main">
  <p:tag name="AS_UNIQUEID" val="17"/>
</p:tagLst>
</file>

<file path=ppt/tags/tag102.xml><?xml version="1.0" encoding="utf-8"?>
<p:tagLst xmlns:p="http://schemas.openxmlformats.org/presentationml/2006/main">
  <p:tag name="AS_UNIQUEID" val="18"/>
</p:tagLst>
</file>

<file path=ppt/tags/tag103.xml><?xml version="1.0" encoding="utf-8"?>
<p:tagLst xmlns:p="http://schemas.openxmlformats.org/presentationml/2006/main">
  <p:tag name="AS_UNIQUEID" val="19"/>
</p:tagLst>
</file>

<file path=ppt/tags/tag104.xml><?xml version="1.0" encoding="utf-8"?>
<p:tagLst xmlns:p="http://schemas.openxmlformats.org/presentationml/2006/main">
  <p:tag name="AS_UNIQUEID" val="20"/>
</p:tagLst>
</file>

<file path=ppt/tags/tag105.xml><?xml version="1.0" encoding="utf-8"?>
<p:tagLst xmlns:p="http://schemas.openxmlformats.org/presentationml/2006/main">
  <p:tag name="AS_UNIQUEID" val="21"/>
</p:tagLst>
</file>

<file path=ppt/tags/tag106.xml><?xml version="1.0" encoding="utf-8"?>
<p:tagLst xmlns:p="http://schemas.openxmlformats.org/presentationml/2006/main">
  <p:tag name="AS_UNIQUEID" val="22"/>
</p:tagLst>
</file>

<file path=ppt/tags/tag107.xml><?xml version="1.0" encoding="utf-8"?>
<p:tagLst xmlns:p="http://schemas.openxmlformats.org/presentationml/2006/main">
  <p:tag name="AS_UNIQUEID" val="23"/>
</p:tagLst>
</file>

<file path=ppt/tags/tag108.xml><?xml version="1.0" encoding="utf-8"?>
<p:tagLst xmlns:p="http://schemas.openxmlformats.org/presentationml/2006/main">
  <p:tag name="AS_UNIQUEID" val="24"/>
</p:tagLst>
</file>

<file path=ppt/tags/tag109.xml><?xml version="1.0" encoding="utf-8"?>
<p:tagLst xmlns:p="http://schemas.openxmlformats.org/presentationml/2006/main">
  <p:tag name="AS_UNIQUEID" val="25"/>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26"/>
</p:tagLst>
</file>

<file path=ppt/tags/tag111.xml><?xml version="1.0" encoding="utf-8"?>
<p:tagLst xmlns:p="http://schemas.openxmlformats.org/presentationml/2006/main">
  <p:tag name="AS_UNIQUEID" val="27"/>
</p:tagLst>
</file>

<file path=ppt/tags/tag112.xml><?xml version="1.0" encoding="utf-8"?>
<p:tagLst xmlns:p="http://schemas.openxmlformats.org/presentationml/2006/main">
  <p:tag name="AS_UNIQUEID" val="28"/>
</p:tagLst>
</file>

<file path=ppt/tags/tag113.xml><?xml version="1.0" encoding="utf-8"?>
<p:tagLst xmlns:p="http://schemas.openxmlformats.org/presentationml/2006/main">
  <p:tag name="AS_UNIQUEID" val="29"/>
</p:tagLst>
</file>

<file path=ppt/tags/tag114.xml><?xml version="1.0" encoding="utf-8"?>
<p:tagLst xmlns:p="http://schemas.openxmlformats.org/presentationml/2006/main">
  <p:tag name="AS_UNIQUEID" val="30"/>
</p:tagLst>
</file>

<file path=ppt/tags/tag115.xml><?xml version="1.0" encoding="utf-8"?>
<p:tagLst xmlns:p="http://schemas.openxmlformats.org/presentationml/2006/main">
  <p:tag name="AS_UNIQUEID" val="31"/>
</p:tagLst>
</file>

<file path=ppt/tags/tag116.xml><?xml version="1.0" encoding="utf-8"?>
<p:tagLst xmlns:p="http://schemas.openxmlformats.org/presentationml/2006/main">
  <p:tag name="AS_UNIQUEID" val="32"/>
</p:tagLst>
</file>

<file path=ppt/tags/tag117.xml><?xml version="1.0" encoding="utf-8"?>
<p:tagLst xmlns:p="http://schemas.openxmlformats.org/presentationml/2006/main">
  <p:tag name="AS_UNIQUEID" val="33"/>
</p:tagLst>
</file>

<file path=ppt/tags/tag118.xml><?xml version="1.0" encoding="utf-8"?>
<p:tagLst xmlns:p="http://schemas.openxmlformats.org/presentationml/2006/main">
  <p:tag name="AS_UNIQUEID" val="34"/>
</p:tagLst>
</file>

<file path=ppt/tags/tag119.xml><?xml version="1.0" encoding="utf-8"?>
<p:tagLst xmlns:p="http://schemas.openxmlformats.org/presentationml/2006/main">
  <p:tag name="AS_UNIQUEID" val="35"/>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36"/>
</p:tagLst>
</file>

<file path=ppt/tags/tag121.xml><?xml version="1.0" encoding="utf-8"?>
<p:tagLst xmlns:p="http://schemas.openxmlformats.org/presentationml/2006/main">
  <p:tag name="AS_UNIQUEID" val="37"/>
</p:tagLst>
</file>

<file path=ppt/tags/tag122.xml><?xml version="1.0" encoding="utf-8"?>
<p:tagLst xmlns:p="http://schemas.openxmlformats.org/presentationml/2006/main">
  <p:tag name="AS_UNIQUEID" val="38"/>
</p:tagLst>
</file>

<file path=ppt/tags/tag123.xml><?xml version="1.0" encoding="utf-8"?>
<p:tagLst xmlns:p="http://schemas.openxmlformats.org/presentationml/2006/main">
  <p:tag name="AS_UNIQUEID" val="39"/>
</p:tagLst>
</file>

<file path=ppt/tags/tag124.xml><?xml version="1.0" encoding="utf-8"?>
<p:tagLst xmlns:p="http://schemas.openxmlformats.org/presentationml/2006/main">
  <p:tag name="AS_UNIQUEID" val="40"/>
</p:tagLst>
</file>

<file path=ppt/tags/tag125.xml><?xml version="1.0" encoding="utf-8"?>
<p:tagLst xmlns:p="http://schemas.openxmlformats.org/presentationml/2006/main">
  <p:tag name="AS_UNIQUEID" val="41"/>
</p:tagLst>
</file>

<file path=ppt/tags/tag126.xml><?xml version="1.0" encoding="utf-8"?>
<p:tagLst xmlns:p="http://schemas.openxmlformats.org/presentationml/2006/main">
  <p:tag name="AS_UNIQUEID" val="42"/>
</p:tagLst>
</file>

<file path=ppt/tags/tag127.xml><?xml version="1.0" encoding="utf-8"?>
<p:tagLst xmlns:p="http://schemas.openxmlformats.org/presentationml/2006/main">
  <p:tag name="AS_UNIQUEID" val="43"/>
</p:tagLst>
</file>

<file path=ppt/tags/tag128.xml><?xml version="1.0" encoding="utf-8"?>
<p:tagLst xmlns:p="http://schemas.openxmlformats.org/presentationml/2006/main">
  <p:tag name="AS_UNIQUEID" val="44"/>
</p:tagLst>
</file>

<file path=ppt/tags/tag129.xml><?xml version="1.0" encoding="utf-8"?>
<p:tagLst xmlns:p="http://schemas.openxmlformats.org/presentationml/2006/main">
  <p:tag name="AS_UNIQUEID" val="45"/>
</p:tagLst>
</file>

<file path=ppt/tags/tag13.xml><?xml version="1.0" encoding="utf-8"?>
<p:tagLst xmlns:p="http://schemas.openxmlformats.org/presentationml/2006/main">
  <p:tag name="AS_UNIQUEID" val="297"/>
</p:tagLst>
</file>

<file path=ppt/tags/tag130.xml><?xml version="1.0" encoding="utf-8"?>
<p:tagLst xmlns:p="http://schemas.openxmlformats.org/presentationml/2006/main">
  <p:tag name="AS_UNIQUEID" val="46"/>
</p:tagLst>
</file>

<file path=ppt/tags/tag131.xml><?xml version="1.0" encoding="utf-8"?>
<p:tagLst xmlns:p="http://schemas.openxmlformats.org/presentationml/2006/main">
  <p:tag name="AS_UNIQUEID" val="47"/>
</p:tagLst>
</file>

<file path=ppt/tags/tag132.xml><?xml version="1.0" encoding="utf-8"?>
<p:tagLst xmlns:p="http://schemas.openxmlformats.org/presentationml/2006/main">
  <p:tag name="AS_UNIQUEID" val="48"/>
</p:tagLst>
</file>

<file path=ppt/tags/tag133.xml><?xml version="1.0" encoding="utf-8"?>
<p:tagLst xmlns:p="http://schemas.openxmlformats.org/presentationml/2006/main">
  <p:tag name="AS_UNIQUEID" val="49"/>
</p:tagLst>
</file>

<file path=ppt/tags/tag134.xml><?xml version="1.0" encoding="utf-8"?>
<p:tagLst xmlns:p="http://schemas.openxmlformats.org/presentationml/2006/main">
  <p:tag name="AS_UNIQUEID" val="50"/>
</p:tagLst>
</file>

<file path=ppt/tags/tag135.xml><?xml version="1.0" encoding="utf-8"?>
<p:tagLst xmlns:p="http://schemas.openxmlformats.org/presentationml/2006/main">
  <p:tag name="AS_UNIQUEID" val="51"/>
</p:tagLst>
</file>

<file path=ppt/tags/tag136.xml><?xml version="1.0" encoding="utf-8"?>
<p:tagLst xmlns:p="http://schemas.openxmlformats.org/presentationml/2006/main">
  <p:tag name="AS_UNIQUEID" val="52"/>
</p:tagLst>
</file>

<file path=ppt/tags/tag137.xml><?xml version="1.0" encoding="utf-8"?>
<p:tagLst xmlns:p="http://schemas.openxmlformats.org/presentationml/2006/main">
  <p:tag name="AS_UNIQUEID" val="53"/>
</p:tagLst>
</file>

<file path=ppt/tags/tag138.xml><?xml version="1.0" encoding="utf-8"?>
<p:tagLst xmlns:p="http://schemas.openxmlformats.org/presentationml/2006/main">
  <p:tag name="AS_UNIQUEID" val="54"/>
</p:tagLst>
</file>

<file path=ppt/tags/tag139.xml><?xml version="1.0" encoding="utf-8"?>
<p:tagLst xmlns:p="http://schemas.openxmlformats.org/presentationml/2006/main">
  <p:tag name="AS_UNIQUEID" val="55"/>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56"/>
</p:tagLst>
</file>

<file path=ppt/tags/tag141.xml><?xml version="1.0" encoding="utf-8"?>
<p:tagLst xmlns:p="http://schemas.openxmlformats.org/presentationml/2006/main">
  <p:tag name="AS_UNIQUEID" val="57"/>
</p:tagLst>
</file>

<file path=ppt/tags/tag142.xml><?xml version="1.0" encoding="utf-8"?>
<p:tagLst xmlns:p="http://schemas.openxmlformats.org/presentationml/2006/main">
  <p:tag name="AS_UNIQUEID" val="58"/>
</p:tagLst>
</file>

<file path=ppt/tags/tag143.xml><?xml version="1.0" encoding="utf-8"?>
<p:tagLst xmlns:p="http://schemas.openxmlformats.org/presentationml/2006/main">
  <p:tag name="AS_UNIQUEID" val="59"/>
</p:tagLst>
</file>

<file path=ppt/tags/tag144.xml><?xml version="1.0" encoding="utf-8"?>
<p:tagLst xmlns:p="http://schemas.openxmlformats.org/presentationml/2006/main">
  <p:tag name="AS_UNIQUEID" val="60"/>
</p:tagLst>
</file>

<file path=ppt/tags/tag145.xml><?xml version="1.0" encoding="utf-8"?>
<p:tagLst xmlns:p="http://schemas.openxmlformats.org/presentationml/2006/main">
  <p:tag name="AS_UNIQUEID" val="61"/>
</p:tagLst>
</file>

<file path=ppt/tags/tag146.xml><?xml version="1.0" encoding="utf-8"?>
<p:tagLst xmlns:p="http://schemas.openxmlformats.org/presentationml/2006/main">
  <p:tag name="AS_UNIQUEID" val="62"/>
</p:tagLst>
</file>

<file path=ppt/tags/tag147.xml><?xml version="1.0" encoding="utf-8"?>
<p:tagLst xmlns:p="http://schemas.openxmlformats.org/presentationml/2006/main">
  <p:tag name="AS_UNIQUEID" val="63"/>
</p:tagLst>
</file>

<file path=ppt/tags/tag148.xml><?xml version="1.0" encoding="utf-8"?>
<p:tagLst xmlns:p="http://schemas.openxmlformats.org/presentationml/2006/main">
  <p:tag name="AS_UNIQUEID" val="64"/>
</p:tagLst>
</file>

<file path=ppt/tags/tag149.xml><?xml version="1.0" encoding="utf-8"?>
<p:tagLst xmlns:p="http://schemas.openxmlformats.org/presentationml/2006/main">
  <p:tag name="AS_UNIQUEID" val="65"/>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66"/>
</p:tagLst>
</file>

<file path=ppt/tags/tag151.xml><?xml version="1.0" encoding="utf-8"?>
<p:tagLst xmlns:p="http://schemas.openxmlformats.org/presentationml/2006/main">
  <p:tag name="AS_UNIQUEID" val="67"/>
</p:tagLst>
</file>

<file path=ppt/tags/tag152.xml><?xml version="1.0" encoding="utf-8"?>
<p:tagLst xmlns:p="http://schemas.openxmlformats.org/presentationml/2006/main">
  <p:tag name="AS_UNIQUEID" val="68"/>
</p:tagLst>
</file>

<file path=ppt/tags/tag153.xml><?xml version="1.0" encoding="utf-8"?>
<p:tagLst xmlns:p="http://schemas.openxmlformats.org/presentationml/2006/main">
  <p:tag name="AS_UNIQUEID" val="69"/>
</p:tagLst>
</file>

<file path=ppt/tags/tag154.xml><?xml version="1.0" encoding="utf-8"?>
<p:tagLst xmlns:p="http://schemas.openxmlformats.org/presentationml/2006/main">
  <p:tag name="AS_UNIQUEID" val="70"/>
</p:tagLst>
</file>

<file path=ppt/tags/tag155.xml><?xml version="1.0" encoding="utf-8"?>
<p:tagLst xmlns:p="http://schemas.openxmlformats.org/presentationml/2006/main">
  <p:tag name="AS_UNIQUEID" val="71"/>
</p:tagLst>
</file>

<file path=ppt/tags/tag156.xml><?xml version="1.0" encoding="utf-8"?>
<p:tagLst xmlns:p="http://schemas.openxmlformats.org/presentationml/2006/main">
  <p:tag name="AS_UNIQUEID" val="72"/>
</p:tagLst>
</file>

<file path=ppt/tags/tag157.xml><?xml version="1.0" encoding="utf-8"?>
<p:tagLst xmlns:p="http://schemas.openxmlformats.org/presentationml/2006/main">
  <p:tag name="AS_UNIQUEID" val="73"/>
</p:tagLst>
</file>

<file path=ppt/tags/tag158.xml><?xml version="1.0" encoding="utf-8"?>
<p:tagLst xmlns:p="http://schemas.openxmlformats.org/presentationml/2006/main">
  <p:tag name="AS_UNIQUEID" val="74"/>
</p:tagLst>
</file>

<file path=ppt/tags/tag159.xml><?xml version="1.0" encoding="utf-8"?>
<p:tagLst xmlns:p="http://schemas.openxmlformats.org/presentationml/2006/main">
  <p:tag name="AS_UNIQUEID" val="75"/>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76"/>
</p:tagLst>
</file>

<file path=ppt/tags/tag161.xml><?xml version="1.0" encoding="utf-8"?>
<p:tagLst xmlns:p="http://schemas.openxmlformats.org/presentationml/2006/main">
  <p:tag name="AS_UNIQUEID" val="77"/>
</p:tagLst>
</file>

<file path=ppt/tags/tag162.xml><?xml version="1.0" encoding="utf-8"?>
<p:tagLst xmlns:p="http://schemas.openxmlformats.org/presentationml/2006/main">
  <p:tag name="AS_UNIQUEID" val="78"/>
</p:tagLst>
</file>

<file path=ppt/tags/tag163.xml><?xml version="1.0" encoding="utf-8"?>
<p:tagLst xmlns:p="http://schemas.openxmlformats.org/presentationml/2006/main">
  <p:tag name="AS_UNIQUEID" val="79"/>
</p:tagLst>
</file>

<file path=ppt/tags/tag164.xml><?xml version="1.0" encoding="utf-8"?>
<p:tagLst xmlns:p="http://schemas.openxmlformats.org/presentationml/2006/main">
  <p:tag name="AS_UNIQUEID" val="80"/>
</p:tagLst>
</file>

<file path=ppt/tags/tag165.xml><?xml version="1.0" encoding="utf-8"?>
<p:tagLst xmlns:p="http://schemas.openxmlformats.org/presentationml/2006/main">
  <p:tag name="AS_UNIQUEID" val="81"/>
</p:tagLst>
</file>

<file path=ppt/tags/tag166.xml><?xml version="1.0" encoding="utf-8"?>
<p:tagLst xmlns:p="http://schemas.openxmlformats.org/presentationml/2006/main">
  <p:tag name="AS_UNIQUEID" val="82"/>
</p:tagLst>
</file>

<file path=ppt/tags/tag167.xml><?xml version="1.0" encoding="utf-8"?>
<p:tagLst xmlns:p="http://schemas.openxmlformats.org/presentationml/2006/main">
  <p:tag name="AS_UNIQUEID" val="83"/>
</p:tagLst>
</file>

<file path=ppt/tags/tag168.xml><?xml version="1.0" encoding="utf-8"?>
<p:tagLst xmlns:p="http://schemas.openxmlformats.org/presentationml/2006/main">
  <p:tag name="AS_UNIQUEID" val="84"/>
</p:tagLst>
</file>

<file path=ppt/tags/tag169.xml><?xml version="1.0" encoding="utf-8"?>
<p:tagLst xmlns:p="http://schemas.openxmlformats.org/presentationml/2006/main">
  <p:tag name="AS_UNIQUEID" val="85"/>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86"/>
</p:tagLst>
</file>

<file path=ppt/tags/tag171.xml><?xml version="1.0" encoding="utf-8"?>
<p:tagLst xmlns:p="http://schemas.openxmlformats.org/presentationml/2006/main">
  <p:tag name="AS_UNIQUEID" val="87"/>
</p:tagLst>
</file>

<file path=ppt/tags/tag172.xml><?xml version="1.0" encoding="utf-8"?>
<p:tagLst xmlns:p="http://schemas.openxmlformats.org/presentationml/2006/main">
  <p:tag name="AS_UNIQUEID" val="88"/>
</p:tagLst>
</file>

<file path=ppt/tags/tag173.xml><?xml version="1.0" encoding="utf-8"?>
<p:tagLst xmlns:p="http://schemas.openxmlformats.org/presentationml/2006/main">
  <p:tag name="AS_UNIQUEID" val="89"/>
</p:tagLst>
</file>

<file path=ppt/tags/tag174.xml><?xml version="1.0" encoding="utf-8"?>
<p:tagLst xmlns:p="http://schemas.openxmlformats.org/presentationml/2006/main">
  <p:tag name="AS_UNIQUEID" val="90"/>
</p:tagLst>
</file>

<file path=ppt/tags/tag175.xml><?xml version="1.0" encoding="utf-8"?>
<p:tagLst xmlns:p="http://schemas.openxmlformats.org/presentationml/2006/main">
  <p:tag name="AS_UNIQUEID" val="91"/>
</p:tagLst>
</file>

<file path=ppt/tags/tag176.xml><?xml version="1.0" encoding="utf-8"?>
<p:tagLst xmlns:p="http://schemas.openxmlformats.org/presentationml/2006/main">
  <p:tag name="AS_UNIQUEID" val="92"/>
</p:tagLst>
</file>

<file path=ppt/tags/tag177.xml><?xml version="1.0" encoding="utf-8"?>
<p:tagLst xmlns:p="http://schemas.openxmlformats.org/presentationml/2006/main">
  <p:tag name="AS_UNIQUEID" val="93"/>
</p:tagLst>
</file>

<file path=ppt/tags/tag178.xml><?xml version="1.0" encoding="utf-8"?>
<p:tagLst xmlns:p="http://schemas.openxmlformats.org/presentationml/2006/main">
  <p:tag name="AS_UNIQUEID" val="94"/>
</p:tagLst>
</file>

<file path=ppt/tags/tag179.xml><?xml version="1.0" encoding="utf-8"?>
<p:tagLst xmlns:p="http://schemas.openxmlformats.org/presentationml/2006/main">
  <p:tag name="AS_UNIQUEID" val="95"/>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96"/>
</p:tagLst>
</file>

<file path=ppt/tags/tag181.xml><?xml version="1.0" encoding="utf-8"?>
<p:tagLst xmlns:p="http://schemas.openxmlformats.org/presentationml/2006/main">
  <p:tag name="AS_UNIQUEID" val="97"/>
</p:tagLst>
</file>

<file path=ppt/tags/tag182.xml><?xml version="1.0" encoding="utf-8"?>
<p:tagLst xmlns:p="http://schemas.openxmlformats.org/presentationml/2006/main">
  <p:tag name="AS_UNIQUEID" val="98"/>
</p:tagLst>
</file>

<file path=ppt/tags/tag183.xml><?xml version="1.0" encoding="utf-8"?>
<p:tagLst xmlns:p="http://schemas.openxmlformats.org/presentationml/2006/main">
  <p:tag name="AS_UNIQUEID" val="99"/>
</p:tagLst>
</file>

<file path=ppt/tags/tag184.xml><?xml version="1.0" encoding="utf-8"?>
<p:tagLst xmlns:p="http://schemas.openxmlformats.org/presentationml/2006/main">
  <p:tag name="AS_UNIQUEID" val="100"/>
</p:tagLst>
</file>

<file path=ppt/tags/tag185.xml><?xml version="1.0" encoding="utf-8"?>
<p:tagLst xmlns:p="http://schemas.openxmlformats.org/presentationml/2006/main">
  <p:tag name="AS_UNIQUEID" val="101"/>
</p:tagLst>
</file>

<file path=ppt/tags/tag186.xml><?xml version="1.0" encoding="utf-8"?>
<p:tagLst xmlns:p="http://schemas.openxmlformats.org/presentationml/2006/main">
  <p:tag name="AS_UNIQUEID" val="102"/>
</p:tagLst>
</file>

<file path=ppt/tags/tag187.xml><?xml version="1.0" encoding="utf-8"?>
<p:tagLst xmlns:p="http://schemas.openxmlformats.org/presentationml/2006/main">
  <p:tag name="AS_UNIQUEID" val="103"/>
</p:tagLst>
</file>

<file path=ppt/tags/tag188.xml><?xml version="1.0" encoding="utf-8"?>
<p:tagLst xmlns:p="http://schemas.openxmlformats.org/presentationml/2006/main">
  <p:tag name="AS_UNIQUEID" val="104"/>
</p:tagLst>
</file>

<file path=ppt/tags/tag189.xml><?xml version="1.0" encoding="utf-8"?>
<p:tagLst xmlns:p="http://schemas.openxmlformats.org/presentationml/2006/main">
  <p:tag name="AS_UNIQUEID" val="105"/>
</p:tagLst>
</file>

<file path=ppt/tags/tag19.xml><?xml version="1.0" encoding="utf-8"?>
<p:tagLst xmlns:p="http://schemas.openxmlformats.org/presentationml/2006/main">
  <p:tag name="AS_UNIQUEID" val="303"/>
</p:tagLst>
</file>

<file path=ppt/tags/tag190.xml><?xml version="1.0" encoding="utf-8"?>
<p:tagLst xmlns:p="http://schemas.openxmlformats.org/presentationml/2006/main">
  <p:tag name="AS_UNIQUEID" val="106"/>
</p:tagLst>
</file>

<file path=ppt/tags/tag191.xml><?xml version="1.0" encoding="utf-8"?>
<p:tagLst xmlns:p="http://schemas.openxmlformats.org/presentationml/2006/main">
  <p:tag name="AS_UNIQUEID" val="107"/>
</p:tagLst>
</file>

<file path=ppt/tags/tag192.xml><?xml version="1.0" encoding="utf-8"?>
<p:tagLst xmlns:p="http://schemas.openxmlformats.org/presentationml/2006/main">
  <p:tag name="AS_UNIQUEID" val="108"/>
</p:tagLst>
</file>

<file path=ppt/tags/tag193.xml><?xml version="1.0" encoding="utf-8"?>
<p:tagLst xmlns:p="http://schemas.openxmlformats.org/presentationml/2006/main">
  <p:tag name="AS_UNIQUEID" val="109"/>
</p:tagLst>
</file>

<file path=ppt/tags/tag194.xml><?xml version="1.0" encoding="utf-8"?>
<p:tagLst xmlns:p="http://schemas.openxmlformats.org/presentationml/2006/main">
  <p:tag name="AS_UNIQUEID" val="110"/>
</p:tagLst>
</file>

<file path=ppt/tags/tag195.xml><?xml version="1.0" encoding="utf-8"?>
<p:tagLst xmlns:p="http://schemas.openxmlformats.org/presentationml/2006/main">
  <p:tag name="AS_UNIQUEID" val="111"/>
</p:tagLst>
</file>

<file path=ppt/tags/tag196.xml><?xml version="1.0" encoding="utf-8"?>
<p:tagLst xmlns:p="http://schemas.openxmlformats.org/presentationml/2006/main">
  <p:tag name="AS_UNIQUEID" val="112"/>
</p:tagLst>
</file>

<file path=ppt/tags/tag197.xml><?xml version="1.0" encoding="utf-8"?>
<p:tagLst xmlns:p="http://schemas.openxmlformats.org/presentationml/2006/main">
  <p:tag name="AS_UNIQUEID" val="113"/>
</p:tagLst>
</file>

<file path=ppt/tags/tag198.xml><?xml version="1.0" encoding="utf-8"?>
<p:tagLst xmlns:p="http://schemas.openxmlformats.org/presentationml/2006/main">
  <p:tag name="AS_UNIQUEID" val="114"/>
</p:tagLst>
</file>

<file path=ppt/tags/tag199.xml><?xml version="1.0" encoding="utf-8"?>
<p:tagLst xmlns:p="http://schemas.openxmlformats.org/presentationml/2006/main">
  <p:tag name="AS_UNIQUEID" val="115"/>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116"/>
</p:tagLst>
</file>

<file path=ppt/tags/tag201.xml><?xml version="1.0" encoding="utf-8"?>
<p:tagLst xmlns:p="http://schemas.openxmlformats.org/presentationml/2006/main">
  <p:tag name="AS_UNIQUEID" val="117"/>
</p:tagLst>
</file>

<file path=ppt/tags/tag202.xml><?xml version="1.0" encoding="utf-8"?>
<p:tagLst xmlns:p="http://schemas.openxmlformats.org/presentationml/2006/main">
  <p:tag name="AS_UNIQUEID" val="118"/>
</p:tagLst>
</file>

<file path=ppt/tags/tag203.xml><?xml version="1.0" encoding="utf-8"?>
<p:tagLst xmlns:p="http://schemas.openxmlformats.org/presentationml/2006/main">
  <p:tag name="AS_UNIQUEID" val="119"/>
</p:tagLst>
</file>

<file path=ppt/tags/tag204.xml><?xml version="1.0" encoding="utf-8"?>
<p:tagLst xmlns:p="http://schemas.openxmlformats.org/presentationml/2006/main">
  <p:tag name="AS_UNIQUEID" val="120"/>
</p:tagLst>
</file>

<file path=ppt/tags/tag205.xml><?xml version="1.0" encoding="utf-8"?>
<p:tagLst xmlns:p="http://schemas.openxmlformats.org/presentationml/2006/main">
  <p:tag name="AS_UNIQUEID" val="121"/>
</p:tagLst>
</file>

<file path=ppt/tags/tag206.xml><?xml version="1.0" encoding="utf-8"?>
<p:tagLst xmlns:p="http://schemas.openxmlformats.org/presentationml/2006/main">
  <p:tag name="AS_UNIQUEID" val="122"/>
</p:tagLst>
</file>

<file path=ppt/tags/tag207.xml><?xml version="1.0" encoding="utf-8"?>
<p:tagLst xmlns:p="http://schemas.openxmlformats.org/presentationml/2006/main">
  <p:tag name="AS_UNIQUEID" val="123"/>
</p:tagLst>
</file>

<file path=ppt/tags/tag208.xml><?xml version="1.0" encoding="utf-8"?>
<p:tagLst xmlns:p="http://schemas.openxmlformats.org/presentationml/2006/main">
  <p:tag name="AS_UNIQUEID" val="124"/>
</p:tagLst>
</file>

<file path=ppt/tags/tag209.xml><?xml version="1.0" encoding="utf-8"?>
<p:tagLst xmlns:p="http://schemas.openxmlformats.org/presentationml/2006/main">
  <p:tag name="AS_UNIQUEID" val="125"/>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126"/>
</p:tagLst>
</file>

<file path=ppt/tags/tag211.xml><?xml version="1.0" encoding="utf-8"?>
<p:tagLst xmlns:p="http://schemas.openxmlformats.org/presentationml/2006/main">
  <p:tag name="AS_UNIQUEID" val="127"/>
</p:tagLst>
</file>

<file path=ppt/tags/tag212.xml><?xml version="1.0" encoding="utf-8"?>
<p:tagLst xmlns:p="http://schemas.openxmlformats.org/presentationml/2006/main">
  <p:tag name="AS_UNIQUEID" val="128"/>
</p:tagLst>
</file>

<file path=ppt/tags/tag213.xml><?xml version="1.0" encoding="utf-8"?>
<p:tagLst xmlns:p="http://schemas.openxmlformats.org/presentationml/2006/main">
  <p:tag name="AS_UNIQUEID" val="129"/>
</p:tagLst>
</file>

<file path=ppt/tags/tag214.xml><?xml version="1.0" encoding="utf-8"?>
<p:tagLst xmlns:p="http://schemas.openxmlformats.org/presentationml/2006/main">
  <p:tag name="AS_UNIQUEID" val="130"/>
</p:tagLst>
</file>

<file path=ppt/tags/tag215.xml><?xml version="1.0" encoding="utf-8"?>
<p:tagLst xmlns:p="http://schemas.openxmlformats.org/presentationml/2006/main">
  <p:tag name="AS_UNIQUEID" val="131"/>
</p:tagLst>
</file>

<file path=ppt/tags/tag216.xml><?xml version="1.0" encoding="utf-8"?>
<p:tagLst xmlns:p="http://schemas.openxmlformats.org/presentationml/2006/main">
  <p:tag name="AS_UNIQUEID" val="132"/>
</p:tagLst>
</file>

<file path=ppt/tags/tag217.xml><?xml version="1.0" encoding="utf-8"?>
<p:tagLst xmlns:p="http://schemas.openxmlformats.org/presentationml/2006/main">
  <p:tag name="AS_UNIQUEID" val="133"/>
</p:tagLst>
</file>

<file path=ppt/tags/tag218.xml><?xml version="1.0" encoding="utf-8"?>
<p:tagLst xmlns:p="http://schemas.openxmlformats.org/presentationml/2006/main">
  <p:tag name="AS_UNIQUEID" val="134"/>
</p:tagLst>
</file>

<file path=ppt/tags/tag219.xml><?xml version="1.0" encoding="utf-8"?>
<p:tagLst xmlns:p="http://schemas.openxmlformats.org/presentationml/2006/main">
  <p:tag name="AS_UNIQUEID" val="135"/>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136"/>
</p:tagLst>
</file>

<file path=ppt/tags/tag221.xml><?xml version="1.0" encoding="utf-8"?>
<p:tagLst xmlns:p="http://schemas.openxmlformats.org/presentationml/2006/main">
  <p:tag name="AS_UNIQUEID" val="137"/>
</p:tagLst>
</file>

<file path=ppt/tags/tag222.xml><?xml version="1.0" encoding="utf-8"?>
<p:tagLst xmlns:p="http://schemas.openxmlformats.org/presentationml/2006/main">
  <p:tag name="AS_UNIQUEID" val="138"/>
</p:tagLst>
</file>

<file path=ppt/tags/tag223.xml><?xml version="1.0" encoding="utf-8"?>
<p:tagLst xmlns:p="http://schemas.openxmlformats.org/presentationml/2006/main">
  <p:tag name="AS_UNIQUEID" val="139"/>
</p:tagLst>
</file>

<file path=ppt/tags/tag224.xml><?xml version="1.0" encoding="utf-8"?>
<p:tagLst xmlns:p="http://schemas.openxmlformats.org/presentationml/2006/main">
  <p:tag name="AS_UNIQUEID" val="140"/>
</p:tagLst>
</file>

<file path=ppt/tags/tag225.xml><?xml version="1.0" encoding="utf-8"?>
<p:tagLst xmlns:p="http://schemas.openxmlformats.org/presentationml/2006/main">
  <p:tag name="AS_UNIQUEID" val="141"/>
</p:tagLst>
</file>

<file path=ppt/tags/tag226.xml><?xml version="1.0" encoding="utf-8"?>
<p:tagLst xmlns:p="http://schemas.openxmlformats.org/presentationml/2006/main">
  <p:tag name="AS_UNIQUEID" val="142"/>
</p:tagLst>
</file>

<file path=ppt/tags/tag227.xml><?xml version="1.0" encoding="utf-8"?>
<p:tagLst xmlns:p="http://schemas.openxmlformats.org/presentationml/2006/main">
  <p:tag name="AS_UNIQUEID" val="143"/>
</p:tagLst>
</file>

<file path=ppt/tags/tag228.xml><?xml version="1.0" encoding="utf-8"?>
<p:tagLst xmlns:p="http://schemas.openxmlformats.org/presentationml/2006/main">
  <p:tag name="AS_UNIQUEID" val="144"/>
</p:tagLst>
</file>

<file path=ppt/tags/tag229.xml><?xml version="1.0" encoding="utf-8"?>
<p:tagLst xmlns:p="http://schemas.openxmlformats.org/presentationml/2006/main">
  <p:tag name="AS_UNIQUEID" val="145"/>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146"/>
</p:tagLst>
</file>

<file path=ppt/tags/tag231.xml><?xml version="1.0" encoding="utf-8"?>
<p:tagLst xmlns:p="http://schemas.openxmlformats.org/presentationml/2006/main">
  <p:tag name="AS_UNIQUEID" val="147"/>
</p:tagLst>
</file>

<file path=ppt/tags/tag232.xml><?xml version="1.0" encoding="utf-8"?>
<p:tagLst xmlns:p="http://schemas.openxmlformats.org/presentationml/2006/main">
  <p:tag name="AS_UNIQUEID" val="148"/>
</p:tagLst>
</file>

<file path=ppt/tags/tag233.xml><?xml version="1.0" encoding="utf-8"?>
<p:tagLst xmlns:p="http://schemas.openxmlformats.org/presentationml/2006/main">
  <p:tag name="AS_UNIQUEID" val="149"/>
</p:tagLst>
</file>

<file path=ppt/tags/tag234.xml><?xml version="1.0" encoding="utf-8"?>
<p:tagLst xmlns:p="http://schemas.openxmlformats.org/presentationml/2006/main">
  <p:tag name="AS_UNIQUEID" val="150"/>
</p:tagLst>
</file>

<file path=ppt/tags/tag235.xml><?xml version="1.0" encoding="utf-8"?>
<p:tagLst xmlns:p="http://schemas.openxmlformats.org/presentationml/2006/main">
  <p:tag name="AS_UNIQUEID" val="151"/>
</p:tagLst>
</file>

<file path=ppt/tags/tag236.xml><?xml version="1.0" encoding="utf-8"?>
<p:tagLst xmlns:p="http://schemas.openxmlformats.org/presentationml/2006/main">
  <p:tag name="AS_UNIQUEID" val="152"/>
</p:tagLst>
</file>

<file path=ppt/tags/tag237.xml><?xml version="1.0" encoding="utf-8"?>
<p:tagLst xmlns:p="http://schemas.openxmlformats.org/presentationml/2006/main">
  <p:tag name="AS_UNIQUEID" val="153"/>
</p:tagLst>
</file>

<file path=ppt/tags/tag238.xml><?xml version="1.0" encoding="utf-8"?>
<p:tagLst xmlns:p="http://schemas.openxmlformats.org/presentationml/2006/main">
  <p:tag name="AS_UNIQUEID" val="154"/>
</p:tagLst>
</file>

<file path=ppt/tags/tag239.xml><?xml version="1.0" encoding="utf-8"?>
<p:tagLst xmlns:p="http://schemas.openxmlformats.org/presentationml/2006/main">
  <p:tag name="AS_UNIQUEID" val="155"/>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156"/>
</p:tagLst>
</file>

<file path=ppt/tags/tag241.xml><?xml version="1.0" encoding="utf-8"?>
<p:tagLst xmlns:p="http://schemas.openxmlformats.org/presentationml/2006/main">
  <p:tag name="AS_UNIQUEID" val="157"/>
</p:tagLst>
</file>

<file path=ppt/tags/tag242.xml><?xml version="1.0" encoding="utf-8"?>
<p:tagLst xmlns:p="http://schemas.openxmlformats.org/presentationml/2006/main">
  <p:tag name="AS_UNIQUEID" val="158"/>
</p:tagLst>
</file>

<file path=ppt/tags/tag243.xml><?xml version="1.0" encoding="utf-8"?>
<p:tagLst xmlns:p="http://schemas.openxmlformats.org/presentationml/2006/main">
  <p:tag name="AS_UNIQUEID" val="159"/>
</p:tagLst>
</file>

<file path=ppt/tags/tag244.xml><?xml version="1.0" encoding="utf-8"?>
<p:tagLst xmlns:p="http://schemas.openxmlformats.org/presentationml/2006/main">
  <p:tag name="AS_UNIQUEID" val="160"/>
</p:tagLst>
</file>

<file path=ppt/tags/tag245.xml><?xml version="1.0" encoding="utf-8"?>
<p:tagLst xmlns:p="http://schemas.openxmlformats.org/presentationml/2006/main">
  <p:tag name="AS_UNIQUEID" val="161"/>
</p:tagLst>
</file>

<file path=ppt/tags/tag246.xml><?xml version="1.0" encoding="utf-8"?>
<p:tagLst xmlns:p="http://schemas.openxmlformats.org/presentationml/2006/main">
  <p:tag name="AS_UNIQUEID" val="162"/>
</p:tagLst>
</file>

<file path=ppt/tags/tag247.xml><?xml version="1.0" encoding="utf-8"?>
<p:tagLst xmlns:p="http://schemas.openxmlformats.org/presentationml/2006/main">
  <p:tag name="AS_UNIQUEID" val="163"/>
</p:tagLst>
</file>

<file path=ppt/tags/tag248.xml><?xml version="1.0" encoding="utf-8"?>
<p:tagLst xmlns:p="http://schemas.openxmlformats.org/presentationml/2006/main">
  <p:tag name="AS_UNIQUEID" val="164"/>
</p:tagLst>
</file>

<file path=ppt/tags/tag249.xml><?xml version="1.0" encoding="utf-8"?>
<p:tagLst xmlns:p="http://schemas.openxmlformats.org/presentationml/2006/main">
  <p:tag name="AS_UNIQUEID" val="165"/>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166"/>
</p:tagLst>
</file>

<file path=ppt/tags/tag251.xml><?xml version="1.0" encoding="utf-8"?>
<p:tagLst xmlns:p="http://schemas.openxmlformats.org/presentationml/2006/main">
  <p:tag name="AS_UNIQUEID" val="167"/>
</p:tagLst>
</file>

<file path=ppt/tags/tag252.xml><?xml version="1.0" encoding="utf-8"?>
<p:tagLst xmlns:p="http://schemas.openxmlformats.org/presentationml/2006/main">
  <p:tag name="AS_UNIQUEID" val="168"/>
</p:tagLst>
</file>

<file path=ppt/tags/tag253.xml><?xml version="1.0" encoding="utf-8"?>
<p:tagLst xmlns:p="http://schemas.openxmlformats.org/presentationml/2006/main">
  <p:tag name="AS_UNIQUEID" val="169"/>
</p:tagLst>
</file>

<file path=ppt/tags/tag254.xml><?xml version="1.0" encoding="utf-8"?>
<p:tagLst xmlns:p="http://schemas.openxmlformats.org/presentationml/2006/main">
  <p:tag name="AS_UNIQUEID" val="170"/>
</p:tagLst>
</file>

<file path=ppt/tags/tag255.xml><?xml version="1.0" encoding="utf-8"?>
<p:tagLst xmlns:p="http://schemas.openxmlformats.org/presentationml/2006/main">
  <p:tag name="AS_UNIQUEID" val="171"/>
</p:tagLst>
</file>

<file path=ppt/tags/tag256.xml><?xml version="1.0" encoding="utf-8"?>
<p:tagLst xmlns:p="http://schemas.openxmlformats.org/presentationml/2006/main">
  <p:tag name="AS_UNIQUEID" val="172"/>
</p:tagLst>
</file>

<file path=ppt/tags/tag257.xml><?xml version="1.0" encoding="utf-8"?>
<p:tagLst xmlns:p="http://schemas.openxmlformats.org/presentationml/2006/main">
  <p:tag name="AS_UNIQUEID" val="173"/>
</p:tagLst>
</file>

<file path=ppt/tags/tag258.xml><?xml version="1.0" encoding="utf-8"?>
<p:tagLst xmlns:p="http://schemas.openxmlformats.org/presentationml/2006/main">
  <p:tag name="AS_UNIQUEID" val="174"/>
</p:tagLst>
</file>

<file path=ppt/tags/tag259.xml><?xml version="1.0" encoding="utf-8"?>
<p:tagLst xmlns:p="http://schemas.openxmlformats.org/presentationml/2006/main">
  <p:tag name="AS_UNIQUEID" val="175"/>
</p:tagLst>
</file>

<file path=ppt/tags/tag26.xml><?xml version="1.0" encoding="utf-8"?>
<p:tagLst xmlns:p="http://schemas.openxmlformats.org/presentationml/2006/main">
  <p:tag name="AS_UNIQUEID" val="310"/>
</p:tagLst>
</file>

<file path=ppt/tags/tag260.xml><?xml version="1.0" encoding="utf-8"?>
<p:tagLst xmlns:p="http://schemas.openxmlformats.org/presentationml/2006/main">
  <p:tag name="AS_UNIQUEID" val="176"/>
</p:tagLst>
</file>

<file path=ppt/tags/tag261.xml><?xml version="1.0" encoding="utf-8"?>
<p:tagLst xmlns:p="http://schemas.openxmlformats.org/presentationml/2006/main">
  <p:tag name="AS_UNIQUEID" val="177"/>
</p:tagLst>
</file>

<file path=ppt/tags/tag262.xml><?xml version="1.0" encoding="utf-8"?>
<p:tagLst xmlns:p="http://schemas.openxmlformats.org/presentationml/2006/main">
  <p:tag name="AS_UNIQUEID" val="178"/>
</p:tagLst>
</file>

<file path=ppt/tags/tag263.xml><?xml version="1.0" encoding="utf-8"?>
<p:tagLst xmlns:p="http://schemas.openxmlformats.org/presentationml/2006/main">
  <p:tag name="AS_UNIQUEID" val="179"/>
</p:tagLst>
</file>

<file path=ppt/tags/tag264.xml><?xml version="1.0" encoding="utf-8"?>
<p:tagLst xmlns:p="http://schemas.openxmlformats.org/presentationml/2006/main">
  <p:tag name="AS_UNIQUEID" val="180"/>
</p:tagLst>
</file>

<file path=ppt/tags/tag265.xml><?xml version="1.0" encoding="utf-8"?>
<p:tagLst xmlns:p="http://schemas.openxmlformats.org/presentationml/2006/main">
  <p:tag name="AS_UNIQUEID" val="181"/>
</p:tagLst>
</file>

<file path=ppt/tags/tag266.xml><?xml version="1.0" encoding="utf-8"?>
<p:tagLst xmlns:p="http://schemas.openxmlformats.org/presentationml/2006/main">
  <p:tag name="AS_UNIQUEID" val="182"/>
</p:tagLst>
</file>

<file path=ppt/tags/tag267.xml><?xml version="1.0" encoding="utf-8"?>
<p:tagLst xmlns:p="http://schemas.openxmlformats.org/presentationml/2006/main">
  <p:tag name="AS_UNIQUEID" val="183"/>
</p:tagLst>
</file>

<file path=ppt/tags/tag268.xml><?xml version="1.0" encoding="utf-8"?>
<p:tagLst xmlns:p="http://schemas.openxmlformats.org/presentationml/2006/main">
  <p:tag name="AS_UNIQUEID" val="184"/>
</p:tagLst>
</file>

<file path=ppt/tags/tag269.xml><?xml version="1.0" encoding="utf-8"?>
<p:tagLst xmlns:p="http://schemas.openxmlformats.org/presentationml/2006/main">
  <p:tag name="AS_UNIQUEID" val="185"/>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186"/>
</p:tagLst>
</file>

<file path=ppt/tags/tag271.xml><?xml version="1.0" encoding="utf-8"?>
<p:tagLst xmlns:p="http://schemas.openxmlformats.org/presentationml/2006/main">
  <p:tag name="AS_UNIQUEID" val="187"/>
</p:tagLst>
</file>

<file path=ppt/tags/tag272.xml><?xml version="1.0" encoding="utf-8"?>
<p:tagLst xmlns:p="http://schemas.openxmlformats.org/presentationml/2006/main">
  <p:tag name="AS_UNIQUEID" val="188"/>
</p:tagLst>
</file>

<file path=ppt/tags/tag273.xml><?xml version="1.0" encoding="utf-8"?>
<p:tagLst xmlns:p="http://schemas.openxmlformats.org/presentationml/2006/main">
  <p:tag name="AS_UNIQUEID" val="189"/>
</p:tagLst>
</file>

<file path=ppt/tags/tag274.xml><?xml version="1.0" encoding="utf-8"?>
<p:tagLst xmlns:p="http://schemas.openxmlformats.org/presentationml/2006/main">
  <p:tag name="AS_UNIQUEID" val="190"/>
</p:tagLst>
</file>

<file path=ppt/tags/tag275.xml><?xml version="1.0" encoding="utf-8"?>
<p:tagLst xmlns:p="http://schemas.openxmlformats.org/presentationml/2006/main">
  <p:tag name="AS_UNIQUEID" val="191"/>
</p:tagLst>
</file>

<file path=ppt/tags/tag276.xml><?xml version="1.0" encoding="utf-8"?>
<p:tagLst xmlns:p="http://schemas.openxmlformats.org/presentationml/2006/main">
  <p:tag name="AS_UNIQUEID" val="192"/>
</p:tagLst>
</file>

<file path=ppt/tags/tag277.xml><?xml version="1.0" encoding="utf-8"?>
<p:tagLst xmlns:p="http://schemas.openxmlformats.org/presentationml/2006/main">
  <p:tag name="AS_UNIQUEID" val="193"/>
</p:tagLst>
</file>

<file path=ppt/tags/tag278.xml><?xml version="1.0" encoding="utf-8"?>
<p:tagLst xmlns:p="http://schemas.openxmlformats.org/presentationml/2006/main">
  <p:tag name="AS_UNIQUEID" val="194"/>
</p:tagLst>
</file>

<file path=ppt/tags/tag279.xml><?xml version="1.0" encoding="utf-8"?>
<p:tagLst xmlns:p="http://schemas.openxmlformats.org/presentationml/2006/main">
  <p:tag name="AS_UNIQUEID" val="195"/>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196"/>
</p:tagLst>
</file>

<file path=ppt/tags/tag281.xml><?xml version="1.0" encoding="utf-8"?>
<p:tagLst xmlns:p="http://schemas.openxmlformats.org/presentationml/2006/main">
  <p:tag name="AS_UNIQUEID" val="197"/>
</p:tagLst>
</file>

<file path=ppt/tags/tag282.xml><?xml version="1.0" encoding="utf-8"?>
<p:tagLst xmlns:p="http://schemas.openxmlformats.org/presentationml/2006/main">
  <p:tag name="AS_UNIQUEID" val="198"/>
</p:tagLst>
</file>

<file path=ppt/tags/tag283.xml><?xml version="1.0" encoding="utf-8"?>
<p:tagLst xmlns:p="http://schemas.openxmlformats.org/presentationml/2006/main">
  <p:tag name="AS_UNIQUEID" val="199"/>
</p:tagLst>
</file>

<file path=ppt/tags/tag284.xml><?xml version="1.0" encoding="utf-8"?>
<p:tagLst xmlns:p="http://schemas.openxmlformats.org/presentationml/2006/main">
  <p:tag name="AS_UNIQUEID" val="200"/>
</p:tagLst>
</file>

<file path=ppt/tags/tag285.xml><?xml version="1.0" encoding="utf-8"?>
<p:tagLst xmlns:p="http://schemas.openxmlformats.org/presentationml/2006/main">
  <p:tag name="AS_UNIQUEID" val="201"/>
</p:tagLst>
</file>

<file path=ppt/tags/tag286.xml><?xml version="1.0" encoding="utf-8"?>
<p:tagLst xmlns:p="http://schemas.openxmlformats.org/presentationml/2006/main">
  <p:tag name="AS_UNIQUEID" val="202"/>
</p:tagLst>
</file>

<file path=ppt/tags/tag287.xml><?xml version="1.0" encoding="utf-8"?>
<p:tagLst xmlns:p="http://schemas.openxmlformats.org/presentationml/2006/main">
  <p:tag name="AS_UNIQUEID" val="203"/>
</p:tagLst>
</file>

<file path=ppt/tags/tag288.xml><?xml version="1.0" encoding="utf-8"?>
<p:tagLst xmlns:p="http://schemas.openxmlformats.org/presentationml/2006/main">
  <p:tag name="AS_UNIQUEID" val="204"/>
</p:tagLst>
</file>

<file path=ppt/tags/tag289.xml><?xml version="1.0" encoding="utf-8"?>
<p:tagLst xmlns:p="http://schemas.openxmlformats.org/presentationml/2006/main">
  <p:tag name="AS_UNIQUEID" val="205"/>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206"/>
</p:tagLst>
</file>

<file path=ppt/tags/tag291.xml><?xml version="1.0" encoding="utf-8"?>
<p:tagLst xmlns:p="http://schemas.openxmlformats.org/presentationml/2006/main">
  <p:tag name="AS_UNIQUEID" val="207"/>
</p:tagLst>
</file>

<file path=ppt/tags/tag292.xml><?xml version="1.0" encoding="utf-8"?>
<p:tagLst xmlns:p="http://schemas.openxmlformats.org/presentationml/2006/main">
  <p:tag name="AS_UNIQUEID" val="208"/>
</p:tagLst>
</file>

<file path=ppt/tags/tag293.xml><?xml version="1.0" encoding="utf-8"?>
<p:tagLst xmlns:p="http://schemas.openxmlformats.org/presentationml/2006/main">
  <p:tag name="AS_UNIQUEID" val="209"/>
</p:tagLst>
</file>

<file path=ppt/tags/tag294.xml><?xml version="1.0" encoding="utf-8"?>
<p:tagLst xmlns:p="http://schemas.openxmlformats.org/presentationml/2006/main">
  <p:tag name="AS_UNIQUEID" val="210"/>
</p:tagLst>
</file>

<file path=ppt/tags/tag295.xml><?xml version="1.0" encoding="utf-8"?>
<p:tagLst xmlns:p="http://schemas.openxmlformats.org/presentationml/2006/main">
  <p:tag name="AS_UNIQUEID" val="211"/>
</p:tagLst>
</file>

<file path=ppt/tags/tag296.xml><?xml version="1.0" encoding="utf-8"?>
<p:tagLst xmlns:p="http://schemas.openxmlformats.org/presentationml/2006/main">
  <p:tag name="AS_UNIQUEID" val="212"/>
</p:tagLst>
</file>

<file path=ppt/tags/tag297.xml><?xml version="1.0" encoding="utf-8"?>
<p:tagLst xmlns:p="http://schemas.openxmlformats.org/presentationml/2006/main">
  <p:tag name="AS_UNIQUEID" val="213"/>
</p:tagLst>
</file>

<file path=ppt/tags/tag298.xml><?xml version="1.0" encoding="utf-8"?>
<p:tagLst xmlns:p="http://schemas.openxmlformats.org/presentationml/2006/main">
  <p:tag name="AS_UNIQUEID" val="214"/>
</p:tagLst>
</file>

<file path=ppt/tags/tag299.xml><?xml version="1.0" encoding="utf-8"?>
<p:tagLst xmlns:p="http://schemas.openxmlformats.org/presentationml/2006/main">
  <p:tag name="AS_UNIQUEID" val="215"/>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216"/>
</p:tagLst>
</file>

<file path=ppt/tags/tag301.xml><?xml version="1.0" encoding="utf-8"?>
<p:tagLst xmlns:p="http://schemas.openxmlformats.org/presentationml/2006/main">
  <p:tag name="AS_UNIQUEID" val="217"/>
</p:tagLst>
</file>

<file path=ppt/tags/tag302.xml><?xml version="1.0" encoding="utf-8"?>
<p:tagLst xmlns:p="http://schemas.openxmlformats.org/presentationml/2006/main">
  <p:tag name="AS_UNIQUEID" val="218"/>
</p:tagLst>
</file>

<file path=ppt/tags/tag303.xml><?xml version="1.0" encoding="utf-8"?>
<p:tagLst xmlns:p="http://schemas.openxmlformats.org/presentationml/2006/main">
  <p:tag name="AS_UNIQUEID" val="219"/>
</p:tagLst>
</file>

<file path=ppt/tags/tag304.xml><?xml version="1.0" encoding="utf-8"?>
<p:tagLst xmlns:p="http://schemas.openxmlformats.org/presentationml/2006/main">
  <p:tag name="AS_UNIQUEID" val="220"/>
</p:tagLst>
</file>

<file path=ppt/tags/tag305.xml><?xml version="1.0" encoding="utf-8"?>
<p:tagLst xmlns:p="http://schemas.openxmlformats.org/presentationml/2006/main">
  <p:tag name="AS_UNIQUEID" val="221"/>
</p:tagLst>
</file>

<file path=ppt/tags/tag306.xml><?xml version="1.0" encoding="utf-8"?>
<p:tagLst xmlns:p="http://schemas.openxmlformats.org/presentationml/2006/main">
  <p:tag name="AS_UNIQUEID" val="222"/>
</p:tagLst>
</file>

<file path=ppt/tags/tag307.xml><?xml version="1.0" encoding="utf-8"?>
<p:tagLst xmlns:p="http://schemas.openxmlformats.org/presentationml/2006/main">
  <p:tag name="AS_UNIQUEID" val="223"/>
</p:tagLst>
</file>

<file path=ppt/tags/tag308.xml><?xml version="1.0" encoding="utf-8"?>
<p:tagLst xmlns:p="http://schemas.openxmlformats.org/presentationml/2006/main">
  <p:tag name="AS_UNIQUEID" val="224"/>
</p:tagLst>
</file>

<file path=ppt/tags/tag309.xml><?xml version="1.0" encoding="utf-8"?>
<p:tagLst xmlns:p="http://schemas.openxmlformats.org/presentationml/2006/main">
  <p:tag name="AS_UNIQUEID" val="225"/>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226"/>
</p:tagLst>
</file>

<file path=ppt/tags/tag311.xml><?xml version="1.0" encoding="utf-8"?>
<p:tagLst xmlns:p="http://schemas.openxmlformats.org/presentationml/2006/main">
  <p:tag name="AS_UNIQUEID" val="227"/>
</p:tagLst>
</file>

<file path=ppt/tags/tag312.xml><?xml version="1.0" encoding="utf-8"?>
<p:tagLst xmlns:p="http://schemas.openxmlformats.org/presentationml/2006/main">
  <p:tag name="AS_UNIQUEID" val="228"/>
</p:tagLst>
</file>

<file path=ppt/tags/tag313.xml><?xml version="1.0" encoding="utf-8"?>
<p:tagLst xmlns:p="http://schemas.openxmlformats.org/presentationml/2006/main">
  <p:tag name="AS_UNIQUEID" val="229"/>
</p:tagLst>
</file>

<file path=ppt/tags/tag314.xml><?xml version="1.0" encoding="utf-8"?>
<p:tagLst xmlns:p="http://schemas.openxmlformats.org/presentationml/2006/main">
  <p:tag name="AS_UNIQUEID" val="230"/>
</p:tagLst>
</file>

<file path=ppt/tags/tag315.xml><?xml version="1.0" encoding="utf-8"?>
<p:tagLst xmlns:p="http://schemas.openxmlformats.org/presentationml/2006/main">
  <p:tag name="AS_UNIQUEID" val="231"/>
</p:tagLst>
</file>

<file path=ppt/tags/tag316.xml><?xml version="1.0" encoding="utf-8"?>
<p:tagLst xmlns:p="http://schemas.openxmlformats.org/presentationml/2006/main">
  <p:tag name="AS_UNIQUEID" val="232"/>
</p:tagLst>
</file>

<file path=ppt/tags/tag317.xml><?xml version="1.0" encoding="utf-8"?>
<p:tagLst xmlns:p="http://schemas.openxmlformats.org/presentationml/2006/main">
  <p:tag name="AS_UNIQUEID" val="233"/>
</p:tagLst>
</file>

<file path=ppt/tags/tag318.xml><?xml version="1.0" encoding="utf-8"?>
<p:tagLst xmlns:p="http://schemas.openxmlformats.org/presentationml/2006/main">
  <p:tag name="AS_UNIQUEID" val="234"/>
</p:tagLst>
</file>

<file path=ppt/tags/tag319.xml><?xml version="1.0" encoding="utf-8"?>
<p:tagLst xmlns:p="http://schemas.openxmlformats.org/presentationml/2006/main">
  <p:tag name="AS_UNIQUEID" val="235"/>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236"/>
</p:tagLst>
</file>

<file path=ppt/tags/tag321.xml><?xml version="1.0" encoding="utf-8"?>
<p:tagLst xmlns:p="http://schemas.openxmlformats.org/presentationml/2006/main">
  <p:tag name="AS_UNIQUEID" val="237"/>
</p:tagLst>
</file>

<file path=ppt/tags/tag322.xml><?xml version="1.0" encoding="utf-8"?>
<p:tagLst xmlns:p="http://schemas.openxmlformats.org/presentationml/2006/main">
  <p:tag name="AS_UNIQUEID" val="238"/>
</p:tagLst>
</file>

<file path=ppt/tags/tag323.xml><?xml version="1.0" encoding="utf-8"?>
<p:tagLst xmlns:p="http://schemas.openxmlformats.org/presentationml/2006/main">
  <p:tag name="AS_UNIQUEID" val="239"/>
</p:tagLst>
</file>

<file path=ppt/tags/tag324.xml><?xml version="1.0" encoding="utf-8"?>
<p:tagLst xmlns:p="http://schemas.openxmlformats.org/presentationml/2006/main">
  <p:tag name="AS_UNIQUEID" val="240"/>
</p:tagLst>
</file>

<file path=ppt/tags/tag325.xml><?xml version="1.0" encoding="utf-8"?>
<p:tagLst xmlns:p="http://schemas.openxmlformats.org/presentationml/2006/main">
  <p:tag name="AS_UNIQUEID" val="241"/>
</p:tagLst>
</file>

<file path=ppt/tags/tag326.xml><?xml version="1.0" encoding="utf-8"?>
<p:tagLst xmlns:p="http://schemas.openxmlformats.org/presentationml/2006/main">
  <p:tag name="AS_UNIQUEID" val="242"/>
</p:tagLst>
</file>

<file path=ppt/tags/tag327.xml><?xml version="1.0" encoding="utf-8"?>
<p:tagLst xmlns:p="http://schemas.openxmlformats.org/presentationml/2006/main">
  <p:tag name="AS_UNIQUEID" val="243"/>
</p:tagLst>
</file>

<file path=ppt/tags/tag328.xml><?xml version="1.0" encoding="utf-8"?>
<p:tagLst xmlns:p="http://schemas.openxmlformats.org/presentationml/2006/main">
  <p:tag name="AS_UNIQUEID" val="244"/>
</p:tagLst>
</file>

<file path=ppt/tags/tag329.xml><?xml version="1.0" encoding="utf-8"?>
<p:tagLst xmlns:p="http://schemas.openxmlformats.org/presentationml/2006/main">
  <p:tag name="AS_UNIQUEID" val="245"/>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246"/>
</p:tagLst>
</file>

<file path=ppt/tags/tag331.xml><?xml version="1.0" encoding="utf-8"?>
<p:tagLst xmlns:p="http://schemas.openxmlformats.org/presentationml/2006/main">
  <p:tag name="AS_UNIQUEID" val="247"/>
</p:tagLst>
</file>

<file path=ppt/tags/tag332.xml><?xml version="1.0" encoding="utf-8"?>
<p:tagLst xmlns:p="http://schemas.openxmlformats.org/presentationml/2006/main">
  <p:tag name="AS_UNIQUEID" val="248"/>
</p:tagLst>
</file>

<file path=ppt/tags/tag333.xml><?xml version="1.0" encoding="utf-8"?>
<p:tagLst xmlns:p="http://schemas.openxmlformats.org/presentationml/2006/main">
  <p:tag name="AS_UNIQUEID" val="249"/>
</p:tagLst>
</file>

<file path=ppt/tags/tag334.xml><?xml version="1.0" encoding="utf-8"?>
<p:tagLst xmlns:p="http://schemas.openxmlformats.org/presentationml/2006/main">
  <p:tag name="AS_UNIQUEID" val="250"/>
</p:tagLst>
</file>

<file path=ppt/tags/tag335.xml><?xml version="1.0" encoding="utf-8"?>
<p:tagLst xmlns:p="http://schemas.openxmlformats.org/presentationml/2006/main">
  <p:tag name="AS_UNIQUEID" val="251"/>
</p:tagLst>
</file>

<file path=ppt/tags/tag336.xml><?xml version="1.0" encoding="utf-8"?>
<p:tagLst xmlns:p="http://schemas.openxmlformats.org/presentationml/2006/main">
  <p:tag name="AS_UNIQUEID" val="252"/>
</p:tagLst>
</file>

<file path=ppt/tags/tag337.xml><?xml version="1.0" encoding="utf-8"?>
<p:tagLst xmlns:p="http://schemas.openxmlformats.org/presentationml/2006/main">
  <p:tag name="AS_UNIQUEID" val="253"/>
</p:tagLst>
</file>

<file path=ppt/tags/tag338.xml><?xml version="1.0" encoding="utf-8"?>
<p:tagLst xmlns:p="http://schemas.openxmlformats.org/presentationml/2006/main">
  <p:tag name="AS_UNIQUEID" val="254"/>
</p:tagLst>
</file>

<file path=ppt/tags/tag339.xml><?xml version="1.0" encoding="utf-8"?>
<p:tagLst xmlns:p="http://schemas.openxmlformats.org/presentationml/2006/main">
  <p:tag name="AS_UNIQUEID" val="255"/>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256"/>
</p:tagLst>
</file>

<file path=ppt/tags/tag341.xml><?xml version="1.0" encoding="utf-8"?>
<p:tagLst xmlns:p="http://schemas.openxmlformats.org/presentationml/2006/main">
  <p:tag name="AS_UNIQUEID" val="257"/>
</p:tagLst>
</file>

<file path=ppt/tags/tag342.xml><?xml version="1.0" encoding="utf-8"?>
<p:tagLst xmlns:p="http://schemas.openxmlformats.org/presentationml/2006/main">
  <p:tag name="AS_UNIQUEID" val="258"/>
</p:tagLst>
</file>

<file path=ppt/tags/tag343.xml><?xml version="1.0" encoding="utf-8"?>
<p:tagLst xmlns:p="http://schemas.openxmlformats.org/presentationml/2006/main">
  <p:tag name="AS_UNIQUEID" val="259"/>
</p:tagLst>
</file>

<file path=ppt/tags/tag344.xml><?xml version="1.0" encoding="utf-8"?>
<p:tagLst xmlns:p="http://schemas.openxmlformats.org/presentationml/2006/main">
  <p:tag name="AS_UNIQUEID" val="260"/>
</p:tagLst>
</file>

<file path=ppt/tags/tag345.xml><?xml version="1.0" encoding="utf-8"?>
<p:tagLst xmlns:p="http://schemas.openxmlformats.org/presentationml/2006/main">
  <p:tag name="AS_UNIQUEID" val="261"/>
</p:tagLst>
</file>

<file path=ppt/tags/tag346.xml><?xml version="1.0" encoding="utf-8"?>
<p:tagLst xmlns:p="http://schemas.openxmlformats.org/presentationml/2006/main">
  <p:tag name="AS_UNIQUEID" val="262"/>
</p:tagLst>
</file>

<file path=ppt/tags/tag347.xml><?xml version="1.0" encoding="utf-8"?>
<p:tagLst xmlns:p="http://schemas.openxmlformats.org/presentationml/2006/main">
  <p:tag name="AS_UNIQUEID" val="263"/>
</p:tagLst>
</file>

<file path=ppt/tags/tag348.xml><?xml version="1.0" encoding="utf-8"?>
<p:tagLst xmlns:p="http://schemas.openxmlformats.org/presentationml/2006/main">
  <p:tag name="AS_UNIQUEID" val="264"/>
</p:tagLst>
</file>

<file path=ppt/tags/tag349.xml><?xml version="1.0" encoding="utf-8"?>
<p:tagLst xmlns:p="http://schemas.openxmlformats.org/presentationml/2006/main">
  <p:tag name="AS_UNIQUEID" val="265"/>
</p:tagLst>
</file>

<file path=ppt/tags/tag35.xml><?xml version="1.0" encoding="utf-8"?>
<p:tagLst xmlns:p="http://schemas.openxmlformats.org/presentationml/2006/main">
  <p:tag name="AS_UNIQUEID" val="319"/>
</p:tagLst>
</file>

<file path=ppt/tags/tag350.xml><?xml version="1.0" encoding="utf-8"?>
<p:tagLst xmlns:p="http://schemas.openxmlformats.org/presentationml/2006/main">
  <p:tag name="AS_UNIQUEID" val="266"/>
</p:tagLst>
</file>

<file path=ppt/tags/tag351.xml><?xml version="1.0" encoding="utf-8"?>
<p:tagLst xmlns:p="http://schemas.openxmlformats.org/presentationml/2006/main">
  <p:tag name="AS_UNIQUEID" val="267"/>
</p:tagLst>
</file>

<file path=ppt/tags/tag352.xml><?xml version="1.0" encoding="utf-8"?>
<p:tagLst xmlns:p="http://schemas.openxmlformats.org/presentationml/2006/main">
  <p:tag name="AS_UNIQUEID" val="268"/>
</p:tagLst>
</file>

<file path=ppt/tags/tag353.xml><?xml version="1.0" encoding="utf-8"?>
<p:tagLst xmlns:p="http://schemas.openxmlformats.org/presentationml/2006/main">
  <p:tag name="AS_UNIQUEID" val="269"/>
</p:tagLst>
</file>

<file path=ppt/tags/tag354.xml><?xml version="1.0" encoding="utf-8"?>
<p:tagLst xmlns:p="http://schemas.openxmlformats.org/presentationml/2006/main">
  <p:tag name="AS_UNIQUEID" val="270"/>
</p:tagLst>
</file>

<file path=ppt/tags/tag355.xml><?xml version="1.0" encoding="utf-8"?>
<p:tagLst xmlns:p="http://schemas.openxmlformats.org/presentationml/2006/main">
  <p:tag name="AS_UNIQUEID" val="271"/>
</p:tagLst>
</file>

<file path=ppt/tags/tag356.xml><?xml version="1.0" encoding="utf-8"?>
<p:tagLst xmlns:p="http://schemas.openxmlformats.org/presentationml/2006/main">
  <p:tag name="AS_UNIQUEID" val="272"/>
</p:tagLst>
</file>

<file path=ppt/tags/tag357.xml><?xml version="1.0" encoding="utf-8"?>
<p:tagLst xmlns:p="http://schemas.openxmlformats.org/presentationml/2006/main">
  <p:tag name="AS_UNIQUEID" val="273"/>
</p:tagLst>
</file>

<file path=ppt/tags/tag358.xml><?xml version="1.0" encoding="utf-8"?>
<p:tagLst xmlns:p="http://schemas.openxmlformats.org/presentationml/2006/main">
  <p:tag name="AS_UNIQUEID" val="274"/>
</p:tagLst>
</file>

<file path=ppt/tags/tag359.xml><?xml version="1.0" encoding="utf-8"?>
<p:tagLst xmlns:p="http://schemas.openxmlformats.org/presentationml/2006/main">
  <p:tag name="AS_UNIQUEID" val="275"/>
</p:tagLst>
</file>

<file path=ppt/tags/tag36.xml><?xml version="1.0" encoding="utf-8"?>
<p:tagLst xmlns:p="http://schemas.openxmlformats.org/presentationml/2006/main">
  <p:tag name="AS_UNIQUEID" val="320"/>
</p:tagLst>
</file>

<file path=ppt/tags/tag360.xml><?xml version="1.0" encoding="utf-8"?>
<p:tagLst xmlns:p="http://schemas.openxmlformats.org/presentationml/2006/main">
  <p:tag name="AS_UNIQUEID" val="276"/>
</p:tagLst>
</file>

<file path=ppt/tags/tag361.xml><?xml version="1.0" encoding="utf-8"?>
<p:tagLst xmlns:p="http://schemas.openxmlformats.org/presentationml/2006/main">
  <p:tag name="AS_UNIQUEID" val="277"/>
</p:tagLst>
</file>

<file path=ppt/tags/tag362.xml><?xml version="1.0" encoding="utf-8"?>
<p:tagLst xmlns:p="http://schemas.openxmlformats.org/presentationml/2006/main">
  <p:tag name="AS_UNIQUEID" val="278"/>
</p:tagLst>
</file>

<file path=ppt/tags/tag363.xml><?xml version="1.0" encoding="utf-8"?>
<p:tagLst xmlns:p="http://schemas.openxmlformats.org/presentationml/2006/main">
  <p:tag name="AS_UNIQUEID" val="279"/>
</p:tagLst>
</file>

<file path=ppt/tags/tag364.xml><?xml version="1.0" encoding="utf-8"?>
<p:tagLst xmlns:p="http://schemas.openxmlformats.org/presentationml/2006/main">
  <p:tag name="AS_UNIQUEID" val="280"/>
</p:tagLst>
</file>

<file path=ppt/tags/tag365.xml><?xml version="1.0" encoding="utf-8"?>
<p:tagLst xmlns:p="http://schemas.openxmlformats.org/presentationml/2006/main">
  <p:tag name="AS_UNIQUEID" val="281"/>
</p:tagLst>
</file>

<file path=ppt/tags/tag366.xml><?xml version="1.0" encoding="utf-8"?>
<p:tagLst xmlns:p="http://schemas.openxmlformats.org/presentationml/2006/main">
  <p:tag name="AS_UNIQUEID" val="282"/>
</p:tagLst>
</file>

<file path=ppt/tags/tag367.xml><?xml version="1.0" encoding="utf-8"?>
<p:tagLst xmlns:p="http://schemas.openxmlformats.org/presentationml/2006/main">
  <p:tag name="AS_UNIQUEID" val="283"/>
</p:tagLst>
</file>

<file path=ppt/tags/tag368.xml><?xml version="1.0" encoding="utf-8"?>
<p:tagLst xmlns:p="http://schemas.openxmlformats.org/presentationml/2006/main">
  <p:tag name="AS_UNIQUEID" val="284"/>
</p:tagLst>
</file>

<file path=ppt/tags/tag369.xml><?xml version="1.0" encoding="utf-8"?>
<p:tagLst xmlns:p="http://schemas.openxmlformats.org/presentationml/2006/main">
  <p:tag name="AS_OS" val="Unix 3.10 unknown"/>
  <p:tag name="AS_RELEASE_DATE" val="2017.06.20"/>
  <p:tag name="AS_TITLE" val="Aspose.Slides for Java"/>
  <p:tag name="AS_VERSION" val="17.6"/>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24"/>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28"/>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35"/>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41"/>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46"/>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53"/>
</p:tagLst>
</file>

<file path=ppt/tags/tag7.xml><?xml version="1.0" encoding="utf-8"?>
<p:tagLst xmlns:p="http://schemas.openxmlformats.org/presentationml/2006/main">
  <p:tag name="AS_UNIQUEID" val="29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60"/>
</p:tagLst>
</file>

<file path=ppt/tags/tag77.xml><?xml version="1.0" encoding="utf-8"?>
<p:tagLst xmlns:p="http://schemas.openxmlformats.org/presentationml/2006/main">
  <p:tag name="AS_UNIQUEID" val="361"/>
</p:tagLst>
</file>

<file path=ppt/tags/tag78.xml><?xml version="1.0" encoding="utf-8"?>
<p:tagLst xmlns:p="http://schemas.openxmlformats.org/presentationml/2006/main">
  <p:tag name="AS_UNIQUEID" val="362"/>
</p:tagLst>
</file>

<file path=ppt/tags/tag79.xml><?xml version="1.0" encoding="utf-8"?>
<p:tagLst xmlns:p="http://schemas.openxmlformats.org/presentationml/2006/main">
  <p:tag name="AS_UNIQUEID" val="36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64"/>
</p:tagLst>
</file>

<file path=ppt/tags/tag81.xml><?xml version="1.0" encoding="utf-8"?>
<p:tagLst xmlns:p="http://schemas.openxmlformats.org/presentationml/2006/main">
  <p:tag name="AS_UNIQUEID" val="365"/>
</p:tagLst>
</file>

<file path=ppt/tags/tag82.xml><?xml version="1.0" encoding="utf-8"?>
<p:tagLst xmlns:p="http://schemas.openxmlformats.org/presentationml/2006/main">
  <p:tag name="AS_UNIQUEID" val="366"/>
</p:tagLst>
</file>

<file path=ppt/tags/tag83.xml><?xml version="1.0" encoding="utf-8"?>
<p:tagLst xmlns:p="http://schemas.openxmlformats.org/presentationml/2006/main">
  <p:tag name="AS_UNIQUEID" val="367"/>
</p:tagLst>
</file>

<file path=ppt/tags/tag84.xml><?xml version="1.0" encoding="utf-8"?>
<p:tagLst xmlns:p="http://schemas.openxmlformats.org/presentationml/2006/main">
  <p:tag name="AS_UNIQUEID" val="1"/>
</p:tagLst>
</file>

<file path=ppt/tags/tag85.xml><?xml version="1.0" encoding="utf-8"?>
<p:tagLst xmlns:p="http://schemas.openxmlformats.org/presentationml/2006/main">
  <p:tag name="AS_UNIQUEID" val="2"/>
</p:tagLst>
</file>

<file path=ppt/tags/tag86.xml><?xml version="1.0" encoding="utf-8"?>
<p:tagLst xmlns:p="http://schemas.openxmlformats.org/presentationml/2006/main">
  <p:tag name="AS_UNIQUEID" val="3"/>
</p:tagLst>
</file>

<file path=ppt/tags/tag87.xml><?xml version="1.0" encoding="utf-8"?>
<p:tagLst xmlns:p="http://schemas.openxmlformats.org/presentationml/2006/main">
  <p:tag name="AS_UNIQUEID" val="4"/>
</p:tagLst>
</file>

<file path=ppt/tags/tag88.xml><?xml version="1.0" encoding="utf-8"?>
<p:tagLst xmlns:p="http://schemas.openxmlformats.org/presentationml/2006/main">
  <p:tag name="AS_UNIQUEID" val="0"/>
</p:tagLst>
</file>

<file path=ppt/tags/tag89.xml><?xml version="1.0" encoding="utf-8"?>
<p:tagLst xmlns:p="http://schemas.openxmlformats.org/presentationml/2006/main">
  <p:tag name="AS_UNIQUEID" val="5"/>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6"/>
</p:tagLst>
</file>

<file path=ppt/tags/tag91.xml><?xml version="1.0" encoding="utf-8"?>
<p:tagLst xmlns:p="http://schemas.openxmlformats.org/presentationml/2006/main">
  <p:tag name="AS_UNIQUEID" val="7"/>
</p:tagLst>
</file>

<file path=ppt/tags/tag92.xml><?xml version="1.0" encoding="utf-8"?>
<p:tagLst xmlns:p="http://schemas.openxmlformats.org/presentationml/2006/main">
  <p:tag name="AS_UNIQUEID" val="8"/>
</p:tagLst>
</file>

<file path=ppt/tags/tag93.xml><?xml version="1.0" encoding="utf-8"?>
<p:tagLst xmlns:p="http://schemas.openxmlformats.org/presentationml/2006/main">
  <p:tag name="AS_UNIQUEID" val="9"/>
</p:tagLst>
</file>

<file path=ppt/tags/tag94.xml><?xml version="1.0" encoding="utf-8"?>
<p:tagLst xmlns:p="http://schemas.openxmlformats.org/presentationml/2006/main">
  <p:tag name="AS_UNIQUEID" val="10"/>
</p:tagLst>
</file>

<file path=ppt/tags/tag95.xml><?xml version="1.0" encoding="utf-8"?>
<p:tagLst xmlns:p="http://schemas.openxmlformats.org/presentationml/2006/main">
  <p:tag name="AS_UNIQUEID" val="11"/>
</p:tagLst>
</file>

<file path=ppt/tags/tag96.xml><?xml version="1.0" encoding="utf-8"?>
<p:tagLst xmlns:p="http://schemas.openxmlformats.org/presentationml/2006/main">
  <p:tag name="AS_UNIQUEID" val="12"/>
</p:tagLst>
</file>

<file path=ppt/tags/tag97.xml><?xml version="1.0" encoding="utf-8"?>
<p:tagLst xmlns:p="http://schemas.openxmlformats.org/presentationml/2006/main">
  <p:tag name="AS_UNIQUEID" val="13"/>
</p:tagLst>
</file>

<file path=ppt/tags/tag98.xml><?xml version="1.0" encoding="utf-8"?>
<p:tagLst xmlns:p="http://schemas.openxmlformats.org/presentationml/2006/main">
  <p:tag name="AS_UNIQUEID" val="14"/>
</p:tagLst>
</file>

<file path=ppt/tags/tag99.xml><?xml version="1.0" encoding="utf-8"?>
<p:tagLst xmlns:p="http://schemas.openxmlformats.org/presentationml/2006/main">
  <p:tag name="AS_UNIQUEID" val="1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203</Paragraphs>
  <Slides>52</Slides>
  <Notes>1</Notes>
  <TotalTime>0</TotalTime>
  <HiddenSlides>0</HiddenSlides>
  <MMClips>1</MMClips>
  <ScaleCrop>0</ScaleCrop>
  <HeadingPairs>
    <vt:vector baseType="variant" size="4">
      <vt:variant>
        <vt:lpstr>Theme</vt:lpstr>
      </vt:variant>
      <vt:variant>
        <vt:i4>1</vt:i4>
      </vt:variant>
      <vt:variant>
        <vt:lpstr>Slide Titles</vt:lpstr>
      </vt:variant>
      <vt:variant>
        <vt:i4>52</vt:i4>
      </vt:variant>
    </vt:vector>
  </HeadingPairs>
  <TitlesOfParts>
    <vt:vector baseType="lpstr" size="53">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2020-09-30T13:29:15.461</cp:lastPrinted>
  <dcterms:created xsi:type="dcterms:W3CDTF">2020-09-30T13:29:15Z</dcterms:created>
  <dcterms:modified xsi:type="dcterms:W3CDTF">2020-09-30T05:29:20Z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