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Lst>
  <p:sldIdLst>
    <p:sldId id="480" r:id="rId3"/>
    <p:sldId id="265" r:id="rId4"/>
    <p:sldId id="482" r:id="rId5"/>
    <p:sldId id="320" r:id="rId6"/>
    <p:sldId id="319" r:id="rId7"/>
    <p:sldId id="318" r:id="rId8"/>
    <p:sldId id="260" r:id="rId9"/>
    <p:sldId id="364" r:id="rId10"/>
    <p:sldId id="261" r:id="rId11"/>
    <p:sldId id="365" r:id="rId12"/>
    <p:sldId id="257" r:id="rId13"/>
    <p:sldId id="258" r:id="rId14"/>
    <p:sldId id="259" r:id="rId15"/>
    <p:sldId id="262" r:id="rId16"/>
    <p:sldId id="263" r:id="rId17"/>
    <p:sldId id="264" r:id="rId18"/>
    <p:sldId id="267" r:id="rId19"/>
    <p:sldId id="268" r:id="rId20"/>
    <p:sldId id="269" r:id="rId21"/>
    <p:sldId id="270" r:id="rId22"/>
    <p:sldId id="271" r:id="rId23"/>
    <p:sldId id="272" r:id="rId24"/>
    <p:sldId id="273" r:id="rId25"/>
    <p:sldId id="274" r:id="rId26"/>
    <p:sldId id="275" r:id="rId27"/>
    <p:sldId id="276" r:id="rId28"/>
    <p:sldId id="277" r:id="rId29"/>
    <p:sldId id="279" r:id="rId30"/>
    <p:sldId id="280" r:id="rId31"/>
    <p:sldId id="281" r:id="rId32"/>
    <p:sldId id="282" r:id="rId33"/>
    <p:sldId id="374" r:id="rId34"/>
    <p:sldId id="493" r:id="rId35"/>
    <p:sldId id="341" r:id="rId36"/>
    <p:sldId id="376" r:id="rId37"/>
    <p:sldId id="484" r:id="rId38"/>
    <p:sldId id="485" r:id="rId39"/>
    <p:sldId id="486" r:id="rId40"/>
    <p:sldId id="487" r:id="rId41"/>
    <p:sldId id="489" r:id="rId42"/>
    <p:sldId id="488" r:id="rId43"/>
    <p:sldId id="340" r:id="rId44"/>
    <p:sldId id="347" r:id="rId45"/>
    <p:sldId id="495" r:id="rId46"/>
  </p:sldIdLst>
  <p:sldSz cx="9144000" cy="6858000" type="screen4x3"/>
  <p:notesSz cx="6858000" cy="9144000"/>
  <p:custDataLst>
    <p:tags r:id="rId47"/>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Garamond" panose="02020404030301010803" pitchFamily="18" charset="0"/>
        <a:ea typeface="宋体" panose="02010600030101010101" pitchFamily="2" charset="-122"/>
        <a:cs typeface="+mn-cs"/>
      </a:defRPr>
    </a:lvl9pPr>
  </p:defaultTextStyle>
</p:presentation>
</file>

<file path=ppt/commentAuthors.xml><?xml version="1.0" encoding="utf-8"?>
<p:cmAuthorLst xmlns:p="http://schemas.openxmlformats.org/presentationml/2006/main">
  <p:cmAuthor id="1" name="新课标第一网" initials="新"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47"/>
    <p:restoredTop sz="94660"/>
  </p:normalViewPr>
  <p:slideViewPr>
    <p:cSldViewPr showGuides="1">
      <p:cViewPr varScale="1">
        <p:scale>
          <a:sx n="72" d="100"/>
          <a:sy n="72" d="100"/>
        </p:scale>
        <p:origin x="1524" y="66"/>
      </p:cViewPr>
      <p:guideLst>
        <p:guide orient="horz" pos="2137"/>
        <p:guide pos="2856"/>
      </p:guideLst>
    </p:cSldViewPr>
  </p:slideViewPr>
  <p:notesTextViewPr>
    <p:cViewPr>
      <p:scale>
        <a:sx n="100" d="100"/>
        <a:sy n="100" d="100"/>
      </p:scale>
      <p:origin x="0" y="0"/>
    </p:cViewPr>
  </p:notesTextViewPr>
  <p:sorterViewPr showFormatting="0">
    <p:cViewPr>
      <p:scale>
        <a:sx n="66" d="100"/>
        <a:sy n="66" d="100"/>
      </p:scale>
      <p:origin x="0" y="3792"/>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tags" Target="tags/tag1.xml" /><Relationship Id="rId48" Type="http://schemas.openxmlformats.org/officeDocument/2006/relationships/presProps" Target="presProps.xml" /><Relationship Id="rId49" Type="http://schemas.openxmlformats.org/officeDocument/2006/relationships/viewProps" Target="viewProps.xml" /><Relationship Id="rId5" Type="http://schemas.openxmlformats.org/officeDocument/2006/relationships/slide" Target="slides/slide3.xml" /><Relationship Id="rId50" Type="http://schemas.openxmlformats.org/officeDocument/2006/relationships/theme" Target="theme/theme1.xml" /><Relationship Id="rId51" Type="http://schemas.openxmlformats.org/officeDocument/2006/relationships/tableStyles" Target="tableStyles.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nvGrpSpPr>
      <p:grpSpPr>
        <a:xfrm>
          <a:off x="0" y="0"/>
          <a:ext cx="0" cy="0"/>
        </a:xfrm>
      </p:grpSpPr>
      <p:grpSp>
        <p:nvGrpSpPr>
          <p:cNvPr id="2050" name="Group 2"/>
          <p:cNvGrpSpPr/>
          <p:nvPr/>
        </p:nvGrpSpPr>
        <p:grpSpPr>
          <a:xfrm>
            <a:off x="0" y="0"/>
            <a:ext cx="9140825" cy="6850063"/>
            <a:chExt cx="5758" cy="4315"/>
          </a:xfrm>
        </p:grpSpPr>
        <p:grpSp>
          <p:nvGrpSpPr>
            <p:cNvPr id="2056" name="Group 3"/>
            <p:cNvGrpSpPr/>
            <p:nvPr userDrawn="1"/>
          </p:nvGrpSpPr>
          <p:grpSpPr>
            <a:xfrm>
              <a:off x="1728" y="2230"/>
              <a:ext cx="4027" cy="2085"/>
              <a:chOff x="1728" y="2230"/>
              <a:chExt cx="4027" cy="2085"/>
            </a:xfrm>
          </p:grpSpPr>
          <p:sp>
            <p:nvSpPr>
              <p:cNvPr id="20" name="Freeform 4"/>
              <p:cNvSpPr/>
              <p:nvPr/>
            </p:nvSpPr>
            <p:spPr bwMode="hidden">
              <a:xfrm>
                <a:off x="1728" y="2644"/>
                <a:ext cx="2882" cy="1671"/>
              </a:xfrm>
              <a:custGeom>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0">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21" name="Freeform 5"/>
              <p:cNvSpPr/>
              <p:nvPr/>
            </p:nvSpPr>
            <p:spPr bwMode="hidden">
              <a:xfrm>
                <a:off x="4170" y="2671"/>
                <a:ext cx="1259" cy="811"/>
              </a:xfrm>
              <a:custGeom>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22" name="Freeform 6"/>
              <p:cNvSpPr/>
              <p:nvPr/>
            </p:nvSpPr>
            <p:spPr bwMode="hidden">
              <a:xfrm>
                <a:off x="2900" y="3346"/>
                <a:ext cx="2849" cy="969"/>
              </a:xfrm>
              <a:custGeom>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23" name="Freeform 7"/>
              <p:cNvSpPr/>
              <p:nvPr/>
            </p:nvSpPr>
            <p:spPr bwMode="hidden">
              <a:xfrm>
                <a:off x="2748" y="2230"/>
                <a:ext cx="3007" cy="2085"/>
              </a:xfrm>
              <a:custGeom>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24" name="Freeform 8"/>
              <p:cNvSpPr/>
              <p:nvPr/>
            </p:nvSpPr>
            <p:spPr bwMode="hidden">
              <a:xfrm>
                <a:off x="4501" y="2317"/>
                <a:ext cx="1248" cy="539"/>
              </a:xfrm>
              <a:custGeom>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grpSp>
        <p:sp>
          <p:nvSpPr>
            <p:cNvPr id="18" name="Freeform 9"/>
            <p:cNvSpPr/>
            <p:nvPr/>
          </p:nvSpPr>
          <p:spPr bwMode="hidden">
            <a:xfrm>
              <a:off x="3322" y="1341"/>
              <a:ext cx="1825" cy="1537"/>
            </a:xfrm>
            <a:custGeom>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19" name="Freeform 10"/>
            <p:cNvSpPr/>
            <p:nvPr/>
          </p:nvSpPr>
          <p:spPr bwMode="hidden">
            <a:xfrm>
              <a:off x="0" y="0"/>
              <a:ext cx="5758" cy="1776"/>
            </a:xfrm>
            <a:custGeom>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grpSp>
      <p:sp>
        <p:nvSpPr>
          <p:cNvPr id="203787" name="Rectangle 11"/>
          <p:cNvSpPr>
            <a:spLocks noGrp="1" noChangeArrowheads="1"/>
          </p:cNvSpPr>
          <p:nvPr>
            <p:ph type="ctrTitle" sz="quarter"/>
          </p:nvPr>
        </p:nvSpPr>
        <p:spPr>
          <a:xfrm>
            <a:off x="685800" y="1736725"/>
            <a:ext cx="7772400" cy="1920875"/>
          </a:xfrm>
        </p:spPr>
        <p:txBody>
          <a:bodyPr/>
          <a:lstStyle>
            <a:lvl1pPr>
              <a:defRPr sz="6000"/>
            </a:lvl1pPr>
          </a:lstStyle>
          <a:p>
            <a:r>
              <a:rPr lang="zh-CN" altLang="en-US"/>
              <a:t>单击此处编辑母版标题样式</a:t>
            </a:r>
            <a:endParaRPr lang="zh-CN" altLang="en-US"/>
          </a:p>
        </p:txBody>
      </p:sp>
      <p:sp>
        <p:nvSpPr>
          <p:cNvPr id="203788" name="Rectangle 12"/>
          <p:cNvSpPr>
            <a:spLocks noGrp="1" noChangeArrowheads="1"/>
          </p:cNvSpPr>
          <p:nvPr>
            <p:ph type="subTitle" sz="quarter" idx="1"/>
          </p:nvPr>
        </p:nvSpPr>
        <p:spPr>
          <a:xfrm>
            <a:off x="1371600" y="3886200"/>
            <a:ext cx="6400800" cy="1752600"/>
          </a:xfrm>
        </p:spPr>
        <p:txBody>
          <a:bodyPr/>
          <a:lstStyle>
            <a:lvl1pPr marL="0" indent="0" algn="ctr">
              <a:buFont typeface="Wingdings" panose="05000000000000000000" pitchFamily="2" charset="2"/>
              <a:buNone/>
              <a:defRPr/>
            </a:lvl1pPr>
          </a:lstStyle>
          <a:p>
            <a:r>
              <a:rPr lang="zh-CN" altLang="en-US"/>
              <a:t>单击此处编辑母版副标题样式</a:t>
            </a:r>
            <a:endParaRPr lang="zh-CN" altLang="en-US"/>
          </a:p>
        </p:txBody>
      </p:sp>
      <p:sp>
        <p:nvSpPr>
          <p:cNvPr id="25" name="Rectangle 13"/>
          <p:cNvSpPr>
            <a:spLocks noGrp="1" noChangeArrowheads="1"/>
          </p:cNvSpPr>
          <p:nvPr>
            <p:ph type="dt" sz="quarter" idx="2"/>
          </p:nvPr>
        </p:nvSpPr>
        <p:spPr bwMode="auto">
          <a:xfrm>
            <a:off x="457200" y="6248400"/>
            <a:ext cx="2133600" cy="476250"/>
          </a:xfrm>
          <a:prstGeom prst="rect">
            <a:avLst/>
          </a:prstGeom>
          <a:ln>
            <a:miter lim="800000"/>
          </a:ln>
        </p:spPr>
        <p:txBody>
          <a:bodyPr vert="horz" wrap="square" lIns="91440" tIns="45720" rIns="91440" bIns="45720" numCol="1" anchor="b"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6" name="Rectangle 14"/>
          <p:cNvSpPr>
            <a:spLocks noGrp="1" noChangeArrowheads="1"/>
          </p:cNvSpPr>
          <p:nvPr>
            <p:ph type="ftr" sz="quarter" idx="3"/>
          </p:nvPr>
        </p:nvSpPr>
        <p:spPr bwMode="auto">
          <a:xfrm>
            <a:off x="3124200" y="6251575"/>
            <a:ext cx="2895600" cy="476250"/>
          </a:xfrm>
          <a:prstGeom prst="rect">
            <a:avLst/>
          </a:prstGeom>
          <a:ln>
            <a:miter lim="800000"/>
          </a:ln>
        </p:spPr>
        <p:txBody>
          <a:bodyPr vert="horz" wrap="square" lIns="91440" tIns="45720" rIns="91440" bIns="45720" numCol="1" anchor="b"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7" name="Rectangle 15"/>
          <p:cNvSpPr>
            <a:spLocks noGrp="1" noChangeArrowheads="1"/>
          </p:cNvSpPr>
          <p:nvPr>
            <p:ph type="sldNum" sz="quarter" idx="4"/>
          </p:nvPr>
        </p:nvSpPr>
        <p:spPr bwMode="auto">
          <a:xfrm>
            <a:off x="6553200" y="6254750"/>
            <a:ext cx="2133600" cy="476250"/>
          </a:xfrm>
          <a:prstGeom prst="rect">
            <a:avLst/>
          </a:prstGeom>
          <a:ln>
            <a:miter lim="800000"/>
          </a:ln>
        </p:spPr>
        <p:txBody>
          <a:bodyPr vert="horz" wrap="square" lIns="91440" tIns="45720" rIns="91440" bIns="45720" numCol="1" anchor="b" anchorCtr="0" compatLnSpc="1"/>
          <a:lstStyle/>
          <a:p>
            <a:pPr algn="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spd="slow">
    <p:randomBar dir="vert"/>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lstStyle/>
          <a:p>
            <a:pPr lvl="0" eaLnBrk="1" hangingPunct="1"/>
            <a:fld id="{9A0DB2DC-4C9A-4742-B13C-FB6460FD3503}" type="slidenum">
              <a:rPr lang="en-US" altLang="zh-CN"/>
              <a:t/>
            </a:fld>
            <a:endParaRPr lang="en-US" altLang="zh-CN">
              <a:latin typeface="Garamond" panose="02020404030301010803" pitchFamily="18" charset="0"/>
            </a:endParaRPr>
          </a:p>
        </p:txBody>
      </p:sp>
      <p:sp>
        <p:nvSpPr>
          <p:cNvPr id="6" name="页脚占位符 5"/>
          <p:cNvSpPr>
            <a:spLocks noGrp="1"/>
          </p:cNvSpPr>
          <p:nvPr>
            <p:ph type="ftr"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randomBar dir="vert"/>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lstStyle/>
          <a:p>
            <a:pPr lvl="0" eaLnBrk="1" hangingPunct="1"/>
            <a:fld id="{9A0DB2DC-4C9A-4742-B13C-FB6460FD3503}" type="slidenum">
              <a:rPr lang="en-US" altLang="zh-CN"/>
              <a:t/>
            </a:fld>
            <a:endParaRPr lang="en-US" altLang="zh-CN">
              <a:latin typeface="Garamond" panose="02020404030301010803" pitchFamily="18" charset="0"/>
            </a:endParaRPr>
          </a:p>
        </p:txBody>
      </p:sp>
      <p:sp>
        <p:nvSpPr>
          <p:cNvPr id="6" name="页脚占位符 5"/>
          <p:cNvSpPr>
            <a:spLocks noGrp="1"/>
          </p:cNvSpPr>
          <p:nvPr>
            <p:ph type="ftr"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randomBar dir="vert"/>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457200" y="274638"/>
            <a:ext cx="8229600" cy="585152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spd="slow">
    <p:randomBar dir="vert"/>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lstStyle/>
          <a:p>
            <a:pPr lvl="0" eaLnBrk="1" hangingPunct="1"/>
            <a:fld id="{9A0DB2DC-4C9A-4742-B13C-FB6460FD3503}" type="slidenum">
              <a:rPr lang="en-US" altLang="zh-CN"/>
              <a:t/>
            </a:fld>
            <a:endParaRPr lang="en-US" altLang="zh-CN">
              <a:latin typeface="Garamond" panose="02020404030301010803" pitchFamily="18" charset="0"/>
            </a:endParaRPr>
          </a:p>
        </p:txBody>
      </p:sp>
      <p:sp>
        <p:nvSpPr>
          <p:cNvPr id="6" name="页脚占位符 5"/>
          <p:cNvSpPr>
            <a:spLocks noGrp="1"/>
          </p:cNvSpPr>
          <p:nvPr>
            <p:ph type="ftr"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randomBar dir="vert"/>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1"/>
          </p:nvPr>
        </p:nvSpPr>
        <p:spPr/>
        <p:txBody>
          <a:bodyPr/>
          <a:lstStyle/>
          <a:p>
            <a:pPr lvl="0" eaLnBrk="1" hangingPunct="1"/>
            <a:fld id="{9A0DB2DC-4C9A-4742-B13C-FB6460FD3503}" type="slidenum">
              <a:rPr lang="en-US" altLang="zh-CN"/>
              <a:t/>
            </a:fld>
            <a:endParaRPr lang="en-US" altLang="zh-CN">
              <a:latin typeface="Garamond" panose="02020404030301010803" pitchFamily="18" charset="0"/>
            </a:endParaRPr>
          </a:p>
        </p:txBody>
      </p:sp>
      <p:sp>
        <p:nvSpPr>
          <p:cNvPr id="6" name="页脚占位符 5"/>
          <p:cNvSpPr>
            <a:spLocks noGrp="1"/>
          </p:cNvSpPr>
          <p:nvPr>
            <p:ph type="ftr"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randomBar dir="vert"/>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1"/>
          </p:nvPr>
        </p:nvSpPr>
        <p:spPr/>
        <p:txBody>
          <a:bodyPr/>
          <a:lstStyle/>
          <a:p>
            <a:pPr lvl="0" eaLnBrk="1" hangingPunct="1"/>
            <a:fld id="{9A0DB2DC-4C9A-4742-B13C-FB6460FD3503}" type="slidenum">
              <a:rPr lang="en-US" altLang="zh-CN"/>
              <a:t/>
            </a:fld>
            <a:endParaRPr lang="en-US" altLang="zh-CN">
              <a:latin typeface="Garamond" panose="02020404030301010803" pitchFamily="18" charset="0"/>
            </a:endParaRPr>
          </a:p>
        </p:txBody>
      </p:sp>
      <p:sp>
        <p:nvSpPr>
          <p:cNvPr id="7" name="页脚占位符 6"/>
          <p:cNvSpPr>
            <a:spLocks noGrp="1"/>
          </p:cNvSpPr>
          <p:nvPr>
            <p:ph type="ftr"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randomBar dir="vert"/>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灯片编号占位符 7"/>
          <p:cNvSpPr>
            <a:spLocks noGrp="1"/>
          </p:cNvSpPr>
          <p:nvPr>
            <p:ph type="sldNum" sz="quarter" idx="11"/>
          </p:nvPr>
        </p:nvSpPr>
        <p:spPr/>
        <p:txBody>
          <a:bodyPr/>
          <a:lstStyle/>
          <a:p>
            <a:pPr lvl="0" eaLnBrk="1" hangingPunct="1"/>
            <a:fld id="{9A0DB2DC-4C9A-4742-B13C-FB6460FD3503}" type="slidenum">
              <a:rPr lang="en-US" altLang="zh-CN"/>
              <a:t/>
            </a:fld>
            <a:endParaRPr lang="en-US" altLang="zh-CN">
              <a:latin typeface="Garamond" panose="02020404030301010803" pitchFamily="18" charset="0"/>
            </a:endParaRPr>
          </a:p>
        </p:txBody>
      </p:sp>
      <p:sp>
        <p:nvSpPr>
          <p:cNvPr id="9" name="页脚占位符 8"/>
          <p:cNvSpPr>
            <a:spLocks noGrp="1"/>
          </p:cNvSpPr>
          <p:nvPr>
            <p:ph type="ftr"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randomBar dir="vert"/>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1"/>
          </p:nvPr>
        </p:nvSpPr>
        <p:spPr/>
        <p:txBody>
          <a:bodyPr/>
          <a:lstStyle/>
          <a:p>
            <a:pPr lvl="0" eaLnBrk="1" hangingPunct="1"/>
            <a:fld id="{9A0DB2DC-4C9A-4742-B13C-FB6460FD3503}" type="slidenum">
              <a:rPr lang="en-US" altLang="zh-CN"/>
              <a:t/>
            </a:fld>
            <a:endParaRPr lang="en-US" altLang="zh-CN">
              <a:latin typeface="Garamond" panose="02020404030301010803" pitchFamily="18" charset="0"/>
            </a:endParaRPr>
          </a:p>
        </p:txBody>
      </p:sp>
      <p:sp>
        <p:nvSpPr>
          <p:cNvPr id="5" name="页脚占位符 4"/>
          <p:cNvSpPr>
            <a:spLocks noGrp="1"/>
          </p:cNvSpPr>
          <p:nvPr>
            <p:ph type="ftr"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randomBar dir="vert"/>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灯片编号占位符 2"/>
          <p:cNvSpPr>
            <a:spLocks noGrp="1"/>
          </p:cNvSpPr>
          <p:nvPr>
            <p:ph type="sldNum" sz="quarter" idx="11"/>
          </p:nvPr>
        </p:nvSpPr>
        <p:spPr/>
        <p:txBody>
          <a:bodyPr/>
          <a:lstStyle/>
          <a:p>
            <a:pPr lvl="0" eaLnBrk="1" hangingPunct="1"/>
            <a:fld id="{9A0DB2DC-4C9A-4742-B13C-FB6460FD3503}" type="slidenum">
              <a:rPr lang="en-US" altLang="zh-CN"/>
              <a:t/>
            </a:fld>
            <a:endParaRPr lang="en-US" altLang="zh-CN">
              <a:latin typeface="Garamond" panose="02020404030301010803" pitchFamily="18" charset="0"/>
            </a:endParaRPr>
          </a:p>
        </p:txBody>
      </p:sp>
      <p:sp>
        <p:nvSpPr>
          <p:cNvPr id="4" name="页脚占位符 3"/>
          <p:cNvSpPr>
            <a:spLocks noGrp="1"/>
          </p:cNvSpPr>
          <p:nvPr>
            <p:ph type="ftr"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randomBar dir="vert"/>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1"/>
          </p:nvPr>
        </p:nvSpPr>
        <p:spPr/>
        <p:txBody>
          <a:bodyPr/>
          <a:lstStyle/>
          <a:p>
            <a:pPr lvl="0" eaLnBrk="1" hangingPunct="1"/>
            <a:fld id="{9A0DB2DC-4C9A-4742-B13C-FB6460FD3503}" type="slidenum">
              <a:rPr lang="en-US" altLang="zh-CN"/>
              <a:t/>
            </a:fld>
            <a:endParaRPr lang="en-US" altLang="zh-CN">
              <a:latin typeface="Garamond" panose="02020404030301010803" pitchFamily="18" charset="0"/>
            </a:endParaRPr>
          </a:p>
        </p:txBody>
      </p:sp>
      <p:sp>
        <p:nvSpPr>
          <p:cNvPr id="7" name="页脚占位符 6"/>
          <p:cNvSpPr>
            <a:spLocks noGrp="1"/>
          </p:cNvSpPr>
          <p:nvPr>
            <p:ph type="ftr"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randomBar dir="vert"/>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chemeClr val="hlink"/>
              </a:buClr>
              <a:buSzPct val="70000"/>
              <a:buFont typeface="Wingdings" panose="05000000000000000000" pitchFamily="2" charset="2"/>
              <a:buNone/>
              <a:defRPr/>
            </a:pPr>
            <a:endParaRPr kumimoji="0" lang="zh-CN" altLang="en-US" sz="3200" b="0" i="0" u="none" strike="noStrike" kern="0" cap="none" spc="0" normalizeH="0" baseline="0" noProof="0">
              <a:ln>
                <a:noFill/>
              </a:ln>
              <a:solidFill>
                <a:schemeClr val="tx1"/>
              </a:solidFill>
              <a:effectLst>
                <a:outerShdw blurRad="38100" dist="38100" dir="2700000" algn="tl">
                  <a:srgbClr val="000000"/>
                </a:outerShdw>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1"/>
          </p:nvPr>
        </p:nvSpPr>
        <p:spPr/>
        <p:txBody>
          <a:bodyPr/>
          <a:lstStyle/>
          <a:p>
            <a:pPr lvl="0" eaLnBrk="1" hangingPunct="1"/>
            <a:fld id="{9A0DB2DC-4C9A-4742-B13C-FB6460FD3503}" type="slidenum">
              <a:rPr lang="en-US" altLang="zh-CN"/>
              <a:t/>
            </a:fld>
            <a:endParaRPr lang="en-US" altLang="zh-CN">
              <a:latin typeface="Garamond" panose="02020404030301010803" pitchFamily="18" charset="0"/>
            </a:endParaRPr>
          </a:p>
        </p:txBody>
      </p:sp>
      <p:sp>
        <p:nvSpPr>
          <p:cNvPr id="7" name="页脚占位符 6"/>
          <p:cNvSpPr>
            <a:spLocks noGrp="1"/>
          </p:cNvSpPr>
          <p:nvPr>
            <p:ph type="ftr" sz="quarter" idx="12"/>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randomBar dir="vert"/>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02754" name="Rectangle 2"/>
          <p:cNvSpPr>
            <a:spLocks noGrp="1" noChangeArrowheads="1"/>
          </p:cNvSpPr>
          <p:nvPr>
            <p:ph type="dt" sz="half" idx="2"/>
          </p:nvPr>
        </p:nvSpPr>
        <p:spPr bwMode="auto">
          <a:xfrm>
            <a:off x="457200" y="6251575"/>
            <a:ext cx="2133600" cy="476250"/>
          </a:xfrm>
          <a:prstGeom prst="rect">
            <a:avLst/>
          </a:prstGeom>
          <a:noFill/>
          <a:ln w="9525">
            <a:noFill/>
            <a:miter lim="800000"/>
          </a:ln>
          <a:effectLst/>
        </p:spPr>
        <p:txBody>
          <a:bodyPr vert="horz" wrap="square" lIns="91440" tIns="45720" rIns="91440" bIns="45720" numCol="1" anchor="b" anchorCtr="0" compatLnSpc="1"/>
          <a:lstStyle>
            <a:lvl1pPr>
              <a:defRPr sz="1200">
                <a:latin typeface="Arial" panose="020b0604020202020204" pitchFamily="34" charset="0"/>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2755" name="Rectangle 3"/>
          <p:cNvSpPr>
            <a:spLocks noGrp="1" noChangeArrowheads="1"/>
          </p:cNvSpPr>
          <p:nvPr>
            <p:ph type="sldNum" sz="quarter" idx="4"/>
          </p:nvPr>
        </p:nvSpPr>
        <p:spPr bwMode="auto">
          <a:xfrm>
            <a:off x="6553200" y="6248400"/>
            <a:ext cx="2133600" cy="476250"/>
          </a:xfrm>
          <a:prstGeom prst="rect">
            <a:avLst/>
          </a:prstGeom>
          <a:noFill/>
          <a:ln w="9525">
            <a:noFill/>
            <a:miter lim="800000"/>
          </a:ln>
          <a:effectLst/>
        </p:spPr>
        <p:txBody>
          <a:bodyPr vert="horz" wrap="square" lIns="91440" tIns="45720" rIns="91440" bIns="45720" numCol="1" anchor="b" anchorCtr="0" compatLnSpc="1"/>
          <a:lstStyle>
            <a:lvl1pPr algn="r">
              <a:defRPr sz="1200">
                <a:latin typeface="Arial" panose="020b0604020202020204" pitchFamily="34" charset="0"/>
              </a:defRPr>
            </a:lvl1pPr>
          </a:lstStyle>
          <a:p>
            <a:pPr lvl="0" eaLnBrk="1" hangingPunct="1"/>
            <a:fld id="{9A0DB2DC-4C9A-4742-B13C-FB6460FD3503}" type="slidenum">
              <a:rPr lang="en-US" altLang="zh-CN"/>
              <a:t/>
            </a:fld>
            <a:endParaRPr lang="en-US" altLang="zh-CN">
              <a:latin typeface="Garamond" panose="02020404030301010803" pitchFamily="18" charset="0"/>
            </a:endParaRPr>
          </a:p>
        </p:txBody>
      </p:sp>
      <p:grpSp>
        <p:nvGrpSpPr>
          <p:cNvPr id="1028" name="Group 4"/>
          <p:cNvGrpSpPr/>
          <p:nvPr/>
        </p:nvGrpSpPr>
        <p:grpSpPr>
          <a:xfrm>
            <a:off x="0" y="0"/>
            <a:ext cx="9140825" cy="6850063"/>
            <a:chExt cx="5758" cy="4315"/>
          </a:xfrm>
        </p:grpSpPr>
        <p:grpSp>
          <p:nvGrpSpPr>
            <p:cNvPr id="1032" name="Group 5"/>
            <p:cNvGrpSpPr/>
            <p:nvPr userDrawn="1"/>
          </p:nvGrpSpPr>
          <p:grpSpPr>
            <a:xfrm>
              <a:off x="1728" y="2230"/>
              <a:ext cx="4027" cy="2085"/>
              <a:chOff x="1728" y="2230"/>
              <a:chExt cx="4027" cy="2085"/>
            </a:xfrm>
          </p:grpSpPr>
          <p:sp>
            <p:nvSpPr>
              <p:cNvPr id="202758" name="Freeform 6"/>
              <p:cNvSpPr/>
              <p:nvPr/>
            </p:nvSpPr>
            <p:spPr bwMode="hidden">
              <a:xfrm>
                <a:off x="1728" y="2644"/>
                <a:ext cx="2882" cy="1671"/>
              </a:xfrm>
              <a:custGeom>
                <a:cxnLst>
                  <a:cxn ang="0">
                    <a:pos x="2740" y="528"/>
                  </a:cxn>
                  <a:cxn ang="0">
                    <a:pos x="2632" y="484"/>
                  </a:cxn>
                  <a:cxn ang="0">
                    <a:pos x="2480" y="424"/>
                  </a:cxn>
                  <a:cxn ang="0">
                    <a:pos x="2203" y="343"/>
                  </a:cxn>
                  <a:cxn ang="0">
                    <a:pos x="1970" y="277"/>
                  </a:cxn>
                  <a:cxn ang="0">
                    <a:pos x="1807" y="212"/>
                  </a:cxn>
                  <a:cxn ang="0">
                    <a:pos x="1693" y="152"/>
                  </a:cxn>
                  <a:cxn ang="0">
                    <a:pos x="1628" y="103"/>
                  </a:cxn>
                  <a:cxn ang="0">
                    <a:pos x="1590" y="60"/>
                  </a:cxn>
                  <a:cxn ang="0">
                    <a:pos x="1579" y="27"/>
                  </a:cxn>
                  <a:cxn ang="0">
                    <a:pos x="1585" y="0"/>
                  </a:cxn>
                  <a:cxn ang="0">
                    <a:pos x="1557" y="49"/>
                  </a:cxn>
                  <a:cxn ang="0">
                    <a:pos x="1568" y="98"/>
                  </a:cxn>
                  <a:cxn ang="0">
                    <a:pos x="1617" y="141"/>
                  </a:cxn>
                  <a:cxn ang="0">
                    <a:pos x="1688" y="185"/>
                  </a:cxn>
                  <a:cxn ang="0">
                    <a:pos x="1791" y="228"/>
                  </a:cxn>
                  <a:cxn ang="0">
                    <a:pos x="2040" y="310"/>
                  </a:cxn>
                  <a:cxn ang="0">
                    <a:pos x="2285" y="381"/>
                  </a:cxn>
                  <a:cxn ang="0">
                    <a:pos x="2464" y="435"/>
                  </a:cxn>
                  <a:cxn ang="0">
                    <a:pos x="2605" y="484"/>
                  </a:cxn>
                  <a:cxn ang="0">
                    <a:pos x="2708" y="528"/>
                  </a:cxn>
                  <a:cxn ang="0">
                    <a:pos x="2768" y="560"/>
                  </a:cxn>
                  <a:cxn ang="0">
                    <a:pos x="2795" y="593"/>
                  </a:cxn>
                  <a:cxn ang="0">
                    <a:pos x="2795" y="642"/>
                  </a:cxn>
                  <a:cxn ang="0">
                    <a:pos x="2762" y="691"/>
                  </a:cxn>
                  <a:cxn ang="0">
                    <a:pos x="2692" y="735"/>
                  </a:cxn>
                  <a:cxn ang="0">
                    <a:pos x="2589" y="778"/>
                  </a:cxn>
                  <a:cxn ang="0">
                    <a:pos x="2458" y="822"/>
                  </a:cxn>
                  <a:cxn ang="0">
                    <a:pos x="2301" y="865"/>
                  </a:cxn>
                  <a:cxn ang="0">
                    <a:pos x="2030" y="930"/>
                  </a:cxn>
                  <a:cxn ang="0">
                    <a:pos x="1606" y="1034"/>
                  </a:cxn>
                  <a:cxn ang="0">
                    <a:pos x="1145" y="1164"/>
                  </a:cxn>
                  <a:cxn ang="0">
                    <a:pos x="673" y="1328"/>
                  </a:cxn>
                  <a:cxn ang="0">
                    <a:pos x="217" y="1545"/>
                  </a:cxn>
                  <a:cxn ang="0">
                    <a:pos x="353" y="1671"/>
                  </a:cxn>
                  <a:cxn ang="0">
                    <a:pos x="754" y="1469"/>
                  </a:cxn>
                  <a:cxn ang="0">
                    <a:pos x="1145" y="1311"/>
                  </a:cxn>
                  <a:cxn ang="0">
                    <a:pos x="1519" y="1186"/>
                  </a:cxn>
                  <a:cxn ang="0">
                    <a:pos x="1861" y="1083"/>
                  </a:cxn>
                  <a:cxn ang="0">
                    <a:pos x="2165" y="1007"/>
                  </a:cxn>
                  <a:cxn ang="0">
                    <a:pos x="2426" y="947"/>
                  </a:cxn>
                  <a:cxn ang="0">
                    <a:pos x="2626" y="892"/>
                  </a:cxn>
                  <a:cxn ang="0">
                    <a:pos x="2762" y="838"/>
                  </a:cxn>
                  <a:cxn ang="0">
                    <a:pos x="2827" y="794"/>
                  </a:cxn>
                  <a:cxn ang="0">
                    <a:pos x="2865" y="745"/>
                  </a:cxn>
                  <a:cxn ang="0">
                    <a:pos x="2882" y="702"/>
                  </a:cxn>
                  <a:cxn ang="0">
                    <a:pos x="2854" y="620"/>
                  </a:cxn>
                  <a:cxn ang="0">
                    <a:pos x="2800" y="560"/>
                  </a:cxn>
                  <a:cxn ang="0">
                    <a:pos x="2773" y="544"/>
                  </a:cxn>
                </a:cxnLst>
                <a:rect l="0" t="0" r="r" b="b"/>
                <a:pathLst>
                  <a:path w="2882" h="1670">
                    <a:moveTo>
                      <a:pt x="2773" y="544"/>
                    </a:moveTo>
                    <a:lnTo>
                      <a:pt x="2740" y="528"/>
                    </a:lnTo>
                    <a:lnTo>
                      <a:pt x="2692" y="506"/>
                    </a:lnTo>
                    <a:lnTo>
                      <a:pt x="2632" y="484"/>
                    </a:lnTo>
                    <a:lnTo>
                      <a:pt x="2561" y="457"/>
                    </a:lnTo>
                    <a:lnTo>
                      <a:pt x="2480" y="424"/>
                    </a:lnTo>
                    <a:lnTo>
                      <a:pt x="2388" y="397"/>
                    </a:lnTo>
                    <a:lnTo>
                      <a:pt x="2203" y="343"/>
                    </a:lnTo>
                    <a:lnTo>
                      <a:pt x="2078" y="310"/>
                    </a:lnTo>
                    <a:lnTo>
                      <a:pt x="1970" y="277"/>
                    </a:lnTo>
                    <a:lnTo>
                      <a:pt x="1878" y="245"/>
                    </a:lnTo>
                    <a:lnTo>
                      <a:pt x="1807" y="212"/>
                    </a:lnTo>
                    <a:lnTo>
                      <a:pt x="1742" y="179"/>
                    </a:lnTo>
                    <a:lnTo>
                      <a:pt x="1693" y="152"/>
                    </a:lnTo>
                    <a:lnTo>
                      <a:pt x="1655" y="125"/>
                    </a:lnTo>
                    <a:lnTo>
                      <a:pt x="1628" y="103"/>
                    </a:lnTo>
                    <a:lnTo>
                      <a:pt x="1606" y="81"/>
                    </a:lnTo>
                    <a:lnTo>
                      <a:pt x="1590" y="60"/>
                    </a:lnTo>
                    <a:lnTo>
                      <a:pt x="1585" y="43"/>
                    </a:lnTo>
                    <a:lnTo>
                      <a:pt x="1579" y="27"/>
                    </a:lnTo>
                    <a:lnTo>
                      <a:pt x="1585" y="5"/>
                    </a:lnTo>
                    <a:lnTo>
                      <a:pt x="1585" y="0"/>
                    </a:lnTo>
                    <a:lnTo>
                      <a:pt x="1568" y="27"/>
                    </a:lnTo>
                    <a:lnTo>
                      <a:pt x="1557" y="49"/>
                    </a:lnTo>
                    <a:lnTo>
                      <a:pt x="1557" y="76"/>
                    </a:lnTo>
                    <a:lnTo>
                      <a:pt x="1568" y="98"/>
                    </a:lnTo>
                    <a:lnTo>
                      <a:pt x="1590" y="120"/>
                    </a:lnTo>
                    <a:lnTo>
                      <a:pt x="1617" y="141"/>
                    </a:lnTo>
                    <a:lnTo>
                      <a:pt x="1650" y="163"/>
                    </a:lnTo>
                    <a:lnTo>
                      <a:pt x="1688" y="185"/>
                    </a:lnTo>
                    <a:lnTo>
                      <a:pt x="1737" y="207"/>
                    </a:lnTo>
                    <a:lnTo>
                      <a:pt x="1791" y="228"/>
                    </a:lnTo>
                    <a:lnTo>
                      <a:pt x="1905" y="267"/>
                    </a:lnTo>
                    <a:lnTo>
                      <a:pt x="2040" y="310"/>
                    </a:lnTo>
                    <a:lnTo>
                      <a:pt x="2182" y="348"/>
                    </a:lnTo>
                    <a:lnTo>
                      <a:pt x="2285" y="381"/>
                    </a:lnTo>
                    <a:lnTo>
                      <a:pt x="2382" y="408"/>
                    </a:lnTo>
                    <a:lnTo>
                      <a:pt x="2464" y="435"/>
                    </a:lnTo>
                    <a:lnTo>
                      <a:pt x="2540" y="462"/>
                    </a:lnTo>
                    <a:lnTo>
                      <a:pt x="2605" y="484"/>
                    </a:lnTo>
                    <a:lnTo>
                      <a:pt x="2659" y="506"/>
                    </a:lnTo>
                    <a:lnTo>
                      <a:pt x="2708" y="528"/>
                    </a:lnTo>
                    <a:lnTo>
                      <a:pt x="2740" y="544"/>
                    </a:lnTo>
                    <a:lnTo>
                      <a:pt x="2768" y="560"/>
                    </a:lnTo>
                    <a:lnTo>
                      <a:pt x="2784" y="577"/>
                    </a:lnTo>
                    <a:lnTo>
                      <a:pt x="2795" y="593"/>
                    </a:lnTo>
                    <a:lnTo>
                      <a:pt x="2800" y="615"/>
                    </a:lnTo>
                    <a:lnTo>
                      <a:pt x="2795" y="642"/>
                    </a:lnTo>
                    <a:lnTo>
                      <a:pt x="2784" y="664"/>
                    </a:lnTo>
                    <a:lnTo>
                      <a:pt x="2762" y="691"/>
                    </a:lnTo>
                    <a:lnTo>
                      <a:pt x="2730" y="713"/>
                    </a:lnTo>
                    <a:lnTo>
                      <a:pt x="2692" y="735"/>
                    </a:lnTo>
                    <a:lnTo>
                      <a:pt x="2643" y="756"/>
                    </a:lnTo>
                    <a:lnTo>
                      <a:pt x="2589" y="778"/>
                    </a:lnTo>
                    <a:lnTo>
                      <a:pt x="2529" y="800"/>
                    </a:lnTo>
                    <a:lnTo>
                      <a:pt x="2458" y="822"/>
                    </a:lnTo>
                    <a:lnTo>
                      <a:pt x="2382" y="843"/>
                    </a:lnTo>
                    <a:lnTo>
                      <a:pt x="2301" y="865"/>
                    </a:lnTo>
                    <a:lnTo>
                      <a:pt x="2214" y="887"/>
                    </a:lnTo>
                    <a:lnTo>
                      <a:pt x="2030" y="930"/>
                    </a:lnTo>
                    <a:lnTo>
                      <a:pt x="1823" y="979"/>
                    </a:lnTo>
                    <a:lnTo>
                      <a:pt x="1606" y="1034"/>
                    </a:lnTo>
                    <a:lnTo>
                      <a:pt x="1378" y="1094"/>
                    </a:lnTo>
                    <a:lnTo>
                      <a:pt x="1145" y="1164"/>
                    </a:lnTo>
                    <a:lnTo>
                      <a:pt x="912" y="1241"/>
                    </a:lnTo>
                    <a:lnTo>
                      <a:pt x="673" y="1328"/>
                    </a:lnTo>
                    <a:lnTo>
                      <a:pt x="440" y="1431"/>
                    </a:lnTo>
                    <a:lnTo>
                      <a:pt x="217" y="1545"/>
                    </a:lnTo>
                    <a:lnTo>
                      <a:pt x="0" y="1671"/>
                    </a:lnTo>
                    <a:lnTo>
                      <a:pt x="353" y="1671"/>
                    </a:lnTo>
                    <a:lnTo>
                      <a:pt x="554" y="1567"/>
                    </a:lnTo>
                    <a:lnTo>
                      <a:pt x="754" y="1469"/>
                    </a:lnTo>
                    <a:lnTo>
                      <a:pt x="955" y="1388"/>
                    </a:lnTo>
                    <a:lnTo>
                      <a:pt x="1145" y="1311"/>
                    </a:lnTo>
                    <a:lnTo>
                      <a:pt x="1335" y="1241"/>
                    </a:lnTo>
                    <a:lnTo>
                      <a:pt x="1519" y="1186"/>
                    </a:lnTo>
                    <a:lnTo>
                      <a:pt x="1693" y="1132"/>
                    </a:lnTo>
                    <a:lnTo>
                      <a:pt x="1861" y="1083"/>
                    </a:lnTo>
                    <a:lnTo>
                      <a:pt x="2019" y="1045"/>
                    </a:lnTo>
                    <a:lnTo>
                      <a:pt x="2165" y="1007"/>
                    </a:lnTo>
                    <a:lnTo>
                      <a:pt x="2301" y="974"/>
                    </a:lnTo>
                    <a:lnTo>
                      <a:pt x="2426" y="947"/>
                    </a:lnTo>
                    <a:lnTo>
                      <a:pt x="2534" y="914"/>
                    </a:lnTo>
                    <a:lnTo>
                      <a:pt x="2626" y="892"/>
                    </a:lnTo>
                    <a:lnTo>
                      <a:pt x="2702" y="865"/>
                    </a:lnTo>
                    <a:lnTo>
                      <a:pt x="2762" y="838"/>
                    </a:lnTo>
                    <a:lnTo>
                      <a:pt x="2800" y="816"/>
                    </a:lnTo>
                    <a:lnTo>
                      <a:pt x="2827" y="794"/>
                    </a:lnTo>
                    <a:lnTo>
                      <a:pt x="2849" y="767"/>
                    </a:lnTo>
                    <a:lnTo>
                      <a:pt x="2865" y="745"/>
                    </a:lnTo>
                    <a:lnTo>
                      <a:pt x="2876" y="724"/>
                    </a:lnTo>
                    <a:lnTo>
                      <a:pt x="2882" y="702"/>
                    </a:lnTo>
                    <a:lnTo>
                      <a:pt x="2876" y="658"/>
                    </a:lnTo>
                    <a:lnTo>
                      <a:pt x="2854" y="620"/>
                    </a:lnTo>
                    <a:lnTo>
                      <a:pt x="2833" y="588"/>
                    </a:lnTo>
                    <a:lnTo>
                      <a:pt x="2800" y="560"/>
                    </a:lnTo>
                    <a:lnTo>
                      <a:pt x="2773" y="544"/>
                    </a:lnTo>
                    <a:lnTo>
                      <a:pt x="2773" y="544"/>
                    </a:lnTo>
                    <a:close/>
                  </a:path>
                </a:pathLst>
              </a:custGeom>
              <a:gradFill rotWithShape="0">
                <a:gsLst>
                  <a:gs pos="0">
                    <a:schemeClr val="bg1"/>
                  </a:gs>
                  <a:gs pos="100000">
                    <a:schemeClr val="bg1">
                      <a:gamma/>
                      <a:shade val="90980"/>
                      <a:invGamma/>
                    </a:schemeClr>
                  </a:gs>
                </a:gsLst>
                <a:lin ang="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202759" name="Freeform 7"/>
              <p:cNvSpPr/>
              <p:nvPr/>
            </p:nvSpPr>
            <p:spPr bwMode="hidden">
              <a:xfrm>
                <a:off x="4170" y="2671"/>
                <a:ext cx="1259" cy="811"/>
              </a:xfrm>
              <a:custGeom>
                <a:cxnLst>
                  <a:cxn ang="0">
                    <a:pos x="1259" y="615"/>
                  </a:cxn>
                  <a:cxn ang="0">
                    <a:pos x="1248" y="588"/>
                  </a:cxn>
                  <a:cxn ang="0">
                    <a:pos x="1237" y="566"/>
                  </a:cxn>
                  <a:cxn ang="0">
                    <a:pos x="1216" y="539"/>
                  </a:cxn>
                  <a:cxn ang="0">
                    <a:pos x="1188" y="517"/>
                  </a:cxn>
                  <a:cxn ang="0">
                    <a:pos x="1123" y="479"/>
                  </a:cxn>
                  <a:cxn ang="0">
                    <a:pos x="1042" y="441"/>
                  </a:cxn>
                  <a:cxn ang="0">
                    <a:pos x="944" y="408"/>
                  </a:cxn>
                  <a:cxn ang="0">
                    <a:pos x="841" y="381"/>
                  </a:cxn>
                  <a:cxn ang="0">
                    <a:pos x="727" y="348"/>
                  </a:cxn>
                  <a:cxn ang="0">
                    <a:pos x="613" y="321"/>
                  </a:cxn>
                  <a:cxn ang="0">
                    <a:pos x="499" y="294"/>
                  </a:cxn>
                  <a:cxn ang="0">
                    <a:pos x="391" y="261"/>
                  </a:cxn>
                  <a:cxn ang="0">
                    <a:pos x="288" y="229"/>
                  </a:cxn>
                  <a:cxn ang="0">
                    <a:pos x="195" y="196"/>
                  </a:cxn>
                  <a:cxn ang="0">
                    <a:pos x="119" y="152"/>
                  </a:cxn>
                  <a:cxn ang="0">
                    <a:pos x="54" y="109"/>
                  </a:cxn>
                  <a:cxn ang="0">
                    <a:pos x="33" y="87"/>
                  </a:cxn>
                  <a:cxn ang="0">
                    <a:pos x="16" y="60"/>
                  </a:cxn>
                  <a:cxn ang="0">
                    <a:pos x="5" y="33"/>
                  </a:cxn>
                  <a:cxn ang="0">
                    <a:pos x="0" y="0"/>
                  </a:cxn>
                  <a:cxn ang="0">
                    <a:pos x="0" y="6"/>
                  </a:cxn>
                  <a:cxn ang="0">
                    <a:pos x="0" y="11"/>
                  </a:cxn>
                  <a:cxn ang="0">
                    <a:pos x="0" y="38"/>
                  </a:cxn>
                  <a:cxn ang="0">
                    <a:pos x="5" y="60"/>
                  </a:cxn>
                  <a:cxn ang="0">
                    <a:pos x="16" y="87"/>
                  </a:cxn>
                  <a:cxn ang="0">
                    <a:pos x="33" y="114"/>
                  </a:cxn>
                  <a:cxn ang="0">
                    <a:pos x="54" y="142"/>
                  </a:cxn>
                  <a:cxn ang="0">
                    <a:pos x="87" y="174"/>
                  </a:cxn>
                  <a:cxn ang="0">
                    <a:pos x="125" y="207"/>
                  </a:cxn>
                  <a:cxn ang="0">
                    <a:pos x="179" y="240"/>
                  </a:cxn>
                  <a:cxn ang="0">
                    <a:pos x="244" y="278"/>
                  </a:cxn>
                  <a:cxn ang="0">
                    <a:pos x="326" y="310"/>
                  </a:cxn>
                  <a:cxn ang="0">
                    <a:pos x="418" y="348"/>
                  </a:cxn>
                  <a:cxn ang="0">
                    <a:pos x="526" y="381"/>
                  </a:cxn>
                  <a:cxn ang="0">
                    <a:pos x="657" y="414"/>
                  </a:cxn>
                  <a:cxn ang="0">
                    <a:pos x="749" y="435"/>
                  </a:cxn>
                  <a:cxn ang="0">
                    <a:pos x="830" y="463"/>
                  </a:cxn>
                  <a:cxn ang="0">
                    <a:pos x="901" y="490"/>
                  </a:cxn>
                  <a:cxn ang="0">
                    <a:pos x="966" y="512"/>
                  </a:cxn>
                  <a:cxn ang="0">
                    <a:pos x="1015" y="539"/>
                  </a:cxn>
                  <a:cxn ang="0">
                    <a:pos x="1053" y="566"/>
                  </a:cxn>
                  <a:cxn ang="0">
                    <a:pos x="1080" y="593"/>
                  </a:cxn>
                  <a:cxn ang="0">
                    <a:pos x="1102" y="620"/>
                  </a:cxn>
                  <a:cxn ang="0">
                    <a:pos x="1112" y="648"/>
                  </a:cxn>
                  <a:cxn ang="0">
                    <a:pos x="1118" y="675"/>
                  </a:cxn>
                  <a:cxn ang="0">
                    <a:pos x="1112" y="697"/>
                  </a:cxn>
                  <a:cxn ang="0">
                    <a:pos x="1096" y="724"/>
                  </a:cxn>
                  <a:cxn ang="0">
                    <a:pos x="1080" y="746"/>
                  </a:cxn>
                  <a:cxn ang="0">
                    <a:pos x="1053" y="767"/>
                  </a:cxn>
                  <a:cxn ang="0">
                    <a:pos x="1015" y="789"/>
                  </a:cxn>
                  <a:cxn ang="0">
                    <a:pos x="977" y="811"/>
                  </a:cxn>
                  <a:cxn ang="0">
                    <a:pos x="1047" y="789"/>
                  </a:cxn>
                  <a:cxn ang="0">
                    <a:pos x="1107" y="767"/>
                  </a:cxn>
                  <a:cxn ang="0">
                    <a:pos x="1156" y="746"/>
                  </a:cxn>
                  <a:cxn ang="0">
                    <a:pos x="1199" y="724"/>
                  </a:cxn>
                  <a:cxn ang="0">
                    <a:pos x="1226" y="702"/>
                  </a:cxn>
                  <a:cxn ang="0">
                    <a:pos x="1248" y="675"/>
                  </a:cxn>
                  <a:cxn ang="0">
                    <a:pos x="1259" y="648"/>
                  </a:cxn>
                  <a:cxn ang="0">
                    <a:pos x="1259" y="615"/>
                  </a:cxn>
                  <a:cxn ang="0">
                    <a:pos x="1259" y="615"/>
                  </a:cxn>
                </a:cxnLst>
                <a:rect l="0" t="0" r="r" b="b"/>
                <a:pathLst>
                  <a:path w="1259" h="811">
                    <a:moveTo>
                      <a:pt x="1259" y="615"/>
                    </a:moveTo>
                    <a:lnTo>
                      <a:pt x="1248" y="588"/>
                    </a:lnTo>
                    <a:lnTo>
                      <a:pt x="1237" y="566"/>
                    </a:lnTo>
                    <a:lnTo>
                      <a:pt x="1216" y="539"/>
                    </a:lnTo>
                    <a:lnTo>
                      <a:pt x="1188" y="517"/>
                    </a:lnTo>
                    <a:lnTo>
                      <a:pt x="1123" y="479"/>
                    </a:lnTo>
                    <a:lnTo>
                      <a:pt x="1042" y="441"/>
                    </a:lnTo>
                    <a:lnTo>
                      <a:pt x="944" y="408"/>
                    </a:lnTo>
                    <a:lnTo>
                      <a:pt x="841" y="381"/>
                    </a:lnTo>
                    <a:lnTo>
                      <a:pt x="727" y="348"/>
                    </a:lnTo>
                    <a:lnTo>
                      <a:pt x="613" y="321"/>
                    </a:lnTo>
                    <a:lnTo>
                      <a:pt x="499" y="294"/>
                    </a:lnTo>
                    <a:lnTo>
                      <a:pt x="391" y="261"/>
                    </a:lnTo>
                    <a:lnTo>
                      <a:pt x="288" y="229"/>
                    </a:lnTo>
                    <a:lnTo>
                      <a:pt x="195" y="196"/>
                    </a:lnTo>
                    <a:lnTo>
                      <a:pt x="119" y="152"/>
                    </a:lnTo>
                    <a:lnTo>
                      <a:pt x="54" y="109"/>
                    </a:lnTo>
                    <a:lnTo>
                      <a:pt x="33" y="87"/>
                    </a:lnTo>
                    <a:lnTo>
                      <a:pt x="16" y="60"/>
                    </a:lnTo>
                    <a:lnTo>
                      <a:pt x="5" y="33"/>
                    </a:lnTo>
                    <a:lnTo>
                      <a:pt x="0" y="0"/>
                    </a:lnTo>
                    <a:lnTo>
                      <a:pt x="0" y="6"/>
                    </a:lnTo>
                    <a:lnTo>
                      <a:pt x="0" y="11"/>
                    </a:lnTo>
                    <a:lnTo>
                      <a:pt x="0" y="38"/>
                    </a:lnTo>
                    <a:lnTo>
                      <a:pt x="5" y="60"/>
                    </a:lnTo>
                    <a:lnTo>
                      <a:pt x="16" y="87"/>
                    </a:lnTo>
                    <a:lnTo>
                      <a:pt x="33" y="114"/>
                    </a:lnTo>
                    <a:lnTo>
                      <a:pt x="54" y="142"/>
                    </a:lnTo>
                    <a:lnTo>
                      <a:pt x="87" y="174"/>
                    </a:lnTo>
                    <a:lnTo>
                      <a:pt x="125" y="207"/>
                    </a:lnTo>
                    <a:lnTo>
                      <a:pt x="179" y="240"/>
                    </a:lnTo>
                    <a:lnTo>
                      <a:pt x="244" y="278"/>
                    </a:lnTo>
                    <a:lnTo>
                      <a:pt x="326" y="310"/>
                    </a:lnTo>
                    <a:lnTo>
                      <a:pt x="418" y="348"/>
                    </a:lnTo>
                    <a:lnTo>
                      <a:pt x="526" y="381"/>
                    </a:lnTo>
                    <a:lnTo>
                      <a:pt x="657" y="414"/>
                    </a:lnTo>
                    <a:lnTo>
                      <a:pt x="749" y="435"/>
                    </a:lnTo>
                    <a:lnTo>
                      <a:pt x="830" y="463"/>
                    </a:lnTo>
                    <a:lnTo>
                      <a:pt x="901" y="490"/>
                    </a:lnTo>
                    <a:lnTo>
                      <a:pt x="966" y="512"/>
                    </a:lnTo>
                    <a:lnTo>
                      <a:pt x="1015" y="539"/>
                    </a:lnTo>
                    <a:lnTo>
                      <a:pt x="1053" y="566"/>
                    </a:lnTo>
                    <a:lnTo>
                      <a:pt x="1080" y="593"/>
                    </a:lnTo>
                    <a:lnTo>
                      <a:pt x="1102" y="620"/>
                    </a:lnTo>
                    <a:lnTo>
                      <a:pt x="1112" y="648"/>
                    </a:lnTo>
                    <a:lnTo>
                      <a:pt x="1118" y="675"/>
                    </a:lnTo>
                    <a:lnTo>
                      <a:pt x="1112" y="697"/>
                    </a:lnTo>
                    <a:lnTo>
                      <a:pt x="1096" y="724"/>
                    </a:lnTo>
                    <a:lnTo>
                      <a:pt x="1080" y="746"/>
                    </a:lnTo>
                    <a:lnTo>
                      <a:pt x="1053" y="767"/>
                    </a:lnTo>
                    <a:lnTo>
                      <a:pt x="1015" y="789"/>
                    </a:lnTo>
                    <a:lnTo>
                      <a:pt x="977" y="811"/>
                    </a:lnTo>
                    <a:lnTo>
                      <a:pt x="1047" y="789"/>
                    </a:lnTo>
                    <a:lnTo>
                      <a:pt x="1107" y="767"/>
                    </a:lnTo>
                    <a:lnTo>
                      <a:pt x="1156" y="746"/>
                    </a:lnTo>
                    <a:lnTo>
                      <a:pt x="1199" y="724"/>
                    </a:lnTo>
                    <a:lnTo>
                      <a:pt x="1226" y="702"/>
                    </a:lnTo>
                    <a:lnTo>
                      <a:pt x="1248" y="675"/>
                    </a:lnTo>
                    <a:lnTo>
                      <a:pt x="1259" y="648"/>
                    </a:lnTo>
                    <a:lnTo>
                      <a:pt x="1259" y="615"/>
                    </a:lnTo>
                    <a:lnTo>
                      <a:pt x="1259" y="615"/>
                    </a:lnTo>
                    <a:close/>
                  </a:path>
                </a:pathLst>
              </a:custGeom>
              <a:gradFill rotWithShape="0">
                <a:gsLst>
                  <a:gs pos="0">
                    <a:schemeClr val="bg1"/>
                  </a:gs>
                  <a:gs pos="100000">
                    <a:schemeClr val="bg1">
                      <a:gamma/>
                      <a:shade val="90980"/>
                      <a:invGamma/>
                    </a:schemeClr>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202760" name="Freeform 8"/>
              <p:cNvSpPr/>
              <p:nvPr/>
            </p:nvSpPr>
            <p:spPr bwMode="hidden">
              <a:xfrm>
                <a:off x="2900" y="3346"/>
                <a:ext cx="2849" cy="969"/>
              </a:xfrm>
              <a:custGeom>
                <a:cxnLst>
                  <a:cxn ang="0">
                    <a:pos x="92" y="958"/>
                  </a:cxn>
                  <a:cxn ang="0">
                    <a:pos x="0" y="969"/>
                  </a:cxn>
                  <a:cxn ang="0">
                    <a:pos x="391" y="969"/>
                  </a:cxn>
                  <a:cxn ang="0">
                    <a:pos x="434" y="947"/>
                  </a:cxn>
                  <a:cxn ang="0">
                    <a:pos x="483" y="914"/>
                  </a:cxn>
                  <a:cxn ang="0">
                    <a:pos x="554" y="876"/>
                  </a:cxn>
                  <a:cxn ang="0">
                    <a:pos x="635" y="838"/>
                  </a:cxn>
                  <a:cxn ang="0">
                    <a:pos x="727" y="794"/>
                  </a:cxn>
                  <a:cxn ang="0">
                    <a:pos x="836" y="745"/>
                  </a:cxn>
                  <a:cxn ang="0">
                    <a:pos x="961" y="696"/>
                  </a:cxn>
                  <a:cxn ang="0">
                    <a:pos x="1102" y="642"/>
                  </a:cxn>
                  <a:cxn ang="0">
                    <a:pos x="1259" y="582"/>
                  </a:cxn>
                  <a:cxn ang="0">
                    <a:pos x="1433" y="522"/>
                  </a:cxn>
                  <a:cxn ang="0">
                    <a:pos x="1623" y="462"/>
                  </a:cxn>
                  <a:cxn ang="0">
                    <a:pos x="1829" y="403"/>
                  </a:cxn>
                  <a:cxn ang="0">
                    <a:pos x="2057" y="343"/>
                  </a:cxn>
                  <a:cxn ang="0">
                    <a:pos x="2301" y="283"/>
                  </a:cxn>
                  <a:cxn ang="0">
                    <a:pos x="2567" y="223"/>
                  </a:cxn>
                  <a:cxn ang="0">
                    <a:pos x="2849" y="163"/>
                  </a:cxn>
                  <a:cxn ang="0">
                    <a:pos x="2849" y="0"/>
                  </a:cxn>
                  <a:cxn ang="0">
                    <a:pos x="2817" y="16"/>
                  </a:cxn>
                  <a:cxn ang="0">
                    <a:pos x="2773" y="33"/>
                  </a:cxn>
                  <a:cxn ang="0">
                    <a:pos x="2719" y="54"/>
                  </a:cxn>
                  <a:cxn ang="0">
                    <a:pos x="2648" y="76"/>
                  </a:cxn>
                  <a:cxn ang="0">
                    <a:pos x="2572" y="98"/>
                  </a:cxn>
                  <a:cxn ang="0">
                    <a:pos x="2491" y="120"/>
                  </a:cxn>
                  <a:cxn ang="0">
                    <a:pos x="2399" y="147"/>
                  </a:cxn>
                  <a:cxn ang="0">
                    <a:pos x="2301" y="169"/>
                  </a:cxn>
                  <a:cxn ang="0">
                    <a:pos x="2095" y="223"/>
                  </a:cxn>
                  <a:cxn ang="0">
                    <a:pos x="1889" y="277"/>
                  </a:cxn>
                  <a:cxn ang="0">
                    <a:pos x="1688" y="326"/>
                  </a:cxn>
                  <a:cxn ang="0">
                    <a:pos x="1590" y="354"/>
                  </a:cxn>
                  <a:cxn ang="0">
                    <a:pos x="1503" y="381"/>
                  </a:cxn>
                  <a:cxn ang="0">
                    <a:pos x="1107" y="506"/>
                  </a:cxn>
                  <a:cxn ang="0">
                    <a:pos x="912" y="577"/>
                  </a:cxn>
                  <a:cxn ang="0">
                    <a:pos x="727" y="647"/>
                  </a:cxn>
                  <a:cxn ang="0">
                    <a:pos x="548" y="718"/>
                  </a:cxn>
                  <a:cxn ang="0">
                    <a:pos x="380" y="794"/>
                  </a:cxn>
                  <a:cxn ang="0">
                    <a:pos x="228" y="876"/>
                  </a:cxn>
                  <a:cxn ang="0">
                    <a:pos x="92" y="958"/>
                  </a:cxn>
                  <a:cxn ang="0">
                    <a:pos x="92" y="958"/>
                  </a:cxn>
                </a:cxnLst>
                <a:rect l="0" t="0" r="r" b="b"/>
                <a:pathLst>
                  <a:path w="2849" h="969">
                    <a:moveTo>
                      <a:pt x="92" y="958"/>
                    </a:moveTo>
                    <a:lnTo>
                      <a:pt x="0" y="969"/>
                    </a:lnTo>
                    <a:lnTo>
                      <a:pt x="391" y="969"/>
                    </a:lnTo>
                    <a:lnTo>
                      <a:pt x="434" y="947"/>
                    </a:lnTo>
                    <a:lnTo>
                      <a:pt x="483" y="914"/>
                    </a:lnTo>
                    <a:lnTo>
                      <a:pt x="554" y="876"/>
                    </a:lnTo>
                    <a:lnTo>
                      <a:pt x="635" y="838"/>
                    </a:lnTo>
                    <a:lnTo>
                      <a:pt x="727" y="794"/>
                    </a:lnTo>
                    <a:lnTo>
                      <a:pt x="836" y="745"/>
                    </a:lnTo>
                    <a:lnTo>
                      <a:pt x="961" y="696"/>
                    </a:lnTo>
                    <a:lnTo>
                      <a:pt x="1102" y="642"/>
                    </a:lnTo>
                    <a:lnTo>
                      <a:pt x="1259" y="582"/>
                    </a:lnTo>
                    <a:lnTo>
                      <a:pt x="1433" y="522"/>
                    </a:lnTo>
                    <a:lnTo>
                      <a:pt x="1623" y="462"/>
                    </a:lnTo>
                    <a:lnTo>
                      <a:pt x="1829" y="403"/>
                    </a:lnTo>
                    <a:lnTo>
                      <a:pt x="2057" y="343"/>
                    </a:lnTo>
                    <a:lnTo>
                      <a:pt x="2301" y="283"/>
                    </a:lnTo>
                    <a:lnTo>
                      <a:pt x="2567" y="223"/>
                    </a:lnTo>
                    <a:lnTo>
                      <a:pt x="2849" y="163"/>
                    </a:lnTo>
                    <a:lnTo>
                      <a:pt x="2849" y="0"/>
                    </a:lnTo>
                    <a:lnTo>
                      <a:pt x="2817" y="16"/>
                    </a:lnTo>
                    <a:lnTo>
                      <a:pt x="2773" y="33"/>
                    </a:lnTo>
                    <a:lnTo>
                      <a:pt x="2719" y="54"/>
                    </a:lnTo>
                    <a:lnTo>
                      <a:pt x="2648" y="76"/>
                    </a:lnTo>
                    <a:lnTo>
                      <a:pt x="2572" y="98"/>
                    </a:lnTo>
                    <a:lnTo>
                      <a:pt x="2491" y="120"/>
                    </a:lnTo>
                    <a:lnTo>
                      <a:pt x="2399" y="147"/>
                    </a:lnTo>
                    <a:lnTo>
                      <a:pt x="2301" y="169"/>
                    </a:lnTo>
                    <a:lnTo>
                      <a:pt x="2095" y="223"/>
                    </a:lnTo>
                    <a:lnTo>
                      <a:pt x="1889" y="277"/>
                    </a:lnTo>
                    <a:lnTo>
                      <a:pt x="1688" y="326"/>
                    </a:lnTo>
                    <a:lnTo>
                      <a:pt x="1590" y="354"/>
                    </a:lnTo>
                    <a:lnTo>
                      <a:pt x="1503" y="381"/>
                    </a:lnTo>
                    <a:lnTo>
                      <a:pt x="1107" y="506"/>
                    </a:lnTo>
                    <a:lnTo>
                      <a:pt x="912" y="577"/>
                    </a:lnTo>
                    <a:lnTo>
                      <a:pt x="727" y="647"/>
                    </a:lnTo>
                    <a:lnTo>
                      <a:pt x="548" y="718"/>
                    </a:lnTo>
                    <a:lnTo>
                      <a:pt x="380" y="794"/>
                    </a:lnTo>
                    <a:lnTo>
                      <a:pt x="228" y="876"/>
                    </a:lnTo>
                    <a:lnTo>
                      <a:pt x="92" y="958"/>
                    </a:lnTo>
                    <a:lnTo>
                      <a:pt x="92" y="958"/>
                    </a:lnTo>
                    <a:close/>
                  </a:path>
                </a:pathLst>
              </a:custGeom>
              <a:gradFill rotWithShape="0">
                <a:gsLst>
                  <a:gs pos="0">
                    <a:schemeClr val="bg1">
                      <a:gamma/>
                      <a:shade val="81961"/>
                      <a:invGamma/>
                    </a:schemeClr>
                  </a:gs>
                  <a:gs pos="100000">
                    <a:schemeClr val="bg1"/>
                  </a:gs>
                </a:gsLst>
                <a:lin ang="54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202761" name="Freeform 9"/>
              <p:cNvSpPr/>
              <p:nvPr/>
            </p:nvSpPr>
            <p:spPr bwMode="hidden">
              <a:xfrm>
                <a:off x="2748" y="2230"/>
                <a:ext cx="3007" cy="2085"/>
              </a:xfrm>
              <a:custGeom>
                <a:cxnLst>
                  <a:cxn ang="0">
                    <a:pos x="1433" y="474"/>
                  </a:cxn>
                  <a:cxn ang="0">
                    <a:pos x="1460" y="528"/>
                  </a:cxn>
                  <a:cxn ang="0">
                    <a:pos x="1541" y="593"/>
                  </a:cxn>
                  <a:cxn ang="0">
                    <a:pos x="1715" y="670"/>
                  </a:cxn>
                  <a:cxn ang="0">
                    <a:pos x="1927" y="735"/>
                  </a:cxn>
                  <a:cxn ang="0">
                    <a:pos x="2155" y="789"/>
                  </a:cxn>
                  <a:cxn ang="0">
                    <a:pos x="2372" y="849"/>
                  </a:cxn>
                  <a:cxn ang="0">
                    <a:pos x="2551" y="920"/>
                  </a:cxn>
                  <a:cxn ang="0">
                    <a:pos x="2638" y="980"/>
                  </a:cxn>
                  <a:cxn ang="0">
                    <a:pos x="2676" y="1029"/>
                  </a:cxn>
                  <a:cxn ang="0">
                    <a:pos x="2681" y="1083"/>
                  </a:cxn>
                  <a:cxn ang="0">
                    <a:pos x="2665" y="1127"/>
                  </a:cxn>
                  <a:cxn ang="0">
                    <a:pos x="2616" y="1170"/>
                  </a:cxn>
                  <a:cxn ang="0">
                    <a:pos x="2545" y="1208"/>
                  </a:cxn>
                  <a:cxn ang="0">
                    <a:pos x="2448" y="1241"/>
                  </a:cxn>
                  <a:cxn ang="0">
                    <a:pos x="2328" y="1274"/>
                  </a:cxn>
                  <a:cxn ang="0">
                    <a:pos x="2106" y="1328"/>
                  </a:cxn>
                  <a:cxn ang="0">
                    <a:pos x="1742" y="1421"/>
                  </a:cxn>
                  <a:cxn ang="0">
                    <a:pos x="1308" y="1540"/>
                  </a:cxn>
                  <a:cxn ang="0">
                    <a:pos x="820" y="1709"/>
                  </a:cxn>
                  <a:cxn ang="0">
                    <a:pos x="282" y="1943"/>
                  </a:cxn>
                  <a:cxn ang="0">
                    <a:pos x="152" y="2085"/>
                  </a:cxn>
                  <a:cxn ang="0">
                    <a:pos x="386" y="1992"/>
                  </a:cxn>
                  <a:cxn ang="0">
                    <a:pos x="700" y="1834"/>
                  </a:cxn>
                  <a:cxn ang="0">
                    <a:pos x="1064" y="1693"/>
                  </a:cxn>
                  <a:cxn ang="0">
                    <a:pos x="1661" y="1497"/>
                  </a:cxn>
                  <a:cxn ang="0">
                    <a:pos x="1845" y="1442"/>
                  </a:cxn>
                  <a:cxn ang="0">
                    <a:pos x="2252" y="1339"/>
                  </a:cxn>
                  <a:cxn ang="0">
                    <a:pos x="2551" y="1263"/>
                  </a:cxn>
                  <a:cxn ang="0">
                    <a:pos x="2730" y="1214"/>
                  </a:cxn>
                  <a:cxn ang="0">
                    <a:pos x="2876" y="1170"/>
                  </a:cxn>
                  <a:cxn ang="0">
                    <a:pos x="2974" y="1132"/>
                  </a:cxn>
                  <a:cxn ang="0">
                    <a:pos x="3007" y="871"/>
                  </a:cxn>
                  <a:cxn ang="0">
                    <a:pos x="2860" y="844"/>
                  </a:cxn>
                  <a:cxn ang="0">
                    <a:pos x="2670" y="806"/>
                  </a:cxn>
                  <a:cxn ang="0">
                    <a:pos x="2458" y="757"/>
                  </a:cxn>
                  <a:cxn ang="0">
                    <a:pos x="2138" y="670"/>
                  </a:cxn>
                  <a:cxn ang="0">
                    <a:pos x="1959" y="604"/>
                  </a:cxn>
                  <a:cxn ang="0">
                    <a:pos x="1824" y="534"/>
                  </a:cxn>
                  <a:cxn ang="0">
                    <a:pos x="1769" y="474"/>
                  </a:cxn>
                  <a:cxn ang="0">
                    <a:pos x="1753" y="436"/>
                  </a:cxn>
                  <a:cxn ang="0">
                    <a:pos x="1780" y="381"/>
                  </a:cxn>
                  <a:cxn ang="0">
                    <a:pos x="1862" y="316"/>
                  </a:cxn>
                  <a:cxn ang="0">
                    <a:pos x="1986" y="267"/>
                  </a:cxn>
                  <a:cxn ang="0">
                    <a:pos x="2149" y="229"/>
                  </a:cxn>
                  <a:cxn ang="0">
                    <a:pos x="2431" y="180"/>
                  </a:cxn>
                  <a:cxn ang="0">
                    <a:pos x="2827" y="125"/>
                  </a:cxn>
                  <a:cxn ang="0">
                    <a:pos x="3007" y="87"/>
                  </a:cxn>
                  <a:cxn ang="0">
                    <a:pos x="2909" y="22"/>
                  </a:cxn>
                  <a:cxn ang="0">
                    <a:pos x="2676" y="66"/>
                  </a:cxn>
                  <a:cxn ang="0">
                    <a:pos x="2285" y="120"/>
                  </a:cxn>
                  <a:cxn ang="0">
                    <a:pos x="2030" y="158"/>
                  </a:cxn>
                  <a:cxn ang="0">
                    <a:pos x="1791" y="202"/>
                  </a:cxn>
                  <a:cxn ang="0">
                    <a:pos x="1601" y="261"/>
                  </a:cxn>
                  <a:cxn ang="0">
                    <a:pos x="1471" y="338"/>
                  </a:cxn>
                  <a:cxn ang="0">
                    <a:pos x="1438" y="387"/>
                  </a:cxn>
                  <a:cxn ang="0">
                    <a:pos x="1427" y="441"/>
                  </a:cxn>
                </a:cxnLst>
                <a:rect l="0" t="0" r="r" b="b"/>
                <a:pathLst>
                  <a:path w="3007" h="2085">
                    <a:moveTo>
                      <a:pt x="1427" y="441"/>
                    </a:moveTo>
                    <a:lnTo>
                      <a:pt x="1433" y="474"/>
                    </a:lnTo>
                    <a:lnTo>
                      <a:pt x="1444" y="501"/>
                    </a:lnTo>
                    <a:lnTo>
                      <a:pt x="1460" y="528"/>
                    </a:lnTo>
                    <a:lnTo>
                      <a:pt x="1482" y="550"/>
                    </a:lnTo>
                    <a:lnTo>
                      <a:pt x="1541" y="593"/>
                    </a:lnTo>
                    <a:lnTo>
                      <a:pt x="1623" y="637"/>
                    </a:lnTo>
                    <a:lnTo>
                      <a:pt x="1715" y="670"/>
                    </a:lnTo>
                    <a:lnTo>
                      <a:pt x="1818" y="702"/>
                    </a:lnTo>
                    <a:lnTo>
                      <a:pt x="1927" y="735"/>
                    </a:lnTo>
                    <a:lnTo>
                      <a:pt x="2041" y="762"/>
                    </a:lnTo>
                    <a:lnTo>
                      <a:pt x="2155" y="789"/>
                    </a:lnTo>
                    <a:lnTo>
                      <a:pt x="2269" y="822"/>
                    </a:lnTo>
                    <a:lnTo>
                      <a:pt x="2372" y="849"/>
                    </a:lnTo>
                    <a:lnTo>
                      <a:pt x="2464" y="882"/>
                    </a:lnTo>
                    <a:lnTo>
                      <a:pt x="2551" y="920"/>
                    </a:lnTo>
                    <a:lnTo>
                      <a:pt x="2616" y="958"/>
                    </a:lnTo>
                    <a:lnTo>
                      <a:pt x="2638" y="980"/>
                    </a:lnTo>
                    <a:lnTo>
                      <a:pt x="2659" y="1007"/>
                    </a:lnTo>
                    <a:lnTo>
                      <a:pt x="2676" y="1029"/>
                    </a:lnTo>
                    <a:lnTo>
                      <a:pt x="2681" y="1056"/>
                    </a:lnTo>
                    <a:lnTo>
                      <a:pt x="2681" y="1083"/>
                    </a:lnTo>
                    <a:lnTo>
                      <a:pt x="2676" y="1105"/>
                    </a:lnTo>
                    <a:lnTo>
                      <a:pt x="2665" y="1127"/>
                    </a:lnTo>
                    <a:lnTo>
                      <a:pt x="2643" y="1149"/>
                    </a:lnTo>
                    <a:lnTo>
                      <a:pt x="2616" y="1170"/>
                    </a:lnTo>
                    <a:lnTo>
                      <a:pt x="2583" y="1187"/>
                    </a:lnTo>
                    <a:lnTo>
                      <a:pt x="2545" y="1208"/>
                    </a:lnTo>
                    <a:lnTo>
                      <a:pt x="2502" y="1225"/>
                    </a:lnTo>
                    <a:lnTo>
                      <a:pt x="2448" y="1241"/>
                    </a:lnTo>
                    <a:lnTo>
                      <a:pt x="2388" y="1257"/>
                    </a:lnTo>
                    <a:lnTo>
                      <a:pt x="2328" y="1274"/>
                    </a:lnTo>
                    <a:lnTo>
                      <a:pt x="2258" y="1290"/>
                    </a:lnTo>
                    <a:lnTo>
                      <a:pt x="2106" y="1328"/>
                    </a:lnTo>
                    <a:lnTo>
                      <a:pt x="1932" y="1372"/>
                    </a:lnTo>
                    <a:lnTo>
                      <a:pt x="1742" y="1421"/>
                    </a:lnTo>
                    <a:lnTo>
                      <a:pt x="1531" y="1475"/>
                    </a:lnTo>
                    <a:lnTo>
                      <a:pt x="1308" y="1540"/>
                    </a:lnTo>
                    <a:lnTo>
                      <a:pt x="1069" y="1617"/>
                    </a:lnTo>
                    <a:lnTo>
                      <a:pt x="820" y="1709"/>
                    </a:lnTo>
                    <a:lnTo>
                      <a:pt x="554" y="1818"/>
                    </a:lnTo>
                    <a:lnTo>
                      <a:pt x="282" y="1943"/>
                    </a:lnTo>
                    <a:lnTo>
                      <a:pt x="0" y="2085"/>
                    </a:lnTo>
                    <a:lnTo>
                      <a:pt x="152" y="2085"/>
                    </a:lnTo>
                    <a:lnTo>
                      <a:pt x="244" y="2074"/>
                    </a:lnTo>
                    <a:lnTo>
                      <a:pt x="386" y="1992"/>
                    </a:lnTo>
                    <a:lnTo>
                      <a:pt x="537" y="1910"/>
                    </a:lnTo>
                    <a:lnTo>
                      <a:pt x="700" y="1834"/>
                    </a:lnTo>
                    <a:lnTo>
                      <a:pt x="879" y="1763"/>
                    </a:lnTo>
                    <a:lnTo>
                      <a:pt x="1064" y="1693"/>
                    </a:lnTo>
                    <a:lnTo>
                      <a:pt x="1259" y="1622"/>
                    </a:lnTo>
                    <a:lnTo>
                      <a:pt x="1661" y="1497"/>
                    </a:lnTo>
                    <a:lnTo>
                      <a:pt x="1748" y="1470"/>
                    </a:lnTo>
                    <a:lnTo>
                      <a:pt x="1845" y="1442"/>
                    </a:lnTo>
                    <a:lnTo>
                      <a:pt x="2046" y="1393"/>
                    </a:lnTo>
                    <a:lnTo>
                      <a:pt x="2252" y="1339"/>
                    </a:lnTo>
                    <a:lnTo>
                      <a:pt x="2458" y="1285"/>
                    </a:lnTo>
                    <a:lnTo>
                      <a:pt x="2551" y="1263"/>
                    </a:lnTo>
                    <a:lnTo>
                      <a:pt x="2643" y="1236"/>
                    </a:lnTo>
                    <a:lnTo>
                      <a:pt x="2730" y="1214"/>
                    </a:lnTo>
                    <a:lnTo>
                      <a:pt x="2806" y="1192"/>
                    </a:lnTo>
                    <a:lnTo>
                      <a:pt x="2876" y="1170"/>
                    </a:lnTo>
                    <a:lnTo>
                      <a:pt x="2931" y="1149"/>
                    </a:lnTo>
                    <a:lnTo>
                      <a:pt x="2974" y="1132"/>
                    </a:lnTo>
                    <a:lnTo>
                      <a:pt x="3007" y="1116"/>
                    </a:lnTo>
                    <a:lnTo>
                      <a:pt x="3007" y="871"/>
                    </a:lnTo>
                    <a:lnTo>
                      <a:pt x="2941" y="860"/>
                    </a:lnTo>
                    <a:lnTo>
                      <a:pt x="2860" y="844"/>
                    </a:lnTo>
                    <a:lnTo>
                      <a:pt x="2773" y="827"/>
                    </a:lnTo>
                    <a:lnTo>
                      <a:pt x="2670" y="806"/>
                    </a:lnTo>
                    <a:lnTo>
                      <a:pt x="2567" y="784"/>
                    </a:lnTo>
                    <a:lnTo>
                      <a:pt x="2458" y="757"/>
                    </a:lnTo>
                    <a:lnTo>
                      <a:pt x="2241" y="702"/>
                    </a:lnTo>
                    <a:lnTo>
                      <a:pt x="2138" y="670"/>
                    </a:lnTo>
                    <a:lnTo>
                      <a:pt x="2046" y="637"/>
                    </a:lnTo>
                    <a:lnTo>
                      <a:pt x="1959" y="604"/>
                    </a:lnTo>
                    <a:lnTo>
                      <a:pt x="1883" y="566"/>
                    </a:lnTo>
                    <a:lnTo>
                      <a:pt x="1824" y="534"/>
                    </a:lnTo>
                    <a:lnTo>
                      <a:pt x="1780" y="495"/>
                    </a:lnTo>
                    <a:lnTo>
                      <a:pt x="1769" y="474"/>
                    </a:lnTo>
                    <a:lnTo>
                      <a:pt x="1758" y="457"/>
                    </a:lnTo>
                    <a:lnTo>
                      <a:pt x="1753" y="436"/>
                    </a:lnTo>
                    <a:lnTo>
                      <a:pt x="1758" y="419"/>
                    </a:lnTo>
                    <a:lnTo>
                      <a:pt x="1780" y="381"/>
                    </a:lnTo>
                    <a:lnTo>
                      <a:pt x="1813" y="343"/>
                    </a:lnTo>
                    <a:lnTo>
                      <a:pt x="1862" y="316"/>
                    </a:lnTo>
                    <a:lnTo>
                      <a:pt x="1921" y="289"/>
                    </a:lnTo>
                    <a:lnTo>
                      <a:pt x="1986" y="267"/>
                    </a:lnTo>
                    <a:lnTo>
                      <a:pt x="2062" y="245"/>
                    </a:lnTo>
                    <a:lnTo>
                      <a:pt x="2149" y="229"/>
                    </a:lnTo>
                    <a:lnTo>
                      <a:pt x="2236" y="213"/>
                    </a:lnTo>
                    <a:lnTo>
                      <a:pt x="2431" y="180"/>
                    </a:lnTo>
                    <a:lnTo>
                      <a:pt x="2627" y="158"/>
                    </a:lnTo>
                    <a:lnTo>
                      <a:pt x="2827" y="125"/>
                    </a:lnTo>
                    <a:lnTo>
                      <a:pt x="2920" y="109"/>
                    </a:lnTo>
                    <a:lnTo>
                      <a:pt x="3007" y="87"/>
                    </a:lnTo>
                    <a:lnTo>
                      <a:pt x="3007" y="0"/>
                    </a:lnTo>
                    <a:lnTo>
                      <a:pt x="2909" y="22"/>
                    </a:lnTo>
                    <a:lnTo>
                      <a:pt x="2795" y="44"/>
                    </a:lnTo>
                    <a:lnTo>
                      <a:pt x="2676" y="66"/>
                    </a:lnTo>
                    <a:lnTo>
                      <a:pt x="2551" y="82"/>
                    </a:lnTo>
                    <a:lnTo>
                      <a:pt x="2285" y="120"/>
                    </a:lnTo>
                    <a:lnTo>
                      <a:pt x="2155" y="136"/>
                    </a:lnTo>
                    <a:lnTo>
                      <a:pt x="2030" y="158"/>
                    </a:lnTo>
                    <a:lnTo>
                      <a:pt x="1905" y="174"/>
                    </a:lnTo>
                    <a:lnTo>
                      <a:pt x="1791" y="202"/>
                    </a:lnTo>
                    <a:lnTo>
                      <a:pt x="1688" y="229"/>
                    </a:lnTo>
                    <a:lnTo>
                      <a:pt x="1601" y="261"/>
                    </a:lnTo>
                    <a:lnTo>
                      <a:pt x="1525" y="300"/>
                    </a:lnTo>
                    <a:lnTo>
                      <a:pt x="1471" y="338"/>
                    </a:lnTo>
                    <a:lnTo>
                      <a:pt x="1455" y="359"/>
                    </a:lnTo>
                    <a:lnTo>
                      <a:pt x="1438" y="387"/>
                    </a:lnTo>
                    <a:lnTo>
                      <a:pt x="1427" y="414"/>
                    </a:lnTo>
                    <a:lnTo>
                      <a:pt x="1427" y="441"/>
                    </a:lnTo>
                    <a:lnTo>
                      <a:pt x="1427" y="441"/>
                    </a:lnTo>
                    <a:close/>
                  </a:path>
                </a:pathLst>
              </a:custGeom>
              <a:solidFill>
                <a:schemeClr val="bg1"/>
              </a:soli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202762" name="Freeform 10"/>
              <p:cNvSpPr/>
              <p:nvPr/>
            </p:nvSpPr>
            <p:spPr bwMode="hidden">
              <a:xfrm>
                <a:off x="4501" y="2317"/>
                <a:ext cx="1248" cy="539"/>
              </a:xfrm>
              <a:custGeom>
                <a:cxnLst>
                  <a:cxn ang="0">
                    <a:pos x="0" y="332"/>
                  </a:cxn>
                  <a:cxn ang="0">
                    <a:pos x="0" y="360"/>
                  </a:cxn>
                  <a:cxn ang="0">
                    <a:pos x="5" y="387"/>
                  </a:cxn>
                  <a:cxn ang="0">
                    <a:pos x="27" y="414"/>
                  </a:cxn>
                  <a:cxn ang="0">
                    <a:pos x="54" y="436"/>
                  </a:cxn>
                  <a:cxn ang="0">
                    <a:pos x="92" y="463"/>
                  </a:cxn>
                  <a:cxn ang="0">
                    <a:pos x="141" y="490"/>
                  </a:cxn>
                  <a:cxn ang="0">
                    <a:pos x="195" y="512"/>
                  </a:cxn>
                  <a:cxn ang="0">
                    <a:pos x="255" y="539"/>
                  </a:cxn>
                  <a:cxn ang="0">
                    <a:pos x="212" y="517"/>
                  </a:cxn>
                  <a:cxn ang="0">
                    <a:pos x="179" y="490"/>
                  </a:cxn>
                  <a:cxn ang="0">
                    <a:pos x="157" y="468"/>
                  </a:cxn>
                  <a:cxn ang="0">
                    <a:pos x="141" y="447"/>
                  </a:cxn>
                  <a:cxn ang="0">
                    <a:pos x="136" y="425"/>
                  </a:cxn>
                  <a:cxn ang="0">
                    <a:pos x="136" y="403"/>
                  </a:cxn>
                  <a:cxn ang="0">
                    <a:pos x="141" y="381"/>
                  </a:cxn>
                  <a:cxn ang="0">
                    <a:pos x="157" y="365"/>
                  </a:cxn>
                  <a:cxn ang="0">
                    <a:pos x="179" y="343"/>
                  </a:cxn>
                  <a:cxn ang="0">
                    <a:pos x="201" y="327"/>
                  </a:cxn>
                  <a:cxn ang="0">
                    <a:pos x="266" y="294"/>
                  </a:cxn>
                  <a:cxn ang="0">
                    <a:pos x="353" y="262"/>
                  </a:cxn>
                  <a:cxn ang="0">
                    <a:pos x="445" y="234"/>
                  </a:cxn>
                  <a:cxn ang="0">
                    <a:pos x="554" y="213"/>
                  </a:cxn>
                  <a:cxn ang="0">
                    <a:pos x="662" y="191"/>
                  </a:cxn>
                  <a:cxn ang="0">
                    <a:pos x="890" y="153"/>
                  </a:cxn>
                  <a:cxn ang="0">
                    <a:pos x="993" y="136"/>
                  </a:cxn>
                  <a:cxn ang="0">
                    <a:pos x="1091" y="120"/>
                  </a:cxn>
                  <a:cxn ang="0">
                    <a:pos x="1178" y="115"/>
                  </a:cxn>
                  <a:cxn ang="0">
                    <a:pos x="1248" y="104"/>
                  </a:cxn>
                  <a:cxn ang="0">
                    <a:pos x="1248" y="0"/>
                  </a:cxn>
                  <a:cxn ang="0">
                    <a:pos x="1161" y="22"/>
                  </a:cxn>
                  <a:cxn ang="0">
                    <a:pos x="1069" y="38"/>
                  </a:cxn>
                  <a:cxn ang="0">
                    <a:pos x="874" y="71"/>
                  </a:cxn>
                  <a:cxn ang="0">
                    <a:pos x="673" y="93"/>
                  </a:cxn>
                  <a:cxn ang="0">
                    <a:pos x="483" y="126"/>
                  </a:cxn>
                  <a:cxn ang="0">
                    <a:pos x="391" y="142"/>
                  </a:cxn>
                  <a:cxn ang="0">
                    <a:pos x="309" y="158"/>
                  </a:cxn>
                  <a:cxn ang="0">
                    <a:pos x="228" y="180"/>
                  </a:cxn>
                  <a:cxn ang="0">
                    <a:pos x="163" y="202"/>
                  </a:cxn>
                  <a:cxn ang="0">
                    <a:pos x="103" y="229"/>
                  </a:cxn>
                  <a:cxn ang="0">
                    <a:pos x="54" y="256"/>
                  </a:cxn>
                  <a:cxn ang="0">
                    <a:pos x="22" y="294"/>
                  </a:cxn>
                  <a:cxn ang="0">
                    <a:pos x="0" y="332"/>
                  </a:cxn>
                  <a:cxn ang="0">
                    <a:pos x="0" y="332"/>
                  </a:cxn>
                </a:cxnLst>
                <a:rect l="0" t="0" r="r" b="b"/>
                <a:pathLst>
                  <a:path w="1248" h="539">
                    <a:moveTo>
                      <a:pt x="0" y="332"/>
                    </a:moveTo>
                    <a:lnTo>
                      <a:pt x="0" y="360"/>
                    </a:lnTo>
                    <a:lnTo>
                      <a:pt x="5" y="387"/>
                    </a:lnTo>
                    <a:lnTo>
                      <a:pt x="27" y="414"/>
                    </a:lnTo>
                    <a:lnTo>
                      <a:pt x="54" y="436"/>
                    </a:lnTo>
                    <a:lnTo>
                      <a:pt x="92" y="463"/>
                    </a:lnTo>
                    <a:lnTo>
                      <a:pt x="141" y="490"/>
                    </a:lnTo>
                    <a:lnTo>
                      <a:pt x="195" y="512"/>
                    </a:lnTo>
                    <a:lnTo>
                      <a:pt x="255" y="539"/>
                    </a:lnTo>
                    <a:lnTo>
                      <a:pt x="212" y="517"/>
                    </a:lnTo>
                    <a:lnTo>
                      <a:pt x="179" y="490"/>
                    </a:lnTo>
                    <a:lnTo>
                      <a:pt x="157" y="468"/>
                    </a:lnTo>
                    <a:lnTo>
                      <a:pt x="141" y="447"/>
                    </a:lnTo>
                    <a:lnTo>
                      <a:pt x="136" y="425"/>
                    </a:lnTo>
                    <a:lnTo>
                      <a:pt x="136" y="403"/>
                    </a:lnTo>
                    <a:lnTo>
                      <a:pt x="141" y="381"/>
                    </a:lnTo>
                    <a:lnTo>
                      <a:pt x="157" y="365"/>
                    </a:lnTo>
                    <a:lnTo>
                      <a:pt x="179" y="343"/>
                    </a:lnTo>
                    <a:lnTo>
                      <a:pt x="201" y="327"/>
                    </a:lnTo>
                    <a:lnTo>
                      <a:pt x="266" y="294"/>
                    </a:lnTo>
                    <a:lnTo>
                      <a:pt x="353" y="262"/>
                    </a:lnTo>
                    <a:lnTo>
                      <a:pt x="445" y="234"/>
                    </a:lnTo>
                    <a:lnTo>
                      <a:pt x="554" y="213"/>
                    </a:lnTo>
                    <a:lnTo>
                      <a:pt x="662" y="191"/>
                    </a:lnTo>
                    <a:lnTo>
                      <a:pt x="890" y="153"/>
                    </a:lnTo>
                    <a:lnTo>
                      <a:pt x="993" y="136"/>
                    </a:lnTo>
                    <a:lnTo>
                      <a:pt x="1091" y="120"/>
                    </a:lnTo>
                    <a:lnTo>
                      <a:pt x="1178" y="115"/>
                    </a:lnTo>
                    <a:lnTo>
                      <a:pt x="1248" y="104"/>
                    </a:lnTo>
                    <a:lnTo>
                      <a:pt x="1248" y="0"/>
                    </a:lnTo>
                    <a:lnTo>
                      <a:pt x="1161" y="22"/>
                    </a:lnTo>
                    <a:lnTo>
                      <a:pt x="1069" y="38"/>
                    </a:lnTo>
                    <a:lnTo>
                      <a:pt x="874" y="71"/>
                    </a:lnTo>
                    <a:lnTo>
                      <a:pt x="673" y="93"/>
                    </a:lnTo>
                    <a:lnTo>
                      <a:pt x="483" y="126"/>
                    </a:lnTo>
                    <a:lnTo>
                      <a:pt x="391" y="142"/>
                    </a:lnTo>
                    <a:lnTo>
                      <a:pt x="309" y="158"/>
                    </a:lnTo>
                    <a:lnTo>
                      <a:pt x="228" y="180"/>
                    </a:lnTo>
                    <a:lnTo>
                      <a:pt x="163" y="202"/>
                    </a:lnTo>
                    <a:lnTo>
                      <a:pt x="103" y="229"/>
                    </a:lnTo>
                    <a:lnTo>
                      <a:pt x="54" y="256"/>
                    </a:lnTo>
                    <a:lnTo>
                      <a:pt x="22" y="294"/>
                    </a:lnTo>
                    <a:lnTo>
                      <a:pt x="0" y="332"/>
                    </a:lnTo>
                    <a:lnTo>
                      <a:pt x="0" y="332"/>
                    </a:lnTo>
                    <a:close/>
                  </a:path>
                </a:pathLst>
              </a:custGeom>
              <a:gradFill rotWithShape="0">
                <a:gsLst>
                  <a:gs pos="0">
                    <a:schemeClr val="bg1">
                      <a:gamma/>
                      <a:shade val="87843"/>
                      <a:invGamma/>
                    </a:schemeClr>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grpSp>
        <p:sp>
          <p:nvSpPr>
            <p:cNvPr id="202763" name="Freeform 11"/>
            <p:cNvSpPr/>
            <p:nvPr/>
          </p:nvSpPr>
          <p:spPr bwMode="hidden">
            <a:xfrm>
              <a:off x="3322" y="1341"/>
              <a:ext cx="1825" cy="1537"/>
            </a:xfrm>
            <a:custGeom>
              <a:cxnLst>
                <a:cxn ang="0">
                  <a:pos x="982" y="1061"/>
                </a:cxn>
                <a:cxn ang="0">
                  <a:pos x="1357" y="1012"/>
                </a:cxn>
                <a:cxn ang="0">
                  <a:pos x="1666" y="957"/>
                </a:cxn>
                <a:cxn ang="0">
                  <a:pos x="1916" y="897"/>
                </a:cxn>
                <a:cxn ang="0">
                  <a:pos x="2100" y="832"/>
                </a:cxn>
                <a:cxn ang="0">
                  <a:pos x="2220" y="756"/>
                </a:cxn>
                <a:cxn ang="0">
                  <a:pos x="2285" y="669"/>
                </a:cxn>
                <a:cxn ang="0">
                  <a:pos x="2290" y="560"/>
                </a:cxn>
                <a:cxn ang="0">
                  <a:pos x="2241" y="457"/>
                </a:cxn>
                <a:cxn ang="0">
                  <a:pos x="2144" y="364"/>
                </a:cxn>
                <a:cxn ang="0">
                  <a:pos x="2008" y="277"/>
                </a:cxn>
                <a:cxn ang="0">
                  <a:pos x="1769" y="157"/>
                </a:cxn>
                <a:cxn ang="0">
                  <a:pos x="1612" y="92"/>
                </a:cxn>
                <a:cxn ang="0">
                  <a:pos x="1476" y="43"/>
                </a:cxn>
                <a:cxn ang="0">
                  <a:pos x="1384" y="10"/>
                </a:cxn>
                <a:cxn ang="0">
                  <a:pos x="1346" y="0"/>
                </a:cxn>
                <a:cxn ang="0">
                  <a:pos x="1655" y="119"/>
                </a:cxn>
                <a:cxn ang="0">
                  <a:pos x="1948" y="255"/>
                </a:cxn>
                <a:cxn ang="0">
                  <a:pos x="2068" y="326"/>
                </a:cxn>
                <a:cxn ang="0">
                  <a:pos x="2171" y="402"/>
                </a:cxn>
                <a:cxn ang="0">
                  <a:pos x="2236" y="478"/>
                </a:cxn>
                <a:cxn ang="0">
                  <a:pos x="2263" y="560"/>
                </a:cxn>
                <a:cxn ang="0">
                  <a:pos x="2241" y="636"/>
                </a:cxn>
                <a:cxn ang="0">
                  <a:pos x="2171" y="702"/>
                </a:cxn>
                <a:cxn ang="0">
                  <a:pos x="2062" y="756"/>
                </a:cxn>
                <a:cxn ang="0">
                  <a:pos x="1921" y="800"/>
                </a:cxn>
                <a:cxn ang="0">
                  <a:pos x="1748" y="843"/>
                </a:cxn>
                <a:cxn ang="0">
                  <a:pos x="1351" y="908"/>
                </a:cxn>
                <a:cxn ang="0">
                  <a:pos x="923" y="968"/>
                </a:cxn>
                <a:cxn ang="0">
                  <a:pos x="521" y="1028"/>
                </a:cxn>
                <a:cxn ang="0">
                  <a:pos x="353" y="1066"/>
                </a:cxn>
                <a:cxn ang="0">
                  <a:pos x="206" y="1104"/>
                </a:cxn>
                <a:cxn ang="0">
                  <a:pos x="92" y="1148"/>
                </a:cxn>
                <a:cxn ang="0">
                  <a:pos x="22" y="1202"/>
                </a:cxn>
                <a:cxn ang="0">
                  <a:pos x="0" y="1262"/>
                </a:cxn>
                <a:cxn ang="0">
                  <a:pos x="27" y="1327"/>
                </a:cxn>
                <a:cxn ang="0">
                  <a:pos x="98" y="1382"/>
                </a:cxn>
                <a:cxn ang="0">
                  <a:pos x="196" y="1425"/>
                </a:cxn>
                <a:cxn ang="0">
                  <a:pos x="326" y="1469"/>
                </a:cxn>
                <a:cxn ang="0">
                  <a:pos x="217" y="1414"/>
                </a:cxn>
                <a:cxn ang="0">
                  <a:pos x="147" y="1360"/>
                </a:cxn>
                <a:cxn ang="0">
                  <a:pos x="120" y="1306"/>
                </a:cxn>
                <a:cxn ang="0">
                  <a:pos x="141" y="1257"/>
                </a:cxn>
                <a:cxn ang="0">
                  <a:pos x="212" y="1208"/>
                </a:cxn>
                <a:cxn ang="0">
                  <a:pos x="342" y="1164"/>
                </a:cxn>
                <a:cxn ang="0">
                  <a:pos x="527" y="1121"/>
                </a:cxn>
                <a:cxn ang="0">
                  <a:pos x="771" y="1088"/>
                </a:cxn>
              </a:cxnLst>
              <a:rect l="0" t="0" r="r" b="b"/>
              <a:pathLst>
                <a:path w="2296" h="1469">
                  <a:moveTo>
                    <a:pt x="771" y="1088"/>
                  </a:moveTo>
                  <a:lnTo>
                    <a:pt x="982" y="1061"/>
                  </a:lnTo>
                  <a:lnTo>
                    <a:pt x="1178" y="1034"/>
                  </a:lnTo>
                  <a:lnTo>
                    <a:pt x="1357" y="1012"/>
                  </a:lnTo>
                  <a:lnTo>
                    <a:pt x="1520" y="985"/>
                  </a:lnTo>
                  <a:lnTo>
                    <a:pt x="1666" y="957"/>
                  </a:lnTo>
                  <a:lnTo>
                    <a:pt x="1796" y="930"/>
                  </a:lnTo>
                  <a:lnTo>
                    <a:pt x="1916" y="897"/>
                  </a:lnTo>
                  <a:lnTo>
                    <a:pt x="2013" y="870"/>
                  </a:lnTo>
                  <a:lnTo>
                    <a:pt x="2100" y="832"/>
                  </a:lnTo>
                  <a:lnTo>
                    <a:pt x="2171" y="800"/>
                  </a:lnTo>
                  <a:lnTo>
                    <a:pt x="2220" y="756"/>
                  </a:lnTo>
                  <a:lnTo>
                    <a:pt x="2263" y="712"/>
                  </a:lnTo>
                  <a:lnTo>
                    <a:pt x="2285" y="669"/>
                  </a:lnTo>
                  <a:lnTo>
                    <a:pt x="2296" y="614"/>
                  </a:lnTo>
                  <a:lnTo>
                    <a:pt x="2290" y="560"/>
                  </a:lnTo>
                  <a:lnTo>
                    <a:pt x="2269" y="500"/>
                  </a:lnTo>
                  <a:lnTo>
                    <a:pt x="2241" y="457"/>
                  </a:lnTo>
                  <a:lnTo>
                    <a:pt x="2198" y="408"/>
                  </a:lnTo>
                  <a:lnTo>
                    <a:pt x="2144" y="364"/>
                  </a:lnTo>
                  <a:lnTo>
                    <a:pt x="2079" y="321"/>
                  </a:lnTo>
                  <a:lnTo>
                    <a:pt x="2008" y="277"/>
                  </a:lnTo>
                  <a:lnTo>
                    <a:pt x="1927" y="234"/>
                  </a:lnTo>
                  <a:lnTo>
                    <a:pt x="1769" y="157"/>
                  </a:lnTo>
                  <a:lnTo>
                    <a:pt x="1688" y="125"/>
                  </a:lnTo>
                  <a:lnTo>
                    <a:pt x="1612" y="92"/>
                  </a:lnTo>
                  <a:lnTo>
                    <a:pt x="1536" y="65"/>
                  </a:lnTo>
                  <a:lnTo>
                    <a:pt x="1476" y="43"/>
                  </a:lnTo>
                  <a:lnTo>
                    <a:pt x="1422" y="27"/>
                  </a:lnTo>
                  <a:lnTo>
                    <a:pt x="1384" y="10"/>
                  </a:lnTo>
                  <a:lnTo>
                    <a:pt x="1357" y="5"/>
                  </a:lnTo>
                  <a:lnTo>
                    <a:pt x="1346" y="0"/>
                  </a:lnTo>
                  <a:lnTo>
                    <a:pt x="1498" y="54"/>
                  </a:lnTo>
                  <a:lnTo>
                    <a:pt x="1655" y="119"/>
                  </a:lnTo>
                  <a:lnTo>
                    <a:pt x="1807" y="185"/>
                  </a:lnTo>
                  <a:lnTo>
                    <a:pt x="1948" y="255"/>
                  </a:lnTo>
                  <a:lnTo>
                    <a:pt x="2013" y="288"/>
                  </a:lnTo>
                  <a:lnTo>
                    <a:pt x="2068" y="326"/>
                  </a:lnTo>
                  <a:lnTo>
                    <a:pt x="2122" y="364"/>
                  </a:lnTo>
                  <a:lnTo>
                    <a:pt x="2171" y="402"/>
                  </a:lnTo>
                  <a:lnTo>
                    <a:pt x="2209" y="440"/>
                  </a:lnTo>
                  <a:lnTo>
                    <a:pt x="2236" y="478"/>
                  </a:lnTo>
                  <a:lnTo>
                    <a:pt x="2252" y="522"/>
                  </a:lnTo>
                  <a:lnTo>
                    <a:pt x="2263" y="560"/>
                  </a:lnTo>
                  <a:lnTo>
                    <a:pt x="2258" y="598"/>
                  </a:lnTo>
                  <a:lnTo>
                    <a:pt x="2241" y="636"/>
                  </a:lnTo>
                  <a:lnTo>
                    <a:pt x="2214" y="669"/>
                  </a:lnTo>
                  <a:lnTo>
                    <a:pt x="2171" y="702"/>
                  </a:lnTo>
                  <a:lnTo>
                    <a:pt x="2122" y="729"/>
                  </a:lnTo>
                  <a:lnTo>
                    <a:pt x="2062" y="756"/>
                  </a:lnTo>
                  <a:lnTo>
                    <a:pt x="1997" y="778"/>
                  </a:lnTo>
                  <a:lnTo>
                    <a:pt x="1921" y="800"/>
                  </a:lnTo>
                  <a:lnTo>
                    <a:pt x="1834" y="821"/>
                  </a:lnTo>
                  <a:lnTo>
                    <a:pt x="1748" y="843"/>
                  </a:lnTo>
                  <a:lnTo>
                    <a:pt x="1552" y="876"/>
                  </a:lnTo>
                  <a:lnTo>
                    <a:pt x="1351" y="908"/>
                  </a:lnTo>
                  <a:lnTo>
                    <a:pt x="1134" y="941"/>
                  </a:lnTo>
                  <a:lnTo>
                    <a:pt x="923" y="968"/>
                  </a:lnTo>
                  <a:lnTo>
                    <a:pt x="716" y="995"/>
                  </a:lnTo>
                  <a:lnTo>
                    <a:pt x="521" y="1028"/>
                  </a:lnTo>
                  <a:lnTo>
                    <a:pt x="434" y="1044"/>
                  </a:lnTo>
                  <a:lnTo>
                    <a:pt x="353" y="1066"/>
                  </a:lnTo>
                  <a:lnTo>
                    <a:pt x="277" y="1082"/>
                  </a:lnTo>
                  <a:lnTo>
                    <a:pt x="206" y="1104"/>
                  </a:lnTo>
                  <a:lnTo>
                    <a:pt x="147" y="1126"/>
                  </a:lnTo>
                  <a:lnTo>
                    <a:pt x="92" y="1148"/>
                  </a:lnTo>
                  <a:lnTo>
                    <a:pt x="54" y="1175"/>
                  </a:lnTo>
                  <a:lnTo>
                    <a:pt x="22" y="1202"/>
                  </a:lnTo>
                  <a:lnTo>
                    <a:pt x="6" y="1229"/>
                  </a:lnTo>
                  <a:lnTo>
                    <a:pt x="0" y="1262"/>
                  </a:lnTo>
                  <a:lnTo>
                    <a:pt x="11" y="1295"/>
                  </a:lnTo>
                  <a:lnTo>
                    <a:pt x="27" y="1327"/>
                  </a:lnTo>
                  <a:lnTo>
                    <a:pt x="54" y="1355"/>
                  </a:lnTo>
                  <a:lnTo>
                    <a:pt x="98" y="1382"/>
                  </a:lnTo>
                  <a:lnTo>
                    <a:pt x="141" y="1404"/>
                  </a:lnTo>
                  <a:lnTo>
                    <a:pt x="196" y="1425"/>
                  </a:lnTo>
                  <a:lnTo>
                    <a:pt x="261" y="1447"/>
                  </a:lnTo>
                  <a:lnTo>
                    <a:pt x="326" y="1469"/>
                  </a:lnTo>
                  <a:lnTo>
                    <a:pt x="266" y="1442"/>
                  </a:lnTo>
                  <a:lnTo>
                    <a:pt x="217" y="1414"/>
                  </a:lnTo>
                  <a:lnTo>
                    <a:pt x="174" y="1387"/>
                  </a:lnTo>
                  <a:lnTo>
                    <a:pt x="147" y="1360"/>
                  </a:lnTo>
                  <a:lnTo>
                    <a:pt x="125" y="1333"/>
                  </a:lnTo>
                  <a:lnTo>
                    <a:pt x="120" y="1306"/>
                  </a:lnTo>
                  <a:lnTo>
                    <a:pt x="125" y="1278"/>
                  </a:lnTo>
                  <a:lnTo>
                    <a:pt x="141" y="1257"/>
                  </a:lnTo>
                  <a:lnTo>
                    <a:pt x="174" y="1229"/>
                  </a:lnTo>
                  <a:lnTo>
                    <a:pt x="212" y="1208"/>
                  </a:lnTo>
                  <a:lnTo>
                    <a:pt x="272" y="1186"/>
                  </a:lnTo>
                  <a:lnTo>
                    <a:pt x="342" y="1164"/>
                  </a:lnTo>
                  <a:lnTo>
                    <a:pt x="423" y="1142"/>
                  </a:lnTo>
                  <a:lnTo>
                    <a:pt x="527" y="1121"/>
                  </a:lnTo>
                  <a:lnTo>
                    <a:pt x="641" y="1104"/>
                  </a:lnTo>
                  <a:lnTo>
                    <a:pt x="771" y="1088"/>
                  </a:lnTo>
                  <a:lnTo>
                    <a:pt x="771" y="1088"/>
                  </a:lnTo>
                  <a:close/>
                </a:path>
              </a:pathLst>
            </a:custGeom>
            <a:gradFill rotWithShape="0">
              <a:gsLst>
                <a:gs pos="0">
                  <a:schemeClr val="bg1">
                    <a:gamma/>
                    <a:shade val="84706"/>
                    <a:invGamma/>
                  </a:schemeClr>
                </a:gs>
                <a:gs pos="100000">
                  <a:schemeClr val="bg1"/>
                </a:gs>
              </a:gsLst>
              <a:lin ang="27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sp>
          <p:nvSpPr>
            <p:cNvPr id="202764" name="Freeform 12"/>
            <p:cNvSpPr/>
            <p:nvPr/>
          </p:nvSpPr>
          <p:spPr bwMode="hidden">
            <a:xfrm>
              <a:off x="0" y="0"/>
              <a:ext cx="5758" cy="1776"/>
            </a:xfrm>
            <a:custGeom>
              <a:cxnLst>
                <a:cxn ang="0">
                  <a:pos x="0" y="0"/>
                </a:cxn>
                <a:cxn ang="0">
                  <a:pos x="0" y="1906"/>
                </a:cxn>
                <a:cxn ang="0">
                  <a:pos x="5740" y="1906"/>
                </a:cxn>
                <a:cxn ang="0">
                  <a:pos x="5740" y="0"/>
                </a:cxn>
                <a:cxn ang="0">
                  <a:pos x="0" y="0"/>
                </a:cxn>
                <a:cxn ang="0">
                  <a:pos x="0" y="0"/>
                </a:cxn>
              </a:cxnLst>
              <a:rect l="0" t="0" r="r" b="b"/>
              <a:pathLst>
                <a:path w="5740" h="1906">
                  <a:moveTo>
                    <a:pt x="0" y="0"/>
                  </a:moveTo>
                  <a:lnTo>
                    <a:pt x="0" y="1906"/>
                  </a:lnTo>
                  <a:lnTo>
                    <a:pt x="5740" y="1906"/>
                  </a:lnTo>
                  <a:lnTo>
                    <a:pt x="5740" y="0"/>
                  </a:lnTo>
                  <a:lnTo>
                    <a:pt x="0" y="0"/>
                  </a:lnTo>
                  <a:lnTo>
                    <a:pt x="0" y="0"/>
                  </a:lnTo>
                  <a:close/>
                </a:path>
              </a:pathLst>
            </a:custGeom>
            <a:gradFill rotWithShape="0">
              <a:gsLst>
                <a:gs pos="0">
                  <a:schemeClr val="bg2"/>
                </a:gs>
                <a:gs pos="100000">
                  <a:schemeClr val="bg1"/>
                </a:gs>
              </a:gsLst>
              <a:lin ang="5400000" scaled="1"/>
            </a:gradFill>
            <a:ln w="9525">
              <a:noFill/>
              <a:round/>
            </a:ln>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Garamond" panose="02020404030301010803" pitchFamily="18" charset="0"/>
                <a:ea typeface="宋体" panose="02010600030101010101" pitchFamily="2" charset="-122"/>
                <a:cs typeface="+mn-cs"/>
              </a:endParaRPr>
            </a:p>
          </p:txBody>
        </p:sp>
      </p:grpSp>
      <p:sp>
        <p:nvSpPr>
          <p:cNvPr id="202765" name="Rectangle 13"/>
          <p:cNvSpPr>
            <a:spLocks noGrp="1" noRot="1" noChangeArrowheads="1"/>
          </p:cNvSpPr>
          <p:nvPr>
            <p:ph type="title"/>
          </p:nvPr>
        </p:nvSpPr>
        <p:spPr bwMode="auto">
          <a:xfrm>
            <a:off x="457200" y="274638"/>
            <a:ext cx="8229600" cy="1143000"/>
          </a:xfrm>
          <a:prstGeom prst="rect">
            <a:avLst/>
          </a:prstGeom>
          <a:noFill/>
          <a:ln w="9525">
            <a:noFill/>
            <a:miter lim="800000"/>
          </a:ln>
          <a:effec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202766" name="Rectangle 14"/>
          <p:cNvSpPr>
            <a:spLocks noGrp="1" noChangeArrowheads="1"/>
          </p:cNvSpPr>
          <p:nvPr>
            <p:ph type="ftr" sz="quarter" idx="3"/>
          </p:nvPr>
        </p:nvSpPr>
        <p:spPr bwMode="auto">
          <a:xfrm>
            <a:off x="3124200" y="6248400"/>
            <a:ext cx="2895600" cy="476250"/>
          </a:xfrm>
          <a:prstGeom prst="rect">
            <a:avLst/>
          </a:prstGeom>
          <a:noFill/>
          <a:ln w="9525">
            <a:noFill/>
            <a:miter lim="800000"/>
          </a:ln>
          <a:effectLst/>
        </p:spPr>
        <p:txBody>
          <a:bodyPr vert="horz" wrap="square" lIns="91440" tIns="45720" rIns="91440" bIns="45720" numCol="1" anchor="b" anchorCtr="0" compatLnSpc="1"/>
          <a:lstStyle>
            <a:lvl1pPr algn="ctr">
              <a:defRPr sz="1200">
                <a:latin typeface="Arial" panose="020b060402020202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02767" name="Rectangle 15"/>
          <p:cNvSpPr>
            <a:spLocks noGrp="1" noChangeArrowheads="1"/>
          </p:cNvSpPr>
          <p:nvPr>
            <p:ph type="body" idx="1"/>
          </p:nvPr>
        </p:nvSpPr>
        <p:spPr bwMode="auto">
          <a:xfrm>
            <a:off x="457200" y="1600200"/>
            <a:ext cx="8229600" cy="4525963"/>
          </a:xfrm>
          <a:prstGeom prst="rect">
            <a:avLst/>
          </a:prstGeom>
          <a:noFill/>
          <a:ln w="9525">
            <a:noFill/>
            <a:miter lim="800000"/>
          </a:ln>
          <a:effec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slow">
    <p:randomBar dir="vert"/>
  </p:transition>
  <p:timing/>
  <p:txStyles>
    <p:titleStyle>
      <a:lvl1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mj-lt"/>
          <a:ea typeface="+mj-ea"/>
          <a:cs typeface="+mj-cs"/>
        </a:defRPr>
      </a:lvl1pPr>
      <a:lvl2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2pPr>
      <a:lvl3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3pPr>
      <a:lvl4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4pPr>
      <a:lvl5pPr algn="ctr" rtl="0" eaLnBrk="0" fontAlgn="base" hangingPunct="0">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5pPr>
      <a:lvl6pPr marL="4572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6pPr>
      <a:lvl7pPr marL="9144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7pPr>
      <a:lvl8pPr marL="13716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8pPr>
      <a:lvl9pPr marL="1828800" algn="ctr" rtl="0" fontAlgn="base">
        <a:spcBef>
          <a:spcPct val="0"/>
        </a:spcBef>
        <a:spcAft>
          <a:spcPct val="0"/>
        </a:spcAft>
        <a:defRPr sz="4400" b="1">
          <a:solidFill>
            <a:schemeClr val="tx2"/>
          </a:solidFill>
          <a:effectLst>
            <a:outerShdw blurRad="38100" dist="38100" dir="2700000" algn="tl">
              <a:srgbClr val="000000"/>
            </a:outerShdw>
          </a:effectLst>
          <a:latin typeface="Garamond" panose="02020404030301010803"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lr>
          <a:schemeClr val="hlink"/>
        </a:buClr>
        <a:buSzPct val="70000"/>
        <a:buFont typeface="Wingdings" panose="05000000000000000000" pitchFamily="2" charset="2"/>
        <a:buChar char="n"/>
        <a:defRPr sz="3200">
          <a:solidFill>
            <a:schemeClr val="tx1"/>
          </a:solidFill>
          <a:effectLst>
            <a:outerShdw blurRad="38100" dist="38100" dir="2700000" algn="tl">
              <a:srgbClr val="000000"/>
            </a:outerShdw>
          </a:effectLst>
          <a:latin typeface="+mn-lt"/>
          <a:ea typeface="+mn-ea"/>
          <a:cs typeface="+mn-cs"/>
        </a:defRPr>
      </a:lvl1pPr>
      <a:lvl2pPr marL="742950" indent="-285750" algn="l" rtl="0" eaLnBrk="0" fontAlgn="base" hangingPunct="0">
        <a:spcBef>
          <a:spcPct val="20000"/>
        </a:spcBef>
        <a:spcAft>
          <a:spcPct val="0"/>
        </a:spcAft>
        <a:buClr>
          <a:schemeClr val="accent2"/>
        </a:buClr>
        <a:buSzPct val="70000"/>
        <a:buFont typeface="Wingdings" panose="05000000000000000000" pitchFamily="2" charset="2"/>
        <a:buChar char="n"/>
        <a:defRPr sz="2800">
          <a:solidFill>
            <a:schemeClr val="tx1"/>
          </a:solidFill>
          <a:effectLst>
            <a:outerShdw blurRad="38100" dist="38100" dir="2700000" algn="tl">
              <a:srgbClr val="000000"/>
            </a:outerShdw>
          </a:effectLst>
          <a:latin typeface="+mn-lt"/>
          <a:ea typeface="+mn-ea"/>
        </a:defRPr>
      </a:lvl2pPr>
      <a:lvl3pPr marL="1143000" indent="-228600" algn="l" rtl="0" eaLnBrk="0" fontAlgn="base" hangingPunct="0">
        <a:spcBef>
          <a:spcPct val="20000"/>
        </a:spcBef>
        <a:spcAft>
          <a:spcPct val="0"/>
        </a:spcAft>
        <a:buClr>
          <a:schemeClr val="tx2"/>
        </a:buClr>
        <a:buSzPct val="70000"/>
        <a:buFont typeface="Wingdings" panose="05000000000000000000" pitchFamily="2" charset="2"/>
        <a:buChar char="n"/>
        <a:defRPr sz="2400">
          <a:solidFill>
            <a:schemeClr val="tx1"/>
          </a:solidFill>
          <a:effectLst>
            <a:outerShdw blurRad="38100" dist="38100" dir="2700000" algn="tl">
              <a:srgbClr val="000000"/>
            </a:outerShdw>
          </a:effectLst>
          <a:latin typeface="+mn-lt"/>
          <a:ea typeface="+mn-ea"/>
        </a:defRPr>
      </a:lvl3pPr>
      <a:lvl4pPr marL="1600200" indent="-228600" algn="l" rtl="0" eaLnBrk="0" fontAlgn="base" hangingPunct="0">
        <a:spcBef>
          <a:spcPct val="20000"/>
        </a:spcBef>
        <a:spcAft>
          <a:spcPct val="0"/>
        </a:spcAft>
        <a:buClr>
          <a:schemeClr val="accent2"/>
        </a:buClr>
        <a:buSzPct val="70000"/>
        <a:buFont typeface="Wingdings" panose="05000000000000000000" pitchFamily="2" charset="2"/>
        <a:buChar char="n"/>
        <a:defRPr sz="2000">
          <a:solidFill>
            <a:schemeClr val="tx1"/>
          </a:solidFill>
          <a:effectLst>
            <a:outerShdw blurRad="38100" dist="38100" dir="2700000" algn="tl">
              <a:srgbClr val="000000"/>
            </a:outerShdw>
          </a:effectLst>
          <a:latin typeface="+mn-lt"/>
          <a:ea typeface="+mn-ea"/>
        </a:defRPr>
      </a:lvl4pPr>
      <a:lvl5pPr marL="2057400" indent="-228600" algn="l" rtl="0" eaLnBrk="0" fontAlgn="base" hangingPunct="0">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000000"/>
            </a:outerShdw>
          </a:effectLst>
          <a:latin typeface="+mn-lt"/>
          <a:ea typeface="+mn-ea"/>
        </a:defRPr>
      </a:lvl5pPr>
      <a:lvl6pPr marL="2514600" indent="-228600" algn="l" rtl="0" fontAlgn="base">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000000"/>
            </a:outerShdw>
          </a:effectLst>
          <a:latin typeface="+mn-lt"/>
          <a:ea typeface="+mn-ea"/>
        </a:defRPr>
      </a:lvl6pPr>
      <a:lvl7pPr marL="2971800" indent="-228600" algn="l" rtl="0" fontAlgn="base">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000000"/>
            </a:outerShdw>
          </a:effectLst>
          <a:latin typeface="+mn-lt"/>
          <a:ea typeface="+mn-ea"/>
        </a:defRPr>
      </a:lvl7pPr>
      <a:lvl8pPr marL="3429000" indent="-228600" algn="l" rtl="0" fontAlgn="base">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000000"/>
            </a:outerShdw>
          </a:effectLst>
          <a:latin typeface="+mn-lt"/>
          <a:ea typeface="+mn-ea"/>
        </a:defRPr>
      </a:lvl8pPr>
      <a:lvl9pPr marL="3886200" indent="-228600" algn="l" rtl="0" fontAlgn="base">
        <a:spcBef>
          <a:spcPct val="20000"/>
        </a:spcBef>
        <a:spcAft>
          <a:spcPct val="0"/>
        </a:spcAft>
        <a:buClr>
          <a:schemeClr val="hlink"/>
        </a:buClr>
        <a:buSzPct val="70000"/>
        <a:buFont typeface="Wingdings" panose="05000000000000000000" pitchFamily="2" charset="2"/>
        <a:buChar char="n"/>
        <a:defRPr sz="2000">
          <a:solidFill>
            <a:schemeClr val="tx1"/>
          </a:solidFill>
          <a:effectLst>
            <a:outerShdw blurRad="38100" dist="38100" dir="2700000" algn="tl">
              <a:srgbClr val="000000"/>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jpeg" /><Relationship Id="rId3"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9.gif"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image" Target="../media/image10.pn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1.gif"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2.png"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3.gif"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4.png" /><Relationship Id="rId3" Type="http://schemas.openxmlformats.org/officeDocument/2006/relationships/image" Target="../media/image15.png" /><Relationship Id="rId4" Type="http://schemas.openxmlformats.org/officeDocument/2006/relationships/audio" Target="NULL" /><Relationship Id="rId5" Type="http://schemas.microsoft.com/office/2007/relationships/media" Target="file:///C:\Users\User\Desktop\&#24858;&#20844;&#31227;&#23665;\&#27743;&#28059;%20-%20&#24858;&#20844;&#31227;&#23665;%20(Live).mp3" TargetMode="Ex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9570" name="标题 109569"/>
          <p:cNvSpPr>
            <a:spLocks noGrp="1"/>
          </p:cNvSpPr>
          <p:nvPr>
            <p:ph type="title"/>
          </p:nvPr>
        </p:nvSpPr>
        <p:spPr/>
        <p:txBody>
          <a:bodyPr anchor="ctr"/>
          <a:lstStyle/>
          <a:p>
            <a:endParaRPr lang="zh-CN" altLang="en-US"/>
          </a:p>
        </p:txBody>
      </p:sp>
      <p:sp>
        <p:nvSpPr>
          <p:cNvPr id="109571" name="文本占位符 109570"/>
          <p:cNvSpPr>
            <a:spLocks noGrp="1"/>
          </p:cNvSpPr>
          <p:nvPr>
            <p:ph type="body" idx="1"/>
          </p:nvPr>
        </p:nvSpPr>
        <p:spPr>
          <a:xfrm>
            <a:off x="179388" y="765175"/>
            <a:ext cx="8785225" cy="4641850"/>
          </a:xfrm>
        </p:spPr>
        <p:txBody>
          <a:bodyPr/>
          <a:lstStyle/>
          <a:p>
            <a:pPr>
              <a:lnSpc>
                <a:spcPct val="80000"/>
              </a:lnSpc>
              <a:buNone/>
            </a:pPr>
            <a:r>
              <a:rPr lang="zh-CN" altLang="en-US" sz="2000" b="1">
                <a:latin typeface="楷体" panose="02010609060101010101" pitchFamily="49" charset="-122"/>
                <a:ea typeface="楷体" panose="02010609060101010101" pitchFamily="49" charset="-122"/>
              </a:rPr>
              <a:t>       </a:t>
            </a:r>
            <a:r>
              <a:rPr lang="zh-CN" altLang="en-US" b="1">
                <a:latin typeface="楷体" panose="02010609060101010101" pitchFamily="49" charset="-122"/>
                <a:ea typeface="楷体" panose="02010609060101010101" pitchFamily="49" charset="-122"/>
              </a:rPr>
              <a:t>杞人忧天地崩坠，身亡所寄，废寝食者。 </a:t>
            </a:r>
            <a:endParaRPr lang="zh-CN" altLang="en-US" b="1">
              <a:latin typeface="楷体" panose="02010609060101010101" pitchFamily="49" charset="-122"/>
              <a:ea typeface="楷体" panose="02010609060101010101" pitchFamily="49" charset="-122"/>
            </a:endParaRPr>
          </a:p>
          <a:p>
            <a:pPr>
              <a:lnSpc>
                <a:spcPct val="80000"/>
              </a:lnSpc>
              <a:buNone/>
            </a:pPr>
            <a:r>
              <a:rPr lang="zh-CN" altLang="en-US" b="1">
                <a:latin typeface="楷体" panose="02010609060101010101" pitchFamily="49" charset="-122"/>
                <a:ea typeface="楷体" panose="02010609060101010101" pitchFamily="49" charset="-122"/>
              </a:rPr>
              <a:t>     又有忧彼之所忧者，因往晓之，曰：“天，积气耳，亡处亡气。若屈伸呼吸，终日在天中行止，奈何忧崩坠乎？” </a:t>
            </a:r>
            <a:endParaRPr lang="zh-CN" altLang="en-US" b="1">
              <a:latin typeface="楷体" panose="02010609060101010101" pitchFamily="49" charset="-122"/>
              <a:ea typeface="楷体" panose="02010609060101010101" pitchFamily="49" charset="-122"/>
            </a:endParaRPr>
          </a:p>
          <a:p>
            <a:pPr>
              <a:lnSpc>
                <a:spcPct val="80000"/>
              </a:lnSpc>
              <a:buNone/>
            </a:pPr>
            <a:r>
              <a:rPr lang="zh-CN" altLang="en-US" b="1">
                <a:latin typeface="楷体" panose="02010609060101010101" pitchFamily="49" charset="-122"/>
                <a:ea typeface="楷体" panose="02010609060101010101" pitchFamily="49" charset="-122"/>
              </a:rPr>
              <a:t>     其人曰：“天果积气，日月星宿，不当坠邪？” </a:t>
            </a:r>
            <a:endParaRPr lang="zh-CN" altLang="en-US" b="1">
              <a:latin typeface="楷体" panose="02010609060101010101" pitchFamily="49" charset="-122"/>
              <a:ea typeface="楷体" panose="02010609060101010101" pitchFamily="49" charset="-122"/>
            </a:endParaRPr>
          </a:p>
          <a:p>
            <a:pPr>
              <a:lnSpc>
                <a:spcPct val="80000"/>
              </a:lnSpc>
              <a:buNone/>
            </a:pPr>
            <a:r>
              <a:rPr lang="zh-CN" altLang="en-US" b="1">
                <a:latin typeface="楷体" panose="02010609060101010101" pitchFamily="49" charset="-122"/>
                <a:ea typeface="楷体" panose="02010609060101010101" pitchFamily="49" charset="-122"/>
              </a:rPr>
              <a:t>     晓之者曰：“日月星宿，亦积气中之有光耀者，只使坠，亦不能有所中伤。” </a:t>
            </a:r>
            <a:endParaRPr lang="zh-CN" altLang="en-US" b="1">
              <a:latin typeface="楷体" panose="02010609060101010101" pitchFamily="49" charset="-122"/>
              <a:ea typeface="楷体" panose="02010609060101010101" pitchFamily="49" charset="-122"/>
            </a:endParaRPr>
          </a:p>
          <a:p>
            <a:pPr>
              <a:lnSpc>
                <a:spcPct val="80000"/>
              </a:lnSpc>
              <a:buNone/>
            </a:pPr>
            <a:r>
              <a:rPr lang="zh-CN" altLang="en-US" b="1">
                <a:latin typeface="楷体" panose="02010609060101010101" pitchFamily="49" charset="-122"/>
                <a:ea typeface="楷体" panose="02010609060101010101" pitchFamily="49" charset="-122"/>
              </a:rPr>
              <a:t>     其人曰：“奈地坏何？” </a:t>
            </a:r>
            <a:endParaRPr lang="zh-CN" altLang="en-US" b="1">
              <a:latin typeface="楷体" panose="02010609060101010101" pitchFamily="49" charset="-122"/>
              <a:ea typeface="楷体" panose="02010609060101010101" pitchFamily="49" charset="-122"/>
            </a:endParaRPr>
          </a:p>
          <a:p>
            <a:pPr>
              <a:lnSpc>
                <a:spcPct val="80000"/>
              </a:lnSpc>
              <a:buNone/>
            </a:pPr>
            <a:r>
              <a:rPr lang="zh-CN" altLang="en-US" b="1">
                <a:latin typeface="楷体" panose="02010609060101010101" pitchFamily="49" charset="-122"/>
                <a:ea typeface="楷体" panose="02010609060101010101" pitchFamily="49" charset="-122"/>
              </a:rPr>
              <a:t>     晓之者曰：“地，积块耳，充塞四虚，亡处亡块。若躇步跐蹈，终日在地上行止，奈何忧其坏？” </a:t>
            </a:r>
            <a:endParaRPr lang="zh-CN" altLang="en-US" b="1">
              <a:latin typeface="楷体" panose="02010609060101010101" pitchFamily="49" charset="-122"/>
              <a:ea typeface="楷体" panose="02010609060101010101" pitchFamily="49" charset="-122"/>
            </a:endParaRPr>
          </a:p>
          <a:p>
            <a:pPr>
              <a:lnSpc>
                <a:spcPct val="80000"/>
              </a:lnSpc>
              <a:buNone/>
            </a:pPr>
            <a:r>
              <a:rPr lang="zh-CN" altLang="en-US" b="1">
                <a:latin typeface="楷体" panose="02010609060101010101" pitchFamily="49" charset="-122"/>
                <a:ea typeface="楷体" panose="02010609060101010101" pitchFamily="49" charset="-122"/>
              </a:rPr>
              <a:t>     其人舍然大喜，晓之者亦舍然大喜。 </a:t>
            </a:r>
            <a:endParaRPr lang="zh-CN" altLang="en-US" b="1">
              <a:latin typeface="楷体" panose="02010609060101010101" pitchFamily="49" charset="-122"/>
              <a:ea typeface="楷体" panose="02010609060101010101" pitchFamily="49" charset="-122"/>
            </a:endParaRPr>
          </a:p>
        </p:txBody>
      </p:sp>
      <p:sp>
        <p:nvSpPr>
          <p:cNvPr id="109572" name="矩形 109571"/>
          <p:cNvSpPr/>
          <p:nvPr/>
        </p:nvSpPr>
        <p:spPr>
          <a:xfrm>
            <a:off x="323850" y="-171450"/>
            <a:ext cx="8229600" cy="1143000"/>
          </a:xfrm>
          <a:prstGeom prst="rect">
            <a:avLst/>
          </a:prstGeom>
          <a:noFill/>
          <a:ln w="9525">
            <a:noFill/>
          </a:ln>
        </p:spPr>
        <p:txBody>
          <a:bodyPr anchor="ct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stStyle>
          <a:p>
            <a:pPr lvl="0"/>
            <a:r>
              <a:rPr lang="zh-CN" altLang="en-US" sz="6000" b="1">
                <a:solidFill>
                  <a:srgbClr val="FF0000"/>
                </a:solidFill>
                <a:ea typeface="楷体" panose="02010609060101010101" pitchFamily="49" charset="-122"/>
              </a:rPr>
              <a:t>重温经典</a:t>
            </a:r>
            <a:endParaRPr lang="zh-CN" altLang="en-US" sz="6000" b="1">
              <a:solidFill>
                <a:srgbClr val="FF0000"/>
              </a:solidFill>
              <a:ea typeface="楷体" panose="02010609060101010101" pitchFamily="49" charset="-122"/>
            </a:endParaRPr>
          </a:p>
        </p:txBody>
      </p:sp>
    </p:spTree>
  </p:cSld>
  <p:clrMapOvr>
    <a:masterClrMapping/>
  </p:clrMapOvr>
  <p:transition spd="slow">
    <p:randomBar dir="vert"/>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vert="horz" wrap="square" lIns="91440" tIns="45720" rIns="91440" bIns="45720" numCol="1" anchor="t" anchorCtr="0" compatLnSpc="1"/>
          <a:lstStyle/>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4400" b="1" i="0" u="none" strike="noStrike" kern="0" cap="none" spc="0" normalizeH="0" baseline="0" noProof="0">
                <a:ln>
                  <a:noFill/>
                </a:ln>
                <a:solidFill>
                  <a:schemeClr val="tx1"/>
                </a:solidFill>
                <a:effectLst>
                  <a:outerShdw blurRad="38100" dist="38100" dir="2700000" algn="tl">
                    <a:srgbClr val="000000"/>
                  </a:outerShdw>
                </a:effectLst>
                <a:uLnTx/>
                <a:uFillTx/>
                <a:latin typeface="仿宋_GB2312" pitchFamily="49" charset="-122"/>
                <a:ea typeface="仿宋_GB2312" pitchFamily="49" charset="-122"/>
                <a:cs typeface="+mn-cs"/>
              </a:rPr>
              <a:t>操蛇之神闻之，惧其不已也，</a:t>
            </a:r>
            <a:endParaRPr kumimoji="0" lang="en-US" altLang="zh-CN" sz="4400" b="1" i="0" u="none" strike="noStrike" kern="0" cap="none" spc="0" normalizeH="0" baseline="0" noProof="0">
              <a:ln>
                <a:noFill/>
              </a:ln>
              <a:solidFill>
                <a:schemeClr val="tx1"/>
              </a:solidFill>
              <a:effectLst>
                <a:outerShdw blurRad="38100" dist="38100" dir="2700000" algn="tl">
                  <a:srgbClr val="000000"/>
                </a:outerShdw>
              </a:effectLst>
              <a:uLnTx/>
              <a:uFillTx/>
              <a:latin typeface="仿宋_GB2312" pitchFamily="49" charset="-122"/>
              <a:ea typeface="仿宋_GB2312" pitchFamily="49" charset="-122"/>
              <a:cs typeface="+mn-cs"/>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4400" b="1" i="0" u="none" strike="noStrike" kern="0" cap="none" spc="0" normalizeH="0" baseline="0" noProof="0">
                <a:ln>
                  <a:noFill/>
                </a:ln>
                <a:solidFill>
                  <a:schemeClr val="tx1"/>
                </a:solidFill>
                <a:effectLst>
                  <a:outerShdw blurRad="38100" dist="38100" dir="2700000" algn="tl">
                    <a:srgbClr val="000000"/>
                  </a:outerShdw>
                </a:effectLst>
                <a:uLnTx/>
                <a:uFillTx/>
                <a:latin typeface="仿宋_GB2312" pitchFamily="49" charset="-122"/>
                <a:ea typeface="仿宋_GB2312" pitchFamily="49" charset="-122"/>
                <a:cs typeface="+mn-cs"/>
              </a:rPr>
              <a:t>告之于帝。帝感其诚，命夸娥</a:t>
            </a:r>
            <a:endParaRPr kumimoji="0" lang="en-US" altLang="zh-CN" sz="4400" b="1" i="0" u="none" strike="noStrike" kern="0" cap="none" spc="0" normalizeH="0" baseline="0" noProof="0">
              <a:ln>
                <a:noFill/>
              </a:ln>
              <a:solidFill>
                <a:schemeClr val="tx1"/>
              </a:solidFill>
              <a:effectLst>
                <a:outerShdw blurRad="38100" dist="38100" dir="2700000" algn="tl">
                  <a:srgbClr val="000000"/>
                </a:outerShdw>
              </a:effectLst>
              <a:uLnTx/>
              <a:uFillTx/>
              <a:latin typeface="仿宋_GB2312" pitchFamily="49" charset="-122"/>
              <a:ea typeface="仿宋_GB2312" pitchFamily="49" charset="-122"/>
              <a:cs typeface="+mn-cs"/>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4400" b="1" i="0" u="none" strike="noStrike" kern="0" cap="none" spc="0" normalizeH="0" baseline="0" noProof="0">
                <a:ln>
                  <a:noFill/>
                </a:ln>
                <a:solidFill>
                  <a:schemeClr val="tx1"/>
                </a:solidFill>
                <a:effectLst>
                  <a:outerShdw blurRad="38100" dist="38100" dir="2700000" algn="tl">
                    <a:srgbClr val="000000"/>
                  </a:outerShdw>
                </a:effectLst>
                <a:uLnTx/>
                <a:uFillTx/>
                <a:latin typeface="仿宋_GB2312" pitchFamily="49" charset="-122"/>
                <a:ea typeface="仿宋_GB2312" pitchFamily="49" charset="-122"/>
                <a:cs typeface="+mn-cs"/>
              </a:rPr>
              <a:t>氏二子负二山，一厝朔东，一</a:t>
            </a:r>
            <a:endParaRPr kumimoji="0" lang="en-US" altLang="zh-CN" sz="4400" b="1" i="0" u="none" strike="noStrike" kern="0" cap="none" spc="0" normalizeH="0" baseline="0" noProof="0">
              <a:ln>
                <a:noFill/>
              </a:ln>
              <a:solidFill>
                <a:schemeClr val="tx1"/>
              </a:solidFill>
              <a:effectLst>
                <a:outerShdw blurRad="38100" dist="38100" dir="2700000" algn="tl">
                  <a:srgbClr val="000000"/>
                </a:outerShdw>
              </a:effectLst>
              <a:uLnTx/>
              <a:uFillTx/>
              <a:latin typeface="仿宋_GB2312" pitchFamily="49" charset="-122"/>
              <a:ea typeface="仿宋_GB2312" pitchFamily="49" charset="-122"/>
              <a:cs typeface="+mn-cs"/>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4400" b="1" i="0" u="none" strike="noStrike" kern="0" cap="none" spc="0" normalizeH="0" baseline="0" noProof="0">
                <a:ln>
                  <a:noFill/>
                </a:ln>
                <a:solidFill>
                  <a:schemeClr val="tx1"/>
                </a:solidFill>
                <a:effectLst>
                  <a:outerShdw blurRad="38100" dist="38100" dir="2700000" algn="tl">
                    <a:srgbClr val="000000"/>
                  </a:outerShdw>
                </a:effectLst>
                <a:uLnTx/>
                <a:uFillTx/>
                <a:latin typeface="仿宋_GB2312" pitchFamily="49" charset="-122"/>
                <a:ea typeface="仿宋_GB2312" pitchFamily="49" charset="-122"/>
                <a:cs typeface="+mn-cs"/>
              </a:rPr>
              <a:t>厝雍南。自此，冀之南，汉之</a:t>
            </a:r>
            <a:endParaRPr kumimoji="0" lang="en-US" altLang="zh-CN" sz="4400" b="1" i="0" u="none" strike="noStrike" kern="0" cap="none" spc="0" normalizeH="0" baseline="0" noProof="0">
              <a:ln>
                <a:noFill/>
              </a:ln>
              <a:solidFill>
                <a:schemeClr val="tx1"/>
              </a:solidFill>
              <a:effectLst>
                <a:outerShdw blurRad="38100" dist="38100" dir="2700000" algn="tl">
                  <a:srgbClr val="000000"/>
                </a:outerShdw>
              </a:effectLst>
              <a:uLnTx/>
              <a:uFillTx/>
              <a:latin typeface="仿宋_GB2312" pitchFamily="49" charset="-122"/>
              <a:ea typeface="仿宋_GB2312" pitchFamily="49" charset="-122"/>
              <a:cs typeface="+mn-cs"/>
            </a:endParaRPr>
          </a:p>
          <a:p>
            <a:pPr marL="0" marR="0" lvl="0" indent="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4400" b="1" i="0" u="none" strike="noStrike" kern="0" cap="none" spc="0" normalizeH="0" baseline="0" noProof="0">
                <a:ln>
                  <a:noFill/>
                </a:ln>
                <a:solidFill>
                  <a:schemeClr val="tx1"/>
                </a:solidFill>
                <a:effectLst>
                  <a:outerShdw blurRad="38100" dist="38100" dir="2700000" algn="tl">
                    <a:srgbClr val="000000"/>
                  </a:outerShdw>
                </a:effectLst>
                <a:uLnTx/>
                <a:uFillTx/>
                <a:latin typeface="仿宋_GB2312" pitchFamily="49" charset="-122"/>
                <a:ea typeface="仿宋_GB2312" pitchFamily="49" charset="-122"/>
                <a:cs typeface="+mn-cs"/>
              </a:rPr>
              <a:t>阴，无陇断焉。</a:t>
            </a:r>
            <a:endParaRPr kumimoji="0" lang="zh-CN" altLang="en-US" sz="4400" b="0" i="0" u="none" strike="noStrike" kern="0" cap="none" spc="0" normalizeH="0" baseline="0" noProof="0">
              <a:ln>
                <a:noFill/>
              </a:ln>
              <a:solidFill>
                <a:schemeClr val="tx1"/>
              </a:solidFill>
              <a:effectLst>
                <a:outerShdw blurRad="38100" dist="38100" dir="2700000" algn="tl">
                  <a:srgbClr val="000000"/>
                </a:outerShdw>
              </a:effectLst>
              <a:uLnTx/>
              <a:uFillTx/>
              <a:latin typeface="仿宋_GB2312" pitchFamily="49" charset="-122"/>
              <a:ea typeface="仿宋_GB2312" pitchFamily="49" charset="-122"/>
              <a:cs typeface="+mn-cs"/>
            </a:endParaRPr>
          </a:p>
        </p:txBody>
      </p:sp>
      <p:sp>
        <p:nvSpPr>
          <p:cNvPr id="12291" name="矩形 3"/>
          <p:cNvSpPr/>
          <p:nvPr/>
        </p:nvSpPr>
        <p:spPr>
          <a:xfrm>
            <a:off x="6722110" y="2214880"/>
            <a:ext cx="885190" cy="368300"/>
          </a:xfrm>
          <a:prstGeom prst="rect">
            <a:avLst/>
          </a:prstGeom>
          <a:noFill/>
          <a:ln w="9525">
            <a:noFill/>
          </a:ln>
        </p:spPr>
        <p:txBody>
          <a:bodyPr wrap="square">
            <a:spAutoFit/>
          </a:bodyPr>
          <a:lstStyle/>
          <a:p>
            <a:pPr>
              <a:spcBef>
                <a:spcPct val="50000"/>
              </a:spcBef>
            </a:pPr>
            <a:r>
              <a:rPr lang="en-US" altLang="zh-CN" b="1" err="1">
                <a:solidFill>
                  <a:srgbClr val="FF0000"/>
                </a:solidFill>
                <a:latin typeface="宋体" panose="02010600030101010101" pitchFamily="2" charset="-122"/>
              </a:rPr>
              <a:t>kuā</a:t>
            </a:r>
            <a:endParaRPr lang="en-US" altLang="zh-CN" b="1">
              <a:solidFill>
                <a:srgbClr val="FF0000"/>
              </a:solidFill>
              <a:latin typeface="宋体" panose="02010600030101010101" pitchFamily="2" charset="-122"/>
            </a:endParaRPr>
          </a:p>
        </p:txBody>
      </p:sp>
      <p:sp>
        <p:nvSpPr>
          <p:cNvPr id="12293" name="矩形 5"/>
          <p:cNvSpPr/>
          <p:nvPr/>
        </p:nvSpPr>
        <p:spPr>
          <a:xfrm>
            <a:off x="1166495" y="3857625"/>
            <a:ext cx="986155" cy="368300"/>
          </a:xfrm>
          <a:prstGeom prst="rect">
            <a:avLst/>
          </a:prstGeom>
          <a:noFill/>
          <a:ln w="9525">
            <a:noFill/>
          </a:ln>
        </p:spPr>
        <p:txBody>
          <a:bodyPr wrap="square">
            <a:spAutoFit/>
          </a:bodyPr>
          <a:lstStyle/>
          <a:p>
            <a:pPr>
              <a:spcBef>
                <a:spcPct val="50000"/>
              </a:spcBef>
            </a:pPr>
            <a:r>
              <a:rPr lang="en-US" altLang="zh-CN" b="1" err="1">
                <a:solidFill>
                  <a:srgbClr val="FF0000"/>
                </a:solidFill>
                <a:latin typeface="宋体" panose="02010600030101010101" pitchFamily="2" charset="-122"/>
              </a:rPr>
              <a:t>yōng</a:t>
            </a:r>
            <a:endParaRPr lang="en-US" altLang="zh-CN" b="1">
              <a:solidFill>
                <a:srgbClr val="FF0000"/>
              </a:solidFill>
              <a:latin typeface="宋体" panose="02010600030101010101" pitchFamily="2" charset="-122"/>
            </a:endParaRPr>
          </a:p>
        </p:txBody>
      </p:sp>
      <p:sp>
        <p:nvSpPr>
          <p:cNvPr id="12294" name="矩形 6"/>
          <p:cNvSpPr/>
          <p:nvPr/>
        </p:nvSpPr>
        <p:spPr>
          <a:xfrm>
            <a:off x="2252345" y="4643755"/>
            <a:ext cx="900430" cy="368300"/>
          </a:xfrm>
          <a:prstGeom prst="rect">
            <a:avLst/>
          </a:prstGeom>
          <a:noFill/>
          <a:ln w="9525">
            <a:noFill/>
          </a:ln>
        </p:spPr>
        <p:txBody>
          <a:bodyPr wrap="square">
            <a:spAutoFit/>
          </a:bodyPr>
          <a:lstStyle/>
          <a:p>
            <a:pPr>
              <a:spcBef>
                <a:spcPct val="50000"/>
              </a:spcBef>
            </a:pPr>
            <a:r>
              <a:rPr lang="en-US" altLang="zh-CN" b="1" err="1">
                <a:solidFill>
                  <a:srgbClr val="FF0000"/>
                </a:solidFill>
                <a:latin typeface="宋体" panose="02010600030101010101" pitchFamily="2" charset="-122"/>
              </a:rPr>
              <a:t>lǒng</a:t>
            </a:r>
            <a:endParaRPr lang="en-US" altLang="zh-CN" b="1">
              <a:solidFill>
                <a:srgbClr val="FF0000"/>
              </a:solidFill>
              <a:latin typeface="宋体" panose="02010600030101010101" pitchFamily="2" charset="-122"/>
            </a:endParaRPr>
          </a:p>
        </p:txBody>
      </p:sp>
      <p:sp>
        <p:nvSpPr>
          <p:cNvPr id="12295" name="矩形 7"/>
          <p:cNvSpPr/>
          <p:nvPr/>
        </p:nvSpPr>
        <p:spPr>
          <a:xfrm>
            <a:off x="5697220" y="3000375"/>
            <a:ext cx="808355" cy="368300"/>
          </a:xfrm>
          <a:prstGeom prst="rect">
            <a:avLst/>
          </a:prstGeom>
          <a:noFill/>
          <a:ln w="9525">
            <a:noFill/>
          </a:ln>
        </p:spPr>
        <p:txBody>
          <a:bodyPr wrap="square">
            <a:spAutoFit/>
          </a:bodyPr>
          <a:lstStyle/>
          <a:p>
            <a:pPr>
              <a:spcBef>
                <a:spcPct val="50000"/>
              </a:spcBef>
            </a:pPr>
            <a:r>
              <a:rPr lang="en-US" altLang="zh-CN" b="1" err="1">
                <a:solidFill>
                  <a:srgbClr val="FF0000"/>
                </a:solidFill>
                <a:latin typeface="宋体" panose="02010600030101010101" pitchFamily="2" charset="-122"/>
              </a:rPr>
              <a:t>cuò</a:t>
            </a:r>
            <a:endParaRPr lang="en-US" altLang="zh-CN" b="1">
              <a:solidFill>
                <a:srgbClr val="FF0000"/>
              </a:solidFill>
              <a:latin typeface="宋体" panose="02010600030101010101" pitchFamily="2" charset="-122"/>
            </a:endParaRPr>
          </a:p>
        </p:txBody>
      </p:sp>
    </p:spTree>
  </p:cSld>
  <p:clrMapOvr>
    <a:masterClrMapping/>
  </p:clrMapOvr>
  <p:transition spd="slow">
    <p:randomBar dir="vert"/>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AutoShape 6"/>
          <p:cNvSpPr/>
          <p:nvPr/>
        </p:nvSpPr>
        <p:spPr>
          <a:xfrm>
            <a:off x="1547813" y="549275"/>
            <a:ext cx="792162" cy="503238"/>
          </a:xfrm>
          <a:prstGeom prst="wedgeRectCallout">
            <a:avLst>
              <a:gd name="adj1" fmla="val 11722"/>
              <a:gd name="adj2" fmla="val 86907"/>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4100" name="Rectangle 4"/>
          <p:cNvSpPr>
            <a:spLocks noChangeArrowheads="1"/>
          </p:cNvSpPr>
          <p:nvPr/>
        </p:nvSpPr>
        <p:spPr bwMode="auto">
          <a:xfrm>
            <a:off x="971550" y="1196975"/>
            <a:ext cx="7499350" cy="64135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太行王屋</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二山，</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方</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七百里，高万</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仞</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a:t>
            </a:r>
            <a:endPar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endParaRPr>
          </a:p>
        </p:txBody>
      </p:sp>
      <p:sp>
        <p:nvSpPr>
          <p:cNvPr id="4101" name="Rectangle 5"/>
          <p:cNvSpPr/>
          <p:nvPr/>
        </p:nvSpPr>
        <p:spPr>
          <a:xfrm>
            <a:off x="1476375" y="549275"/>
            <a:ext cx="996950" cy="519113"/>
          </a:xfrm>
          <a:prstGeom prst="rect">
            <a:avLst/>
          </a:prstGeom>
          <a:noFill/>
          <a:ln w="9525">
            <a:noFill/>
          </a:ln>
        </p:spPr>
        <p:txBody>
          <a:bodyPr wrap="none" anchor="ctr">
            <a:spAutoFit/>
          </a:bodyPr>
          <a:lstStyle/>
          <a:p>
            <a:r>
              <a:rPr lang="zh-CN" altLang="en-US" sz="2800" b="1">
                <a:solidFill>
                  <a:srgbClr val="000000"/>
                </a:solidFill>
                <a:latin typeface="Arial" panose="020b0604020202020204" pitchFamily="34" charset="0"/>
              </a:rPr>
              <a:t>山名 </a:t>
            </a:r>
            <a:endParaRPr lang="zh-CN" altLang="en-US" sz="2800" b="1">
              <a:solidFill>
                <a:srgbClr val="000000"/>
              </a:solidFill>
              <a:latin typeface="Arial" panose="020b0604020202020204" pitchFamily="34" charset="0"/>
            </a:endParaRPr>
          </a:p>
        </p:txBody>
      </p:sp>
      <p:sp>
        <p:nvSpPr>
          <p:cNvPr id="13317" name="AutoShape 7"/>
          <p:cNvSpPr/>
          <p:nvPr/>
        </p:nvSpPr>
        <p:spPr>
          <a:xfrm>
            <a:off x="2916238" y="549275"/>
            <a:ext cx="5759450" cy="503238"/>
          </a:xfrm>
          <a:prstGeom prst="wedgeRectCallout">
            <a:avLst>
              <a:gd name="adj1" fmla="val 33681"/>
              <a:gd name="adj2" fmla="val 104259"/>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3318" name="AutoShape 8"/>
          <p:cNvSpPr/>
          <p:nvPr/>
        </p:nvSpPr>
        <p:spPr>
          <a:xfrm>
            <a:off x="4284663" y="1989138"/>
            <a:ext cx="1223962" cy="503237"/>
          </a:xfrm>
          <a:prstGeom prst="wedgeRectCallout">
            <a:avLst>
              <a:gd name="adj1" fmla="val -29639"/>
              <a:gd name="adj2" fmla="val -94162"/>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4105" name="Rectangle 9"/>
          <p:cNvSpPr/>
          <p:nvPr/>
        </p:nvSpPr>
        <p:spPr>
          <a:xfrm>
            <a:off x="4211638" y="1989138"/>
            <a:ext cx="1354137" cy="519112"/>
          </a:xfrm>
          <a:prstGeom prst="rect">
            <a:avLst/>
          </a:prstGeom>
          <a:noFill/>
          <a:ln w="9525">
            <a:noFill/>
          </a:ln>
        </p:spPr>
        <p:txBody>
          <a:bodyPr wrap="none" anchor="ctr">
            <a:spAutoFit/>
          </a:bodyPr>
          <a:lstStyle/>
          <a:p>
            <a:r>
              <a:rPr lang="zh-CN" altLang="en-US" sz="2800" b="1">
                <a:solidFill>
                  <a:srgbClr val="000000"/>
                </a:solidFill>
                <a:latin typeface="Arial" panose="020b0604020202020204" pitchFamily="34" charset="0"/>
              </a:rPr>
              <a:t>指面积 </a:t>
            </a:r>
            <a:endParaRPr lang="zh-CN" altLang="en-US" sz="2800" b="1">
              <a:solidFill>
                <a:srgbClr val="000000"/>
              </a:solidFill>
              <a:latin typeface="Arial" panose="020b0604020202020204" pitchFamily="34" charset="0"/>
            </a:endParaRPr>
          </a:p>
        </p:txBody>
      </p:sp>
      <p:sp>
        <p:nvSpPr>
          <p:cNvPr id="4107" name="Rectangle 11"/>
          <p:cNvSpPr/>
          <p:nvPr/>
        </p:nvSpPr>
        <p:spPr>
          <a:xfrm>
            <a:off x="2843213" y="549275"/>
            <a:ext cx="6078537" cy="519113"/>
          </a:xfrm>
          <a:prstGeom prst="rect">
            <a:avLst/>
          </a:prstGeom>
          <a:noFill/>
          <a:ln w="9525">
            <a:noFill/>
          </a:ln>
        </p:spPr>
        <p:txBody>
          <a:bodyPr wrap="none" anchor="ctr">
            <a:spAutoFit/>
          </a:bodyPr>
          <a:lstStyle/>
          <a:p>
            <a:r>
              <a:rPr lang="zh-CN" altLang="en-US" sz="2800" b="1">
                <a:solidFill>
                  <a:srgbClr val="000000"/>
                </a:solidFill>
                <a:latin typeface="宋体" panose="02010600030101010101" pitchFamily="2" charset="-122"/>
              </a:rPr>
              <a:t>古代长度单位，以七尺或八尺为一仞 </a:t>
            </a:r>
            <a:endParaRPr lang="zh-CN" altLang="en-US" sz="2800" b="1">
              <a:solidFill>
                <a:srgbClr val="000000"/>
              </a:solidFill>
              <a:latin typeface="宋体" panose="02010600030101010101" pitchFamily="2" charset="-122"/>
            </a:endParaRPr>
          </a:p>
        </p:txBody>
      </p:sp>
      <p:sp>
        <p:nvSpPr>
          <p:cNvPr id="4108" name="Text Box 12"/>
          <p:cNvSpPr txBox="1">
            <a:spLocks noChangeArrowheads="1"/>
          </p:cNvSpPr>
          <p:nvPr/>
        </p:nvSpPr>
        <p:spPr bwMode="auto">
          <a:xfrm>
            <a:off x="1042988" y="3068638"/>
            <a:ext cx="17272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rPr>
              <a:t>翻译：</a:t>
            </a:r>
            <a:endPar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endParaRPr>
          </a:p>
        </p:txBody>
      </p:sp>
      <p:sp>
        <p:nvSpPr>
          <p:cNvPr id="4109" name="Text Box 13"/>
          <p:cNvSpPr txBox="1">
            <a:spLocks noChangeArrowheads="1"/>
          </p:cNvSpPr>
          <p:nvPr/>
        </p:nvSpPr>
        <p:spPr bwMode="auto">
          <a:xfrm>
            <a:off x="1116013" y="3933825"/>
            <a:ext cx="7704138" cy="1066800"/>
          </a:xfrm>
          <a:prstGeom prst="rect">
            <a:avLst/>
          </a:prstGeom>
          <a:noFill/>
          <a:ln w="9525">
            <a:noFill/>
            <a:miter lim="800000"/>
          </a:ln>
          <a:effectLst/>
        </p:spPr>
        <p:txBody>
          <a:bodyPr>
            <a:spAutoFit/>
          </a:bodyPr>
          <a:lstStyle/>
          <a:p>
            <a:pPr marR="0" defTabSz="914400">
              <a:spcBef>
                <a:spcPct val="50000"/>
              </a:spcBef>
              <a:buClrTx/>
              <a:buSzTx/>
              <a:buFontTx/>
              <a:defRPr/>
            </a:pPr>
            <a:r>
              <a:rPr kumimoji="0" lang="en-US" altLang="zh-CN" sz="3200" b="1" kern="1200" cap="none" spc="0" normalizeH="0" baseline="0" noProof="0">
                <a:effectLst>
                  <a:outerShdw blurRad="38100" dist="38100" dir="2700000" algn="tl">
                    <a:srgbClr val="000000"/>
                  </a:outerShdw>
                </a:effectLst>
                <a:latin typeface="楷体_GB2312" pitchFamily="1" charset="-122"/>
                <a:ea typeface="楷体_GB2312" pitchFamily="1" charset="-122"/>
                <a:cs typeface="+mn-cs"/>
              </a:rPr>
              <a:t>    </a:t>
            </a:r>
            <a:r>
              <a:rPr kumimoji="0" lang="zh-CN" altLang="en-US" sz="3200" b="1" kern="1200" cap="none" spc="0" normalizeH="0" baseline="0" noProof="0">
                <a:effectLst>
                  <a:outerShdw blurRad="38100" dist="38100" dir="2700000" algn="tl">
                    <a:srgbClr val="000000"/>
                  </a:outerShdw>
                </a:effectLst>
                <a:latin typeface="楷体_GB2312" pitchFamily="1" charset="-122"/>
                <a:ea typeface="楷体_GB2312" pitchFamily="1" charset="-122"/>
                <a:cs typeface="+mn-cs"/>
              </a:rPr>
              <a:t>太行、王屋两座大山，方圆七百里，高七八千丈。 </a:t>
            </a:r>
            <a:endParaRPr kumimoji="0" lang="zh-CN" altLang="en-US" sz="3200" b="1" kern="1200" cap="none" spc="0" normalizeH="0" baseline="0" noProof="0">
              <a:effectLst>
                <a:outerShdw blurRad="38100" dist="38100" dir="2700000" algn="tl">
                  <a:srgbClr val="000000"/>
                </a:outerShdw>
              </a:effectLst>
              <a:latin typeface="楷体_GB2312" pitchFamily="1" charset="-122"/>
              <a:ea typeface="楷体_GB2312" pitchFamily="1" charset="-122"/>
              <a:cs typeface="+mn-cs"/>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101"/>
                                        </p:tgtEl>
                                        <p:attrNameLst>
                                          <p:attrName>style.visibility</p:attrName>
                                        </p:attrNameLst>
                                      </p:cBhvr>
                                      <p:to>
                                        <p:strVal val="visible"/>
                                      </p:to>
                                    </p:set>
                                    <p:animEffect transition="in" filter="randombar(horizontal)">
                                      <p:cBhvr>
                                        <p:cTn id="7" dur="500"/>
                                        <p:tgtEl>
                                          <p:spTgt spid="410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4105"/>
                                        </p:tgtEl>
                                        <p:attrNameLst>
                                          <p:attrName>style.visibility</p:attrName>
                                        </p:attrNameLst>
                                      </p:cBhvr>
                                      <p:to>
                                        <p:strVal val="visible"/>
                                      </p:to>
                                    </p:set>
                                    <p:animEffect transition="in" filter="randombar(horizontal)">
                                      <p:cBhvr>
                                        <p:cTn id="12" dur="500"/>
                                        <p:tgtEl>
                                          <p:spTgt spid="410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4107"/>
                                        </p:tgtEl>
                                        <p:attrNameLst>
                                          <p:attrName>style.visibility</p:attrName>
                                        </p:attrNameLst>
                                      </p:cBhvr>
                                      <p:to>
                                        <p:strVal val="visible"/>
                                      </p:to>
                                    </p:set>
                                    <p:animEffect transition="in" filter="randombar(horizontal)">
                                      <p:cBhvr>
                                        <p:cTn id="17" dur="500"/>
                                        <p:tgtEl>
                                          <p:spTgt spid="410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4109"/>
                                        </p:tgtEl>
                                        <p:attrNameLst>
                                          <p:attrName>style.visibility</p:attrName>
                                        </p:attrNameLst>
                                      </p:cBhvr>
                                      <p:to>
                                        <p:strVal val="visible"/>
                                      </p:to>
                                    </p:set>
                                    <p:animEffect transition="in" filter="randombar(horizontal)">
                                      <p:cBhvr>
                                        <p:cTn id="22" dur="500"/>
                                        <p:tgtEl>
                                          <p:spTgt spid="4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01" grpId="0"/>
      <p:bldP spid="4105" grpId="0"/>
      <p:bldP spid="4107" grpId="0"/>
      <p:bldP spid="4109"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8" name="AutoShape 7"/>
          <p:cNvSpPr/>
          <p:nvPr/>
        </p:nvSpPr>
        <p:spPr>
          <a:xfrm>
            <a:off x="4427538" y="2205038"/>
            <a:ext cx="4176712" cy="1439862"/>
          </a:xfrm>
          <a:prstGeom prst="wedgeRectCallout">
            <a:avLst>
              <a:gd name="adj1" fmla="val -20468"/>
              <a:gd name="adj2" fmla="val -70398"/>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4339" name="AutoShape 4"/>
          <p:cNvSpPr/>
          <p:nvPr/>
        </p:nvSpPr>
        <p:spPr>
          <a:xfrm>
            <a:off x="1763713" y="2133600"/>
            <a:ext cx="1295400" cy="503238"/>
          </a:xfrm>
          <a:prstGeom prst="wedgeRectCallout">
            <a:avLst>
              <a:gd name="adj1" fmla="val 70954"/>
              <a:gd name="adj2" fmla="val -91009"/>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5125" name="Rectangle 5"/>
          <p:cNvSpPr>
            <a:spLocks noChangeArrowheads="1"/>
          </p:cNvSpPr>
          <p:nvPr/>
        </p:nvSpPr>
        <p:spPr bwMode="auto">
          <a:xfrm>
            <a:off x="1908175" y="1052513"/>
            <a:ext cx="5724525" cy="103346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70000"/>
              </a:lnSpc>
              <a:spcBef>
                <a:spcPct val="0"/>
              </a:spcBef>
              <a:spcAft>
                <a:spcPct val="0"/>
              </a:spcAft>
              <a:buClrTx/>
              <a:buSzTx/>
              <a:buFontTx/>
              <a:buNone/>
              <a:defRPr/>
            </a:pP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本在</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冀州</a:t>
            </a:r>
            <a:r>
              <a:rPr kumimoji="0" lang="zh-CN" altLang="en-US" sz="3600" b="1" i="0" u="none" strike="noStrike" kern="1200" cap="none" spc="0" normalizeH="0" baseline="0" noProof="0">
                <a:ln>
                  <a:noFill/>
                </a:ln>
                <a:solidFill>
                  <a:srgbClr val="66FF99"/>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之</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南，</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河阳</a:t>
            </a:r>
            <a:r>
              <a:rPr kumimoji="0" lang="zh-CN" altLang="en-US" sz="3600" b="1" i="0" u="none" strike="noStrike" kern="1200" cap="none" spc="0" normalizeH="0" baseline="0" noProof="0">
                <a:ln>
                  <a:noFill/>
                </a:ln>
                <a:solidFill>
                  <a:srgbClr val="66FF99"/>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之</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北。</a:t>
            </a:r>
            <a:endPar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endParaRPr>
          </a:p>
        </p:txBody>
      </p:sp>
      <p:sp>
        <p:nvSpPr>
          <p:cNvPr id="5126" name="Text Box 6"/>
          <p:cNvSpPr txBox="1"/>
          <p:nvPr/>
        </p:nvSpPr>
        <p:spPr>
          <a:xfrm>
            <a:off x="4427538" y="2205038"/>
            <a:ext cx="4321175" cy="1373187"/>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黄河北岸。山的北面和江河的南面叫做阴，山的南面和江河的北面叫做阳。 </a:t>
            </a:r>
            <a:endParaRPr lang="zh-CN" altLang="en-US" sz="2800" b="1">
              <a:solidFill>
                <a:srgbClr val="000000"/>
              </a:solidFill>
              <a:latin typeface="Arial" panose="020b0604020202020204" pitchFamily="34" charset="0"/>
            </a:endParaRPr>
          </a:p>
        </p:txBody>
      </p:sp>
      <p:sp>
        <p:nvSpPr>
          <p:cNvPr id="14342" name="AutoShape 8"/>
          <p:cNvSpPr/>
          <p:nvPr/>
        </p:nvSpPr>
        <p:spPr>
          <a:xfrm>
            <a:off x="4211638" y="476250"/>
            <a:ext cx="2232025" cy="503238"/>
          </a:xfrm>
          <a:prstGeom prst="wedgeRectCallout">
            <a:avLst>
              <a:gd name="adj1" fmla="val -6755"/>
              <a:gd name="adj2" fmla="val 70505"/>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5129" name="Text Box 9"/>
          <p:cNvSpPr txBox="1"/>
          <p:nvPr/>
        </p:nvSpPr>
        <p:spPr>
          <a:xfrm>
            <a:off x="4140200" y="476250"/>
            <a:ext cx="2736850"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结构助词，的</a:t>
            </a:r>
            <a:endParaRPr lang="zh-CN" altLang="en-US" sz="2800" b="1">
              <a:solidFill>
                <a:srgbClr val="000000"/>
              </a:solidFill>
              <a:latin typeface="Arial" panose="020b0604020202020204" pitchFamily="34" charset="0"/>
            </a:endParaRPr>
          </a:p>
        </p:txBody>
      </p:sp>
      <p:sp>
        <p:nvSpPr>
          <p:cNvPr id="5130" name="Text Box 10"/>
          <p:cNvSpPr txBox="1">
            <a:spLocks noChangeArrowheads="1"/>
          </p:cNvSpPr>
          <p:nvPr/>
        </p:nvSpPr>
        <p:spPr bwMode="auto">
          <a:xfrm>
            <a:off x="1042988" y="3068638"/>
            <a:ext cx="17272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rPr>
              <a:t>翻译：</a:t>
            </a:r>
            <a:endPar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endParaRPr>
          </a:p>
        </p:txBody>
      </p:sp>
      <p:sp>
        <p:nvSpPr>
          <p:cNvPr id="5131" name="Rectangle 11"/>
          <p:cNvSpPr>
            <a:spLocks noChangeArrowheads="1"/>
          </p:cNvSpPr>
          <p:nvPr/>
        </p:nvSpPr>
        <p:spPr bwMode="auto">
          <a:xfrm>
            <a:off x="1116013" y="4149725"/>
            <a:ext cx="7396163" cy="579438"/>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rPr>
              <a:t>本来在冀州的南部、黄河北岸的北边。 </a:t>
            </a:r>
            <a:endPar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endParaRPr>
          </a:p>
        </p:txBody>
      </p:sp>
      <p:sp>
        <p:nvSpPr>
          <p:cNvPr id="5132" name="Text Box 12"/>
          <p:cNvSpPr txBox="1"/>
          <p:nvPr/>
        </p:nvSpPr>
        <p:spPr>
          <a:xfrm>
            <a:off x="1763713" y="2133600"/>
            <a:ext cx="1800225"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古地名</a:t>
            </a:r>
            <a:endParaRPr lang="zh-CN" altLang="en-US" sz="2800" b="1">
              <a:solidFill>
                <a:srgbClr val="000000"/>
              </a:solidFill>
              <a:latin typeface="Arial" panose="020b0604020202020204" pitchFamily="34" charset="0"/>
            </a:endParaRPr>
          </a:p>
        </p:txBody>
      </p:sp>
      <p:sp>
        <p:nvSpPr>
          <p:cNvPr id="14347" name="AutoShape 13"/>
          <p:cNvSpPr/>
          <p:nvPr/>
        </p:nvSpPr>
        <p:spPr>
          <a:xfrm rot="5400000">
            <a:off x="5076825" y="115888"/>
            <a:ext cx="285750" cy="2305050"/>
          </a:xfrm>
          <a:prstGeom prst="leftBrace">
            <a:avLst>
              <a:gd name="adj1" fmla="val 67222"/>
              <a:gd name="adj2" fmla="val 50000"/>
            </a:avLst>
          </a:prstGeom>
          <a:noFill/>
          <a:ln w="38100" cap="flat" cmpd="sng">
            <a:solidFill>
              <a:srgbClr val="FF99CC"/>
            </a:solidFill>
            <a:prstDash val="solid"/>
            <a:headEnd type="none" w="med" len="med"/>
            <a:tailEnd type="none" w="med" len="med"/>
          </a:ln>
        </p:spPr>
        <p:txBody>
          <a:bodyPr wrap="none" anchor="ctr"/>
          <a:lstStyle/>
          <a:p>
            <a:endParaRPr lang="zh-CN" altLang="en-US">
              <a:latin typeface="Garamond" panose="02020404030301010803"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5132"/>
                                        </p:tgtEl>
                                        <p:attrNameLst>
                                          <p:attrName>style.visibility</p:attrName>
                                        </p:attrNameLst>
                                      </p:cBhvr>
                                      <p:to>
                                        <p:strVal val="visible"/>
                                      </p:to>
                                    </p:set>
                                    <p:animEffect transition="in" filter="randombar(horizontal)">
                                      <p:cBhvr>
                                        <p:cTn id="7" dur="500"/>
                                        <p:tgtEl>
                                          <p:spTgt spid="513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129"/>
                                        </p:tgtEl>
                                        <p:attrNameLst>
                                          <p:attrName>style.visibility</p:attrName>
                                        </p:attrNameLst>
                                      </p:cBhvr>
                                      <p:to>
                                        <p:strVal val="visible"/>
                                      </p:to>
                                    </p:set>
                                    <p:animEffect transition="in" filter="randombar(horizontal)">
                                      <p:cBhvr>
                                        <p:cTn id="12" dur="500"/>
                                        <p:tgtEl>
                                          <p:spTgt spid="512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5126"/>
                                        </p:tgtEl>
                                        <p:attrNameLst>
                                          <p:attrName>style.visibility</p:attrName>
                                        </p:attrNameLst>
                                      </p:cBhvr>
                                      <p:to>
                                        <p:strVal val="visible"/>
                                      </p:to>
                                    </p:set>
                                    <p:animEffect transition="in" filter="randombar(horizontal)">
                                      <p:cBhvr>
                                        <p:cTn id="17" dur="500"/>
                                        <p:tgtEl>
                                          <p:spTgt spid="512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5131"/>
                                        </p:tgtEl>
                                        <p:attrNameLst>
                                          <p:attrName>style.visibility</p:attrName>
                                        </p:attrNameLst>
                                      </p:cBhvr>
                                      <p:to>
                                        <p:strVal val="visible"/>
                                      </p:to>
                                    </p:set>
                                    <p:animEffect transition="in" filter="randombar(horizontal)">
                                      <p:cBhvr>
                                        <p:cTn id="22" dur="500"/>
                                        <p:tgtEl>
                                          <p:spTgt spid="5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6" grpId="0"/>
      <p:bldP spid="5129" grpId="0"/>
      <p:bldP spid="5131" grpId="0"/>
      <p:bldP spid="513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8" name="Rectangle 4"/>
          <p:cNvSpPr>
            <a:spLocks noChangeArrowheads="1"/>
          </p:cNvSpPr>
          <p:nvPr/>
        </p:nvSpPr>
        <p:spPr bwMode="auto">
          <a:xfrm>
            <a:off x="900113" y="1557338"/>
            <a:ext cx="7499350" cy="64135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北山愚公</a:t>
            </a:r>
            <a:r>
              <a:rPr kumimoji="0" lang="zh-CN" altLang="en-US" sz="3600" b="1" i="0" u="none" strike="noStrike" kern="1200" cap="none" spc="0" normalizeH="0" baseline="0" noProof="0">
                <a:ln>
                  <a:noFill/>
                </a:ln>
                <a:solidFill>
                  <a:srgbClr val="66FF99"/>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者</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年且</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九十，</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面</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山</a:t>
            </a:r>
            <a:r>
              <a:rPr kumimoji="0" lang="zh-CN" altLang="en-US" sz="3600" b="1" i="0" u="none" strike="noStrike" kern="1200" cap="none" spc="0" normalizeH="0" baseline="0" noProof="0">
                <a:ln>
                  <a:noFill/>
                </a:ln>
                <a:solidFill>
                  <a:srgbClr val="66FF99"/>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而</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居。</a:t>
            </a:r>
            <a:endPar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endParaRPr>
          </a:p>
        </p:txBody>
      </p:sp>
      <p:sp>
        <p:nvSpPr>
          <p:cNvPr id="16387" name="AutoShape 5"/>
          <p:cNvSpPr/>
          <p:nvPr/>
        </p:nvSpPr>
        <p:spPr>
          <a:xfrm>
            <a:off x="684213" y="2349500"/>
            <a:ext cx="2303462" cy="503238"/>
          </a:xfrm>
          <a:prstGeom prst="wedgeRectCallout">
            <a:avLst>
              <a:gd name="adj1" fmla="val 49241"/>
              <a:gd name="adj2" fmla="val -91009"/>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6150" name="Rectangle 6"/>
          <p:cNvSpPr/>
          <p:nvPr/>
        </p:nvSpPr>
        <p:spPr>
          <a:xfrm>
            <a:off x="611188" y="2349500"/>
            <a:ext cx="2506662" cy="519113"/>
          </a:xfrm>
          <a:prstGeom prst="rect">
            <a:avLst/>
          </a:prstGeom>
          <a:noFill/>
          <a:ln w="9525">
            <a:noFill/>
          </a:ln>
        </p:spPr>
        <p:txBody>
          <a:bodyPr wrap="none" anchor="ctr">
            <a:spAutoFit/>
          </a:bodyPr>
          <a:lstStyle/>
          <a:p>
            <a:r>
              <a:rPr lang="zh-CN" altLang="en-US" sz="2800" b="1">
                <a:solidFill>
                  <a:srgbClr val="000000"/>
                </a:solidFill>
                <a:latin typeface="宋体" panose="02010600030101010101" pitchFamily="2" charset="-122"/>
              </a:rPr>
              <a:t>表示语气停顿 </a:t>
            </a:r>
            <a:endParaRPr lang="zh-CN" altLang="en-US" sz="2800" b="1">
              <a:solidFill>
                <a:srgbClr val="000000"/>
              </a:solidFill>
              <a:latin typeface="宋体" panose="02010600030101010101" pitchFamily="2" charset="-122"/>
            </a:endParaRPr>
          </a:p>
        </p:txBody>
      </p:sp>
      <p:sp>
        <p:nvSpPr>
          <p:cNvPr id="16389" name="AutoShape 7"/>
          <p:cNvSpPr/>
          <p:nvPr/>
        </p:nvSpPr>
        <p:spPr>
          <a:xfrm>
            <a:off x="5435600" y="2349500"/>
            <a:ext cx="3024188" cy="503238"/>
          </a:xfrm>
          <a:prstGeom prst="wedgeRectCallout">
            <a:avLst>
              <a:gd name="adj1" fmla="val 5852"/>
              <a:gd name="adj2" fmla="val -97319"/>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6390" name="AutoShape 8"/>
          <p:cNvSpPr/>
          <p:nvPr/>
        </p:nvSpPr>
        <p:spPr>
          <a:xfrm>
            <a:off x="5435600" y="836613"/>
            <a:ext cx="3313113" cy="503237"/>
          </a:xfrm>
          <a:prstGeom prst="wedgeRectCallout">
            <a:avLst>
              <a:gd name="adj1" fmla="val -23694"/>
              <a:gd name="adj2" fmla="val 106782"/>
            </a:avLst>
          </a:prstGeom>
          <a:solidFill>
            <a:srgbClr val="FFFF00"/>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6391" name="AutoShape 9"/>
          <p:cNvSpPr/>
          <p:nvPr/>
        </p:nvSpPr>
        <p:spPr>
          <a:xfrm>
            <a:off x="3995738" y="2349500"/>
            <a:ext cx="936625" cy="503238"/>
          </a:xfrm>
          <a:prstGeom prst="wedgeRectCallout">
            <a:avLst>
              <a:gd name="adj1" fmla="val -6440"/>
              <a:gd name="adj2" fmla="val -93218"/>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6392" name="AutoShape 10"/>
          <p:cNvSpPr/>
          <p:nvPr/>
        </p:nvSpPr>
        <p:spPr>
          <a:xfrm>
            <a:off x="3203575" y="836613"/>
            <a:ext cx="792163" cy="503237"/>
          </a:xfrm>
          <a:prstGeom prst="wedgeRectCallout">
            <a:avLst>
              <a:gd name="adj1" fmla="val 45991"/>
              <a:gd name="adj2" fmla="val 99528"/>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6155" name="Text Box 11"/>
          <p:cNvSpPr txBox="1"/>
          <p:nvPr/>
        </p:nvSpPr>
        <p:spPr>
          <a:xfrm>
            <a:off x="3132138" y="836613"/>
            <a:ext cx="1008062"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年纪</a:t>
            </a:r>
            <a:endParaRPr lang="zh-CN" altLang="en-US" sz="2800" b="1">
              <a:solidFill>
                <a:srgbClr val="000000"/>
              </a:solidFill>
              <a:latin typeface="Arial" panose="020b0604020202020204" pitchFamily="34" charset="0"/>
            </a:endParaRPr>
          </a:p>
        </p:txBody>
      </p:sp>
      <p:sp>
        <p:nvSpPr>
          <p:cNvPr id="6156" name="Text Box 12"/>
          <p:cNvSpPr txBox="1"/>
          <p:nvPr/>
        </p:nvSpPr>
        <p:spPr>
          <a:xfrm>
            <a:off x="3995738" y="2349500"/>
            <a:ext cx="1223962"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将近</a:t>
            </a:r>
            <a:endParaRPr lang="zh-CN" altLang="en-US" sz="2800" b="1">
              <a:solidFill>
                <a:srgbClr val="000000"/>
              </a:solidFill>
              <a:latin typeface="Arial" panose="020b0604020202020204" pitchFamily="34" charset="0"/>
            </a:endParaRPr>
          </a:p>
        </p:txBody>
      </p:sp>
      <p:sp>
        <p:nvSpPr>
          <p:cNvPr id="6157" name="Text Box 13"/>
          <p:cNvSpPr txBox="1"/>
          <p:nvPr/>
        </p:nvSpPr>
        <p:spPr>
          <a:xfrm>
            <a:off x="5364163" y="836613"/>
            <a:ext cx="3671887"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面向着，名词作动词</a:t>
            </a:r>
            <a:endParaRPr lang="zh-CN" altLang="en-US" sz="2800" b="1">
              <a:solidFill>
                <a:srgbClr val="000000"/>
              </a:solidFill>
              <a:latin typeface="Arial" panose="020b0604020202020204" pitchFamily="34" charset="0"/>
            </a:endParaRPr>
          </a:p>
        </p:txBody>
      </p:sp>
      <p:sp>
        <p:nvSpPr>
          <p:cNvPr id="6158" name="Text Box 14"/>
          <p:cNvSpPr txBox="1"/>
          <p:nvPr/>
        </p:nvSpPr>
        <p:spPr>
          <a:xfrm>
            <a:off x="5399088" y="2349500"/>
            <a:ext cx="3349625"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连词表修饰，不译</a:t>
            </a:r>
            <a:endParaRPr lang="zh-CN" altLang="en-US" sz="2800" b="1">
              <a:solidFill>
                <a:srgbClr val="000000"/>
              </a:solidFill>
              <a:latin typeface="Arial" panose="020b0604020202020204" pitchFamily="34" charset="0"/>
            </a:endParaRPr>
          </a:p>
        </p:txBody>
      </p:sp>
      <p:sp>
        <p:nvSpPr>
          <p:cNvPr id="6159" name="Text Box 15"/>
          <p:cNvSpPr txBox="1">
            <a:spLocks noChangeArrowheads="1"/>
          </p:cNvSpPr>
          <p:nvPr/>
        </p:nvSpPr>
        <p:spPr bwMode="auto">
          <a:xfrm>
            <a:off x="1042988" y="3068638"/>
            <a:ext cx="17272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rPr>
              <a:t>翻译：</a:t>
            </a:r>
            <a:endPar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endParaRPr>
          </a:p>
        </p:txBody>
      </p:sp>
      <p:sp>
        <p:nvSpPr>
          <p:cNvPr id="6160" name="Text Box 16"/>
          <p:cNvSpPr txBox="1"/>
          <p:nvPr/>
        </p:nvSpPr>
        <p:spPr>
          <a:xfrm>
            <a:off x="971550" y="3933825"/>
            <a:ext cx="7704138" cy="1066800"/>
          </a:xfrm>
          <a:prstGeom prst="rect">
            <a:avLst/>
          </a:prstGeom>
          <a:noFill/>
          <a:ln w="9525">
            <a:noFill/>
          </a:ln>
        </p:spPr>
        <p:txBody>
          <a:bodyPr>
            <a:spAutoFit/>
          </a:bodyPr>
          <a:lstStyle/>
          <a:p>
            <a:pPr>
              <a:spcBef>
                <a:spcPct val="50000"/>
              </a:spcBef>
            </a:pPr>
            <a:r>
              <a:rPr lang="en-US" altLang="zh-CN" sz="3200" b="1">
                <a:latin typeface="楷体_GB2312" pitchFamily="1" charset="-122"/>
                <a:ea typeface="楷体_GB2312" pitchFamily="1" charset="-122"/>
              </a:rPr>
              <a:t>    </a:t>
            </a:r>
            <a:r>
              <a:rPr lang="zh-CN" altLang="en-US" sz="3200" b="1">
                <a:latin typeface="楷体_GB2312" pitchFamily="1" charset="-122"/>
                <a:ea typeface="楷体_GB2312" pitchFamily="1" charset="-122"/>
              </a:rPr>
              <a:t>北山愚公，年纪将近九十岁了，面对着山居住。 </a:t>
            </a:r>
            <a:endParaRPr lang="zh-CN" altLang="en-US" sz="3200" b="1">
              <a:latin typeface="楷体_GB2312" pitchFamily="1" charset="-122"/>
              <a:ea typeface="楷体_GB2312" pitchFamily="1"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150"/>
                                        </p:tgtEl>
                                        <p:attrNameLst>
                                          <p:attrName>style.visibility</p:attrName>
                                        </p:attrNameLst>
                                      </p:cBhvr>
                                      <p:to>
                                        <p:strVal val="visible"/>
                                      </p:to>
                                    </p:set>
                                    <p:animEffect transition="in" filter="randombar(horizontal)">
                                      <p:cBhvr>
                                        <p:cTn id="7" dur="500"/>
                                        <p:tgtEl>
                                          <p:spTgt spid="615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6155"/>
                                        </p:tgtEl>
                                        <p:attrNameLst>
                                          <p:attrName>style.visibility</p:attrName>
                                        </p:attrNameLst>
                                      </p:cBhvr>
                                      <p:to>
                                        <p:strVal val="visible"/>
                                      </p:to>
                                    </p:set>
                                    <p:animEffect transition="in" filter="randombar(horizontal)">
                                      <p:cBhvr>
                                        <p:cTn id="12" dur="500"/>
                                        <p:tgtEl>
                                          <p:spTgt spid="615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6156"/>
                                        </p:tgtEl>
                                        <p:attrNameLst>
                                          <p:attrName>style.visibility</p:attrName>
                                        </p:attrNameLst>
                                      </p:cBhvr>
                                      <p:to>
                                        <p:strVal val="visible"/>
                                      </p:to>
                                    </p:set>
                                    <p:animEffect transition="in" filter="randombar(horizontal)">
                                      <p:cBhvr>
                                        <p:cTn id="17" dur="500"/>
                                        <p:tgtEl>
                                          <p:spTgt spid="6156"/>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6157"/>
                                        </p:tgtEl>
                                        <p:attrNameLst>
                                          <p:attrName>style.visibility</p:attrName>
                                        </p:attrNameLst>
                                      </p:cBhvr>
                                      <p:to>
                                        <p:strVal val="visible"/>
                                      </p:to>
                                    </p:set>
                                    <p:animEffect transition="in" filter="randombar(horizontal)">
                                      <p:cBhvr>
                                        <p:cTn id="22" dur="500"/>
                                        <p:tgtEl>
                                          <p:spTgt spid="6157"/>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6158"/>
                                        </p:tgtEl>
                                        <p:attrNameLst>
                                          <p:attrName>style.visibility</p:attrName>
                                        </p:attrNameLst>
                                      </p:cBhvr>
                                      <p:to>
                                        <p:strVal val="visible"/>
                                      </p:to>
                                    </p:set>
                                    <p:animEffect transition="in" filter="randombar(horizontal)">
                                      <p:cBhvr>
                                        <p:cTn id="27" dur="500"/>
                                        <p:tgtEl>
                                          <p:spTgt spid="6158"/>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6160"/>
                                        </p:tgtEl>
                                        <p:attrNameLst>
                                          <p:attrName>style.visibility</p:attrName>
                                        </p:attrNameLst>
                                      </p:cBhvr>
                                      <p:to>
                                        <p:strVal val="visible"/>
                                      </p:to>
                                    </p:set>
                                    <p:animEffect transition="in" filter="randombar(horizontal)">
                                      <p:cBhvr>
                                        <p:cTn id="32" dur="500"/>
                                        <p:tgtEl>
                                          <p:spTgt spid="6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0" grpId="0"/>
      <p:bldP spid="6155" grpId="0"/>
      <p:bldP spid="6156" grpId="0"/>
      <p:bldP spid="6157" grpId="0"/>
      <p:bldP spid="6158" grpId="0"/>
      <p:bldP spid="6160"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0" name="AutoShape 4"/>
          <p:cNvSpPr/>
          <p:nvPr/>
        </p:nvSpPr>
        <p:spPr>
          <a:xfrm>
            <a:off x="5795963" y="2205038"/>
            <a:ext cx="3024187" cy="503237"/>
          </a:xfrm>
          <a:prstGeom prst="wedgeRectCallout">
            <a:avLst>
              <a:gd name="adj1" fmla="val -14778"/>
              <a:gd name="adj2" fmla="val -93218"/>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81925" name="Rectangle 5"/>
          <p:cNvSpPr>
            <a:spLocks noChangeArrowheads="1"/>
          </p:cNvSpPr>
          <p:nvPr/>
        </p:nvSpPr>
        <p:spPr bwMode="auto">
          <a:xfrm>
            <a:off x="1908175" y="1412875"/>
            <a:ext cx="5670550" cy="64135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惩</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山北</a:t>
            </a:r>
            <a:r>
              <a:rPr kumimoji="0" lang="zh-CN" altLang="en-US" sz="3600" b="1" i="0" u="none" strike="noStrike" kern="1200" cap="none" spc="0" normalizeH="0" baseline="0" noProof="0">
                <a:ln>
                  <a:noFill/>
                </a:ln>
                <a:solidFill>
                  <a:srgbClr val="66FF99"/>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之</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塞</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，出入</a:t>
            </a:r>
            <a:r>
              <a:rPr kumimoji="0" lang="zh-CN" altLang="en-US" sz="3600" b="1" i="0" u="none" strike="noStrike" kern="1200" cap="none" spc="0" normalizeH="0" baseline="0" noProof="0">
                <a:ln>
                  <a:noFill/>
                </a:ln>
                <a:solidFill>
                  <a:srgbClr val="66FF99"/>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之</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迂</a:t>
            </a:r>
            <a:r>
              <a:rPr kumimoji="0" lang="zh-CN" altLang="en-US" sz="3600" b="1" i="0" u="none" strike="noStrike" kern="1200" cap="none" spc="0" normalizeH="0" baseline="0" noProof="0">
                <a:ln>
                  <a:noFill/>
                </a:ln>
                <a:solidFill>
                  <a:srgbClr val="66FF99"/>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也</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a:t>
            </a:r>
            <a:endPar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endParaRPr>
          </a:p>
        </p:txBody>
      </p:sp>
      <p:sp>
        <p:nvSpPr>
          <p:cNvPr id="17412" name="AutoShape 6"/>
          <p:cNvSpPr/>
          <p:nvPr/>
        </p:nvSpPr>
        <p:spPr>
          <a:xfrm>
            <a:off x="3708400" y="765175"/>
            <a:ext cx="935038" cy="503238"/>
          </a:xfrm>
          <a:prstGeom prst="wedgeRectCallout">
            <a:avLst>
              <a:gd name="adj1" fmla="val -7894"/>
              <a:gd name="adj2" fmla="val 86278"/>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7413" name="AutoShape 7"/>
          <p:cNvSpPr/>
          <p:nvPr/>
        </p:nvSpPr>
        <p:spPr>
          <a:xfrm>
            <a:off x="5148263" y="765175"/>
            <a:ext cx="1871662" cy="503238"/>
          </a:xfrm>
          <a:prstGeom prst="wedgeRectCallout">
            <a:avLst>
              <a:gd name="adj1" fmla="val 13611"/>
              <a:gd name="adj2" fmla="val 99213"/>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7414" name="AutoShape 8"/>
          <p:cNvSpPr/>
          <p:nvPr/>
        </p:nvSpPr>
        <p:spPr>
          <a:xfrm>
            <a:off x="1187450" y="260350"/>
            <a:ext cx="2303463" cy="1008063"/>
          </a:xfrm>
          <a:prstGeom prst="wedgeRectCallout">
            <a:avLst>
              <a:gd name="adj1" fmla="val 49519"/>
              <a:gd name="adj2" fmla="val 71417"/>
            </a:avLst>
          </a:prstGeom>
          <a:solidFill>
            <a:srgbClr val="FF99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7415" name="AutoShape 9"/>
          <p:cNvSpPr/>
          <p:nvPr/>
        </p:nvSpPr>
        <p:spPr>
          <a:xfrm>
            <a:off x="323850" y="2276475"/>
            <a:ext cx="3095625" cy="503238"/>
          </a:xfrm>
          <a:prstGeom prst="wedgeRectCallout">
            <a:avLst>
              <a:gd name="adj1" fmla="val 12000"/>
              <a:gd name="adj2" fmla="val -93218"/>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81930" name="Rectangle 10"/>
          <p:cNvSpPr/>
          <p:nvPr/>
        </p:nvSpPr>
        <p:spPr>
          <a:xfrm>
            <a:off x="323850" y="2276475"/>
            <a:ext cx="3221038" cy="519113"/>
          </a:xfrm>
          <a:prstGeom prst="rect">
            <a:avLst/>
          </a:prstGeom>
          <a:noFill/>
          <a:ln w="9525">
            <a:noFill/>
          </a:ln>
        </p:spPr>
        <p:txBody>
          <a:bodyPr wrap="none" anchor="ctr">
            <a:spAutoFit/>
          </a:bodyPr>
          <a:lstStyle/>
          <a:p>
            <a:r>
              <a:rPr lang="zh-CN" altLang="en-US" sz="2800" b="1">
                <a:solidFill>
                  <a:srgbClr val="000000"/>
                </a:solidFill>
                <a:latin typeface="宋体" panose="02010600030101010101" pitchFamily="2" charset="-122"/>
              </a:rPr>
              <a:t>苦于，为</a:t>
            </a:r>
            <a:r>
              <a:rPr lang="en-US" altLang="zh-CN" sz="2800" b="1">
                <a:solidFill>
                  <a:srgbClr val="000000"/>
                </a:solidFill>
                <a:latin typeface="宋体" panose="02010600030101010101" pitchFamily="2" charset="-122"/>
              </a:rPr>
              <a:t>……</a:t>
            </a:r>
            <a:r>
              <a:rPr lang="zh-CN" altLang="en-US" sz="2800" b="1">
                <a:solidFill>
                  <a:srgbClr val="000000"/>
                </a:solidFill>
                <a:latin typeface="宋体" panose="02010600030101010101" pitchFamily="2" charset="-122"/>
              </a:rPr>
              <a:t>所苦 </a:t>
            </a:r>
            <a:endParaRPr lang="zh-CN" altLang="en-US" sz="2800" b="1">
              <a:solidFill>
                <a:srgbClr val="000000"/>
              </a:solidFill>
              <a:latin typeface="宋体" panose="02010600030101010101" pitchFamily="2" charset="-122"/>
            </a:endParaRPr>
          </a:p>
        </p:txBody>
      </p:sp>
      <p:sp>
        <p:nvSpPr>
          <p:cNvPr id="81931" name="Text Box 11"/>
          <p:cNvSpPr txBox="1"/>
          <p:nvPr/>
        </p:nvSpPr>
        <p:spPr>
          <a:xfrm>
            <a:off x="1187450" y="260350"/>
            <a:ext cx="2592388" cy="523875"/>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结构助词，的</a:t>
            </a:r>
            <a:endParaRPr lang="zh-CN" altLang="en-US" sz="2800" b="1">
              <a:solidFill>
                <a:srgbClr val="000000"/>
              </a:solidFill>
              <a:latin typeface="Arial" panose="020b0604020202020204" pitchFamily="34" charset="0"/>
            </a:endParaRPr>
          </a:p>
        </p:txBody>
      </p:sp>
      <p:sp>
        <p:nvSpPr>
          <p:cNvPr id="81932" name="Rectangle 12"/>
          <p:cNvSpPr/>
          <p:nvPr/>
        </p:nvSpPr>
        <p:spPr>
          <a:xfrm>
            <a:off x="3708400" y="765175"/>
            <a:ext cx="1077913" cy="519113"/>
          </a:xfrm>
          <a:prstGeom prst="rect">
            <a:avLst/>
          </a:prstGeom>
          <a:noFill/>
          <a:ln w="9525">
            <a:noFill/>
          </a:ln>
        </p:spPr>
        <p:txBody>
          <a:bodyPr wrap="none" anchor="ctr">
            <a:spAutoFit/>
          </a:bodyPr>
          <a:lstStyle/>
          <a:p>
            <a:r>
              <a:rPr lang="zh-CN" altLang="en-US" sz="2800" b="1">
                <a:solidFill>
                  <a:srgbClr val="000000"/>
                </a:solidFill>
                <a:latin typeface="宋体" panose="02010600030101010101" pitchFamily="2" charset="-122"/>
              </a:rPr>
              <a:t>阻塞 </a:t>
            </a:r>
            <a:endParaRPr lang="zh-CN" altLang="en-US" sz="2800" b="1">
              <a:solidFill>
                <a:srgbClr val="000000"/>
              </a:solidFill>
              <a:latin typeface="宋体" panose="02010600030101010101" pitchFamily="2" charset="-122"/>
            </a:endParaRPr>
          </a:p>
        </p:txBody>
      </p:sp>
      <p:sp>
        <p:nvSpPr>
          <p:cNvPr id="81933" name="Rectangle 13"/>
          <p:cNvSpPr/>
          <p:nvPr/>
        </p:nvSpPr>
        <p:spPr>
          <a:xfrm>
            <a:off x="5076825" y="765175"/>
            <a:ext cx="2149475" cy="519113"/>
          </a:xfrm>
          <a:prstGeom prst="rect">
            <a:avLst/>
          </a:prstGeom>
          <a:noFill/>
          <a:ln w="9525">
            <a:noFill/>
          </a:ln>
        </p:spPr>
        <p:txBody>
          <a:bodyPr wrap="none" anchor="ctr">
            <a:spAutoFit/>
          </a:bodyPr>
          <a:lstStyle/>
          <a:p>
            <a:r>
              <a:rPr lang="zh-CN" altLang="en-US" sz="2800" b="1">
                <a:solidFill>
                  <a:srgbClr val="000000"/>
                </a:solidFill>
                <a:latin typeface="宋体" panose="02010600030101010101" pitchFamily="2" charset="-122"/>
              </a:rPr>
              <a:t>曲折，绕远 </a:t>
            </a:r>
            <a:endParaRPr lang="zh-CN" altLang="en-US" sz="2800" b="1">
              <a:solidFill>
                <a:srgbClr val="000000"/>
              </a:solidFill>
              <a:latin typeface="宋体" panose="02010600030101010101" pitchFamily="2" charset="-122"/>
            </a:endParaRPr>
          </a:p>
        </p:txBody>
      </p:sp>
      <p:sp>
        <p:nvSpPr>
          <p:cNvPr id="81934" name="Text Box 14"/>
          <p:cNvSpPr txBox="1"/>
          <p:nvPr/>
        </p:nvSpPr>
        <p:spPr>
          <a:xfrm>
            <a:off x="5724525" y="2205038"/>
            <a:ext cx="3241675"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语气助词，表肯定</a:t>
            </a:r>
            <a:endParaRPr lang="zh-CN" altLang="en-US" sz="2800" b="1">
              <a:solidFill>
                <a:srgbClr val="000000"/>
              </a:solidFill>
              <a:latin typeface="Arial" panose="020b0604020202020204" pitchFamily="34" charset="0"/>
            </a:endParaRPr>
          </a:p>
        </p:txBody>
      </p:sp>
      <p:sp>
        <p:nvSpPr>
          <p:cNvPr id="81935" name="Text Box 15"/>
          <p:cNvSpPr txBox="1">
            <a:spLocks noChangeArrowheads="1"/>
          </p:cNvSpPr>
          <p:nvPr/>
        </p:nvSpPr>
        <p:spPr bwMode="auto">
          <a:xfrm>
            <a:off x="1042988" y="3068638"/>
            <a:ext cx="17272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rPr>
              <a:t>翻译：</a:t>
            </a:r>
            <a:endPar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endParaRPr>
          </a:p>
        </p:txBody>
      </p:sp>
      <p:sp>
        <p:nvSpPr>
          <p:cNvPr id="81936" name="Rectangle 16"/>
          <p:cNvSpPr>
            <a:spLocks noChangeArrowheads="1"/>
          </p:cNvSpPr>
          <p:nvPr/>
        </p:nvSpPr>
        <p:spPr bwMode="auto">
          <a:xfrm>
            <a:off x="1042988" y="4005263"/>
            <a:ext cx="7589838" cy="1066800"/>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rPr>
              <a:t>愚公苦于山北面道路阻塞，进进出出曲折绕远。 </a:t>
            </a:r>
            <a:endPar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endParaRPr>
          </a:p>
        </p:txBody>
      </p:sp>
      <p:sp>
        <p:nvSpPr>
          <p:cNvPr id="17423" name="AutoShape 17"/>
          <p:cNvSpPr/>
          <p:nvPr/>
        </p:nvSpPr>
        <p:spPr>
          <a:xfrm>
            <a:off x="3492500" y="2852738"/>
            <a:ext cx="2303463" cy="1008062"/>
          </a:xfrm>
          <a:prstGeom prst="wedgeRectCallout">
            <a:avLst>
              <a:gd name="adj1" fmla="val 49380"/>
              <a:gd name="adj2" fmla="val -138662"/>
            </a:avLst>
          </a:prstGeom>
          <a:solidFill>
            <a:srgbClr val="FF99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81938" name="Text Box 18"/>
          <p:cNvSpPr txBox="1"/>
          <p:nvPr/>
        </p:nvSpPr>
        <p:spPr>
          <a:xfrm>
            <a:off x="3492500" y="2852738"/>
            <a:ext cx="2592388" cy="523875"/>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结构助词，的</a:t>
            </a:r>
            <a:endParaRPr lang="zh-CN" altLang="en-US" sz="2800" b="1">
              <a:solidFill>
                <a:srgbClr val="000000"/>
              </a:solidFill>
              <a:latin typeface="Arial" panose="020b0604020202020204" pitchFamily="34"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1930"/>
                                        </p:tgtEl>
                                        <p:attrNameLst>
                                          <p:attrName>style.visibility</p:attrName>
                                        </p:attrNameLst>
                                      </p:cBhvr>
                                      <p:to>
                                        <p:strVal val="visible"/>
                                      </p:to>
                                    </p:set>
                                    <p:animEffect transition="in" filter="randombar(horizontal)">
                                      <p:cBhvr>
                                        <p:cTn id="7" dur="500"/>
                                        <p:tgtEl>
                                          <p:spTgt spid="8193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1931"/>
                                        </p:tgtEl>
                                        <p:attrNameLst>
                                          <p:attrName>style.visibility</p:attrName>
                                        </p:attrNameLst>
                                      </p:cBhvr>
                                      <p:to>
                                        <p:strVal val="visible"/>
                                      </p:to>
                                    </p:set>
                                    <p:animEffect transition="in" filter="randombar(horizontal)">
                                      <p:cBhvr>
                                        <p:cTn id="12" dur="500"/>
                                        <p:tgtEl>
                                          <p:spTgt spid="81931"/>
                                        </p:tgtEl>
                                      </p:cBhvr>
                                    </p:animEffect>
                                  </p:childTnLst>
                                </p:cTn>
                              </p:par>
                              <p:par>
                                <p:cTn id="13" presetID="14" presetClass="entr" presetSubtype="10" fill="hold" grpId="0" nodeType="withEffect">
                                  <p:stCondLst>
                                    <p:cond delay="0"/>
                                  </p:stCondLst>
                                  <p:childTnLst>
                                    <p:set>
                                      <p:cBhvr>
                                        <p:cTn id="14" dur="1" fill="hold">
                                          <p:stCondLst>
                                            <p:cond delay="0"/>
                                          </p:stCondLst>
                                        </p:cTn>
                                        <p:tgtEl>
                                          <p:spTgt spid="81938"/>
                                        </p:tgtEl>
                                        <p:attrNameLst>
                                          <p:attrName>style.visibility</p:attrName>
                                        </p:attrNameLst>
                                      </p:cBhvr>
                                      <p:to>
                                        <p:strVal val="visible"/>
                                      </p:to>
                                    </p:set>
                                    <p:animEffect transition="in" filter="randombar(horizontal)">
                                      <p:cBhvr>
                                        <p:cTn id="15" dur="500"/>
                                        <p:tgtEl>
                                          <p:spTgt spid="81938"/>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81932"/>
                                        </p:tgtEl>
                                        <p:attrNameLst>
                                          <p:attrName>style.visibility</p:attrName>
                                        </p:attrNameLst>
                                      </p:cBhvr>
                                      <p:to>
                                        <p:strVal val="visible"/>
                                      </p:to>
                                    </p:set>
                                    <p:animEffect transition="in" filter="randombar(horizontal)">
                                      <p:cBhvr>
                                        <p:cTn id="20" dur="500"/>
                                        <p:tgtEl>
                                          <p:spTgt spid="81932"/>
                                        </p:tgtEl>
                                      </p:cBhvr>
                                    </p:animEffect>
                                  </p:childTnLst>
                                </p:cTn>
                              </p:par>
                            </p:childTnLst>
                          </p:cTn>
                        </p:par>
                      </p:childTnLst>
                    </p:cTn>
                  </p:par>
                  <p:par>
                    <p:cTn id="21" fill="hold" nodeType="clickPar">
                      <p:stCondLst>
                        <p:cond delay="indefinite"/>
                      </p:stCondLst>
                      <p:childTnLst>
                        <p:par>
                          <p:cTn id="22" fill="hold" nodeType="afterGroup">
                            <p:stCondLst>
                              <p:cond delay="0"/>
                            </p:stCondLst>
                            <p:childTnLst>
                              <p:par>
                                <p:cTn id="23" presetID="14" presetClass="entr" presetSubtype="10" fill="hold" grpId="0" nodeType="clickEffect">
                                  <p:stCondLst>
                                    <p:cond delay="0"/>
                                  </p:stCondLst>
                                  <p:childTnLst>
                                    <p:set>
                                      <p:cBhvr>
                                        <p:cTn id="24" dur="1" fill="hold">
                                          <p:stCondLst>
                                            <p:cond delay="0"/>
                                          </p:stCondLst>
                                        </p:cTn>
                                        <p:tgtEl>
                                          <p:spTgt spid="81933"/>
                                        </p:tgtEl>
                                        <p:attrNameLst>
                                          <p:attrName>style.visibility</p:attrName>
                                        </p:attrNameLst>
                                      </p:cBhvr>
                                      <p:to>
                                        <p:strVal val="visible"/>
                                      </p:to>
                                    </p:set>
                                    <p:animEffect transition="in" filter="randombar(horizontal)">
                                      <p:cBhvr>
                                        <p:cTn id="25" dur="500"/>
                                        <p:tgtEl>
                                          <p:spTgt spid="81933"/>
                                        </p:tgtEl>
                                      </p:cBhvr>
                                    </p:animEffect>
                                  </p:childTnLst>
                                </p:cTn>
                              </p:par>
                            </p:childTnLst>
                          </p:cTn>
                        </p:par>
                      </p:childTnLst>
                    </p:cTn>
                  </p:par>
                  <p:par>
                    <p:cTn id="26" fill="hold" nodeType="clickPar">
                      <p:stCondLst>
                        <p:cond delay="indefinite"/>
                      </p:stCondLst>
                      <p:childTnLst>
                        <p:par>
                          <p:cTn id="27" fill="hold" nodeType="afterGroup">
                            <p:stCondLst>
                              <p:cond delay="0"/>
                            </p:stCondLst>
                            <p:childTnLst>
                              <p:par>
                                <p:cTn id="28" presetID="14" presetClass="entr" presetSubtype="10" fill="hold" grpId="0" nodeType="clickEffect">
                                  <p:stCondLst>
                                    <p:cond delay="0"/>
                                  </p:stCondLst>
                                  <p:childTnLst>
                                    <p:set>
                                      <p:cBhvr>
                                        <p:cTn id="29" dur="1" fill="hold">
                                          <p:stCondLst>
                                            <p:cond delay="0"/>
                                          </p:stCondLst>
                                        </p:cTn>
                                        <p:tgtEl>
                                          <p:spTgt spid="81934"/>
                                        </p:tgtEl>
                                        <p:attrNameLst>
                                          <p:attrName>style.visibility</p:attrName>
                                        </p:attrNameLst>
                                      </p:cBhvr>
                                      <p:to>
                                        <p:strVal val="visible"/>
                                      </p:to>
                                    </p:set>
                                    <p:animEffect transition="in" filter="randombar(horizontal)">
                                      <p:cBhvr>
                                        <p:cTn id="30" dur="500"/>
                                        <p:tgtEl>
                                          <p:spTgt spid="81934"/>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81936"/>
                                        </p:tgtEl>
                                        <p:attrNameLst>
                                          <p:attrName>style.visibility</p:attrName>
                                        </p:attrNameLst>
                                      </p:cBhvr>
                                      <p:to>
                                        <p:strVal val="visible"/>
                                      </p:to>
                                    </p:set>
                                    <p:animEffect transition="in" filter="randombar(horizontal)">
                                      <p:cBhvr>
                                        <p:cTn id="35" dur="500"/>
                                        <p:tgtEl>
                                          <p:spTgt spid="819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30" grpId="0"/>
      <p:bldP spid="81931" grpId="0"/>
      <p:bldP spid="81932" grpId="0"/>
      <p:bldP spid="81933" grpId="0"/>
      <p:bldP spid="81934" grpId="0"/>
      <p:bldP spid="81936" grpId="0"/>
      <p:bldP spid="81938"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AutoShape 4"/>
          <p:cNvSpPr/>
          <p:nvPr/>
        </p:nvSpPr>
        <p:spPr>
          <a:xfrm>
            <a:off x="1692275" y="1989138"/>
            <a:ext cx="576263" cy="503237"/>
          </a:xfrm>
          <a:prstGeom prst="wedgeRectCallout">
            <a:avLst>
              <a:gd name="adj1" fmla="val 39532"/>
              <a:gd name="adj2" fmla="val -81861"/>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82949" name="Rectangle 5"/>
          <p:cNvSpPr>
            <a:spLocks noChangeArrowheads="1"/>
          </p:cNvSpPr>
          <p:nvPr/>
        </p:nvSpPr>
        <p:spPr bwMode="auto">
          <a:xfrm>
            <a:off x="1403350" y="1223963"/>
            <a:ext cx="7110413" cy="64611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聚室</a:t>
            </a:r>
            <a:r>
              <a:rPr kumimoji="0" lang="zh-CN" altLang="en-US" sz="3600" b="1" i="0" u="none" strike="noStrike" kern="1200" cap="none" spc="0" normalizeH="0" baseline="0" noProof="0">
                <a:ln>
                  <a:noFill/>
                </a:ln>
                <a:solidFill>
                  <a:srgbClr val="66FF99"/>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而</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谋</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曰：“</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吾</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与</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汝毕力平险</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a:t>
            </a:r>
            <a:endPar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endParaRPr>
          </a:p>
        </p:txBody>
      </p:sp>
      <p:sp>
        <p:nvSpPr>
          <p:cNvPr id="18436" name="AutoShape 6"/>
          <p:cNvSpPr/>
          <p:nvPr/>
        </p:nvSpPr>
        <p:spPr>
          <a:xfrm>
            <a:off x="2411413" y="1989138"/>
            <a:ext cx="936625" cy="503237"/>
          </a:xfrm>
          <a:prstGeom prst="wedgeRectCallout">
            <a:avLst>
              <a:gd name="adj1" fmla="val 20171"/>
              <a:gd name="adj2" fmla="val -79653"/>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8437" name="AutoShape 7"/>
          <p:cNvSpPr/>
          <p:nvPr/>
        </p:nvSpPr>
        <p:spPr>
          <a:xfrm>
            <a:off x="107950" y="115888"/>
            <a:ext cx="2016125" cy="1152525"/>
          </a:xfrm>
          <a:prstGeom prst="wedgeRectCallout">
            <a:avLst>
              <a:gd name="adj1" fmla="val 28505"/>
              <a:gd name="adj2" fmla="val 58676"/>
            </a:avLst>
          </a:prstGeom>
          <a:solidFill>
            <a:srgbClr val="FFFF00"/>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8438" name="AutoShape 8"/>
          <p:cNvSpPr/>
          <p:nvPr/>
        </p:nvSpPr>
        <p:spPr>
          <a:xfrm>
            <a:off x="4500563" y="1989138"/>
            <a:ext cx="1223962" cy="503237"/>
          </a:xfrm>
          <a:prstGeom prst="wedgeRectCallout">
            <a:avLst>
              <a:gd name="adj1" fmla="val 88134"/>
              <a:gd name="adj2" fmla="val -88801"/>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8439" name="AutoShape 9"/>
          <p:cNvSpPr/>
          <p:nvPr/>
        </p:nvSpPr>
        <p:spPr>
          <a:xfrm>
            <a:off x="5219700" y="549275"/>
            <a:ext cx="3673475" cy="503238"/>
          </a:xfrm>
          <a:prstGeom prst="wedgeRectCallout">
            <a:avLst>
              <a:gd name="adj1" fmla="val -37250"/>
              <a:gd name="adj2" fmla="val 107727"/>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8440" name="AutoShape 10"/>
          <p:cNvSpPr/>
          <p:nvPr/>
        </p:nvSpPr>
        <p:spPr>
          <a:xfrm>
            <a:off x="2195513" y="549275"/>
            <a:ext cx="2952750" cy="504825"/>
          </a:xfrm>
          <a:prstGeom prst="wedgeRectCallout">
            <a:avLst>
              <a:gd name="adj1" fmla="val -35375"/>
              <a:gd name="adj2" fmla="val 121069"/>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8441" name="AutoShape 11"/>
          <p:cNvSpPr/>
          <p:nvPr/>
        </p:nvSpPr>
        <p:spPr>
          <a:xfrm>
            <a:off x="3563938" y="1989138"/>
            <a:ext cx="647700" cy="503237"/>
          </a:xfrm>
          <a:prstGeom prst="wedgeRectCallout">
            <a:avLst>
              <a:gd name="adj1" fmla="val 115194"/>
              <a:gd name="adj2" fmla="val -88486"/>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82956" name="Text Box 12"/>
          <p:cNvSpPr txBox="1"/>
          <p:nvPr/>
        </p:nvSpPr>
        <p:spPr>
          <a:xfrm>
            <a:off x="107950" y="115888"/>
            <a:ext cx="2124075" cy="1187450"/>
          </a:xfrm>
          <a:prstGeom prst="rect">
            <a:avLst/>
          </a:prstGeom>
          <a:noFill/>
          <a:ln w="9525">
            <a:noFill/>
          </a:ln>
        </p:spPr>
        <p:txBody>
          <a:bodyPr>
            <a:spAutoFit/>
          </a:bodyPr>
          <a:lstStyle/>
          <a:p>
            <a:pPr>
              <a:spcBef>
                <a:spcPct val="50000"/>
              </a:spcBef>
            </a:pPr>
            <a:r>
              <a:rPr lang="zh-CN" altLang="en-US" sz="2400" b="1">
                <a:solidFill>
                  <a:srgbClr val="000000"/>
                </a:solidFill>
                <a:latin typeface="Arial" panose="020b0604020202020204" pitchFamily="34" charset="0"/>
              </a:rPr>
              <a:t>把</a:t>
            </a:r>
            <a:r>
              <a:rPr lang="en-US" altLang="zh-CN" sz="2400" b="1">
                <a:solidFill>
                  <a:srgbClr val="000000"/>
                </a:solidFill>
                <a:latin typeface="宋体" panose="02010600030101010101" pitchFamily="2" charset="-122"/>
              </a:rPr>
              <a:t>……</a:t>
            </a:r>
            <a:r>
              <a:rPr lang="zh-CN" altLang="en-US" sz="2400" b="1">
                <a:solidFill>
                  <a:srgbClr val="000000"/>
                </a:solidFill>
                <a:latin typeface="Arial" panose="020b0604020202020204" pitchFamily="34" charset="0"/>
              </a:rPr>
              <a:t>召集在一起，使动用法</a:t>
            </a:r>
            <a:endParaRPr lang="zh-CN" altLang="en-US" sz="2400" b="1">
              <a:solidFill>
                <a:srgbClr val="000000"/>
              </a:solidFill>
              <a:latin typeface="Arial" panose="020b0604020202020204" pitchFamily="34" charset="0"/>
            </a:endParaRPr>
          </a:p>
        </p:txBody>
      </p:sp>
      <p:sp>
        <p:nvSpPr>
          <p:cNvPr id="82957" name="Rectangle 13"/>
          <p:cNvSpPr/>
          <p:nvPr/>
        </p:nvSpPr>
        <p:spPr>
          <a:xfrm>
            <a:off x="1692275" y="1989138"/>
            <a:ext cx="720725" cy="519112"/>
          </a:xfrm>
          <a:prstGeom prst="rect">
            <a:avLst/>
          </a:prstGeom>
          <a:noFill/>
          <a:ln w="9525">
            <a:noFill/>
          </a:ln>
        </p:spPr>
        <p:txBody>
          <a:bodyPr wrap="none" anchor="ctr">
            <a:spAutoFit/>
          </a:bodyPr>
          <a:lstStyle/>
          <a:p>
            <a:r>
              <a:rPr lang="zh-CN" altLang="en-US" sz="2800" b="1">
                <a:solidFill>
                  <a:srgbClr val="000000"/>
                </a:solidFill>
                <a:latin typeface="宋体" panose="02010600030101010101" pitchFamily="2" charset="-122"/>
              </a:rPr>
              <a:t>家 </a:t>
            </a:r>
            <a:endParaRPr lang="zh-CN" altLang="en-US" sz="2800" b="1">
              <a:solidFill>
                <a:srgbClr val="000000"/>
              </a:solidFill>
              <a:latin typeface="宋体" panose="02010600030101010101" pitchFamily="2" charset="-122"/>
            </a:endParaRPr>
          </a:p>
        </p:txBody>
      </p:sp>
      <p:sp>
        <p:nvSpPr>
          <p:cNvPr id="82958" name="Text Box 14"/>
          <p:cNvSpPr txBox="1"/>
          <p:nvPr/>
        </p:nvSpPr>
        <p:spPr>
          <a:xfrm>
            <a:off x="2411413" y="1989138"/>
            <a:ext cx="1223962"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商量</a:t>
            </a:r>
            <a:endParaRPr lang="zh-CN" altLang="en-US" sz="2800" b="1">
              <a:solidFill>
                <a:srgbClr val="000000"/>
              </a:solidFill>
              <a:latin typeface="Arial" panose="020b0604020202020204" pitchFamily="34" charset="0"/>
            </a:endParaRPr>
          </a:p>
        </p:txBody>
      </p:sp>
      <p:sp>
        <p:nvSpPr>
          <p:cNvPr id="82959" name="Text Box 15"/>
          <p:cNvSpPr txBox="1"/>
          <p:nvPr/>
        </p:nvSpPr>
        <p:spPr>
          <a:xfrm>
            <a:off x="2124075" y="549275"/>
            <a:ext cx="3349625"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连词表顺承，不译</a:t>
            </a:r>
            <a:endParaRPr lang="zh-CN" altLang="en-US" sz="2800" b="1">
              <a:solidFill>
                <a:srgbClr val="000000"/>
              </a:solidFill>
              <a:latin typeface="Arial" panose="020b0604020202020204" pitchFamily="34" charset="0"/>
            </a:endParaRPr>
          </a:p>
        </p:txBody>
      </p:sp>
      <p:sp>
        <p:nvSpPr>
          <p:cNvPr id="82960" name="Text Box 16"/>
          <p:cNvSpPr txBox="1"/>
          <p:nvPr/>
        </p:nvSpPr>
        <p:spPr>
          <a:xfrm>
            <a:off x="3563938" y="1989138"/>
            <a:ext cx="720725"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我</a:t>
            </a:r>
            <a:endParaRPr lang="zh-CN" altLang="en-US" sz="2800" b="1">
              <a:solidFill>
                <a:srgbClr val="000000"/>
              </a:solidFill>
              <a:latin typeface="Arial" panose="020b0604020202020204" pitchFamily="34" charset="0"/>
            </a:endParaRPr>
          </a:p>
        </p:txBody>
      </p:sp>
      <p:sp>
        <p:nvSpPr>
          <p:cNvPr id="82961" name="Rectangle 17"/>
          <p:cNvSpPr/>
          <p:nvPr/>
        </p:nvSpPr>
        <p:spPr>
          <a:xfrm>
            <a:off x="5148263" y="549275"/>
            <a:ext cx="4114800" cy="519113"/>
          </a:xfrm>
          <a:prstGeom prst="rect">
            <a:avLst/>
          </a:prstGeom>
          <a:noFill/>
          <a:ln w="9525">
            <a:noFill/>
          </a:ln>
        </p:spPr>
        <p:txBody>
          <a:bodyPr wrap="none" anchor="ctr">
            <a:spAutoFit/>
          </a:bodyPr>
          <a:lstStyle/>
          <a:p>
            <a:r>
              <a:rPr lang="zh-CN" altLang="en-US" sz="2800" b="1">
                <a:solidFill>
                  <a:srgbClr val="000000"/>
                </a:solidFill>
                <a:latin typeface="宋体" panose="02010600030101010101" pitchFamily="2" charset="-122"/>
              </a:rPr>
              <a:t>你， 这里是指“你们” </a:t>
            </a:r>
            <a:endParaRPr lang="zh-CN" altLang="en-US" sz="2800" b="1">
              <a:solidFill>
                <a:srgbClr val="000000"/>
              </a:solidFill>
              <a:latin typeface="宋体" panose="02010600030101010101" pitchFamily="2" charset="-122"/>
            </a:endParaRPr>
          </a:p>
        </p:txBody>
      </p:sp>
      <p:sp>
        <p:nvSpPr>
          <p:cNvPr id="18448" name="AutoShape 19"/>
          <p:cNvSpPr/>
          <p:nvPr/>
        </p:nvSpPr>
        <p:spPr>
          <a:xfrm>
            <a:off x="5867400" y="1989138"/>
            <a:ext cx="1657350" cy="1295400"/>
          </a:xfrm>
          <a:prstGeom prst="wedgeRectCallout">
            <a:avLst>
              <a:gd name="adj1" fmla="val 17435"/>
              <a:gd name="adj2" fmla="val -62500"/>
            </a:avLst>
          </a:prstGeom>
          <a:solidFill>
            <a:srgbClr val="FFFF00"/>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82964" name="Rectangle 20"/>
          <p:cNvSpPr/>
          <p:nvPr/>
        </p:nvSpPr>
        <p:spPr>
          <a:xfrm>
            <a:off x="4500563" y="1989138"/>
            <a:ext cx="1511300" cy="519112"/>
          </a:xfrm>
          <a:prstGeom prst="rect">
            <a:avLst/>
          </a:prstGeom>
          <a:noFill/>
          <a:ln w="9525">
            <a:noFill/>
          </a:ln>
        </p:spPr>
        <p:txBody>
          <a:bodyPr>
            <a:spAutoFit/>
          </a:bodyPr>
          <a:lstStyle/>
          <a:p>
            <a:r>
              <a:rPr lang="zh-CN" altLang="en-US" sz="2800" b="1">
                <a:solidFill>
                  <a:srgbClr val="000000"/>
                </a:solidFill>
                <a:latin typeface="Arial" panose="020b0604020202020204" pitchFamily="34" charset="0"/>
              </a:rPr>
              <a:t>尽全力</a:t>
            </a:r>
            <a:endParaRPr lang="zh-CN" altLang="en-US" sz="2800" b="1">
              <a:solidFill>
                <a:srgbClr val="000000"/>
              </a:solidFill>
              <a:latin typeface="Arial" panose="020b0604020202020204" pitchFamily="34" charset="0"/>
            </a:endParaRPr>
          </a:p>
        </p:txBody>
      </p:sp>
      <p:sp>
        <p:nvSpPr>
          <p:cNvPr id="18450" name="AutoShape 21"/>
          <p:cNvSpPr/>
          <p:nvPr/>
        </p:nvSpPr>
        <p:spPr>
          <a:xfrm>
            <a:off x="7596188" y="1989138"/>
            <a:ext cx="1368425" cy="1800225"/>
          </a:xfrm>
          <a:prstGeom prst="wedgeRectCallout">
            <a:avLst>
              <a:gd name="adj1" fmla="val -50926"/>
              <a:gd name="adj2" fmla="val -60671"/>
            </a:avLst>
          </a:prstGeom>
          <a:solidFill>
            <a:srgbClr val="FFFF00"/>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82966" name="Text Box 22"/>
          <p:cNvSpPr txBox="1"/>
          <p:nvPr/>
        </p:nvSpPr>
        <p:spPr>
          <a:xfrm>
            <a:off x="5867400" y="1916113"/>
            <a:ext cx="1800225" cy="1373187"/>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形容词作动词，挖平</a:t>
            </a:r>
            <a:endParaRPr lang="zh-CN" altLang="en-US" sz="2800" b="1">
              <a:solidFill>
                <a:srgbClr val="000000"/>
              </a:solidFill>
              <a:latin typeface="Arial" panose="020b0604020202020204" pitchFamily="34" charset="0"/>
            </a:endParaRPr>
          </a:p>
        </p:txBody>
      </p:sp>
      <p:sp>
        <p:nvSpPr>
          <p:cNvPr id="82962" name="Rectangle 18"/>
          <p:cNvSpPr/>
          <p:nvPr/>
        </p:nvSpPr>
        <p:spPr>
          <a:xfrm>
            <a:off x="7618413" y="1916113"/>
            <a:ext cx="1525587" cy="1800225"/>
          </a:xfrm>
          <a:prstGeom prst="rect">
            <a:avLst/>
          </a:prstGeom>
          <a:noFill/>
          <a:ln w="9525">
            <a:noFill/>
          </a:ln>
        </p:spPr>
        <p:txBody>
          <a:bodyPr anchor="ctr">
            <a:spAutoFit/>
          </a:bodyPr>
          <a:lstStyle/>
          <a:p>
            <a:r>
              <a:rPr lang="zh-CN" altLang="en-US" sz="2800" b="1">
                <a:solidFill>
                  <a:srgbClr val="000000"/>
                </a:solidFill>
                <a:latin typeface="Arial" panose="020b0604020202020204" pitchFamily="34" charset="0"/>
              </a:rPr>
              <a:t>险峻的大山，形容词作名词</a:t>
            </a:r>
            <a:endParaRPr lang="zh-CN" altLang="en-US" sz="2800" b="1">
              <a:solidFill>
                <a:srgbClr val="000000"/>
              </a:solidFill>
              <a:latin typeface="Arial" panose="020b0604020202020204" pitchFamily="34" charset="0"/>
            </a:endParaRPr>
          </a:p>
        </p:txBody>
      </p:sp>
      <p:sp>
        <p:nvSpPr>
          <p:cNvPr id="82967" name="Text Box 23"/>
          <p:cNvSpPr txBox="1">
            <a:spLocks noChangeArrowheads="1"/>
          </p:cNvSpPr>
          <p:nvPr/>
        </p:nvSpPr>
        <p:spPr bwMode="auto">
          <a:xfrm>
            <a:off x="1042988" y="3068638"/>
            <a:ext cx="17272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rPr>
              <a:t>翻译：</a:t>
            </a:r>
            <a:endPar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endParaRPr>
          </a:p>
        </p:txBody>
      </p:sp>
      <p:sp>
        <p:nvSpPr>
          <p:cNvPr id="82968" name="Rectangle 24"/>
          <p:cNvSpPr>
            <a:spLocks noChangeArrowheads="1"/>
          </p:cNvSpPr>
          <p:nvPr/>
        </p:nvSpPr>
        <p:spPr bwMode="auto">
          <a:xfrm>
            <a:off x="900113" y="3789363"/>
            <a:ext cx="4248150" cy="2041525"/>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rPr>
              <a:t>（于是）愚公便聚集全家人来商量说：</a:t>
            </a: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a:ea typeface="楷体_GB2312" pitchFamily="1" charset="-122"/>
                <a:cs typeface="+mn-cs"/>
              </a:rPr>
              <a:t>“</a:t>
            </a: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rPr>
              <a:t>我和你们尽全力挖平险峻的大山， </a:t>
            </a:r>
            <a:endPar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endParaRPr>
          </a:p>
        </p:txBody>
      </p:sp>
      <p:pic>
        <p:nvPicPr>
          <p:cNvPr id="82969" name="Picture 25" descr="u=1193035325,1669294707&amp;gp=18"/>
          <p:cNvPicPr>
            <a:picLocks noChangeAspect="1"/>
          </p:cNvPicPr>
          <p:nvPr/>
        </p:nvPicPr>
        <p:blipFill>
          <a:blip r:embed="rId2"/>
          <a:stretch>
            <a:fillRect/>
          </a:stretch>
        </p:blipFill>
        <p:spPr>
          <a:xfrm>
            <a:off x="5580063" y="3860800"/>
            <a:ext cx="2305050" cy="1971675"/>
          </a:xfrm>
          <a:prstGeom prst="rect">
            <a:avLst/>
          </a:prstGeom>
          <a:noFill/>
          <a:ln w="9525">
            <a:noFill/>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2956"/>
                                        </p:tgtEl>
                                        <p:attrNameLst>
                                          <p:attrName>style.visibility</p:attrName>
                                        </p:attrNameLst>
                                      </p:cBhvr>
                                      <p:to>
                                        <p:strVal val="visible"/>
                                      </p:to>
                                    </p:set>
                                    <p:animEffect transition="in" filter="randombar(horizontal)">
                                      <p:cBhvr>
                                        <p:cTn id="7" dur="500"/>
                                        <p:tgtEl>
                                          <p:spTgt spid="8295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2957"/>
                                        </p:tgtEl>
                                        <p:attrNameLst>
                                          <p:attrName>style.visibility</p:attrName>
                                        </p:attrNameLst>
                                      </p:cBhvr>
                                      <p:to>
                                        <p:strVal val="visible"/>
                                      </p:to>
                                    </p:set>
                                    <p:animEffect transition="in" filter="randombar(horizontal)">
                                      <p:cBhvr>
                                        <p:cTn id="12" dur="500"/>
                                        <p:tgtEl>
                                          <p:spTgt spid="8295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2959"/>
                                        </p:tgtEl>
                                        <p:attrNameLst>
                                          <p:attrName>style.visibility</p:attrName>
                                        </p:attrNameLst>
                                      </p:cBhvr>
                                      <p:to>
                                        <p:strVal val="visible"/>
                                      </p:to>
                                    </p:set>
                                    <p:animEffect transition="in" filter="randombar(horizontal)">
                                      <p:cBhvr>
                                        <p:cTn id="17" dur="500"/>
                                        <p:tgtEl>
                                          <p:spTgt spid="82959"/>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2958"/>
                                        </p:tgtEl>
                                        <p:attrNameLst>
                                          <p:attrName>style.visibility</p:attrName>
                                        </p:attrNameLst>
                                      </p:cBhvr>
                                      <p:to>
                                        <p:strVal val="visible"/>
                                      </p:to>
                                    </p:set>
                                    <p:animEffect transition="in" filter="randombar(horizontal)">
                                      <p:cBhvr>
                                        <p:cTn id="22" dur="500"/>
                                        <p:tgtEl>
                                          <p:spTgt spid="8295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2960"/>
                                        </p:tgtEl>
                                        <p:attrNameLst>
                                          <p:attrName>style.visibility</p:attrName>
                                        </p:attrNameLst>
                                      </p:cBhvr>
                                      <p:to>
                                        <p:strVal val="visible"/>
                                      </p:to>
                                    </p:set>
                                    <p:animEffect transition="in" filter="randombar(horizontal)">
                                      <p:cBhvr>
                                        <p:cTn id="27" dur="500"/>
                                        <p:tgtEl>
                                          <p:spTgt spid="8296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2961"/>
                                        </p:tgtEl>
                                        <p:attrNameLst>
                                          <p:attrName>style.visibility</p:attrName>
                                        </p:attrNameLst>
                                      </p:cBhvr>
                                      <p:to>
                                        <p:strVal val="visible"/>
                                      </p:to>
                                    </p:set>
                                    <p:animEffect transition="in" filter="randombar(horizontal)">
                                      <p:cBhvr>
                                        <p:cTn id="32" dur="500"/>
                                        <p:tgtEl>
                                          <p:spTgt spid="8296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82964"/>
                                        </p:tgtEl>
                                        <p:attrNameLst>
                                          <p:attrName>style.visibility</p:attrName>
                                        </p:attrNameLst>
                                      </p:cBhvr>
                                      <p:to>
                                        <p:strVal val="visible"/>
                                      </p:to>
                                    </p:set>
                                    <p:animEffect transition="in" filter="randombar(horizontal)">
                                      <p:cBhvr>
                                        <p:cTn id="37" dur="500"/>
                                        <p:tgtEl>
                                          <p:spTgt spid="8296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82966"/>
                                        </p:tgtEl>
                                        <p:attrNameLst>
                                          <p:attrName>style.visibility</p:attrName>
                                        </p:attrNameLst>
                                      </p:cBhvr>
                                      <p:to>
                                        <p:strVal val="visible"/>
                                      </p:to>
                                    </p:set>
                                    <p:animEffect transition="in" filter="randombar(horizontal)">
                                      <p:cBhvr>
                                        <p:cTn id="42" dur="500"/>
                                        <p:tgtEl>
                                          <p:spTgt spid="82966"/>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82962"/>
                                        </p:tgtEl>
                                        <p:attrNameLst>
                                          <p:attrName>style.visibility</p:attrName>
                                        </p:attrNameLst>
                                      </p:cBhvr>
                                      <p:to>
                                        <p:strVal val="visible"/>
                                      </p:to>
                                    </p:set>
                                    <p:animEffect transition="in" filter="randombar(horizontal)">
                                      <p:cBhvr>
                                        <p:cTn id="47" dur="500"/>
                                        <p:tgtEl>
                                          <p:spTgt spid="82962"/>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82968"/>
                                        </p:tgtEl>
                                        <p:attrNameLst>
                                          <p:attrName>style.visibility</p:attrName>
                                        </p:attrNameLst>
                                      </p:cBhvr>
                                      <p:to>
                                        <p:strVal val="visible"/>
                                      </p:to>
                                    </p:set>
                                    <p:animEffect transition="in" filter="randombar(horizontal)">
                                      <p:cBhvr>
                                        <p:cTn id="52" dur="500"/>
                                        <p:tgtEl>
                                          <p:spTgt spid="82968"/>
                                        </p:tgtEl>
                                      </p:cBhvr>
                                    </p:animEffect>
                                  </p:childTnLst>
                                </p:cTn>
                              </p:par>
                              <p:par>
                                <p:cTn id="53" presetID="20" presetClass="entr" presetSubtype="0" fill="hold" nodeType="withEffect">
                                  <p:stCondLst>
                                    <p:cond delay="0"/>
                                  </p:stCondLst>
                                  <p:childTnLst>
                                    <p:set>
                                      <p:cBhvr>
                                        <p:cTn id="54" dur="1" fill="hold">
                                          <p:stCondLst>
                                            <p:cond delay="0"/>
                                          </p:stCondLst>
                                        </p:cTn>
                                        <p:tgtEl>
                                          <p:spTgt spid="82969"/>
                                        </p:tgtEl>
                                        <p:attrNameLst>
                                          <p:attrName>style.visibility</p:attrName>
                                        </p:attrNameLst>
                                      </p:cBhvr>
                                      <p:to>
                                        <p:strVal val="visible"/>
                                      </p:to>
                                    </p:set>
                                    <p:animEffect transition="in" filter="wedge">
                                      <p:cBhvr>
                                        <p:cTn id="55" dur="1000"/>
                                        <p:tgtEl>
                                          <p:spTgt spid="829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56" grpId="0"/>
      <p:bldP spid="82957" grpId="0"/>
      <p:bldP spid="82958" grpId="0"/>
      <p:bldP spid="82959" grpId="0"/>
      <p:bldP spid="82960" grpId="0"/>
      <p:bldP spid="82961" grpId="0"/>
      <p:bldP spid="82964" grpId="0"/>
      <p:bldP spid="82966" grpId="0"/>
      <p:bldP spid="82962" grpId="0"/>
      <p:bldP spid="82968"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8" name="AutoShape 4"/>
          <p:cNvSpPr/>
          <p:nvPr/>
        </p:nvSpPr>
        <p:spPr>
          <a:xfrm>
            <a:off x="6732588" y="620713"/>
            <a:ext cx="1943100" cy="503237"/>
          </a:xfrm>
          <a:prstGeom prst="wedgeRectCallout">
            <a:avLst>
              <a:gd name="adj1" fmla="val 26718"/>
              <a:gd name="adj2" fmla="val 84384"/>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83973" name="Rectangle 5"/>
          <p:cNvSpPr>
            <a:spLocks noChangeArrowheads="1"/>
          </p:cNvSpPr>
          <p:nvPr/>
        </p:nvSpPr>
        <p:spPr bwMode="auto">
          <a:xfrm>
            <a:off x="323850" y="1268413"/>
            <a:ext cx="8956675" cy="64611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指</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通</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豫</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南，</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达</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于</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汉阴</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，可</a:t>
            </a:r>
            <a:r>
              <a:rPr kumimoji="0" lang="zh-CN" altLang="en-US" sz="3600" b="1" i="0" u="none" strike="noStrike" kern="1200" cap="none" spc="0" normalizeH="0" baseline="0" noProof="0">
                <a:ln>
                  <a:noFill/>
                </a:ln>
                <a:solidFill>
                  <a:srgbClr val="66FF99"/>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乎</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杂然</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相</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许</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a:t>
            </a:r>
            <a:endPar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endParaRPr>
          </a:p>
        </p:txBody>
      </p:sp>
      <p:sp>
        <p:nvSpPr>
          <p:cNvPr id="19460" name="AutoShape 6"/>
          <p:cNvSpPr/>
          <p:nvPr/>
        </p:nvSpPr>
        <p:spPr>
          <a:xfrm>
            <a:off x="6011863" y="2133600"/>
            <a:ext cx="1873250" cy="503238"/>
          </a:xfrm>
          <a:prstGeom prst="wedgeRectCallout">
            <a:avLst>
              <a:gd name="adj1" fmla="val 8389"/>
              <a:gd name="adj2" fmla="val -99528"/>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9461" name="AutoShape 7"/>
          <p:cNvSpPr/>
          <p:nvPr/>
        </p:nvSpPr>
        <p:spPr>
          <a:xfrm>
            <a:off x="3492500" y="620713"/>
            <a:ext cx="3024188" cy="503237"/>
          </a:xfrm>
          <a:prstGeom prst="wedgeRectCallout">
            <a:avLst>
              <a:gd name="adj1" fmla="val 20236"/>
              <a:gd name="adj2" fmla="val 92903"/>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9462" name="AutoShape 8"/>
          <p:cNvSpPr/>
          <p:nvPr/>
        </p:nvSpPr>
        <p:spPr>
          <a:xfrm>
            <a:off x="2484438" y="2133600"/>
            <a:ext cx="3311525" cy="1008063"/>
          </a:xfrm>
          <a:prstGeom prst="wedgeRectCallout">
            <a:avLst>
              <a:gd name="adj1" fmla="val -4269"/>
              <a:gd name="adj2" fmla="val -73620"/>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9463" name="AutoShape 9"/>
          <p:cNvSpPr/>
          <p:nvPr/>
        </p:nvSpPr>
        <p:spPr>
          <a:xfrm>
            <a:off x="2555875" y="620713"/>
            <a:ext cx="792163" cy="503237"/>
          </a:xfrm>
          <a:prstGeom prst="wedgeRectCallout">
            <a:avLst>
              <a:gd name="adj1" fmla="val -5912"/>
              <a:gd name="adj2" fmla="val 99213"/>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9464" name="AutoShape 10"/>
          <p:cNvSpPr/>
          <p:nvPr/>
        </p:nvSpPr>
        <p:spPr>
          <a:xfrm>
            <a:off x="1116013" y="2133600"/>
            <a:ext cx="935037" cy="503238"/>
          </a:xfrm>
          <a:prstGeom prst="wedgeRectCallout">
            <a:avLst>
              <a:gd name="adj1" fmla="val -4838"/>
              <a:gd name="adj2" fmla="val -103310"/>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9465" name="AutoShape 11"/>
          <p:cNvSpPr/>
          <p:nvPr/>
        </p:nvSpPr>
        <p:spPr>
          <a:xfrm>
            <a:off x="179388" y="620713"/>
            <a:ext cx="2305050" cy="503237"/>
          </a:xfrm>
          <a:prstGeom prst="wedgeRectCallout">
            <a:avLst>
              <a:gd name="adj1" fmla="val -27755"/>
              <a:gd name="adj2" fmla="val 86278"/>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83980" name="Rectangle 12"/>
          <p:cNvSpPr/>
          <p:nvPr/>
        </p:nvSpPr>
        <p:spPr>
          <a:xfrm>
            <a:off x="107950" y="650875"/>
            <a:ext cx="2735263" cy="457200"/>
          </a:xfrm>
          <a:prstGeom prst="rect">
            <a:avLst/>
          </a:prstGeom>
          <a:noFill/>
          <a:ln w="9525">
            <a:noFill/>
          </a:ln>
        </p:spPr>
        <p:txBody>
          <a:bodyPr anchor="ctr">
            <a:spAutoFit/>
          </a:bodyPr>
          <a:lstStyle/>
          <a:p>
            <a:r>
              <a:rPr lang="zh-CN" altLang="en-US" sz="2400" b="1">
                <a:solidFill>
                  <a:srgbClr val="000000"/>
                </a:solidFill>
                <a:latin typeface="宋体" panose="02010600030101010101" pitchFamily="2" charset="-122"/>
              </a:rPr>
              <a:t>同“直”，一直 </a:t>
            </a:r>
            <a:endParaRPr lang="zh-CN" altLang="en-US" sz="2400" b="1">
              <a:solidFill>
                <a:srgbClr val="000000"/>
              </a:solidFill>
              <a:latin typeface="宋体" panose="02010600030101010101" pitchFamily="2" charset="-122"/>
            </a:endParaRPr>
          </a:p>
        </p:txBody>
      </p:sp>
      <p:sp>
        <p:nvSpPr>
          <p:cNvPr id="83981" name="Text Box 13"/>
          <p:cNvSpPr txBox="1"/>
          <p:nvPr/>
        </p:nvSpPr>
        <p:spPr>
          <a:xfrm>
            <a:off x="1116013" y="2133600"/>
            <a:ext cx="1079500"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豫州</a:t>
            </a:r>
            <a:endParaRPr lang="zh-CN" altLang="en-US" sz="2800" b="1">
              <a:solidFill>
                <a:srgbClr val="000000"/>
              </a:solidFill>
              <a:latin typeface="Arial" panose="020b0604020202020204" pitchFamily="34" charset="0"/>
            </a:endParaRPr>
          </a:p>
        </p:txBody>
      </p:sp>
      <p:sp>
        <p:nvSpPr>
          <p:cNvPr id="83982" name="Text Box 14"/>
          <p:cNvSpPr txBox="1"/>
          <p:nvPr/>
        </p:nvSpPr>
        <p:spPr>
          <a:xfrm>
            <a:off x="2484438" y="620713"/>
            <a:ext cx="936625"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到达</a:t>
            </a:r>
            <a:endParaRPr lang="zh-CN" altLang="en-US" sz="2800" b="1">
              <a:solidFill>
                <a:srgbClr val="000000"/>
              </a:solidFill>
              <a:latin typeface="Arial" panose="020b0604020202020204" pitchFamily="34" charset="0"/>
            </a:endParaRPr>
          </a:p>
        </p:txBody>
      </p:sp>
      <p:sp>
        <p:nvSpPr>
          <p:cNvPr id="83983" name="Text Box 15"/>
          <p:cNvSpPr txBox="1"/>
          <p:nvPr/>
        </p:nvSpPr>
        <p:spPr>
          <a:xfrm>
            <a:off x="2411413" y="2133600"/>
            <a:ext cx="3671887" cy="946150"/>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汉水南岸，</a:t>
            </a:r>
            <a:r>
              <a:rPr lang="zh-CN" altLang="en-US" sz="2800" b="1">
                <a:solidFill>
                  <a:srgbClr val="000000"/>
                </a:solidFill>
                <a:latin typeface="宋体" panose="02010600030101010101" pitchFamily="2" charset="-122"/>
              </a:rPr>
              <a:t>“</a:t>
            </a:r>
            <a:r>
              <a:rPr lang="zh-CN" altLang="en-US" sz="2800" b="1">
                <a:solidFill>
                  <a:srgbClr val="000000"/>
                </a:solidFill>
                <a:latin typeface="Arial" panose="020b0604020202020204" pitchFamily="34" charset="0"/>
              </a:rPr>
              <a:t>汉</a:t>
            </a:r>
            <a:r>
              <a:rPr lang="zh-CN" altLang="en-US" sz="2800" b="1">
                <a:solidFill>
                  <a:srgbClr val="000000"/>
                </a:solidFill>
                <a:latin typeface="宋体" panose="02010600030101010101" pitchFamily="2" charset="-122"/>
              </a:rPr>
              <a:t>”</a:t>
            </a:r>
            <a:r>
              <a:rPr lang="zh-CN" altLang="en-US" sz="2800" b="1">
                <a:solidFill>
                  <a:srgbClr val="000000"/>
                </a:solidFill>
                <a:latin typeface="Arial" panose="020b0604020202020204" pitchFamily="34" charset="0"/>
              </a:rPr>
              <a:t>在上古是汉江的专称</a:t>
            </a:r>
            <a:endParaRPr lang="zh-CN" altLang="en-US" sz="2800" b="1">
              <a:solidFill>
                <a:srgbClr val="000000"/>
              </a:solidFill>
              <a:latin typeface="Arial" panose="020b0604020202020204" pitchFamily="34" charset="0"/>
            </a:endParaRPr>
          </a:p>
        </p:txBody>
      </p:sp>
      <p:sp>
        <p:nvSpPr>
          <p:cNvPr id="83984" name="Text Box 16"/>
          <p:cNvSpPr txBox="1"/>
          <p:nvPr/>
        </p:nvSpPr>
        <p:spPr>
          <a:xfrm>
            <a:off x="3492500" y="620713"/>
            <a:ext cx="3455988"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语气助词，表疑问</a:t>
            </a:r>
            <a:endParaRPr lang="zh-CN" altLang="en-US" sz="2800" b="1">
              <a:solidFill>
                <a:srgbClr val="000000"/>
              </a:solidFill>
              <a:latin typeface="Arial" panose="020b0604020202020204" pitchFamily="34" charset="0"/>
            </a:endParaRPr>
          </a:p>
        </p:txBody>
      </p:sp>
      <p:sp>
        <p:nvSpPr>
          <p:cNvPr id="83985" name="Text Box 17"/>
          <p:cNvSpPr txBox="1"/>
          <p:nvPr/>
        </p:nvSpPr>
        <p:spPr>
          <a:xfrm>
            <a:off x="5940425" y="2133600"/>
            <a:ext cx="2160588"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纷纷的样子</a:t>
            </a:r>
            <a:endParaRPr lang="zh-CN" altLang="en-US" sz="2800" b="1">
              <a:solidFill>
                <a:srgbClr val="000000"/>
              </a:solidFill>
              <a:latin typeface="Arial" panose="020b0604020202020204" pitchFamily="34" charset="0"/>
            </a:endParaRPr>
          </a:p>
        </p:txBody>
      </p:sp>
      <p:sp>
        <p:nvSpPr>
          <p:cNvPr id="83986" name="Text Box 18"/>
          <p:cNvSpPr txBox="1"/>
          <p:nvPr/>
        </p:nvSpPr>
        <p:spPr>
          <a:xfrm>
            <a:off x="6732588" y="620713"/>
            <a:ext cx="2305050"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赞成，同意</a:t>
            </a:r>
            <a:endParaRPr lang="zh-CN" altLang="en-US" sz="2800" b="1">
              <a:solidFill>
                <a:srgbClr val="000000"/>
              </a:solidFill>
              <a:latin typeface="Arial" panose="020b0604020202020204" pitchFamily="34" charset="0"/>
            </a:endParaRPr>
          </a:p>
        </p:txBody>
      </p:sp>
      <p:sp>
        <p:nvSpPr>
          <p:cNvPr id="83987" name="Text Box 19"/>
          <p:cNvSpPr txBox="1">
            <a:spLocks noChangeArrowheads="1"/>
          </p:cNvSpPr>
          <p:nvPr/>
        </p:nvSpPr>
        <p:spPr bwMode="auto">
          <a:xfrm>
            <a:off x="1042988" y="3068638"/>
            <a:ext cx="17272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rPr>
              <a:t>翻译：</a:t>
            </a:r>
            <a:endPar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endParaRPr>
          </a:p>
        </p:txBody>
      </p:sp>
      <p:sp>
        <p:nvSpPr>
          <p:cNvPr id="83988" name="Text Box 20"/>
          <p:cNvSpPr txBox="1">
            <a:spLocks noChangeArrowheads="1"/>
          </p:cNvSpPr>
          <p:nvPr/>
        </p:nvSpPr>
        <p:spPr bwMode="auto">
          <a:xfrm>
            <a:off x="1042988" y="4005263"/>
            <a:ext cx="7632700" cy="106680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200" b="1" kern="1200" cap="none" spc="0" normalizeH="0" baseline="0" noProof="0">
                <a:effectLst>
                  <a:outerShdw blurRad="38100" dist="38100" dir="2700000" algn="tl">
                    <a:srgbClr val="000000"/>
                  </a:outerShdw>
                </a:effectLst>
                <a:latin typeface="楷体_GB2312" pitchFamily="1" charset="-122"/>
                <a:ea typeface="楷体_GB2312" pitchFamily="1" charset="-122"/>
                <a:cs typeface="+mn-cs"/>
              </a:rPr>
              <a:t>（使它）一直通到豫州南部，到达汉水南岸，可以吗？</a:t>
            </a:r>
            <a:r>
              <a:rPr kumimoji="0" lang="zh-CN" altLang="en-US" sz="3200" b="1" kern="1200" cap="none" spc="0" normalizeH="0" baseline="0" noProof="0">
                <a:effectLst>
                  <a:outerShdw blurRad="38100" dist="38100" dir="2700000" algn="tl">
                    <a:srgbClr val="000000"/>
                  </a:outerShdw>
                </a:effectLst>
                <a:latin typeface="Arial"/>
                <a:ea typeface="楷体_GB2312" pitchFamily="1" charset="-122"/>
                <a:cs typeface="+mn-cs"/>
              </a:rPr>
              <a:t>”</a:t>
            </a:r>
            <a:r>
              <a:rPr kumimoji="0" lang="zh-CN" altLang="en-US" sz="3200" b="1" kern="1200" cap="none" spc="0" normalizeH="0" baseline="0" noProof="0">
                <a:effectLst>
                  <a:outerShdw blurRad="38100" dist="38100" dir="2700000" algn="tl">
                    <a:srgbClr val="000000"/>
                  </a:outerShdw>
                </a:effectLst>
                <a:latin typeface="楷体_GB2312" pitchFamily="1" charset="-122"/>
                <a:ea typeface="楷体_GB2312" pitchFamily="1" charset="-122"/>
                <a:cs typeface="+mn-cs"/>
              </a:rPr>
              <a:t>大家纷纷赞同（他）。 </a:t>
            </a:r>
            <a:endParaRPr kumimoji="0" lang="zh-CN" altLang="en-US" sz="3200" b="1" kern="1200" cap="none" spc="0" normalizeH="0" baseline="0" noProof="0">
              <a:effectLst>
                <a:outerShdw blurRad="38100" dist="38100" dir="2700000" algn="tl">
                  <a:srgbClr val="000000"/>
                </a:outerShdw>
              </a:effectLst>
              <a:latin typeface="楷体_GB2312" pitchFamily="1" charset="-122"/>
              <a:ea typeface="楷体_GB2312" pitchFamily="1" charset="-122"/>
              <a:cs typeface="+mn-cs"/>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3980"/>
                                        </p:tgtEl>
                                        <p:attrNameLst>
                                          <p:attrName>style.visibility</p:attrName>
                                        </p:attrNameLst>
                                      </p:cBhvr>
                                      <p:to>
                                        <p:strVal val="visible"/>
                                      </p:to>
                                    </p:set>
                                    <p:animEffect transition="in" filter="randombar(horizontal)">
                                      <p:cBhvr>
                                        <p:cTn id="7" dur="500"/>
                                        <p:tgtEl>
                                          <p:spTgt spid="8398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3981"/>
                                        </p:tgtEl>
                                        <p:attrNameLst>
                                          <p:attrName>style.visibility</p:attrName>
                                        </p:attrNameLst>
                                      </p:cBhvr>
                                      <p:to>
                                        <p:strVal val="visible"/>
                                      </p:to>
                                    </p:set>
                                    <p:animEffect transition="in" filter="randombar(horizontal)">
                                      <p:cBhvr>
                                        <p:cTn id="12" dur="500"/>
                                        <p:tgtEl>
                                          <p:spTgt spid="8398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3982"/>
                                        </p:tgtEl>
                                        <p:attrNameLst>
                                          <p:attrName>style.visibility</p:attrName>
                                        </p:attrNameLst>
                                      </p:cBhvr>
                                      <p:to>
                                        <p:strVal val="visible"/>
                                      </p:to>
                                    </p:set>
                                    <p:animEffect transition="in" filter="randombar(horizontal)">
                                      <p:cBhvr>
                                        <p:cTn id="17" dur="500"/>
                                        <p:tgtEl>
                                          <p:spTgt spid="8398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3983"/>
                                        </p:tgtEl>
                                        <p:attrNameLst>
                                          <p:attrName>style.visibility</p:attrName>
                                        </p:attrNameLst>
                                      </p:cBhvr>
                                      <p:to>
                                        <p:strVal val="visible"/>
                                      </p:to>
                                    </p:set>
                                    <p:animEffect transition="in" filter="randombar(horizontal)">
                                      <p:cBhvr>
                                        <p:cTn id="22" dur="500"/>
                                        <p:tgtEl>
                                          <p:spTgt spid="8398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3984"/>
                                        </p:tgtEl>
                                        <p:attrNameLst>
                                          <p:attrName>style.visibility</p:attrName>
                                        </p:attrNameLst>
                                      </p:cBhvr>
                                      <p:to>
                                        <p:strVal val="visible"/>
                                      </p:to>
                                    </p:set>
                                    <p:animEffect transition="in" filter="randombar(horizontal)">
                                      <p:cBhvr>
                                        <p:cTn id="27" dur="500"/>
                                        <p:tgtEl>
                                          <p:spTgt spid="8398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3985"/>
                                        </p:tgtEl>
                                        <p:attrNameLst>
                                          <p:attrName>style.visibility</p:attrName>
                                        </p:attrNameLst>
                                      </p:cBhvr>
                                      <p:to>
                                        <p:strVal val="visible"/>
                                      </p:to>
                                    </p:set>
                                    <p:animEffect transition="in" filter="randombar(horizontal)">
                                      <p:cBhvr>
                                        <p:cTn id="32" dur="500"/>
                                        <p:tgtEl>
                                          <p:spTgt spid="8398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83986"/>
                                        </p:tgtEl>
                                        <p:attrNameLst>
                                          <p:attrName>style.visibility</p:attrName>
                                        </p:attrNameLst>
                                      </p:cBhvr>
                                      <p:to>
                                        <p:strVal val="visible"/>
                                      </p:to>
                                    </p:set>
                                    <p:animEffect transition="in" filter="randombar(horizontal)">
                                      <p:cBhvr>
                                        <p:cTn id="37" dur="500"/>
                                        <p:tgtEl>
                                          <p:spTgt spid="8398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83988"/>
                                        </p:tgtEl>
                                        <p:attrNameLst>
                                          <p:attrName>style.visibility</p:attrName>
                                        </p:attrNameLst>
                                      </p:cBhvr>
                                      <p:to>
                                        <p:strVal val="visible"/>
                                      </p:to>
                                    </p:set>
                                    <p:animEffect transition="in" filter="randombar(horizontal)">
                                      <p:cBhvr>
                                        <p:cTn id="42" dur="500"/>
                                        <p:tgtEl>
                                          <p:spTgt spid="839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80" grpId="0"/>
      <p:bldP spid="83981" grpId="0"/>
      <p:bldP spid="83982" grpId="0"/>
      <p:bldP spid="83983" grpId="0"/>
      <p:bldP spid="83984" grpId="0"/>
      <p:bldP spid="83985" grpId="0"/>
      <p:bldP spid="83986" grpId="0"/>
      <p:bldP spid="83988"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2" name="AutoShape 4"/>
          <p:cNvSpPr/>
          <p:nvPr/>
        </p:nvSpPr>
        <p:spPr>
          <a:xfrm>
            <a:off x="107950" y="2349500"/>
            <a:ext cx="1584325" cy="863600"/>
          </a:xfrm>
          <a:prstGeom prst="wedgeRectCallout">
            <a:avLst>
              <a:gd name="adj1" fmla="val 7514"/>
              <a:gd name="adj2" fmla="val -75185"/>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88069" name="Rectangle 5"/>
          <p:cNvSpPr>
            <a:spLocks noChangeArrowheads="1"/>
          </p:cNvSpPr>
          <p:nvPr/>
        </p:nvSpPr>
        <p:spPr bwMode="auto">
          <a:xfrm>
            <a:off x="395288" y="981075"/>
            <a:ext cx="8569325" cy="119062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        </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其</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妻</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献疑</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曰：</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a:ea typeface="华文新魏" panose="02010800040101010101" pitchFamily="2" charset="-122"/>
                <a:cs typeface="+mn-cs"/>
              </a:rPr>
              <a:t>“</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以</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君</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之</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力，</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曾</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不能</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损魁父</a:t>
            </a:r>
            <a:r>
              <a:rPr kumimoji="0" lang="zh-CN" altLang="en-US" sz="3600" b="1" i="0" u="none" strike="noStrike" kern="1200" cap="none" spc="0" normalizeH="0" baseline="0" noProof="0">
                <a:ln>
                  <a:noFill/>
                </a:ln>
                <a:solidFill>
                  <a:srgbClr val="66FF99"/>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之</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丘</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a:t>
            </a:r>
            <a:endPar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endParaRPr>
          </a:p>
        </p:txBody>
      </p:sp>
      <p:sp>
        <p:nvSpPr>
          <p:cNvPr id="20484" name="AutoShape 6"/>
          <p:cNvSpPr/>
          <p:nvPr/>
        </p:nvSpPr>
        <p:spPr>
          <a:xfrm>
            <a:off x="3419475" y="2349500"/>
            <a:ext cx="936625" cy="503238"/>
          </a:xfrm>
          <a:prstGeom prst="wedgeRectCallout">
            <a:avLst>
              <a:gd name="adj1" fmla="val -157120"/>
              <a:gd name="adj2" fmla="val -143690"/>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0485" name="AutoShape 7"/>
          <p:cNvSpPr/>
          <p:nvPr/>
        </p:nvSpPr>
        <p:spPr>
          <a:xfrm>
            <a:off x="1835150" y="2349500"/>
            <a:ext cx="1008063" cy="863600"/>
          </a:xfrm>
          <a:prstGeom prst="wedgeRectCallout">
            <a:avLst>
              <a:gd name="adj1" fmla="val -62125"/>
              <a:gd name="adj2" fmla="val -72611"/>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0486" name="AutoShape 8"/>
          <p:cNvSpPr/>
          <p:nvPr/>
        </p:nvSpPr>
        <p:spPr>
          <a:xfrm>
            <a:off x="7596188" y="476250"/>
            <a:ext cx="863600" cy="503238"/>
          </a:xfrm>
          <a:prstGeom prst="wedgeRectCallout">
            <a:avLst>
              <a:gd name="adj1" fmla="val 28676"/>
              <a:gd name="adj2" fmla="val 75866"/>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0487" name="AutoShape 9"/>
          <p:cNvSpPr/>
          <p:nvPr/>
        </p:nvSpPr>
        <p:spPr>
          <a:xfrm>
            <a:off x="4643438" y="1773238"/>
            <a:ext cx="3455987" cy="863600"/>
          </a:xfrm>
          <a:prstGeom prst="wedgeRectCallout">
            <a:avLst>
              <a:gd name="adj1" fmla="val 13528"/>
              <a:gd name="adj2" fmla="val -71509"/>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0488" name="AutoShape 10"/>
          <p:cNvSpPr/>
          <p:nvPr/>
        </p:nvSpPr>
        <p:spPr>
          <a:xfrm>
            <a:off x="4572000" y="476250"/>
            <a:ext cx="2232025" cy="503238"/>
          </a:xfrm>
          <a:prstGeom prst="wedgeRectCallout">
            <a:avLst>
              <a:gd name="adj1" fmla="val -4838"/>
              <a:gd name="adj2" fmla="val 77759"/>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0489" name="AutoShape 11"/>
          <p:cNvSpPr/>
          <p:nvPr/>
        </p:nvSpPr>
        <p:spPr>
          <a:xfrm>
            <a:off x="3492500" y="476250"/>
            <a:ext cx="792163" cy="503238"/>
          </a:xfrm>
          <a:prstGeom prst="wedgeRectCallout">
            <a:avLst>
              <a:gd name="adj1" fmla="val 89477"/>
              <a:gd name="adj2" fmla="val 84384"/>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0490" name="AutoShape 12"/>
          <p:cNvSpPr/>
          <p:nvPr/>
        </p:nvSpPr>
        <p:spPr>
          <a:xfrm>
            <a:off x="1908175" y="476250"/>
            <a:ext cx="1439863" cy="503238"/>
          </a:xfrm>
          <a:prstGeom prst="wedgeRectCallout">
            <a:avLst>
              <a:gd name="adj1" fmla="val -11630"/>
              <a:gd name="adj2" fmla="val 75236"/>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0491" name="AutoShape 13"/>
          <p:cNvSpPr/>
          <p:nvPr/>
        </p:nvSpPr>
        <p:spPr>
          <a:xfrm>
            <a:off x="107950" y="188913"/>
            <a:ext cx="1655763" cy="792162"/>
          </a:xfrm>
          <a:prstGeom prst="wedgeRectCallout">
            <a:avLst>
              <a:gd name="adj1" fmla="val 37537"/>
              <a:gd name="adj2" fmla="val 65630"/>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88078" name="Text Box 14"/>
          <p:cNvSpPr txBox="1"/>
          <p:nvPr/>
        </p:nvSpPr>
        <p:spPr>
          <a:xfrm>
            <a:off x="107950" y="188913"/>
            <a:ext cx="1728788" cy="830262"/>
          </a:xfrm>
          <a:prstGeom prst="rect">
            <a:avLst/>
          </a:prstGeom>
          <a:noFill/>
          <a:ln w="9525">
            <a:noFill/>
          </a:ln>
        </p:spPr>
        <p:txBody>
          <a:bodyPr>
            <a:spAutoFit/>
          </a:bodyPr>
          <a:lstStyle/>
          <a:p>
            <a:pPr>
              <a:spcBef>
                <a:spcPct val="50000"/>
              </a:spcBef>
            </a:pPr>
            <a:r>
              <a:rPr lang="zh-CN" altLang="en-US" sz="2400" b="1">
                <a:solidFill>
                  <a:srgbClr val="000000"/>
                </a:solidFill>
                <a:latin typeface="Arial" panose="020b0604020202020204" pitchFamily="34" charset="0"/>
              </a:rPr>
              <a:t>代词，他的，指愚公的</a:t>
            </a:r>
            <a:endParaRPr lang="zh-CN" altLang="en-US" sz="2400" b="1">
              <a:solidFill>
                <a:srgbClr val="000000"/>
              </a:solidFill>
              <a:latin typeface="Arial" panose="020b0604020202020204" pitchFamily="34" charset="0"/>
            </a:endParaRPr>
          </a:p>
        </p:txBody>
      </p:sp>
      <p:sp>
        <p:nvSpPr>
          <p:cNvPr id="88079" name="Rectangle 15"/>
          <p:cNvSpPr/>
          <p:nvPr/>
        </p:nvSpPr>
        <p:spPr>
          <a:xfrm>
            <a:off x="1835150" y="476250"/>
            <a:ext cx="1792288" cy="519113"/>
          </a:xfrm>
          <a:prstGeom prst="rect">
            <a:avLst/>
          </a:prstGeom>
          <a:noFill/>
          <a:ln w="9525">
            <a:noFill/>
          </a:ln>
        </p:spPr>
        <p:txBody>
          <a:bodyPr wrap="none" anchor="ctr">
            <a:spAutoFit/>
          </a:bodyPr>
          <a:lstStyle/>
          <a:p>
            <a:r>
              <a:rPr lang="zh-CN" altLang="en-US" sz="2800" b="1">
                <a:solidFill>
                  <a:srgbClr val="000000"/>
                </a:solidFill>
                <a:latin typeface="宋体" panose="02010600030101010101" pitchFamily="2" charset="-122"/>
              </a:rPr>
              <a:t>提出疑问 </a:t>
            </a:r>
            <a:endParaRPr lang="zh-CN" altLang="en-US" sz="2800" b="1">
              <a:solidFill>
                <a:srgbClr val="000000"/>
              </a:solidFill>
              <a:latin typeface="宋体" panose="02010600030101010101" pitchFamily="2" charset="-122"/>
            </a:endParaRPr>
          </a:p>
        </p:txBody>
      </p:sp>
      <p:sp>
        <p:nvSpPr>
          <p:cNvPr id="88080" name="Text Box 16"/>
          <p:cNvSpPr txBox="1"/>
          <p:nvPr/>
        </p:nvSpPr>
        <p:spPr>
          <a:xfrm>
            <a:off x="3419475" y="476250"/>
            <a:ext cx="936625"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凭借</a:t>
            </a:r>
            <a:endParaRPr lang="zh-CN" altLang="en-US" sz="2800" b="1">
              <a:solidFill>
                <a:srgbClr val="000000"/>
              </a:solidFill>
              <a:latin typeface="Arial" panose="020b0604020202020204" pitchFamily="34" charset="0"/>
            </a:endParaRPr>
          </a:p>
        </p:txBody>
      </p:sp>
      <p:sp>
        <p:nvSpPr>
          <p:cNvPr id="88081" name="Text Box 17"/>
          <p:cNvSpPr txBox="1"/>
          <p:nvPr/>
        </p:nvSpPr>
        <p:spPr>
          <a:xfrm>
            <a:off x="4500563" y="476250"/>
            <a:ext cx="2808287"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结构助词，的</a:t>
            </a:r>
            <a:endParaRPr lang="zh-CN" altLang="en-US" sz="2800" b="1">
              <a:solidFill>
                <a:srgbClr val="000000"/>
              </a:solidFill>
              <a:latin typeface="Arial" panose="020b0604020202020204" pitchFamily="34" charset="0"/>
            </a:endParaRPr>
          </a:p>
        </p:txBody>
      </p:sp>
      <p:sp>
        <p:nvSpPr>
          <p:cNvPr id="88082" name="Rectangle 18"/>
          <p:cNvSpPr/>
          <p:nvPr/>
        </p:nvSpPr>
        <p:spPr>
          <a:xfrm>
            <a:off x="7596188" y="476250"/>
            <a:ext cx="1077912" cy="519113"/>
          </a:xfrm>
          <a:prstGeom prst="rect">
            <a:avLst/>
          </a:prstGeom>
          <a:noFill/>
          <a:ln w="9525">
            <a:noFill/>
          </a:ln>
        </p:spPr>
        <p:txBody>
          <a:bodyPr wrap="none" anchor="ctr">
            <a:spAutoFit/>
          </a:bodyPr>
          <a:lstStyle/>
          <a:p>
            <a:r>
              <a:rPr lang="zh-CN" altLang="en-US" sz="2800" b="1">
                <a:solidFill>
                  <a:srgbClr val="000000"/>
                </a:solidFill>
                <a:latin typeface="宋体" panose="02010600030101010101" pitchFamily="2" charset="-122"/>
              </a:rPr>
              <a:t>削减 </a:t>
            </a:r>
            <a:endParaRPr lang="zh-CN" altLang="en-US" sz="2800" b="1">
              <a:solidFill>
                <a:srgbClr val="000000"/>
              </a:solidFill>
              <a:latin typeface="宋体" panose="02010600030101010101" pitchFamily="2" charset="-122"/>
            </a:endParaRPr>
          </a:p>
        </p:txBody>
      </p:sp>
      <p:sp>
        <p:nvSpPr>
          <p:cNvPr id="88083" name="Rectangle 19"/>
          <p:cNvSpPr/>
          <p:nvPr/>
        </p:nvSpPr>
        <p:spPr>
          <a:xfrm>
            <a:off x="4572000" y="1773238"/>
            <a:ext cx="3744913" cy="822325"/>
          </a:xfrm>
          <a:prstGeom prst="rect">
            <a:avLst/>
          </a:prstGeom>
          <a:noFill/>
          <a:ln w="9525">
            <a:noFill/>
          </a:ln>
        </p:spPr>
        <p:txBody>
          <a:bodyPr anchor="ctr">
            <a:spAutoFit/>
          </a:bodyPr>
          <a:lstStyle/>
          <a:p>
            <a:r>
              <a:rPr lang="zh-CN" altLang="en-US" sz="2400" b="1">
                <a:solidFill>
                  <a:srgbClr val="000000"/>
                </a:solidFill>
                <a:latin typeface="宋体" panose="02010600030101010101" pitchFamily="2" charset="-122"/>
              </a:rPr>
              <a:t>副词，加强否定语气，可译为“连</a:t>
            </a:r>
            <a:r>
              <a:rPr lang="en-US" altLang="zh-CN" sz="2400" b="1">
                <a:solidFill>
                  <a:srgbClr val="000000"/>
                </a:solidFill>
                <a:latin typeface="宋体" panose="02010600030101010101" pitchFamily="2" charset="-122"/>
              </a:rPr>
              <a:t>……</a:t>
            </a:r>
            <a:r>
              <a:rPr lang="zh-CN" altLang="en-US" sz="2400" b="1">
                <a:solidFill>
                  <a:srgbClr val="000000"/>
                </a:solidFill>
                <a:latin typeface="宋体" panose="02010600030101010101" pitchFamily="2" charset="-122"/>
              </a:rPr>
              <a:t>都</a:t>
            </a:r>
            <a:r>
              <a:rPr lang="en-US" altLang="zh-CN" sz="2400" b="1">
                <a:solidFill>
                  <a:srgbClr val="000000"/>
                </a:solidFill>
                <a:latin typeface="宋体" panose="02010600030101010101" pitchFamily="2" charset="-122"/>
              </a:rPr>
              <a:t>……” </a:t>
            </a:r>
            <a:endParaRPr lang="en-US" altLang="zh-CN" sz="2400" b="1">
              <a:solidFill>
                <a:srgbClr val="000000"/>
              </a:solidFill>
              <a:latin typeface="宋体" panose="02010600030101010101" pitchFamily="2" charset="-122"/>
            </a:endParaRPr>
          </a:p>
        </p:txBody>
      </p:sp>
      <p:sp>
        <p:nvSpPr>
          <p:cNvPr id="88084" name="Rectangle 20"/>
          <p:cNvSpPr/>
          <p:nvPr/>
        </p:nvSpPr>
        <p:spPr>
          <a:xfrm>
            <a:off x="0" y="2349500"/>
            <a:ext cx="1728788" cy="822325"/>
          </a:xfrm>
          <a:prstGeom prst="rect">
            <a:avLst/>
          </a:prstGeom>
          <a:noFill/>
          <a:ln w="9525">
            <a:noFill/>
          </a:ln>
        </p:spPr>
        <p:txBody>
          <a:bodyPr anchor="ctr">
            <a:spAutoFit/>
          </a:bodyPr>
          <a:lstStyle/>
          <a:p>
            <a:r>
              <a:rPr lang="zh-CN" altLang="en-US" sz="2400" b="1">
                <a:solidFill>
                  <a:srgbClr val="000000"/>
                </a:solidFill>
                <a:latin typeface="宋体" panose="02010600030101010101" pitchFamily="2" charset="-122"/>
              </a:rPr>
              <a:t>古代一座小山的名称 </a:t>
            </a:r>
            <a:endParaRPr lang="zh-CN" altLang="en-US" sz="2400" b="1">
              <a:solidFill>
                <a:srgbClr val="000000"/>
              </a:solidFill>
              <a:latin typeface="宋体" panose="02010600030101010101" pitchFamily="2" charset="-122"/>
            </a:endParaRPr>
          </a:p>
        </p:txBody>
      </p:sp>
      <p:sp>
        <p:nvSpPr>
          <p:cNvPr id="88085" name="Text Box 21"/>
          <p:cNvSpPr txBox="1"/>
          <p:nvPr/>
        </p:nvSpPr>
        <p:spPr>
          <a:xfrm>
            <a:off x="1763713" y="2349500"/>
            <a:ext cx="1152525" cy="822325"/>
          </a:xfrm>
          <a:prstGeom prst="rect">
            <a:avLst/>
          </a:prstGeom>
          <a:noFill/>
          <a:ln w="9525">
            <a:noFill/>
          </a:ln>
        </p:spPr>
        <p:txBody>
          <a:bodyPr>
            <a:spAutoFit/>
          </a:bodyPr>
          <a:lstStyle/>
          <a:p>
            <a:pPr>
              <a:spcBef>
                <a:spcPct val="50000"/>
              </a:spcBef>
            </a:pPr>
            <a:r>
              <a:rPr lang="zh-CN" altLang="en-US" sz="2400" b="1">
                <a:solidFill>
                  <a:srgbClr val="000000"/>
                </a:solidFill>
                <a:latin typeface="Arial" panose="020b0604020202020204" pitchFamily="34" charset="0"/>
              </a:rPr>
              <a:t>结构助词，的</a:t>
            </a:r>
            <a:endParaRPr lang="zh-CN" altLang="en-US" sz="2400" b="1">
              <a:solidFill>
                <a:srgbClr val="000000"/>
              </a:solidFill>
              <a:latin typeface="Arial" panose="020b0604020202020204" pitchFamily="34" charset="0"/>
            </a:endParaRPr>
          </a:p>
        </p:txBody>
      </p:sp>
      <p:sp>
        <p:nvSpPr>
          <p:cNvPr id="88086" name="Rectangle 22"/>
          <p:cNvSpPr/>
          <p:nvPr/>
        </p:nvSpPr>
        <p:spPr>
          <a:xfrm>
            <a:off x="3419475" y="2349500"/>
            <a:ext cx="1087438" cy="523875"/>
          </a:xfrm>
          <a:prstGeom prst="rect">
            <a:avLst/>
          </a:prstGeom>
          <a:noFill/>
          <a:ln w="9525">
            <a:noFill/>
          </a:ln>
        </p:spPr>
        <p:txBody>
          <a:bodyPr wrap="none" anchor="ctr">
            <a:spAutoFit/>
          </a:bodyPr>
          <a:lstStyle/>
          <a:p>
            <a:r>
              <a:rPr lang="zh-CN" altLang="en-US" sz="2800" b="1">
                <a:solidFill>
                  <a:srgbClr val="000000"/>
                </a:solidFill>
                <a:latin typeface="宋体" panose="02010600030101010101" pitchFamily="2" charset="-122"/>
              </a:rPr>
              <a:t>土山 </a:t>
            </a:r>
            <a:endParaRPr lang="zh-CN" altLang="en-US" sz="2800" b="1">
              <a:solidFill>
                <a:srgbClr val="000000"/>
              </a:solidFill>
              <a:latin typeface="宋体" panose="02010600030101010101" pitchFamily="2" charset="-122"/>
            </a:endParaRPr>
          </a:p>
        </p:txBody>
      </p:sp>
      <p:sp>
        <p:nvSpPr>
          <p:cNvPr id="88087" name="Text Box 23"/>
          <p:cNvSpPr txBox="1">
            <a:spLocks noChangeArrowheads="1"/>
          </p:cNvSpPr>
          <p:nvPr/>
        </p:nvSpPr>
        <p:spPr bwMode="auto">
          <a:xfrm>
            <a:off x="1042988" y="3357563"/>
            <a:ext cx="17272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rPr>
              <a:t>翻译：</a:t>
            </a:r>
            <a:endPar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endParaRPr>
          </a:p>
        </p:txBody>
      </p:sp>
      <p:sp>
        <p:nvSpPr>
          <p:cNvPr id="88088" name="Rectangle 24"/>
          <p:cNvSpPr>
            <a:spLocks noChangeArrowheads="1"/>
          </p:cNvSpPr>
          <p:nvPr/>
        </p:nvSpPr>
        <p:spPr bwMode="auto">
          <a:xfrm>
            <a:off x="1042988" y="4248150"/>
            <a:ext cx="7705725" cy="1066800"/>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rPr>
              <a:t>愚公的妻子提出疑问说：</a:t>
            </a: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a:ea typeface="楷体_GB2312" pitchFamily="1" charset="-122"/>
                <a:cs typeface="+mn-cs"/>
              </a:rPr>
              <a:t>“</a:t>
            </a: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rPr>
              <a:t>凭借您的力量，就连魁父（那样）的小丘都不能削减， </a:t>
            </a:r>
            <a:endPar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8078"/>
                                        </p:tgtEl>
                                        <p:attrNameLst>
                                          <p:attrName>style.visibility</p:attrName>
                                        </p:attrNameLst>
                                      </p:cBhvr>
                                      <p:to>
                                        <p:strVal val="visible"/>
                                      </p:to>
                                    </p:set>
                                    <p:animEffect transition="in" filter="randombar(horizontal)">
                                      <p:cBhvr>
                                        <p:cTn id="7" dur="500"/>
                                        <p:tgtEl>
                                          <p:spTgt spid="8807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8079"/>
                                        </p:tgtEl>
                                        <p:attrNameLst>
                                          <p:attrName>style.visibility</p:attrName>
                                        </p:attrNameLst>
                                      </p:cBhvr>
                                      <p:to>
                                        <p:strVal val="visible"/>
                                      </p:to>
                                    </p:set>
                                    <p:animEffect transition="in" filter="randombar(horizontal)">
                                      <p:cBhvr>
                                        <p:cTn id="12" dur="500"/>
                                        <p:tgtEl>
                                          <p:spTgt spid="8807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8080"/>
                                        </p:tgtEl>
                                        <p:attrNameLst>
                                          <p:attrName>style.visibility</p:attrName>
                                        </p:attrNameLst>
                                      </p:cBhvr>
                                      <p:to>
                                        <p:strVal val="visible"/>
                                      </p:to>
                                    </p:set>
                                    <p:animEffect transition="in" filter="randombar(horizontal)">
                                      <p:cBhvr>
                                        <p:cTn id="17" dur="500"/>
                                        <p:tgtEl>
                                          <p:spTgt spid="88080"/>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8081"/>
                                        </p:tgtEl>
                                        <p:attrNameLst>
                                          <p:attrName>style.visibility</p:attrName>
                                        </p:attrNameLst>
                                      </p:cBhvr>
                                      <p:to>
                                        <p:strVal val="visible"/>
                                      </p:to>
                                    </p:set>
                                    <p:animEffect transition="in" filter="randombar(horizontal)">
                                      <p:cBhvr>
                                        <p:cTn id="22" dur="500"/>
                                        <p:tgtEl>
                                          <p:spTgt spid="88081"/>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8083"/>
                                        </p:tgtEl>
                                        <p:attrNameLst>
                                          <p:attrName>style.visibility</p:attrName>
                                        </p:attrNameLst>
                                      </p:cBhvr>
                                      <p:to>
                                        <p:strVal val="visible"/>
                                      </p:to>
                                    </p:set>
                                    <p:animEffect transition="in" filter="randombar(horizontal)">
                                      <p:cBhvr>
                                        <p:cTn id="27" dur="500"/>
                                        <p:tgtEl>
                                          <p:spTgt spid="88083"/>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8082"/>
                                        </p:tgtEl>
                                        <p:attrNameLst>
                                          <p:attrName>style.visibility</p:attrName>
                                        </p:attrNameLst>
                                      </p:cBhvr>
                                      <p:to>
                                        <p:strVal val="visible"/>
                                      </p:to>
                                    </p:set>
                                    <p:animEffect transition="in" filter="randombar(horizontal)">
                                      <p:cBhvr>
                                        <p:cTn id="32" dur="500"/>
                                        <p:tgtEl>
                                          <p:spTgt spid="88082"/>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88084"/>
                                        </p:tgtEl>
                                        <p:attrNameLst>
                                          <p:attrName>style.visibility</p:attrName>
                                        </p:attrNameLst>
                                      </p:cBhvr>
                                      <p:to>
                                        <p:strVal val="visible"/>
                                      </p:to>
                                    </p:set>
                                    <p:animEffect transition="in" filter="randombar(horizontal)">
                                      <p:cBhvr>
                                        <p:cTn id="37" dur="500"/>
                                        <p:tgtEl>
                                          <p:spTgt spid="88084"/>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88085"/>
                                        </p:tgtEl>
                                        <p:attrNameLst>
                                          <p:attrName>style.visibility</p:attrName>
                                        </p:attrNameLst>
                                      </p:cBhvr>
                                      <p:to>
                                        <p:strVal val="visible"/>
                                      </p:to>
                                    </p:set>
                                    <p:animEffect transition="in" filter="randombar(horizontal)">
                                      <p:cBhvr>
                                        <p:cTn id="42" dur="500"/>
                                        <p:tgtEl>
                                          <p:spTgt spid="88085"/>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88086"/>
                                        </p:tgtEl>
                                        <p:attrNameLst>
                                          <p:attrName>style.visibility</p:attrName>
                                        </p:attrNameLst>
                                      </p:cBhvr>
                                      <p:to>
                                        <p:strVal val="visible"/>
                                      </p:to>
                                    </p:set>
                                    <p:animEffect transition="in" filter="randombar(horizontal)">
                                      <p:cBhvr>
                                        <p:cTn id="47" dur="500"/>
                                        <p:tgtEl>
                                          <p:spTgt spid="88086"/>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14" presetClass="entr" presetSubtype="10" fill="hold" grpId="0" nodeType="clickEffect">
                                  <p:stCondLst>
                                    <p:cond delay="0"/>
                                  </p:stCondLst>
                                  <p:childTnLst>
                                    <p:set>
                                      <p:cBhvr>
                                        <p:cTn id="51" dur="1" fill="hold">
                                          <p:stCondLst>
                                            <p:cond delay="0"/>
                                          </p:stCondLst>
                                        </p:cTn>
                                        <p:tgtEl>
                                          <p:spTgt spid="88088"/>
                                        </p:tgtEl>
                                        <p:attrNameLst>
                                          <p:attrName>style.visibility</p:attrName>
                                        </p:attrNameLst>
                                      </p:cBhvr>
                                      <p:to>
                                        <p:strVal val="visible"/>
                                      </p:to>
                                    </p:set>
                                    <p:animEffect transition="in" filter="randombar(horizontal)">
                                      <p:cBhvr>
                                        <p:cTn id="52" dur="500"/>
                                        <p:tgtEl>
                                          <p:spTgt spid="880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78" grpId="0"/>
      <p:bldP spid="88079" grpId="0"/>
      <p:bldP spid="88080" grpId="0"/>
      <p:bldP spid="88081" grpId="0"/>
      <p:bldP spid="88082" grpId="0"/>
      <p:bldP spid="88083" grpId="0"/>
      <p:bldP spid="88084" grpId="0"/>
      <p:bldP spid="88085" grpId="0"/>
      <p:bldP spid="88086" grpId="0"/>
      <p:bldP spid="88088"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6" name="AutoShape 4"/>
          <p:cNvSpPr/>
          <p:nvPr/>
        </p:nvSpPr>
        <p:spPr>
          <a:xfrm>
            <a:off x="1908175" y="2133600"/>
            <a:ext cx="2232025" cy="503238"/>
          </a:xfrm>
          <a:prstGeom prst="wedgeRectCallout">
            <a:avLst>
              <a:gd name="adj1" fmla="val -4338"/>
              <a:gd name="adj2" fmla="val -78074"/>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89093" name="Rectangle 5"/>
          <p:cNvSpPr>
            <a:spLocks noChangeArrowheads="1"/>
          </p:cNvSpPr>
          <p:nvPr/>
        </p:nvSpPr>
        <p:spPr bwMode="auto">
          <a:xfrm>
            <a:off x="1187450" y="1125538"/>
            <a:ext cx="7110413" cy="64611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如</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太行、王屋</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何</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且焉置</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土石？”</a:t>
            </a:r>
            <a:endPar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endParaRPr>
          </a:p>
        </p:txBody>
      </p:sp>
      <p:sp>
        <p:nvSpPr>
          <p:cNvPr id="89094" name="Rectangle 6"/>
          <p:cNvSpPr>
            <a:spLocks noChangeArrowheads="1"/>
          </p:cNvSpPr>
          <p:nvPr/>
        </p:nvSpPr>
        <p:spPr bwMode="auto">
          <a:xfrm>
            <a:off x="1042988" y="4292600"/>
            <a:ext cx="7165975" cy="1066800"/>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rPr>
              <a:t>（又）能把太行、王屋这两座山怎么样呢？况且把土石放到哪里去呢？</a:t>
            </a: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a:ea typeface="楷体_GB2312" pitchFamily="1" charset="-122"/>
                <a:cs typeface="+mn-cs"/>
              </a:rPr>
              <a:t>”</a:t>
            </a: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rPr>
              <a:t> </a:t>
            </a:r>
            <a:endPar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endParaRPr>
          </a:p>
        </p:txBody>
      </p:sp>
      <p:sp>
        <p:nvSpPr>
          <p:cNvPr id="21509" name="AutoShape 7"/>
          <p:cNvSpPr/>
          <p:nvPr/>
        </p:nvSpPr>
        <p:spPr>
          <a:xfrm rot="-5400000">
            <a:off x="2808288" y="439738"/>
            <a:ext cx="215900" cy="2736850"/>
          </a:xfrm>
          <a:prstGeom prst="leftBrace">
            <a:avLst>
              <a:gd name="adj1" fmla="val 105637"/>
              <a:gd name="adj2" fmla="val 50000"/>
            </a:avLst>
          </a:prstGeom>
          <a:noFill/>
          <a:ln w="38100" cap="flat" cmpd="sng">
            <a:solidFill>
              <a:srgbClr val="FF99CC"/>
            </a:solidFill>
            <a:prstDash val="solid"/>
            <a:headEnd type="none" w="med" len="med"/>
            <a:tailEnd type="none" w="med" len="med"/>
          </a:ln>
        </p:spPr>
        <p:txBody>
          <a:bodyPr wrap="none" anchor="ctr"/>
          <a:lstStyle/>
          <a:p>
            <a:endParaRPr lang="zh-CN" altLang="en-US">
              <a:latin typeface="Garamond" panose="02020404030301010803" pitchFamily="18" charset="0"/>
            </a:endParaRPr>
          </a:p>
        </p:txBody>
      </p:sp>
      <p:sp>
        <p:nvSpPr>
          <p:cNvPr id="89096" name="Rectangle 8"/>
          <p:cNvSpPr/>
          <p:nvPr/>
        </p:nvSpPr>
        <p:spPr>
          <a:xfrm>
            <a:off x="1835150" y="2133600"/>
            <a:ext cx="2506663" cy="519113"/>
          </a:xfrm>
          <a:prstGeom prst="rect">
            <a:avLst/>
          </a:prstGeom>
          <a:noFill/>
          <a:ln w="9525">
            <a:noFill/>
          </a:ln>
        </p:spPr>
        <p:txBody>
          <a:bodyPr wrap="none" anchor="ctr">
            <a:spAutoFit/>
          </a:bodyPr>
          <a:lstStyle/>
          <a:p>
            <a:r>
              <a:rPr lang="zh-CN" altLang="en-US" sz="2800" b="1">
                <a:solidFill>
                  <a:srgbClr val="000000"/>
                </a:solidFill>
                <a:latin typeface="宋体" panose="02010600030101010101" pitchFamily="2" charset="-122"/>
              </a:rPr>
              <a:t>把</a:t>
            </a:r>
            <a:r>
              <a:rPr lang="en-US" altLang="zh-CN" sz="2800" b="1">
                <a:solidFill>
                  <a:srgbClr val="000000"/>
                </a:solidFill>
                <a:latin typeface="宋体" panose="02010600030101010101" pitchFamily="2" charset="-122"/>
              </a:rPr>
              <a:t>……</a:t>
            </a:r>
            <a:r>
              <a:rPr lang="zh-CN" altLang="en-US" sz="2800" b="1">
                <a:solidFill>
                  <a:srgbClr val="000000"/>
                </a:solidFill>
                <a:latin typeface="宋体" panose="02010600030101010101" pitchFamily="2" charset="-122"/>
              </a:rPr>
              <a:t>怎么样 </a:t>
            </a:r>
            <a:endParaRPr lang="zh-CN" altLang="en-US" sz="2800" b="1">
              <a:solidFill>
                <a:srgbClr val="000000"/>
              </a:solidFill>
              <a:latin typeface="宋体" panose="02010600030101010101" pitchFamily="2" charset="-122"/>
            </a:endParaRPr>
          </a:p>
        </p:txBody>
      </p:sp>
      <p:sp>
        <p:nvSpPr>
          <p:cNvPr id="21511" name="AutoShape 9"/>
          <p:cNvSpPr/>
          <p:nvPr/>
        </p:nvSpPr>
        <p:spPr>
          <a:xfrm>
            <a:off x="3276600" y="476250"/>
            <a:ext cx="2016125" cy="503238"/>
          </a:xfrm>
          <a:prstGeom prst="wedgeRectCallout">
            <a:avLst>
              <a:gd name="adj1" fmla="val 39292"/>
              <a:gd name="adj2" fmla="val 105519"/>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1512" name="AutoShape 10"/>
          <p:cNvSpPr/>
          <p:nvPr/>
        </p:nvSpPr>
        <p:spPr>
          <a:xfrm>
            <a:off x="6732588" y="476250"/>
            <a:ext cx="1008062" cy="503238"/>
          </a:xfrm>
          <a:prstGeom prst="wedgeRectCallout">
            <a:avLst>
              <a:gd name="adj1" fmla="val -110787"/>
              <a:gd name="adj2" fmla="val 94796"/>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1513" name="AutoShape 11"/>
          <p:cNvSpPr/>
          <p:nvPr/>
        </p:nvSpPr>
        <p:spPr>
          <a:xfrm>
            <a:off x="4356100" y="2133600"/>
            <a:ext cx="2592388" cy="503238"/>
          </a:xfrm>
          <a:prstGeom prst="wedgeRectCallout">
            <a:avLst>
              <a:gd name="adj1" fmla="val -458"/>
              <a:gd name="adj2" fmla="val -134542"/>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89100" name="Text Box 12"/>
          <p:cNvSpPr txBox="1"/>
          <p:nvPr/>
        </p:nvSpPr>
        <p:spPr>
          <a:xfrm>
            <a:off x="3276600" y="476250"/>
            <a:ext cx="2160588"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连词，况且</a:t>
            </a:r>
            <a:endParaRPr lang="zh-CN" altLang="en-US" sz="2800" b="1">
              <a:solidFill>
                <a:srgbClr val="000000"/>
              </a:solidFill>
              <a:latin typeface="Arial" panose="020b0604020202020204" pitchFamily="34" charset="0"/>
            </a:endParaRPr>
          </a:p>
        </p:txBody>
      </p:sp>
      <p:sp>
        <p:nvSpPr>
          <p:cNvPr id="89101" name="Rectangle 13"/>
          <p:cNvSpPr/>
          <p:nvPr/>
        </p:nvSpPr>
        <p:spPr>
          <a:xfrm>
            <a:off x="4284663" y="2133600"/>
            <a:ext cx="2863850" cy="519113"/>
          </a:xfrm>
          <a:prstGeom prst="rect">
            <a:avLst/>
          </a:prstGeom>
          <a:noFill/>
          <a:ln w="9525">
            <a:noFill/>
          </a:ln>
        </p:spPr>
        <p:txBody>
          <a:bodyPr wrap="none" anchor="ctr">
            <a:spAutoFit/>
          </a:bodyPr>
          <a:lstStyle/>
          <a:p>
            <a:r>
              <a:rPr lang="zh-CN" altLang="en-US" sz="2800" b="1">
                <a:solidFill>
                  <a:srgbClr val="000000"/>
                </a:solidFill>
                <a:latin typeface="宋体" panose="02010600030101010101" pitchFamily="2" charset="-122"/>
              </a:rPr>
              <a:t>疑问代词，哪里 </a:t>
            </a:r>
            <a:endParaRPr lang="zh-CN" altLang="en-US" sz="2800" b="1">
              <a:solidFill>
                <a:srgbClr val="000000"/>
              </a:solidFill>
              <a:latin typeface="宋体" panose="02010600030101010101" pitchFamily="2" charset="-122"/>
            </a:endParaRPr>
          </a:p>
        </p:txBody>
      </p:sp>
      <p:sp>
        <p:nvSpPr>
          <p:cNvPr id="89102" name="Text Box 14"/>
          <p:cNvSpPr txBox="1"/>
          <p:nvPr/>
        </p:nvSpPr>
        <p:spPr>
          <a:xfrm>
            <a:off x="6732588" y="476250"/>
            <a:ext cx="1152525"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放置</a:t>
            </a:r>
            <a:endParaRPr lang="zh-CN" altLang="en-US" sz="2800" b="1">
              <a:solidFill>
                <a:srgbClr val="000000"/>
              </a:solidFill>
              <a:latin typeface="Arial" panose="020b0604020202020204" pitchFamily="34" charset="0"/>
            </a:endParaRPr>
          </a:p>
        </p:txBody>
      </p:sp>
      <p:sp>
        <p:nvSpPr>
          <p:cNvPr id="89103" name="Text Box 15"/>
          <p:cNvSpPr txBox="1">
            <a:spLocks noChangeArrowheads="1"/>
          </p:cNvSpPr>
          <p:nvPr/>
        </p:nvSpPr>
        <p:spPr bwMode="auto">
          <a:xfrm>
            <a:off x="1042988" y="3357563"/>
            <a:ext cx="17272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rPr>
              <a:t>翻译</a:t>
            </a:r>
            <a:r>
              <a:rPr kumimoji="0" lang="zh-CN" altLang="en-US" sz="3600" b="1" kern="1200" cap="none" spc="0" normalizeH="0" baseline="0" noProof="0">
                <a:solidFill>
                  <a:srgbClr val="FFFF00"/>
                </a:solidFill>
                <a:effectLst>
                  <a:outerShdw blurRad="38100" dist="38100" dir="2700000" algn="tl">
                    <a:srgbClr val="000000"/>
                  </a:outerShdw>
                </a:effectLst>
                <a:latin typeface="Arial" panose="020b0604020202020204" pitchFamily="34" charset="0"/>
                <a:ea typeface="楷体_GB2312" pitchFamily="1" charset="-122"/>
                <a:cs typeface="+mn-cs"/>
              </a:rPr>
              <a:t>：</a:t>
            </a:r>
            <a:endParaRPr kumimoji="0" lang="zh-CN" altLang="en-US" sz="3600" b="1" kern="1200" cap="none" spc="0" normalizeH="0" baseline="0" noProof="0">
              <a:solidFill>
                <a:srgbClr val="FFFF00"/>
              </a:solidFill>
              <a:effectLst>
                <a:outerShdw blurRad="38100" dist="38100" dir="2700000" algn="tl">
                  <a:srgbClr val="000000"/>
                </a:outerShdw>
              </a:effectLst>
              <a:latin typeface="Arial" panose="020b0604020202020204" pitchFamily="34" charset="0"/>
              <a:ea typeface="楷体_GB2312" pitchFamily="1" charset="-122"/>
              <a:cs typeface="+mn-cs"/>
            </a:endParaRPr>
          </a:p>
        </p:txBody>
      </p:sp>
      <p:sp>
        <p:nvSpPr>
          <p:cNvPr id="89104" name="Rectangle 16"/>
          <p:cNvSpPr>
            <a:spLocks noChangeArrowheads="1"/>
          </p:cNvSpPr>
          <p:nvPr/>
        </p:nvSpPr>
        <p:spPr bwMode="auto">
          <a:xfrm>
            <a:off x="4932363" y="1196975"/>
            <a:ext cx="2303463" cy="504825"/>
          </a:xfrm>
          <a:prstGeom prst="rect">
            <a:avLst/>
          </a:prstGeom>
          <a:noFill/>
          <a:ln w="57150">
            <a:solidFill>
              <a:srgbClr val="FF00FF"/>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8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89105" name="AutoShape 17"/>
          <p:cNvSpPr/>
          <p:nvPr/>
        </p:nvSpPr>
        <p:spPr>
          <a:xfrm flipH="1">
            <a:off x="7019925" y="1773238"/>
            <a:ext cx="215900" cy="1150937"/>
          </a:xfrm>
          <a:prstGeom prst="downArrow">
            <a:avLst>
              <a:gd name="adj1" fmla="val 50000"/>
              <a:gd name="adj2" fmla="val 133272"/>
            </a:avLst>
          </a:prstGeom>
          <a:solidFill>
            <a:srgbClr val="FF00FF"/>
          </a:solidFill>
          <a:ln w="9525" cap="flat" cmpd="sng">
            <a:solidFill>
              <a:schemeClr val="tx1"/>
            </a:solidFill>
            <a:prstDash val="solid"/>
            <a:miter/>
            <a:headEnd type="none" w="med" len="med"/>
            <a:tailEnd type="none" w="med" len="med"/>
          </a:ln>
        </p:spPr>
        <p:txBody>
          <a:bodyPr vert="eaVert" wrap="none" anchor="ctr"/>
          <a:lstStyle/>
          <a:p>
            <a:endParaRPr lang="zh-CN" altLang="en-US">
              <a:latin typeface="Garamond" panose="02020404030301010803" pitchFamily="18" charset="0"/>
            </a:endParaRPr>
          </a:p>
        </p:txBody>
      </p:sp>
      <p:sp>
        <p:nvSpPr>
          <p:cNvPr id="89106" name="Rectangle 18"/>
          <p:cNvSpPr>
            <a:spLocks noChangeArrowheads="1"/>
          </p:cNvSpPr>
          <p:nvPr/>
        </p:nvSpPr>
        <p:spPr bwMode="auto">
          <a:xfrm>
            <a:off x="4643438" y="2924175"/>
            <a:ext cx="4032250" cy="1009650"/>
          </a:xfrm>
          <a:prstGeom prst="rect">
            <a:avLst/>
          </a:prstGeom>
          <a:noFill/>
          <a:ln w="57150">
            <a:solidFill>
              <a:srgbClr val="FF00FF"/>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8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89107" name="Text Box 19"/>
          <p:cNvSpPr txBox="1"/>
          <p:nvPr/>
        </p:nvSpPr>
        <p:spPr>
          <a:xfrm>
            <a:off x="4572000" y="2924175"/>
            <a:ext cx="4248150" cy="946150"/>
          </a:xfrm>
          <a:prstGeom prst="rect">
            <a:avLst/>
          </a:prstGeom>
          <a:noFill/>
          <a:ln w="9525">
            <a:noFill/>
          </a:ln>
        </p:spPr>
        <p:txBody>
          <a:bodyPr>
            <a:spAutoFit/>
          </a:bodyPr>
          <a:lstStyle/>
          <a:p>
            <a:pPr>
              <a:spcBef>
                <a:spcPct val="50000"/>
              </a:spcBef>
            </a:pPr>
            <a:r>
              <a:rPr lang="zh-CN" altLang="en-US" sz="2800" b="1">
                <a:solidFill>
                  <a:srgbClr val="FF0000"/>
                </a:solidFill>
                <a:latin typeface="Arial" panose="020b0604020202020204" pitchFamily="34" charset="0"/>
                <a:ea typeface="楷体_GB2312" pitchFamily="1" charset="-122"/>
              </a:rPr>
              <a:t>倒装句，疑问代词“焉”提前，应为“置土石焉”</a:t>
            </a:r>
            <a:endParaRPr lang="zh-CN" altLang="en-US" sz="2800" b="1">
              <a:solidFill>
                <a:srgbClr val="FF0000"/>
              </a:solidFill>
              <a:latin typeface="Arial" panose="020b0604020202020204" pitchFamily="34" charset="0"/>
              <a:ea typeface="楷体_GB2312" pitchFamily="1"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9096"/>
                                        </p:tgtEl>
                                        <p:attrNameLst>
                                          <p:attrName>style.visibility</p:attrName>
                                        </p:attrNameLst>
                                      </p:cBhvr>
                                      <p:to>
                                        <p:strVal val="visible"/>
                                      </p:to>
                                    </p:set>
                                    <p:animEffect transition="in" filter="randombar(horizontal)">
                                      <p:cBhvr>
                                        <p:cTn id="7" dur="500"/>
                                        <p:tgtEl>
                                          <p:spTgt spid="8909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9100"/>
                                        </p:tgtEl>
                                        <p:attrNameLst>
                                          <p:attrName>style.visibility</p:attrName>
                                        </p:attrNameLst>
                                      </p:cBhvr>
                                      <p:to>
                                        <p:strVal val="visible"/>
                                      </p:to>
                                    </p:set>
                                    <p:animEffect transition="in" filter="randombar(horizontal)">
                                      <p:cBhvr>
                                        <p:cTn id="12" dur="500"/>
                                        <p:tgtEl>
                                          <p:spTgt spid="8910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89101"/>
                                        </p:tgtEl>
                                        <p:attrNameLst>
                                          <p:attrName>style.visibility</p:attrName>
                                        </p:attrNameLst>
                                      </p:cBhvr>
                                      <p:to>
                                        <p:strVal val="visible"/>
                                      </p:to>
                                    </p:set>
                                    <p:animEffect transition="in" filter="randombar(horizontal)">
                                      <p:cBhvr>
                                        <p:cTn id="17" dur="500"/>
                                        <p:tgtEl>
                                          <p:spTgt spid="8910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89102"/>
                                        </p:tgtEl>
                                        <p:attrNameLst>
                                          <p:attrName>style.visibility</p:attrName>
                                        </p:attrNameLst>
                                      </p:cBhvr>
                                      <p:to>
                                        <p:strVal val="visible"/>
                                      </p:to>
                                    </p:set>
                                    <p:animEffect transition="in" filter="randombar(horizontal)">
                                      <p:cBhvr>
                                        <p:cTn id="22" dur="500"/>
                                        <p:tgtEl>
                                          <p:spTgt spid="8910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89094"/>
                                        </p:tgtEl>
                                        <p:attrNameLst>
                                          <p:attrName>style.visibility</p:attrName>
                                        </p:attrNameLst>
                                      </p:cBhvr>
                                      <p:to>
                                        <p:strVal val="visible"/>
                                      </p:to>
                                    </p:set>
                                    <p:animEffect transition="in" filter="randombar(horizontal)">
                                      <p:cBhvr>
                                        <p:cTn id="27" dur="500"/>
                                        <p:tgtEl>
                                          <p:spTgt spid="8909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89104"/>
                                        </p:tgtEl>
                                        <p:attrNameLst>
                                          <p:attrName>style.visibility</p:attrName>
                                        </p:attrNameLst>
                                      </p:cBhvr>
                                      <p:to>
                                        <p:strVal val="visible"/>
                                      </p:to>
                                    </p:set>
                                    <p:animEffect transition="in" filter="randombar(horizontal)">
                                      <p:cBhvr>
                                        <p:cTn id="32" dur="500"/>
                                        <p:tgtEl>
                                          <p:spTgt spid="89104"/>
                                        </p:tgtEl>
                                      </p:cBhvr>
                                    </p:animEffect>
                                  </p:childTnLst>
                                </p:cTn>
                              </p:par>
                              <p:par>
                                <p:cTn id="33" presetID="14" presetClass="entr" presetSubtype="10" fill="hold" grpId="0" nodeType="withEffect">
                                  <p:stCondLst>
                                    <p:cond delay="0"/>
                                  </p:stCondLst>
                                  <p:childTnLst>
                                    <p:set>
                                      <p:cBhvr>
                                        <p:cTn id="34" dur="1" fill="hold">
                                          <p:stCondLst>
                                            <p:cond delay="0"/>
                                          </p:stCondLst>
                                        </p:cTn>
                                        <p:tgtEl>
                                          <p:spTgt spid="89105"/>
                                        </p:tgtEl>
                                        <p:attrNameLst>
                                          <p:attrName>style.visibility</p:attrName>
                                        </p:attrNameLst>
                                      </p:cBhvr>
                                      <p:to>
                                        <p:strVal val="visible"/>
                                      </p:to>
                                    </p:set>
                                    <p:animEffect transition="in" filter="randombar(horizontal)">
                                      <p:cBhvr>
                                        <p:cTn id="35" dur="500"/>
                                        <p:tgtEl>
                                          <p:spTgt spid="89105"/>
                                        </p:tgtEl>
                                      </p:cBhvr>
                                    </p:animEffect>
                                  </p:childTnLst>
                                </p:cTn>
                              </p:par>
                            </p:childTnLst>
                          </p:cTn>
                        </p:par>
                      </p:childTnLst>
                    </p:cTn>
                  </p:par>
                  <p:par>
                    <p:cTn id="36" fill="hold" nodeType="clickPar">
                      <p:stCondLst>
                        <p:cond delay="indefinite"/>
                      </p:stCondLst>
                      <p:childTnLst>
                        <p:par>
                          <p:cTn id="37" fill="hold" nodeType="afterGroup">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89106"/>
                                        </p:tgtEl>
                                        <p:attrNameLst>
                                          <p:attrName>style.visibility</p:attrName>
                                        </p:attrNameLst>
                                      </p:cBhvr>
                                      <p:to>
                                        <p:strVal val="visible"/>
                                      </p:to>
                                    </p:set>
                                    <p:animEffect transition="in" filter="randombar(horizontal)">
                                      <p:cBhvr>
                                        <p:cTn id="40" dur="500"/>
                                        <p:tgtEl>
                                          <p:spTgt spid="89106"/>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89107"/>
                                        </p:tgtEl>
                                        <p:attrNameLst>
                                          <p:attrName>style.visibility</p:attrName>
                                        </p:attrNameLst>
                                      </p:cBhvr>
                                      <p:to>
                                        <p:strVal val="visible"/>
                                      </p:to>
                                    </p:set>
                                    <p:animEffect transition="in" filter="randombar(horizontal)">
                                      <p:cBhvr>
                                        <p:cTn id="43" dur="500"/>
                                        <p:tgtEl>
                                          <p:spTgt spid="89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4" grpId="0"/>
      <p:bldP spid="89096" grpId="0"/>
      <p:bldP spid="89100" grpId="0"/>
      <p:bldP spid="89101" grpId="0"/>
      <p:bldP spid="89102" grpId="0"/>
      <p:bldP spid="89104" grpId="0"/>
      <p:bldP spid="89105" grpId="0"/>
      <p:bldP spid="89106" grpId="0"/>
      <p:bldP spid="8910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AutoShape 4"/>
          <p:cNvSpPr/>
          <p:nvPr/>
        </p:nvSpPr>
        <p:spPr>
          <a:xfrm>
            <a:off x="611188" y="549275"/>
            <a:ext cx="865187" cy="503238"/>
          </a:xfrm>
          <a:prstGeom prst="wedgeRectCallout">
            <a:avLst>
              <a:gd name="adj1" fmla="val 28347"/>
              <a:gd name="adj2" fmla="val 94162"/>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90117" name="Rectangle 5"/>
          <p:cNvSpPr>
            <a:spLocks noChangeArrowheads="1"/>
          </p:cNvSpPr>
          <p:nvPr/>
        </p:nvSpPr>
        <p:spPr bwMode="auto">
          <a:xfrm>
            <a:off x="971550" y="1196975"/>
            <a:ext cx="7570788" cy="64611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杂</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曰：“投</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诸</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渤海</a:t>
            </a:r>
            <a:r>
              <a:rPr kumimoji="0" lang="zh-CN" altLang="en-US" sz="3600" b="1" i="0" u="none" strike="noStrike" kern="1200" cap="none" spc="0" normalizeH="0" baseline="0" noProof="0">
                <a:ln>
                  <a:noFill/>
                </a:ln>
                <a:solidFill>
                  <a:srgbClr val="FF00FF"/>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之</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尾，</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隐土</a:t>
            </a:r>
            <a:r>
              <a:rPr kumimoji="0" lang="zh-CN" altLang="en-US" sz="3600" b="1" i="0" u="none" strike="noStrike" kern="1200" cap="none" spc="0" normalizeH="0" baseline="0" noProof="0">
                <a:ln>
                  <a:noFill/>
                </a:ln>
                <a:solidFill>
                  <a:srgbClr val="FF00FF"/>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之</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北。</a:t>
            </a:r>
            <a:endPar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endParaRPr>
          </a:p>
        </p:txBody>
      </p:sp>
      <p:sp>
        <p:nvSpPr>
          <p:cNvPr id="90118" name="Rectangle 6"/>
          <p:cNvSpPr>
            <a:spLocks noChangeArrowheads="1"/>
          </p:cNvSpPr>
          <p:nvPr/>
        </p:nvSpPr>
        <p:spPr bwMode="auto">
          <a:xfrm>
            <a:off x="1042988" y="4149725"/>
            <a:ext cx="7345363" cy="1066800"/>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rPr>
              <a:t>（大家）纷纷说：</a:t>
            </a: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a:ea typeface="楷体_GB2312" pitchFamily="1" charset="-122"/>
                <a:cs typeface="+mn-cs"/>
              </a:rPr>
              <a:t>“</a:t>
            </a: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rPr>
              <a:t>把土石扔到渤海的边上，隐土的北面。</a:t>
            </a: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a:ea typeface="楷体_GB2312" pitchFamily="1" charset="-122"/>
                <a:cs typeface="+mn-cs"/>
              </a:rPr>
              <a:t>”</a:t>
            </a: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rPr>
              <a:t> </a:t>
            </a:r>
            <a:endPar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endParaRPr>
          </a:p>
        </p:txBody>
      </p:sp>
      <p:sp>
        <p:nvSpPr>
          <p:cNvPr id="22533" name="AutoShape 7"/>
          <p:cNvSpPr/>
          <p:nvPr/>
        </p:nvSpPr>
        <p:spPr>
          <a:xfrm>
            <a:off x="2268538" y="549275"/>
            <a:ext cx="2232025" cy="503238"/>
          </a:xfrm>
          <a:prstGeom prst="wedgeRectCallout">
            <a:avLst>
              <a:gd name="adj1" fmla="val -2917"/>
              <a:gd name="adj2" fmla="val 95111"/>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2534" name="AutoShape 8"/>
          <p:cNvSpPr/>
          <p:nvPr/>
        </p:nvSpPr>
        <p:spPr>
          <a:xfrm>
            <a:off x="4787900" y="549275"/>
            <a:ext cx="2952750" cy="503238"/>
          </a:xfrm>
          <a:prstGeom prst="wedgeRectCallout">
            <a:avLst>
              <a:gd name="adj1" fmla="val -3495"/>
              <a:gd name="adj2" fmla="val 88801"/>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solidFill>
                <a:srgbClr val="000000"/>
              </a:solidFill>
              <a:latin typeface="Arial" panose="020b0604020202020204" pitchFamily="34" charset="0"/>
            </a:endParaRPr>
          </a:p>
        </p:txBody>
      </p:sp>
      <p:sp>
        <p:nvSpPr>
          <p:cNvPr id="22535" name="AutoShape 9"/>
          <p:cNvSpPr/>
          <p:nvPr/>
        </p:nvSpPr>
        <p:spPr>
          <a:xfrm>
            <a:off x="5508625" y="2060575"/>
            <a:ext cx="2232025" cy="503238"/>
          </a:xfrm>
          <a:prstGeom prst="wedgeRectCallout">
            <a:avLst>
              <a:gd name="adj1" fmla="val 15861"/>
              <a:gd name="adj2" fmla="val -101736"/>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2536" name="AutoShape 10"/>
          <p:cNvSpPr/>
          <p:nvPr/>
        </p:nvSpPr>
        <p:spPr>
          <a:xfrm>
            <a:off x="3132138" y="2060575"/>
            <a:ext cx="2232025" cy="503238"/>
          </a:xfrm>
          <a:prstGeom prst="wedgeRectCallout">
            <a:avLst>
              <a:gd name="adj1" fmla="val 21551"/>
              <a:gd name="adj2" fmla="val -104259"/>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90123" name="Text Box 11"/>
          <p:cNvSpPr txBox="1"/>
          <p:nvPr/>
        </p:nvSpPr>
        <p:spPr>
          <a:xfrm>
            <a:off x="611188" y="549275"/>
            <a:ext cx="935037"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纷纷</a:t>
            </a:r>
            <a:endParaRPr lang="zh-CN" altLang="en-US" sz="2800" b="1">
              <a:solidFill>
                <a:srgbClr val="000000"/>
              </a:solidFill>
              <a:latin typeface="Arial" panose="020b0604020202020204" pitchFamily="34" charset="0"/>
            </a:endParaRPr>
          </a:p>
        </p:txBody>
      </p:sp>
      <p:sp>
        <p:nvSpPr>
          <p:cNvPr id="90124" name="Rectangle 12"/>
          <p:cNvSpPr/>
          <p:nvPr/>
        </p:nvSpPr>
        <p:spPr>
          <a:xfrm>
            <a:off x="2268538" y="549275"/>
            <a:ext cx="2506662" cy="519113"/>
          </a:xfrm>
          <a:prstGeom prst="rect">
            <a:avLst/>
          </a:prstGeom>
          <a:noFill/>
          <a:ln w="9525">
            <a:noFill/>
          </a:ln>
        </p:spPr>
        <p:txBody>
          <a:bodyPr wrap="none" anchor="ctr">
            <a:spAutoFit/>
          </a:bodyPr>
          <a:lstStyle/>
          <a:p>
            <a:r>
              <a:rPr lang="zh-CN" altLang="en-US" sz="2800" b="1">
                <a:solidFill>
                  <a:srgbClr val="000000"/>
                </a:solidFill>
                <a:latin typeface="宋体" panose="02010600030101010101" pitchFamily="2" charset="-122"/>
              </a:rPr>
              <a:t>就是“之于” </a:t>
            </a:r>
            <a:endParaRPr lang="zh-CN" altLang="en-US" sz="2800" b="1">
              <a:solidFill>
                <a:srgbClr val="000000"/>
              </a:solidFill>
              <a:latin typeface="宋体" panose="02010600030101010101" pitchFamily="2" charset="-122"/>
            </a:endParaRPr>
          </a:p>
        </p:txBody>
      </p:sp>
      <p:sp>
        <p:nvSpPr>
          <p:cNvPr id="90125" name="Text Box 13"/>
          <p:cNvSpPr txBox="1"/>
          <p:nvPr/>
        </p:nvSpPr>
        <p:spPr>
          <a:xfrm>
            <a:off x="3059113" y="2060575"/>
            <a:ext cx="2808287"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结构助词，的</a:t>
            </a:r>
            <a:endParaRPr lang="zh-CN" altLang="en-US" sz="2800" b="1">
              <a:solidFill>
                <a:srgbClr val="000000"/>
              </a:solidFill>
              <a:latin typeface="Arial" panose="020b0604020202020204" pitchFamily="34" charset="0"/>
            </a:endParaRPr>
          </a:p>
        </p:txBody>
      </p:sp>
      <p:sp>
        <p:nvSpPr>
          <p:cNvPr id="90126" name="Rectangle 14"/>
          <p:cNvSpPr/>
          <p:nvPr/>
        </p:nvSpPr>
        <p:spPr>
          <a:xfrm>
            <a:off x="4716463" y="549275"/>
            <a:ext cx="3221037" cy="519113"/>
          </a:xfrm>
          <a:prstGeom prst="rect">
            <a:avLst/>
          </a:prstGeom>
          <a:noFill/>
          <a:ln w="9525">
            <a:noFill/>
          </a:ln>
        </p:spPr>
        <p:txBody>
          <a:bodyPr wrap="none" anchor="ctr">
            <a:spAutoFit/>
          </a:bodyPr>
          <a:lstStyle/>
          <a:p>
            <a:r>
              <a:rPr lang="zh-CN" altLang="en-US" sz="2800" b="1">
                <a:solidFill>
                  <a:srgbClr val="000000"/>
                </a:solidFill>
                <a:latin typeface="宋体" panose="02010600030101010101" pitchFamily="2" charset="-122"/>
              </a:rPr>
              <a:t>古代传说中的地名 </a:t>
            </a:r>
            <a:endParaRPr lang="zh-CN" altLang="en-US" sz="2800" b="1">
              <a:solidFill>
                <a:srgbClr val="000000"/>
              </a:solidFill>
              <a:latin typeface="宋体" panose="02010600030101010101" pitchFamily="2" charset="-122"/>
            </a:endParaRPr>
          </a:p>
        </p:txBody>
      </p:sp>
      <p:sp>
        <p:nvSpPr>
          <p:cNvPr id="90127" name="Text Box 15"/>
          <p:cNvSpPr txBox="1"/>
          <p:nvPr/>
        </p:nvSpPr>
        <p:spPr>
          <a:xfrm>
            <a:off x="5435600" y="2060575"/>
            <a:ext cx="2808288"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结构助词，的</a:t>
            </a:r>
            <a:endParaRPr lang="zh-CN" altLang="en-US" sz="2800" b="1">
              <a:solidFill>
                <a:srgbClr val="000000"/>
              </a:solidFill>
              <a:latin typeface="Arial" panose="020b0604020202020204" pitchFamily="34" charset="0"/>
            </a:endParaRPr>
          </a:p>
        </p:txBody>
      </p:sp>
      <p:sp>
        <p:nvSpPr>
          <p:cNvPr id="90128" name="Text Box 16"/>
          <p:cNvSpPr txBox="1">
            <a:spLocks noChangeArrowheads="1"/>
          </p:cNvSpPr>
          <p:nvPr/>
        </p:nvSpPr>
        <p:spPr bwMode="auto">
          <a:xfrm>
            <a:off x="1042988" y="3357563"/>
            <a:ext cx="17272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rPr>
              <a:t>翻译：</a:t>
            </a:r>
            <a:endPar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0123"/>
                                        </p:tgtEl>
                                        <p:attrNameLst>
                                          <p:attrName>style.visibility</p:attrName>
                                        </p:attrNameLst>
                                      </p:cBhvr>
                                      <p:to>
                                        <p:strVal val="visible"/>
                                      </p:to>
                                    </p:set>
                                    <p:animEffect transition="in" filter="randombar(horizontal)">
                                      <p:cBhvr>
                                        <p:cTn id="7" dur="500"/>
                                        <p:tgtEl>
                                          <p:spTgt spid="9012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0124"/>
                                        </p:tgtEl>
                                        <p:attrNameLst>
                                          <p:attrName>style.visibility</p:attrName>
                                        </p:attrNameLst>
                                      </p:cBhvr>
                                      <p:to>
                                        <p:strVal val="visible"/>
                                      </p:to>
                                    </p:set>
                                    <p:animEffect transition="in" filter="randombar(horizontal)">
                                      <p:cBhvr>
                                        <p:cTn id="12" dur="500"/>
                                        <p:tgtEl>
                                          <p:spTgt spid="9012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0125"/>
                                        </p:tgtEl>
                                        <p:attrNameLst>
                                          <p:attrName>style.visibility</p:attrName>
                                        </p:attrNameLst>
                                      </p:cBhvr>
                                      <p:to>
                                        <p:strVal val="visible"/>
                                      </p:to>
                                    </p:set>
                                    <p:animEffect transition="in" filter="randombar(horizontal)">
                                      <p:cBhvr>
                                        <p:cTn id="17" dur="500"/>
                                        <p:tgtEl>
                                          <p:spTgt spid="9012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0126"/>
                                        </p:tgtEl>
                                        <p:attrNameLst>
                                          <p:attrName>style.visibility</p:attrName>
                                        </p:attrNameLst>
                                      </p:cBhvr>
                                      <p:to>
                                        <p:strVal val="visible"/>
                                      </p:to>
                                    </p:set>
                                    <p:animEffect transition="in" filter="randombar(horizontal)">
                                      <p:cBhvr>
                                        <p:cTn id="22" dur="500"/>
                                        <p:tgtEl>
                                          <p:spTgt spid="9012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0127"/>
                                        </p:tgtEl>
                                        <p:attrNameLst>
                                          <p:attrName>style.visibility</p:attrName>
                                        </p:attrNameLst>
                                      </p:cBhvr>
                                      <p:to>
                                        <p:strVal val="visible"/>
                                      </p:to>
                                    </p:set>
                                    <p:animEffect transition="in" filter="randombar(horizontal)">
                                      <p:cBhvr>
                                        <p:cTn id="27" dur="500"/>
                                        <p:tgtEl>
                                          <p:spTgt spid="9012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0118"/>
                                        </p:tgtEl>
                                        <p:attrNameLst>
                                          <p:attrName>style.visibility</p:attrName>
                                        </p:attrNameLst>
                                      </p:cBhvr>
                                      <p:to>
                                        <p:strVal val="visible"/>
                                      </p:to>
                                    </p:set>
                                    <p:animEffect transition="in" filter="randombar(horizontal)">
                                      <p:cBhvr>
                                        <p:cTn id="32" dur="500"/>
                                        <p:tgtEl>
                                          <p:spTgt spid="90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8" grpId="0"/>
      <p:bldP spid="90123" grpId="0"/>
      <p:bldP spid="90124" grpId="0"/>
      <p:bldP spid="90125" grpId="0"/>
      <p:bldP spid="90126" grpId="0"/>
      <p:bldP spid="90127"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122" name="Picture 4" descr="20097123534298935"/>
          <p:cNvPicPr>
            <a:picLocks noChangeAspect="1"/>
          </p:cNvPicPr>
          <p:nvPr/>
        </p:nvPicPr>
        <p:blipFill>
          <a:blip r:embed="rId2"/>
          <a:srcRect r="-367" b="8521"/>
          <a:stretch>
            <a:fillRect/>
          </a:stretch>
        </p:blipFill>
        <p:spPr>
          <a:xfrm>
            <a:off x="-890905" y="0"/>
            <a:ext cx="10071735" cy="6885305"/>
          </a:xfrm>
          <a:prstGeom prst="rect">
            <a:avLst/>
          </a:prstGeom>
          <a:noFill/>
          <a:ln w="9525">
            <a:noFill/>
          </a:ln>
        </p:spPr>
      </p:pic>
      <p:sp>
        <p:nvSpPr>
          <p:cNvPr id="5123" name="WordArt 5" descr="纸袋"/>
          <p:cNvSpPr>
            <a:spLocks noTextEdit="1"/>
          </p:cNvSpPr>
          <p:nvPr/>
        </p:nvSpPr>
        <p:spPr>
          <a:xfrm>
            <a:off x="1908175" y="1484313"/>
            <a:ext cx="5326063" cy="1525587"/>
          </a:xfrm>
          <a:prstGeom prst="rect">
            <a:avLst/>
          </a:prstGeom>
        </p:spPr>
        <p:txBody>
          <a:bodyPr wrap="none" fromWordArt="1">
            <a:prstTxWarp prst="textPlain">
              <a:avLst>
                <a:gd name="adj" fmla="val 50000"/>
              </a:avLst>
            </a:prstTxWarp>
            <a:normAutofit/>
          </a:bodyPr>
          <a:lstStyle/>
          <a:p>
            <a:pPr algn="ctr"/>
            <a:r>
              <a:rPr lang="zh-CN" altLang="en-US" sz="3600" b="1">
                <a:ln w="9525" cap="flat" cmpd="sng">
                  <a:solidFill>
                    <a:srgbClr val="008000"/>
                  </a:solidFill>
                  <a:prstDash val="solid"/>
                  <a:headEnd type="none" w="med" len="med"/>
                  <a:tailEnd type="none" w="med" len="med"/>
                </a:ln>
                <a:blipFill rotWithShape="0">
                  <a:blip r:embed="rId3"/>
                  <a:stretch>
                    <a:fillRect/>
                  </a:stretch>
                </a:blipFill>
                <a:effectLst>
                  <a:outerShdw dist="563972" dir="14049740" sx="125000" sy="125000" algn="tl" rotWithShape="0">
                    <a:srgbClr val="C7DFD3">
                      <a:alpha val="79999"/>
                    </a:srgbClr>
                  </a:outerShdw>
                </a:effectLst>
                <a:latin typeface="华文新魏" panose="02010800040101010101" pitchFamily="2" charset="-122"/>
                <a:ea typeface="华文新魏" panose="02010800040101010101" pitchFamily="2" charset="-122"/>
              </a:rPr>
              <a:t>愚公移山</a:t>
            </a:r>
            <a:endParaRPr lang="zh-CN" altLang="en-US" sz="3600" b="1">
              <a:ln w="9525" cap="flat" cmpd="sng">
                <a:solidFill>
                  <a:srgbClr val="008000"/>
                </a:solidFill>
                <a:prstDash val="solid"/>
                <a:headEnd type="none" w="med" len="med"/>
                <a:tailEnd type="none" w="med" len="med"/>
              </a:ln>
              <a:blipFill rotWithShape="0">
                <a:blip r:embed="rId3"/>
                <a:stretch>
                  <a:fillRect/>
                </a:stretch>
              </a:blipFill>
              <a:effectLst>
                <a:outerShdw dist="563972" dir="14049740" sx="125000" sy="125000" algn="tl" rotWithShape="0">
                  <a:srgbClr val="C7DFD3">
                    <a:alpha val="79999"/>
                  </a:srgbClr>
                </a:outerShdw>
              </a:effectLst>
              <a:latin typeface="华文新魏" panose="02010800040101010101" pitchFamily="2" charset="-122"/>
              <a:ea typeface="华文新魏" panose="02010800040101010101" pitchFamily="2" charset="-122"/>
            </a:endParaRPr>
          </a:p>
        </p:txBody>
      </p:sp>
      <p:sp>
        <p:nvSpPr>
          <p:cNvPr id="84998" name="WordArt 6"/>
          <p:cNvSpPr>
            <a:spLocks noChangeArrowheads="1" noChangeShapeType="1"/>
          </p:cNvSpPr>
          <p:nvPr/>
        </p:nvSpPr>
        <p:spPr bwMode="auto">
          <a:xfrm>
            <a:off x="5867400" y="3644900"/>
            <a:ext cx="2376488" cy="649288"/>
          </a:xfrm>
          <a:prstGeom prst="rect">
            <a:avLst/>
          </a:prstGeom>
        </p:spPr>
        <p:txBody>
          <a:bodyPr wrap="none" numCol="1" fromWordArt="1">
            <a:prstTxWarp prst="textPlain">
              <a:avLst>
                <a:gd name="adj" fmla="val 50000"/>
              </a:avLst>
            </a:prstTxWarp>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4800" b="1" i="0" u="none" strike="noStrike" kern="1200" cap="none" spc="0" normalizeH="0" baseline="0" noProof="0">
                <a:ln w="9525">
                  <a:noFill/>
                  <a:round/>
                </a:ln>
                <a:solidFill>
                  <a:srgbClr val="336699"/>
                </a:solidFill>
                <a:effectLst>
                  <a:outerShdw dist="45791" dir="2021404" algn="ctr" rotWithShape="0">
                    <a:srgbClr val="B2B2B2">
                      <a:alpha val="79999"/>
                    </a:srgbClr>
                  </a:outerShdw>
                </a:effectLst>
                <a:uLnTx/>
                <a:uFillTx/>
                <a:latin typeface="华文新魏" panose="02010800040101010101" pitchFamily="2" charset="-122"/>
                <a:ea typeface="华文新魏" panose="02010800040101010101" pitchFamily="2" charset="-122"/>
                <a:cs typeface="+mn-cs"/>
              </a:rPr>
              <a:t>《</a:t>
            </a:r>
            <a:r>
              <a:rPr kumimoji="0" lang="zh-CN" altLang="en-US" sz="4800" b="1" i="0" u="none" strike="noStrike" kern="1200" cap="none" spc="0" normalizeH="0" baseline="0" noProof="0">
                <a:ln w="9525">
                  <a:noFill/>
                  <a:round/>
                </a:ln>
                <a:solidFill>
                  <a:srgbClr val="336699"/>
                </a:solidFill>
                <a:effectLst>
                  <a:outerShdw dist="45791" dir="2021404" algn="ctr" rotWithShape="0">
                    <a:srgbClr val="B2B2B2">
                      <a:alpha val="79999"/>
                    </a:srgbClr>
                  </a:outerShdw>
                </a:effectLst>
                <a:uLnTx/>
                <a:uFillTx/>
                <a:latin typeface="华文新魏" panose="02010800040101010101" pitchFamily="2" charset="-122"/>
                <a:ea typeface="华文新魏" panose="02010800040101010101" pitchFamily="2" charset="-122"/>
                <a:cs typeface="+mn-cs"/>
              </a:rPr>
              <a:t>列子 汤问</a:t>
            </a:r>
            <a:r>
              <a:rPr kumimoji="0" lang="en-US" altLang="zh-CN" sz="4800" b="1" i="0" u="none" strike="noStrike" kern="1200" cap="none" spc="0" normalizeH="0" baseline="0" noProof="0">
                <a:ln w="9525">
                  <a:noFill/>
                  <a:round/>
                </a:ln>
                <a:solidFill>
                  <a:srgbClr val="336699"/>
                </a:solidFill>
                <a:effectLst>
                  <a:outerShdw dist="45791" dir="2021404" algn="ctr" rotWithShape="0">
                    <a:srgbClr val="B2B2B2">
                      <a:alpha val="79999"/>
                    </a:srgbClr>
                  </a:outerShdw>
                </a:effectLst>
                <a:uLnTx/>
                <a:uFillTx/>
                <a:latin typeface="华文新魏" panose="02010800040101010101" pitchFamily="2" charset="-122"/>
                <a:ea typeface="华文新魏" panose="02010800040101010101" pitchFamily="2" charset="-122"/>
                <a:cs typeface="+mn-cs"/>
              </a:rPr>
              <a:t>》</a:t>
            </a:r>
            <a:endParaRPr kumimoji="0" lang="zh-CN" altLang="en-US" sz="4800" b="1" i="0" u="none" strike="noStrike" kern="1200" cap="none" spc="0" normalizeH="0" baseline="0" noProof="0">
              <a:ln w="9525">
                <a:noFill/>
                <a:round/>
              </a:ln>
              <a:solidFill>
                <a:srgbClr val="336699"/>
              </a:solidFill>
              <a:effectLst>
                <a:outerShdw dist="45791" dir="2021404" algn="ctr" rotWithShape="0">
                  <a:srgbClr val="B2B2B2">
                    <a:alpha val="79999"/>
                  </a:srgbClr>
                </a:outerShdw>
              </a:effectLst>
              <a:uLnTx/>
              <a:uFillTx/>
              <a:latin typeface="华文新魏" panose="02010800040101010101" pitchFamily="2" charset="-122"/>
              <a:ea typeface="华文新魏" panose="02010800040101010101" pitchFamily="2" charset="-122"/>
              <a:cs typeface="+mn-cs"/>
            </a:endParaRPr>
          </a:p>
        </p:txBody>
      </p:sp>
    </p:spTree>
  </p:cSld>
  <p:clrMapOvr>
    <a:masterClrMapping/>
  </p:clrMapOvr>
  <p:transition spd="slow">
    <p:randomBar dir="vert"/>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AutoShape 4"/>
          <p:cNvSpPr/>
          <p:nvPr/>
        </p:nvSpPr>
        <p:spPr>
          <a:xfrm>
            <a:off x="468313" y="2349500"/>
            <a:ext cx="2232025" cy="503238"/>
          </a:xfrm>
          <a:prstGeom prst="wedgeRectCallout">
            <a:avLst>
              <a:gd name="adj1" fmla="val 7681"/>
              <a:gd name="adj2" fmla="val -91009"/>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91141" name="Rectangle 5"/>
          <p:cNvSpPr>
            <a:spLocks noChangeArrowheads="1"/>
          </p:cNvSpPr>
          <p:nvPr/>
        </p:nvSpPr>
        <p:spPr bwMode="auto">
          <a:xfrm>
            <a:off x="684213" y="765175"/>
            <a:ext cx="8135938" cy="1457325"/>
          </a:xfrm>
          <a:prstGeom prst="rect">
            <a:avLst/>
          </a:prstGeom>
          <a:noFill/>
          <a:ln w="9525">
            <a:noFill/>
            <a:miter lim="800000"/>
          </a:ln>
          <a:effectLst/>
        </p:spPr>
        <p:txBody>
          <a:bodyPr>
            <a:spAutoFit/>
          </a:bodyPr>
          <a:lstStyle/>
          <a:p>
            <a:pPr marL="0" marR="0" lvl="0" indent="0" algn="l" defTabSz="914400" rtl="0" eaLnBrk="1" fontAlgn="base" latinLnBrk="0" hangingPunct="1">
              <a:lnSpc>
                <a:spcPct val="140000"/>
              </a:lnSpc>
              <a:spcBef>
                <a:spcPct val="0"/>
              </a:spcBef>
              <a:spcAft>
                <a:spcPct val="0"/>
              </a:spcAft>
              <a:buClrTx/>
              <a:buSzTx/>
              <a:buFontTx/>
              <a:buNone/>
              <a:defRPr/>
            </a:pPr>
            <a:r>
              <a:rPr kumimoji="0" lang="zh-CN" altLang="en-US" sz="3200" b="1" i="0" u="none" strike="noStrike" kern="1200" cap="none" spc="0" normalizeH="0" baseline="0" noProof="0">
                <a:ln>
                  <a:noFill/>
                </a:ln>
                <a:solidFill>
                  <a:srgbClr val="FF0000"/>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遂率</a:t>
            </a: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子孙</a:t>
            </a:r>
            <a:r>
              <a:rPr kumimoji="0" lang="zh-CN" altLang="en-US" sz="3200" b="1" i="0" u="none" strike="noStrike" kern="1200" cap="none" spc="0" normalizeH="0" baseline="0" noProof="0">
                <a:ln>
                  <a:noFill/>
                </a:ln>
                <a:solidFill>
                  <a:srgbClr val="FF0000"/>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荷</a:t>
            </a: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担</a:t>
            </a:r>
            <a:r>
              <a:rPr kumimoji="0" lang="zh-CN" altLang="en-US" sz="3200" b="1" i="0" u="none" strike="noStrike" kern="1200" cap="none" spc="0" normalizeH="0" baseline="0" noProof="0">
                <a:ln>
                  <a:noFill/>
                </a:ln>
                <a:solidFill>
                  <a:srgbClr val="FF0000"/>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者</a:t>
            </a: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三</a:t>
            </a:r>
            <a:r>
              <a:rPr kumimoji="0" lang="zh-CN" altLang="en-US" sz="3200" b="1" i="0" u="none" strike="noStrike" kern="1200" cap="none" spc="0" normalizeH="0" baseline="0" noProof="0">
                <a:ln>
                  <a:noFill/>
                </a:ln>
                <a:solidFill>
                  <a:srgbClr val="FF0000"/>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夫</a:t>
            </a: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a:t>
            </a:r>
            <a:r>
              <a:rPr kumimoji="0" lang="zh-CN" altLang="en-US" sz="3200" b="1" i="0" u="none" strike="noStrike" kern="1200" cap="none" spc="0" normalizeH="0" baseline="0" noProof="0">
                <a:ln>
                  <a:noFill/>
                </a:ln>
                <a:solidFill>
                  <a:srgbClr val="FF0000"/>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叩</a:t>
            </a: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石垦壤，</a:t>
            </a:r>
            <a:r>
              <a:rPr kumimoji="0" lang="zh-CN" altLang="en-US" sz="3200" b="1" i="0" u="none" strike="noStrike" kern="1200" cap="none" spc="0" normalizeH="0" baseline="0" noProof="0">
                <a:ln>
                  <a:noFill/>
                </a:ln>
                <a:solidFill>
                  <a:srgbClr val="FF0000"/>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箕畚</a:t>
            </a: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运于渤海</a:t>
            </a:r>
            <a:r>
              <a:rPr kumimoji="0" lang="zh-CN" altLang="en-US" sz="3200" b="1" i="0" u="none" strike="noStrike" kern="1200" cap="none" spc="0" normalizeH="0" baseline="0" noProof="0">
                <a:ln>
                  <a:noFill/>
                </a:ln>
                <a:solidFill>
                  <a:srgbClr val="66FF99"/>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之</a:t>
            </a: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尾。</a:t>
            </a:r>
            <a:endPar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endParaRPr>
          </a:p>
        </p:txBody>
      </p:sp>
      <p:sp>
        <p:nvSpPr>
          <p:cNvPr id="23556" name="AutoShape 6"/>
          <p:cNvSpPr/>
          <p:nvPr/>
        </p:nvSpPr>
        <p:spPr>
          <a:xfrm>
            <a:off x="5148263" y="1700213"/>
            <a:ext cx="3744912" cy="865187"/>
          </a:xfrm>
          <a:prstGeom prst="wedgeRectCallout">
            <a:avLst>
              <a:gd name="adj1" fmla="val 5278"/>
              <a:gd name="adj2" fmla="val -73852"/>
            </a:avLst>
          </a:prstGeom>
          <a:solidFill>
            <a:srgbClr val="FFFF00"/>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3557" name="AutoShape 7"/>
          <p:cNvSpPr/>
          <p:nvPr/>
        </p:nvSpPr>
        <p:spPr>
          <a:xfrm>
            <a:off x="3924300" y="1700213"/>
            <a:ext cx="1152525" cy="503237"/>
          </a:xfrm>
          <a:prstGeom prst="wedgeRectCallout">
            <a:avLst>
              <a:gd name="adj1" fmla="val 48759"/>
              <a:gd name="adj2" fmla="val -92903"/>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3558" name="AutoShape 8"/>
          <p:cNvSpPr/>
          <p:nvPr/>
        </p:nvSpPr>
        <p:spPr>
          <a:xfrm>
            <a:off x="4284663" y="260350"/>
            <a:ext cx="1511300" cy="503238"/>
          </a:xfrm>
          <a:prstGeom prst="wedgeRectCallout">
            <a:avLst>
              <a:gd name="adj1" fmla="val -47477"/>
              <a:gd name="adj2" fmla="val 93532"/>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3559" name="AutoShape 9"/>
          <p:cNvSpPr/>
          <p:nvPr/>
        </p:nvSpPr>
        <p:spPr>
          <a:xfrm>
            <a:off x="2700338" y="260350"/>
            <a:ext cx="1439862" cy="503238"/>
          </a:xfrm>
          <a:prstGeom prst="wedgeRectCallout">
            <a:avLst>
              <a:gd name="adj1" fmla="val -829"/>
              <a:gd name="adj2" fmla="val 97005"/>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3560" name="AutoShape 10"/>
          <p:cNvSpPr/>
          <p:nvPr/>
        </p:nvSpPr>
        <p:spPr>
          <a:xfrm>
            <a:off x="2051050" y="260350"/>
            <a:ext cx="576263" cy="503238"/>
          </a:xfrm>
          <a:prstGeom prst="wedgeRectCallout">
            <a:avLst>
              <a:gd name="adj1" fmla="val 44764"/>
              <a:gd name="adj2" fmla="val 86593"/>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3561" name="AutoShape 11"/>
          <p:cNvSpPr/>
          <p:nvPr/>
        </p:nvSpPr>
        <p:spPr>
          <a:xfrm>
            <a:off x="1187450" y="260350"/>
            <a:ext cx="792163" cy="503238"/>
          </a:xfrm>
          <a:prstGeom prst="wedgeRectCallout">
            <a:avLst>
              <a:gd name="adj1" fmla="val -12324"/>
              <a:gd name="adj2" fmla="val 92903"/>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3562" name="AutoShape 12"/>
          <p:cNvSpPr/>
          <p:nvPr/>
        </p:nvSpPr>
        <p:spPr>
          <a:xfrm>
            <a:off x="250825" y="260350"/>
            <a:ext cx="792163" cy="503238"/>
          </a:xfrm>
          <a:prstGeom prst="wedgeRectCallout">
            <a:avLst>
              <a:gd name="adj1" fmla="val 40583"/>
              <a:gd name="adj2" fmla="val 84069"/>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91149" name="Rectangle 13"/>
          <p:cNvSpPr>
            <a:spLocks noChangeArrowheads="1"/>
          </p:cNvSpPr>
          <p:nvPr/>
        </p:nvSpPr>
        <p:spPr bwMode="auto">
          <a:xfrm>
            <a:off x="1079500" y="4076700"/>
            <a:ext cx="7380288" cy="1554163"/>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rPr>
              <a:t>（愚公）于是带领儿子孙子和能挑担子的三个人，凿石挖土，用箕畚（装土石）运到渤海的边上。 </a:t>
            </a:r>
            <a:endPar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endParaRPr>
          </a:p>
        </p:txBody>
      </p:sp>
      <p:sp>
        <p:nvSpPr>
          <p:cNvPr id="91150" name="Text Box 14"/>
          <p:cNvSpPr txBox="1"/>
          <p:nvPr/>
        </p:nvSpPr>
        <p:spPr>
          <a:xfrm>
            <a:off x="179388" y="260350"/>
            <a:ext cx="1008062"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于是</a:t>
            </a:r>
            <a:endParaRPr lang="zh-CN" altLang="en-US" sz="2800" b="1">
              <a:solidFill>
                <a:srgbClr val="000000"/>
              </a:solidFill>
              <a:latin typeface="Arial" panose="020b0604020202020204" pitchFamily="34" charset="0"/>
            </a:endParaRPr>
          </a:p>
        </p:txBody>
      </p:sp>
      <p:sp>
        <p:nvSpPr>
          <p:cNvPr id="91151" name="Text Box 15"/>
          <p:cNvSpPr txBox="1"/>
          <p:nvPr/>
        </p:nvSpPr>
        <p:spPr>
          <a:xfrm>
            <a:off x="1116013" y="260350"/>
            <a:ext cx="1296987"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带领</a:t>
            </a:r>
            <a:endParaRPr lang="zh-CN" altLang="en-US" sz="2800" b="1">
              <a:solidFill>
                <a:srgbClr val="000000"/>
              </a:solidFill>
              <a:latin typeface="Arial" panose="020b0604020202020204" pitchFamily="34" charset="0"/>
            </a:endParaRPr>
          </a:p>
        </p:txBody>
      </p:sp>
      <p:sp>
        <p:nvSpPr>
          <p:cNvPr id="91152" name="Rectangle 16"/>
          <p:cNvSpPr/>
          <p:nvPr/>
        </p:nvSpPr>
        <p:spPr>
          <a:xfrm>
            <a:off x="2051050" y="260350"/>
            <a:ext cx="720725" cy="519113"/>
          </a:xfrm>
          <a:prstGeom prst="rect">
            <a:avLst/>
          </a:prstGeom>
          <a:noFill/>
          <a:ln w="9525">
            <a:noFill/>
          </a:ln>
        </p:spPr>
        <p:txBody>
          <a:bodyPr wrap="none" anchor="ctr">
            <a:spAutoFit/>
          </a:bodyPr>
          <a:lstStyle/>
          <a:p>
            <a:r>
              <a:rPr lang="zh-CN" altLang="en-US" sz="2800" b="1">
                <a:solidFill>
                  <a:srgbClr val="000000"/>
                </a:solidFill>
                <a:latin typeface="宋体" panose="02010600030101010101" pitchFamily="2" charset="-122"/>
              </a:rPr>
              <a:t>挑 </a:t>
            </a:r>
            <a:endParaRPr lang="zh-CN" altLang="en-US" sz="2800" b="1">
              <a:solidFill>
                <a:srgbClr val="000000"/>
              </a:solidFill>
              <a:latin typeface="宋体" panose="02010600030101010101" pitchFamily="2" charset="-122"/>
            </a:endParaRPr>
          </a:p>
        </p:txBody>
      </p:sp>
      <p:sp>
        <p:nvSpPr>
          <p:cNvPr id="91153" name="Text Box 17"/>
          <p:cNvSpPr txBox="1"/>
          <p:nvPr/>
        </p:nvSpPr>
        <p:spPr>
          <a:xfrm>
            <a:off x="2627313" y="260350"/>
            <a:ext cx="1655762" cy="519113"/>
          </a:xfrm>
          <a:prstGeom prst="rect">
            <a:avLst/>
          </a:prstGeom>
          <a:noFill/>
          <a:ln w="9525">
            <a:noFill/>
          </a:ln>
        </p:spPr>
        <p:txBody>
          <a:bodyPr>
            <a:spAutoFit/>
          </a:bodyPr>
          <a:lstStyle/>
          <a:p>
            <a:pPr>
              <a:spcBef>
                <a:spcPct val="50000"/>
              </a:spcBef>
            </a:pPr>
            <a:r>
              <a:rPr lang="en-US" altLang="zh-CN" sz="2800" b="1">
                <a:solidFill>
                  <a:srgbClr val="000000"/>
                </a:solidFill>
                <a:latin typeface="宋体" panose="02010600030101010101" pitchFamily="2" charset="-122"/>
              </a:rPr>
              <a:t>……</a:t>
            </a:r>
            <a:r>
              <a:rPr lang="zh-CN" altLang="en-US" sz="2800" b="1">
                <a:solidFill>
                  <a:srgbClr val="000000"/>
                </a:solidFill>
                <a:latin typeface="Arial" panose="020b0604020202020204" pitchFamily="34" charset="0"/>
              </a:rPr>
              <a:t>的人</a:t>
            </a:r>
            <a:endParaRPr lang="zh-CN" altLang="en-US" sz="2800" b="1">
              <a:solidFill>
                <a:srgbClr val="000000"/>
              </a:solidFill>
              <a:latin typeface="Arial" panose="020b0604020202020204" pitchFamily="34" charset="0"/>
            </a:endParaRPr>
          </a:p>
        </p:txBody>
      </p:sp>
      <p:sp>
        <p:nvSpPr>
          <p:cNvPr id="91154" name="Rectangle 18"/>
          <p:cNvSpPr/>
          <p:nvPr/>
        </p:nvSpPr>
        <p:spPr>
          <a:xfrm>
            <a:off x="4211638" y="260350"/>
            <a:ext cx="1792287" cy="519113"/>
          </a:xfrm>
          <a:prstGeom prst="rect">
            <a:avLst/>
          </a:prstGeom>
          <a:noFill/>
          <a:ln w="9525">
            <a:noFill/>
          </a:ln>
        </p:spPr>
        <p:txBody>
          <a:bodyPr wrap="none" anchor="ctr">
            <a:spAutoFit/>
          </a:bodyPr>
          <a:lstStyle/>
          <a:p>
            <a:r>
              <a:rPr lang="zh-CN" altLang="en-US" sz="2800" b="1">
                <a:solidFill>
                  <a:srgbClr val="000000"/>
                </a:solidFill>
                <a:latin typeface="宋体" panose="02010600030101010101" pitchFamily="2" charset="-122"/>
              </a:rPr>
              <a:t>成年男子 </a:t>
            </a:r>
            <a:endParaRPr lang="zh-CN" altLang="en-US" sz="2800" b="1">
              <a:solidFill>
                <a:srgbClr val="000000"/>
              </a:solidFill>
              <a:latin typeface="宋体" panose="02010600030101010101" pitchFamily="2" charset="-122"/>
            </a:endParaRPr>
          </a:p>
        </p:txBody>
      </p:sp>
      <p:sp>
        <p:nvSpPr>
          <p:cNvPr id="91155" name="Rectangle 19"/>
          <p:cNvSpPr/>
          <p:nvPr/>
        </p:nvSpPr>
        <p:spPr>
          <a:xfrm>
            <a:off x="3851275" y="1700213"/>
            <a:ext cx="1435100" cy="519112"/>
          </a:xfrm>
          <a:prstGeom prst="rect">
            <a:avLst/>
          </a:prstGeom>
          <a:noFill/>
          <a:ln w="9525">
            <a:noFill/>
          </a:ln>
        </p:spPr>
        <p:txBody>
          <a:bodyPr wrap="none" anchor="ctr">
            <a:spAutoFit/>
          </a:bodyPr>
          <a:lstStyle/>
          <a:p>
            <a:r>
              <a:rPr lang="zh-CN" altLang="en-US" sz="2800" b="1">
                <a:solidFill>
                  <a:srgbClr val="000000"/>
                </a:solidFill>
                <a:latin typeface="宋体" panose="02010600030101010101" pitchFamily="2" charset="-122"/>
              </a:rPr>
              <a:t>敲，凿 </a:t>
            </a:r>
            <a:endParaRPr lang="zh-CN" altLang="en-US" sz="2800" b="1">
              <a:solidFill>
                <a:srgbClr val="000000"/>
              </a:solidFill>
              <a:latin typeface="宋体" panose="02010600030101010101" pitchFamily="2" charset="-122"/>
            </a:endParaRPr>
          </a:p>
        </p:txBody>
      </p:sp>
      <p:sp>
        <p:nvSpPr>
          <p:cNvPr id="91156" name="Rectangle 20"/>
          <p:cNvSpPr/>
          <p:nvPr/>
        </p:nvSpPr>
        <p:spPr>
          <a:xfrm>
            <a:off x="5148263" y="1628775"/>
            <a:ext cx="3851275" cy="946150"/>
          </a:xfrm>
          <a:prstGeom prst="rect">
            <a:avLst/>
          </a:prstGeom>
          <a:noFill/>
          <a:ln w="9525">
            <a:noFill/>
          </a:ln>
        </p:spPr>
        <p:txBody>
          <a:bodyPr anchor="ctr">
            <a:spAutoFit/>
          </a:bodyPr>
          <a:lstStyle/>
          <a:p>
            <a:r>
              <a:rPr lang="zh-CN" altLang="en-US" sz="2800" b="1">
                <a:solidFill>
                  <a:srgbClr val="000000"/>
                </a:solidFill>
                <a:latin typeface="Arial" panose="020b0604020202020204" pitchFamily="34" charset="0"/>
              </a:rPr>
              <a:t>两种装土石的工具，名词作状语，用箕畚</a:t>
            </a:r>
            <a:endParaRPr lang="zh-CN" altLang="en-US" sz="2800" b="1">
              <a:solidFill>
                <a:srgbClr val="000000"/>
              </a:solidFill>
              <a:latin typeface="Arial" panose="020b0604020202020204" pitchFamily="34" charset="0"/>
            </a:endParaRPr>
          </a:p>
        </p:txBody>
      </p:sp>
      <p:sp>
        <p:nvSpPr>
          <p:cNvPr id="91157" name="Text Box 21"/>
          <p:cNvSpPr txBox="1"/>
          <p:nvPr/>
        </p:nvSpPr>
        <p:spPr>
          <a:xfrm>
            <a:off x="395288" y="2349500"/>
            <a:ext cx="2808287"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结构助词，的</a:t>
            </a:r>
            <a:endParaRPr lang="zh-CN" altLang="en-US" sz="2800" b="1">
              <a:solidFill>
                <a:srgbClr val="000000"/>
              </a:solidFill>
              <a:latin typeface="Arial" panose="020b0604020202020204" pitchFamily="34" charset="0"/>
            </a:endParaRPr>
          </a:p>
        </p:txBody>
      </p:sp>
      <p:sp>
        <p:nvSpPr>
          <p:cNvPr id="91158" name="Text Box 22"/>
          <p:cNvSpPr txBox="1">
            <a:spLocks noChangeArrowheads="1"/>
          </p:cNvSpPr>
          <p:nvPr/>
        </p:nvSpPr>
        <p:spPr bwMode="auto">
          <a:xfrm>
            <a:off x="1042988" y="3357563"/>
            <a:ext cx="17272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rPr>
              <a:t>翻译：</a:t>
            </a:r>
            <a:endPar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1150"/>
                                        </p:tgtEl>
                                        <p:attrNameLst>
                                          <p:attrName>style.visibility</p:attrName>
                                        </p:attrNameLst>
                                      </p:cBhvr>
                                      <p:to>
                                        <p:strVal val="visible"/>
                                      </p:to>
                                    </p:set>
                                    <p:animEffect transition="in" filter="randombar(horizontal)">
                                      <p:cBhvr>
                                        <p:cTn id="7" dur="500"/>
                                        <p:tgtEl>
                                          <p:spTgt spid="9115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1151"/>
                                        </p:tgtEl>
                                        <p:attrNameLst>
                                          <p:attrName>style.visibility</p:attrName>
                                        </p:attrNameLst>
                                      </p:cBhvr>
                                      <p:to>
                                        <p:strVal val="visible"/>
                                      </p:to>
                                    </p:set>
                                    <p:animEffect transition="in" filter="randombar(horizontal)">
                                      <p:cBhvr>
                                        <p:cTn id="12" dur="500"/>
                                        <p:tgtEl>
                                          <p:spTgt spid="91151"/>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1152"/>
                                        </p:tgtEl>
                                        <p:attrNameLst>
                                          <p:attrName>style.visibility</p:attrName>
                                        </p:attrNameLst>
                                      </p:cBhvr>
                                      <p:to>
                                        <p:strVal val="visible"/>
                                      </p:to>
                                    </p:set>
                                    <p:animEffect transition="in" filter="randombar(horizontal)">
                                      <p:cBhvr>
                                        <p:cTn id="17" dur="500"/>
                                        <p:tgtEl>
                                          <p:spTgt spid="91152"/>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1153"/>
                                        </p:tgtEl>
                                        <p:attrNameLst>
                                          <p:attrName>style.visibility</p:attrName>
                                        </p:attrNameLst>
                                      </p:cBhvr>
                                      <p:to>
                                        <p:strVal val="visible"/>
                                      </p:to>
                                    </p:set>
                                    <p:animEffect transition="in" filter="randombar(horizontal)">
                                      <p:cBhvr>
                                        <p:cTn id="22" dur="500"/>
                                        <p:tgtEl>
                                          <p:spTgt spid="91153"/>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1154"/>
                                        </p:tgtEl>
                                        <p:attrNameLst>
                                          <p:attrName>style.visibility</p:attrName>
                                        </p:attrNameLst>
                                      </p:cBhvr>
                                      <p:to>
                                        <p:strVal val="visible"/>
                                      </p:to>
                                    </p:set>
                                    <p:animEffect transition="in" filter="randombar(horizontal)">
                                      <p:cBhvr>
                                        <p:cTn id="27" dur="500"/>
                                        <p:tgtEl>
                                          <p:spTgt spid="91154"/>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1155"/>
                                        </p:tgtEl>
                                        <p:attrNameLst>
                                          <p:attrName>style.visibility</p:attrName>
                                        </p:attrNameLst>
                                      </p:cBhvr>
                                      <p:to>
                                        <p:strVal val="visible"/>
                                      </p:to>
                                    </p:set>
                                    <p:animEffect transition="in" filter="randombar(horizontal)">
                                      <p:cBhvr>
                                        <p:cTn id="32" dur="500"/>
                                        <p:tgtEl>
                                          <p:spTgt spid="9115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91156"/>
                                        </p:tgtEl>
                                        <p:attrNameLst>
                                          <p:attrName>style.visibility</p:attrName>
                                        </p:attrNameLst>
                                      </p:cBhvr>
                                      <p:to>
                                        <p:strVal val="visible"/>
                                      </p:to>
                                    </p:set>
                                    <p:animEffect transition="in" filter="randombar(horizontal)">
                                      <p:cBhvr>
                                        <p:cTn id="37" dur="500"/>
                                        <p:tgtEl>
                                          <p:spTgt spid="9115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91157"/>
                                        </p:tgtEl>
                                        <p:attrNameLst>
                                          <p:attrName>style.visibility</p:attrName>
                                        </p:attrNameLst>
                                      </p:cBhvr>
                                      <p:to>
                                        <p:strVal val="visible"/>
                                      </p:to>
                                    </p:set>
                                    <p:animEffect transition="in" filter="randombar(horizontal)">
                                      <p:cBhvr>
                                        <p:cTn id="42" dur="500"/>
                                        <p:tgtEl>
                                          <p:spTgt spid="91157"/>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91149"/>
                                        </p:tgtEl>
                                        <p:attrNameLst>
                                          <p:attrName>style.visibility</p:attrName>
                                        </p:attrNameLst>
                                      </p:cBhvr>
                                      <p:to>
                                        <p:strVal val="visible"/>
                                      </p:to>
                                    </p:set>
                                    <p:animEffect transition="in" filter="randombar(horizontal)">
                                      <p:cBhvr>
                                        <p:cTn id="47" dur="500"/>
                                        <p:tgtEl>
                                          <p:spTgt spid="91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9" grpId="0"/>
      <p:bldP spid="91150" grpId="0"/>
      <p:bldP spid="91151" grpId="0"/>
      <p:bldP spid="91152" grpId="0"/>
      <p:bldP spid="91153" grpId="0"/>
      <p:bldP spid="91154" grpId="0"/>
      <p:bldP spid="91155" grpId="0"/>
      <p:bldP spid="91156" grpId="0"/>
      <p:bldP spid="91157"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64" name="Rectangle 4"/>
          <p:cNvSpPr>
            <a:spLocks noChangeArrowheads="1"/>
          </p:cNvSpPr>
          <p:nvPr/>
        </p:nvSpPr>
        <p:spPr bwMode="auto">
          <a:xfrm>
            <a:off x="684213" y="981075"/>
            <a:ext cx="8069263" cy="119062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邻人</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京城氏</a:t>
            </a:r>
            <a:r>
              <a:rPr kumimoji="0" lang="zh-CN" altLang="en-US" sz="3600" b="1" i="0" u="none" strike="noStrike" kern="1200" cap="none" spc="0" normalizeH="0" baseline="0" noProof="0">
                <a:ln>
                  <a:noFill/>
                </a:ln>
                <a:solidFill>
                  <a:srgbClr val="66FF99"/>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之</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孀</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妻有</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遗男</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始龀</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，跳往助</a:t>
            </a:r>
            <a:r>
              <a:rPr kumimoji="0" lang="zh-CN" altLang="en-US" sz="3600" b="1" i="0" u="none" strike="noStrike" kern="1200" cap="none" spc="0" normalizeH="0" baseline="0" noProof="0">
                <a:ln>
                  <a:noFill/>
                </a:ln>
                <a:solidFill>
                  <a:srgbClr val="66FF99"/>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之</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a:t>
            </a:r>
            <a:endPar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endParaRPr>
          </a:p>
        </p:txBody>
      </p:sp>
      <p:sp>
        <p:nvSpPr>
          <p:cNvPr id="92165" name="Rectangle 5"/>
          <p:cNvSpPr>
            <a:spLocks noChangeArrowheads="1"/>
          </p:cNvSpPr>
          <p:nvPr/>
        </p:nvSpPr>
        <p:spPr bwMode="auto">
          <a:xfrm>
            <a:off x="1042988" y="3933825"/>
            <a:ext cx="3887788" cy="2041525"/>
          </a:xfrm>
          <a:prstGeom prst="rect">
            <a:avLst/>
          </a:prstGeom>
          <a:noFill/>
          <a:ln w="9525">
            <a:noFill/>
            <a:miter lim="800000"/>
          </a:ln>
          <a:effectLst/>
        </p:spPr>
        <p:txBody>
          <a:bodyPr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rPr>
              <a:t>邻居京城氏的寡妇有一个儿子，刚七八岁，蹦蹦跳跳地去帮助他们。 </a:t>
            </a:r>
            <a:endPar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endParaRPr>
          </a:p>
        </p:txBody>
      </p:sp>
      <p:sp>
        <p:nvSpPr>
          <p:cNvPr id="24580" name="AutoShape 7"/>
          <p:cNvSpPr/>
          <p:nvPr/>
        </p:nvSpPr>
        <p:spPr>
          <a:xfrm>
            <a:off x="827088" y="404813"/>
            <a:ext cx="1873250" cy="503237"/>
          </a:xfrm>
          <a:prstGeom prst="wedgeRectCallout">
            <a:avLst>
              <a:gd name="adj1" fmla="val 44069"/>
              <a:gd name="adj2" fmla="val 88801"/>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4581" name="AutoShape 8"/>
          <p:cNvSpPr/>
          <p:nvPr/>
        </p:nvSpPr>
        <p:spPr>
          <a:xfrm>
            <a:off x="2771775" y="404813"/>
            <a:ext cx="2305050" cy="503237"/>
          </a:xfrm>
          <a:prstGeom prst="wedgeRectCallout">
            <a:avLst>
              <a:gd name="adj1" fmla="val -24931"/>
              <a:gd name="adj2" fmla="val 86593"/>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4582" name="AutoShape 9"/>
          <p:cNvSpPr/>
          <p:nvPr/>
        </p:nvSpPr>
        <p:spPr>
          <a:xfrm>
            <a:off x="755650" y="2420938"/>
            <a:ext cx="2232025" cy="503237"/>
          </a:xfrm>
          <a:prstGeom prst="wedgeRectCallout">
            <a:avLst>
              <a:gd name="adj1" fmla="val -19347"/>
              <a:gd name="adj2" fmla="val -118454"/>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4583" name="AutoShape 10"/>
          <p:cNvSpPr/>
          <p:nvPr/>
        </p:nvSpPr>
        <p:spPr>
          <a:xfrm>
            <a:off x="5292725" y="404813"/>
            <a:ext cx="1943100" cy="503237"/>
          </a:xfrm>
          <a:prstGeom prst="wedgeRectCallout">
            <a:avLst>
              <a:gd name="adj1" fmla="val -40606"/>
              <a:gd name="adj2" fmla="val 77444"/>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4584" name="AutoShape 11"/>
          <p:cNvSpPr/>
          <p:nvPr/>
        </p:nvSpPr>
        <p:spPr>
          <a:xfrm>
            <a:off x="5724525" y="1844675"/>
            <a:ext cx="2951163" cy="1008063"/>
          </a:xfrm>
          <a:prstGeom prst="wedgeRectCallout">
            <a:avLst>
              <a:gd name="adj1" fmla="val -9602"/>
              <a:gd name="adj2" fmla="val -76773"/>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4585" name="AutoShape 12"/>
          <p:cNvSpPr/>
          <p:nvPr/>
        </p:nvSpPr>
        <p:spPr>
          <a:xfrm>
            <a:off x="2555875" y="1844675"/>
            <a:ext cx="2520950" cy="503238"/>
          </a:xfrm>
          <a:prstGeom prst="wedgeRectCallout">
            <a:avLst>
              <a:gd name="adj1" fmla="val -4847"/>
              <a:gd name="adj2" fmla="val -92903"/>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92173" name="Rectangle 13"/>
          <p:cNvSpPr/>
          <p:nvPr/>
        </p:nvSpPr>
        <p:spPr>
          <a:xfrm>
            <a:off x="755650" y="404813"/>
            <a:ext cx="2149475" cy="519112"/>
          </a:xfrm>
          <a:prstGeom prst="rect">
            <a:avLst/>
          </a:prstGeom>
          <a:noFill/>
          <a:ln w="9525">
            <a:noFill/>
          </a:ln>
        </p:spPr>
        <p:txBody>
          <a:bodyPr wrap="none" anchor="ctr">
            <a:spAutoFit/>
          </a:bodyPr>
          <a:lstStyle/>
          <a:p>
            <a:r>
              <a:rPr lang="zh-CN" altLang="en-US" sz="2800" b="1">
                <a:solidFill>
                  <a:srgbClr val="000000"/>
                </a:solidFill>
                <a:latin typeface="宋体" panose="02010600030101010101" pitchFamily="2" charset="-122"/>
              </a:rPr>
              <a:t>姓京城的人 </a:t>
            </a:r>
            <a:endParaRPr lang="zh-CN" altLang="en-US" sz="2800" b="1">
              <a:solidFill>
                <a:srgbClr val="000000"/>
              </a:solidFill>
              <a:latin typeface="宋体" panose="02010600030101010101" pitchFamily="2" charset="-122"/>
            </a:endParaRPr>
          </a:p>
        </p:txBody>
      </p:sp>
      <p:sp>
        <p:nvSpPr>
          <p:cNvPr id="92174" name="Text Box 14"/>
          <p:cNvSpPr txBox="1"/>
          <p:nvPr/>
        </p:nvSpPr>
        <p:spPr>
          <a:xfrm>
            <a:off x="2700338" y="404813"/>
            <a:ext cx="2808287"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结构助词，的</a:t>
            </a:r>
            <a:endParaRPr lang="zh-CN" altLang="en-US" sz="2800" b="1">
              <a:solidFill>
                <a:srgbClr val="000000"/>
              </a:solidFill>
              <a:latin typeface="Arial" panose="020b0604020202020204" pitchFamily="34" charset="0"/>
            </a:endParaRPr>
          </a:p>
        </p:txBody>
      </p:sp>
      <p:sp>
        <p:nvSpPr>
          <p:cNvPr id="92175" name="Rectangle 15"/>
          <p:cNvSpPr/>
          <p:nvPr/>
        </p:nvSpPr>
        <p:spPr>
          <a:xfrm>
            <a:off x="2484438" y="1844675"/>
            <a:ext cx="2863850" cy="519113"/>
          </a:xfrm>
          <a:prstGeom prst="rect">
            <a:avLst/>
          </a:prstGeom>
          <a:noFill/>
          <a:ln w="9525">
            <a:noFill/>
          </a:ln>
        </p:spPr>
        <p:txBody>
          <a:bodyPr wrap="none" anchor="ctr">
            <a:spAutoFit/>
          </a:bodyPr>
          <a:lstStyle/>
          <a:p>
            <a:r>
              <a:rPr lang="zh-CN" altLang="en-US" sz="2800" b="1">
                <a:solidFill>
                  <a:srgbClr val="000000"/>
                </a:solidFill>
                <a:latin typeface="宋体" panose="02010600030101010101" pitchFamily="2" charset="-122"/>
              </a:rPr>
              <a:t>死了丈夫的妇人 </a:t>
            </a:r>
            <a:endParaRPr lang="zh-CN" altLang="en-US" sz="2800" b="1">
              <a:solidFill>
                <a:srgbClr val="000000"/>
              </a:solidFill>
              <a:latin typeface="宋体" panose="02010600030101010101" pitchFamily="2" charset="-122"/>
            </a:endParaRPr>
          </a:p>
        </p:txBody>
      </p:sp>
      <p:sp>
        <p:nvSpPr>
          <p:cNvPr id="92176" name="Rectangle 16"/>
          <p:cNvSpPr/>
          <p:nvPr/>
        </p:nvSpPr>
        <p:spPr>
          <a:xfrm>
            <a:off x="5292725" y="404813"/>
            <a:ext cx="2149475" cy="519112"/>
          </a:xfrm>
          <a:prstGeom prst="rect">
            <a:avLst/>
          </a:prstGeom>
          <a:noFill/>
          <a:ln w="9525">
            <a:noFill/>
          </a:ln>
        </p:spPr>
        <p:txBody>
          <a:bodyPr wrap="none" anchor="ctr">
            <a:spAutoFit/>
          </a:bodyPr>
          <a:lstStyle/>
          <a:p>
            <a:r>
              <a:rPr lang="zh-CN" altLang="en-US" sz="2800" b="1">
                <a:solidFill>
                  <a:srgbClr val="000000"/>
                </a:solidFill>
                <a:latin typeface="宋体" panose="02010600030101010101" pitchFamily="2" charset="-122"/>
              </a:rPr>
              <a:t>遗孤，孤儿 </a:t>
            </a:r>
            <a:endParaRPr lang="zh-CN" altLang="en-US" sz="2800" b="1">
              <a:solidFill>
                <a:srgbClr val="000000"/>
              </a:solidFill>
              <a:latin typeface="宋体" panose="02010600030101010101" pitchFamily="2" charset="-122"/>
            </a:endParaRPr>
          </a:p>
        </p:txBody>
      </p:sp>
      <p:sp>
        <p:nvSpPr>
          <p:cNvPr id="92177" name="Rectangle 17"/>
          <p:cNvSpPr/>
          <p:nvPr/>
        </p:nvSpPr>
        <p:spPr>
          <a:xfrm>
            <a:off x="5651500" y="1844675"/>
            <a:ext cx="3241675" cy="946150"/>
          </a:xfrm>
          <a:prstGeom prst="rect">
            <a:avLst/>
          </a:prstGeom>
          <a:noFill/>
          <a:ln w="9525">
            <a:noFill/>
          </a:ln>
        </p:spPr>
        <p:txBody>
          <a:bodyPr anchor="ctr">
            <a:spAutoFit/>
          </a:bodyPr>
          <a:lstStyle/>
          <a:p>
            <a:r>
              <a:rPr lang="zh-CN" altLang="en-US" sz="2800" b="1">
                <a:solidFill>
                  <a:srgbClr val="000000"/>
                </a:solidFill>
                <a:latin typeface="宋体" panose="02010600030101010101" pitchFamily="2" charset="-122"/>
              </a:rPr>
              <a:t>刚刚换牙，指七八岁。龀，换牙。 </a:t>
            </a:r>
            <a:endParaRPr lang="zh-CN" altLang="en-US" sz="2800" b="1">
              <a:solidFill>
                <a:srgbClr val="000000"/>
              </a:solidFill>
              <a:latin typeface="宋体" panose="02010600030101010101" pitchFamily="2" charset="-122"/>
            </a:endParaRPr>
          </a:p>
        </p:txBody>
      </p:sp>
      <p:sp>
        <p:nvSpPr>
          <p:cNvPr id="92178" name="Text Box 18"/>
          <p:cNvSpPr txBox="1"/>
          <p:nvPr/>
        </p:nvSpPr>
        <p:spPr>
          <a:xfrm>
            <a:off x="684213" y="2420938"/>
            <a:ext cx="2735262"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代词，代他们</a:t>
            </a:r>
            <a:endParaRPr lang="zh-CN" altLang="en-US" sz="2800" b="1">
              <a:solidFill>
                <a:srgbClr val="000000"/>
              </a:solidFill>
              <a:latin typeface="Arial" panose="020b0604020202020204" pitchFamily="34" charset="0"/>
            </a:endParaRPr>
          </a:p>
        </p:txBody>
      </p:sp>
      <p:sp>
        <p:nvSpPr>
          <p:cNvPr id="92179" name="Text Box 19"/>
          <p:cNvSpPr txBox="1">
            <a:spLocks noChangeArrowheads="1"/>
          </p:cNvSpPr>
          <p:nvPr/>
        </p:nvSpPr>
        <p:spPr bwMode="auto">
          <a:xfrm>
            <a:off x="1042988" y="3284538"/>
            <a:ext cx="17272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rPr>
              <a:t>翻译：</a:t>
            </a:r>
            <a:endPar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endParaRPr>
          </a:p>
        </p:txBody>
      </p:sp>
      <p:pic>
        <p:nvPicPr>
          <p:cNvPr id="92180" name="Picture 20" descr="yugongyishan6"/>
          <p:cNvPicPr>
            <a:picLocks noChangeAspect="1"/>
          </p:cNvPicPr>
          <p:nvPr/>
        </p:nvPicPr>
        <p:blipFill>
          <a:blip r:embed="rId2"/>
          <a:stretch>
            <a:fillRect/>
          </a:stretch>
        </p:blipFill>
        <p:spPr>
          <a:xfrm>
            <a:off x="5435600" y="3500438"/>
            <a:ext cx="3348038" cy="2482850"/>
          </a:xfrm>
          <a:prstGeom prst="rect">
            <a:avLst/>
          </a:prstGeom>
          <a:noFill/>
          <a:ln w="9525">
            <a:noFill/>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2173"/>
                                        </p:tgtEl>
                                        <p:attrNameLst>
                                          <p:attrName>style.visibility</p:attrName>
                                        </p:attrNameLst>
                                      </p:cBhvr>
                                      <p:to>
                                        <p:strVal val="visible"/>
                                      </p:to>
                                    </p:set>
                                    <p:animEffect transition="in" filter="randombar(horizontal)">
                                      <p:cBhvr>
                                        <p:cTn id="7" dur="500"/>
                                        <p:tgtEl>
                                          <p:spTgt spid="9217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2174"/>
                                        </p:tgtEl>
                                        <p:attrNameLst>
                                          <p:attrName>style.visibility</p:attrName>
                                        </p:attrNameLst>
                                      </p:cBhvr>
                                      <p:to>
                                        <p:strVal val="visible"/>
                                      </p:to>
                                    </p:set>
                                    <p:animEffect transition="in" filter="randombar(horizontal)">
                                      <p:cBhvr>
                                        <p:cTn id="12" dur="500"/>
                                        <p:tgtEl>
                                          <p:spTgt spid="9217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2175"/>
                                        </p:tgtEl>
                                        <p:attrNameLst>
                                          <p:attrName>style.visibility</p:attrName>
                                        </p:attrNameLst>
                                      </p:cBhvr>
                                      <p:to>
                                        <p:strVal val="visible"/>
                                      </p:to>
                                    </p:set>
                                    <p:animEffect transition="in" filter="randombar(horizontal)">
                                      <p:cBhvr>
                                        <p:cTn id="17" dur="500"/>
                                        <p:tgtEl>
                                          <p:spTgt spid="9217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2176"/>
                                        </p:tgtEl>
                                        <p:attrNameLst>
                                          <p:attrName>style.visibility</p:attrName>
                                        </p:attrNameLst>
                                      </p:cBhvr>
                                      <p:to>
                                        <p:strVal val="visible"/>
                                      </p:to>
                                    </p:set>
                                    <p:animEffect transition="in" filter="randombar(horizontal)">
                                      <p:cBhvr>
                                        <p:cTn id="22" dur="500"/>
                                        <p:tgtEl>
                                          <p:spTgt spid="9217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2177"/>
                                        </p:tgtEl>
                                        <p:attrNameLst>
                                          <p:attrName>style.visibility</p:attrName>
                                        </p:attrNameLst>
                                      </p:cBhvr>
                                      <p:to>
                                        <p:strVal val="visible"/>
                                      </p:to>
                                    </p:set>
                                    <p:animEffect transition="in" filter="randombar(horizontal)">
                                      <p:cBhvr>
                                        <p:cTn id="27" dur="500"/>
                                        <p:tgtEl>
                                          <p:spTgt spid="9217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2178"/>
                                        </p:tgtEl>
                                        <p:attrNameLst>
                                          <p:attrName>style.visibility</p:attrName>
                                        </p:attrNameLst>
                                      </p:cBhvr>
                                      <p:to>
                                        <p:strVal val="visible"/>
                                      </p:to>
                                    </p:set>
                                    <p:animEffect transition="in" filter="randombar(horizontal)">
                                      <p:cBhvr>
                                        <p:cTn id="32" dur="500"/>
                                        <p:tgtEl>
                                          <p:spTgt spid="9217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92165"/>
                                        </p:tgtEl>
                                        <p:attrNameLst>
                                          <p:attrName>style.visibility</p:attrName>
                                        </p:attrNameLst>
                                      </p:cBhvr>
                                      <p:to>
                                        <p:strVal val="visible"/>
                                      </p:to>
                                    </p:set>
                                    <p:animEffect transition="in" filter="randombar(horizontal)">
                                      <p:cBhvr>
                                        <p:cTn id="37" dur="500"/>
                                        <p:tgtEl>
                                          <p:spTgt spid="92165"/>
                                        </p:tgtEl>
                                      </p:cBhvr>
                                    </p:animEffect>
                                  </p:childTnLst>
                                </p:cTn>
                              </p:par>
                              <p:par>
                                <p:cTn id="38" presetID="4" presetClass="entr" presetSubtype="16" fill="hold" nodeType="withEffect">
                                  <p:stCondLst>
                                    <p:cond delay="0"/>
                                  </p:stCondLst>
                                  <p:childTnLst>
                                    <p:set>
                                      <p:cBhvr>
                                        <p:cTn id="39" dur="1" fill="hold">
                                          <p:stCondLst>
                                            <p:cond delay="0"/>
                                          </p:stCondLst>
                                        </p:cTn>
                                        <p:tgtEl>
                                          <p:spTgt spid="92180"/>
                                        </p:tgtEl>
                                        <p:attrNameLst>
                                          <p:attrName>style.visibility</p:attrName>
                                        </p:attrNameLst>
                                      </p:cBhvr>
                                      <p:to>
                                        <p:strVal val="visible"/>
                                      </p:to>
                                    </p:set>
                                    <p:animEffect transition="in" filter="box(in)">
                                      <p:cBhvr>
                                        <p:cTn id="40" dur="1000"/>
                                        <p:tgtEl>
                                          <p:spTgt spid="92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5" grpId="0"/>
      <p:bldP spid="92173" grpId="0"/>
      <p:bldP spid="92174" grpId="0"/>
      <p:bldP spid="92175" grpId="0"/>
      <p:bldP spid="92176" grpId="0"/>
      <p:bldP spid="92177" grpId="0"/>
      <p:bldP spid="92178"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AutoShape 11"/>
          <p:cNvSpPr/>
          <p:nvPr/>
        </p:nvSpPr>
        <p:spPr>
          <a:xfrm>
            <a:off x="2268538" y="1989138"/>
            <a:ext cx="935037" cy="503237"/>
          </a:xfrm>
          <a:prstGeom prst="wedgeRectCallout">
            <a:avLst>
              <a:gd name="adj1" fmla="val 53227"/>
              <a:gd name="adj2" fmla="val -105838"/>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93188" name="Rectangle 4"/>
          <p:cNvSpPr>
            <a:spLocks noChangeArrowheads="1"/>
          </p:cNvSpPr>
          <p:nvPr/>
        </p:nvSpPr>
        <p:spPr bwMode="auto">
          <a:xfrm>
            <a:off x="2051050" y="836613"/>
            <a:ext cx="4913313" cy="103346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70000"/>
              </a:lnSpc>
              <a:spcBef>
                <a:spcPct val="0"/>
              </a:spcBef>
              <a:spcAft>
                <a:spcPct val="0"/>
              </a:spcAft>
              <a:buClrTx/>
              <a:buSzTx/>
              <a:buFontTx/>
              <a:buNone/>
              <a:defRPr/>
            </a:pP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寒暑</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易节</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，始一</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反</a:t>
            </a:r>
            <a:r>
              <a:rPr kumimoji="0" lang="zh-CN" altLang="en-US" sz="3600" b="1" i="0" u="none" strike="noStrike" kern="1200" cap="none" spc="0" normalizeH="0" baseline="0" noProof="0">
                <a:ln>
                  <a:noFill/>
                </a:ln>
                <a:solidFill>
                  <a:srgbClr val="66FF99"/>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焉</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a:t>
            </a:r>
            <a:r>
              <a:rPr kumimoji="0" lang="zh-CN" altLang="en-US" sz="3600" b="0" i="0" u="none" strike="noStrike" kern="1200" cap="none" spc="0" normalizeH="0" baseline="0" noProof="0">
                <a:ln>
                  <a:noFill/>
                </a:ln>
                <a:solidFill>
                  <a:schemeClr val="tx1"/>
                </a:solidFill>
                <a:effectLst/>
                <a:uLnTx/>
                <a:uFillTx/>
                <a:latin typeface="华文新魏" panose="02010800040101010101" pitchFamily="2" charset="-122"/>
                <a:ea typeface="华文新魏" panose="02010800040101010101" pitchFamily="2" charset="-122"/>
                <a:cs typeface="+mn-cs"/>
              </a:rPr>
              <a:t> </a:t>
            </a:r>
            <a:endParaRPr kumimoji="0" lang="zh-CN" altLang="en-US" sz="3600" b="0" i="0" u="none" strike="noStrike" kern="1200" cap="none" spc="0" normalizeH="0" baseline="0" noProof="0">
              <a:ln>
                <a:noFill/>
              </a:ln>
              <a:solidFill>
                <a:schemeClr val="tx1"/>
              </a:solidFill>
              <a:effectLst/>
              <a:uLnTx/>
              <a:uFillTx/>
              <a:latin typeface="华文新魏" panose="02010800040101010101" pitchFamily="2" charset="-122"/>
              <a:ea typeface="华文新魏" panose="02010800040101010101" pitchFamily="2" charset="-122"/>
              <a:cs typeface="+mn-cs"/>
            </a:endParaRPr>
          </a:p>
        </p:txBody>
      </p:sp>
      <p:sp>
        <p:nvSpPr>
          <p:cNvPr id="93189" name="Rectangle 5"/>
          <p:cNvSpPr>
            <a:spLocks noChangeArrowheads="1"/>
          </p:cNvSpPr>
          <p:nvPr/>
        </p:nvSpPr>
        <p:spPr bwMode="auto">
          <a:xfrm>
            <a:off x="1042988" y="4221163"/>
            <a:ext cx="4876800" cy="579438"/>
          </a:xfrm>
          <a:prstGeom prst="rect">
            <a:avLst/>
          </a:prstGeom>
          <a:noFill/>
          <a:ln w="9525">
            <a:noFill/>
            <a:miter lim="800000"/>
          </a:ln>
          <a:effectLst/>
        </p:spPr>
        <p:txBody>
          <a:bodyPr wrap="none" anchor="ct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rPr>
              <a:t>冬夏换季，才往返一次。 </a:t>
            </a:r>
            <a:endPar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endParaRPr>
          </a:p>
        </p:txBody>
      </p:sp>
      <p:sp>
        <p:nvSpPr>
          <p:cNvPr id="93191" name="Rectangle 7"/>
          <p:cNvSpPr/>
          <p:nvPr/>
        </p:nvSpPr>
        <p:spPr>
          <a:xfrm>
            <a:off x="2268538" y="1989138"/>
            <a:ext cx="1439862" cy="519112"/>
          </a:xfrm>
          <a:prstGeom prst="rect">
            <a:avLst/>
          </a:prstGeom>
          <a:noFill/>
          <a:ln w="9525">
            <a:noFill/>
          </a:ln>
        </p:spPr>
        <p:txBody>
          <a:bodyPr>
            <a:spAutoFit/>
          </a:bodyPr>
          <a:lstStyle/>
          <a:p>
            <a:r>
              <a:rPr lang="zh-CN" altLang="en-US" sz="2800" b="1">
                <a:solidFill>
                  <a:srgbClr val="000000"/>
                </a:solidFill>
                <a:latin typeface="Arial" panose="020b0604020202020204" pitchFamily="34" charset="0"/>
              </a:rPr>
              <a:t>交换</a:t>
            </a:r>
            <a:endParaRPr lang="zh-CN" altLang="en-US" sz="2800" b="1">
              <a:solidFill>
                <a:srgbClr val="000000"/>
              </a:solidFill>
              <a:latin typeface="Arial" panose="020b0604020202020204" pitchFamily="34" charset="0"/>
            </a:endParaRPr>
          </a:p>
        </p:txBody>
      </p:sp>
      <p:sp>
        <p:nvSpPr>
          <p:cNvPr id="25606" name="AutoShape 12"/>
          <p:cNvSpPr/>
          <p:nvPr/>
        </p:nvSpPr>
        <p:spPr>
          <a:xfrm>
            <a:off x="3203575" y="476250"/>
            <a:ext cx="936625" cy="504825"/>
          </a:xfrm>
          <a:prstGeom prst="wedgeRectCallout">
            <a:avLst>
              <a:gd name="adj1" fmla="val 5764"/>
              <a:gd name="adj2" fmla="val 96542"/>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5607" name="AutoShape 13"/>
          <p:cNvSpPr/>
          <p:nvPr/>
        </p:nvSpPr>
        <p:spPr>
          <a:xfrm>
            <a:off x="5435600" y="476250"/>
            <a:ext cx="2520950" cy="503238"/>
          </a:xfrm>
          <a:prstGeom prst="wedgeRectCallout">
            <a:avLst>
              <a:gd name="adj1" fmla="val -24435"/>
              <a:gd name="adj2" fmla="val 99528"/>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5608" name="AutoShape 14"/>
          <p:cNvSpPr/>
          <p:nvPr/>
        </p:nvSpPr>
        <p:spPr>
          <a:xfrm>
            <a:off x="4932363" y="1989138"/>
            <a:ext cx="1584325" cy="503237"/>
          </a:xfrm>
          <a:prstGeom prst="wedgeRectCallout">
            <a:avLst>
              <a:gd name="adj1" fmla="val -9819"/>
              <a:gd name="adj2" fmla="val -108361"/>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93192" name="Rectangle 8"/>
          <p:cNvSpPr/>
          <p:nvPr/>
        </p:nvSpPr>
        <p:spPr>
          <a:xfrm>
            <a:off x="3203575" y="476250"/>
            <a:ext cx="1223963" cy="519113"/>
          </a:xfrm>
          <a:prstGeom prst="rect">
            <a:avLst/>
          </a:prstGeom>
          <a:noFill/>
          <a:ln w="9525">
            <a:noFill/>
          </a:ln>
        </p:spPr>
        <p:txBody>
          <a:bodyPr>
            <a:spAutoFit/>
          </a:bodyPr>
          <a:lstStyle/>
          <a:p>
            <a:r>
              <a:rPr lang="zh-CN" altLang="en-US" sz="2800" b="1">
                <a:solidFill>
                  <a:srgbClr val="000000"/>
                </a:solidFill>
                <a:latin typeface="Arial" panose="020b0604020202020204" pitchFamily="34" charset="0"/>
              </a:rPr>
              <a:t>季节</a:t>
            </a:r>
            <a:endParaRPr lang="zh-CN" altLang="en-US" sz="2800" b="1">
              <a:solidFill>
                <a:srgbClr val="000000"/>
              </a:solidFill>
              <a:latin typeface="Arial" panose="020b0604020202020204" pitchFamily="34" charset="0"/>
            </a:endParaRPr>
          </a:p>
        </p:txBody>
      </p:sp>
      <p:sp>
        <p:nvSpPr>
          <p:cNvPr id="93193" name="Rectangle 9"/>
          <p:cNvSpPr/>
          <p:nvPr/>
        </p:nvSpPr>
        <p:spPr>
          <a:xfrm>
            <a:off x="5003800" y="1989138"/>
            <a:ext cx="2016125" cy="519112"/>
          </a:xfrm>
          <a:prstGeom prst="rect">
            <a:avLst/>
          </a:prstGeom>
          <a:noFill/>
          <a:ln w="9525">
            <a:noFill/>
          </a:ln>
        </p:spPr>
        <p:txBody>
          <a:bodyPr>
            <a:spAutoFit/>
          </a:bodyPr>
          <a:lstStyle/>
          <a:p>
            <a:r>
              <a:rPr lang="zh-CN" altLang="en-US" sz="2800" b="1">
                <a:solidFill>
                  <a:srgbClr val="000000"/>
                </a:solidFill>
                <a:latin typeface="Arial" panose="020b0604020202020204" pitchFamily="34" charset="0"/>
              </a:rPr>
              <a:t>同</a:t>
            </a:r>
            <a:r>
              <a:rPr lang="zh-CN" altLang="en-US" sz="2800" b="1">
                <a:solidFill>
                  <a:srgbClr val="000000"/>
                </a:solidFill>
                <a:latin typeface="宋体" panose="02010600030101010101" pitchFamily="2" charset="-122"/>
              </a:rPr>
              <a:t>“</a:t>
            </a:r>
            <a:r>
              <a:rPr lang="zh-CN" altLang="en-US" sz="2800" b="1">
                <a:solidFill>
                  <a:srgbClr val="000000"/>
                </a:solidFill>
                <a:latin typeface="Arial" panose="020b0604020202020204" pitchFamily="34" charset="0"/>
              </a:rPr>
              <a:t>返</a:t>
            </a:r>
            <a:r>
              <a:rPr lang="zh-CN" altLang="en-US" sz="2800" b="1">
                <a:solidFill>
                  <a:srgbClr val="000000"/>
                </a:solidFill>
                <a:latin typeface="宋体" panose="02010600030101010101" pitchFamily="2" charset="-122"/>
              </a:rPr>
              <a:t>”</a:t>
            </a:r>
            <a:endParaRPr lang="zh-CN" altLang="en-US" sz="2800" b="1">
              <a:solidFill>
                <a:srgbClr val="000000"/>
              </a:solidFill>
              <a:latin typeface="Arial" panose="020b0604020202020204" pitchFamily="34" charset="0"/>
            </a:endParaRPr>
          </a:p>
        </p:txBody>
      </p:sp>
      <p:sp>
        <p:nvSpPr>
          <p:cNvPr id="93194" name="Rectangle 10"/>
          <p:cNvSpPr/>
          <p:nvPr/>
        </p:nvSpPr>
        <p:spPr>
          <a:xfrm>
            <a:off x="5364163" y="476250"/>
            <a:ext cx="2952750" cy="519113"/>
          </a:xfrm>
          <a:prstGeom prst="rect">
            <a:avLst/>
          </a:prstGeom>
          <a:noFill/>
          <a:ln w="9525">
            <a:noFill/>
          </a:ln>
        </p:spPr>
        <p:txBody>
          <a:bodyPr>
            <a:spAutoFit/>
          </a:bodyPr>
          <a:lstStyle/>
          <a:p>
            <a:r>
              <a:rPr lang="zh-CN" altLang="en-US" sz="2800" b="1">
                <a:solidFill>
                  <a:srgbClr val="000000"/>
                </a:solidFill>
                <a:latin typeface="Arial" panose="020b0604020202020204" pitchFamily="34" charset="0"/>
              </a:rPr>
              <a:t>语气助词表肯定</a:t>
            </a:r>
            <a:endParaRPr lang="zh-CN" altLang="en-US" sz="2800" b="1">
              <a:solidFill>
                <a:srgbClr val="000000"/>
              </a:solidFill>
              <a:latin typeface="Arial" panose="020b0604020202020204" pitchFamily="34" charset="0"/>
            </a:endParaRPr>
          </a:p>
        </p:txBody>
      </p:sp>
      <p:sp>
        <p:nvSpPr>
          <p:cNvPr id="93199" name="Text Box 15"/>
          <p:cNvSpPr txBox="1">
            <a:spLocks noChangeArrowheads="1"/>
          </p:cNvSpPr>
          <p:nvPr/>
        </p:nvSpPr>
        <p:spPr bwMode="auto">
          <a:xfrm>
            <a:off x="1042988" y="3357563"/>
            <a:ext cx="17272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rPr>
              <a:t>翻译：</a:t>
            </a:r>
            <a:endPar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3191"/>
                                        </p:tgtEl>
                                        <p:attrNameLst>
                                          <p:attrName>style.visibility</p:attrName>
                                        </p:attrNameLst>
                                      </p:cBhvr>
                                      <p:to>
                                        <p:strVal val="visible"/>
                                      </p:to>
                                    </p:set>
                                    <p:animEffect transition="in" filter="randombar(horizontal)">
                                      <p:cBhvr>
                                        <p:cTn id="7" dur="500"/>
                                        <p:tgtEl>
                                          <p:spTgt spid="93191"/>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3192"/>
                                        </p:tgtEl>
                                        <p:attrNameLst>
                                          <p:attrName>style.visibility</p:attrName>
                                        </p:attrNameLst>
                                      </p:cBhvr>
                                      <p:to>
                                        <p:strVal val="visible"/>
                                      </p:to>
                                    </p:set>
                                    <p:animEffect transition="in" filter="randombar(horizontal)">
                                      <p:cBhvr>
                                        <p:cTn id="12" dur="500"/>
                                        <p:tgtEl>
                                          <p:spTgt spid="93192"/>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3193"/>
                                        </p:tgtEl>
                                        <p:attrNameLst>
                                          <p:attrName>style.visibility</p:attrName>
                                        </p:attrNameLst>
                                      </p:cBhvr>
                                      <p:to>
                                        <p:strVal val="visible"/>
                                      </p:to>
                                    </p:set>
                                    <p:animEffect transition="in" filter="randombar(horizontal)">
                                      <p:cBhvr>
                                        <p:cTn id="17" dur="500"/>
                                        <p:tgtEl>
                                          <p:spTgt spid="9319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3194"/>
                                        </p:tgtEl>
                                        <p:attrNameLst>
                                          <p:attrName>style.visibility</p:attrName>
                                        </p:attrNameLst>
                                      </p:cBhvr>
                                      <p:to>
                                        <p:strVal val="visible"/>
                                      </p:to>
                                    </p:set>
                                    <p:animEffect transition="in" filter="randombar(horizontal)">
                                      <p:cBhvr>
                                        <p:cTn id="22" dur="500"/>
                                        <p:tgtEl>
                                          <p:spTgt spid="9319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3189"/>
                                        </p:tgtEl>
                                        <p:attrNameLst>
                                          <p:attrName>style.visibility</p:attrName>
                                        </p:attrNameLst>
                                      </p:cBhvr>
                                      <p:to>
                                        <p:strVal val="visible"/>
                                      </p:to>
                                    </p:set>
                                    <p:animEffect transition="in" filter="randombar(horizontal)">
                                      <p:cBhvr>
                                        <p:cTn id="27" dur="500"/>
                                        <p:tgtEl>
                                          <p:spTgt spid="93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89" grpId="0"/>
      <p:bldP spid="93191" grpId="0"/>
      <p:bldP spid="93192" grpId="0"/>
      <p:bldP spid="93193" grpId="0"/>
      <p:bldP spid="9319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4212" name="Rectangle 4"/>
          <p:cNvSpPr>
            <a:spLocks noChangeArrowheads="1"/>
          </p:cNvSpPr>
          <p:nvPr/>
        </p:nvSpPr>
        <p:spPr bwMode="auto">
          <a:xfrm>
            <a:off x="323850" y="981075"/>
            <a:ext cx="8956675" cy="64611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河曲智</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叟</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笑</a:t>
            </a:r>
            <a:r>
              <a:rPr kumimoji="0" lang="zh-CN" altLang="en-US" sz="3600" b="1" i="0" u="none" strike="noStrike" kern="1200" cap="none" spc="0" normalizeH="0" baseline="0" noProof="0">
                <a:ln>
                  <a:noFill/>
                </a:ln>
                <a:solidFill>
                  <a:srgbClr val="66FF99"/>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而</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止</a:t>
            </a:r>
            <a:r>
              <a:rPr kumimoji="0" lang="zh-CN" altLang="en-US" sz="3600" b="1" i="0" u="none" strike="noStrike" kern="1200" cap="none" spc="0" normalizeH="0" baseline="0" noProof="0">
                <a:ln>
                  <a:noFill/>
                </a:ln>
                <a:solidFill>
                  <a:srgbClr val="66FF99"/>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之</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曰：“</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甚矣</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，汝</a:t>
            </a:r>
            <a:r>
              <a:rPr kumimoji="0" lang="zh-CN" altLang="en-US" sz="3600" b="1" i="0" u="none" strike="noStrike" kern="1200" cap="none" spc="0" normalizeH="0" baseline="0" noProof="0">
                <a:ln>
                  <a:noFill/>
                </a:ln>
                <a:solidFill>
                  <a:srgbClr val="66FF99"/>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之</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不</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惠</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a:t>
            </a:r>
            <a:endPar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endParaRPr>
          </a:p>
        </p:txBody>
      </p:sp>
      <p:sp>
        <p:nvSpPr>
          <p:cNvPr id="27651" name="AutoShape 5"/>
          <p:cNvSpPr/>
          <p:nvPr/>
        </p:nvSpPr>
        <p:spPr>
          <a:xfrm>
            <a:off x="5795963" y="1773238"/>
            <a:ext cx="2663825" cy="503237"/>
          </a:xfrm>
          <a:prstGeom prst="wedgeRectCallout">
            <a:avLst>
              <a:gd name="adj1" fmla="val 38380"/>
              <a:gd name="adj2" fmla="val -89431"/>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7652" name="AutoShape 7"/>
          <p:cNvSpPr/>
          <p:nvPr/>
        </p:nvSpPr>
        <p:spPr>
          <a:xfrm>
            <a:off x="3419475" y="1773238"/>
            <a:ext cx="2232025" cy="503237"/>
          </a:xfrm>
          <a:prstGeom prst="wedgeRectCallout">
            <a:avLst>
              <a:gd name="adj1" fmla="val -25819"/>
              <a:gd name="adj2" fmla="val -85014"/>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7653" name="AutoShape 8"/>
          <p:cNvSpPr/>
          <p:nvPr/>
        </p:nvSpPr>
        <p:spPr>
          <a:xfrm>
            <a:off x="4427538" y="404813"/>
            <a:ext cx="1584325" cy="503237"/>
          </a:xfrm>
          <a:prstGeom prst="wedgeRectCallout">
            <a:avLst>
              <a:gd name="adj1" fmla="val 32968"/>
              <a:gd name="adj2" fmla="val 87222"/>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7654" name="AutoShape 9"/>
          <p:cNvSpPr/>
          <p:nvPr/>
        </p:nvSpPr>
        <p:spPr>
          <a:xfrm rot="10800000">
            <a:off x="6156325" y="404813"/>
            <a:ext cx="2376488" cy="503237"/>
          </a:xfrm>
          <a:prstGeom prst="wedgeRectCallout">
            <a:avLst>
              <a:gd name="adj1" fmla="val 4843"/>
              <a:gd name="adj2" fmla="val -86278"/>
            </a:avLst>
          </a:prstGeom>
          <a:solidFill>
            <a:srgbClr val="CCFFCC"/>
          </a:solidFill>
          <a:ln w="19050" cap="flat" cmpd="sng">
            <a:solidFill>
              <a:srgbClr val="99CC00"/>
            </a:solidFill>
            <a:prstDash val="solid"/>
            <a:miter/>
            <a:headEnd type="none" w="med" len="med"/>
            <a:tailEnd type="none" w="med" len="med"/>
          </a:ln>
        </p:spPr>
        <p:txBody>
          <a:bodyPr rot="10800000"/>
          <a:lstStyle/>
          <a:p>
            <a:pPr algn="ctr"/>
            <a:endParaRPr lang="zh-CN" altLang="zh-CN">
              <a:latin typeface="Arial" panose="020b0604020202020204" pitchFamily="34" charset="0"/>
            </a:endParaRPr>
          </a:p>
        </p:txBody>
      </p:sp>
      <p:sp>
        <p:nvSpPr>
          <p:cNvPr id="27655" name="AutoShape 10"/>
          <p:cNvSpPr/>
          <p:nvPr/>
        </p:nvSpPr>
        <p:spPr>
          <a:xfrm>
            <a:off x="2555875" y="404813"/>
            <a:ext cx="792163" cy="503237"/>
          </a:xfrm>
          <a:prstGeom prst="wedgeRectCallout">
            <a:avLst>
              <a:gd name="adj1" fmla="val 48597"/>
              <a:gd name="adj2" fmla="val 94796"/>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7656" name="AutoShape 11"/>
          <p:cNvSpPr/>
          <p:nvPr/>
        </p:nvSpPr>
        <p:spPr>
          <a:xfrm>
            <a:off x="323850" y="1773238"/>
            <a:ext cx="2952750" cy="503237"/>
          </a:xfrm>
          <a:prstGeom prst="wedgeRectCallout">
            <a:avLst>
              <a:gd name="adj1" fmla="val 38009"/>
              <a:gd name="adj2" fmla="val -100157"/>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7657" name="AutoShape 12"/>
          <p:cNvSpPr/>
          <p:nvPr/>
        </p:nvSpPr>
        <p:spPr>
          <a:xfrm>
            <a:off x="827088" y="404813"/>
            <a:ext cx="1225550" cy="503237"/>
          </a:xfrm>
          <a:prstGeom prst="wedgeRectCallout">
            <a:avLst>
              <a:gd name="adj1" fmla="val 45079"/>
              <a:gd name="adj2" fmla="val 81546"/>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94221" name="Rectangle 13"/>
          <p:cNvSpPr>
            <a:spLocks noChangeArrowheads="1"/>
          </p:cNvSpPr>
          <p:nvPr/>
        </p:nvSpPr>
        <p:spPr bwMode="auto">
          <a:xfrm>
            <a:off x="1042988" y="4149725"/>
            <a:ext cx="7416800" cy="10668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32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楷体_GB2312" pitchFamily="1" charset="-122"/>
                <a:cs typeface="+mn-cs"/>
              </a:rPr>
              <a:t>       </a:t>
            </a: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楷体_GB2312" pitchFamily="1" charset="-122"/>
                <a:cs typeface="+mn-cs"/>
              </a:rPr>
              <a:t>河曲的智叟笑着愚公说：“你真是太不聪明了。</a:t>
            </a:r>
            <a:endPar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楷体_GB2312" pitchFamily="1" charset="-122"/>
              <a:cs typeface="+mn-cs"/>
            </a:endParaRPr>
          </a:p>
        </p:txBody>
      </p:sp>
      <p:sp>
        <p:nvSpPr>
          <p:cNvPr id="94222" name="Rectangle 14"/>
          <p:cNvSpPr/>
          <p:nvPr/>
        </p:nvSpPr>
        <p:spPr>
          <a:xfrm>
            <a:off x="827088" y="404813"/>
            <a:ext cx="1435100" cy="519112"/>
          </a:xfrm>
          <a:prstGeom prst="rect">
            <a:avLst/>
          </a:prstGeom>
          <a:noFill/>
          <a:ln w="9525">
            <a:noFill/>
          </a:ln>
        </p:spPr>
        <p:txBody>
          <a:bodyPr anchor="ctr">
            <a:spAutoFit/>
          </a:bodyPr>
          <a:lstStyle/>
          <a:p>
            <a:r>
              <a:rPr lang="zh-CN" altLang="en-US" sz="2800" b="1">
                <a:solidFill>
                  <a:srgbClr val="000000"/>
                </a:solidFill>
                <a:latin typeface="宋体" panose="02010600030101010101" pitchFamily="2" charset="-122"/>
              </a:rPr>
              <a:t>老头儿 </a:t>
            </a:r>
            <a:endParaRPr lang="zh-CN" altLang="en-US" sz="2800" b="1">
              <a:solidFill>
                <a:srgbClr val="000000"/>
              </a:solidFill>
              <a:latin typeface="宋体" panose="02010600030101010101" pitchFamily="2" charset="-122"/>
            </a:endParaRPr>
          </a:p>
        </p:txBody>
      </p:sp>
      <p:sp>
        <p:nvSpPr>
          <p:cNvPr id="94223" name="Text Box 15"/>
          <p:cNvSpPr txBox="1"/>
          <p:nvPr/>
        </p:nvSpPr>
        <p:spPr>
          <a:xfrm>
            <a:off x="250825" y="1773238"/>
            <a:ext cx="3349625"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连词表顺承，不译</a:t>
            </a:r>
            <a:endParaRPr lang="zh-CN" altLang="en-US" sz="2800" b="1">
              <a:solidFill>
                <a:srgbClr val="000000"/>
              </a:solidFill>
              <a:latin typeface="Arial" panose="020b0604020202020204" pitchFamily="34" charset="0"/>
            </a:endParaRPr>
          </a:p>
        </p:txBody>
      </p:sp>
      <p:sp>
        <p:nvSpPr>
          <p:cNvPr id="94224" name="Rectangle 16"/>
          <p:cNvSpPr/>
          <p:nvPr/>
        </p:nvSpPr>
        <p:spPr>
          <a:xfrm>
            <a:off x="2484438" y="404813"/>
            <a:ext cx="1223962" cy="519112"/>
          </a:xfrm>
          <a:prstGeom prst="rect">
            <a:avLst/>
          </a:prstGeom>
          <a:noFill/>
          <a:ln w="9525">
            <a:noFill/>
          </a:ln>
        </p:spPr>
        <p:txBody>
          <a:bodyPr>
            <a:spAutoFit/>
          </a:bodyPr>
          <a:lstStyle/>
          <a:p>
            <a:r>
              <a:rPr lang="zh-CN" altLang="en-US" sz="2800" b="1">
                <a:solidFill>
                  <a:srgbClr val="000000"/>
                </a:solidFill>
                <a:latin typeface="Arial" panose="020b0604020202020204" pitchFamily="34" charset="0"/>
              </a:rPr>
              <a:t>阻止</a:t>
            </a:r>
            <a:endParaRPr lang="zh-CN" altLang="en-US" sz="2800" b="1">
              <a:solidFill>
                <a:srgbClr val="000000"/>
              </a:solidFill>
              <a:latin typeface="Arial" panose="020b0604020202020204" pitchFamily="34" charset="0"/>
            </a:endParaRPr>
          </a:p>
        </p:txBody>
      </p:sp>
      <p:sp>
        <p:nvSpPr>
          <p:cNvPr id="94225" name="Text Box 17"/>
          <p:cNvSpPr txBox="1"/>
          <p:nvPr/>
        </p:nvSpPr>
        <p:spPr>
          <a:xfrm>
            <a:off x="3348038" y="1773238"/>
            <a:ext cx="2808287"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代词，代愚公</a:t>
            </a:r>
            <a:endParaRPr lang="zh-CN" altLang="en-US" sz="2800" b="1">
              <a:solidFill>
                <a:srgbClr val="000000"/>
              </a:solidFill>
              <a:latin typeface="Arial" panose="020b0604020202020204" pitchFamily="34" charset="0"/>
            </a:endParaRPr>
          </a:p>
        </p:txBody>
      </p:sp>
      <p:sp>
        <p:nvSpPr>
          <p:cNvPr id="94226" name="Rectangle 18"/>
          <p:cNvSpPr/>
          <p:nvPr/>
        </p:nvSpPr>
        <p:spPr>
          <a:xfrm>
            <a:off x="4427538" y="404813"/>
            <a:ext cx="1612900" cy="519112"/>
          </a:xfrm>
          <a:prstGeom prst="rect">
            <a:avLst/>
          </a:prstGeom>
          <a:noFill/>
          <a:ln w="9525">
            <a:noFill/>
          </a:ln>
        </p:spPr>
        <p:txBody>
          <a:bodyPr wrap="none">
            <a:spAutoFit/>
          </a:bodyPr>
          <a:lstStyle/>
          <a:p>
            <a:r>
              <a:rPr lang="zh-CN" altLang="en-US" sz="2800" b="1">
                <a:solidFill>
                  <a:srgbClr val="000000"/>
                </a:solidFill>
                <a:latin typeface="Arial" panose="020b0604020202020204" pitchFamily="34" charset="0"/>
              </a:rPr>
              <a:t>太过分了</a:t>
            </a:r>
            <a:endParaRPr lang="zh-CN" altLang="en-US" sz="2800" b="1">
              <a:solidFill>
                <a:srgbClr val="000000"/>
              </a:solidFill>
              <a:latin typeface="Arial" panose="020b0604020202020204" pitchFamily="34" charset="0"/>
            </a:endParaRPr>
          </a:p>
        </p:txBody>
      </p:sp>
      <p:sp>
        <p:nvSpPr>
          <p:cNvPr id="94227" name="Text Box 19"/>
          <p:cNvSpPr txBox="1"/>
          <p:nvPr/>
        </p:nvSpPr>
        <p:spPr>
          <a:xfrm>
            <a:off x="6156325" y="404813"/>
            <a:ext cx="2808288"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取独，不译</a:t>
            </a:r>
            <a:endParaRPr lang="zh-CN" altLang="en-US" sz="2800" b="1">
              <a:solidFill>
                <a:srgbClr val="000000"/>
              </a:solidFill>
              <a:latin typeface="Arial" panose="020b0604020202020204" pitchFamily="34" charset="0"/>
            </a:endParaRPr>
          </a:p>
        </p:txBody>
      </p:sp>
      <p:sp>
        <p:nvSpPr>
          <p:cNvPr id="94228" name="Rectangle 20"/>
          <p:cNvSpPr/>
          <p:nvPr/>
        </p:nvSpPr>
        <p:spPr>
          <a:xfrm>
            <a:off x="5795963" y="1773238"/>
            <a:ext cx="2684462" cy="519112"/>
          </a:xfrm>
          <a:prstGeom prst="rect">
            <a:avLst/>
          </a:prstGeom>
          <a:noFill/>
          <a:ln w="9525">
            <a:noFill/>
          </a:ln>
        </p:spPr>
        <p:txBody>
          <a:bodyPr wrap="none">
            <a:spAutoFit/>
          </a:bodyPr>
          <a:lstStyle/>
          <a:p>
            <a:r>
              <a:rPr lang="zh-CN" altLang="en-US" sz="2800" b="1">
                <a:solidFill>
                  <a:srgbClr val="000000"/>
                </a:solidFill>
                <a:latin typeface="Arial" panose="020b0604020202020204" pitchFamily="34" charset="0"/>
              </a:rPr>
              <a:t>同</a:t>
            </a:r>
            <a:r>
              <a:rPr lang="zh-CN" altLang="en-US" sz="2800" b="1">
                <a:solidFill>
                  <a:srgbClr val="000000"/>
                </a:solidFill>
                <a:latin typeface="宋体" panose="02010600030101010101" pitchFamily="2" charset="-122"/>
              </a:rPr>
              <a:t>“</a:t>
            </a:r>
            <a:r>
              <a:rPr lang="zh-CN" altLang="en-US" sz="2800" b="1">
                <a:solidFill>
                  <a:srgbClr val="000000"/>
                </a:solidFill>
                <a:latin typeface="Arial" panose="020b0604020202020204" pitchFamily="34" charset="0"/>
              </a:rPr>
              <a:t>慧</a:t>
            </a:r>
            <a:r>
              <a:rPr lang="zh-CN" altLang="en-US" sz="2800" b="1">
                <a:solidFill>
                  <a:srgbClr val="000000"/>
                </a:solidFill>
                <a:latin typeface="宋体" panose="02010600030101010101" pitchFamily="2" charset="-122"/>
              </a:rPr>
              <a:t>”</a:t>
            </a:r>
            <a:r>
              <a:rPr lang="zh-CN" altLang="en-US" sz="2800" b="1">
                <a:solidFill>
                  <a:srgbClr val="000000"/>
                </a:solidFill>
                <a:latin typeface="Arial" panose="020b0604020202020204" pitchFamily="34" charset="0"/>
              </a:rPr>
              <a:t>，聪明</a:t>
            </a:r>
            <a:endParaRPr lang="zh-CN" altLang="en-US" sz="2800" b="1">
              <a:solidFill>
                <a:srgbClr val="000000"/>
              </a:solidFill>
              <a:latin typeface="Arial" panose="020b0604020202020204" pitchFamily="34" charset="0"/>
            </a:endParaRPr>
          </a:p>
        </p:txBody>
      </p:sp>
      <p:sp>
        <p:nvSpPr>
          <p:cNvPr id="94229" name="Text Box 21"/>
          <p:cNvSpPr txBox="1">
            <a:spLocks noChangeArrowheads="1"/>
          </p:cNvSpPr>
          <p:nvPr/>
        </p:nvSpPr>
        <p:spPr bwMode="auto">
          <a:xfrm>
            <a:off x="1042988" y="3357563"/>
            <a:ext cx="17272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rPr>
              <a:t>翻译：</a:t>
            </a:r>
            <a:endPar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endParaRPr>
          </a:p>
        </p:txBody>
      </p:sp>
      <p:sp>
        <p:nvSpPr>
          <p:cNvPr id="94230" name="Rectangle 22"/>
          <p:cNvSpPr>
            <a:spLocks noChangeArrowheads="1"/>
          </p:cNvSpPr>
          <p:nvPr/>
        </p:nvSpPr>
        <p:spPr bwMode="auto">
          <a:xfrm>
            <a:off x="5219700" y="1052513"/>
            <a:ext cx="3240088" cy="504825"/>
          </a:xfrm>
          <a:prstGeom prst="rect">
            <a:avLst/>
          </a:prstGeom>
          <a:noFill/>
          <a:ln w="57150">
            <a:solidFill>
              <a:srgbClr val="FF00FF"/>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8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
        <p:nvSpPr>
          <p:cNvPr id="94231" name="AutoShape 23"/>
          <p:cNvSpPr/>
          <p:nvPr/>
        </p:nvSpPr>
        <p:spPr>
          <a:xfrm>
            <a:off x="5651500" y="1628775"/>
            <a:ext cx="144463" cy="1079500"/>
          </a:xfrm>
          <a:prstGeom prst="downArrow">
            <a:avLst>
              <a:gd name="adj1" fmla="val 50000"/>
              <a:gd name="adj2" fmla="val 186812"/>
            </a:avLst>
          </a:prstGeom>
          <a:solidFill>
            <a:srgbClr val="FF00FF"/>
          </a:solidFill>
          <a:ln w="9525" cap="flat" cmpd="sng">
            <a:solidFill>
              <a:schemeClr val="tx1"/>
            </a:solidFill>
            <a:prstDash val="solid"/>
            <a:miter/>
            <a:headEnd type="none" w="med" len="med"/>
            <a:tailEnd type="none" w="med" len="med"/>
          </a:ln>
        </p:spPr>
        <p:txBody>
          <a:bodyPr vert="eaVert" wrap="none" anchor="ctr"/>
          <a:lstStyle/>
          <a:p>
            <a:endParaRPr lang="zh-CN" altLang="en-US">
              <a:latin typeface="Garamond" panose="02020404030301010803" pitchFamily="18" charset="0"/>
            </a:endParaRPr>
          </a:p>
        </p:txBody>
      </p:sp>
      <p:sp>
        <p:nvSpPr>
          <p:cNvPr id="94242" name="Text Box 34"/>
          <p:cNvSpPr txBox="1"/>
          <p:nvPr/>
        </p:nvSpPr>
        <p:spPr>
          <a:xfrm>
            <a:off x="4140200" y="2708275"/>
            <a:ext cx="4392613" cy="1373188"/>
          </a:xfrm>
          <a:prstGeom prst="rect">
            <a:avLst/>
          </a:prstGeom>
          <a:noFill/>
          <a:ln w="9525">
            <a:noFill/>
          </a:ln>
        </p:spPr>
        <p:txBody>
          <a:bodyPr>
            <a:spAutoFit/>
          </a:bodyPr>
          <a:lstStyle/>
          <a:p>
            <a:pPr>
              <a:spcBef>
                <a:spcPct val="50000"/>
              </a:spcBef>
            </a:pPr>
            <a:r>
              <a:rPr lang="zh-CN" altLang="en-US" sz="2800" b="1">
                <a:solidFill>
                  <a:srgbClr val="FF0000"/>
                </a:solidFill>
                <a:latin typeface="Arial" panose="020b0604020202020204" pitchFamily="34" charset="0"/>
                <a:ea typeface="楷体_GB2312" pitchFamily="1" charset="-122"/>
              </a:rPr>
              <a:t>倒装句，应为“汝之不惠，甚矣。”谓语“甚矣”前置，起强调作用。</a:t>
            </a:r>
            <a:endParaRPr lang="zh-CN" altLang="en-US" sz="2800" b="1">
              <a:solidFill>
                <a:srgbClr val="FF0000"/>
              </a:solidFill>
              <a:latin typeface="Arial" panose="020b0604020202020204" pitchFamily="34" charset="0"/>
              <a:ea typeface="楷体_GB2312" pitchFamily="1" charset="-122"/>
            </a:endParaRPr>
          </a:p>
        </p:txBody>
      </p:sp>
      <p:sp>
        <p:nvSpPr>
          <p:cNvPr id="94243" name="Rectangle 35"/>
          <p:cNvSpPr>
            <a:spLocks noChangeArrowheads="1"/>
          </p:cNvSpPr>
          <p:nvPr/>
        </p:nvSpPr>
        <p:spPr bwMode="auto">
          <a:xfrm>
            <a:off x="4140200" y="2708275"/>
            <a:ext cx="4032250" cy="1368425"/>
          </a:xfrm>
          <a:prstGeom prst="rect">
            <a:avLst/>
          </a:prstGeom>
          <a:noFill/>
          <a:ln w="57150">
            <a:solidFill>
              <a:srgbClr val="FF00FF"/>
            </a:solidFill>
            <a:miter lim="800000"/>
          </a:ln>
          <a:effectLst/>
        </p:spPr>
        <p:txBody>
          <a:bodyPr wrap="none"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8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宋体" panose="02010600030101010101" pitchFamily="2" charset="-122"/>
              <a:cs typeface="+mn-cs"/>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4222"/>
                                        </p:tgtEl>
                                        <p:attrNameLst>
                                          <p:attrName>style.visibility</p:attrName>
                                        </p:attrNameLst>
                                      </p:cBhvr>
                                      <p:to>
                                        <p:strVal val="visible"/>
                                      </p:to>
                                    </p:set>
                                    <p:animEffect transition="in" filter="randombar(horizontal)">
                                      <p:cBhvr>
                                        <p:cTn id="7" dur="500"/>
                                        <p:tgtEl>
                                          <p:spTgt spid="9422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4223"/>
                                        </p:tgtEl>
                                        <p:attrNameLst>
                                          <p:attrName>style.visibility</p:attrName>
                                        </p:attrNameLst>
                                      </p:cBhvr>
                                      <p:to>
                                        <p:strVal val="visible"/>
                                      </p:to>
                                    </p:set>
                                    <p:animEffect transition="in" filter="randombar(horizontal)">
                                      <p:cBhvr>
                                        <p:cTn id="12" dur="500"/>
                                        <p:tgtEl>
                                          <p:spTgt spid="9422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4224"/>
                                        </p:tgtEl>
                                        <p:attrNameLst>
                                          <p:attrName>style.visibility</p:attrName>
                                        </p:attrNameLst>
                                      </p:cBhvr>
                                      <p:to>
                                        <p:strVal val="visible"/>
                                      </p:to>
                                    </p:set>
                                    <p:animEffect transition="in" filter="randombar(horizontal)">
                                      <p:cBhvr>
                                        <p:cTn id="17" dur="500"/>
                                        <p:tgtEl>
                                          <p:spTgt spid="9422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4225"/>
                                        </p:tgtEl>
                                        <p:attrNameLst>
                                          <p:attrName>style.visibility</p:attrName>
                                        </p:attrNameLst>
                                      </p:cBhvr>
                                      <p:to>
                                        <p:strVal val="visible"/>
                                      </p:to>
                                    </p:set>
                                    <p:animEffect transition="in" filter="randombar(horizontal)">
                                      <p:cBhvr>
                                        <p:cTn id="22" dur="500"/>
                                        <p:tgtEl>
                                          <p:spTgt spid="9422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4226"/>
                                        </p:tgtEl>
                                        <p:attrNameLst>
                                          <p:attrName>style.visibility</p:attrName>
                                        </p:attrNameLst>
                                      </p:cBhvr>
                                      <p:to>
                                        <p:strVal val="visible"/>
                                      </p:to>
                                    </p:set>
                                    <p:animEffect transition="in" filter="randombar(horizontal)">
                                      <p:cBhvr>
                                        <p:cTn id="27" dur="500"/>
                                        <p:tgtEl>
                                          <p:spTgt spid="94226"/>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4227"/>
                                        </p:tgtEl>
                                        <p:attrNameLst>
                                          <p:attrName>style.visibility</p:attrName>
                                        </p:attrNameLst>
                                      </p:cBhvr>
                                      <p:to>
                                        <p:strVal val="visible"/>
                                      </p:to>
                                    </p:set>
                                    <p:animEffect transition="in" filter="randombar(horizontal)">
                                      <p:cBhvr>
                                        <p:cTn id="32" dur="500"/>
                                        <p:tgtEl>
                                          <p:spTgt spid="94227"/>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94228"/>
                                        </p:tgtEl>
                                        <p:attrNameLst>
                                          <p:attrName>style.visibility</p:attrName>
                                        </p:attrNameLst>
                                      </p:cBhvr>
                                      <p:to>
                                        <p:strVal val="visible"/>
                                      </p:to>
                                    </p:set>
                                    <p:animEffect transition="in" filter="randombar(horizontal)">
                                      <p:cBhvr>
                                        <p:cTn id="37" dur="500"/>
                                        <p:tgtEl>
                                          <p:spTgt spid="94228"/>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94221"/>
                                        </p:tgtEl>
                                        <p:attrNameLst>
                                          <p:attrName>style.visibility</p:attrName>
                                        </p:attrNameLst>
                                      </p:cBhvr>
                                      <p:to>
                                        <p:strVal val="visible"/>
                                      </p:to>
                                    </p:set>
                                    <p:animEffect transition="in" filter="randombar(horizontal)">
                                      <p:cBhvr>
                                        <p:cTn id="42" dur="500"/>
                                        <p:tgtEl>
                                          <p:spTgt spid="94221"/>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94230"/>
                                        </p:tgtEl>
                                        <p:attrNameLst>
                                          <p:attrName>style.visibility</p:attrName>
                                        </p:attrNameLst>
                                      </p:cBhvr>
                                      <p:to>
                                        <p:strVal val="visible"/>
                                      </p:to>
                                    </p:set>
                                    <p:animEffect transition="in" filter="randombar(horizontal)">
                                      <p:cBhvr>
                                        <p:cTn id="47" dur="500"/>
                                        <p:tgtEl>
                                          <p:spTgt spid="94230"/>
                                        </p:tgtEl>
                                      </p:cBhvr>
                                    </p:animEffect>
                                  </p:childTnLst>
                                </p:cTn>
                              </p:par>
                              <p:par>
                                <p:cTn id="48" presetID="14" presetClass="entr" presetSubtype="10" fill="hold" grpId="0" nodeType="withEffect">
                                  <p:stCondLst>
                                    <p:cond delay="0"/>
                                  </p:stCondLst>
                                  <p:childTnLst>
                                    <p:set>
                                      <p:cBhvr>
                                        <p:cTn id="49" dur="1" fill="hold">
                                          <p:stCondLst>
                                            <p:cond delay="0"/>
                                          </p:stCondLst>
                                        </p:cTn>
                                        <p:tgtEl>
                                          <p:spTgt spid="94231"/>
                                        </p:tgtEl>
                                        <p:attrNameLst>
                                          <p:attrName>style.visibility</p:attrName>
                                        </p:attrNameLst>
                                      </p:cBhvr>
                                      <p:to>
                                        <p:strVal val="visible"/>
                                      </p:to>
                                    </p:set>
                                    <p:animEffect transition="in" filter="randombar(horizontal)">
                                      <p:cBhvr>
                                        <p:cTn id="50" dur="500"/>
                                        <p:tgtEl>
                                          <p:spTgt spid="94231"/>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14" presetClass="entr" presetSubtype="10" fill="hold" grpId="0" nodeType="clickEffect">
                                  <p:stCondLst>
                                    <p:cond delay="0"/>
                                  </p:stCondLst>
                                  <p:childTnLst>
                                    <p:set>
                                      <p:cBhvr>
                                        <p:cTn id="54" dur="1" fill="hold">
                                          <p:stCondLst>
                                            <p:cond delay="0"/>
                                          </p:stCondLst>
                                        </p:cTn>
                                        <p:tgtEl>
                                          <p:spTgt spid="94243"/>
                                        </p:tgtEl>
                                        <p:attrNameLst>
                                          <p:attrName>style.visibility</p:attrName>
                                        </p:attrNameLst>
                                      </p:cBhvr>
                                      <p:to>
                                        <p:strVal val="visible"/>
                                      </p:to>
                                    </p:set>
                                    <p:animEffect transition="in" filter="randombar(horizontal)">
                                      <p:cBhvr>
                                        <p:cTn id="55" dur="500"/>
                                        <p:tgtEl>
                                          <p:spTgt spid="94243"/>
                                        </p:tgtEl>
                                      </p:cBhvr>
                                    </p:animEffect>
                                  </p:childTnLst>
                                </p:cTn>
                              </p:par>
                              <p:par>
                                <p:cTn id="56" presetID="14" presetClass="entr" presetSubtype="10" fill="hold" grpId="0" nodeType="withEffect">
                                  <p:stCondLst>
                                    <p:cond delay="0"/>
                                  </p:stCondLst>
                                  <p:childTnLst>
                                    <p:set>
                                      <p:cBhvr>
                                        <p:cTn id="57" dur="1" fill="hold">
                                          <p:stCondLst>
                                            <p:cond delay="0"/>
                                          </p:stCondLst>
                                        </p:cTn>
                                        <p:tgtEl>
                                          <p:spTgt spid="94242"/>
                                        </p:tgtEl>
                                        <p:attrNameLst>
                                          <p:attrName>style.visibility</p:attrName>
                                        </p:attrNameLst>
                                      </p:cBhvr>
                                      <p:to>
                                        <p:strVal val="visible"/>
                                      </p:to>
                                    </p:set>
                                    <p:animEffect transition="in" filter="randombar(horizontal)">
                                      <p:cBhvr>
                                        <p:cTn id="58" dur="500"/>
                                        <p:tgtEl>
                                          <p:spTgt spid="94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21" grpId="0"/>
      <p:bldP spid="94222" grpId="0"/>
      <p:bldP spid="94223" grpId="0"/>
      <p:bldP spid="94224" grpId="0"/>
      <p:bldP spid="94225" grpId="0"/>
      <p:bldP spid="94226" grpId="0"/>
      <p:bldP spid="94227" grpId="0"/>
      <p:bldP spid="94228" grpId="0"/>
      <p:bldP spid="94230" grpId="0"/>
      <p:bldP spid="94231" grpId="0"/>
      <p:bldP spid="94242" grpId="0"/>
      <p:bldP spid="94243"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5236" name="Rectangle 4"/>
          <p:cNvSpPr>
            <a:spLocks noChangeArrowheads="1"/>
          </p:cNvSpPr>
          <p:nvPr/>
        </p:nvSpPr>
        <p:spPr bwMode="auto">
          <a:xfrm>
            <a:off x="827088" y="981075"/>
            <a:ext cx="7704138" cy="119062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以残年</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余力，</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曾</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不能</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毁</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山之一</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毛</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其如</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土石</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何</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a:t>
            </a: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28675" name="AutoShape 5"/>
          <p:cNvSpPr/>
          <p:nvPr/>
        </p:nvSpPr>
        <p:spPr>
          <a:xfrm>
            <a:off x="6154738" y="1773238"/>
            <a:ext cx="2160587" cy="503237"/>
          </a:xfrm>
          <a:prstGeom prst="wedgeRectCallout">
            <a:avLst>
              <a:gd name="adj1" fmla="val 37875"/>
              <a:gd name="adj2" fmla="val -92903"/>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95238" name="Rectangle 6"/>
          <p:cNvSpPr>
            <a:spLocks noChangeArrowheads="1"/>
          </p:cNvSpPr>
          <p:nvPr/>
        </p:nvSpPr>
        <p:spPr bwMode="auto">
          <a:xfrm>
            <a:off x="900113" y="4005263"/>
            <a:ext cx="7561263" cy="1554163"/>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楷体_GB2312" pitchFamily="1" charset="-122"/>
                <a:cs typeface="+mn-cs"/>
              </a:rPr>
              <a:t>凭你在世上这最后的几年，剩下的这么点力气，连山上的一棵草都铲除不了，又能把泥土石头怎么样呢？”</a:t>
            </a:r>
            <a:endPar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楷体_GB2312" pitchFamily="1" charset="-122"/>
              <a:cs typeface="+mn-cs"/>
            </a:endParaRPr>
          </a:p>
        </p:txBody>
      </p:sp>
      <p:sp>
        <p:nvSpPr>
          <p:cNvPr id="28677" name="AutoShape 8"/>
          <p:cNvSpPr/>
          <p:nvPr/>
        </p:nvSpPr>
        <p:spPr>
          <a:xfrm>
            <a:off x="6010275" y="404813"/>
            <a:ext cx="2665413" cy="503237"/>
          </a:xfrm>
          <a:prstGeom prst="wedgeRectCallout">
            <a:avLst>
              <a:gd name="adj1" fmla="val -9440"/>
              <a:gd name="adj2" fmla="val 88801"/>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8678" name="AutoShape 9"/>
          <p:cNvSpPr/>
          <p:nvPr/>
        </p:nvSpPr>
        <p:spPr>
          <a:xfrm>
            <a:off x="4930775" y="404813"/>
            <a:ext cx="935038" cy="503237"/>
          </a:xfrm>
          <a:prstGeom prst="wedgeRectCallout">
            <a:avLst>
              <a:gd name="adj1" fmla="val -11458"/>
              <a:gd name="adj2" fmla="val 86907"/>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8679" name="AutoShape 10"/>
          <p:cNvSpPr/>
          <p:nvPr/>
        </p:nvSpPr>
        <p:spPr>
          <a:xfrm>
            <a:off x="3563938" y="1773238"/>
            <a:ext cx="1655762" cy="503237"/>
          </a:xfrm>
          <a:prstGeom prst="wedgeRectCallout">
            <a:avLst>
              <a:gd name="adj1" fmla="val -28236"/>
              <a:gd name="adj2" fmla="val -86278"/>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8680" name="AutoShape 11"/>
          <p:cNvSpPr/>
          <p:nvPr/>
        </p:nvSpPr>
        <p:spPr>
          <a:xfrm>
            <a:off x="2266950" y="404813"/>
            <a:ext cx="1871663" cy="503237"/>
          </a:xfrm>
          <a:prstGeom prst="wedgeRectCallout">
            <a:avLst>
              <a:gd name="adj1" fmla="val -66963"/>
              <a:gd name="adj2" fmla="val 84699"/>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8681" name="AutoShape 12"/>
          <p:cNvSpPr/>
          <p:nvPr/>
        </p:nvSpPr>
        <p:spPr>
          <a:xfrm>
            <a:off x="538163" y="404813"/>
            <a:ext cx="1584325" cy="503237"/>
          </a:xfrm>
          <a:prstGeom prst="wedgeRectCallout">
            <a:avLst>
              <a:gd name="adj1" fmla="val -11926"/>
              <a:gd name="adj2" fmla="val 94481"/>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95245" name="Text Box 13"/>
          <p:cNvSpPr txBox="1"/>
          <p:nvPr/>
        </p:nvSpPr>
        <p:spPr>
          <a:xfrm>
            <a:off x="538163" y="404813"/>
            <a:ext cx="2016125"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介词，凭</a:t>
            </a:r>
            <a:endParaRPr lang="zh-CN" altLang="en-US" sz="2800" b="1">
              <a:solidFill>
                <a:srgbClr val="000000"/>
              </a:solidFill>
              <a:latin typeface="Arial" panose="020b0604020202020204" pitchFamily="34" charset="0"/>
            </a:endParaRPr>
          </a:p>
        </p:txBody>
      </p:sp>
      <p:sp>
        <p:nvSpPr>
          <p:cNvPr id="95246" name="Text Box 14"/>
          <p:cNvSpPr txBox="1"/>
          <p:nvPr/>
        </p:nvSpPr>
        <p:spPr>
          <a:xfrm>
            <a:off x="2193925" y="404813"/>
            <a:ext cx="2089150"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余年，暮年</a:t>
            </a:r>
            <a:endParaRPr lang="zh-CN" altLang="en-US" sz="2800" b="1">
              <a:solidFill>
                <a:srgbClr val="000000"/>
              </a:solidFill>
              <a:latin typeface="Arial" panose="020b0604020202020204" pitchFamily="34" charset="0"/>
            </a:endParaRPr>
          </a:p>
        </p:txBody>
      </p:sp>
      <p:sp>
        <p:nvSpPr>
          <p:cNvPr id="95247" name="Text Box 15"/>
          <p:cNvSpPr txBox="1"/>
          <p:nvPr/>
        </p:nvSpPr>
        <p:spPr>
          <a:xfrm>
            <a:off x="3635375" y="1773238"/>
            <a:ext cx="1800225"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连</a:t>
            </a:r>
            <a:r>
              <a:rPr lang="en-US" altLang="zh-CN" sz="2800" b="1">
                <a:solidFill>
                  <a:srgbClr val="000000"/>
                </a:solidFill>
                <a:latin typeface="宋体" panose="02010600030101010101" pitchFamily="2" charset="-122"/>
              </a:rPr>
              <a:t>……</a:t>
            </a:r>
            <a:r>
              <a:rPr lang="zh-CN" altLang="en-US" sz="2800" b="1">
                <a:solidFill>
                  <a:srgbClr val="000000"/>
                </a:solidFill>
                <a:latin typeface="Arial" panose="020b0604020202020204" pitchFamily="34" charset="0"/>
              </a:rPr>
              <a:t>都</a:t>
            </a:r>
            <a:endParaRPr lang="zh-CN" altLang="en-US" sz="2800" b="1">
              <a:solidFill>
                <a:srgbClr val="000000"/>
              </a:solidFill>
              <a:latin typeface="Arial" panose="020b0604020202020204" pitchFamily="34" charset="0"/>
            </a:endParaRPr>
          </a:p>
        </p:txBody>
      </p:sp>
      <p:sp>
        <p:nvSpPr>
          <p:cNvPr id="95248" name="Text Box 16"/>
          <p:cNvSpPr txBox="1"/>
          <p:nvPr/>
        </p:nvSpPr>
        <p:spPr>
          <a:xfrm>
            <a:off x="4930775" y="404813"/>
            <a:ext cx="1079500"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铲除</a:t>
            </a:r>
            <a:endParaRPr lang="zh-CN" altLang="en-US" sz="2800" b="1">
              <a:solidFill>
                <a:srgbClr val="000000"/>
              </a:solidFill>
              <a:latin typeface="Arial" panose="020b0604020202020204" pitchFamily="34" charset="0"/>
            </a:endParaRPr>
          </a:p>
        </p:txBody>
      </p:sp>
      <p:sp>
        <p:nvSpPr>
          <p:cNvPr id="95249" name="Rectangle 17"/>
          <p:cNvSpPr/>
          <p:nvPr/>
        </p:nvSpPr>
        <p:spPr>
          <a:xfrm>
            <a:off x="6010275" y="404813"/>
            <a:ext cx="2809875" cy="519112"/>
          </a:xfrm>
          <a:prstGeom prst="rect">
            <a:avLst/>
          </a:prstGeom>
          <a:noFill/>
          <a:ln w="9525">
            <a:noFill/>
          </a:ln>
        </p:spPr>
        <p:txBody>
          <a:bodyPr>
            <a:spAutoFit/>
          </a:bodyPr>
          <a:lstStyle/>
          <a:p>
            <a:r>
              <a:rPr lang="zh-CN" altLang="en-US" sz="2800" b="1">
                <a:solidFill>
                  <a:srgbClr val="000000"/>
                </a:solidFill>
                <a:latin typeface="Arial" panose="020b0604020202020204" pitchFamily="34" charset="0"/>
              </a:rPr>
              <a:t>地面所生的草木</a:t>
            </a:r>
            <a:endParaRPr lang="zh-CN" altLang="en-US" sz="2800" b="1">
              <a:solidFill>
                <a:srgbClr val="000000"/>
              </a:solidFill>
              <a:latin typeface="Arial" panose="020b0604020202020204" pitchFamily="34" charset="0"/>
            </a:endParaRPr>
          </a:p>
        </p:txBody>
      </p:sp>
      <p:sp>
        <p:nvSpPr>
          <p:cNvPr id="95250" name="Rectangle 18"/>
          <p:cNvSpPr/>
          <p:nvPr/>
        </p:nvSpPr>
        <p:spPr>
          <a:xfrm>
            <a:off x="6084888" y="1773238"/>
            <a:ext cx="2327275" cy="519112"/>
          </a:xfrm>
          <a:prstGeom prst="rect">
            <a:avLst/>
          </a:prstGeom>
          <a:noFill/>
          <a:ln w="9525">
            <a:noFill/>
          </a:ln>
        </p:spPr>
        <p:txBody>
          <a:bodyPr wrap="none">
            <a:spAutoFit/>
          </a:bodyPr>
          <a:lstStyle/>
          <a:p>
            <a:r>
              <a:rPr lang="zh-CN" altLang="en-US" sz="2800" b="1">
                <a:solidFill>
                  <a:srgbClr val="000000"/>
                </a:solidFill>
                <a:latin typeface="Arial" panose="020b0604020202020204" pitchFamily="34" charset="0"/>
              </a:rPr>
              <a:t>加强反问语气</a:t>
            </a:r>
            <a:endParaRPr lang="zh-CN" altLang="en-US" sz="2800" b="1">
              <a:solidFill>
                <a:srgbClr val="000000"/>
              </a:solidFill>
              <a:latin typeface="Arial" panose="020b0604020202020204" pitchFamily="34" charset="0"/>
            </a:endParaRPr>
          </a:p>
        </p:txBody>
      </p:sp>
      <p:sp>
        <p:nvSpPr>
          <p:cNvPr id="28688" name="AutoShape 19"/>
          <p:cNvSpPr/>
          <p:nvPr/>
        </p:nvSpPr>
        <p:spPr>
          <a:xfrm>
            <a:off x="900113" y="2492375"/>
            <a:ext cx="2232025" cy="503238"/>
          </a:xfrm>
          <a:prstGeom prst="wedgeRectCallout">
            <a:avLst>
              <a:gd name="adj1" fmla="val -7894"/>
              <a:gd name="adj2" fmla="val -69560"/>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95252" name="Text Box 20"/>
          <p:cNvSpPr txBox="1"/>
          <p:nvPr/>
        </p:nvSpPr>
        <p:spPr>
          <a:xfrm>
            <a:off x="827088" y="2492375"/>
            <a:ext cx="2808287"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把</a:t>
            </a:r>
            <a:r>
              <a:rPr lang="en-US" altLang="zh-CN" sz="2800" b="1">
                <a:solidFill>
                  <a:srgbClr val="000000"/>
                </a:solidFill>
                <a:latin typeface="宋体" panose="02010600030101010101" pitchFamily="2" charset="-122"/>
              </a:rPr>
              <a:t>……</a:t>
            </a:r>
            <a:r>
              <a:rPr lang="zh-CN" altLang="en-US" sz="2800" b="1">
                <a:solidFill>
                  <a:srgbClr val="000000"/>
                </a:solidFill>
                <a:latin typeface="Arial" panose="020b0604020202020204" pitchFamily="34" charset="0"/>
              </a:rPr>
              <a:t>怎么样</a:t>
            </a:r>
            <a:endParaRPr lang="zh-CN" altLang="en-US" sz="2800" b="1">
              <a:solidFill>
                <a:srgbClr val="000000"/>
              </a:solidFill>
              <a:latin typeface="Arial" panose="020b0604020202020204" pitchFamily="34" charset="0"/>
            </a:endParaRPr>
          </a:p>
        </p:txBody>
      </p:sp>
      <p:sp>
        <p:nvSpPr>
          <p:cNvPr id="95253" name="Text Box 21"/>
          <p:cNvSpPr txBox="1">
            <a:spLocks noChangeArrowheads="1"/>
          </p:cNvSpPr>
          <p:nvPr/>
        </p:nvSpPr>
        <p:spPr bwMode="auto">
          <a:xfrm>
            <a:off x="900113" y="3284538"/>
            <a:ext cx="17272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rPr>
              <a:t>翻译：</a:t>
            </a:r>
            <a:endPar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endParaRPr>
          </a:p>
        </p:txBody>
      </p:sp>
      <p:sp>
        <p:nvSpPr>
          <p:cNvPr id="28691" name="AutoShape 22"/>
          <p:cNvSpPr/>
          <p:nvPr/>
        </p:nvSpPr>
        <p:spPr>
          <a:xfrm rot="-5400000">
            <a:off x="1727200" y="1520825"/>
            <a:ext cx="215900" cy="1439863"/>
          </a:xfrm>
          <a:prstGeom prst="leftBrace">
            <a:avLst>
              <a:gd name="adj1" fmla="val 55575"/>
              <a:gd name="adj2" fmla="val 50000"/>
            </a:avLst>
          </a:prstGeom>
          <a:noFill/>
          <a:ln w="38100" cap="flat" cmpd="sng">
            <a:solidFill>
              <a:srgbClr val="FF99CC"/>
            </a:solidFill>
            <a:prstDash val="solid"/>
            <a:headEnd type="none" w="med" len="med"/>
            <a:tailEnd type="none" w="med" len="med"/>
          </a:ln>
        </p:spPr>
        <p:txBody>
          <a:bodyPr wrap="none" anchor="ctr"/>
          <a:lstStyle/>
          <a:p>
            <a:endParaRPr lang="zh-CN" altLang="en-US">
              <a:latin typeface="Garamond" panose="02020404030301010803"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5245"/>
                                        </p:tgtEl>
                                        <p:attrNameLst>
                                          <p:attrName>style.visibility</p:attrName>
                                        </p:attrNameLst>
                                      </p:cBhvr>
                                      <p:to>
                                        <p:strVal val="visible"/>
                                      </p:to>
                                    </p:set>
                                    <p:animEffect transition="in" filter="randombar(horizontal)">
                                      <p:cBhvr>
                                        <p:cTn id="7" dur="500"/>
                                        <p:tgtEl>
                                          <p:spTgt spid="9524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5246"/>
                                        </p:tgtEl>
                                        <p:attrNameLst>
                                          <p:attrName>style.visibility</p:attrName>
                                        </p:attrNameLst>
                                      </p:cBhvr>
                                      <p:to>
                                        <p:strVal val="visible"/>
                                      </p:to>
                                    </p:set>
                                    <p:animEffect transition="in" filter="randombar(horizontal)">
                                      <p:cBhvr>
                                        <p:cTn id="12" dur="500"/>
                                        <p:tgtEl>
                                          <p:spTgt spid="95246"/>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5247"/>
                                        </p:tgtEl>
                                        <p:attrNameLst>
                                          <p:attrName>style.visibility</p:attrName>
                                        </p:attrNameLst>
                                      </p:cBhvr>
                                      <p:to>
                                        <p:strVal val="visible"/>
                                      </p:to>
                                    </p:set>
                                    <p:animEffect transition="in" filter="randombar(horizontal)">
                                      <p:cBhvr>
                                        <p:cTn id="17" dur="500"/>
                                        <p:tgtEl>
                                          <p:spTgt spid="9524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5248"/>
                                        </p:tgtEl>
                                        <p:attrNameLst>
                                          <p:attrName>style.visibility</p:attrName>
                                        </p:attrNameLst>
                                      </p:cBhvr>
                                      <p:to>
                                        <p:strVal val="visible"/>
                                      </p:to>
                                    </p:set>
                                    <p:animEffect transition="in" filter="randombar(horizontal)">
                                      <p:cBhvr>
                                        <p:cTn id="22" dur="500"/>
                                        <p:tgtEl>
                                          <p:spTgt spid="9524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5249"/>
                                        </p:tgtEl>
                                        <p:attrNameLst>
                                          <p:attrName>style.visibility</p:attrName>
                                        </p:attrNameLst>
                                      </p:cBhvr>
                                      <p:to>
                                        <p:strVal val="visible"/>
                                      </p:to>
                                    </p:set>
                                    <p:animEffect transition="in" filter="randombar(horizontal)">
                                      <p:cBhvr>
                                        <p:cTn id="27" dur="500"/>
                                        <p:tgtEl>
                                          <p:spTgt spid="95249"/>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5250"/>
                                        </p:tgtEl>
                                        <p:attrNameLst>
                                          <p:attrName>style.visibility</p:attrName>
                                        </p:attrNameLst>
                                      </p:cBhvr>
                                      <p:to>
                                        <p:strVal val="visible"/>
                                      </p:to>
                                    </p:set>
                                    <p:animEffect transition="in" filter="randombar(horizontal)">
                                      <p:cBhvr>
                                        <p:cTn id="32" dur="500"/>
                                        <p:tgtEl>
                                          <p:spTgt spid="95250"/>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95252"/>
                                        </p:tgtEl>
                                        <p:attrNameLst>
                                          <p:attrName>style.visibility</p:attrName>
                                        </p:attrNameLst>
                                      </p:cBhvr>
                                      <p:to>
                                        <p:strVal val="visible"/>
                                      </p:to>
                                    </p:set>
                                    <p:animEffect transition="in" filter="randombar(horizontal)">
                                      <p:cBhvr>
                                        <p:cTn id="37" dur="500"/>
                                        <p:tgtEl>
                                          <p:spTgt spid="95252"/>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95238"/>
                                        </p:tgtEl>
                                        <p:attrNameLst>
                                          <p:attrName>style.visibility</p:attrName>
                                        </p:attrNameLst>
                                      </p:cBhvr>
                                      <p:to>
                                        <p:strVal val="visible"/>
                                      </p:to>
                                    </p:set>
                                    <p:animEffect transition="in" filter="randombar(horizontal)">
                                      <p:cBhvr>
                                        <p:cTn id="42" dur="500"/>
                                        <p:tgtEl>
                                          <p:spTgt spid="952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8" grpId="0"/>
      <p:bldP spid="95245" grpId="0"/>
      <p:bldP spid="95246" grpId="0"/>
      <p:bldP spid="95247" grpId="0"/>
      <p:bldP spid="95248" grpId="0"/>
      <p:bldP spid="95249" grpId="0"/>
      <p:bldP spid="95250" grpId="0"/>
      <p:bldP spid="95252"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6260" name="Rectangle 4"/>
          <p:cNvSpPr>
            <a:spLocks noChangeArrowheads="1"/>
          </p:cNvSpPr>
          <p:nvPr/>
        </p:nvSpPr>
        <p:spPr bwMode="auto">
          <a:xfrm>
            <a:off x="323850" y="981075"/>
            <a:ext cx="8956675" cy="64611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北山愚公</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长息</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曰：“汝</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心</a:t>
            </a:r>
            <a:r>
              <a:rPr kumimoji="0" lang="zh-CN" altLang="en-US" sz="3600" b="1" i="0" u="none" strike="noStrike" kern="1200" cap="none" spc="0" normalizeH="0" baseline="0" noProof="0">
                <a:ln>
                  <a:noFill/>
                </a:ln>
                <a:solidFill>
                  <a:srgbClr val="66FF99"/>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之</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固</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，固不可</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彻</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a:t>
            </a:r>
            <a:endPar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endParaRPr>
          </a:p>
        </p:txBody>
      </p:sp>
      <p:sp>
        <p:nvSpPr>
          <p:cNvPr id="29699" name="AutoShape 7"/>
          <p:cNvSpPr/>
          <p:nvPr/>
        </p:nvSpPr>
        <p:spPr>
          <a:xfrm>
            <a:off x="4859338" y="1700213"/>
            <a:ext cx="936625" cy="503237"/>
          </a:xfrm>
          <a:prstGeom prst="wedgeRectCallout">
            <a:avLst>
              <a:gd name="adj1" fmla="val 55931"/>
              <a:gd name="adj2" fmla="val -81861"/>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9700" name="AutoShape 8"/>
          <p:cNvSpPr/>
          <p:nvPr/>
        </p:nvSpPr>
        <p:spPr>
          <a:xfrm>
            <a:off x="3563938" y="404813"/>
            <a:ext cx="2232025" cy="503237"/>
          </a:xfrm>
          <a:prstGeom prst="wedgeRectCallout">
            <a:avLst>
              <a:gd name="adj1" fmla="val 35347"/>
              <a:gd name="adj2" fmla="val 77759"/>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29701" name="AutoShape 9"/>
          <p:cNvSpPr/>
          <p:nvPr/>
        </p:nvSpPr>
        <p:spPr>
          <a:xfrm>
            <a:off x="2268538" y="404813"/>
            <a:ext cx="936625" cy="503237"/>
          </a:xfrm>
          <a:prstGeom prst="wedgeRectCallout">
            <a:avLst>
              <a:gd name="adj1" fmla="val 7120"/>
              <a:gd name="adj2" fmla="val 90694"/>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96266" name="Rectangle 10"/>
          <p:cNvSpPr/>
          <p:nvPr/>
        </p:nvSpPr>
        <p:spPr>
          <a:xfrm>
            <a:off x="2268538" y="404813"/>
            <a:ext cx="898525" cy="519112"/>
          </a:xfrm>
          <a:prstGeom prst="rect">
            <a:avLst/>
          </a:prstGeom>
          <a:noFill/>
          <a:ln w="9525">
            <a:noFill/>
          </a:ln>
        </p:spPr>
        <p:txBody>
          <a:bodyPr wrap="none">
            <a:spAutoFit/>
          </a:bodyPr>
          <a:lstStyle/>
          <a:p>
            <a:r>
              <a:rPr lang="zh-CN" altLang="en-US" sz="2800" b="1">
                <a:solidFill>
                  <a:srgbClr val="000000"/>
                </a:solidFill>
                <a:latin typeface="Arial" panose="020b0604020202020204" pitchFamily="34" charset="0"/>
              </a:rPr>
              <a:t>长叹</a:t>
            </a:r>
            <a:endParaRPr lang="zh-CN" altLang="en-US" sz="2800" b="1">
              <a:solidFill>
                <a:srgbClr val="000000"/>
              </a:solidFill>
              <a:latin typeface="Arial" panose="020b0604020202020204" pitchFamily="34" charset="0"/>
            </a:endParaRPr>
          </a:p>
        </p:txBody>
      </p:sp>
      <p:sp>
        <p:nvSpPr>
          <p:cNvPr id="96267" name="Text Box 11"/>
          <p:cNvSpPr txBox="1"/>
          <p:nvPr/>
        </p:nvSpPr>
        <p:spPr>
          <a:xfrm>
            <a:off x="3492500" y="404813"/>
            <a:ext cx="2808288"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取独，不译</a:t>
            </a:r>
            <a:endParaRPr lang="zh-CN" altLang="en-US" sz="2800" b="1">
              <a:solidFill>
                <a:srgbClr val="000000"/>
              </a:solidFill>
              <a:latin typeface="Arial" panose="020b0604020202020204" pitchFamily="34" charset="0"/>
            </a:endParaRPr>
          </a:p>
        </p:txBody>
      </p:sp>
      <p:sp>
        <p:nvSpPr>
          <p:cNvPr id="96268" name="Rectangle 12"/>
          <p:cNvSpPr/>
          <p:nvPr/>
        </p:nvSpPr>
        <p:spPr>
          <a:xfrm>
            <a:off x="4859338" y="1700213"/>
            <a:ext cx="898525" cy="519112"/>
          </a:xfrm>
          <a:prstGeom prst="rect">
            <a:avLst/>
          </a:prstGeom>
          <a:noFill/>
          <a:ln w="9525">
            <a:noFill/>
          </a:ln>
        </p:spPr>
        <p:txBody>
          <a:bodyPr wrap="none">
            <a:spAutoFit/>
          </a:bodyPr>
          <a:lstStyle/>
          <a:p>
            <a:r>
              <a:rPr lang="zh-CN" altLang="en-US" sz="2800" b="1">
                <a:solidFill>
                  <a:srgbClr val="000000"/>
                </a:solidFill>
                <a:latin typeface="Arial" panose="020b0604020202020204" pitchFamily="34" charset="0"/>
              </a:rPr>
              <a:t>固执</a:t>
            </a:r>
            <a:endParaRPr lang="zh-CN" altLang="en-US" sz="2800" b="1">
              <a:solidFill>
                <a:srgbClr val="000000"/>
              </a:solidFill>
              <a:latin typeface="Arial" panose="020b0604020202020204" pitchFamily="34" charset="0"/>
            </a:endParaRPr>
          </a:p>
        </p:txBody>
      </p:sp>
      <p:sp>
        <p:nvSpPr>
          <p:cNvPr id="29705" name="AutoShape 13"/>
          <p:cNvSpPr/>
          <p:nvPr/>
        </p:nvSpPr>
        <p:spPr>
          <a:xfrm>
            <a:off x="7451725" y="1773238"/>
            <a:ext cx="1081088" cy="503237"/>
          </a:xfrm>
          <a:prstGeom prst="wedgeRectCallout">
            <a:avLst>
              <a:gd name="adj1" fmla="val 17546"/>
              <a:gd name="adj2" fmla="val -91639"/>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96270" name="Rectangle 14"/>
          <p:cNvSpPr/>
          <p:nvPr/>
        </p:nvSpPr>
        <p:spPr>
          <a:xfrm>
            <a:off x="7524750" y="1773238"/>
            <a:ext cx="1044575" cy="519112"/>
          </a:xfrm>
          <a:prstGeom prst="rect">
            <a:avLst/>
          </a:prstGeom>
          <a:noFill/>
          <a:ln w="9525">
            <a:noFill/>
          </a:ln>
        </p:spPr>
        <p:txBody>
          <a:bodyPr>
            <a:spAutoFit/>
          </a:bodyPr>
          <a:lstStyle/>
          <a:p>
            <a:r>
              <a:rPr lang="zh-CN" altLang="en-US" sz="2800" b="1">
                <a:solidFill>
                  <a:srgbClr val="000000"/>
                </a:solidFill>
                <a:latin typeface="Arial" panose="020b0604020202020204" pitchFamily="34" charset="0"/>
              </a:rPr>
              <a:t>通达</a:t>
            </a:r>
            <a:endParaRPr lang="zh-CN" altLang="en-US" sz="2800" b="1">
              <a:solidFill>
                <a:srgbClr val="000000"/>
              </a:solidFill>
              <a:latin typeface="Arial" panose="020b0604020202020204" pitchFamily="34" charset="0"/>
            </a:endParaRPr>
          </a:p>
        </p:txBody>
      </p:sp>
      <p:sp>
        <p:nvSpPr>
          <p:cNvPr id="96271" name="Rectangle 15"/>
          <p:cNvSpPr>
            <a:spLocks noChangeArrowheads="1"/>
          </p:cNvSpPr>
          <p:nvPr/>
        </p:nvSpPr>
        <p:spPr bwMode="auto">
          <a:xfrm>
            <a:off x="1042988" y="4149725"/>
            <a:ext cx="7588250" cy="10668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楷体_GB2312" pitchFamily="1" charset="-122"/>
                <a:cs typeface="+mn-cs"/>
              </a:rPr>
              <a:t>愚公长叹一声说：“你思想顽固，顽固到不能通达事理的地步，</a:t>
            </a:r>
            <a:endPar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楷体_GB2312" pitchFamily="1" charset="-122"/>
              <a:cs typeface="+mn-cs"/>
            </a:endParaRPr>
          </a:p>
        </p:txBody>
      </p:sp>
      <p:sp>
        <p:nvSpPr>
          <p:cNvPr id="29708" name="AutoShape 16"/>
          <p:cNvSpPr/>
          <p:nvPr/>
        </p:nvSpPr>
        <p:spPr>
          <a:xfrm>
            <a:off x="2051050" y="1700213"/>
            <a:ext cx="2520950" cy="1008062"/>
          </a:xfrm>
          <a:prstGeom prst="wedgeRectCallout">
            <a:avLst>
              <a:gd name="adj1" fmla="val 66435"/>
              <a:gd name="adj2" fmla="val -70472"/>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96273" name="Text Box 17"/>
          <p:cNvSpPr txBox="1"/>
          <p:nvPr/>
        </p:nvSpPr>
        <p:spPr>
          <a:xfrm>
            <a:off x="1979613" y="1700213"/>
            <a:ext cx="2879725" cy="946150"/>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古人认为心主思，这里指思想</a:t>
            </a:r>
            <a:endParaRPr lang="zh-CN" altLang="en-US" sz="2800" b="1">
              <a:solidFill>
                <a:srgbClr val="000000"/>
              </a:solidFill>
              <a:latin typeface="Arial" panose="020b0604020202020204" pitchFamily="34" charset="0"/>
            </a:endParaRPr>
          </a:p>
        </p:txBody>
      </p:sp>
      <p:sp>
        <p:nvSpPr>
          <p:cNvPr id="96274" name="Text Box 18"/>
          <p:cNvSpPr txBox="1">
            <a:spLocks noChangeArrowheads="1"/>
          </p:cNvSpPr>
          <p:nvPr/>
        </p:nvSpPr>
        <p:spPr bwMode="auto">
          <a:xfrm>
            <a:off x="1042988" y="3357563"/>
            <a:ext cx="17272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rPr>
              <a:t>翻译：</a:t>
            </a:r>
            <a:endPar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6266"/>
                                        </p:tgtEl>
                                        <p:attrNameLst>
                                          <p:attrName>style.visibility</p:attrName>
                                        </p:attrNameLst>
                                      </p:cBhvr>
                                      <p:to>
                                        <p:strVal val="visible"/>
                                      </p:to>
                                    </p:set>
                                    <p:animEffect transition="in" filter="randombar(horizontal)">
                                      <p:cBhvr>
                                        <p:cTn id="7" dur="500"/>
                                        <p:tgtEl>
                                          <p:spTgt spid="9626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6273"/>
                                        </p:tgtEl>
                                        <p:attrNameLst>
                                          <p:attrName>style.visibility</p:attrName>
                                        </p:attrNameLst>
                                      </p:cBhvr>
                                      <p:to>
                                        <p:strVal val="visible"/>
                                      </p:to>
                                    </p:set>
                                    <p:animEffect transition="in" filter="randombar(horizontal)">
                                      <p:cBhvr>
                                        <p:cTn id="12" dur="500"/>
                                        <p:tgtEl>
                                          <p:spTgt spid="9627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6267"/>
                                        </p:tgtEl>
                                        <p:attrNameLst>
                                          <p:attrName>style.visibility</p:attrName>
                                        </p:attrNameLst>
                                      </p:cBhvr>
                                      <p:to>
                                        <p:strVal val="visible"/>
                                      </p:to>
                                    </p:set>
                                    <p:animEffect transition="in" filter="randombar(horizontal)">
                                      <p:cBhvr>
                                        <p:cTn id="17" dur="500"/>
                                        <p:tgtEl>
                                          <p:spTgt spid="96267"/>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6268"/>
                                        </p:tgtEl>
                                        <p:attrNameLst>
                                          <p:attrName>style.visibility</p:attrName>
                                        </p:attrNameLst>
                                      </p:cBhvr>
                                      <p:to>
                                        <p:strVal val="visible"/>
                                      </p:to>
                                    </p:set>
                                    <p:animEffect transition="in" filter="randombar(horizontal)">
                                      <p:cBhvr>
                                        <p:cTn id="22" dur="500"/>
                                        <p:tgtEl>
                                          <p:spTgt spid="96268"/>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6270"/>
                                        </p:tgtEl>
                                        <p:attrNameLst>
                                          <p:attrName>style.visibility</p:attrName>
                                        </p:attrNameLst>
                                      </p:cBhvr>
                                      <p:to>
                                        <p:strVal val="visible"/>
                                      </p:to>
                                    </p:set>
                                    <p:animEffect transition="in" filter="randombar(horizontal)">
                                      <p:cBhvr>
                                        <p:cTn id="27" dur="500"/>
                                        <p:tgtEl>
                                          <p:spTgt spid="9627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6271"/>
                                        </p:tgtEl>
                                        <p:attrNameLst>
                                          <p:attrName>style.visibility</p:attrName>
                                        </p:attrNameLst>
                                      </p:cBhvr>
                                      <p:to>
                                        <p:strVal val="visible"/>
                                      </p:to>
                                    </p:set>
                                    <p:animEffect transition="in" filter="randombar(horizontal)">
                                      <p:cBhvr>
                                        <p:cTn id="32" dur="500"/>
                                        <p:tgtEl>
                                          <p:spTgt spid="962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6" grpId="0"/>
      <p:bldP spid="96267" grpId="0"/>
      <p:bldP spid="96268" grpId="0"/>
      <p:bldP spid="96270" grpId="0"/>
      <p:bldP spid="96271" grpId="0"/>
      <p:bldP spid="96273"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7284" name="Rectangle 4"/>
          <p:cNvSpPr>
            <a:spLocks noChangeArrowheads="1"/>
          </p:cNvSpPr>
          <p:nvPr/>
        </p:nvSpPr>
        <p:spPr bwMode="auto">
          <a:xfrm>
            <a:off x="468313" y="1125538"/>
            <a:ext cx="8413750" cy="641350"/>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曾</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不</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若</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孀妻</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弱子</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虽</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我</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之</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死，有子存</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焉</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a:t>
            </a:r>
            <a:endPar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endParaRPr>
          </a:p>
        </p:txBody>
      </p:sp>
      <p:sp>
        <p:nvSpPr>
          <p:cNvPr id="30723" name="AutoShape 5"/>
          <p:cNvSpPr/>
          <p:nvPr/>
        </p:nvSpPr>
        <p:spPr>
          <a:xfrm>
            <a:off x="5940425" y="476250"/>
            <a:ext cx="2232025" cy="503238"/>
          </a:xfrm>
          <a:prstGeom prst="wedgeRectCallout">
            <a:avLst>
              <a:gd name="adj1" fmla="val 46301"/>
              <a:gd name="adj2" fmla="val 95111"/>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97286" name="Rectangle 6"/>
          <p:cNvSpPr>
            <a:spLocks noChangeArrowheads="1"/>
          </p:cNvSpPr>
          <p:nvPr/>
        </p:nvSpPr>
        <p:spPr bwMode="auto">
          <a:xfrm>
            <a:off x="1042988" y="4149725"/>
            <a:ext cx="7272338" cy="10668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楷体_GB2312" pitchFamily="1" charset="-122"/>
                <a:cs typeface="+mn-cs"/>
              </a:rPr>
              <a:t>连寡妇孤儿都不如。即使我死了，还有儿子在呀；</a:t>
            </a:r>
            <a:endPar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楷体_GB2312" pitchFamily="1" charset="-122"/>
              <a:cs typeface="+mn-cs"/>
            </a:endParaRPr>
          </a:p>
        </p:txBody>
      </p:sp>
      <p:sp>
        <p:nvSpPr>
          <p:cNvPr id="30725" name="AutoShape 8"/>
          <p:cNvSpPr/>
          <p:nvPr/>
        </p:nvSpPr>
        <p:spPr>
          <a:xfrm>
            <a:off x="3851275" y="1916113"/>
            <a:ext cx="2952750" cy="1008062"/>
          </a:xfrm>
          <a:prstGeom prst="wedgeRectCallout">
            <a:avLst>
              <a:gd name="adj1" fmla="val 593"/>
              <a:gd name="adj2" fmla="val -74565"/>
            </a:avLst>
          </a:prstGeom>
          <a:solidFill>
            <a:srgbClr val="FF99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30726" name="AutoShape 9"/>
          <p:cNvSpPr/>
          <p:nvPr/>
        </p:nvSpPr>
        <p:spPr>
          <a:xfrm>
            <a:off x="2843213" y="188913"/>
            <a:ext cx="2881312" cy="936625"/>
          </a:xfrm>
          <a:prstGeom prst="wedgeRectCallout">
            <a:avLst>
              <a:gd name="adj1" fmla="val 5593"/>
              <a:gd name="adj2" fmla="val 63222"/>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30727" name="AutoShape 10"/>
          <p:cNvSpPr/>
          <p:nvPr/>
        </p:nvSpPr>
        <p:spPr>
          <a:xfrm>
            <a:off x="2700338" y="1916113"/>
            <a:ext cx="935037" cy="503237"/>
          </a:xfrm>
          <a:prstGeom prst="wedgeRectCallout">
            <a:avLst>
              <a:gd name="adj1" fmla="val 17741"/>
              <a:gd name="adj2" fmla="val -92903"/>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30728" name="AutoShape 11"/>
          <p:cNvSpPr/>
          <p:nvPr/>
        </p:nvSpPr>
        <p:spPr>
          <a:xfrm>
            <a:off x="468313" y="476250"/>
            <a:ext cx="1727200" cy="503238"/>
          </a:xfrm>
          <a:prstGeom prst="wedgeRectCallout">
            <a:avLst>
              <a:gd name="adj1" fmla="val -31065"/>
              <a:gd name="adj2" fmla="val 97634"/>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97292" name="Text Box 12"/>
          <p:cNvSpPr txBox="1"/>
          <p:nvPr/>
        </p:nvSpPr>
        <p:spPr>
          <a:xfrm>
            <a:off x="468313" y="476250"/>
            <a:ext cx="1800225"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连</a:t>
            </a:r>
            <a:r>
              <a:rPr lang="en-US" altLang="zh-CN" sz="2800" b="1">
                <a:solidFill>
                  <a:srgbClr val="000000"/>
                </a:solidFill>
                <a:latin typeface="宋体" panose="02010600030101010101" pitchFamily="2" charset="-122"/>
              </a:rPr>
              <a:t>……</a:t>
            </a:r>
            <a:r>
              <a:rPr lang="zh-CN" altLang="en-US" sz="2800" b="1">
                <a:solidFill>
                  <a:srgbClr val="000000"/>
                </a:solidFill>
                <a:latin typeface="Arial" panose="020b0604020202020204" pitchFamily="34" charset="0"/>
              </a:rPr>
              <a:t>都</a:t>
            </a:r>
            <a:endParaRPr lang="zh-CN" altLang="en-US" sz="2800" b="1">
              <a:solidFill>
                <a:srgbClr val="000000"/>
              </a:solidFill>
              <a:latin typeface="Arial" panose="020b0604020202020204" pitchFamily="34" charset="0"/>
            </a:endParaRPr>
          </a:p>
        </p:txBody>
      </p:sp>
      <p:sp>
        <p:nvSpPr>
          <p:cNvPr id="97293" name="Text Box 13"/>
          <p:cNvSpPr txBox="1"/>
          <p:nvPr/>
        </p:nvSpPr>
        <p:spPr>
          <a:xfrm>
            <a:off x="2700338" y="1916113"/>
            <a:ext cx="1152525"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孤儿</a:t>
            </a:r>
            <a:endParaRPr lang="zh-CN" altLang="en-US" sz="2800" b="1">
              <a:solidFill>
                <a:srgbClr val="000000"/>
              </a:solidFill>
              <a:latin typeface="Arial" panose="020b0604020202020204" pitchFamily="34" charset="0"/>
            </a:endParaRPr>
          </a:p>
        </p:txBody>
      </p:sp>
      <p:sp>
        <p:nvSpPr>
          <p:cNvPr id="97294" name="Text Box 14"/>
          <p:cNvSpPr txBox="1"/>
          <p:nvPr/>
        </p:nvSpPr>
        <p:spPr>
          <a:xfrm>
            <a:off x="2771775" y="188913"/>
            <a:ext cx="3095625" cy="946150"/>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连词，即使，表示虚拟情况的让步</a:t>
            </a:r>
            <a:endParaRPr lang="zh-CN" altLang="en-US" sz="2800" b="1">
              <a:solidFill>
                <a:srgbClr val="000000"/>
              </a:solidFill>
              <a:latin typeface="Arial" panose="020b0604020202020204" pitchFamily="34" charset="0"/>
            </a:endParaRPr>
          </a:p>
        </p:txBody>
      </p:sp>
      <p:sp>
        <p:nvSpPr>
          <p:cNvPr id="97287" name="Rectangle 7"/>
          <p:cNvSpPr/>
          <p:nvPr/>
        </p:nvSpPr>
        <p:spPr>
          <a:xfrm>
            <a:off x="3779838" y="1916113"/>
            <a:ext cx="3311525" cy="1384300"/>
          </a:xfrm>
          <a:prstGeom prst="rect">
            <a:avLst/>
          </a:prstGeom>
          <a:noFill/>
          <a:ln w="9525">
            <a:noFill/>
          </a:ln>
        </p:spPr>
        <p:txBody>
          <a:bodyPr anchor="ctr">
            <a:spAutoFit/>
          </a:bodyPr>
          <a:lstStyle/>
          <a:p>
            <a:r>
              <a:rPr lang="zh-CN" altLang="en-US" sz="2800" b="1">
                <a:solidFill>
                  <a:srgbClr val="000000"/>
                </a:solidFill>
                <a:latin typeface="宋体" panose="02010600030101010101" pitchFamily="2" charset="-122"/>
              </a:rPr>
              <a:t>结构助词，用在主谓之间，取独，无意 </a:t>
            </a:r>
            <a:endParaRPr lang="zh-CN" altLang="en-US" sz="2800" b="1">
              <a:solidFill>
                <a:srgbClr val="000000"/>
              </a:solidFill>
              <a:latin typeface="宋体" panose="02010600030101010101" pitchFamily="2" charset="-122"/>
            </a:endParaRPr>
          </a:p>
        </p:txBody>
      </p:sp>
      <p:sp>
        <p:nvSpPr>
          <p:cNvPr id="97295" name="Text Box 15"/>
          <p:cNvSpPr txBox="1"/>
          <p:nvPr/>
        </p:nvSpPr>
        <p:spPr>
          <a:xfrm>
            <a:off x="5867400" y="476250"/>
            <a:ext cx="2663825"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语气助词，呀</a:t>
            </a:r>
            <a:endParaRPr lang="zh-CN" altLang="en-US" sz="2800" b="1">
              <a:solidFill>
                <a:srgbClr val="000000"/>
              </a:solidFill>
              <a:latin typeface="Arial" panose="020b0604020202020204" pitchFamily="34" charset="0"/>
            </a:endParaRPr>
          </a:p>
        </p:txBody>
      </p:sp>
      <p:sp>
        <p:nvSpPr>
          <p:cNvPr id="97296" name="Text Box 16"/>
          <p:cNvSpPr txBox="1">
            <a:spLocks noChangeArrowheads="1"/>
          </p:cNvSpPr>
          <p:nvPr/>
        </p:nvSpPr>
        <p:spPr bwMode="auto">
          <a:xfrm>
            <a:off x="1042988" y="3357563"/>
            <a:ext cx="17272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rPr>
              <a:t>翻译：</a:t>
            </a:r>
            <a:endPar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endParaRPr>
          </a:p>
        </p:txBody>
      </p:sp>
      <p:sp>
        <p:nvSpPr>
          <p:cNvPr id="30735" name="AutoShape 17"/>
          <p:cNvSpPr/>
          <p:nvPr/>
        </p:nvSpPr>
        <p:spPr>
          <a:xfrm>
            <a:off x="1331913" y="1916113"/>
            <a:ext cx="574675" cy="503237"/>
          </a:xfrm>
          <a:prstGeom prst="wedgeRectCallout">
            <a:avLst>
              <a:gd name="adj1" fmla="val 10222"/>
              <a:gd name="adj2" fmla="val -90694"/>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97298" name="Text Box 18"/>
          <p:cNvSpPr txBox="1"/>
          <p:nvPr/>
        </p:nvSpPr>
        <p:spPr>
          <a:xfrm>
            <a:off x="1331913" y="1916113"/>
            <a:ext cx="720725"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如</a:t>
            </a:r>
            <a:endParaRPr lang="zh-CN" altLang="en-US" sz="2800" b="1">
              <a:solidFill>
                <a:srgbClr val="000000"/>
              </a:solidFill>
              <a:latin typeface="Arial" panose="020b0604020202020204" pitchFamily="34"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7292"/>
                                        </p:tgtEl>
                                        <p:attrNameLst>
                                          <p:attrName>style.visibility</p:attrName>
                                        </p:attrNameLst>
                                      </p:cBhvr>
                                      <p:to>
                                        <p:strVal val="visible"/>
                                      </p:to>
                                    </p:set>
                                    <p:animEffect transition="in" filter="randombar(horizontal)">
                                      <p:cBhvr>
                                        <p:cTn id="7" dur="500"/>
                                        <p:tgtEl>
                                          <p:spTgt spid="9729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97298"/>
                                        </p:tgtEl>
                                        <p:attrNameLst>
                                          <p:attrName>style.visibility</p:attrName>
                                        </p:attrNameLst>
                                      </p:cBhvr>
                                      <p:to>
                                        <p:strVal val="visible"/>
                                      </p:to>
                                    </p:set>
                                    <p:animEffect transition="in" filter="randombar(horizontal)">
                                      <p:cBhvr>
                                        <p:cTn id="12" dur="500"/>
                                        <p:tgtEl>
                                          <p:spTgt spid="97298"/>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7293"/>
                                        </p:tgtEl>
                                        <p:attrNameLst>
                                          <p:attrName>style.visibility</p:attrName>
                                        </p:attrNameLst>
                                      </p:cBhvr>
                                      <p:to>
                                        <p:strVal val="visible"/>
                                      </p:to>
                                    </p:set>
                                    <p:animEffect transition="in" filter="randombar(horizontal)">
                                      <p:cBhvr>
                                        <p:cTn id="17" dur="500"/>
                                        <p:tgtEl>
                                          <p:spTgt spid="97293"/>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97294"/>
                                        </p:tgtEl>
                                        <p:attrNameLst>
                                          <p:attrName>style.visibility</p:attrName>
                                        </p:attrNameLst>
                                      </p:cBhvr>
                                      <p:to>
                                        <p:strVal val="visible"/>
                                      </p:to>
                                    </p:set>
                                    <p:animEffect transition="in" filter="randombar(horizontal)">
                                      <p:cBhvr>
                                        <p:cTn id="22" dur="500"/>
                                        <p:tgtEl>
                                          <p:spTgt spid="97294"/>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97287"/>
                                        </p:tgtEl>
                                        <p:attrNameLst>
                                          <p:attrName>style.visibility</p:attrName>
                                        </p:attrNameLst>
                                      </p:cBhvr>
                                      <p:to>
                                        <p:strVal val="visible"/>
                                      </p:to>
                                    </p:set>
                                    <p:animEffect transition="in" filter="randombar(horizontal)">
                                      <p:cBhvr>
                                        <p:cTn id="27" dur="500"/>
                                        <p:tgtEl>
                                          <p:spTgt spid="9728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97295"/>
                                        </p:tgtEl>
                                        <p:attrNameLst>
                                          <p:attrName>style.visibility</p:attrName>
                                        </p:attrNameLst>
                                      </p:cBhvr>
                                      <p:to>
                                        <p:strVal val="visible"/>
                                      </p:to>
                                    </p:set>
                                    <p:animEffect transition="in" filter="randombar(horizontal)">
                                      <p:cBhvr>
                                        <p:cTn id="32" dur="500"/>
                                        <p:tgtEl>
                                          <p:spTgt spid="97295"/>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97286"/>
                                        </p:tgtEl>
                                        <p:attrNameLst>
                                          <p:attrName>style.visibility</p:attrName>
                                        </p:attrNameLst>
                                      </p:cBhvr>
                                      <p:to>
                                        <p:strVal val="visible"/>
                                      </p:to>
                                    </p:set>
                                    <p:animEffect transition="in" filter="randombar(horizontal)">
                                      <p:cBhvr>
                                        <p:cTn id="37" dur="500"/>
                                        <p:tgtEl>
                                          <p:spTgt spid="972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6" grpId="0"/>
      <p:bldP spid="97292" grpId="0"/>
      <p:bldP spid="97293" grpId="0"/>
      <p:bldP spid="97294" grpId="0"/>
      <p:bldP spid="97287" grpId="0"/>
      <p:bldP spid="97295" grpId="0"/>
      <p:bldP spid="97298"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8308" name="Rectangle 4"/>
          <p:cNvSpPr>
            <a:spLocks noChangeArrowheads="1"/>
          </p:cNvSpPr>
          <p:nvPr/>
        </p:nvSpPr>
        <p:spPr bwMode="auto">
          <a:xfrm>
            <a:off x="684213" y="908050"/>
            <a:ext cx="8137525" cy="119062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子又生孙，孙又生子；</a:t>
            </a:r>
            <a:endPar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endParaRPr>
          </a:p>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                          子又有子，子又有孙；</a:t>
            </a:r>
            <a:endPar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endParaRPr>
          </a:p>
        </p:txBody>
      </p:sp>
      <p:sp>
        <p:nvSpPr>
          <p:cNvPr id="98310" name="Rectangle 6"/>
          <p:cNvSpPr>
            <a:spLocks noChangeArrowheads="1"/>
          </p:cNvSpPr>
          <p:nvPr/>
        </p:nvSpPr>
        <p:spPr bwMode="auto">
          <a:xfrm>
            <a:off x="1116013" y="3860800"/>
            <a:ext cx="7235825" cy="10668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楷体_GB2312" pitchFamily="1" charset="-122"/>
                <a:cs typeface="+mn-cs"/>
              </a:rPr>
              <a:t>儿子又生孙子，孙子又生儿子；儿子又有儿子，儿子又有孙子；</a:t>
            </a:r>
            <a:endPar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楷体_GB2312" pitchFamily="1" charset="-122"/>
              <a:cs typeface="+mn-cs"/>
            </a:endParaRPr>
          </a:p>
        </p:txBody>
      </p:sp>
      <p:sp>
        <p:nvSpPr>
          <p:cNvPr id="98311" name="Text Box 7"/>
          <p:cNvSpPr txBox="1">
            <a:spLocks noChangeArrowheads="1"/>
          </p:cNvSpPr>
          <p:nvPr/>
        </p:nvSpPr>
        <p:spPr bwMode="auto">
          <a:xfrm>
            <a:off x="1042988" y="3068638"/>
            <a:ext cx="17272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rPr>
              <a:t>翻译：</a:t>
            </a:r>
            <a:endPar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8310"/>
                                        </p:tgtEl>
                                        <p:attrNameLst>
                                          <p:attrName>style.visibility</p:attrName>
                                        </p:attrNameLst>
                                      </p:cBhvr>
                                      <p:to>
                                        <p:strVal val="visible"/>
                                      </p:to>
                                    </p:set>
                                    <p:animEffect transition="in" filter="randombar(horizontal)">
                                      <p:cBhvr>
                                        <p:cTn id="7" dur="500"/>
                                        <p:tgtEl>
                                          <p:spTgt spid="983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10"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356" name="Rectangle 4"/>
          <p:cNvSpPr>
            <a:spLocks noChangeArrowheads="1"/>
          </p:cNvSpPr>
          <p:nvPr/>
        </p:nvSpPr>
        <p:spPr bwMode="auto">
          <a:xfrm>
            <a:off x="539750" y="692150"/>
            <a:ext cx="8281988" cy="14097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en-US" altLang="zh-CN" sz="36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        </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子子孙孙无</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穷匮</a:t>
            </a:r>
            <a:r>
              <a:rPr kumimoji="0" lang="zh-CN" altLang="en-US" sz="3600" b="1" i="0" u="none" strike="noStrike" kern="1200" cap="none" spc="0" normalizeH="0" baseline="0" noProof="0">
                <a:ln>
                  <a:noFill/>
                </a:ln>
                <a:solidFill>
                  <a:srgbClr val="FF00FF"/>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也</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a:t>
            </a:r>
            <a:r>
              <a:rPr kumimoji="0" lang="zh-CN" altLang="en-US" sz="3600" b="1" i="0" u="none" strike="noStrike" kern="1200" cap="none" spc="0" normalizeH="0" baseline="0" noProof="0">
                <a:ln>
                  <a:noFill/>
                </a:ln>
                <a:solidFill>
                  <a:srgbClr val="FF00FF"/>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而</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山不加增，</a:t>
            </a:r>
            <a:r>
              <a:rPr kumimoji="0" lang="zh-CN" altLang="en-US" sz="3600" b="1" i="0" u="none" strike="noStrike" kern="1200" cap="none" spc="0" normalizeH="0" baseline="0" noProof="0">
                <a:ln>
                  <a:noFill/>
                </a:ln>
                <a:solidFill>
                  <a:srgbClr val="FF00FF"/>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何苦</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而</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不平？</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a:ea typeface="华文新魏" panose="02010800040101010101" pitchFamily="2" charset="-122"/>
                <a:cs typeface="+mn-cs"/>
              </a:rPr>
              <a:t>”</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河曲智叟</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亡以</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应。</a:t>
            </a:r>
            <a:r>
              <a:rPr kumimoji="0" lang="zh-CN" altLang="en-US" sz="3600" b="0" i="0" u="none" strike="noStrike" kern="1200" cap="none" spc="0" normalizeH="0" baseline="0" noProof="0">
                <a:ln>
                  <a:noFill/>
                </a:ln>
                <a:solidFill>
                  <a:schemeClr val="tx1"/>
                </a:solidFill>
                <a:effectLst/>
                <a:uLnTx/>
                <a:uFillTx/>
                <a:latin typeface="华文新魏" panose="02010800040101010101" pitchFamily="2" charset="-122"/>
                <a:ea typeface="华文新魏" panose="02010800040101010101" pitchFamily="2" charset="-122"/>
                <a:cs typeface="+mn-cs"/>
              </a:rPr>
              <a:t>  </a:t>
            </a:r>
            <a:endParaRPr kumimoji="0" lang="zh-CN" altLang="en-US" sz="3600" b="0" i="0" u="none" strike="noStrike" kern="1200" cap="none" spc="0" normalizeH="0" baseline="0" noProof="0">
              <a:ln>
                <a:noFill/>
              </a:ln>
              <a:solidFill>
                <a:schemeClr val="tx1"/>
              </a:solidFill>
              <a:effectLst/>
              <a:uLnTx/>
              <a:uFillTx/>
              <a:latin typeface="华文新魏" panose="02010800040101010101" pitchFamily="2" charset="-122"/>
              <a:ea typeface="华文新魏" panose="02010800040101010101" pitchFamily="2" charset="-122"/>
              <a:cs typeface="+mn-cs"/>
            </a:endParaRPr>
          </a:p>
        </p:txBody>
      </p:sp>
      <p:sp>
        <p:nvSpPr>
          <p:cNvPr id="32771" name="AutoShape 5"/>
          <p:cNvSpPr/>
          <p:nvPr/>
        </p:nvSpPr>
        <p:spPr>
          <a:xfrm>
            <a:off x="6659563" y="2133600"/>
            <a:ext cx="2233612" cy="1223963"/>
          </a:xfrm>
          <a:prstGeom prst="wedgeRectCallout">
            <a:avLst>
              <a:gd name="adj1" fmla="val -65991"/>
              <a:gd name="adj2" fmla="val -59727"/>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00359" name="Rectangle 7"/>
          <p:cNvSpPr>
            <a:spLocks noChangeArrowheads="1"/>
          </p:cNvSpPr>
          <p:nvPr/>
        </p:nvSpPr>
        <p:spPr bwMode="auto">
          <a:xfrm>
            <a:off x="1042988" y="3933825"/>
            <a:ext cx="4968875" cy="204152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rPr>
              <a:t>子子孙孙是没有穷尽的啊。可是山不会增高加大，还愁什么挖不平呢？</a:t>
            </a: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a:ea typeface="楷体_GB2312" pitchFamily="1" charset="-122"/>
                <a:cs typeface="+mn-cs"/>
              </a:rPr>
              <a:t>”</a:t>
            </a: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rPr>
              <a:t>河曲智叟没有话来回答。 </a:t>
            </a:r>
            <a:endPar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endParaRPr>
          </a:p>
        </p:txBody>
      </p:sp>
      <p:sp>
        <p:nvSpPr>
          <p:cNvPr id="32773" name="AutoShape 8"/>
          <p:cNvSpPr/>
          <p:nvPr/>
        </p:nvSpPr>
        <p:spPr>
          <a:xfrm>
            <a:off x="3851275" y="2133600"/>
            <a:ext cx="2520950" cy="503238"/>
          </a:xfrm>
          <a:prstGeom prst="wedgeRectCallout">
            <a:avLst>
              <a:gd name="adj1" fmla="val 21852"/>
              <a:gd name="adj2" fmla="val -79968"/>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32774" name="AutoShape 9"/>
          <p:cNvSpPr/>
          <p:nvPr/>
        </p:nvSpPr>
        <p:spPr>
          <a:xfrm>
            <a:off x="1476375" y="2133600"/>
            <a:ext cx="2232025" cy="503238"/>
          </a:xfrm>
          <a:prstGeom prst="wedgeRectCallout">
            <a:avLst>
              <a:gd name="adj1" fmla="val -34139"/>
              <a:gd name="adj2" fmla="val -79968"/>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32775" name="AutoShape 10"/>
          <p:cNvSpPr/>
          <p:nvPr/>
        </p:nvSpPr>
        <p:spPr>
          <a:xfrm>
            <a:off x="428625" y="1000125"/>
            <a:ext cx="1223963" cy="503238"/>
          </a:xfrm>
          <a:prstGeom prst="wedgeRectCallout">
            <a:avLst>
              <a:gd name="adj1" fmla="val 29116"/>
              <a:gd name="adj2" fmla="val -84069"/>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32776" name="AutoShape 11"/>
          <p:cNvSpPr/>
          <p:nvPr/>
        </p:nvSpPr>
        <p:spPr>
          <a:xfrm>
            <a:off x="6227763" y="260350"/>
            <a:ext cx="2665412" cy="503238"/>
          </a:xfrm>
          <a:prstGeom prst="wedgeRectCallout">
            <a:avLst>
              <a:gd name="adj1" fmla="val -57148"/>
              <a:gd name="adj2" fmla="val 82491"/>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32777" name="AutoShape 12"/>
          <p:cNvSpPr/>
          <p:nvPr/>
        </p:nvSpPr>
        <p:spPr>
          <a:xfrm>
            <a:off x="3924300" y="260350"/>
            <a:ext cx="2232025" cy="503238"/>
          </a:xfrm>
          <a:prstGeom prst="wedgeRectCallout">
            <a:avLst>
              <a:gd name="adj1" fmla="val -1634"/>
              <a:gd name="adj2" fmla="val 73343"/>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32778" name="AutoShape 13"/>
          <p:cNvSpPr/>
          <p:nvPr/>
        </p:nvSpPr>
        <p:spPr>
          <a:xfrm>
            <a:off x="2124075" y="260350"/>
            <a:ext cx="863600" cy="503238"/>
          </a:xfrm>
          <a:prstGeom prst="wedgeRectCallout">
            <a:avLst>
              <a:gd name="adj1" fmla="val 190074"/>
              <a:gd name="adj2" fmla="val 66718"/>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00366" name="Rectangle 14"/>
          <p:cNvSpPr/>
          <p:nvPr/>
        </p:nvSpPr>
        <p:spPr>
          <a:xfrm>
            <a:off x="2124075" y="260350"/>
            <a:ext cx="898525" cy="519113"/>
          </a:xfrm>
          <a:prstGeom prst="rect">
            <a:avLst/>
          </a:prstGeom>
          <a:noFill/>
          <a:ln w="9525">
            <a:noFill/>
          </a:ln>
        </p:spPr>
        <p:txBody>
          <a:bodyPr wrap="none">
            <a:spAutoFit/>
          </a:bodyPr>
          <a:lstStyle/>
          <a:p>
            <a:r>
              <a:rPr lang="zh-CN" altLang="en-US" sz="2800" b="1">
                <a:solidFill>
                  <a:srgbClr val="000000"/>
                </a:solidFill>
                <a:latin typeface="Arial" panose="020b0604020202020204" pitchFamily="34" charset="0"/>
              </a:rPr>
              <a:t>穷尽</a:t>
            </a:r>
            <a:endParaRPr lang="zh-CN" altLang="en-US" sz="2800" b="1">
              <a:solidFill>
                <a:srgbClr val="000000"/>
              </a:solidFill>
              <a:latin typeface="Arial" panose="020b0604020202020204" pitchFamily="34" charset="0"/>
            </a:endParaRPr>
          </a:p>
        </p:txBody>
      </p:sp>
      <p:sp>
        <p:nvSpPr>
          <p:cNvPr id="100367" name="Text Box 15"/>
          <p:cNvSpPr txBox="1"/>
          <p:nvPr/>
        </p:nvSpPr>
        <p:spPr>
          <a:xfrm>
            <a:off x="3851275" y="260350"/>
            <a:ext cx="2592388"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语气词表判断</a:t>
            </a:r>
            <a:endParaRPr lang="zh-CN" altLang="en-US" sz="2800" b="1">
              <a:solidFill>
                <a:srgbClr val="000000"/>
              </a:solidFill>
              <a:latin typeface="Arial" panose="020b0604020202020204" pitchFamily="34" charset="0"/>
            </a:endParaRPr>
          </a:p>
        </p:txBody>
      </p:sp>
      <p:sp>
        <p:nvSpPr>
          <p:cNvPr id="100368" name="Text Box 16"/>
          <p:cNvSpPr txBox="1"/>
          <p:nvPr/>
        </p:nvSpPr>
        <p:spPr>
          <a:xfrm>
            <a:off x="6191250" y="260350"/>
            <a:ext cx="2952750"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连词表转折，但</a:t>
            </a:r>
            <a:endParaRPr lang="zh-CN" altLang="en-US" sz="2800" b="1">
              <a:solidFill>
                <a:srgbClr val="000000"/>
              </a:solidFill>
              <a:latin typeface="Arial" panose="020b0604020202020204" pitchFamily="34" charset="0"/>
            </a:endParaRPr>
          </a:p>
        </p:txBody>
      </p:sp>
      <p:sp>
        <p:nvSpPr>
          <p:cNvPr id="100369" name="Text Box 17"/>
          <p:cNvSpPr txBox="1"/>
          <p:nvPr/>
        </p:nvSpPr>
        <p:spPr>
          <a:xfrm>
            <a:off x="428625" y="1000125"/>
            <a:ext cx="1439863"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愁什么</a:t>
            </a:r>
            <a:endParaRPr lang="zh-CN" altLang="en-US" sz="2800" b="1">
              <a:solidFill>
                <a:srgbClr val="000000"/>
              </a:solidFill>
              <a:latin typeface="Arial" panose="020b0604020202020204" pitchFamily="34" charset="0"/>
            </a:endParaRPr>
          </a:p>
        </p:txBody>
      </p:sp>
      <p:sp>
        <p:nvSpPr>
          <p:cNvPr id="100370" name="Text Box 18"/>
          <p:cNvSpPr txBox="1"/>
          <p:nvPr/>
        </p:nvSpPr>
        <p:spPr>
          <a:xfrm>
            <a:off x="1403350" y="2133600"/>
            <a:ext cx="2376488"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连词，无意</a:t>
            </a:r>
            <a:endParaRPr lang="zh-CN" altLang="en-US" sz="2800" b="1">
              <a:solidFill>
                <a:srgbClr val="000000"/>
              </a:solidFill>
              <a:latin typeface="Arial" panose="020b0604020202020204" pitchFamily="34" charset="0"/>
            </a:endParaRPr>
          </a:p>
        </p:txBody>
      </p:sp>
      <p:sp>
        <p:nvSpPr>
          <p:cNvPr id="100371" name="Rectangle 19"/>
          <p:cNvSpPr/>
          <p:nvPr/>
        </p:nvSpPr>
        <p:spPr>
          <a:xfrm>
            <a:off x="3779838" y="2133600"/>
            <a:ext cx="2879725" cy="519113"/>
          </a:xfrm>
          <a:prstGeom prst="rect">
            <a:avLst/>
          </a:prstGeom>
          <a:noFill/>
          <a:ln w="9525">
            <a:noFill/>
          </a:ln>
        </p:spPr>
        <p:txBody>
          <a:bodyPr>
            <a:spAutoFit/>
          </a:bodyPr>
          <a:lstStyle/>
          <a:p>
            <a:r>
              <a:rPr lang="zh-CN" altLang="en-US" sz="2800" b="1">
                <a:solidFill>
                  <a:srgbClr val="000000"/>
                </a:solidFill>
                <a:latin typeface="Arial" panose="020b0604020202020204" pitchFamily="34" charset="0"/>
              </a:rPr>
              <a:t>同</a:t>
            </a:r>
            <a:r>
              <a:rPr lang="zh-CN" altLang="en-US" sz="2800" b="1">
                <a:solidFill>
                  <a:srgbClr val="000000"/>
                </a:solidFill>
                <a:latin typeface="宋体" panose="02010600030101010101" pitchFamily="2" charset="-122"/>
              </a:rPr>
              <a:t>“</a:t>
            </a:r>
            <a:r>
              <a:rPr lang="zh-CN" altLang="en-US" sz="2800" b="1">
                <a:solidFill>
                  <a:srgbClr val="000000"/>
                </a:solidFill>
                <a:latin typeface="Arial" panose="020b0604020202020204" pitchFamily="34" charset="0"/>
              </a:rPr>
              <a:t>无</a:t>
            </a:r>
            <a:r>
              <a:rPr lang="zh-CN" altLang="en-US" sz="2800" b="1">
                <a:solidFill>
                  <a:srgbClr val="000000"/>
                </a:solidFill>
                <a:latin typeface="宋体" panose="02010600030101010101" pitchFamily="2" charset="-122"/>
              </a:rPr>
              <a:t>”</a:t>
            </a:r>
            <a:r>
              <a:rPr lang="zh-CN" altLang="en-US" sz="2800" b="1">
                <a:solidFill>
                  <a:srgbClr val="000000"/>
                </a:solidFill>
                <a:latin typeface="Arial" panose="020b0604020202020204" pitchFamily="34" charset="0"/>
              </a:rPr>
              <a:t>，没有</a:t>
            </a:r>
            <a:endParaRPr lang="zh-CN" altLang="en-US" sz="2800" b="1">
              <a:solidFill>
                <a:srgbClr val="000000"/>
              </a:solidFill>
              <a:latin typeface="Arial" panose="020b0604020202020204" pitchFamily="34" charset="0"/>
            </a:endParaRPr>
          </a:p>
        </p:txBody>
      </p:sp>
      <p:sp>
        <p:nvSpPr>
          <p:cNvPr id="100372" name="Text Box 20"/>
          <p:cNvSpPr txBox="1"/>
          <p:nvPr/>
        </p:nvSpPr>
        <p:spPr>
          <a:xfrm>
            <a:off x="6661150" y="2133600"/>
            <a:ext cx="2482850" cy="1187450"/>
          </a:xfrm>
          <a:prstGeom prst="rect">
            <a:avLst/>
          </a:prstGeom>
          <a:noFill/>
          <a:ln w="9525">
            <a:noFill/>
          </a:ln>
        </p:spPr>
        <p:txBody>
          <a:bodyPr>
            <a:spAutoFit/>
          </a:bodyPr>
          <a:lstStyle/>
          <a:p>
            <a:pPr>
              <a:spcBef>
                <a:spcPct val="50000"/>
              </a:spcBef>
            </a:pPr>
            <a:r>
              <a:rPr lang="zh-CN" altLang="en-US" sz="2400" b="1">
                <a:solidFill>
                  <a:srgbClr val="000000"/>
                </a:solidFill>
                <a:latin typeface="Arial" panose="020b0604020202020204" pitchFamily="34" charset="0"/>
              </a:rPr>
              <a:t>连词，用法相当于</a:t>
            </a:r>
            <a:r>
              <a:rPr lang="zh-CN" altLang="en-US" sz="2400" b="1">
                <a:solidFill>
                  <a:srgbClr val="000000"/>
                </a:solidFill>
                <a:latin typeface="宋体" panose="02010600030101010101" pitchFamily="2" charset="-122"/>
              </a:rPr>
              <a:t>“</a:t>
            </a:r>
            <a:r>
              <a:rPr lang="zh-CN" altLang="en-US" sz="2400" b="1">
                <a:solidFill>
                  <a:srgbClr val="000000"/>
                </a:solidFill>
                <a:latin typeface="Arial" panose="020b0604020202020204" pitchFamily="34" charset="0"/>
              </a:rPr>
              <a:t>而</a:t>
            </a:r>
            <a:r>
              <a:rPr lang="zh-CN" altLang="en-US" sz="2400" b="1">
                <a:solidFill>
                  <a:srgbClr val="000000"/>
                </a:solidFill>
                <a:latin typeface="宋体" panose="02010600030101010101" pitchFamily="2" charset="-122"/>
              </a:rPr>
              <a:t>”</a:t>
            </a:r>
            <a:r>
              <a:rPr lang="zh-CN" altLang="en-US" sz="2400" b="1">
                <a:solidFill>
                  <a:srgbClr val="000000"/>
                </a:solidFill>
                <a:latin typeface="Arial" panose="020b0604020202020204" pitchFamily="34" charset="0"/>
              </a:rPr>
              <a:t>，可译为</a:t>
            </a:r>
            <a:r>
              <a:rPr lang="zh-CN" altLang="en-US" sz="2400" b="1">
                <a:solidFill>
                  <a:srgbClr val="000000"/>
                </a:solidFill>
                <a:latin typeface="宋体" panose="02010600030101010101" pitchFamily="2" charset="-122"/>
              </a:rPr>
              <a:t>“</a:t>
            </a:r>
            <a:r>
              <a:rPr lang="zh-CN" altLang="en-US" sz="2400" b="1">
                <a:solidFill>
                  <a:srgbClr val="000000"/>
                </a:solidFill>
                <a:latin typeface="Arial" panose="020b0604020202020204" pitchFamily="34" charset="0"/>
              </a:rPr>
              <a:t>来</a:t>
            </a:r>
            <a:r>
              <a:rPr lang="zh-CN" altLang="en-US" sz="2400" b="1">
                <a:solidFill>
                  <a:srgbClr val="000000"/>
                </a:solidFill>
                <a:latin typeface="宋体" panose="02010600030101010101" pitchFamily="2" charset="-122"/>
              </a:rPr>
              <a:t>”</a:t>
            </a:r>
            <a:endParaRPr lang="zh-CN" altLang="en-US" sz="2400" b="1">
              <a:solidFill>
                <a:srgbClr val="000000"/>
              </a:solidFill>
              <a:latin typeface="Arial" panose="020b0604020202020204" pitchFamily="34" charset="0"/>
            </a:endParaRPr>
          </a:p>
        </p:txBody>
      </p:sp>
      <p:sp>
        <p:nvSpPr>
          <p:cNvPr id="100373" name="Text Box 21"/>
          <p:cNvSpPr txBox="1">
            <a:spLocks noChangeArrowheads="1"/>
          </p:cNvSpPr>
          <p:nvPr/>
        </p:nvSpPr>
        <p:spPr bwMode="auto">
          <a:xfrm>
            <a:off x="1042988" y="3357563"/>
            <a:ext cx="17272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rPr>
              <a:t>翻译：</a:t>
            </a:r>
            <a:endParaRPr kumimoji="0" lang="zh-CN" altLang="en-US" sz="36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endParaRPr>
          </a:p>
        </p:txBody>
      </p:sp>
      <p:pic>
        <p:nvPicPr>
          <p:cNvPr id="100374" name="Picture 22" descr="u=285187101,4228618129&amp;gp=32"/>
          <p:cNvPicPr>
            <a:picLocks noChangeAspect="1"/>
          </p:cNvPicPr>
          <p:nvPr/>
        </p:nvPicPr>
        <p:blipFill>
          <a:blip r:embed="rId2"/>
          <a:stretch>
            <a:fillRect/>
          </a:stretch>
        </p:blipFill>
        <p:spPr>
          <a:xfrm>
            <a:off x="6011863" y="4005263"/>
            <a:ext cx="2881312" cy="1917700"/>
          </a:xfrm>
          <a:prstGeom prst="rect">
            <a:avLst/>
          </a:prstGeom>
          <a:noFill/>
          <a:ln w="9525">
            <a:noFill/>
          </a:ln>
        </p:spPr>
      </p:pic>
      <p:sp>
        <p:nvSpPr>
          <p:cNvPr id="100375" name="Rectangle 23"/>
          <p:cNvSpPr/>
          <p:nvPr/>
        </p:nvSpPr>
        <p:spPr>
          <a:xfrm>
            <a:off x="611188" y="1484313"/>
            <a:ext cx="2305050" cy="504825"/>
          </a:xfrm>
          <a:prstGeom prst="rect">
            <a:avLst/>
          </a:prstGeom>
          <a:noFill/>
          <a:ln w="38100" cap="flat" cmpd="sng">
            <a:solidFill>
              <a:srgbClr val="FF00FF"/>
            </a:solidFill>
            <a:prstDash val="solid"/>
            <a:miter/>
            <a:headEnd type="none" w="med" len="med"/>
            <a:tailEnd type="none" w="med" len="med"/>
          </a:ln>
        </p:spPr>
        <p:txBody>
          <a:bodyPr wrap="none" anchor="ctr"/>
          <a:lstStyle/>
          <a:p>
            <a:endParaRPr lang="zh-CN" altLang="en-US">
              <a:latin typeface="Garamond" panose="02020404030301010803" pitchFamily="18" charset="0"/>
            </a:endParaRPr>
          </a:p>
        </p:txBody>
      </p:sp>
      <p:sp>
        <p:nvSpPr>
          <p:cNvPr id="100376" name="AutoShape 24"/>
          <p:cNvSpPr/>
          <p:nvPr/>
        </p:nvSpPr>
        <p:spPr>
          <a:xfrm flipH="1">
            <a:off x="1331913" y="1989138"/>
            <a:ext cx="215900" cy="935037"/>
          </a:xfrm>
          <a:prstGeom prst="downArrow">
            <a:avLst>
              <a:gd name="adj1" fmla="val 50000"/>
              <a:gd name="adj2" fmla="val 108272"/>
            </a:avLst>
          </a:prstGeom>
          <a:solidFill>
            <a:srgbClr val="FF00FF"/>
          </a:solidFill>
          <a:ln w="9525" cap="flat" cmpd="sng">
            <a:solidFill>
              <a:schemeClr val="tx1"/>
            </a:solidFill>
            <a:prstDash val="solid"/>
            <a:miter/>
            <a:headEnd type="none" w="med" len="med"/>
            <a:tailEnd type="none" w="med" len="med"/>
          </a:ln>
        </p:spPr>
        <p:txBody>
          <a:bodyPr vert="eaVert" wrap="none" anchor="ctr"/>
          <a:lstStyle/>
          <a:p>
            <a:endParaRPr lang="zh-CN" altLang="en-US">
              <a:latin typeface="Garamond" panose="02020404030301010803" pitchFamily="18" charset="0"/>
            </a:endParaRPr>
          </a:p>
        </p:txBody>
      </p:sp>
      <p:sp>
        <p:nvSpPr>
          <p:cNvPr id="100377" name="Text Box 25"/>
          <p:cNvSpPr txBox="1"/>
          <p:nvPr/>
        </p:nvSpPr>
        <p:spPr>
          <a:xfrm>
            <a:off x="971550" y="2924175"/>
            <a:ext cx="4824413" cy="519113"/>
          </a:xfrm>
          <a:prstGeom prst="rect">
            <a:avLst/>
          </a:prstGeom>
          <a:noFill/>
          <a:ln w="9525">
            <a:noFill/>
          </a:ln>
        </p:spPr>
        <p:txBody>
          <a:bodyPr>
            <a:spAutoFit/>
          </a:bodyPr>
          <a:lstStyle/>
          <a:p>
            <a:pPr>
              <a:spcBef>
                <a:spcPct val="50000"/>
              </a:spcBef>
            </a:pPr>
            <a:r>
              <a:rPr lang="zh-CN" altLang="en-US" sz="2800" b="1">
                <a:solidFill>
                  <a:srgbClr val="FF0000"/>
                </a:solidFill>
                <a:latin typeface="Arial" panose="020b0604020202020204" pitchFamily="34" charset="0"/>
                <a:ea typeface="楷体_GB2312" pitchFamily="1" charset="-122"/>
              </a:rPr>
              <a:t>倒装句，应为“苦何而不平</a:t>
            </a:r>
            <a:r>
              <a:rPr lang="zh-CN" altLang="en-US" sz="2800" b="1">
                <a:solidFill>
                  <a:srgbClr val="FFFF00"/>
                </a:solidFill>
                <a:latin typeface="Arial" panose="020b0604020202020204" pitchFamily="34" charset="0"/>
                <a:ea typeface="楷体_GB2312" pitchFamily="1" charset="-122"/>
              </a:rPr>
              <a:t>”</a:t>
            </a:r>
            <a:endParaRPr lang="zh-CN" altLang="en-US" sz="2800" b="1">
              <a:solidFill>
                <a:srgbClr val="FFFF00"/>
              </a:solidFill>
              <a:latin typeface="Arial" panose="020b0604020202020204" pitchFamily="34" charset="0"/>
              <a:ea typeface="楷体_GB2312" pitchFamily="1" charset="-122"/>
            </a:endParaRPr>
          </a:p>
        </p:txBody>
      </p:sp>
      <p:sp>
        <p:nvSpPr>
          <p:cNvPr id="100378" name="Rectangle 26"/>
          <p:cNvSpPr/>
          <p:nvPr/>
        </p:nvSpPr>
        <p:spPr>
          <a:xfrm>
            <a:off x="971550" y="2924175"/>
            <a:ext cx="4464050" cy="504825"/>
          </a:xfrm>
          <a:prstGeom prst="rect">
            <a:avLst/>
          </a:prstGeom>
          <a:noFill/>
          <a:ln w="38100" cap="flat" cmpd="sng">
            <a:solidFill>
              <a:srgbClr val="FF00FF"/>
            </a:solidFill>
            <a:prstDash val="solid"/>
            <a:miter/>
            <a:headEnd type="none" w="med" len="med"/>
            <a:tailEnd type="none" w="med" len="med"/>
          </a:ln>
        </p:spPr>
        <p:txBody>
          <a:bodyPr wrap="none" anchor="ctr"/>
          <a:lstStyle/>
          <a:p>
            <a:endParaRPr lang="zh-CN" altLang="en-US">
              <a:latin typeface="Garamond" panose="02020404030301010803" pitchFamily="18" charset="0"/>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0366"/>
                                        </p:tgtEl>
                                        <p:attrNameLst>
                                          <p:attrName>style.visibility</p:attrName>
                                        </p:attrNameLst>
                                      </p:cBhvr>
                                      <p:to>
                                        <p:strVal val="visible"/>
                                      </p:to>
                                    </p:set>
                                    <p:animEffect transition="in" filter="randombar(horizontal)">
                                      <p:cBhvr>
                                        <p:cTn id="7" dur="500"/>
                                        <p:tgtEl>
                                          <p:spTgt spid="10036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0367"/>
                                        </p:tgtEl>
                                        <p:attrNameLst>
                                          <p:attrName>style.visibility</p:attrName>
                                        </p:attrNameLst>
                                      </p:cBhvr>
                                      <p:to>
                                        <p:strVal val="visible"/>
                                      </p:to>
                                    </p:set>
                                    <p:animEffect transition="in" filter="randombar(horizontal)">
                                      <p:cBhvr>
                                        <p:cTn id="12" dur="500"/>
                                        <p:tgtEl>
                                          <p:spTgt spid="10036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0368"/>
                                        </p:tgtEl>
                                        <p:attrNameLst>
                                          <p:attrName>style.visibility</p:attrName>
                                        </p:attrNameLst>
                                      </p:cBhvr>
                                      <p:to>
                                        <p:strVal val="visible"/>
                                      </p:to>
                                    </p:set>
                                    <p:animEffect transition="in" filter="randombar(horizontal)">
                                      <p:cBhvr>
                                        <p:cTn id="17" dur="500"/>
                                        <p:tgtEl>
                                          <p:spTgt spid="10036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0369"/>
                                        </p:tgtEl>
                                        <p:attrNameLst>
                                          <p:attrName>style.visibility</p:attrName>
                                        </p:attrNameLst>
                                      </p:cBhvr>
                                      <p:to>
                                        <p:strVal val="visible"/>
                                      </p:to>
                                    </p:set>
                                    <p:animEffect transition="in" filter="randombar(horizontal)">
                                      <p:cBhvr>
                                        <p:cTn id="22" dur="500"/>
                                        <p:tgtEl>
                                          <p:spTgt spid="10036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0375"/>
                                        </p:tgtEl>
                                        <p:attrNameLst>
                                          <p:attrName>style.visibility</p:attrName>
                                        </p:attrNameLst>
                                      </p:cBhvr>
                                      <p:to>
                                        <p:strVal val="visible"/>
                                      </p:to>
                                    </p:set>
                                    <p:animEffect transition="in" filter="randombar(horizontal)">
                                      <p:cBhvr>
                                        <p:cTn id="27" dur="500"/>
                                        <p:tgtEl>
                                          <p:spTgt spid="100375"/>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100376"/>
                                        </p:tgtEl>
                                        <p:attrNameLst>
                                          <p:attrName>style.visibility</p:attrName>
                                        </p:attrNameLst>
                                      </p:cBhvr>
                                      <p:to>
                                        <p:strVal val="visible"/>
                                      </p:to>
                                    </p:set>
                                    <p:animEffect transition="in" filter="randombar(horizontal)">
                                      <p:cBhvr>
                                        <p:cTn id="30" dur="500"/>
                                        <p:tgtEl>
                                          <p:spTgt spid="100376"/>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100378"/>
                                        </p:tgtEl>
                                        <p:attrNameLst>
                                          <p:attrName>style.visibility</p:attrName>
                                        </p:attrNameLst>
                                      </p:cBhvr>
                                      <p:to>
                                        <p:strVal val="visible"/>
                                      </p:to>
                                    </p:set>
                                    <p:animEffect transition="in" filter="randombar(horizontal)">
                                      <p:cBhvr>
                                        <p:cTn id="35" dur="500"/>
                                        <p:tgtEl>
                                          <p:spTgt spid="100378"/>
                                        </p:tgtEl>
                                      </p:cBhvr>
                                    </p:animEffect>
                                  </p:childTnLst>
                                </p:cTn>
                              </p:par>
                              <p:par>
                                <p:cTn id="36" presetID="14" presetClass="entr" presetSubtype="10" fill="hold" grpId="0" nodeType="withEffect">
                                  <p:stCondLst>
                                    <p:cond delay="0"/>
                                  </p:stCondLst>
                                  <p:childTnLst>
                                    <p:set>
                                      <p:cBhvr>
                                        <p:cTn id="37" dur="1" fill="hold">
                                          <p:stCondLst>
                                            <p:cond delay="0"/>
                                          </p:stCondLst>
                                        </p:cTn>
                                        <p:tgtEl>
                                          <p:spTgt spid="100377"/>
                                        </p:tgtEl>
                                        <p:attrNameLst>
                                          <p:attrName>style.visibility</p:attrName>
                                        </p:attrNameLst>
                                      </p:cBhvr>
                                      <p:to>
                                        <p:strVal val="visible"/>
                                      </p:to>
                                    </p:set>
                                    <p:animEffect transition="in" filter="randombar(horizontal)">
                                      <p:cBhvr>
                                        <p:cTn id="38" dur="500"/>
                                        <p:tgtEl>
                                          <p:spTgt spid="100377"/>
                                        </p:tgtEl>
                                      </p:cBhvr>
                                    </p:animEffect>
                                  </p:childTnLst>
                                </p:cTn>
                              </p:par>
                            </p:childTnLst>
                          </p:cTn>
                        </p:par>
                      </p:childTnLst>
                    </p:cTn>
                  </p:par>
                  <p:par>
                    <p:cTn id="39" fill="hold" nodeType="clickPar">
                      <p:stCondLst>
                        <p:cond delay="indefinite"/>
                      </p:stCondLst>
                      <p:childTnLst>
                        <p:par>
                          <p:cTn id="40" fill="hold" nodeType="afterGroup">
                            <p:stCondLst>
                              <p:cond delay="0"/>
                            </p:stCondLst>
                            <p:childTnLst>
                              <p:par>
                                <p:cTn id="41" presetID="14" presetClass="entr" presetSubtype="10" fill="hold" grpId="0" nodeType="clickEffect">
                                  <p:stCondLst>
                                    <p:cond delay="0"/>
                                  </p:stCondLst>
                                  <p:childTnLst>
                                    <p:set>
                                      <p:cBhvr>
                                        <p:cTn id="42" dur="1" fill="hold">
                                          <p:stCondLst>
                                            <p:cond delay="0"/>
                                          </p:stCondLst>
                                        </p:cTn>
                                        <p:tgtEl>
                                          <p:spTgt spid="100370"/>
                                        </p:tgtEl>
                                        <p:attrNameLst>
                                          <p:attrName>style.visibility</p:attrName>
                                        </p:attrNameLst>
                                      </p:cBhvr>
                                      <p:to>
                                        <p:strVal val="visible"/>
                                      </p:to>
                                    </p:set>
                                    <p:animEffect transition="in" filter="randombar(horizontal)">
                                      <p:cBhvr>
                                        <p:cTn id="43" dur="500"/>
                                        <p:tgtEl>
                                          <p:spTgt spid="100370"/>
                                        </p:tgtEl>
                                      </p:cBhvr>
                                    </p:animEffect>
                                  </p:childTnLst>
                                </p:cTn>
                              </p:par>
                            </p:childTnLst>
                          </p:cTn>
                        </p:par>
                      </p:childTnLst>
                    </p:cTn>
                  </p:par>
                  <p:par>
                    <p:cTn id="44" fill="hold" nodeType="clickPar">
                      <p:stCondLst>
                        <p:cond delay="indefinite"/>
                      </p:stCondLst>
                      <p:childTnLst>
                        <p:par>
                          <p:cTn id="45" fill="hold" nodeType="afterGroup">
                            <p:stCondLst>
                              <p:cond delay="0"/>
                            </p:stCondLst>
                            <p:childTnLst>
                              <p:par>
                                <p:cTn id="46" presetID="14" presetClass="entr" presetSubtype="10" fill="hold" grpId="0" nodeType="clickEffect">
                                  <p:stCondLst>
                                    <p:cond delay="0"/>
                                  </p:stCondLst>
                                  <p:childTnLst>
                                    <p:set>
                                      <p:cBhvr>
                                        <p:cTn id="47" dur="1" fill="hold">
                                          <p:stCondLst>
                                            <p:cond delay="0"/>
                                          </p:stCondLst>
                                        </p:cTn>
                                        <p:tgtEl>
                                          <p:spTgt spid="100371"/>
                                        </p:tgtEl>
                                        <p:attrNameLst>
                                          <p:attrName>style.visibility</p:attrName>
                                        </p:attrNameLst>
                                      </p:cBhvr>
                                      <p:to>
                                        <p:strVal val="visible"/>
                                      </p:to>
                                    </p:set>
                                    <p:animEffect transition="in" filter="randombar(horizontal)">
                                      <p:cBhvr>
                                        <p:cTn id="48" dur="500"/>
                                        <p:tgtEl>
                                          <p:spTgt spid="100371"/>
                                        </p:tgtEl>
                                      </p:cBhvr>
                                    </p:animEffect>
                                  </p:childTnLst>
                                </p:cTn>
                              </p:par>
                            </p:childTnLst>
                          </p:cTn>
                        </p:par>
                      </p:childTnLst>
                    </p:cTn>
                  </p:par>
                  <p:par>
                    <p:cTn id="49" fill="hold" nodeType="clickPar">
                      <p:stCondLst>
                        <p:cond delay="indefinite"/>
                      </p:stCondLst>
                      <p:childTnLst>
                        <p:par>
                          <p:cTn id="50" fill="hold" nodeType="afterGroup">
                            <p:stCondLst>
                              <p:cond delay="0"/>
                            </p:stCondLst>
                            <p:childTnLst>
                              <p:par>
                                <p:cTn id="51" presetID="14" presetClass="entr" presetSubtype="10" fill="hold" grpId="0" nodeType="clickEffect">
                                  <p:stCondLst>
                                    <p:cond delay="0"/>
                                  </p:stCondLst>
                                  <p:childTnLst>
                                    <p:set>
                                      <p:cBhvr>
                                        <p:cTn id="52" dur="1" fill="hold">
                                          <p:stCondLst>
                                            <p:cond delay="0"/>
                                          </p:stCondLst>
                                        </p:cTn>
                                        <p:tgtEl>
                                          <p:spTgt spid="100372"/>
                                        </p:tgtEl>
                                        <p:attrNameLst>
                                          <p:attrName>style.visibility</p:attrName>
                                        </p:attrNameLst>
                                      </p:cBhvr>
                                      <p:to>
                                        <p:strVal val="visible"/>
                                      </p:to>
                                    </p:set>
                                    <p:animEffect transition="in" filter="randombar(horizontal)">
                                      <p:cBhvr>
                                        <p:cTn id="53" dur="500"/>
                                        <p:tgtEl>
                                          <p:spTgt spid="100372"/>
                                        </p:tgtEl>
                                      </p:cBhvr>
                                    </p:animEffect>
                                  </p:childTnLst>
                                </p:cTn>
                              </p:par>
                            </p:childTnLst>
                          </p:cTn>
                        </p:par>
                      </p:childTnLst>
                    </p:cTn>
                  </p:par>
                  <p:par>
                    <p:cTn id="54" fill="hold" nodeType="clickPar">
                      <p:stCondLst>
                        <p:cond delay="indefinite"/>
                      </p:stCondLst>
                      <p:childTnLst>
                        <p:par>
                          <p:cTn id="55" fill="hold" nodeType="afterGroup">
                            <p:stCondLst>
                              <p:cond delay="0"/>
                            </p:stCondLst>
                            <p:childTnLst>
                              <p:par>
                                <p:cTn id="56" presetID="14" presetClass="entr" presetSubtype="10" fill="hold" grpId="0" nodeType="clickEffect">
                                  <p:stCondLst>
                                    <p:cond delay="0"/>
                                  </p:stCondLst>
                                  <p:childTnLst>
                                    <p:set>
                                      <p:cBhvr>
                                        <p:cTn id="57" dur="1" fill="hold">
                                          <p:stCondLst>
                                            <p:cond delay="0"/>
                                          </p:stCondLst>
                                        </p:cTn>
                                        <p:tgtEl>
                                          <p:spTgt spid="100359"/>
                                        </p:tgtEl>
                                        <p:attrNameLst>
                                          <p:attrName>style.visibility</p:attrName>
                                        </p:attrNameLst>
                                      </p:cBhvr>
                                      <p:to>
                                        <p:strVal val="visible"/>
                                      </p:to>
                                    </p:set>
                                    <p:animEffect transition="in" filter="randombar(horizontal)">
                                      <p:cBhvr>
                                        <p:cTn id="58" dur="500"/>
                                        <p:tgtEl>
                                          <p:spTgt spid="100359"/>
                                        </p:tgtEl>
                                      </p:cBhvr>
                                    </p:animEffect>
                                  </p:childTnLst>
                                </p:cTn>
                              </p:par>
                              <p:par>
                                <p:cTn id="59" presetID="3" presetClass="entr" presetSubtype="10" fill="hold" nodeType="withEffect">
                                  <p:stCondLst>
                                    <p:cond delay="0"/>
                                  </p:stCondLst>
                                  <p:childTnLst>
                                    <p:set>
                                      <p:cBhvr>
                                        <p:cTn id="60" dur="1" fill="hold">
                                          <p:stCondLst>
                                            <p:cond delay="0"/>
                                          </p:stCondLst>
                                        </p:cTn>
                                        <p:tgtEl>
                                          <p:spTgt spid="100374"/>
                                        </p:tgtEl>
                                        <p:attrNameLst>
                                          <p:attrName>style.visibility</p:attrName>
                                        </p:attrNameLst>
                                      </p:cBhvr>
                                      <p:to>
                                        <p:strVal val="visible"/>
                                      </p:to>
                                    </p:set>
                                    <p:animEffect transition="in" filter="blinds(horizontal)">
                                      <p:cBhvr>
                                        <p:cTn id="61" dur="1000"/>
                                        <p:tgtEl>
                                          <p:spTgt spid="1003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59" grpId="0"/>
      <p:bldP spid="100366" grpId="0"/>
      <p:bldP spid="100367" grpId="0"/>
      <p:bldP spid="100368" grpId="0"/>
      <p:bldP spid="100369" grpId="0"/>
      <p:bldP spid="100370" grpId="0"/>
      <p:bldP spid="100371" grpId="0"/>
      <p:bldP spid="100372" grpId="0"/>
      <p:bldP spid="100375" grpId="0"/>
      <p:bldP spid="100376" grpId="0"/>
      <p:bldP spid="100377" grpId="0"/>
      <p:bldP spid="100378"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1380" name="Rectangle 4"/>
          <p:cNvSpPr>
            <a:spLocks noChangeArrowheads="1"/>
          </p:cNvSpPr>
          <p:nvPr/>
        </p:nvSpPr>
        <p:spPr bwMode="auto">
          <a:xfrm>
            <a:off x="539750" y="1196975"/>
            <a:ext cx="8424863" cy="64135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00FF"/>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操</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蛇之神</a:t>
            </a:r>
            <a:r>
              <a:rPr kumimoji="0" lang="zh-CN" altLang="en-US" sz="3600" b="1" i="0" u="none" strike="noStrike" kern="1200" cap="none" spc="0" normalizeH="0" baseline="0" noProof="0">
                <a:ln>
                  <a:noFill/>
                </a:ln>
                <a:solidFill>
                  <a:srgbClr val="FF00FF"/>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闻</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之</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a:t>
            </a:r>
            <a:r>
              <a:rPr kumimoji="0" lang="zh-CN" altLang="en-US" sz="3600" b="1" i="0" u="none" strike="noStrike" kern="1200" cap="none" spc="0" normalizeH="0" baseline="0" noProof="0">
                <a:ln>
                  <a:noFill/>
                </a:ln>
                <a:solidFill>
                  <a:srgbClr val="FF00FF"/>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惧</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其</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不</a:t>
            </a:r>
            <a:r>
              <a:rPr kumimoji="0" lang="zh-CN" altLang="en-US" sz="3600" b="1" i="0" u="none" strike="noStrike" kern="1200" cap="none" spc="0" normalizeH="0" baseline="0" noProof="0">
                <a:ln>
                  <a:noFill/>
                </a:ln>
                <a:solidFill>
                  <a:srgbClr val="FF00FF"/>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已</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也，告</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之</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于</a:t>
            </a:r>
            <a:r>
              <a:rPr kumimoji="0" lang="zh-CN" altLang="en-US" sz="3600" b="1" i="0" u="none" strike="noStrike" kern="1200" cap="none" spc="0" normalizeH="0" baseline="0" noProof="0">
                <a:ln>
                  <a:noFill/>
                </a:ln>
                <a:solidFill>
                  <a:srgbClr val="FF00FF"/>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帝</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a:t>
            </a:r>
            <a:endPar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endParaRPr>
          </a:p>
        </p:txBody>
      </p:sp>
      <p:sp>
        <p:nvSpPr>
          <p:cNvPr id="34819" name="AutoShape 5"/>
          <p:cNvSpPr/>
          <p:nvPr/>
        </p:nvSpPr>
        <p:spPr>
          <a:xfrm>
            <a:off x="250825" y="620713"/>
            <a:ext cx="1584325" cy="503237"/>
          </a:xfrm>
          <a:prstGeom prst="wedgeRectCallout">
            <a:avLst>
              <a:gd name="adj1" fmla="val -14431"/>
              <a:gd name="adj2" fmla="val 83125"/>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01385" name="Rectangle 9"/>
          <p:cNvSpPr>
            <a:spLocks noChangeArrowheads="1"/>
          </p:cNvSpPr>
          <p:nvPr/>
        </p:nvSpPr>
        <p:spPr bwMode="auto">
          <a:xfrm>
            <a:off x="1042988" y="3860800"/>
            <a:ext cx="7777163" cy="10668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楷体_GB2312" pitchFamily="1" charset="-122"/>
                <a:cs typeface="+mn-cs"/>
              </a:rPr>
              <a:t>山神听说了这件事，怕他不停地干下去，对天帝报告了这件事。</a:t>
            </a:r>
            <a:endPar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楷体_GB2312" pitchFamily="1" charset="-122"/>
              <a:cs typeface="+mn-cs"/>
            </a:endParaRPr>
          </a:p>
        </p:txBody>
      </p:sp>
      <p:sp>
        <p:nvSpPr>
          <p:cNvPr id="34821" name="AutoShape 10"/>
          <p:cNvSpPr/>
          <p:nvPr/>
        </p:nvSpPr>
        <p:spPr>
          <a:xfrm>
            <a:off x="1116013" y="1916113"/>
            <a:ext cx="863600" cy="503237"/>
          </a:xfrm>
          <a:prstGeom prst="wedgeRectCallout">
            <a:avLst>
              <a:gd name="adj1" fmla="val 125551"/>
              <a:gd name="adj2" fmla="val -76185"/>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34822" name="AutoShape 11"/>
          <p:cNvSpPr/>
          <p:nvPr/>
        </p:nvSpPr>
        <p:spPr>
          <a:xfrm>
            <a:off x="1979613" y="333375"/>
            <a:ext cx="1871662" cy="790575"/>
          </a:xfrm>
          <a:prstGeom prst="wedgeRectCallout">
            <a:avLst>
              <a:gd name="adj1" fmla="val 12255"/>
              <a:gd name="adj2" fmla="val 73694"/>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34823" name="AutoShape 12"/>
          <p:cNvSpPr/>
          <p:nvPr/>
        </p:nvSpPr>
        <p:spPr>
          <a:xfrm>
            <a:off x="3995738" y="620713"/>
            <a:ext cx="2305050" cy="503237"/>
          </a:xfrm>
          <a:prstGeom prst="wedgeRectCallout">
            <a:avLst>
              <a:gd name="adj1" fmla="val -27481"/>
              <a:gd name="adj2" fmla="val 82806"/>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34824" name="AutoShape 13"/>
          <p:cNvSpPr/>
          <p:nvPr/>
        </p:nvSpPr>
        <p:spPr>
          <a:xfrm>
            <a:off x="3563938" y="1916113"/>
            <a:ext cx="503237" cy="503237"/>
          </a:xfrm>
          <a:prstGeom prst="wedgeRectCallout">
            <a:avLst>
              <a:gd name="adj1" fmla="val 55046"/>
              <a:gd name="adj2" fmla="val -77444"/>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34825" name="AutoShape 14"/>
          <p:cNvSpPr/>
          <p:nvPr/>
        </p:nvSpPr>
        <p:spPr>
          <a:xfrm>
            <a:off x="4787900" y="1916113"/>
            <a:ext cx="865188" cy="503237"/>
          </a:xfrm>
          <a:prstGeom prst="wedgeRectCallout">
            <a:avLst>
              <a:gd name="adj1" fmla="val 21560"/>
              <a:gd name="adj2" fmla="val -79968"/>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34826" name="AutoShape 16"/>
          <p:cNvSpPr/>
          <p:nvPr/>
        </p:nvSpPr>
        <p:spPr>
          <a:xfrm>
            <a:off x="6804025" y="1916113"/>
            <a:ext cx="1944688" cy="792162"/>
          </a:xfrm>
          <a:prstGeom prst="wedgeRectCallout">
            <a:avLst>
              <a:gd name="adj1" fmla="val -29264"/>
              <a:gd name="adj2" fmla="val -71444"/>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01393" name="Text Box 17"/>
          <p:cNvSpPr txBox="1"/>
          <p:nvPr/>
        </p:nvSpPr>
        <p:spPr>
          <a:xfrm>
            <a:off x="250825" y="620713"/>
            <a:ext cx="1943100"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持，拿着</a:t>
            </a:r>
            <a:endParaRPr lang="zh-CN" altLang="en-US" sz="2800" b="1">
              <a:solidFill>
                <a:srgbClr val="000000"/>
              </a:solidFill>
              <a:latin typeface="Arial" panose="020b0604020202020204" pitchFamily="34" charset="0"/>
            </a:endParaRPr>
          </a:p>
        </p:txBody>
      </p:sp>
      <p:sp>
        <p:nvSpPr>
          <p:cNvPr id="101394" name="Text Box 18"/>
          <p:cNvSpPr txBox="1"/>
          <p:nvPr/>
        </p:nvSpPr>
        <p:spPr>
          <a:xfrm>
            <a:off x="1116013" y="1916113"/>
            <a:ext cx="1225550"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听说</a:t>
            </a:r>
            <a:endParaRPr lang="zh-CN" altLang="en-US" sz="2800" b="1">
              <a:solidFill>
                <a:srgbClr val="000000"/>
              </a:solidFill>
              <a:latin typeface="Arial" panose="020b0604020202020204" pitchFamily="34" charset="0"/>
            </a:endParaRPr>
          </a:p>
        </p:txBody>
      </p:sp>
      <p:sp>
        <p:nvSpPr>
          <p:cNvPr id="101395" name="Text Box 19"/>
          <p:cNvSpPr txBox="1"/>
          <p:nvPr/>
        </p:nvSpPr>
        <p:spPr>
          <a:xfrm>
            <a:off x="1908175" y="333375"/>
            <a:ext cx="2160588" cy="822325"/>
          </a:xfrm>
          <a:prstGeom prst="rect">
            <a:avLst/>
          </a:prstGeom>
          <a:noFill/>
          <a:ln w="9525">
            <a:noFill/>
          </a:ln>
        </p:spPr>
        <p:txBody>
          <a:bodyPr>
            <a:spAutoFit/>
          </a:bodyPr>
          <a:lstStyle/>
          <a:p>
            <a:pPr>
              <a:spcBef>
                <a:spcPct val="50000"/>
              </a:spcBef>
            </a:pPr>
            <a:r>
              <a:rPr lang="zh-CN" altLang="en-US" sz="2400" b="1">
                <a:solidFill>
                  <a:srgbClr val="000000"/>
                </a:solidFill>
                <a:latin typeface="Arial" panose="020b0604020202020204" pitchFamily="34" charset="0"/>
              </a:rPr>
              <a:t>代词，代愚公移山这件事</a:t>
            </a:r>
            <a:endParaRPr lang="zh-CN" altLang="en-US" sz="2400" b="1">
              <a:solidFill>
                <a:srgbClr val="000000"/>
              </a:solidFill>
              <a:latin typeface="Arial" panose="020b0604020202020204" pitchFamily="34" charset="0"/>
            </a:endParaRPr>
          </a:p>
        </p:txBody>
      </p:sp>
      <p:sp>
        <p:nvSpPr>
          <p:cNvPr id="101396" name="Text Box 20"/>
          <p:cNvSpPr txBox="1"/>
          <p:nvPr/>
        </p:nvSpPr>
        <p:spPr>
          <a:xfrm>
            <a:off x="3492500" y="1916113"/>
            <a:ext cx="576263"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怕</a:t>
            </a:r>
            <a:endParaRPr lang="zh-CN" altLang="en-US" sz="2800" b="1">
              <a:solidFill>
                <a:srgbClr val="000000"/>
              </a:solidFill>
              <a:latin typeface="Arial" panose="020b0604020202020204" pitchFamily="34" charset="0"/>
            </a:endParaRPr>
          </a:p>
        </p:txBody>
      </p:sp>
      <p:sp>
        <p:nvSpPr>
          <p:cNvPr id="101397" name="Text Box 21"/>
          <p:cNvSpPr txBox="1"/>
          <p:nvPr/>
        </p:nvSpPr>
        <p:spPr>
          <a:xfrm>
            <a:off x="3924300" y="620713"/>
            <a:ext cx="2447925" cy="519112"/>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代词，代愚公</a:t>
            </a:r>
            <a:endParaRPr lang="zh-CN" altLang="en-US" sz="2800" b="1">
              <a:solidFill>
                <a:srgbClr val="000000"/>
              </a:solidFill>
              <a:latin typeface="Arial" panose="020b0604020202020204" pitchFamily="34" charset="0"/>
            </a:endParaRPr>
          </a:p>
        </p:txBody>
      </p:sp>
      <p:sp>
        <p:nvSpPr>
          <p:cNvPr id="101398" name="Rectangle 22"/>
          <p:cNvSpPr/>
          <p:nvPr/>
        </p:nvSpPr>
        <p:spPr>
          <a:xfrm>
            <a:off x="4787900" y="1916113"/>
            <a:ext cx="898525" cy="519112"/>
          </a:xfrm>
          <a:prstGeom prst="rect">
            <a:avLst/>
          </a:prstGeom>
          <a:noFill/>
          <a:ln w="9525">
            <a:noFill/>
          </a:ln>
        </p:spPr>
        <p:txBody>
          <a:bodyPr wrap="none">
            <a:spAutoFit/>
          </a:bodyPr>
          <a:lstStyle/>
          <a:p>
            <a:r>
              <a:rPr lang="zh-CN" altLang="en-US" sz="2800" b="1">
                <a:solidFill>
                  <a:srgbClr val="000000"/>
                </a:solidFill>
                <a:latin typeface="Arial" panose="020b0604020202020204" pitchFamily="34" charset="0"/>
              </a:rPr>
              <a:t>停止</a:t>
            </a:r>
            <a:endParaRPr lang="zh-CN" altLang="en-US" sz="2800" b="1">
              <a:solidFill>
                <a:srgbClr val="000000"/>
              </a:solidFill>
              <a:latin typeface="Arial" panose="020b0604020202020204" pitchFamily="34" charset="0"/>
            </a:endParaRPr>
          </a:p>
        </p:txBody>
      </p:sp>
      <p:sp>
        <p:nvSpPr>
          <p:cNvPr id="101399" name="Text Box 23"/>
          <p:cNvSpPr txBox="1"/>
          <p:nvPr/>
        </p:nvSpPr>
        <p:spPr>
          <a:xfrm>
            <a:off x="6804025" y="1844675"/>
            <a:ext cx="2160588" cy="822325"/>
          </a:xfrm>
          <a:prstGeom prst="rect">
            <a:avLst/>
          </a:prstGeom>
          <a:noFill/>
          <a:ln w="9525">
            <a:noFill/>
          </a:ln>
        </p:spPr>
        <p:txBody>
          <a:bodyPr>
            <a:spAutoFit/>
          </a:bodyPr>
          <a:lstStyle/>
          <a:p>
            <a:pPr>
              <a:spcBef>
                <a:spcPct val="50000"/>
              </a:spcBef>
            </a:pPr>
            <a:r>
              <a:rPr lang="zh-CN" altLang="en-US" sz="2400" b="1">
                <a:solidFill>
                  <a:srgbClr val="000000"/>
                </a:solidFill>
                <a:latin typeface="Arial" panose="020b0604020202020204" pitchFamily="34" charset="0"/>
              </a:rPr>
              <a:t>代词，代愚公移山这件事</a:t>
            </a:r>
            <a:endParaRPr lang="zh-CN" altLang="en-US" sz="2400" b="1">
              <a:solidFill>
                <a:srgbClr val="000000"/>
              </a:solidFill>
              <a:latin typeface="Arial" panose="020b0604020202020204" pitchFamily="34" charset="0"/>
            </a:endParaRPr>
          </a:p>
        </p:txBody>
      </p:sp>
      <p:sp>
        <p:nvSpPr>
          <p:cNvPr id="34834" name="AutoShape 24"/>
          <p:cNvSpPr/>
          <p:nvPr/>
        </p:nvSpPr>
        <p:spPr>
          <a:xfrm>
            <a:off x="6516688" y="620713"/>
            <a:ext cx="2305050" cy="503237"/>
          </a:xfrm>
          <a:prstGeom prst="wedgeRectCallout">
            <a:avLst>
              <a:gd name="adj1" fmla="val 24171"/>
              <a:gd name="adj2" fmla="val 70190"/>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01401" name="Rectangle 25"/>
          <p:cNvSpPr/>
          <p:nvPr/>
        </p:nvSpPr>
        <p:spPr>
          <a:xfrm>
            <a:off x="6516688" y="620713"/>
            <a:ext cx="2327275" cy="519112"/>
          </a:xfrm>
          <a:prstGeom prst="rect">
            <a:avLst/>
          </a:prstGeom>
          <a:noFill/>
          <a:ln w="9525">
            <a:noFill/>
          </a:ln>
        </p:spPr>
        <p:txBody>
          <a:bodyPr wrap="none">
            <a:spAutoFit/>
          </a:bodyPr>
          <a:lstStyle/>
          <a:p>
            <a:r>
              <a:rPr lang="zh-CN" altLang="en-US" sz="2800" b="1">
                <a:solidFill>
                  <a:srgbClr val="000000"/>
                </a:solidFill>
                <a:latin typeface="Arial" panose="020b0604020202020204" pitchFamily="34" charset="0"/>
              </a:rPr>
              <a:t>神话中的天帝</a:t>
            </a:r>
            <a:endParaRPr lang="zh-CN" altLang="en-US" sz="2800" b="1">
              <a:solidFill>
                <a:srgbClr val="000000"/>
              </a:solidFill>
              <a:latin typeface="Arial" panose="020b0604020202020204" pitchFamily="34" charset="0"/>
            </a:endParaRPr>
          </a:p>
        </p:txBody>
      </p:sp>
      <p:sp>
        <p:nvSpPr>
          <p:cNvPr id="101402" name="Text Box 26"/>
          <p:cNvSpPr txBox="1">
            <a:spLocks noChangeArrowheads="1"/>
          </p:cNvSpPr>
          <p:nvPr/>
        </p:nvSpPr>
        <p:spPr bwMode="auto">
          <a:xfrm>
            <a:off x="1042988" y="3068638"/>
            <a:ext cx="17272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b="1" kern="1200" cap="none" spc="0" normalizeH="0" baseline="0" noProof="0">
                <a:solidFill>
                  <a:srgbClr val="FF00FF"/>
                </a:solidFill>
                <a:effectLst>
                  <a:outerShdw blurRad="38100" dist="38100" dir="2700000" algn="tl">
                    <a:srgbClr val="000000"/>
                  </a:outerShdw>
                </a:effectLst>
                <a:latin typeface="Arial" panose="020b0604020202020204" pitchFamily="34" charset="0"/>
                <a:ea typeface="楷体_GB2312" pitchFamily="1" charset="-122"/>
                <a:cs typeface="+mn-cs"/>
              </a:rPr>
              <a:t>翻译：</a:t>
            </a:r>
            <a:endParaRPr kumimoji="0" lang="zh-CN" altLang="en-US" sz="3600" b="1" kern="1200" cap="none" spc="0" normalizeH="0" baseline="0" noProof="0">
              <a:solidFill>
                <a:srgbClr val="FF00FF"/>
              </a:solidFill>
              <a:effectLst>
                <a:outerShdw blurRad="38100" dist="38100" dir="2700000" algn="tl">
                  <a:srgbClr val="000000"/>
                </a:outerShdw>
              </a:effectLst>
              <a:latin typeface="Arial" panose="020b0604020202020204" pitchFamily="34" charset="0"/>
              <a:ea typeface="楷体_GB2312" pitchFamily="1" charset="-122"/>
              <a:cs typeface="+mn-cs"/>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1393"/>
                                        </p:tgtEl>
                                        <p:attrNameLst>
                                          <p:attrName>style.visibility</p:attrName>
                                        </p:attrNameLst>
                                      </p:cBhvr>
                                      <p:to>
                                        <p:strVal val="visible"/>
                                      </p:to>
                                    </p:set>
                                    <p:animEffect transition="in" filter="randombar(horizontal)">
                                      <p:cBhvr>
                                        <p:cTn id="7" dur="500"/>
                                        <p:tgtEl>
                                          <p:spTgt spid="10139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1394"/>
                                        </p:tgtEl>
                                        <p:attrNameLst>
                                          <p:attrName>style.visibility</p:attrName>
                                        </p:attrNameLst>
                                      </p:cBhvr>
                                      <p:to>
                                        <p:strVal val="visible"/>
                                      </p:to>
                                    </p:set>
                                    <p:animEffect transition="in" filter="randombar(horizontal)">
                                      <p:cBhvr>
                                        <p:cTn id="12" dur="500"/>
                                        <p:tgtEl>
                                          <p:spTgt spid="101394"/>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1395"/>
                                        </p:tgtEl>
                                        <p:attrNameLst>
                                          <p:attrName>style.visibility</p:attrName>
                                        </p:attrNameLst>
                                      </p:cBhvr>
                                      <p:to>
                                        <p:strVal val="visible"/>
                                      </p:to>
                                    </p:set>
                                    <p:animEffect transition="in" filter="randombar(horizontal)">
                                      <p:cBhvr>
                                        <p:cTn id="17" dur="500"/>
                                        <p:tgtEl>
                                          <p:spTgt spid="101395"/>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1396"/>
                                        </p:tgtEl>
                                        <p:attrNameLst>
                                          <p:attrName>style.visibility</p:attrName>
                                        </p:attrNameLst>
                                      </p:cBhvr>
                                      <p:to>
                                        <p:strVal val="visible"/>
                                      </p:to>
                                    </p:set>
                                    <p:animEffect transition="in" filter="randombar(horizontal)">
                                      <p:cBhvr>
                                        <p:cTn id="22" dur="500"/>
                                        <p:tgtEl>
                                          <p:spTgt spid="101396"/>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1397"/>
                                        </p:tgtEl>
                                        <p:attrNameLst>
                                          <p:attrName>style.visibility</p:attrName>
                                        </p:attrNameLst>
                                      </p:cBhvr>
                                      <p:to>
                                        <p:strVal val="visible"/>
                                      </p:to>
                                    </p:set>
                                    <p:animEffect transition="in" filter="randombar(horizontal)">
                                      <p:cBhvr>
                                        <p:cTn id="27" dur="500"/>
                                        <p:tgtEl>
                                          <p:spTgt spid="101397"/>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01398"/>
                                        </p:tgtEl>
                                        <p:attrNameLst>
                                          <p:attrName>style.visibility</p:attrName>
                                        </p:attrNameLst>
                                      </p:cBhvr>
                                      <p:to>
                                        <p:strVal val="visible"/>
                                      </p:to>
                                    </p:set>
                                    <p:animEffect transition="in" filter="randombar(horizontal)">
                                      <p:cBhvr>
                                        <p:cTn id="32" dur="500"/>
                                        <p:tgtEl>
                                          <p:spTgt spid="101398"/>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01399"/>
                                        </p:tgtEl>
                                        <p:attrNameLst>
                                          <p:attrName>style.visibility</p:attrName>
                                        </p:attrNameLst>
                                      </p:cBhvr>
                                      <p:to>
                                        <p:strVal val="visible"/>
                                      </p:to>
                                    </p:set>
                                    <p:animEffect transition="in" filter="randombar(horizontal)">
                                      <p:cBhvr>
                                        <p:cTn id="37" dur="500"/>
                                        <p:tgtEl>
                                          <p:spTgt spid="101399"/>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01401"/>
                                        </p:tgtEl>
                                        <p:attrNameLst>
                                          <p:attrName>style.visibility</p:attrName>
                                        </p:attrNameLst>
                                      </p:cBhvr>
                                      <p:to>
                                        <p:strVal val="visible"/>
                                      </p:to>
                                    </p:set>
                                    <p:animEffect transition="in" filter="randombar(horizontal)">
                                      <p:cBhvr>
                                        <p:cTn id="42" dur="500"/>
                                        <p:tgtEl>
                                          <p:spTgt spid="101401"/>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101385"/>
                                        </p:tgtEl>
                                        <p:attrNameLst>
                                          <p:attrName>style.visibility</p:attrName>
                                        </p:attrNameLst>
                                      </p:cBhvr>
                                      <p:to>
                                        <p:strVal val="visible"/>
                                      </p:to>
                                    </p:set>
                                    <p:animEffect transition="in" filter="randombar(horizontal)">
                                      <p:cBhvr>
                                        <p:cTn id="47" dur="500"/>
                                        <p:tgtEl>
                                          <p:spTgt spid="101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5" grpId="0"/>
      <p:bldP spid="101393" grpId="0"/>
      <p:bldP spid="101394" grpId="0"/>
      <p:bldP spid="101395" grpId="0"/>
      <p:bldP spid="101396" grpId="0"/>
      <p:bldP spid="101397" grpId="0"/>
      <p:bldP spid="101398" grpId="0"/>
      <p:bldP spid="101399" grpId="0"/>
      <p:bldP spid="101401"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9" name="Text Box 5"/>
          <p:cNvSpPr txBox="1"/>
          <p:nvPr/>
        </p:nvSpPr>
        <p:spPr>
          <a:xfrm>
            <a:off x="582295" y="1484630"/>
            <a:ext cx="7976235" cy="2861310"/>
          </a:xfrm>
          <a:prstGeom prst="rect">
            <a:avLst/>
          </a:prstGeom>
          <a:noFill/>
          <a:ln w="12700">
            <a:noFill/>
          </a:ln>
        </p:spPr>
        <p:txBody>
          <a:bodyPr wrap="square">
            <a:spAutoFit/>
          </a:bodyPr>
          <a:lstStyle/>
          <a:p>
            <a:r>
              <a:rPr lang="en-US" altLang="zh-CN" sz="3600" b="1">
                <a:latin typeface="黑体" panose="02010609060101010101" pitchFamily="49" charset="-122"/>
                <a:ea typeface="黑体" panose="02010609060101010101" pitchFamily="49" charset="-122"/>
              </a:rPr>
              <a:t>1</a:t>
            </a:r>
            <a:r>
              <a:rPr lang="zh-CN" altLang="en-US"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mn-ea"/>
              </a:rPr>
              <a:t>了解寓言</a:t>
            </a:r>
            <a:endParaRPr lang="zh-CN" altLang="en-US" sz="3600" b="1">
              <a:latin typeface="黑体" panose="02010609060101010101" pitchFamily="49" charset="-122"/>
              <a:ea typeface="黑体" panose="02010609060101010101" pitchFamily="49" charset="-122"/>
            </a:endParaRPr>
          </a:p>
          <a:p>
            <a:r>
              <a:rPr lang="en-US" altLang="zh-CN" sz="3600" b="1">
                <a:latin typeface="黑体" panose="02010609060101010101" pitchFamily="49" charset="-122"/>
                <a:ea typeface="黑体" panose="02010609060101010101" pitchFamily="49" charset="-122"/>
              </a:rPr>
              <a:t>2</a:t>
            </a:r>
            <a:r>
              <a:rPr lang="zh-CN" altLang="en-US" sz="3600" b="1">
                <a:latin typeface="黑体" panose="02010609060101010101" pitchFamily="49" charset="-122"/>
                <a:ea typeface="黑体" panose="02010609060101010101" pitchFamily="49" charset="-122"/>
              </a:rPr>
              <a:t>、</a:t>
            </a:r>
            <a:r>
              <a:rPr lang="zh-CN" altLang="en-US" sz="3600" b="1">
                <a:latin typeface="黑体" panose="02010609060101010101" pitchFamily="49" charset="-122"/>
                <a:ea typeface="黑体" panose="02010609060101010101" pitchFamily="49" charset="-122"/>
                <a:sym typeface="+mn-ea"/>
              </a:rPr>
              <a:t>了解列子及</a:t>
            </a:r>
            <a:r>
              <a:rPr lang="en-US" altLang="zh-CN" sz="3600" b="1">
                <a:latin typeface="黑体" panose="02010609060101010101" pitchFamily="49" charset="-122"/>
                <a:ea typeface="黑体" panose="02010609060101010101" pitchFamily="49" charset="-122"/>
                <a:sym typeface="+mn-ea"/>
              </a:rPr>
              <a:t>《</a:t>
            </a:r>
            <a:r>
              <a:rPr lang="zh-CN" altLang="en-US" sz="3600" b="1">
                <a:latin typeface="黑体" panose="02010609060101010101" pitchFamily="49" charset="-122"/>
                <a:ea typeface="黑体" panose="02010609060101010101" pitchFamily="49" charset="-122"/>
                <a:sym typeface="+mn-ea"/>
              </a:rPr>
              <a:t>列子</a:t>
            </a:r>
            <a:r>
              <a:rPr lang="en-US" altLang="zh-CN" sz="3600" b="1">
                <a:latin typeface="黑体" panose="02010609060101010101" pitchFamily="49" charset="-122"/>
                <a:ea typeface="黑体" panose="02010609060101010101" pitchFamily="49" charset="-122"/>
                <a:sym typeface="+mn-ea"/>
              </a:rPr>
              <a:t>》</a:t>
            </a:r>
            <a:endParaRPr lang="zh-CN" altLang="en-US" sz="3600" b="1">
              <a:latin typeface="黑体" panose="02010609060101010101" pitchFamily="49" charset="-122"/>
              <a:ea typeface="黑体" panose="02010609060101010101" pitchFamily="49" charset="-122"/>
            </a:endParaRPr>
          </a:p>
          <a:p>
            <a:r>
              <a:rPr lang="en-US" altLang="zh-CN" sz="3600" b="1">
                <a:latin typeface="黑体" panose="02010609060101010101" pitchFamily="49" charset="-122"/>
                <a:ea typeface="黑体" panose="02010609060101010101" pitchFamily="49" charset="-122"/>
              </a:rPr>
              <a:t>3</a:t>
            </a:r>
            <a:r>
              <a:rPr lang="zh-CN" altLang="en-US" sz="3600" b="1">
                <a:latin typeface="黑体" panose="02010609060101010101" pitchFamily="49" charset="-122"/>
                <a:ea typeface="黑体" panose="02010609060101010101" pitchFamily="49" charset="-122"/>
              </a:rPr>
              <a:t>、掌握文中重点的文言实词、虚词</a:t>
            </a:r>
            <a:endParaRPr lang="zh-CN" altLang="en-US" sz="3600" b="1">
              <a:latin typeface="黑体" panose="02010609060101010101" pitchFamily="49" charset="-122"/>
              <a:ea typeface="黑体" panose="02010609060101010101" pitchFamily="49" charset="-122"/>
            </a:endParaRPr>
          </a:p>
          <a:p>
            <a:r>
              <a:rPr lang="en-US" altLang="zh-CN" sz="3600" b="1">
                <a:latin typeface="黑体" panose="02010609060101010101" pitchFamily="49" charset="-122"/>
                <a:ea typeface="黑体" panose="02010609060101010101" pitchFamily="49" charset="-122"/>
              </a:rPr>
              <a:t>4</a:t>
            </a:r>
            <a:r>
              <a:rPr lang="zh-CN" altLang="en-US" sz="3600" b="1">
                <a:latin typeface="黑体" panose="02010609060101010101" pitchFamily="49" charset="-122"/>
                <a:ea typeface="黑体" panose="02010609060101010101" pitchFamily="49" charset="-122"/>
              </a:rPr>
              <a:t>、积累常见文言句式</a:t>
            </a:r>
            <a:endParaRPr lang="zh-CN" altLang="en-US" sz="3600" b="1">
              <a:latin typeface="黑体" panose="02010609060101010101" pitchFamily="49" charset="-122"/>
              <a:ea typeface="黑体" panose="02010609060101010101" pitchFamily="49" charset="-122"/>
            </a:endParaRPr>
          </a:p>
          <a:p>
            <a:r>
              <a:rPr lang="en-US" altLang="zh-CN" sz="3600" b="1">
                <a:latin typeface="黑体" panose="02010609060101010101" pitchFamily="49" charset="-122"/>
                <a:ea typeface="黑体" panose="02010609060101010101" pitchFamily="49" charset="-122"/>
              </a:rPr>
              <a:t>5</a:t>
            </a:r>
            <a:r>
              <a:rPr lang="zh-CN" altLang="en-US" sz="3600" b="1">
                <a:latin typeface="黑体" panose="02010609060101010101" pitchFamily="49" charset="-122"/>
                <a:ea typeface="黑体" panose="02010609060101010101" pitchFamily="49" charset="-122"/>
              </a:rPr>
              <a:t>、翻译全文，感知文章大意。</a:t>
            </a:r>
            <a:endParaRPr lang="zh-CN" altLang="en-US" sz="3600" b="1">
              <a:latin typeface="黑体" panose="02010609060101010101" pitchFamily="49" charset="-122"/>
              <a:ea typeface="黑体" panose="02010609060101010101" pitchFamily="49" charset="-122"/>
            </a:endParaRPr>
          </a:p>
        </p:txBody>
      </p:sp>
      <p:sp>
        <p:nvSpPr>
          <p:cNvPr id="4100" name="Text Box 6"/>
          <p:cNvSpPr txBox="1"/>
          <p:nvPr/>
        </p:nvSpPr>
        <p:spPr>
          <a:xfrm>
            <a:off x="7237413" y="3743325"/>
            <a:ext cx="549275" cy="92075"/>
          </a:xfrm>
          <a:prstGeom prst="rect">
            <a:avLst/>
          </a:prstGeom>
          <a:noFill/>
          <a:ln w="12700">
            <a:noFill/>
          </a:ln>
        </p:spPr>
        <p:txBody>
          <a:bodyPr vert="eaVert" wrap="none">
            <a:spAutoFit/>
          </a:bodyPr>
          <a:lstStyle/>
          <a:p>
            <a:endParaRPr lang="zh-CN" altLang="zh-CN" sz="2400">
              <a:latin typeface="Times New Roman" panose="02020603050405020304" pitchFamily="18" charset="0"/>
              <a:ea typeface="黑体" panose="02010609060101010101" pitchFamily="49" charset="-122"/>
            </a:endParaRPr>
          </a:p>
        </p:txBody>
      </p:sp>
      <p:sp>
        <p:nvSpPr>
          <p:cNvPr id="4102" name="矩形 4101"/>
          <p:cNvSpPr/>
          <p:nvPr/>
        </p:nvSpPr>
        <p:spPr>
          <a:xfrm>
            <a:off x="177800" y="116205"/>
            <a:ext cx="3347720" cy="929005"/>
          </a:xfrm>
          <a:prstGeom prst="rect">
            <a:avLst/>
          </a:prstGeom>
        </p:spPr>
        <p:txBody>
          <a:bodyPr wrap="none" fromWordArt="1">
            <a:prstTxWarp prst="textPlain">
              <a:avLst>
                <a:gd name="adj" fmla="val 50000"/>
              </a:avLst>
            </a:prstTxWarp>
            <a:normAutofit lnSpcReduction="10000"/>
          </a:bodyPr>
          <a:lstStyle/>
          <a:p>
            <a:pPr algn="ctr"/>
            <a:r>
              <a:rPr lang="zh-CN" altLang="en-US" sz="6000" b="1">
                <a:ln w="9525" cap="sq" cmpd="sng">
                  <a:solidFill>
                    <a:srgbClr val="FF0000"/>
                  </a:solidFill>
                  <a:prstDash val="solid"/>
                  <a:headEnd type="none" w="sm" len="sm"/>
                  <a:tailEnd type="none" w="sm" len="sm"/>
                </a:ln>
                <a:solidFill>
                  <a:srgbClr val="FF0000"/>
                </a:solidFill>
                <a:latin typeface="宋体" panose="02010600030101010101" pitchFamily="2" charset="-122"/>
                <a:ea typeface="宋体" panose="02010600030101010101" pitchFamily="2" charset="-122"/>
              </a:rPr>
              <a:t>学习目标：</a:t>
            </a:r>
            <a:endParaRPr lang="zh-CN" altLang="en-US" sz="6000" b="1">
              <a:ln w="9525" cap="sq" cmpd="sng">
                <a:solidFill>
                  <a:srgbClr val="FF0000"/>
                </a:solidFill>
                <a:prstDash val="solid"/>
                <a:headEnd type="none" w="sm" len="sm"/>
                <a:tailEnd type="none" w="sm" len="sm"/>
              </a:ln>
              <a:solidFill>
                <a:srgbClr val="FF0000"/>
              </a:solidFill>
              <a:latin typeface="宋体" panose="02010600030101010101" pitchFamily="2" charset="-122"/>
              <a:ea typeface="宋体" panose="02010600030101010101" pitchFamily="2" charset="-122"/>
            </a:endParaRPr>
          </a:p>
        </p:txBody>
      </p:sp>
    </p:spTree>
  </p:cSld>
  <p:clrMapOvr>
    <a:masterClrMapping/>
  </p:clrMapOvr>
  <p:transition spd="slow">
    <p:randomBar dir="vert"/>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04" name="Rectangle 4"/>
          <p:cNvSpPr>
            <a:spLocks noChangeArrowheads="1"/>
          </p:cNvSpPr>
          <p:nvPr/>
        </p:nvSpPr>
        <p:spPr bwMode="auto">
          <a:xfrm>
            <a:off x="611188" y="981075"/>
            <a:ext cx="8089900" cy="1190625"/>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帝</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感</a:t>
            </a:r>
            <a:r>
              <a:rPr kumimoji="0" lang="zh-CN" altLang="en-US" sz="3600" b="1" i="0" u="none" strike="noStrike" kern="1200" cap="none" spc="0" normalizeH="0" baseline="0" noProof="0">
                <a:ln>
                  <a:noFill/>
                </a:ln>
                <a:solidFill>
                  <a:srgbClr val="FF00FF"/>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其</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诚，命</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夸娥氏</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二子</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负</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二山，一</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厝朔</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东，一厝</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雍</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南。</a:t>
            </a:r>
            <a:endParaRPr kumimoji="0" lang="zh-CN" altLang="en-US" sz="18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5843" name="AutoShape 5"/>
          <p:cNvSpPr/>
          <p:nvPr/>
        </p:nvSpPr>
        <p:spPr>
          <a:xfrm>
            <a:off x="250825" y="260350"/>
            <a:ext cx="1800225" cy="503238"/>
          </a:xfrm>
          <a:prstGeom prst="wedgeRectCallout">
            <a:avLst>
              <a:gd name="adj1" fmla="val 13403"/>
              <a:gd name="adj2" fmla="val 102051"/>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02408" name="Text Box 8"/>
          <p:cNvSpPr txBox="1">
            <a:spLocks noChangeArrowheads="1"/>
          </p:cNvSpPr>
          <p:nvPr/>
        </p:nvSpPr>
        <p:spPr bwMode="auto">
          <a:xfrm>
            <a:off x="1042988" y="3500438"/>
            <a:ext cx="4537075" cy="2528888"/>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200" b="1" kern="1200" cap="none" spc="0" normalizeH="0" baseline="0" noProof="0">
                <a:effectLst>
                  <a:outerShdw blurRad="38100" dist="38100" dir="2700000" algn="tl">
                    <a:srgbClr val="000000"/>
                  </a:outerShdw>
                </a:effectLst>
                <a:latin typeface="Arial" panose="020b0604020202020204" pitchFamily="34" charset="0"/>
                <a:ea typeface="楷体_GB2312" pitchFamily="1" charset="-122"/>
                <a:cs typeface="+mn-cs"/>
              </a:rPr>
              <a:t>天帝被他的诚心感动，命令夸娥氏的两个儿子背走了两座山。一座放在朔方东部，一座放在雍州南面。</a:t>
            </a:r>
            <a:endParaRPr kumimoji="0" lang="zh-CN" altLang="en-US" sz="3200" b="1" kern="1200" cap="none" spc="0" normalizeH="0" baseline="0" noProof="0">
              <a:effectLst>
                <a:outerShdw blurRad="38100" dist="38100" dir="2700000" algn="tl">
                  <a:srgbClr val="000000"/>
                </a:outerShdw>
              </a:effectLst>
              <a:latin typeface="Arial" panose="020b0604020202020204" pitchFamily="34" charset="0"/>
              <a:ea typeface="楷体_GB2312" pitchFamily="1" charset="-122"/>
              <a:cs typeface="+mn-cs"/>
            </a:endParaRPr>
          </a:p>
        </p:txBody>
      </p:sp>
      <p:sp>
        <p:nvSpPr>
          <p:cNvPr id="35845" name="AutoShape 9"/>
          <p:cNvSpPr/>
          <p:nvPr/>
        </p:nvSpPr>
        <p:spPr>
          <a:xfrm>
            <a:off x="2124075" y="260350"/>
            <a:ext cx="2160588" cy="503238"/>
          </a:xfrm>
          <a:prstGeom prst="wedgeRectCallout">
            <a:avLst>
              <a:gd name="adj1" fmla="val -56394"/>
              <a:gd name="adj2" fmla="val 110884"/>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35846" name="AutoShape 10"/>
          <p:cNvSpPr/>
          <p:nvPr/>
        </p:nvSpPr>
        <p:spPr>
          <a:xfrm>
            <a:off x="4356100" y="260350"/>
            <a:ext cx="3311525" cy="503238"/>
          </a:xfrm>
          <a:prstGeom prst="wedgeRectCallout">
            <a:avLst>
              <a:gd name="adj1" fmla="val -51102"/>
              <a:gd name="adj2" fmla="val 106468"/>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35847" name="AutoShape 12"/>
          <p:cNvSpPr/>
          <p:nvPr/>
        </p:nvSpPr>
        <p:spPr>
          <a:xfrm>
            <a:off x="2987675" y="2349500"/>
            <a:ext cx="863600" cy="503238"/>
          </a:xfrm>
          <a:prstGeom prst="wedgeRectCallout">
            <a:avLst>
              <a:gd name="adj1" fmla="val -16176"/>
              <a:gd name="adj2" fmla="val -93847"/>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35848" name="AutoShape 13"/>
          <p:cNvSpPr/>
          <p:nvPr/>
        </p:nvSpPr>
        <p:spPr>
          <a:xfrm>
            <a:off x="250825" y="2349500"/>
            <a:ext cx="865188" cy="503238"/>
          </a:xfrm>
          <a:prstGeom prst="wedgeRectCallout">
            <a:avLst>
              <a:gd name="adj1" fmla="val 31653"/>
              <a:gd name="adj2" fmla="val -94481"/>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35849" name="AutoShape 14"/>
          <p:cNvSpPr/>
          <p:nvPr/>
        </p:nvSpPr>
        <p:spPr>
          <a:xfrm>
            <a:off x="6300788" y="1773238"/>
            <a:ext cx="2663825" cy="503237"/>
          </a:xfrm>
          <a:prstGeom prst="wedgeRectCallout">
            <a:avLst>
              <a:gd name="adj1" fmla="val 21454"/>
              <a:gd name="adj2" fmla="val -85963"/>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35850" name="AutoShape 15"/>
          <p:cNvSpPr/>
          <p:nvPr/>
        </p:nvSpPr>
        <p:spPr>
          <a:xfrm>
            <a:off x="5651500" y="1773238"/>
            <a:ext cx="576263" cy="503237"/>
          </a:xfrm>
          <a:prstGeom prst="wedgeRectCallout">
            <a:avLst>
              <a:gd name="adj1" fmla="val 9778"/>
              <a:gd name="adj2" fmla="val -90694"/>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02416" name="Rectangle 16"/>
          <p:cNvSpPr/>
          <p:nvPr/>
        </p:nvSpPr>
        <p:spPr>
          <a:xfrm>
            <a:off x="179388" y="260350"/>
            <a:ext cx="1970087" cy="519113"/>
          </a:xfrm>
          <a:prstGeom prst="rect">
            <a:avLst/>
          </a:prstGeom>
          <a:noFill/>
          <a:ln w="9525">
            <a:noFill/>
          </a:ln>
        </p:spPr>
        <p:txBody>
          <a:bodyPr wrap="none">
            <a:spAutoFit/>
          </a:bodyPr>
          <a:lstStyle/>
          <a:p>
            <a:r>
              <a:rPr lang="zh-CN" altLang="en-US" sz="2800" b="1">
                <a:solidFill>
                  <a:srgbClr val="000000"/>
                </a:solidFill>
                <a:latin typeface="Arial" panose="020b0604020202020204" pitchFamily="34" charset="0"/>
              </a:rPr>
              <a:t>被</a:t>
            </a:r>
            <a:r>
              <a:rPr lang="en-US" altLang="zh-CN" sz="2800" b="1">
                <a:solidFill>
                  <a:srgbClr val="000000"/>
                </a:solidFill>
                <a:latin typeface="宋体" panose="02010600030101010101" pitchFamily="2" charset="-122"/>
              </a:rPr>
              <a:t>……</a:t>
            </a:r>
            <a:r>
              <a:rPr lang="zh-CN" altLang="en-US" sz="2800" b="1">
                <a:solidFill>
                  <a:srgbClr val="000000"/>
                </a:solidFill>
                <a:latin typeface="Arial" panose="020b0604020202020204" pitchFamily="34" charset="0"/>
              </a:rPr>
              <a:t>感动</a:t>
            </a:r>
            <a:endParaRPr lang="zh-CN" altLang="en-US" sz="2800" b="1">
              <a:solidFill>
                <a:srgbClr val="000000"/>
              </a:solidFill>
              <a:latin typeface="Arial" panose="020b0604020202020204" pitchFamily="34" charset="0"/>
            </a:endParaRPr>
          </a:p>
        </p:txBody>
      </p:sp>
      <p:sp>
        <p:nvSpPr>
          <p:cNvPr id="102417" name="Text Box 17"/>
          <p:cNvSpPr txBox="1"/>
          <p:nvPr/>
        </p:nvSpPr>
        <p:spPr>
          <a:xfrm>
            <a:off x="2051050" y="260350"/>
            <a:ext cx="3025775"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他的，指愚公</a:t>
            </a:r>
            <a:endParaRPr lang="zh-CN" altLang="en-US" sz="2800" b="1">
              <a:solidFill>
                <a:srgbClr val="000000"/>
              </a:solidFill>
              <a:latin typeface="Arial" panose="020b0604020202020204" pitchFamily="34" charset="0"/>
            </a:endParaRPr>
          </a:p>
        </p:txBody>
      </p:sp>
      <p:sp>
        <p:nvSpPr>
          <p:cNvPr id="102418" name="Rectangle 18"/>
          <p:cNvSpPr/>
          <p:nvPr/>
        </p:nvSpPr>
        <p:spPr>
          <a:xfrm>
            <a:off x="4284663" y="260350"/>
            <a:ext cx="3398837" cy="519113"/>
          </a:xfrm>
          <a:prstGeom prst="rect">
            <a:avLst/>
          </a:prstGeom>
          <a:noFill/>
          <a:ln w="9525">
            <a:noFill/>
          </a:ln>
        </p:spPr>
        <p:txBody>
          <a:bodyPr wrap="none">
            <a:spAutoFit/>
          </a:bodyPr>
          <a:lstStyle/>
          <a:p>
            <a:r>
              <a:rPr lang="zh-CN" altLang="en-US" sz="2800" b="1">
                <a:solidFill>
                  <a:srgbClr val="000000"/>
                </a:solidFill>
                <a:latin typeface="Arial" panose="020b0604020202020204" pitchFamily="34" charset="0"/>
              </a:rPr>
              <a:t>神话中力气很大的神</a:t>
            </a:r>
            <a:endParaRPr lang="zh-CN" altLang="en-US" sz="2800" b="1">
              <a:solidFill>
                <a:srgbClr val="000000"/>
              </a:solidFill>
              <a:latin typeface="Arial" panose="020b0604020202020204" pitchFamily="34" charset="0"/>
            </a:endParaRPr>
          </a:p>
        </p:txBody>
      </p:sp>
      <p:sp>
        <p:nvSpPr>
          <p:cNvPr id="102419" name="Rectangle 19"/>
          <p:cNvSpPr/>
          <p:nvPr/>
        </p:nvSpPr>
        <p:spPr>
          <a:xfrm>
            <a:off x="5651500" y="1773238"/>
            <a:ext cx="539750" cy="519112"/>
          </a:xfrm>
          <a:prstGeom prst="rect">
            <a:avLst/>
          </a:prstGeom>
          <a:noFill/>
          <a:ln w="9525">
            <a:noFill/>
          </a:ln>
        </p:spPr>
        <p:txBody>
          <a:bodyPr wrap="none">
            <a:spAutoFit/>
          </a:bodyPr>
          <a:lstStyle/>
          <a:p>
            <a:r>
              <a:rPr lang="zh-CN" altLang="en-US" sz="2800" b="1">
                <a:solidFill>
                  <a:srgbClr val="000000"/>
                </a:solidFill>
                <a:latin typeface="Arial" panose="020b0604020202020204" pitchFamily="34" charset="0"/>
              </a:rPr>
              <a:t>背</a:t>
            </a:r>
            <a:endParaRPr lang="zh-CN" altLang="en-US" sz="2800" b="1">
              <a:solidFill>
                <a:srgbClr val="000000"/>
              </a:solidFill>
              <a:latin typeface="Arial" panose="020b0604020202020204" pitchFamily="34" charset="0"/>
            </a:endParaRPr>
          </a:p>
        </p:txBody>
      </p:sp>
      <p:sp>
        <p:nvSpPr>
          <p:cNvPr id="102420" name="Rectangle 20"/>
          <p:cNvSpPr/>
          <p:nvPr/>
        </p:nvSpPr>
        <p:spPr>
          <a:xfrm>
            <a:off x="6300788" y="1773238"/>
            <a:ext cx="2684462" cy="519112"/>
          </a:xfrm>
          <a:prstGeom prst="rect">
            <a:avLst/>
          </a:prstGeom>
          <a:noFill/>
          <a:ln w="9525">
            <a:noFill/>
          </a:ln>
        </p:spPr>
        <p:txBody>
          <a:bodyPr wrap="none">
            <a:spAutoFit/>
          </a:bodyPr>
          <a:lstStyle/>
          <a:p>
            <a:r>
              <a:rPr lang="zh-CN" altLang="en-US" sz="2800" b="1">
                <a:solidFill>
                  <a:srgbClr val="000000"/>
                </a:solidFill>
                <a:latin typeface="Arial" panose="020b0604020202020204" pitchFamily="34" charset="0"/>
              </a:rPr>
              <a:t>同</a:t>
            </a:r>
            <a:r>
              <a:rPr lang="zh-CN" altLang="en-US" sz="2800" b="1">
                <a:solidFill>
                  <a:srgbClr val="000000"/>
                </a:solidFill>
                <a:latin typeface="宋体" panose="02010600030101010101" pitchFamily="2" charset="-122"/>
              </a:rPr>
              <a:t>“</a:t>
            </a:r>
            <a:r>
              <a:rPr lang="zh-CN" altLang="en-US" sz="2800" b="1">
                <a:solidFill>
                  <a:srgbClr val="000000"/>
                </a:solidFill>
                <a:latin typeface="Arial" panose="020b0604020202020204" pitchFamily="34" charset="0"/>
              </a:rPr>
              <a:t>措</a:t>
            </a:r>
            <a:r>
              <a:rPr lang="zh-CN" altLang="en-US" sz="2800" b="1">
                <a:solidFill>
                  <a:srgbClr val="000000"/>
                </a:solidFill>
                <a:latin typeface="宋体" panose="02010600030101010101" pitchFamily="2" charset="-122"/>
              </a:rPr>
              <a:t>”</a:t>
            </a:r>
            <a:r>
              <a:rPr lang="zh-CN" altLang="en-US" sz="2800" b="1">
                <a:solidFill>
                  <a:srgbClr val="000000"/>
                </a:solidFill>
                <a:latin typeface="Arial" panose="020b0604020202020204" pitchFamily="34" charset="0"/>
              </a:rPr>
              <a:t>，放置</a:t>
            </a:r>
            <a:endParaRPr lang="zh-CN" altLang="en-US" sz="2800" b="1">
              <a:solidFill>
                <a:srgbClr val="000000"/>
              </a:solidFill>
              <a:latin typeface="Arial" panose="020b0604020202020204" pitchFamily="34" charset="0"/>
            </a:endParaRPr>
          </a:p>
        </p:txBody>
      </p:sp>
      <p:sp>
        <p:nvSpPr>
          <p:cNvPr id="102421" name="Rectangle 21"/>
          <p:cNvSpPr/>
          <p:nvPr/>
        </p:nvSpPr>
        <p:spPr>
          <a:xfrm>
            <a:off x="250825" y="2349500"/>
            <a:ext cx="898525" cy="519113"/>
          </a:xfrm>
          <a:prstGeom prst="rect">
            <a:avLst/>
          </a:prstGeom>
          <a:noFill/>
          <a:ln w="9525">
            <a:noFill/>
          </a:ln>
        </p:spPr>
        <p:txBody>
          <a:bodyPr wrap="none">
            <a:spAutoFit/>
          </a:bodyPr>
          <a:lstStyle/>
          <a:p>
            <a:r>
              <a:rPr lang="zh-CN" altLang="en-US" sz="2800" b="1">
                <a:solidFill>
                  <a:srgbClr val="000000"/>
                </a:solidFill>
                <a:latin typeface="Arial" panose="020b0604020202020204" pitchFamily="34" charset="0"/>
              </a:rPr>
              <a:t>朔方</a:t>
            </a:r>
            <a:endParaRPr lang="zh-CN" altLang="en-US" sz="2800" b="1">
              <a:solidFill>
                <a:srgbClr val="000000"/>
              </a:solidFill>
              <a:latin typeface="Arial" panose="020b0604020202020204" pitchFamily="34" charset="0"/>
            </a:endParaRPr>
          </a:p>
        </p:txBody>
      </p:sp>
      <p:sp>
        <p:nvSpPr>
          <p:cNvPr id="102422" name="Rectangle 22"/>
          <p:cNvSpPr/>
          <p:nvPr/>
        </p:nvSpPr>
        <p:spPr>
          <a:xfrm>
            <a:off x="2987675" y="2349500"/>
            <a:ext cx="898525" cy="519113"/>
          </a:xfrm>
          <a:prstGeom prst="rect">
            <a:avLst/>
          </a:prstGeom>
          <a:noFill/>
          <a:ln w="9525">
            <a:noFill/>
          </a:ln>
        </p:spPr>
        <p:txBody>
          <a:bodyPr wrap="none">
            <a:spAutoFit/>
          </a:bodyPr>
          <a:lstStyle/>
          <a:p>
            <a:r>
              <a:rPr lang="zh-CN" altLang="en-US" sz="2800" b="1">
                <a:solidFill>
                  <a:srgbClr val="000000"/>
                </a:solidFill>
                <a:latin typeface="Arial" panose="020b0604020202020204" pitchFamily="34" charset="0"/>
              </a:rPr>
              <a:t>雍州</a:t>
            </a:r>
            <a:endParaRPr lang="zh-CN" altLang="en-US" sz="2800" b="1">
              <a:solidFill>
                <a:srgbClr val="000000"/>
              </a:solidFill>
              <a:latin typeface="Arial" panose="020b0604020202020204" pitchFamily="34" charset="0"/>
            </a:endParaRPr>
          </a:p>
        </p:txBody>
      </p:sp>
      <p:sp>
        <p:nvSpPr>
          <p:cNvPr id="102423" name="Text Box 23"/>
          <p:cNvSpPr txBox="1">
            <a:spLocks noChangeArrowheads="1"/>
          </p:cNvSpPr>
          <p:nvPr/>
        </p:nvSpPr>
        <p:spPr bwMode="auto">
          <a:xfrm>
            <a:off x="1042988" y="2924175"/>
            <a:ext cx="17272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b="1" kern="1200" cap="none" spc="0" normalizeH="0" baseline="0" noProof="0">
                <a:solidFill>
                  <a:srgbClr val="FF00FF"/>
                </a:solidFill>
                <a:effectLst>
                  <a:outerShdw blurRad="38100" dist="38100" dir="2700000" algn="tl">
                    <a:srgbClr val="000000"/>
                  </a:outerShdw>
                </a:effectLst>
                <a:latin typeface="Arial" panose="020b0604020202020204" pitchFamily="34" charset="0"/>
                <a:ea typeface="楷体_GB2312" pitchFamily="1" charset="-122"/>
                <a:cs typeface="+mn-cs"/>
              </a:rPr>
              <a:t>翻译：</a:t>
            </a:r>
            <a:endParaRPr kumimoji="0" lang="zh-CN" altLang="en-US" sz="3600" b="1" kern="1200" cap="none" spc="0" normalizeH="0" baseline="0" noProof="0">
              <a:solidFill>
                <a:srgbClr val="FF00FF"/>
              </a:solidFill>
              <a:effectLst>
                <a:outerShdw blurRad="38100" dist="38100" dir="2700000" algn="tl">
                  <a:srgbClr val="000000"/>
                </a:outerShdw>
              </a:effectLst>
              <a:latin typeface="Arial" panose="020b0604020202020204" pitchFamily="34" charset="0"/>
              <a:ea typeface="楷体_GB2312" pitchFamily="1" charset="-122"/>
              <a:cs typeface="+mn-cs"/>
            </a:endParaRPr>
          </a:p>
        </p:txBody>
      </p:sp>
      <p:pic>
        <p:nvPicPr>
          <p:cNvPr id="102424" name="Picture 24" descr="图片2"/>
          <p:cNvPicPr>
            <a:picLocks noChangeAspect="1"/>
          </p:cNvPicPr>
          <p:nvPr/>
        </p:nvPicPr>
        <p:blipFill>
          <a:blip r:embed="rId2"/>
          <a:stretch>
            <a:fillRect/>
          </a:stretch>
        </p:blipFill>
        <p:spPr>
          <a:xfrm>
            <a:off x="5651500" y="3357563"/>
            <a:ext cx="3203575" cy="2640012"/>
          </a:xfrm>
          <a:prstGeom prst="rect">
            <a:avLst/>
          </a:prstGeom>
          <a:noFill/>
          <a:ln w="9525">
            <a:noFill/>
          </a:ln>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2416"/>
                                        </p:tgtEl>
                                        <p:attrNameLst>
                                          <p:attrName>style.visibility</p:attrName>
                                        </p:attrNameLst>
                                      </p:cBhvr>
                                      <p:to>
                                        <p:strVal val="visible"/>
                                      </p:to>
                                    </p:set>
                                    <p:animEffect transition="in" filter="randombar(horizontal)">
                                      <p:cBhvr>
                                        <p:cTn id="7" dur="500"/>
                                        <p:tgtEl>
                                          <p:spTgt spid="10241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2417"/>
                                        </p:tgtEl>
                                        <p:attrNameLst>
                                          <p:attrName>style.visibility</p:attrName>
                                        </p:attrNameLst>
                                      </p:cBhvr>
                                      <p:to>
                                        <p:strVal val="visible"/>
                                      </p:to>
                                    </p:set>
                                    <p:animEffect transition="in" filter="randombar(horizontal)">
                                      <p:cBhvr>
                                        <p:cTn id="12" dur="500"/>
                                        <p:tgtEl>
                                          <p:spTgt spid="102417"/>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2418"/>
                                        </p:tgtEl>
                                        <p:attrNameLst>
                                          <p:attrName>style.visibility</p:attrName>
                                        </p:attrNameLst>
                                      </p:cBhvr>
                                      <p:to>
                                        <p:strVal val="visible"/>
                                      </p:to>
                                    </p:set>
                                    <p:animEffect transition="in" filter="randombar(horizontal)">
                                      <p:cBhvr>
                                        <p:cTn id="17" dur="500"/>
                                        <p:tgtEl>
                                          <p:spTgt spid="102418"/>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2419"/>
                                        </p:tgtEl>
                                        <p:attrNameLst>
                                          <p:attrName>style.visibility</p:attrName>
                                        </p:attrNameLst>
                                      </p:cBhvr>
                                      <p:to>
                                        <p:strVal val="visible"/>
                                      </p:to>
                                    </p:set>
                                    <p:animEffect transition="in" filter="randombar(horizontal)">
                                      <p:cBhvr>
                                        <p:cTn id="22" dur="500"/>
                                        <p:tgtEl>
                                          <p:spTgt spid="102419"/>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2420"/>
                                        </p:tgtEl>
                                        <p:attrNameLst>
                                          <p:attrName>style.visibility</p:attrName>
                                        </p:attrNameLst>
                                      </p:cBhvr>
                                      <p:to>
                                        <p:strVal val="visible"/>
                                      </p:to>
                                    </p:set>
                                    <p:animEffect transition="in" filter="randombar(horizontal)">
                                      <p:cBhvr>
                                        <p:cTn id="27" dur="500"/>
                                        <p:tgtEl>
                                          <p:spTgt spid="102420"/>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02421"/>
                                        </p:tgtEl>
                                        <p:attrNameLst>
                                          <p:attrName>style.visibility</p:attrName>
                                        </p:attrNameLst>
                                      </p:cBhvr>
                                      <p:to>
                                        <p:strVal val="visible"/>
                                      </p:to>
                                    </p:set>
                                    <p:animEffect transition="in" filter="randombar(horizontal)">
                                      <p:cBhvr>
                                        <p:cTn id="32" dur="500"/>
                                        <p:tgtEl>
                                          <p:spTgt spid="102421"/>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02422"/>
                                        </p:tgtEl>
                                        <p:attrNameLst>
                                          <p:attrName>style.visibility</p:attrName>
                                        </p:attrNameLst>
                                      </p:cBhvr>
                                      <p:to>
                                        <p:strVal val="visible"/>
                                      </p:to>
                                    </p:set>
                                    <p:animEffect transition="in" filter="randombar(horizontal)">
                                      <p:cBhvr>
                                        <p:cTn id="37" dur="500"/>
                                        <p:tgtEl>
                                          <p:spTgt spid="102422"/>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14" presetClass="entr" presetSubtype="10" fill="hold" grpId="0" nodeType="clickEffect">
                                  <p:stCondLst>
                                    <p:cond delay="0"/>
                                  </p:stCondLst>
                                  <p:childTnLst>
                                    <p:set>
                                      <p:cBhvr>
                                        <p:cTn id="41" dur="1" fill="hold">
                                          <p:stCondLst>
                                            <p:cond delay="0"/>
                                          </p:stCondLst>
                                        </p:cTn>
                                        <p:tgtEl>
                                          <p:spTgt spid="102408"/>
                                        </p:tgtEl>
                                        <p:attrNameLst>
                                          <p:attrName>style.visibility</p:attrName>
                                        </p:attrNameLst>
                                      </p:cBhvr>
                                      <p:to>
                                        <p:strVal val="visible"/>
                                      </p:to>
                                    </p:set>
                                    <p:animEffect transition="in" filter="randombar(horizontal)">
                                      <p:cBhvr>
                                        <p:cTn id="42" dur="500"/>
                                        <p:tgtEl>
                                          <p:spTgt spid="102408"/>
                                        </p:tgtEl>
                                      </p:cBhvr>
                                    </p:animEffect>
                                  </p:childTnLst>
                                </p:cTn>
                              </p:par>
                              <p:par>
                                <p:cTn id="43" presetID="9" presetClass="entr" presetSubtype="0" fill="hold" nodeType="withEffect">
                                  <p:stCondLst>
                                    <p:cond delay="0"/>
                                  </p:stCondLst>
                                  <p:childTnLst>
                                    <p:set>
                                      <p:cBhvr>
                                        <p:cTn id="44" dur="1" fill="hold">
                                          <p:stCondLst>
                                            <p:cond delay="0"/>
                                          </p:stCondLst>
                                        </p:cTn>
                                        <p:tgtEl>
                                          <p:spTgt spid="102424"/>
                                        </p:tgtEl>
                                        <p:attrNameLst>
                                          <p:attrName>style.visibility</p:attrName>
                                        </p:attrNameLst>
                                      </p:cBhvr>
                                      <p:to>
                                        <p:strVal val="visible"/>
                                      </p:to>
                                    </p:set>
                                    <p:animEffect transition="in" filter="dissolve">
                                      <p:cBhvr>
                                        <p:cTn id="45" dur="1000"/>
                                        <p:tgtEl>
                                          <p:spTgt spid="1024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8" grpId="0"/>
      <p:bldP spid="102416" grpId="0"/>
      <p:bldP spid="102417" grpId="0"/>
      <p:bldP spid="102418" grpId="0"/>
      <p:bldP spid="102419" grpId="0"/>
      <p:bldP spid="102420" grpId="0"/>
      <p:bldP spid="102421" grpId="0"/>
      <p:bldP spid="10242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3428" name="Rectangle 4"/>
          <p:cNvSpPr>
            <a:spLocks noChangeArrowheads="1"/>
          </p:cNvSpPr>
          <p:nvPr/>
        </p:nvSpPr>
        <p:spPr bwMode="auto">
          <a:xfrm>
            <a:off x="900113" y="836613"/>
            <a:ext cx="7570788" cy="1033463"/>
          </a:xfrm>
          <a:prstGeom prst="rect">
            <a:avLst/>
          </a:prstGeom>
          <a:noFill/>
          <a:ln w="9525">
            <a:noFill/>
            <a:miter lim="800000"/>
          </a:ln>
          <a:effectLst/>
        </p:spPr>
        <p:txBody>
          <a:bodyPr wrap="none">
            <a:spAutoFit/>
          </a:bodyPr>
          <a:lstStyle/>
          <a:p>
            <a:pPr marL="0" marR="0" lvl="0" indent="0" algn="l" defTabSz="914400" rtl="0" eaLnBrk="1" fontAlgn="base" latinLnBrk="0" hangingPunct="1">
              <a:lnSpc>
                <a:spcPct val="170000"/>
              </a:lnSpc>
              <a:spcBef>
                <a:spcPct val="0"/>
              </a:spcBef>
              <a:spcAft>
                <a:spcPct val="0"/>
              </a:spcAft>
              <a:buClrTx/>
              <a:buSzTx/>
              <a:buFontTx/>
              <a:buNone/>
              <a:defRPr/>
            </a:pP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自此，</a:t>
            </a:r>
            <a:r>
              <a:rPr kumimoji="0" lang="zh-CN" altLang="en-US" sz="3600" b="1" i="0" u="none" strike="noStrike" kern="1200" cap="none" spc="0" normalizeH="0" baseline="0" noProof="0">
                <a:ln>
                  <a:noFill/>
                </a:ln>
                <a:solidFill>
                  <a:srgbClr val="FF00FF"/>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冀</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之</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南，</a:t>
            </a:r>
            <a:r>
              <a:rPr kumimoji="0" lang="zh-CN" altLang="en-US" sz="3600" b="1" i="0" u="none" strike="noStrike" kern="1200" cap="none" spc="0" normalizeH="0" baseline="0" noProof="0">
                <a:ln>
                  <a:noFill/>
                </a:ln>
                <a:solidFill>
                  <a:srgbClr val="FF00FF"/>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汉</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之</a:t>
            </a:r>
            <a:r>
              <a:rPr kumimoji="0" lang="zh-CN" altLang="en-US" sz="3600" b="1" i="0" u="none" strike="noStrike" kern="1200" cap="none" spc="0" normalizeH="0" baseline="0" noProof="0">
                <a:ln>
                  <a:noFill/>
                </a:ln>
                <a:solidFill>
                  <a:srgbClr val="FF00FF"/>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阴</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，无</a:t>
            </a:r>
            <a:r>
              <a:rPr kumimoji="0" lang="zh-CN" altLang="en-US" sz="3600" b="1" i="0" u="none" strike="noStrike" kern="1200" cap="none" spc="0" normalizeH="0" baseline="0" noProof="0">
                <a:ln>
                  <a:noFill/>
                </a:ln>
                <a:solidFill>
                  <a:srgbClr val="FF00FF"/>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陇断</a:t>
            </a:r>
            <a:r>
              <a:rPr kumimoji="0" lang="zh-CN" altLang="en-US" sz="3600" b="1" i="0" u="none" strike="noStrike" kern="1200" cap="none" spc="0" normalizeH="0" baseline="0" noProof="0">
                <a:ln>
                  <a:noFill/>
                </a:ln>
                <a:solidFill>
                  <a:srgbClr val="FF0000"/>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焉</a:t>
            </a:r>
            <a:r>
              <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rPr>
              <a:t>。</a:t>
            </a:r>
            <a:endParaRPr kumimoji="0" lang="zh-CN" altLang="en-US" sz="3600" b="1" i="0" u="none" strike="noStrike" kern="1200" cap="none" spc="0" normalizeH="0" baseline="0" noProof="0">
              <a:ln>
                <a:noFill/>
              </a:ln>
              <a:solidFill>
                <a:schemeClr val="tx1"/>
              </a:solidFill>
              <a:effectLst>
                <a:outerShdw blurRad="38100" dist="38100" dir="2700000" algn="tl">
                  <a:srgbClr val="000000"/>
                </a:outerShdw>
              </a:effectLst>
              <a:uLnTx/>
              <a:uFillTx/>
              <a:latin typeface="Arial" panose="020b0604020202020204" pitchFamily="34" charset="0"/>
              <a:ea typeface="华文新魏" panose="02010800040101010101" pitchFamily="2" charset="-122"/>
              <a:cs typeface="+mn-cs"/>
            </a:endParaRPr>
          </a:p>
        </p:txBody>
      </p:sp>
      <p:sp>
        <p:nvSpPr>
          <p:cNvPr id="36867" name="AutoShape 5"/>
          <p:cNvSpPr/>
          <p:nvPr/>
        </p:nvSpPr>
        <p:spPr>
          <a:xfrm>
            <a:off x="1763713" y="476250"/>
            <a:ext cx="863600" cy="503238"/>
          </a:xfrm>
          <a:prstGeom prst="wedgeRectCallout">
            <a:avLst>
              <a:gd name="adj1" fmla="val 36213"/>
              <a:gd name="adj2" fmla="val 90694"/>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103431" name="Rectangle 7"/>
          <p:cNvSpPr>
            <a:spLocks noChangeArrowheads="1"/>
          </p:cNvSpPr>
          <p:nvPr/>
        </p:nvSpPr>
        <p:spPr bwMode="auto">
          <a:xfrm>
            <a:off x="1042988" y="3933825"/>
            <a:ext cx="7632700" cy="1066800"/>
          </a:xfrm>
          <a:prstGeom prst="rect">
            <a:avLst/>
          </a:prstGeom>
          <a:noFill/>
          <a:ln w="9525">
            <a:noFill/>
            <a:miter lim="800000"/>
          </a:ln>
          <a:effectLst/>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rPr>
              <a:t>从此，冀州的南部，直到汉水的南岸，没有山冈高地了。 </a:t>
            </a:r>
            <a:endParaRPr kumimoji="0" lang="zh-CN" altLang="en-US" sz="3200" b="1" i="0" u="none" strike="noStrike" kern="1200" cap="none" spc="0" normalizeH="0" baseline="0" noProof="0">
              <a:ln>
                <a:noFill/>
              </a:ln>
              <a:solidFill>
                <a:schemeClr val="tx1"/>
              </a:solidFill>
              <a:effectLst>
                <a:outerShdw blurRad="38100" dist="38100" dir="2700000" algn="tl">
                  <a:srgbClr val="000000"/>
                </a:outerShdw>
              </a:effectLst>
              <a:uLnTx/>
              <a:uFillTx/>
              <a:latin typeface="楷体_GB2312" pitchFamily="1" charset="-122"/>
              <a:ea typeface="楷体_GB2312" pitchFamily="1" charset="-122"/>
              <a:cs typeface="+mn-cs"/>
            </a:endParaRPr>
          </a:p>
        </p:txBody>
      </p:sp>
      <p:sp>
        <p:nvSpPr>
          <p:cNvPr id="36869" name="AutoShape 9"/>
          <p:cNvSpPr/>
          <p:nvPr/>
        </p:nvSpPr>
        <p:spPr>
          <a:xfrm>
            <a:off x="5364163" y="2060575"/>
            <a:ext cx="3529012" cy="503238"/>
          </a:xfrm>
          <a:prstGeom prst="wedgeRectCallout">
            <a:avLst>
              <a:gd name="adj1" fmla="val 16218"/>
              <a:gd name="adj2" fmla="val -116560"/>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36870" name="AutoShape 10"/>
          <p:cNvSpPr/>
          <p:nvPr/>
        </p:nvSpPr>
        <p:spPr>
          <a:xfrm>
            <a:off x="6084888" y="476250"/>
            <a:ext cx="2735262" cy="503238"/>
          </a:xfrm>
          <a:prstGeom prst="wedgeRectCallout">
            <a:avLst>
              <a:gd name="adj1" fmla="val -17032"/>
              <a:gd name="adj2" fmla="val 91009"/>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36871" name="AutoShape 11"/>
          <p:cNvSpPr/>
          <p:nvPr/>
        </p:nvSpPr>
        <p:spPr>
          <a:xfrm>
            <a:off x="3419475" y="476250"/>
            <a:ext cx="936625" cy="503238"/>
          </a:xfrm>
          <a:prstGeom prst="wedgeRectCallout">
            <a:avLst>
              <a:gd name="adj1" fmla="val 48815"/>
              <a:gd name="adj2" fmla="val 97319"/>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36872" name="AutoShape 12"/>
          <p:cNvSpPr/>
          <p:nvPr/>
        </p:nvSpPr>
        <p:spPr>
          <a:xfrm>
            <a:off x="2843213" y="2060575"/>
            <a:ext cx="2305050" cy="503238"/>
          </a:xfrm>
          <a:prstGeom prst="wedgeRectCallout">
            <a:avLst>
              <a:gd name="adj1" fmla="val -1583"/>
              <a:gd name="adj2" fmla="val -69241"/>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36873" name="AutoShape 13"/>
          <p:cNvSpPr/>
          <p:nvPr/>
        </p:nvSpPr>
        <p:spPr>
          <a:xfrm>
            <a:off x="5003800" y="476250"/>
            <a:ext cx="863600" cy="503238"/>
          </a:xfrm>
          <a:prstGeom prst="wedgeRectCallout">
            <a:avLst>
              <a:gd name="adj1" fmla="val -14889"/>
              <a:gd name="adj2" fmla="val 103630"/>
            </a:avLst>
          </a:prstGeom>
          <a:solidFill>
            <a:srgbClr val="CCFFCC"/>
          </a:solidFill>
          <a:ln w="19050" cap="flat" cmpd="sng">
            <a:solidFill>
              <a:srgbClr val="99CC00"/>
            </a:solidFill>
            <a:prstDash val="solid"/>
            <a:miter/>
            <a:headEnd type="none" w="med" len="med"/>
            <a:tailEnd type="none" w="med" len="med"/>
          </a:ln>
        </p:spPr>
        <p:txBody>
          <a:bodyPr/>
          <a:lstStyle/>
          <a:p>
            <a:pPr algn="ctr"/>
            <a:endParaRPr lang="zh-CN" altLang="zh-CN">
              <a:latin typeface="Arial" panose="020b0604020202020204" pitchFamily="34" charset="0"/>
            </a:endParaRPr>
          </a:p>
        </p:txBody>
      </p:sp>
      <p:sp>
        <p:nvSpPr>
          <p:cNvPr id="36874" name="AutoShape 14"/>
          <p:cNvSpPr/>
          <p:nvPr/>
        </p:nvSpPr>
        <p:spPr>
          <a:xfrm rot="-5400000">
            <a:off x="3851275" y="908050"/>
            <a:ext cx="215900" cy="1800225"/>
          </a:xfrm>
          <a:prstGeom prst="leftBrace">
            <a:avLst>
              <a:gd name="adj1" fmla="val 69485"/>
              <a:gd name="adj2" fmla="val 50000"/>
            </a:avLst>
          </a:prstGeom>
          <a:noFill/>
          <a:ln w="38100" cap="flat" cmpd="sng">
            <a:solidFill>
              <a:srgbClr val="FF99CC"/>
            </a:solidFill>
            <a:prstDash val="solid"/>
            <a:headEnd type="none" w="med" len="med"/>
            <a:tailEnd type="none" w="med" len="med"/>
          </a:ln>
        </p:spPr>
        <p:txBody>
          <a:bodyPr wrap="none" anchor="ctr"/>
          <a:lstStyle/>
          <a:p>
            <a:endParaRPr lang="zh-CN" altLang="en-US">
              <a:latin typeface="Garamond" panose="02020404030301010803" pitchFamily="18" charset="0"/>
            </a:endParaRPr>
          </a:p>
        </p:txBody>
      </p:sp>
      <p:sp>
        <p:nvSpPr>
          <p:cNvPr id="103439" name="Rectangle 15"/>
          <p:cNvSpPr/>
          <p:nvPr/>
        </p:nvSpPr>
        <p:spPr>
          <a:xfrm>
            <a:off x="1763713" y="476250"/>
            <a:ext cx="898525" cy="519113"/>
          </a:xfrm>
          <a:prstGeom prst="rect">
            <a:avLst/>
          </a:prstGeom>
          <a:noFill/>
          <a:ln w="9525">
            <a:noFill/>
          </a:ln>
        </p:spPr>
        <p:txBody>
          <a:bodyPr wrap="none">
            <a:spAutoFit/>
          </a:bodyPr>
          <a:lstStyle/>
          <a:p>
            <a:r>
              <a:rPr lang="zh-CN" altLang="en-US" sz="2800" b="1">
                <a:solidFill>
                  <a:srgbClr val="000000"/>
                </a:solidFill>
                <a:latin typeface="Arial" panose="020b0604020202020204" pitchFamily="34" charset="0"/>
              </a:rPr>
              <a:t>冀州</a:t>
            </a:r>
            <a:endParaRPr lang="zh-CN" altLang="en-US" sz="2800" b="1">
              <a:solidFill>
                <a:srgbClr val="000000"/>
              </a:solidFill>
              <a:latin typeface="Arial" panose="020b0604020202020204" pitchFamily="34" charset="0"/>
            </a:endParaRPr>
          </a:p>
        </p:txBody>
      </p:sp>
      <p:sp>
        <p:nvSpPr>
          <p:cNvPr id="103440" name="Text Box 16"/>
          <p:cNvSpPr txBox="1"/>
          <p:nvPr/>
        </p:nvSpPr>
        <p:spPr>
          <a:xfrm>
            <a:off x="2843213" y="2060575"/>
            <a:ext cx="2808287"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结构助词，的</a:t>
            </a:r>
            <a:endParaRPr lang="zh-CN" altLang="en-US" sz="2800" b="1">
              <a:solidFill>
                <a:srgbClr val="000000"/>
              </a:solidFill>
              <a:latin typeface="Arial" panose="020b0604020202020204" pitchFamily="34" charset="0"/>
            </a:endParaRPr>
          </a:p>
        </p:txBody>
      </p:sp>
      <p:sp>
        <p:nvSpPr>
          <p:cNvPr id="103441" name="Rectangle 17"/>
          <p:cNvSpPr/>
          <p:nvPr/>
        </p:nvSpPr>
        <p:spPr>
          <a:xfrm>
            <a:off x="3419475" y="476250"/>
            <a:ext cx="898525" cy="519113"/>
          </a:xfrm>
          <a:prstGeom prst="rect">
            <a:avLst/>
          </a:prstGeom>
          <a:noFill/>
          <a:ln w="9525">
            <a:noFill/>
          </a:ln>
        </p:spPr>
        <p:txBody>
          <a:bodyPr wrap="none">
            <a:spAutoFit/>
          </a:bodyPr>
          <a:lstStyle/>
          <a:p>
            <a:r>
              <a:rPr lang="zh-CN" altLang="en-US" sz="2800" b="1">
                <a:solidFill>
                  <a:srgbClr val="000000"/>
                </a:solidFill>
                <a:latin typeface="Arial" panose="020b0604020202020204" pitchFamily="34" charset="0"/>
              </a:rPr>
              <a:t>汉水</a:t>
            </a:r>
            <a:endParaRPr lang="zh-CN" altLang="en-US" sz="2800" b="1">
              <a:solidFill>
                <a:srgbClr val="000000"/>
              </a:solidFill>
              <a:latin typeface="Arial" panose="020b0604020202020204" pitchFamily="34" charset="0"/>
            </a:endParaRPr>
          </a:p>
        </p:txBody>
      </p:sp>
      <p:sp>
        <p:nvSpPr>
          <p:cNvPr id="103442" name="Rectangle 18"/>
          <p:cNvSpPr/>
          <p:nvPr/>
        </p:nvSpPr>
        <p:spPr>
          <a:xfrm>
            <a:off x="5003800" y="476250"/>
            <a:ext cx="898525" cy="519113"/>
          </a:xfrm>
          <a:prstGeom prst="rect">
            <a:avLst/>
          </a:prstGeom>
          <a:noFill/>
          <a:ln w="9525">
            <a:noFill/>
          </a:ln>
        </p:spPr>
        <p:txBody>
          <a:bodyPr wrap="none">
            <a:spAutoFit/>
          </a:bodyPr>
          <a:lstStyle/>
          <a:p>
            <a:r>
              <a:rPr lang="zh-CN" altLang="en-US" sz="2800" b="1">
                <a:solidFill>
                  <a:srgbClr val="000000"/>
                </a:solidFill>
                <a:latin typeface="Arial" panose="020b0604020202020204" pitchFamily="34" charset="0"/>
              </a:rPr>
              <a:t>南岸</a:t>
            </a:r>
            <a:endParaRPr lang="zh-CN" altLang="en-US" sz="2800" b="1">
              <a:solidFill>
                <a:srgbClr val="000000"/>
              </a:solidFill>
              <a:latin typeface="Arial" panose="020b0604020202020204" pitchFamily="34" charset="0"/>
            </a:endParaRPr>
          </a:p>
        </p:txBody>
      </p:sp>
      <p:sp>
        <p:nvSpPr>
          <p:cNvPr id="103432" name="Rectangle 8"/>
          <p:cNvSpPr/>
          <p:nvPr/>
        </p:nvSpPr>
        <p:spPr>
          <a:xfrm>
            <a:off x="6156325" y="476250"/>
            <a:ext cx="2684463" cy="519113"/>
          </a:xfrm>
          <a:prstGeom prst="rect">
            <a:avLst/>
          </a:prstGeom>
          <a:noFill/>
          <a:ln w="9525">
            <a:noFill/>
          </a:ln>
        </p:spPr>
        <p:txBody>
          <a:bodyPr wrap="none">
            <a:spAutoFit/>
          </a:bodyPr>
          <a:lstStyle/>
          <a:p>
            <a:r>
              <a:rPr lang="zh-CN" altLang="en-US" sz="2800" b="1">
                <a:solidFill>
                  <a:srgbClr val="000000"/>
                </a:solidFill>
                <a:latin typeface="Arial" panose="020b0604020202020204" pitchFamily="34" charset="0"/>
              </a:rPr>
              <a:t>垄断，山冈高地</a:t>
            </a:r>
            <a:endParaRPr lang="zh-CN" altLang="en-US" sz="2800" b="1">
              <a:solidFill>
                <a:srgbClr val="000000"/>
              </a:solidFill>
              <a:latin typeface="Arial" panose="020b0604020202020204" pitchFamily="34" charset="0"/>
            </a:endParaRPr>
          </a:p>
        </p:txBody>
      </p:sp>
      <p:sp>
        <p:nvSpPr>
          <p:cNvPr id="103443" name="Text Box 19"/>
          <p:cNvSpPr txBox="1"/>
          <p:nvPr/>
        </p:nvSpPr>
        <p:spPr>
          <a:xfrm>
            <a:off x="5364163" y="2060575"/>
            <a:ext cx="3529012" cy="519113"/>
          </a:xfrm>
          <a:prstGeom prst="rect">
            <a:avLst/>
          </a:prstGeom>
          <a:noFill/>
          <a:ln w="9525">
            <a:noFill/>
          </a:ln>
        </p:spPr>
        <p:txBody>
          <a:bodyPr>
            <a:spAutoFit/>
          </a:bodyPr>
          <a:lstStyle/>
          <a:p>
            <a:pPr>
              <a:spcBef>
                <a:spcPct val="50000"/>
              </a:spcBef>
            </a:pPr>
            <a:r>
              <a:rPr lang="zh-CN" altLang="en-US" sz="2800" b="1">
                <a:solidFill>
                  <a:srgbClr val="000000"/>
                </a:solidFill>
                <a:latin typeface="Arial" panose="020b0604020202020204" pitchFamily="34" charset="0"/>
              </a:rPr>
              <a:t>语气助词，译为“了”</a:t>
            </a:r>
            <a:endParaRPr lang="zh-CN" altLang="en-US" sz="2800" b="1">
              <a:solidFill>
                <a:srgbClr val="000000"/>
              </a:solidFill>
              <a:latin typeface="Arial" panose="020b0604020202020204" pitchFamily="34" charset="0"/>
            </a:endParaRPr>
          </a:p>
        </p:txBody>
      </p:sp>
      <p:sp>
        <p:nvSpPr>
          <p:cNvPr id="103444" name="Text Box 20"/>
          <p:cNvSpPr txBox="1">
            <a:spLocks noChangeArrowheads="1"/>
          </p:cNvSpPr>
          <p:nvPr/>
        </p:nvSpPr>
        <p:spPr bwMode="auto">
          <a:xfrm>
            <a:off x="1071563" y="3143250"/>
            <a:ext cx="1727200" cy="641350"/>
          </a:xfrm>
          <a:prstGeom prst="rect">
            <a:avLst/>
          </a:prstGeom>
          <a:noFill/>
          <a:ln w="9525">
            <a:noFill/>
            <a:miter lim="800000"/>
          </a:ln>
          <a:effectLst/>
        </p:spPr>
        <p:txBody>
          <a:bodyPr>
            <a:spAutoFit/>
          </a:bodyPr>
          <a:lstStyle/>
          <a:p>
            <a:pPr marR="0" defTabSz="914400">
              <a:spcBef>
                <a:spcPct val="50000"/>
              </a:spcBef>
              <a:buClrTx/>
              <a:buSzTx/>
              <a:buFontTx/>
              <a:defRPr/>
            </a:pPr>
            <a:r>
              <a:rPr kumimoji="0" lang="zh-CN" altLang="en-US" sz="3600" b="1" kern="1200" cap="none" spc="0" normalizeH="0" baseline="0" noProof="0">
                <a:solidFill>
                  <a:srgbClr val="FF00FF"/>
                </a:solidFill>
                <a:effectLst>
                  <a:outerShdw blurRad="38100" dist="38100" dir="2700000" algn="tl">
                    <a:srgbClr val="000000"/>
                  </a:outerShdw>
                </a:effectLst>
                <a:latin typeface="Arial" panose="020b0604020202020204" pitchFamily="34" charset="0"/>
                <a:ea typeface="楷体_GB2312" pitchFamily="1" charset="-122"/>
                <a:cs typeface="+mn-cs"/>
              </a:rPr>
              <a:t>翻译：</a:t>
            </a:r>
            <a:endParaRPr kumimoji="0" lang="zh-CN" altLang="en-US" sz="3600" b="1" kern="1200" cap="none" spc="0" normalizeH="0" baseline="0" noProof="0">
              <a:solidFill>
                <a:srgbClr val="FF00FF"/>
              </a:solidFill>
              <a:effectLst>
                <a:outerShdw blurRad="38100" dist="38100" dir="2700000" algn="tl">
                  <a:srgbClr val="000000"/>
                </a:outerShdw>
              </a:effectLst>
              <a:latin typeface="Arial" panose="020b0604020202020204" pitchFamily="34" charset="0"/>
              <a:ea typeface="楷体_GB2312" pitchFamily="1" charset="-122"/>
              <a:cs typeface="+mn-cs"/>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3439"/>
                                        </p:tgtEl>
                                        <p:attrNameLst>
                                          <p:attrName>style.visibility</p:attrName>
                                        </p:attrNameLst>
                                      </p:cBhvr>
                                      <p:to>
                                        <p:strVal val="visible"/>
                                      </p:to>
                                    </p:set>
                                    <p:animEffect transition="in" filter="randombar(horizontal)">
                                      <p:cBhvr>
                                        <p:cTn id="7" dur="500"/>
                                        <p:tgtEl>
                                          <p:spTgt spid="10343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03440"/>
                                        </p:tgtEl>
                                        <p:attrNameLst>
                                          <p:attrName>style.visibility</p:attrName>
                                        </p:attrNameLst>
                                      </p:cBhvr>
                                      <p:to>
                                        <p:strVal val="visible"/>
                                      </p:to>
                                    </p:set>
                                    <p:animEffect transition="in" filter="randombar(horizontal)">
                                      <p:cBhvr>
                                        <p:cTn id="12" dur="500"/>
                                        <p:tgtEl>
                                          <p:spTgt spid="10344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03441"/>
                                        </p:tgtEl>
                                        <p:attrNameLst>
                                          <p:attrName>style.visibility</p:attrName>
                                        </p:attrNameLst>
                                      </p:cBhvr>
                                      <p:to>
                                        <p:strVal val="visible"/>
                                      </p:to>
                                    </p:set>
                                    <p:animEffect transition="in" filter="randombar(horizontal)">
                                      <p:cBhvr>
                                        <p:cTn id="17" dur="500"/>
                                        <p:tgtEl>
                                          <p:spTgt spid="103441"/>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03442"/>
                                        </p:tgtEl>
                                        <p:attrNameLst>
                                          <p:attrName>style.visibility</p:attrName>
                                        </p:attrNameLst>
                                      </p:cBhvr>
                                      <p:to>
                                        <p:strVal val="visible"/>
                                      </p:to>
                                    </p:set>
                                    <p:animEffect transition="in" filter="randombar(horizontal)">
                                      <p:cBhvr>
                                        <p:cTn id="22" dur="500"/>
                                        <p:tgtEl>
                                          <p:spTgt spid="103442"/>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14" presetClass="entr" presetSubtype="10" fill="hold" grpId="0" nodeType="clickEffect">
                                  <p:stCondLst>
                                    <p:cond delay="0"/>
                                  </p:stCondLst>
                                  <p:childTnLst>
                                    <p:set>
                                      <p:cBhvr>
                                        <p:cTn id="26" dur="1" fill="hold">
                                          <p:stCondLst>
                                            <p:cond delay="0"/>
                                          </p:stCondLst>
                                        </p:cTn>
                                        <p:tgtEl>
                                          <p:spTgt spid="103432"/>
                                        </p:tgtEl>
                                        <p:attrNameLst>
                                          <p:attrName>style.visibility</p:attrName>
                                        </p:attrNameLst>
                                      </p:cBhvr>
                                      <p:to>
                                        <p:strVal val="visible"/>
                                      </p:to>
                                    </p:set>
                                    <p:animEffect transition="in" filter="randombar(horizontal)">
                                      <p:cBhvr>
                                        <p:cTn id="27" dur="500"/>
                                        <p:tgtEl>
                                          <p:spTgt spid="103432"/>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14" presetClass="entr" presetSubtype="10" fill="hold" grpId="0" nodeType="clickEffect">
                                  <p:stCondLst>
                                    <p:cond delay="0"/>
                                  </p:stCondLst>
                                  <p:childTnLst>
                                    <p:set>
                                      <p:cBhvr>
                                        <p:cTn id="31" dur="1" fill="hold">
                                          <p:stCondLst>
                                            <p:cond delay="0"/>
                                          </p:stCondLst>
                                        </p:cTn>
                                        <p:tgtEl>
                                          <p:spTgt spid="103443"/>
                                        </p:tgtEl>
                                        <p:attrNameLst>
                                          <p:attrName>style.visibility</p:attrName>
                                        </p:attrNameLst>
                                      </p:cBhvr>
                                      <p:to>
                                        <p:strVal val="visible"/>
                                      </p:to>
                                    </p:set>
                                    <p:animEffect transition="in" filter="randombar(horizontal)">
                                      <p:cBhvr>
                                        <p:cTn id="32" dur="500"/>
                                        <p:tgtEl>
                                          <p:spTgt spid="103443"/>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103431"/>
                                        </p:tgtEl>
                                        <p:attrNameLst>
                                          <p:attrName>style.visibility</p:attrName>
                                        </p:attrNameLst>
                                      </p:cBhvr>
                                      <p:to>
                                        <p:strVal val="visible"/>
                                      </p:to>
                                    </p:set>
                                    <p:animEffect transition="in" filter="randombar(horizontal)">
                                      <p:cBhvr>
                                        <p:cTn id="37" dur="500"/>
                                        <p:tgtEl>
                                          <p:spTgt spid="1034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31" grpId="0"/>
      <p:bldP spid="103439" grpId="0"/>
      <p:bldP spid="103440" grpId="0"/>
      <p:bldP spid="103441" grpId="0"/>
      <p:bldP spid="103442" grpId="0"/>
      <p:bldP spid="103432" grpId="0"/>
      <p:bldP spid="103443"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1619" name="Rectangle 3"/>
          <p:cNvSpPr>
            <a:spLocks noGrp="1" noChangeArrowheads="1"/>
          </p:cNvSpPr>
          <p:nvPr>
            <p:ph type="body" idx="1"/>
          </p:nvPr>
        </p:nvSpPr>
        <p:spPr>
          <a:xfrm>
            <a:off x="457200" y="1828800"/>
            <a:ext cx="8229600" cy="3962400"/>
          </a:xfrm>
        </p:spPr>
        <p:txBody>
          <a:bodyPr wrap="square" lIns="91440" tIns="45720" rIns="91440" bIns="45720" numCol="1" anchor="t" anchorCtr="0" compatLnSpc="1"/>
          <a:lstStyle/>
          <a:p>
            <a:pPr marL="342900" marR="0" lvl="0" indent="-342900" algn="l" defTabSz="914400" rtl="0" eaLnBrk="1" fontAlgn="base" latinLnBrk="0" hangingPunct="1">
              <a:lnSpc>
                <a:spcPct val="110000"/>
              </a:lnSpc>
              <a:spcBef>
                <a:spcPct val="20000"/>
              </a:spcBef>
              <a:spcAft>
                <a:spcPct val="0"/>
              </a:spcAft>
              <a:buClr>
                <a:schemeClr val="hlink"/>
              </a:buClr>
              <a:buSzPct val="70000"/>
              <a:buFont typeface="Wingdings" panose="05000000000000000000" pitchFamily="2" charset="2"/>
              <a:buNone/>
              <a:defRPr/>
            </a:pPr>
            <a:r>
              <a:rPr kumimoji="0" lang="en-US" altLang="zh-CN" sz="2800" b="1" i="0" u="none" strike="noStrike" kern="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mn-ea"/>
                <a:cs typeface="+mn-cs"/>
              </a:rPr>
              <a:t>           </a:t>
            </a:r>
            <a:r>
              <a:rPr kumimoji="0" lang="zh-CN" altLang="en-US" sz="2800" b="1" i="0" u="none" strike="noStrike" kern="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本文分为四个部分：</a:t>
            </a:r>
            <a:endParaRPr kumimoji="0" lang="zh-CN" altLang="en-US" sz="2800" b="1" i="0" u="none" strike="noStrike" kern="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endParaRPr>
          </a:p>
          <a:p>
            <a:pPr marL="342900" marR="0" lvl="0" indent="-342900" algn="l" defTabSz="914400" rtl="0" eaLnBrk="1" fontAlgn="base" latinLnBrk="0" hangingPunct="1">
              <a:lnSpc>
                <a:spcPct val="110000"/>
              </a:lnSpc>
              <a:spcBef>
                <a:spcPct val="20000"/>
              </a:spcBef>
              <a:spcAft>
                <a:spcPct val="0"/>
              </a:spcAft>
              <a:buClr>
                <a:schemeClr val="hlink"/>
              </a:buClr>
              <a:buSzPct val="70000"/>
              <a:buFont typeface="Wingdings" panose="05000000000000000000" pitchFamily="2" charset="2"/>
              <a:buNone/>
              <a:defRPr/>
            </a:pPr>
            <a:r>
              <a:rPr kumimoji="0" lang="zh-CN" altLang="en-US" sz="2800" b="1" i="0" u="none" strike="noStrike" kern="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           </a:t>
            </a:r>
            <a:r>
              <a:rPr kumimoji="0" lang="zh-CN" altLang="en-US" sz="2800" b="1" i="0" u="none" strike="noStrike" kern="0" cap="none" spc="0" normalizeH="0" baseline="0" noProof="0">
                <a:ln>
                  <a:noFill/>
                </a:ln>
                <a:solidFill>
                  <a:schemeClr val="tx1">
                    <a:lumMod val="50000"/>
                    <a:lumOff val="50000"/>
                  </a:schemeClr>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第一部分（</a:t>
            </a:r>
            <a:r>
              <a:rPr kumimoji="0" lang="en-US" altLang="zh-CN" sz="2800" b="1" i="0" u="none" strike="noStrike" kern="0" cap="none" spc="0" normalizeH="0" baseline="0" noProof="0">
                <a:ln>
                  <a:noFill/>
                </a:ln>
                <a:solidFill>
                  <a:schemeClr val="tx1">
                    <a:lumMod val="50000"/>
                    <a:lumOff val="50000"/>
                  </a:schemeClr>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1</a:t>
            </a:r>
            <a:r>
              <a:rPr kumimoji="0" lang="zh-CN" altLang="en-US" sz="2800" b="1" i="0" u="none" strike="noStrike" kern="0" cap="none" spc="0" normalizeH="0" baseline="0" noProof="0">
                <a:ln>
                  <a:noFill/>
                </a:ln>
                <a:solidFill>
                  <a:schemeClr val="tx1">
                    <a:lumMod val="50000"/>
                    <a:lumOff val="50000"/>
                  </a:schemeClr>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）：首先交代故事背景，指出太行、王屋二山的面积、高度和地理位置，为下文移山、负山等情节做铺垫。</a:t>
            </a:r>
            <a:endParaRPr kumimoji="0" lang="zh-CN" altLang="en-US" sz="2800" b="1" i="0" u="none" strike="noStrike" kern="0" cap="none" spc="0" normalizeH="0" baseline="0" noProof="0">
              <a:ln>
                <a:noFill/>
              </a:ln>
              <a:solidFill>
                <a:schemeClr val="tx1">
                  <a:lumMod val="50000"/>
                  <a:lumOff val="50000"/>
                </a:schemeClr>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endParaRPr>
          </a:p>
          <a:p>
            <a:pPr marL="342900" marR="0" lvl="0" indent="-342900" algn="l" defTabSz="914400" rtl="0" eaLnBrk="1" fontAlgn="base" latinLnBrk="0" hangingPunct="1">
              <a:lnSpc>
                <a:spcPct val="110000"/>
              </a:lnSpc>
              <a:spcBef>
                <a:spcPct val="20000"/>
              </a:spcBef>
              <a:spcAft>
                <a:spcPct val="0"/>
              </a:spcAft>
              <a:buClr>
                <a:schemeClr val="hlink"/>
              </a:buClr>
              <a:buSzPct val="70000"/>
              <a:buFont typeface="Wingdings" panose="05000000000000000000" pitchFamily="2" charset="2"/>
              <a:buNone/>
              <a:defRPr/>
            </a:pPr>
            <a:r>
              <a:rPr kumimoji="0" lang="zh-CN" altLang="en-US" sz="2800" b="1" i="0" u="none" strike="noStrike" kern="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            </a:t>
            </a:r>
            <a:r>
              <a:rPr kumimoji="0" lang="zh-CN" altLang="en-US" sz="2800" b="1" i="0" u="none" strike="noStrike" kern="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第二部分（</a:t>
            </a:r>
            <a:r>
              <a:rPr kumimoji="0" lang="en-US" altLang="zh-CN" sz="2800" b="1" i="0" u="none" strike="noStrike" kern="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2</a:t>
            </a:r>
            <a:r>
              <a:rPr kumimoji="0" lang="zh-CN" altLang="en-US" sz="2800" b="1" i="0" u="none" strike="noStrike" kern="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）：写愚公提出移山的主张，全家人又讨论决定了运土方案，而后立即行动，上山“叩石垦壤”，这是情节的开端。  </a:t>
            </a:r>
            <a:endParaRPr kumimoji="0" lang="zh-CN" altLang="en-US" sz="2800" b="1" i="0" u="none" strike="noStrike" kern="0" cap="none" spc="0" normalizeH="0" baseline="0" noProof="0">
              <a:ln>
                <a:noFill/>
              </a:ln>
              <a:solidFill>
                <a:srgbClr val="FF0000"/>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endParaRPr>
          </a:p>
        </p:txBody>
      </p:sp>
      <p:grpSp>
        <p:nvGrpSpPr>
          <p:cNvPr id="2" name="Group 5"/>
          <p:cNvGrpSpPr/>
          <p:nvPr/>
        </p:nvGrpSpPr>
        <p:grpSpPr>
          <a:xfrm>
            <a:off x="2971800" y="618490"/>
            <a:ext cx="3048000" cy="990600"/>
            <a:chOff x="1872" y="528"/>
            <a:chExt cx="1920" cy="624"/>
          </a:xfrm>
        </p:grpSpPr>
        <p:sp>
          <p:nvSpPr>
            <p:cNvPr id="38917" name="AutoShape 6"/>
            <p:cNvSpPr/>
            <p:nvPr/>
          </p:nvSpPr>
          <p:spPr>
            <a:xfrm>
              <a:off x="1872" y="528"/>
              <a:ext cx="1920" cy="624"/>
            </a:xfrm>
            <a:prstGeom prst="bevel">
              <a:avLst>
                <a:gd name="adj" fmla="val 12500"/>
              </a:avLst>
            </a:prstGeom>
            <a:solidFill>
              <a:srgbClr val="FF00FF"/>
            </a:solidFill>
            <a:ln w="9525" cap="flat" cmpd="sng">
              <a:solidFill>
                <a:schemeClr val="tx1"/>
              </a:solidFill>
              <a:prstDash val="solid"/>
              <a:miter/>
              <a:headEnd type="none" w="med" len="med"/>
              <a:tailEnd type="none" w="med" len="med"/>
            </a:ln>
          </p:spPr>
          <p:txBody>
            <a:bodyPr wrap="none" anchor="ctr"/>
            <a:lstStyle/>
            <a:p>
              <a:endParaRPr lang="zh-CN" altLang="zh-CN" sz="2800" b="1">
                <a:latin typeface="Times New Roman" panose="02020603050405020304" pitchFamily="18" charset="0"/>
                <a:ea typeface="华文楷体" panose="02010600040101010101" pitchFamily="2" charset="-122"/>
              </a:endParaRPr>
            </a:p>
          </p:txBody>
        </p:sp>
        <p:sp>
          <p:nvSpPr>
            <p:cNvPr id="38918" name="Text Box 7"/>
            <p:cNvSpPr txBox="1"/>
            <p:nvPr/>
          </p:nvSpPr>
          <p:spPr>
            <a:xfrm>
              <a:off x="1968" y="576"/>
              <a:ext cx="1728" cy="480"/>
            </a:xfrm>
            <a:prstGeom prst="rect">
              <a:avLst/>
            </a:prstGeom>
            <a:solidFill>
              <a:srgbClr val="FFCC99"/>
            </a:solidFill>
            <a:ln w="9525">
              <a:noFill/>
            </a:ln>
          </p:spPr>
          <p:txBody>
            <a:bodyPr>
              <a:spAutoFit/>
            </a:bodyPr>
            <a:lstStyle/>
            <a:p>
              <a:pPr>
                <a:spcBef>
                  <a:spcPct val="50000"/>
                </a:spcBef>
              </a:pPr>
              <a:r>
                <a:rPr lang="zh-CN" altLang="en-US" sz="4400" b="1">
                  <a:solidFill>
                    <a:srgbClr val="0000FF"/>
                  </a:solidFill>
                  <a:latin typeface="Arial" panose="020b0604020202020204" pitchFamily="34" charset="0"/>
                  <a:ea typeface="华文行楷" panose="02010800040101010101" pitchFamily="2" charset="-122"/>
                </a:rPr>
                <a:t>整体感知</a:t>
              </a:r>
              <a:endParaRPr lang="zh-CN" altLang="en-US" sz="4400" b="1">
                <a:solidFill>
                  <a:srgbClr val="0000FF"/>
                </a:solidFill>
                <a:latin typeface="Arial" panose="020b0604020202020204" pitchFamily="34" charset="0"/>
                <a:ea typeface="华文行楷" panose="02010800040101010101" pitchFamily="2" charset="-122"/>
              </a:endParaRPr>
            </a:p>
          </p:txBody>
        </p:sp>
      </p:grpSp>
      <p:pic>
        <p:nvPicPr>
          <p:cNvPr id="111624" name="Picture 8" descr="778887"/>
          <p:cNvPicPr>
            <a:picLocks noChangeAspect="1"/>
          </p:cNvPicPr>
          <p:nvPr/>
        </p:nvPicPr>
        <p:blipFill>
          <a:blip r:embed="rId2"/>
          <a:stretch>
            <a:fillRect/>
          </a:stretch>
        </p:blipFill>
        <p:spPr>
          <a:xfrm>
            <a:off x="6477000" y="5105400"/>
            <a:ext cx="1600200" cy="1200150"/>
          </a:xfrm>
          <a:prstGeom prst="rect">
            <a:avLst/>
          </a:prstGeom>
          <a:noFill/>
          <a:ln w="9525">
            <a:noFill/>
          </a:ln>
        </p:spPr>
      </p:pic>
    </p:spTree>
  </p:cSld>
  <p:clrMapOvr>
    <a:masterClrMapping/>
  </p:clrMapOvr>
  <p:transition>
    <p:comb/>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43" presetClass="entr" presetSubtype="0" fill="hold" grpId="0" nodeType="clickEffect">
                                  <p:stCondLst>
                                    <p:cond delay="0"/>
                                  </p:stCondLst>
                                  <p:childTnLst>
                                    <p:set>
                                      <p:cBhvr>
                                        <p:cTn id="13" dur="1" fill="hold">
                                          <p:stCondLst>
                                            <p:cond delay="0"/>
                                          </p:stCondLst>
                                        </p:cTn>
                                        <p:tgtEl>
                                          <p:spTgt spid="111619">
                                            <p:txEl>
                                              <p:pRg st="0" end="0"/>
                                            </p:txEl>
                                          </p:spTgt>
                                        </p:tgtEl>
                                        <p:attrNameLst>
                                          <p:attrName>style.visibility</p:attrName>
                                        </p:attrNameLst>
                                      </p:cBhvr>
                                      <p:to>
                                        <p:strVal val="visible"/>
                                      </p:to>
                                    </p:set>
                                    <p:animEffect transition="in" filter="fade">
                                      <p:cBhvr>
                                        <p:cTn id="14" dur="100"/>
                                        <p:tgtEl>
                                          <p:spTgt spid="111619">
                                            <p:txEl>
                                              <p:pRg st="0" end="0"/>
                                            </p:txEl>
                                          </p:spTgt>
                                        </p:tgtEl>
                                      </p:cBhvr>
                                    </p:animEffect>
                                    <p:anim calcmode="lin" valueType="num">
                                      <p:cBhvr>
                                        <p:cTn id="15" dur="400" fill="hold"/>
                                        <p:tgtEl>
                                          <p:spTgt spid="111619">
                                            <p:txEl>
                                              <p:pRg st="0" end="0"/>
                                            </p:txEl>
                                          </p:spTgt>
                                        </p:tgtEl>
                                        <p:attrNameLst>
                                          <p:attrName>ppt_x</p:attrName>
                                        </p:attrNameLst>
                                      </p:cBhvr>
                                      <p:tavLst>
                                        <p:tav tm="0">
                                          <p:val>
                                            <p:strVal val="#ppt_x"/>
                                          </p:val>
                                        </p:tav>
                                        <p:tav tm="100000">
                                          <p:val>
                                            <p:strVal val="#ppt_x"/>
                                          </p:val>
                                        </p:tav>
                                      </p:tavLst>
                                    </p:anim>
                                    <p:anim calcmode="lin" valueType="num">
                                      <p:cBhvr>
                                        <p:cTn id="16" dur="400" fill="hold"/>
                                        <p:tgtEl>
                                          <p:spTgt spid="111619">
                                            <p:txEl>
                                              <p:pRg st="0" end="0"/>
                                            </p:txEl>
                                          </p:spTgt>
                                        </p:tgtEl>
                                        <p:attrNameLst>
                                          <p:attrName>ppt_y</p:attrName>
                                        </p:attrNameLst>
                                      </p:cBhvr>
                                      <p:tavLst>
                                        <p:tav tm="0">
                                          <p:val>
                                            <p:strVal val="#ppt_y+0.31"/>
                                          </p:val>
                                        </p:tav>
                                        <p:tav tm="100000">
                                          <p:val>
                                            <p:strVal val="#ppt_y+0.31"/>
                                          </p:val>
                                        </p:tav>
                                      </p:tavLst>
                                    </p:anim>
                                    <p:anim calcmode="lin" valueType="num">
                                      <p:cBhvr>
                                        <p:cTn id="17" dur="600" decel="50000" fill="hold">
                                          <p:stCondLst>
                                            <p:cond delay="400"/>
                                          </p:stCondLst>
                                        </p:cTn>
                                        <p:tgtEl>
                                          <p:spTgt spid="111619">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8" dur="600" decel="50000" fill="hold">
                                          <p:stCondLst>
                                            <p:cond delay="400"/>
                                          </p:stCondLst>
                                        </p:cTn>
                                        <p:tgtEl>
                                          <p:spTgt spid="111619">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43" presetClass="entr" presetSubtype="0" fill="hold" grpId="0" nodeType="clickEffect">
                                  <p:stCondLst>
                                    <p:cond delay="0"/>
                                  </p:stCondLst>
                                  <p:childTnLst>
                                    <p:set>
                                      <p:cBhvr>
                                        <p:cTn id="22" dur="1" fill="hold">
                                          <p:stCondLst>
                                            <p:cond delay="0"/>
                                          </p:stCondLst>
                                        </p:cTn>
                                        <p:tgtEl>
                                          <p:spTgt spid="111619">
                                            <p:txEl>
                                              <p:pRg st="1" end="1"/>
                                            </p:txEl>
                                          </p:spTgt>
                                        </p:tgtEl>
                                        <p:attrNameLst>
                                          <p:attrName>style.visibility</p:attrName>
                                        </p:attrNameLst>
                                      </p:cBhvr>
                                      <p:to>
                                        <p:strVal val="visible"/>
                                      </p:to>
                                    </p:set>
                                    <p:animEffect transition="in" filter="fade">
                                      <p:cBhvr>
                                        <p:cTn id="23" dur="100"/>
                                        <p:tgtEl>
                                          <p:spTgt spid="111619">
                                            <p:txEl>
                                              <p:pRg st="1" end="1"/>
                                            </p:txEl>
                                          </p:spTgt>
                                        </p:tgtEl>
                                      </p:cBhvr>
                                    </p:animEffect>
                                    <p:anim calcmode="lin" valueType="num">
                                      <p:cBhvr>
                                        <p:cTn id="24" dur="400" fill="hold"/>
                                        <p:tgtEl>
                                          <p:spTgt spid="111619">
                                            <p:txEl>
                                              <p:pRg st="1" end="1"/>
                                            </p:txEl>
                                          </p:spTgt>
                                        </p:tgtEl>
                                        <p:attrNameLst>
                                          <p:attrName>ppt_x</p:attrName>
                                        </p:attrNameLst>
                                      </p:cBhvr>
                                      <p:tavLst>
                                        <p:tav tm="0">
                                          <p:val>
                                            <p:strVal val="#ppt_x"/>
                                          </p:val>
                                        </p:tav>
                                        <p:tav tm="100000">
                                          <p:val>
                                            <p:strVal val="#ppt_x"/>
                                          </p:val>
                                        </p:tav>
                                      </p:tavLst>
                                    </p:anim>
                                    <p:anim calcmode="lin" valueType="num">
                                      <p:cBhvr>
                                        <p:cTn id="25" dur="400" fill="hold"/>
                                        <p:tgtEl>
                                          <p:spTgt spid="111619">
                                            <p:txEl>
                                              <p:pRg st="1" end="1"/>
                                            </p:txEl>
                                          </p:spTgt>
                                        </p:tgtEl>
                                        <p:attrNameLst>
                                          <p:attrName>ppt_y</p:attrName>
                                        </p:attrNameLst>
                                      </p:cBhvr>
                                      <p:tavLst>
                                        <p:tav tm="0">
                                          <p:val>
                                            <p:strVal val="#ppt_y+0.31"/>
                                          </p:val>
                                        </p:tav>
                                        <p:tav tm="100000">
                                          <p:val>
                                            <p:strVal val="#ppt_y+0.31"/>
                                          </p:val>
                                        </p:tav>
                                      </p:tavLst>
                                    </p:anim>
                                    <p:anim calcmode="lin" valueType="num">
                                      <p:cBhvr>
                                        <p:cTn id="26" dur="600" decel="50000" fill="hold">
                                          <p:stCondLst>
                                            <p:cond delay="400"/>
                                          </p:stCondLst>
                                        </p:cTn>
                                        <p:tgtEl>
                                          <p:spTgt spid="111619">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7" dur="600" decel="50000" fill="hold">
                                          <p:stCondLst>
                                            <p:cond delay="400"/>
                                          </p:stCondLst>
                                        </p:cTn>
                                        <p:tgtEl>
                                          <p:spTgt spid="111619">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43" presetClass="entr" presetSubtype="0" fill="hold" grpId="0" nodeType="clickEffect">
                                  <p:stCondLst>
                                    <p:cond delay="0"/>
                                  </p:stCondLst>
                                  <p:childTnLst>
                                    <p:set>
                                      <p:cBhvr>
                                        <p:cTn id="31" dur="1" fill="hold">
                                          <p:stCondLst>
                                            <p:cond delay="0"/>
                                          </p:stCondLst>
                                        </p:cTn>
                                        <p:tgtEl>
                                          <p:spTgt spid="111619">
                                            <p:txEl>
                                              <p:pRg st="2" end="2"/>
                                            </p:txEl>
                                          </p:spTgt>
                                        </p:tgtEl>
                                        <p:attrNameLst>
                                          <p:attrName>style.visibility</p:attrName>
                                        </p:attrNameLst>
                                      </p:cBhvr>
                                      <p:to>
                                        <p:strVal val="visible"/>
                                      </p:to>
                                    </p:set>
                                    <p:animEffect transition="in" filter="fade">
                                      <p:cBhvr>
                                        <p:cTn id="32" dur="100"/>
                                        <p:tgtEl>
                                          <p:spTgt spid="111619">
                                            <p:txEl>
                                              <p:pRg st="2" end="2"/>
                                            </p:txEl>
                                          </p:spTgt>
                                        </p:tgtEl>
                                      </p:cBhvr>
                                    </p:animEffect>
                                    <p:anim calcmode="lin" valueType="num">
                                      <p:cBhvr>
                                        <p:cTn id="33" dur="400" fill="hold"/>
                                        <p:tgtEl>
                                          <p:spTgt spid="111619">
                                            <p:txEl>
                                              <p:pRg st="2" end="2"/>
                                            </p:txEl>
                                          </p:spTgt>
                                        </p:tgtEl>
                                        <p:attrNameLst>
                                          <p:attrName>ppt_x</p:attrName>
                                        </p:attrNameLst>
                                      </p:cBhvr>
                                      <p:tavLst>
                                        <p:tav tm="0">
                                          <p:val>
                                            <p:strVal val="#ppt_x"/>
                                          </p:val>
                                        </p:tav>
                                        <p:tav tm="100000">
                                          <p:val>
                                            <p:strVal val="#ppt_x"/>
                                          </p:val>
                                        </p:tav>
                                      </p:tavLst>
                                    </p:anim>
                                    <p:anim calcmode="lin" valueType="num">
                                      <p:cBhvr>
                                        <p:cTn id="34" dur="400" fill="hold"/>
                                        <p:tgtEl>
                                          <p:spTgt spid="111619">
                                            <p:txEl>
                                              <p:pRg st="2" end="2"/>
                                            </p:txEl>
                                          </p:spTgt>
                                        </p:tgtEl>
                                        <p:attrNameLst>
                                          <p:attrName>ppt_y</p:attrName>
                                        </p:attrNameLst>
                                      </p:cBhvr>
                                      <p:tavLst>
                                        <p:tav tm="0">
                                          <p:val>
                                            <p:strVal val="#ppt_y+0.31"/>
                                          </p:val>
                                        </p:tav>
                                        <p:tav tm="100000">
                                          <p:val>
                                            <p:strVal val="#ppt_y+0.31"/>
                                          </p:val>
                                        </p:tav>
                                      </p:tavLst>
                                    </p:anim>
                                    <p:anim calcmode="lin" valueType="num">
                                      <p:cBhvr>
                                        <p:cTn id="35" dur="600" decel="50000" fill="hold">
                                          <p:stCondLst>
                                            <p:cond delay="400"/>
                                          </p:stCondLst>
                                        </p:cTn>
                                        <p:tgtEl>
                                          <p:spTgt spid="111619">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6" dur="600" decel="50000" fill="hold">
                                          <p:stCondLst>
                                            <p:cond delay="400"/>
                                          </p:stCondLst>
                                        </p:cTn>
                                        <p:tgtEl>
                                          <p:spTgt spid="111619">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54" presetClass="entr" presetSubtype="0" accel="100000" fill="hold" nodeType="clickEffect">
                                  <p:stCondLst>
                                    <p:cond delay="0"/>
                                  </p:stCondLst>
                                  <p:childTnLst>
                                    <p:set>
                                      <p:cBhvr>
                                        <p:cTn id="40" dur="1" fill="hold">
                                          <p:stCondLst>
                                            <p:cond delay="0"/>
                                          </p:stCondLst>
                                        </p:cTn>
                                        <p:tgtEl>
                                          <p:spTgt spid="111624"/>
                                        </p:tgtEl>
                                        <p:attrNameLst>
                                          <p:attrName>style.visibility</p:attrName>
                                        </p:attrNameLst>
                                      </p:cBhvr>
                                      <p:to>
                                        <p:strVal val="visible"/>
                                      </p:to>
                                    </p:set>
                                    <p:anim calcmode="lin" valueType="num">
                                      <p:cBhvr>
                                        <p:cTn id="41" dur="500" fill="hold"/>
                                        <p:tgtEl>
                                          <p:spTgt spid="111624"/>
                                        </p:tgtEl>
                                        <p:attrNameLst>
                                          <p:attrName>ppt_w</p:attrName>
                                        </p:attrNameLst>
                                      </p:cBhvr>
                                      <p:tavLst>
                                        <p:tav tm="0">
                                          <p:val>
                                            <p:strVal val="#ppt_w*0.05"/>
                                          </p:val>
                                        </p:tav>
                                        <p:tav tm="100000">
                                          <p:val>
                                            <p:strVal val="#ppt_w"/>
                                          </p:val>
                                        </p:tav>
                                      </p:tavLst>
                                    </p:anim>
                                    <p:anim calcmode="lin" valueType="num">
                                      <p:cBhvr>
                                        <p:cTn id="42" dur="500" fill="hold"/>
                                        <p:tgtEl>
                                          <p:spTgt spid="111624"/>
                                        </p:tgtEl>
                                        <p:attrNameLst>
                                          <p:attrName>ppt_h</p:attrName>
                                        </p:attrNameLst>
                                      </p:cBhvr>
                                      <p:tavLst>
                                        <p:tav tm="0">
                                          <p:val>
                                            <p:strVal val="#ppt_h"/>
                                          </p:val>
                                        </p:tav>
                                        <p:tav tm="100000">
                                          <p:val>
                                            <p:strVal val="#ppt_h"/>
                                          </p:val>
                                        </p:tav>
                                      </p:tavLst>
                                    </p:anim>
                                    <p:anim calcmode="lin" valueType="num">
                                      <p:cBhvr>
                                        <p:cTn id="43" dur="500" fill="hold"/>
                                        <p:tgtEl>
                                          <p:spTgt spid="111624"/>
                                        </p:tgtEl>
                                        <p:attrNameLst>
                                          <p:attrName>ppt_x</p:attrName>
                                        </p:attrNameLst>
                                      </p:cBhvr>
                                      <p:tavLst>
                                        <p:tav tm="0">
                                          <p:val>
                                            <p:strVal val="#ppt_x-.2"/>
                                          </p:val>
                                        </p:tav>
                                        <p:tav tm="100000">
                                          <p:val>
                                            <p:strVal val="#ppt_x"/>
                                          </p:val>
                                        </p:tav>
                                      </p:tavLst>
                                    </p:anim>
                                    <p:anim calcmode="lin" valueType="num">
                                      <p:cBhvr>
                                        <p:cTn id="44" dur="500" fill="hold"/>
                                        <p:tgtEl>
                                          <p:spTgt spid="111624"/>
                                        </p:tgtEl>
                                        <p:attrNameLst>
                                          <p:attrName>ppt_y</p:attrName>
                                        </p:attrNameLst>
                                      </p:cBhvr>
                                      <p:tavLst>
                                        <p:tav tm="0">
                                          <p:val>
                                            <p:strVal val="#ppt_y"/>
                                          </p:val>
                                        </p:tav>
                                        <p:tav tm="100000">
                                          <p:val>
                                            <p:strVal val="#ppt_y"/>
                                          </p:val>
                                        </p:tav>
                                      </p:tavLst>
                                    </p:anim>
                                    <p:animEffect transition="in" filter="fade">
                                      <p:cBhvr>
                                        <p:cTn id="45" dur="500"/>
                                        <p:tgtEl>
                                          <p:spTgt spid="1116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19" grpId="0" uiExpand="1" build="p"/>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9634" name="文本框 69633"/>
          <p:cNvSpPr txBox="1"/>
          <p:nvPr/>
        </p:nvSpPr>
        <p:spPr>
          <a:xfrm>
            <a:off x="250825" y="1090613"/>
            <a:ext cx="8359775" cy="5362575"/>
          </a:xfrm>
          <a:prstGeom prst="rect">
            <a:avLst/>
          </a:prstGeom>
          <a:noFill/>
          <a:ln w="9525">
            <a:noFill/>
          </a:ln>
        </p:spPr>
        <p:txBody>
          <a:bodyPr>
            <a:spAutoFit/>
          </a:bodyPr>
          <a:lstStyle/>
          <a:p>
            <a:pPr>
              <a:lnSpc>
                <a:spcPct val="120000"/>
              </a:lnSpc>
            </a:pPr>
            <a:r>
              <a:rPr lang="zh-CN" altLang="en-US" sz="3600" b="1">
                <a:latin typeface="黑体" panose="02010609060101010101" pitchFamily="49" charset="-122"/>
                <a:ea typeface="黑体" panose="02010609060101010101" pitchFamily="49" charset="-122"/>
              </a:rPr>
              <a:t>     </a:t>
            </a:r>
            <a:r>
              <a:rPr lang="zh-CN" altLang="en-US" sz="3600" b="1">
                <a:solidFill>
                  <a:srgbClr val="9900CC"/>
                </a:solidFill>
                <a:latin typeface="黑体" panose="02010609060101010101" pitchFamily="49" charset="-122"/>
                <a:ea typeface="黑体" panose="02010609060101010101" pitchFamily="49" charset="-122"/>
              </a:rPr>
              <a:t>第三部分（</a:t>
            </a:r>
            <a:r>
              <a:rPr lang="en-US" altLang="zh-CN" sz="3600" b="1">
                <a:solidFill>
                  <a:srgbClr val="9900CC"/>
                </a:solidFill>
                <a:latin typeface="黑体" panose="02010609060101010101" pitchFamily="49" charset="-122"/>
                <a:ea typeface="黑体" panose="02010609060101010101" pitchFamily="49" charset="-122"/>
              </a:rPr>
              <a:t>3</a:t>
            </a:r>
            <a:r>
              <a:rPr lang="zh-CN" altLang="en-US" sz="3600" b="1">
                <a:solidFill>
                  <a:srgbClr val="9900CC"/>
                </a:solidFill>
                <a:latin typeface="黑体" panose="02010609060101010101" pitchFamily="49" charset="-122"/>
                <a:ea typeface="黑体" panose="02010609060101010101" pitchFamily="49" charset="-122"/>
              </a:rPr>
              <a:t>）：写河曲智叟闻讯赶来，阻止愚公移山，愚公驳斥了他的错误观点，阐述了人力无穷、自然能被征服的思想，这是情节的发展。</a:t>
            </a:r>
            <a:r>
              <a:rPr lang="zh-CN" altLang="en-US" sz="3600" b="1">
                <a:latin typeface="黑体" panose="02010609060101010101" pitchFamily="49" charset="-122"/>
                <a:ea typeface="黑体" panose="02010609060101010101" pitchFamily="49" charset="-122"/>
              </a:rPr>
              <a:t> </a:t>
            </a:r>
            <a:endParaRPr lang="zh-CN" altLang="en-US" sz="3600" b="1">
              <a:latin typeface="黑体" panose="02010609060101010101" pitchFamily="49" charset="-122"/>
              <a:ea typeface="黑体" panose="02010609060101010101" pitchFamily="49" charset="-122"/>
            </a:endParaRPr>
          </a:p>
          <a:p>
            <a:pPr>
              <a:lnSpc>
                <a:spcPct val="120000"/>
              </a:lnSpc>
            </a:pPr>
            <a:r>
              <a:rPr lang="zh-CN" altLang="en-US" sz="3600" b="1">
                <a:latin typeface="黑体" panose="02010609060101010101" pitchFamily="49" charset="-122"/>
                <a:ea typeface="黑体" panose="02010609060101010101" pitchFamily="49" charset="-122"/>
              </a:rPr>
              <a:t>     </a:t>
            </a:r>
            <a:r>
              <a:rPr lang="zh-CN" altLang="en-US" sz="3600" b="1">
                <a:solidFill>
                  <a:srgbClr val="FF0000"/>
                </a:solidFill>
                <a:latin typeface="黑体" panose="02010609060101010101" pitchFamily="49" charset="-122"/>
                <a:ea typeface="黑体" panose="02010609060101010101" pitchFamily="49" charset="-122"/>
              </a:rPr>
              <a:t>第四部分（</a:t>
            </a:r>
            <a:r>
              <a:rPr lang="en-US" altLang="zh-CN" sz="3600" b="1">
                <a:solidFill>
                  <a:srgbClr val="FF0000"/>
                </a:solidFill>
                <a:latin typeface="黑体" panose="02010609060101010101" pitchFamily="49" charset="-122"/>
                <a:ea typeface="黑体" panose="02010609060101010101" pitchFamily="49" charset="-122"/>
              </a:rPr>
              <a:t>4</a:t>
            </a:r>
            <a:r>
              <a:rPr lang="zh-CN" altLang="en-US" sz="3600" b="1">
                <a:solidFill>
                  <a:srgbClr val="FF0000"/>
                </a:solidFill>
                <a:latin typeface="黑体" panose="02010609060101010101" pitchFamily="49" charset="-122"/>
                <a:ea typeface="黑体" panose="02010609060101010101" pitchFamily="49" charset="-122"/>
              </a:rPr>
              <a:t>）：写“操蛇之神”的恐惧心理和天帝被愚公的决心所感动，山终被移走，这是故事的高潮和结局，二者是同时到来的。</a:t>
            </a:r>
            <a:endParaRPr lang="zh-CN" altLang="en-US" sz="3600" b="1">
              <a:solidFill>
                <a:srgbClr val="FF0000"/>
              </a:solidFill>
              <a:latin typeface="黑体" panose="02010609060101010101" pitchFamily="49" charset="-122"/>
              <a:ea typeface="黑体" panose="02010609060101010101" pitchFamily="49" charset="-122"/>
            </a:endParaRPr>
          </a:p>
        </p:txBody>
      </p:sp>
      <p:sp>
        <p:nvSpPr>
          <p:cNvPr id="69636" name="矩形 69635"/>
          <p:cNvSpPr/>
          <p:nvPr/>
        </p:nvSpPr>
        <p:spPr>
          <a:xfrm>
            <a:off x="177800" y="115888"/>
            <a:ext cx="1081088" cy="936625"/>
          </a:xfrm>
          <a:prstGeom prst="rect">
            <a:avLst/>
          </a:prstGeom>
        </p:spPr>
        <p:txBody>
          <a:bodyPr wrap="none" fromWordArt="1">
            <a:prstTxWarp prst="textPlain">
              <a:avLst>
                <a:gd name="adj" fmla="val 50000"/>
              </a:avLst>
            </a:prstTxWarp>
            <a:normAutofit/>
          </a:bodyPr>
          <a:lstStyle/>
          <a:p>
            <a:pPr algn="ctr" eaLnBrk="0" hangingPunct="0"/>
            <a:endParaRPr lang="zh-CN" altLang="en-US" sz="6000" b="1">
              <a:ln w="9525" cap="sq" cmpd="sng">
                <a:solidFill>
                  <a:srgbClr val="FF0000"/>
                </a:solidFill>
                <a:prstDash val="solid"/>
                <a:headEnd type="none" w="sm" len="sm"/>
                <a:tailEnd type="none" w="sm" len="sm"/>
              </a:ln>
              <a:solidFill>
                <a:srgbClr val="FF0000"/>
              </a:solidFill>
              <a:latin typeface="宋体" panose="02010600030101010101" pitchFamily="2" charset="-122"/>
              <a:ea typeface="宋体" panose="02010600030101010101" pitchFamily="2" charset="-122"/>
            </a:endParaRPr>
          </a:p>
        </p:txBody>
      </p:sp>
      <p:pic>
        <p:nvPicPr>
          <p:cNvPr id="69637" name="New picture"/>
          <p:cNvPicPr/>
          <p:nvPr/>
        </p:nvPicPr>
        <p:blipFill>
          <a:blip r:embed="rId2"/>
          <a:stretch>
            <a:fillRect/>
          </a:stretch>
        </p:blipFill>
        <p:spPr>
          <a:xfrm>
            <a:off x="12636500" y="11518900"/>
            <a:ext cx="368300" cy="266700"/>
          </a:xfrm>
          <a:prstGeom prst="cube">
            <a:avLst/>
          </a:prstGeom>
        </p:spPr>
      </p:pic>
    </p:spTree>
  </p:cSld>
  <p:clrMapOvr>
    <a:masterClrMapping/>
  </p:clrMapOvr>
  <p:transition>
    <p:cover dir="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9634">
                                            <p:txEl>
                                              <p:pRg st="0" end="0"/>
                                            </p:txEl>
                                          </p:spTgt>
                                        </p:tgtEl>
                                        <p:attrNameLst>
                                          <p:attrName>style.visibility</p:attrName>
                                        </p:attrNameLst>
                                      </p:cBhvr>
                                      <p:to>
                                        <p:strVal val="visible"/>
                                      </p:to>
                                    </p:set>
                                    <p:anim calcmode="lin" valueType="num">
                                      <p:cBhvr>
                                        <p:cTn id="7" dur="500" fill="hold"/>
                                        <p:tgtEl>
                                          <p:spTgt spid="69634">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9634">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69634">
                                            <p:txEl>
                                              <p:pRg st="1" end="1"/>
                                            </p:txEl>
                                          </p:spTgt>
                                        </p:tgtEl>
                                        <p:attrNameLst>
                                          <p:attrName>style.visibility</p:attrName>
                                        </p:attrNameLst>
                                      </p:cBhvr>
                                      <p:to>
                                        <p:strVal val="visible"/>
                                      </p:to>
                                    </p:set>
                                    <p:anim calcmode="lin" valueType="num">
                                      <p:cBhvr additive="base">
                                        <p:cTn id="13" dur="500" fill="hold"/>
                                        <p:tgtEl>
                                          <p:spTgt spid="6963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9634">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4" grpId="0" build="allAtOnce"/>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5" name="Rectangle 3"/>
          <p:cNvSpPr>
            <a:spLocks noGrp="1" noChangeArrowheads="1"/>
          </p:cNvSpPr>
          <p:nvPr>
            <p:ph type="body" idx="1"/>
          </p:nvPr>
        </p:nvSpPr>
        <p:spPr>
          <a:xfrm>
            <a:off x="457200" y="1600200"/>
            <a:ext cx="8305800" cy="4191000"/>
          </a:xfrm>
        </p:spPr>
        <p:txBody>
          <a:bodyPr wrap="square" lIns="91440" tIns="45720" rIns="91440" bIns="45720" numCol="1" anchor="t" anchorCtr="0" compatLnSpc="1"/>
          <a:lstStyle/>
          <a:p>
            <a:pPr marL="342900" marR="0" lvl="0" indent="-342900" algn="l" defTabSz="914400" rtl="0" eaLnBrk="1" fontAlgn="base" latinLnBrk="0" hangingPunct="1">
              <a:lnSpc>
                <a:spcPct val="125000"/>
              </a:lnSpc>
              <a:spcBef>
                <a:spcPct val="20000"/>
              </a:spcBef>
              <a:spcAft>
                <a:spcPct val="0"/>
              </a:spcAft>
              <a:buClr>
                <a:schemeClr val="hlink"/>
              </a:buClr>
              <a:buSzPct val="70000"/>
              <a:buFont typeface="Wingdings" panose="05000000000000000000" pitchFamily="2" charset="2"/>
              <a:buNone/>
              <a:defRPr/>
            </a:pPr>
            <a:r>
              <a:rPr kumimoji="0" lang="en-US" altLang="zh-CN" sz="3200" b="0" i="0" u="none" strike="noStrike" kern="0" cap="none" spc="0" normalizeH="0" baseline="0" noProof="0">
                <a:ln>
                  <a:noFill/>
                </a:ln>
                <a:solidFill>
                  <a:schemeClr val="accent2"/>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           </a:t>
            </a:r>
            <a:r>
              <a:rPr kumimoji="0" lang="en-US" altLang="zh-CN" sz="2800" b="1" i="0" u="none" strike="noStrike" kern="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1</a:t>
            </a:r>
            <a:r>
              <a:rPr kumimoji="0" lang="zh-CN" altLang="en-US" sz="2800" b="1" i="0" u="none" strike="noStrike" kern="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a:t>
            </a:r>
            <a:r>
              <a:rPr kumimoji="0" lang="en-US" altLang="zh-CN" sz="2800" b="1" i="0" u="none" strike="noStrike" kern="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a:t>
            </a:r>
            <a:r>
              <a:rPr kumimoji="0" lang="zh-CN" altLang="en-US" sz="2800" b="1" i="0" u="none" strike="noStrike" kern="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愚公移山</a:t>
            </a:r>
            <a:r>
              <a:rPr kumimoji="0" lang="en-US" altLang="zh-CN" sz="2800" b="1" i="0" u="none" strike="noStrike" kern="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a:t>
            </a:r>
            <a:r>
              <a:rPr kumimoji="0" lang="zh-CN" altLang="en-US" sz="2800" b="1" i="0" u="none" strike="noStrike" kern="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选自（                       ），</a:t>
            </a:r>
            <a:r>
              <a:rPr kumimoji="0" lang="en-US" altLang="zh-CN" sz="2800" b="1" i="0" u="none" strike="noStrike" kern="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a:t>
            </a:r>
            <a:r>
              <a:rPr kumimoji="0" lang="zh-CN" altLang="en-US" sz="2800" b="1" i="0" u="none" strike="noStrike" kern="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列子</a:t>
            </a:r>
            <a:r>
              <a:rPr kumimoji="0" lang="en-US" altLang="zh-CN" sz="2800" b="1" i="0" u="none" strike="noStrike" kern="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a:t>
            </a:r>
            <a:r>
              <a:rPr kumimoji="0" lang="zh-CN" altLang="en-US" sz="2800" b="1" i="0" u="none" strike="noStrike" kern="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相传是战国时期郑国人（              ）著，战国前期（              ）思想代表人物之一。</a:t>
            </a:r>
            <a:br>
              <a:rPr kumimoji="0" lang="zh-CN" altLang="en-US" sz="2800" b="1" i="0" u="none" strike="noStrike" kern="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br>
            <a:r>
              <a:rPr kumimoji="0" lang="zh-CN" altLang="en-US" sz="2800" b="1" i="0" u="none" strike="noStrike" kern="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       </a:t>
            </a:r>
            <a:r>
              <a:rPr kumimoji="0" lang="en-US" altLang="zh-CN" sz="2800" b="1" i="0" u="none" strike="noStrike" kern="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a:t>
            </a:r>
            <a:r>
              <a:rPr kumimoji="0" lang="zh-CN" altLang="en-US" sz="2800" b="1" i="0" u="none" strike="noStrike" kern="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列子</a:t>
            </a:r>
            <a:r>
              <a:rPr kumimoji="0" lang="en-US" altLang="zh-CN" sz="2800" b="1" i="0" u="none" strike="noStrike" kern="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a:t>
            </a:r>
            <a:r>
              <a:rPr kumimoji="0" lang="zh-CN" altLang="en-US" sz="2800" b="1" i="0" u="none" strike="noStrike" kern="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rPr>
              <a:t>这部书中保存不少古代（                                    ），本文是古代寓言中的名篇，有比较完整的故事情节，又带有神话色彩，历来脍炙人口。</a:t>
            </a:r>
            <a:endParaRPr kumimoji="0" lang="zh-CN" altLang="en-US" sz="2800" b="1" i="0" u="none" strike="noStrike" kern="0" cap="none" spc="0" normalizeH="0" baseline="0" noProof="0">
              <a:ln>
                <a:noFill/>
              </a:ln>
              <a:solidFill>
                <a:schemeClr val="tx1"/>
              </a:solidFill>
              <a:effectLst>
                <a:outerShdw blurRad="38100" dist="38100" dir="2700000" algn="tl">
                  <a:srgbClr val="000000"/>
                </a:outerShdw>
              </a:effectLst>
              <a:uLnTx/>
              <a:uFillTx/>
              <a:latin typeface="Times New Roman" panose="02020603050405020304" pitchFamily="18" charset="0"/>
              <a:ea typeface="楷体_GB2312" pitchFamily="1" charset="-122"/>
              <a:cs typeface="+mn-cs"/>
            </a:endParaRPr>
          </a:p>
        </p:txBody>
      </p:sp>
      <p:sp>
        <p:nvSpPr>
          <p:cNvPr id="38916" name="Rectangle 4"/>
          <p:cNvSpPr/>
          <p:nvPr/>
        </p:nvSpPr>
        <p:spPr>
          <a:xfrm>
            <a:off x="5334000" y="1752600"/>
            <a:ext cx="2425700" cy="519113"/>
          </a:xfrm>
          <a:prstGeom prst="rect">
            <a:avLst/>
          </a:prstGeom>
          <a:noFill/>
          <a:ln w="9525">
            <a:noFill/>
          </a:ln>
        </p:spPr>
        <p:txBody>
          <a:bodyPr wrap="none">
            <a:spAutoFit/>
          </a:bodyPr>
          <a:lstStyle/>
          <a:p>
            <a:r>
              <a:rPr lang="en-US" altLang="zh-CN" sz="2800" b="1">
                <a:solidFill>
                  <a:srgbClr val="FF3300"/>
                </a:solidFill>
                <a:latin typeface="Arial" panose="020b0604020202020204" pitchFamily="34" charset="0"/>
                <a:ea typeface="楷体_GB2312" pitchFamily="1" charset="-122"/>
              </a:rPr>
              <a:t>《</a:t>
            </a:r>
            <a:r>
              <a:rPr lang="zh-CN" altLang="en-US" sz="2800" b="1">
                <a:solidFill>
                  <a:srgbClr val="FF3300"/>
                </a:solidFill>
                <a:latin typeface="Arial" panose="020b0604020202020204" pitchFamily="34" charset="0"/>
                <a:ea typeface="楷体_GB2312" pitchFamily="1" charset="-122"/>
              </a:rPr>
              <a:t>列子</a:t>
            </a:r>
            <a:r>
              <a:rPr lang="en-US" altLang="zh-CN" sz="2800" b="1">
                <a:solidFill>
                  <a:srgbClr val="FF3300"/>
                </a:solidFill>
                <a:latin typeface="Arial" panose="020b0604020202020204" pitchFamily="34" charset="0"/>
                <a:ea typeface="楷体_GB2312" pitchFamily="1" charset="-122"/>
              </a:rPr>
              <a:t>·</a:t>
            </a:r>
            <a:r>
              <a:rPr lang="zh-CN" altLang="en-US" sz="2800" b="1">
                <a:solidFill>
                  <a:srgbClr val="FF3300"/>
                </a:solidFill>
                <a:latin typeface="Arial" panose="020b0604020202020204" pitchFamily="34" charset="0"/>
                <a:ea typeface="楷体_GB2312" pitchFamily="1" charset="-122"/>
              </a:rPr>
              <a:t>汤问</a:t>
            </a:r>
            <a:r>
              <a:rPr lang="en-US" altLang="zh-CN" sz="2800" b="1">
                <a:solidFill>
                  <a:srgbClr val="FF3300"/>
                </a:solidFill>
                <a:latin typeface="Arial" panose="020b0604020202020204" pitchFamily="34" charset="0"/>
                <a:ea typeface="楷体_GB2312" pitchFamily="1" charset="-122"/>
              </a:rPr>
              <a:t>》</a:t>
            </a:r>
            <a:endParaRPr lang="en-US" altLang="zh-CN" sz="2800" b="1">
              <a:solidFill>
                <a:srgbClr val="FF3300"/>
              </a:solidFill>
              <a:latin typeface="Arial" panose="020b0604020202020204" pitchFamily="34" charset="0"/>
              <a:ea typeface="楷体_GB2312" pitchFamily="1" charset="-122"/>
            </a:endParaRPr>
          </a:p>
        </p:txBody>
      </p:sp>
      <p:sp>
        <p:nvSpPr>
          <p:cNvPr id="38917" name="Rectangle 5"/>
          <p:cNvSpPr/>
          <p:nvPr/>
        </p:nvSpPr>
        <p:spPr>
          <a:xfrm>
            <a:off x="6248400" y="2209800"/>
            <a:ext cx="1255713" cy="519113"/>
          </a:xfrm>
          <a:prstGeom prst="rect">
            <a:avLst/>
          </a:prstGeom>
          <a:noFill/>
          <a:ln w="9525">
            <a:noFill/>
          </a:ln>
        </p:spPr>
        <p:txBody>
          <a:bodyPr wrap="none">
            <a:spAutoFit/>
          </a:bodyPr>
          <a:lstStyle/>
          <a:p>
            <a:r>
              <a:rPr lang="zh-CN" altLang="en-US" sz="2800" b="1">
                <a:solidFill>
                  <a:srgbClr val="FF3300"/>
                </a:solidFill>
                <a:latin typeface="Arial" panose="020b0604020202020204" pitchFamily="34" charset="0"/>
                <a:ea typeface="楷体_GB2312" pitchFamily="1" charset="-122"/>
              </a:rPr>
              <a:t>列御寇</a:t>
            </a:r>
            <a:endParaRPr lang="zh-CN" altLang="en-US" sz="2800" b="1">
              <a:solidFill>
                <a:srgbClr val="FF3300"/>
              </a:solidFill>
              <a:latin typeface="Arial" panose="020b0604020202020204" pitchFamily="34" charset="0"/>
              <a:ea typeface="楷体_GB2312" pitchFamily="1" charset="-122"/>
            </a:endParaRPr>
          </a:p>
        </p:txBody>
      </p:sp>
      <p:sp>
        <p:nvSpPr>
          <p:cNvPr id="38918" name="Rectangle 6"/>
          <p:cNvSpPr/>
          <p:nvPr/>
        </p:nvSpPr>
        <p:spPr>
          <a:xfrm>
            <a:off x="2819400" y="2819400"/>
            <a:ext cx="1000125" cy="519113"/>
          </a:xfrm>
          <a:prstGeom prst="rect">
            <a:avLst/>
          </a:prstGeom>
          <a:noFill/>
          <a:ln w="9525">
            <a:noFill/>
          </a:ln>
        </p:spPr>
        <p:txBody>
          <a:bodyPr>
            <a:spAutoFit/>
          </a:bodyPr>
          <a:lstStyle/>
          <a:p>
            <a:r>
              <a:rPr lang="zh-CN" altLang="en-US" sz="2800" b="1">
                <a:solidFill>
                  <a:srgbClr val="FF3300"/>
                </a:solidFill>
                <a:latin typeface="Arial" panose="020b0604020202020204" pitchFamily="34" charset="0"/>
                <a:ea typeface="楷体_GB2312" pitchFamily="1" charset="-122"/>
              </a:rPr>
              <a:t>道家</a:t>
            </a:r>
            <a:endParaRPr lang="zh-CN" altLang="en-US" sz="2800" b="1">
              <a:solidFill>
                <a:srgbClr val="FF3300"/>
              </a:solidFill>
              <a:latin typeface="Arial" panose="020b0604020202020204" pitchFamily="34" charset="0"/>
              <a:ea typeface="楷体_GB2312" pitchFamily="1" charset="-122"/>
            </a:endParaRPr>
          </a:p>
        </p:txBody>
      </p:sp>
      <p:sp>
        <p:nvSpPr>
          <p:cNvPr id="38919" name="Rectangle 7"/>
          <p:cNvSpPr/>
          <p:nvPr/>
        </p:nvSpPr>
        <p:spPr>
          <a:xfrm>
            <a:off x="1219200" y="3810000"/>
            <a:ext cx="3398838" cy="519113"/>
          </a:xfrm>
          <a:prstGeom prst="rect">
            <a:avLst/>
          </a:prstGeom>
          <a:noFill/>
          <a:ln w="9525">
            <a:noFill/>
          </a:ln>
        </p:spPr>
        <p:txBody>
          <a:bodyPr wrap="none">
            <a:spAutoFit/>
          </a:bodyPr>
          <a:lstStyle/>
          <a:p>
            <a:r>
              <a:rPr lang="zh-CN" altLang="en-US" sz="2800" b="1">
                <a:solidFill>
                  <a:srgbClr val="FF3300"/>
                </a:solidFill>
                <a:latin typeface="Arial" panose="020b0604020202020204" pitchFamily="34" charset="0"/>
                <a:ea typeface="楷体_GB2312" pitchFamily="1" charset="-122"/>
              </a:rPr>
              <a:t>寓言故事和神话传说</a:t>
            </a:r>
            <a:endParaRPr lang="zh-CN" altLang="en-US" sz="2800" b="1">
              <a:solidFill>
                <a:srgbClr val="FF3300"/>
              </a:solidFill>
              <a:latin typeface="Arial" panose="020b0604020202020204" pitchFamily="34" charset="0"/>
              <a:ea typeface="楷体_GB2312" pitchFamily="1" charset="-122"/>
            </a:endParaRPr>
          </a:p>
        </p:txBody>
      </p:sp>
      <p:grpSp>
        <p:nvGrpSpPr>
          <p:cNvPr id="2" name="Group 9"/>
          <p:cNvGrpSpPr/>
          <p:nvPr/>
        </p:nvGrpSpPr>
        <p:grpSpPr>
          <a:xfrm>
            <a:off x="2971800" y="609600"/>
            <a:ext cx="3048000" cy="990600"/>
            <a:chOff x="1872" y="528"/>
            <a:chExt cx="1920" cy="624"/>
          </a:xfrm>
        </p:grpSpPr>
        <p:sp>
          <p:nvSpPr>
            <p:cNvPr id="59400" name="AutoShape 10"/>
            <p:cNvSpPr/>
            <p:nvPr/>
          </p:nvSpPr>
          <p:spPr>
            <a:xfrm>
              <a:off x="1872" y="528"/>
              <a:ext cx="1920" cy="624"/>
            </a:xfrm>
            <a:prstGeom prst="bevel">
              <a:avLst>
                <a:gd name="adj" fmla="val 12500"/>
              </a:avLst>
            </a:prstGeom>
            <a:solidFill>
              <a:srgbClr val="FF00FF"/>
            </a:solidFill>
            <a:ln w="9525" cap="flat" cmpd="sng">
              <a:solidFill>
                <a:schemeClr val="tx1"/>
              </a:solidFill>
              <a:prstDash val="solid"/>
              <a:miter/>
              <a:headEnd type="none" w="med" len="med"/>
              <a:tailEnd type="none" w="med" len="med"/>
            </a:ln>
          </p:spPr>
          <p:txBody>
            <a:bodyPr wrap="none" anchor="ctr"/>
            <a:lstStyle/>
            <a:p>
              <a:endParaRPr lang="zh-CN" altLang="zh-CN" sz="2800" b="1">
                <a:latin typeface="Times New Roman" panose="02020603050405020304" pitchFamily="18" charset="0"/>
                <a:ea typeface="华文楷体" panose="02010600040101010101" pitchFamily="2" charset="-122"/>
              </a:endParaRPr>
            </a:p>
          </p:txBody>
        </p:sp>
        <p:sp>
          <p:nvSpPr>
            <p:cNvPr id="59401" name="Text Box 11"/>
            <p:cNvSpPr txBox="1"/>
            <p:nvPr/>
          </p:nvSpPr>
          <p:spPr>
            <a:xfrm>
              <a:off x="1968" y="576"/>
              <a:ext cx="1728" cy="480"/>
            </a:xfrm>
            <a:prstGeom prst="rect">
              <a:avLst/>
            </a:prstGeom>
            <a:solidFill>
              <a:srgbClr val="FFCC99"/>
            </a:solidFill>
            <a:ln w="9525">
              <a:noFill/>
            </a:ln>
          </p:spPr>
          <p:txBody>
            <a:bodyPr>
              <a:spAutoFit/>
            </a:bodyPr>
            <a:lstStyle/>
            <a:p>
              <a:pPr>
                <a:spcBef>
                  <a:spcPct val="50000"/>
                </a:spcBef>
              </a:pPr>
              <a:r>
                <a:rPr lang="en-US" altLang="zh-CN" sz="4400" b="1">
                  <a:solidFill>
                    <a:srgbClr val="0000FF"/>
                  </a:solidFill>
                  <a:latin typeface="Arial" panose="020b0604020202020204" pitchFamily="34" charset="0"/>
                  <a:ea typeface="华文行楷" panose="02010800040101010101" pitchFamily="2" charset="-122"/>
                </a:rPr>
                <a:t> </a:t>
              </a:r>
              <a:r>
                <a:rPr lang="zh-CN" altLang="en-US" sz="4400" b="1">
                  <a:solidFill>
                    <a:srgbClr val="0000FF"/>
                  </a:solidFill>
                  <a:latin typeface="Arial" panose="020b0604020202020204" pitchFamily="34" charset="0"/>
                  <a:ea typeface="华文行楷" panose="02010800040101010101" pitchFamily="2" charset="-122"/>
                </a:rPr>
                <a:t>课堂练习</a:t>
              </a:r>
              <a:endParaRPr lang="zh-CN" altLang="en-US" sz="4400" b="1">
                <a:solidFill>
                  <a:srgbClr val="0000FF"/>
                </a:solidFill>
                <a:latin typeface="Arial" panose="020b0604020202020204" pitchFamily="34" charset="0"/>
                <a:ea typeface="华文行楷" panose="02010800040101010101" pitchFamily="2" charset="-122"/>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15" presetClass="entr" presetSubtype="0" fill="hold" grpId="0" nodeType="clickEffect">
                                  <p:stCondLst>
                                    <p:cond delay="0"/>
                                  </p:stCondLst>
                                  <p:childTnLst>
                                    <p:set>
                                      <p:cBhvr>
                                        <p:cTn id="13" dur="1" fill="hold">
                                          <p:stCondLst>
                                            <p:cond delay="0"/>
                                          </p:stCondLst>
                                        </p:cTn>
                                        <p:tgtEl>
                                          <p:spTgt spid="38915">
                                            <p:txEl>
                                              <p:pRg st="0" end="0"/>
                                            </p:txEl>
                                          </p:spTgt>
                                        </p:tgtEl>
                                        <p:attrNameLst>
                                          <p:attrName>style.visibility</p:attrName>
                                        </p:attrNameLst>
                                      </p:cBhvr>
                                      <p:to>
                                        <p:strVal val="visible"/>
                                      </p:to>
                                    </p:set>
                                    <p:anim calcmode="lin" valueType="num">
                                      <p:cBhvr>
                                        <p:cTn id="14" dur="1000" fill="hold"/>
                                        <p:tgtEl>
                                          <p:spTgt spid="38915">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38915">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38915">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38915">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17" presetClass="entr" presetSubtype="10" fill="hold" grpId="0" nodeType="clickEffect">
                                  <p:stCondLst>
                                    <p:cond delay="0"/>
                                  </p:stCondLst>
                                  <p:childTnLst>
                                    <p:set>
                                      <p:cBhvr>
                                        <p:cTn id="21" dur="1" fill="hold">
                                          <p:stCondLst>
                                            <p:cond delay="0"/>
                                          </p:stCondLst>
                                        </p:cTn>
                                        <p:tgtEl>
                                          <p:spTgt spid="38916"/>
                                        </p:tgtEl>
                                        <p:attrNameLst>
                                          <p:attrName>style.visibility</p:attrName>
                                        </p:attrNameLst>
                                      </p:cBhvr>
                                      <p:to>
                                        <p:strVal val="visible"/>
                                      </p:to>
                                    </p:set>
                                    <p:anim calcmode="lin" valueType="num">
                                      <p:cBhvr>
                                        <p:cTn id="22" dur="500" fill="hold"/>
                                        <p:tgtEl>
                                          <p:spTgt spid="38916"/>
                                        </p:tgtEl>
                                        <p:attrNameLst>
                                          <p:attrName>ppt_w</p:attrName>
                                        </p:attrNameLst>
                                      </p:cBhvr>
                                      <p:tavLst>
                                        <p:tav tm="0">
                                          <p:val>
                                            <p:fltVal val="0"/>
                                          </p:val>
                                        </p:tav>
                                        <p:tav tm="100000">
                                          <p:val>
                                            <p:strVal val="#ppt_w"/>
                                          </p:val>
                                        </p:tav>
                                      </p:tavLst>
                                    </p:anim>
                                    <p:anim calcmode="lin" valueType="num">
                                      <p:cBhvr>
                                        <p:cTn id="23" dur="500" fill="hold"/>
                                        <p:tgtEl>
                                          <p:spTgt spid="38916"/>
                                        </p:tgtEl>
                                        <p:attrNameLst>
                                          <p:attrName>ppt_h</p:attrName>
                                        </p:attrNameLst>
                                      </p:cBhvr>
                                      <p:tavLst>
                                        <p:tav tm="0">
                                          <p:val>
                                            <p:strVal val="#ppt_h"/>
                                          </p:val>
                                        </p:tav>
                                        <p:tav tm="100000">
                                          <p:val>
                                            <p:strVal val="#ppt_h"/>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17" presetClass="entr" presetSubtype="10" fill="hold" grpId="0" nodeType="clickEffect">
                                  <p:stCondLst>
                                    <p:cond delay="0"/>
                                  </p:stCondLst>
                                  <p:childTnLst>
                                    <p:set>
                                      <p:cBhvr>
                                        <p:cTn id="27" dur="1" fill="hold">
                                          <p:stCondLst>
                                            <p:cond delay="0"/>
                                          </p:stCondLst>
                                        </p:cTn>
                                        <p:tgtEl>
                                          <p:spTgt spid="38917"/>
                                        </p:tgtEl>
                                        <p:attrNameLst>
                                          <p:attrName>style.visibility</p:attrName>
                                        </p:attrNameLst>
                                      </p:cBhvr>
                                      <p:to>
                                        <p:strVal val="visible"/>
                                      </p:to>
                                    </p:set>
                                    <p:anim calcmode="lin" valueType="num">
                                      <p:cBhvr>
                                        <p:cTn id="28" dur="500" fill="hold"/>
                                        <p:tgtEl>
                                          <p:spTgt spid="38917"/>
                                        </p:tgtEl>
                                        <p:attrNameLst>
                                          <p:attrName>ppt_w</p:attrName>
                                        </p:attrNameLst>
                                      </p:cBhvr>
                                      <p:tavLst>
                                        <p:tav tm="0">
                                          <p:val>
                                            <p:fltVal val="0"/>
                                          </p:val>
                                        </p:tav>
                                        <p:tav tm="100000">
                                          <p:val>
                                            <p:strVal val="#ppt_w"/>
                                          </p:val>
                                        </p:tav>
                                      </p:tavLst>
                                    </p:anim>
                                    <p:anim calcmode="lin" valueType="num">
                                      <p:cBhvr>
                                        <p:cTn id="29" dur="500" fill="hold"/>
                                        <p:tgtEl>
                                          <p:spTgt spid="38917"/>
                                        </p:tgtEl>
                                        <p:attrNameLst>
                                          <p:attrName>ppt_h</p:attrName>
                                        </p:attrNameLst>
                                      </p:cBhvr>
                                      <p:tavLst>
                                        <p:tav tm="0">
                                          <p:val>
                                            <p:strVal val="#ppt_h"/>
                                          </p:val>
                                        </p:tav>
                                        <p:tav tm="100000">
                                          <p:val>
                                            <p:strVal val="#ppt_h"/>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17" presetClass="entr" presetSubtype="10" fill="hold" grpId="0" nodeType="clickEffect">
                                  <p:stCondLst>
                                    <p:cond delay="0"/>
                                  </p:stCondLst>
                                  <p:childTnLst>
                                    <p:set>
                                      <p:cBhvr>
                                        <p:cTn id="33" dur="1" fill="hold">
                                          <p:stCondLst>
                                            <p:cond delay="0"/>
                                          </p:stCondLst>
                                        </p:cTn>
                                        <p:tgtEl>
                                          <p:spTgt spid="38918"/>
                                        </p:tgtEl>
                                        <p:attrNameLst>
                                          <p:attrName>style.visibility</p:attrName>
                                        </p:attrNameLst>
                                      </p:cBhvr>
                                      <p:to>
                                        <p:strVal val="visible"/>
                                      </p:to>
                                    </p:set>
                                    <p:anim calcmode="lin" valueType="num">
                                      <p:cBhvr>
                                        <p:cTn id="34" dur="500" fill="hold"/>
                                        <p:tgtEl>
                                          <p:spTgt spid="38918"/>
                                        </p:tgtEl>
                                        <p:attrNameLst>
                                          <p:attrName>ppt_w</p:attrName>
                                        </p:attrNameLst>
                                      </p:cBhvr>
                                      <p:tavLst>
                                        <p:tav tm="0">
                                          <p:val>
                                            <p:fltVal val="0"/>
                                          </p:val>
                                        </p:tav>
                                        <p:tav tm="100000">
                                          <p:val>
                                            <p:strVal val="#ppt_w"/>
                                          </p:val>
                                        </p:tav>
                                      </p:tavLst>
                                    </p:anim>
                                    <p:anim calcmode="lin" valueType="num">
                                      <p:cBhvr>
                                        <p:cTn id="35" dur="500" fill="hold"/>
                                        <p:tgtEl>
                                          <p:spTgt spid="38918"/>
                                        </p:tgtEl>
                                        <p:attrNameLst>
                                          <p:attrName>ppt_h</p:attrName>
                                        </p:attrNameLst>
                                      </p:cBhvr>
                                      <p:tavLst>
                                        <p:tav tm="0">
                                          <p:val>
                                            <p:strVal val="#ppt_h"/>
                                          </p:val>
                                        </p:tav>
                                        <p:tav tm="100000">
                                          <p:val>
                                            <p:strVal val="#ppt_h"/>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17" presetClass="entr" presetSubtype="10" fill="hold" grpId="0" nodeType="clickEffect">
                                  <p:stCondLst>
                                    <p:cond delay="0"/>
                                  </p:stCondLst>
                                  <p:childTnLst>
                                    <p:set>
                                      <p:cBhvr>
                                        <p:cTn id="39" dur="1" fill="hold">
                                          <p:stCondLst>
                                            <p:cond delay="0"/>
                                          </p:stCondLst>
                                        </p:cTn>
                                        <p:tgtEl>
                                          <p:spTgt spid="38919"/>
                                        </p:tgtEl>
                                        <p:attrNameLst>
                                          <p:attrName>style.visibility</p:attrName>
                                        </p:attrNameLst>
                                      </p:cBhvr>
                                      <p:to>
                                        <p:strVal val="visible"/>
                                      </p:to>
                                    </p:set>
                                    <p:anim calcmode="lin" valueType="num">
                                      <p:cBhvr>
                                        <p:cTn id="40" dur="500" fill="hold"/>
                                        <p:tgtEl>
                                          <p:spTgt spid="38919"/>
                                        </p:tgtEl>
                                        <p:attrNameLst>
                                          <p:attrName>ppt_w</p:attrName>
                                        </p:attrNameLst>
                                      </p:cBhvr>
                                      <p:tavLst>
                                        <p:tav tm="0">
                                          <p:val>
                                            <p:fltVal val="0"/>
                                          </p:val>
                                        </p:tav>
                                        <p:tav tm="100000">
                                          <p:val>
                                            <p:strVal val="#ppt_w"/>
                                          </p:val>
                                        </p:tav>
                                      </p:tavLst>
                                    </p:anim>
                                    <p:anim calcmode="lin" valueType="num">
                                      <p:cBhvr>
                                        <p:cTn id="41" dur="500" fill="hold"/>
                                        <p:tgtEl>
                                          <p:spTgt spid="3891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5" grpId="0" build="p"/>
      <p:bldP spid="38916" grpId="0"/>
      <p:bldP spid="38917" grpId="0"/>
      <p:bldP spid="38918" grpId="0"/>
      <p:bldP spid="38919"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1140" name="Rectangle 4"/>
          <p:cNvSpPr/>
          <p:nvPr/>
        </p:nvSpPr>
        <p:spPr>
          <a:xfrm>
            <a:off x="1371600" y="1397635"/>
            <a:ext cx="1816100" cy="583565"/>
          </a:xfrm>
          <a:prstGeom prst="rect">
            <a:avLst/>
          </a:prstGeom>
          <a:noFill/>
          <a:ln w="9525">
            <a:noFill/>
          </a:ln>
        </p:spPr>
        <p:txBody>
          <a:bodyPr wrap="none">
            <a:spAutoFit/>
          </a:bodyPr>
          <a:lstStyle/>
          <a:p>
            <a:r>
              <a:rPr lang="zh-CN" altLang="en-US" sz="3200" b="1">
                <a:latin typeface="Arial" panose="020b0604020202020204" pitchFamily="34" charset="0"/>
              </a:rPr>
              <a:t>始一</a:t>
            </a:r>
            <a:r>
              <a:rPr lang="zh-CN" altLang="en-US" sz="3200" b="1">
                <a:solidFill>
                  <a:srgbClr val="FF0000"/>
                </a:solidFill>
                <a:latin typeface="Arial" panose="020b0604020202020204" pitchFamily="34" charset="0"/>
              </a:rPr>
              <a:t>反</a:t>
            </a:r>
            <a:r>
              <a:rPr lang="zh-CN" altLang="en-US" sz="3200" b="1">
                <a:latin typeface="Arial" panose="020b0604020202020204" pitchFamily="34" charset="0"/>
              </a:rPr>
              <a:t>焉</a:t>
            </a:r>
            <a:endParaRPr lang="zh-CN" altLang="en-US" sz="3200" b="1">
              <a:latin typeface="Arial" panose="020b0604020202020204" pitchFamily="34" charset="0"/>
            </a:endParaRPr>
          </a:p>
        </p:txBody>
      </p:sp>
      <p:sp>
        <p:nvSpPr>
          <p:cNvPr id="91141" name="Rectangle 5"/>
          <p:cNvSpPr/>
          <p:nvPr/>
        </p:nvSpPr>
        <p:spPr>
          <a:xfrm>
            <a:off x="1143000" y="1981200"/>
            <a:ext cx="4343400" cy="519113"/>
          </a:xfrm>
          <a:prstGeom prst="rect">
            <a:avLst/>
          </a:prstGeom>
          <a:noFill/>
          <a:ln w="9525">
            <a:noFill/>
          </a:ln>
        </p:spPr>
        <p:txBody>
          <a:bodyPr>
            <a:spAutoFit/>
          </a:bodyPr>
          <a:lstStyle/>
          <a:p>
            <a:r>
              <a:rPr lang="en-US" altLang="zh-CN" sz="2800" b="1">
                <a:latin typeface="华文楷体" panose="02010600040101010101" pitchFamily="2" charset="-122"/>
                <a:ea typeface="华文楷体" panose="02010600040101010101" pitchFamily="2" charset="-122"/>
              </a:rPr>
              <a:t>“</a:t>
            </a:r>
            <a:r>
              <a:rPr lang="zh-CN" altLang="en-US" sz="2800" b="1">
                <a:solidFill>
                  <a:srgbClr val="FF0000"/>
                </a:solidFill>
                <a:latin typeface="Arial" panose="020b0604020202020204" pitchFamily="34" charset="0"/>
                <a:ea typeface="华文楷体" panose="02010600040101010101" pitchFamily="2" charset="-122"/>
              </a:rPr>
              <a:t>反</a:t>
            </a:r>
            <a:r>
              <a:rPr lang="zh-CN" altLang="en-US" sz="2800" b="1">
                <a:latin typeface="华文楷体" panose="02010600040101010101" pitchFamily="2" charset="-122"/>
                <a:ea typeface="华文楷体" panose="02010600040101010101" pitchFamily="2" charset="-122"/>
              </a:rPr>
              <a:t>”</a:t>
            </a:r>
            <a:r>
              <a:rPr lang="zh-CN" altLang="en-US" sz="2800" b="1">
                <a:latin typeface="Arial" panose="020b0604020202020204" pitchFamily="34" charset="0"/>
                <a:ea typeface="华文楷体" panose="02010600040101010101" pitchFamily="2" charset="-122"/>
              </a:rPr>
              <a:t>通</a:t>
            </a:r>
            <a:r>
              <a:rPr lang="zh-CN" altLang="en-US" sz="2800" b="1">
                <a:latin typeface="华文楷体" panose="02010600040101010101" pitchFamily="2" charset="-122"/>
                <a:ea typeface="华文楷体" panose="02010600040101010101" pitchFamily="2" charset="-122"/>
              </a:rPr>
              <a:t>“</a:t>
            </a:r>
            <a:r>
              <a:rPr lang="zh-CN" altLang="en-US" sz="2800" b="1">
                <a:solidFill>
                  <a:srgbClr val="FF0000"/>
                </a:solidFill>
                <a:latin typeface="Arial" panose="020b0604020202020204" pitchFamily="34" charset="0"/>
                <a:ea typeface="华文楷体" panose="02010600040101010101" pitchFamily="2" charset="-122"/>
              </a:rPr>
              <a:t>返</a:t>
            </a:r>
            <a:r>
              <a:rPr lang="zh-CN" altLang="en-US" sz="2800" b="1">
                <a:latin typeface="华文楷体" panose="02010600040101010101" pitchFamily="2" charset="-122"/>
                <a:ea typeface="华文楷体" panose="02010600040101010101" pitchFamily="2" charset="-122"/>
              </a:rPr>
              <a:t>”</a:t>
            </a:r>
            <a:r>
              <a:rPr lang="zh-CN" altLang="en-US" sz="2800" b="1">
                <a:latin typeface="Arial" panose="020b0604020202020204" pitchFamily="34" charset="0"/>
                <a:ea typeface="华文楷体" panose="02010600040101010101" pitchFamily="2" charset="-122"/>
              </a:rPr>
              <a:t>，往返</a:t>
            </a:r>
            <a:endParaRPr lang="zh-CN" altLang="en-US" sz="2800" b="1">
              <a:latin typeface="Arial" panose="020b0604020202020204" pitchFamily="34" charset="0"/>
              <a:ea typeface="华文楷体" panose="02010600040101010101" pitchFamily="2" charset="-122"/>
            </a:endParaRPr>
          </a:p>
        </p:txBody>
      </p:sp>
      <p:sp>
        <p:nvSpPr>
          <p:cNvPr id="91142" name="Rectangle 6"/>
          <p:cNvSpPr/>
          <p:nvPr/>
        </p:nvSpPr>
        <p:spPr>
          <a:xfrm>
            <a:off x="1295400" y="2590800"/>
            <a:ext cx="3352800" cy="579438"/>
          </a:xfrm>
          <a:prstGeom prst="rect">
            <a:avLst/>
          </a:prstGeom>
          <a:noFill/>
          <a:ln w="9525">
            <a:noFill/>
          </a:ln>
        </p:spPr>
        <p:txBody>
          <a:bodyPr>
            <a:spAutoFit/>
          </a:bodyPr>
          <a:lstStyle/>
          <a:p>
            <a:r>
              <a:rPr lang="zh-CN" altLang="en-US" sz="3200" b="1">
                <a:latin typeface="Arial" panose="020b0604020202020204" pitchFamily="34" charset="0"/>
              </a:rPr>
              <a:t>甚矣，汝之不</a:t>
            </a:r>
            <a:r>
              <a:rPr lang="zh-CN" altLang="en-US" sz="3200" b="1">
                <a:solidFill>
                  <a:srgbClr val="FF0000"/>
                </a:solidFill>
                <a:latin typeface="Arial" panose="020b0604020202020204" pitchFamily="34" charset="0"/>
              </a:rPr>
              <a:t>惠</a:t>
            </a:r>
            <a:endParaRPr lang="zh-CN" altLang="en-US" sz="3200" b="1">
              <a:solidFill>
                <a:srgbClr val="FF0000"/>
              </a:solidFill>
              <a:latin typeface="Arial" panose="020b0604020202020204" pitchFamily="34" charset="0"/>
            </a:endParaRPr>
          </a:p>
        </p:txBody>
      </p:sp>
      <p:sp>
        <p:nvSpPr>
          <p:cNvPr id="91143" name="Rectangle 7"/>
          <p:cNvSpPr/>
          <p:nvPr/>
        </p:nvSpPr>
        <p:spPr>
          <a:xfrm>
            <a:off x="1066800" y="3124200"/>
            <a:ext cx="3740150" cy="519113"/>
          </a:xfrm>
          <a:prstGeom prst="rect">
            <a:avLst/>
          </a:prstGeom>
          <a:noFill/>
          <a:ln w="9525">
            <a:noFill/>
          </a:ln>
        </p:spPr>
        <p:txBody>
          <a:bodyPr wrap="none">
            <a:spAutoFit/>
          </a:bodyPr>
          <a:lstStyle/>
          <a:p>
            <a:r>
              <a:rPr lang="en-US" altLang="zh-CN" sz="2800" b="1">
                <a:latin typeface="华文楷体" panose="02010600040101010101" pitchFamily="2" charset="-122"/>
                <a:ea typeface="华文楷体" panose="02010600040101010101" pitchFamily="2" charset="-122"/>
              </a:rPr>
              <a:t>“</a:t>
            </a:r>
            <a:r>
              <a:rPr lang="zh-CN" altLang="en-US" sz="2800" b="1">
                <a:solidFill>
                  <a:srgbClr val="FF0000"/>
                </a:solidFill>
                <a:latin typeface="Arial" panose="020b0604020202020204" pitchFamily="34" charset="0"/>
                <a:ea typeface="华文楷体" panose="02010600040101010101" pitchFamily="2" charset="-122"/>
              </a:rPr>
              <a:t>惠</a:t>
            </a:r>
            <a:r>
              <a:rPr lang="zh-CN" altLang="en-US" sz="2800" b="1">
                <a:latin typeface="华文楷体" panose="02010600040101010101" pitchFamily="2" charset="-122"/>
                <a:ea typeface="华文楷体" panose="02010600040101010101" pitchFamily="2" charset="-122"/>
              </a:rPr>
              <a:t>”</a:t>
            </a:r>
            <a:r>
              <a:rPr lang="zh-CN" altLang="en-US" sz="2800" b="1">
                <a:latin typeface="Arial" panose="020b0604020202020204" pitchFamily="34" charset="0"/>
                <a:ea typeface="华文楷体" panose="02010600040101010101" pitchFamily="2" charset="-122"/>
              </a:rPr>
              <a:t>通</a:t>
            </a:r>
            <a:r>
              <a:rPr lang="zh-CN" altLang="en-US" sz="2800" b="1">
                <a:latin typeface="华文楷体" panose="02010600040101010101" pitchFamily="2" charset="-122"/>
                <a:ea typeface="华文楷体" panose="02010600040101010101" pitchFamily="2" charset="-122"/>
              </a:rPr>
              <a:t>“</a:t>
            </a:r>
            <a:r>
              <a:rPr lang="zh-CN" altLang="en-US" sz="2800" b="1">
                <a:solidFill>
                  <a:srgbClr val="FF0000"/>
                </a:solidFill>
                <a:latin typeface="Arial" panose="020b0604020202020204" pitchFamily="34" charset="0"/>
                <a:ea typeface="华文楷体" panose="02010600040101010101" pitchFamily="2" charset="-122"/>
              </a:rPr>
              <a:t>慧</a:t>
            </a:r>
            <a:r>
              <a:rPr lang="zh-CN" altLang="en-US" sz="2800" b="1">
                <a:latin typeface="华文楷体" panose="02010600040101010101" pitchFamily="2" charset="-122"/>
                <a:ea typeface="华文楷体" panose="02010600040101010101" pitchFamily="2" charset="-122"/>
              </a:rPr>
              <a:t>”</a:t>
            </a:r>
            <a:r>
              <a:rPr lang="zh-CN" altLang="en-US" sz="2800" b="1">
                <a:latin typeface="Arial" panose="020b0604020202020204" pitchFamily="34" charset="0"/>
                <a:ea typeface="华文楷体" panose="02010600040101010101" pitchFamily="2" charset="-122"/>
              </a:rPr>
              <a:t>，聪明</a:t>
            </a:r>
            <a:endParaRPr lang="zh-CN" altLang="en-US" sz="2800" b="1">
              <a:latin typeface="Arial" panose="020b0604020202020204" pitchFamily="34" charset="0"/>
              <a:ea typeface="华文楷体" panose="02010600040101010101" pitchFamily="2" charset="-122"/>
            </a:endParaRPr>
          </a:p>
        </p:txBody>
      </p:sp>
      <p:sp>
        <p:nvSpPr>
          <p:cNvPr id="91144" name="Rectangle 8"/>
          <p:cNvSpPr/>
          <p:nvPr/>
        </p:nvSpPr>
        <p:spPr>
          <a:xfrm>
            <a:off x="1371600" y="3733800"/>
            <a:ext cx="3040063" cy="579438"/>
          </a:xfrm>
          <a:prstGeom prst="rect">
            <a:avLst/>
          </a:prstGeom>
          <a:noFill/>
          <a:ln w="9525">
            <a:noFill/>
          </a:ln>
        </p:spPr>
        <p:txBody>
          <a:bodyPr wrap="none">
            <a:spAutoFit/>
          </a:bodyPr>
          <a:lstStyle/>
          <a:p>
            <a:r>
              <a:rPr lang="zh-CN" altLang="en-US" sz="3200" b="1">
                <a:latin typeface="Arial" panose="020b0604020202020204" pitchFamily="34" charset="0"/>
              </a:rPr>
              <a:t>河曲智臾</a:t>
            </a:r>
            <a:r>
              <a:rPr lang="zh-CN" altLang="en-US" sz="3200" b="1">
                <a:solidFill>
                  <a:srgbClr val="FF0000"/>
                </a:solidFill>
                <a:latin typeface="Arial" panose="020b0604020202020204" pitchFamily="34" charset="0"/>
              </a:rPr>
              <a:t>亡</a:t>
            </a:r>
            <a:r>
              <a:rPr lang="zh-CN" altLang="en-US" sz="3200" b="1">
                <a:latin typeface="Arial" panose="020b0604020202020204" pitchFamily="34" charset="0"/>
              </a:rPr>
              <a:t>以应</a:t>
            </a:r>
            <a:endParaRPr lang="zh-CN" altLang="en-US" sz="3200" b="1">
              <a:latin typeface="Arial" panose="020b0604020202020204" pitchFamily="34" charset="0"/>
            </a:endParaRPr>
          </a:p>
        </p:txBody>
      </p:sp>
      <p:sp>
        <p:nvSpPr>
          <p:cNvPr id="91145" name="Rectangle 9"/>
          <p:cNvSpPr/>
          <p:nvPr/>
        </p:nvSpPr>
        <p:spPr>
          <a:xfrm>
            <a:off x="1143000" y="4419600"/>
            <a:ext cx="3740150" cy="519113"/>
          </a:xfrm>
          <a:prstGeom prst="rect">
            <a:avLst/>
          </a:prstGeom>
          <a:noFill/>
          <a:ln w="9525">
            <a:noFill/>
          </a:ln>
        </p:spPr>
        <p:txBody>
          <a:bodyPr wrap="none">
            <a:spAutoFit/>
          </a:bodyPr>
          <a:lstStyle/>
          <a:p>
            <a:r>
              <a:rPr lang="en-US" altLang="zh-CN" sz="2800" b="1">
                <a:latin typeface="华文楷体" panose="02010600040101010101" pitchFamily="2" charset="-122"/>
                <a:ea typeface="华文楷体" panose="02010600040101010101" pitchFamily="2" charset="-122"/>
              </a:rPr>
              <a:t>“</a:t>
            </a:r>
            <a:r>
              <a:rPr lang="zh-CN" altLang="en-US" sz="2800" b="1">
                <a:solidFill>
                  <a:srgbClr val="FF0000"/>
                </a:solidFill>
                <a:latin typeface="Arial" panose="020b0604020202020204" pitchFamily="34" charset="0"/>
                <a:ea typeface="华文楷体" panose="02010600040101010101" pitchFamily="2" charset="-122"/>
              </a:rPr>
              <a:t>亡</a:t>
            </a:r>
            <a:r>
              <a:rPr lang="zh-CN" altLang="en-US" sz="2800" b="1">
                <a:latin typeface="华文楷体" panose="02010600040101010101" pitchFamily="2" charset="-122"/>
                <a:ea typeface="华文楷体" panose="02010600040101010101" pitchFamily="2" charset="-122"/>
              </a:rPr>
              <a:t>”</a:t>
            </a:r>
            <a:r>
              <a:rPr lang="zh-CN" altLang="en-US" sz="2800" b="1">
                <a:latin typeface="Arial" panose="020b0604020202020204" pitchFamily="34" charset="0"/>
                <a:ea typeface="华文楷体" panose="02010600040101010101" pitchFamily="2" charset="-122"/>
              </a:rPr>
              <a:t>通</a:t>
            </a:r>
            <a:r>
              <a:rPr lang="zh-CN" altLang="en-US" sz="2800" b="1">
                <a:latin typeface="华文楷体" panose="02010600040101010101" pitchFamily="2" charset="-122"/>
                <a:ea typeface="华文楷体" panose="02010600040101010101" pitchFamily="2" charset="-122"/>
              </a:rPr>
              <a:t>“</a:t>
            </a:r>
            <a:r>
              <a:rPr lang="zh-CN" altLang="en-US" sz="2800" b="1">
                <a:solidFill>
                  <a:srgbClr val="FF0000"/>
                </a:solidFill>
                <a:latin typeface="Arial" panose="020b0604020202020204" pitchFamily="34" charset="0"/>
                <a:ea typeface="华文楷体" panose="02010600040101010101" pitchFamily="2" charset="-122"/>
              </a:rPr>
              <a:t>无</a:t>
            </a:r>
            <a:r>
              <a:rPr lang="zh-CN" altLang="en-US" sz="2800" b="1">
                <a:latin typeface="华文楷体" panose="02010600040101010101" pitchFamily="2" charset="-122"/>
                <a:ea typeface="华文楷体" panose="02010600040101010101" pitchFamily="2" charset="-122"/>
              </a:rPr>
              <a:t>”</a:t>
            </a:r>
            <a:r>
              <a:rPr lang="zh-CN" altLang="en-US" sz="2800" b="1">
                <a:latin typeface="Arial" panose="020b0604020202020204" pitchFamily="34" charset="0"/>
                <a:ea typeface="华文楷体" panose="02010600040101010101" pitchFamily="2" charset="-122"/>
              </a:rPr>
              <a:t>，没有</a:t>
            </a:r>
            <a:endParaRPr lang="zh-CN" altLang="en-US" sz="2800" b="1">
              <a:latin typeface="Arial" panose="020b0604020202020204" pitchFamily="34" charset="0"/>
              <a:ea typeface="华文楷体" panose="02010600040101010101" pitchFamily="2" charset="-122"/>
            </a:endParaRPr>
          </a:p>
        </p:txBody>
      </p:sp>
      <p:sp>
        <p:nvSpPr>
          <p:cNvPr id="91146" name="Rectangle 10"/>
          <p:cNvSpPr/>
          <p:nvPr/>
        </p:nvSpPr>
        <p:spPr>
          <a:xfrm>
            <a:off x="1524000" y="5029200"/>
            <a:ext cx="1816100" cy="579438"/>
          </a:xfrm>
          <a:prstGeom prst="rect">
            <a:avLst/>
          </a:prstGeom>
          <a:noFill/>
          <a:ln w="9525">
            <a:noFill/>
          </a:ln>
        </p:spPr>
        <p:txBody>
          <a:bodyPr wrap="none">
            <a:spAutoFit/>
          </a:bodyPr>
          <a:lstStyle/>
          <a:p>
            <a:r>
              <a:rPr lang="zh-CN" altLang="en-US" sz="3200" b="1">
                <a:latin typeface="Arial" panose="020b0604020202020204" pitchFamily="34" charset="0"/>
              </a:rPr>
              <a:t>一</a:t>
            </a:r>
            <a:r>
              <a:rPr lang="zh-CN" altLang="en-US" sz="3200" b="1">
                <a:solidFill>
                  <a:srgbClr val="FF0000"/>
                </a:solidFill>
                <a:latin typeface="Arial" panose="020b0604020202020204" pitchFamily="34" charset="0"/>
              </a:rPr>
              <a:t>厝</a:t>
            </a:r>
            <a:r>
              <a:rPr lang="zh-CN" altLang="en-US" sz="3200" b="1">
                <a:solidFill>
                  <a:schemeClr val="tx1"/>
                </a:solidFill>
                <a:latin typeface="Arial" panose="020b0604020202020204" pitchFamily="34" charset="0"/>
              </a:rPr>
              <a:t>朔</a:t>
            </a:r>
            <a:r>
              <a:rPr lang="zh-CN" altLang="en-US" sz="3200" b="1">
                <a:latin typeface="Arial" panose="020b0604020202020204" pitchFamily="34" charset="0"/>
              </a:rPr>
              <a:t>东</a:t>
            </a:r>
            <a:endParaRPr lang="zh-CN" altLang="en-US" sz="3200" b="1">
              <a:latin typeface="Arial" panose="020b0604020202020204" pitchFamily="34" charset="0"/>
            </a:endParaRPr>
          </a:p>
        </p:txBody>
      </p:sp>
      <p:sp>
        <p:nvSpPr>
          <p:cNvPr id="91147" name="Rectangle 11"/>
          <p:cNvSpPr/>
          <p:nvPr/>
        </p:nvSpPr>
        <p:spPr>
          <a:xfrm>
            <a:off x="1066800" y="5715000"/>
            <a:ext cx="3740150" cy="519113"/>
          </a:xfrm>
          <a:prstGeom prst="rect">
            <a:avLst/>
          </a:prstGeom>
          <a:noFill/>
          <a:ln w="9525">
            <a:noFill/>
          </a:ln>
        </p:spPr>
        <p:txBody>
          <a:bodyPr wrap="none">
            <a:spAutoFit/>
          </a:bodyPr>
          <a:lstStyle/>
          <a:p>
            <a:r>
              <a:rPr lang="en-US" altLang="zh-CN" sz="2800" b="1">
                <a:latin typeface="华文楷体" panose="02010600040101010101" pitchFamily="2" charset="-122"/>
                <a:ea typeface="华文楷体" panose="02010600040101010101" pitchFamily="2" charset="-122"/>
              </a:rPr>
              <a:t>“</a:t>
            </a:r>
            <a:r>
              <a:rPr lang="zh-CN" altLang="en-US" sz="2800" b="1">
                <a:solidFill>
                  <a:srgbClr val="FF0000"/>
                </a:solidFill>
                <a:latin typeface="Arial" panose="020b0604020202020204" pitchFamily="34" charset="0"/>
                <a:ea typeface="华文楷体" panose="02010600040101010101" pitchFamily="2" charset="-122"/>
              </a:rPr>
              <a:t>厝</a:t>
            </a:r>
            <a:r>
              <a:rPr lang="zh-CN" altLang="en-US" sz="2800" b="1">
                <a:latin typeface="华文楷体" panose="02010600040101010101" pitchFamily="2" charset="-122"/>
                <a:ea typeface="华文楷体" panose="02010600040101010101" pitchFamily="2" charset="-122"/>
              </a:rPr>
              <a:t>”</a:t>
            </a:r>
            <a:r>
              <a:rPr lang="zh-CN" altLang="en-US" sz="2800" b="1">
                <a:latin typeface="Arial" panose="020b0604020202020204" pitchFamily="34" charset="0"/>
                <a:ea typeface="华文楷体" panose="02010600040101010101" pitchFamily="2" charset="-122"/>
              </a:rPr>
              <a:t>通</a:t>
            </a:r>
            <a:r>
              <a:rPr lang="zh-CN" altLang="en-US" sz="2800" b="1">
                <a:latin typeface="华文楷体" panose="02010600040101010101" pitchFamily="2" charset="-122"/>
                <a:ea typeface="华文楷体" panose="02010600040101010101" pitchFamily="2" charset="-122"/>
              </a:rPr>
              <a:t>“</a:t>
            </a:r>
            <a:r>
              <a:rPr lang="zh-CN" altLang="en-US" sz="2800" b="1">
                <a:solidFill>
                  <a:srgbClr val="FF0000"/>
                </a:solidFill>
                <a:latin typeface="Arial" panose="020b0604020202020204" pitchFamily="34" charset="0"/>
                <a:ea typeface="华文楷体" panose="02010600040101010101" pitchFamily="2" charset="-122"/>
              </a:rPr>
              <a:t>措</a:t>
            </a:r>
            <a:r>
              <a:rPr lang="zh-CN" altLang="en-US" sz="2800" b="1">
                <a:latin typeface="华文楷体" panose="02010600040101010101" pitchFamily="2" charset="-122"/>
                <a:ea typeface="华文楷体" panose="02010600040101010101" pitchFamily="2" charset="-122"/>
              </a:rPr>
              <a:t>”</a:t>
            </a:r>
            <a:r>
              <a:rPr lang="zh-CN" altLang="en-US" sz="2800" b="1">
                <a:latin typeface="Arial" panose="020b0604020202020204" pitchFamily="34" charset="0"/>
                <a:ea typeface="华文楷体" panose="02010600040101010101" pitchFamily="2" charset="-122"/>
              </a:rPr>
              <a:t>，放置</a:t>
            </a:r>
            <a:endParaRPr lang="zh-CN" altLang="en-US" sz="2800" b="1">
              <a:latin typeface="Arial" panose="020b0604020202020204" pitchFamily="34" charset="0"/>
              <a:ea typeface="华文楷体" panose="02010600040101010101" pitchFamily="2" charset="-122"/>
            </a:endParaRPr>
          </a:p>
        </p:txBody>
      </p:sp>
      <p:pic>
        <p:nvPicPr>
          <p:cNvPr id="60427" name="Picture 15" descr="777777777"/>
          <p:cNvPicPr>
            <a:picLocks noChangeAspect="1"/>
          </p:cNvPicPr>
          <p:nvPr/>
        </p:nvPicPr>
        <p:blipFill>
          <a:blip r:embed="rId2"/>
          <a:stretch>
            <a:fillRect/>
          </a:stretch>
        </p:blipFill>
        <p:spPr>
          <a:xfrm>
            <a:off x="5181600" y="2971800"/>
            <a:ext cx="2713038" cy="2914650"/>
          </a:xfrm>
          <a:prstGeom prst="rect">
            <a:avLst/>
          </a:prstGeom>
          <a:noFill/>
          <a:ln w="9525">
            <a:noFill/>
          </a:ln>
        </p:spPr>
      </p:pic>
      <p:sp>
        <p:nvSpPr>
          <p:cNvPr id="4" name="文本框 3"/>
          <p:cNvSpPr txBox="1"/>
          <p:nvPr/>
        </p:nvSpPr>
        <p:spPr>
          <a:xfrm>
            <a:off x="250825" y="436245"/>
            <a:ext cx="8688705" cy="521970"/>
          </a:xfrm>
          <a:prstGeom prst="rect">
            <a:avLst/>
          </a:prstGeom>
          <a:noFill/>
        </p:spPr>
        <p:txBody>
          <a:bodyPr wrap="square" rtlCol="0" anchor="t">
            <a:spAutoFit/>
          </a:bodyPr>
          <a:lstStyle/>
          <a:p>
            <a:r>
              <a:rPr lang="zh-CN" altLang="en-US" sz="2800" b="1">
                <a:sym typeface="+mn-ea"/>
              </a:rPr>
              <a:t>1、通假字。指出下列句中的通假字，并解释其词义。</a:t>
            </a:r>
            <a:endParaRPr lang="zh-CN" altLang="en-US" sz="2800" b="1">
              <a:sym typeface="+mn-ea"/>
            </a:endParaRP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91140"/>
                                        </p:tgtEl>
                                        <p:attrNameLst>
                                          <p:attrName>style.visibility</p:attrName>
                                        </p:attrNameLst>
                                      </p:cBhvr>
                                      <p:to>
                                        <p:strVal val="visible"/>
                                      </p:to>
                                    </p:set>
                                    <p:anim calcmode="lin" valueType="num">
                                      <p:cBhvr>
                                        <p:cTn id="7" dur="500" fill="hold"/>
                                        <p:tgtEl>
                                          <p:spTgt spid="91140"/>
                                        </p:tgtEl>
                                        <p:attrNameLst>
                                          <p:attrName>ppt_w</p:attrName>
                                        </p:attrNameLst>
                                      </p:cBhvr>
                                      <p:tavLst>
                                        <p:tav tm="0">
                                          <p:val>
                                            <p:fltVal val="0"/>
                                          </p:val>
                                        </p:tav>
                                        <p:tav tm="100000">
                                          <p:val>
                                            <p:strVal val="#ppt_w"/>
                                          </p:val>
                                        </p:tav>
                                      </p:tavLst>
                                    </p:anim>
                                    <p:anim calcmode="lin" valueType="num">
                                      <p:cBhvr>
                                        <p:cTn id="8" dur="500" fill="hold"/>
                                        <p:tgtEl>
                                          <p:spTgt spid="91140"/>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91141"/>
                                        </p:tgtEl>
                                        <p:attrNameLst>
                                          <p:attrName>style.visibility</p:attrName>
                                        </p:attrNameLst>
                                      </p:cBhvr>
                                      <p:to>
                                        <p:strVal val="visible"/>
                                      </p:to>
                                    </p:set>
                                    <p:anim calcmode="lin" valueType="num">
                                      <p:cBhvr>
                                        <p:cTn id="13" dur="500" fill="hold"/>
                                        <p:tgtEl>
                                          <p:spTgt spid="91141"/>
                                        </p:tgtEl>
                                        <p:attrNameLst>
                                          <p:attrName>ppt_w</p:attrName>
                                        </p:attrNameLst>
                                      </p:cBhvr>
                                      <p:tavLst>
                                        <p:tav tm="0">
                                          <p:val>
                                            <p:fltVal val="0"/>
                                          </p:val>
                                        </p:tav>
                                        <p:tav tm="100000">
                                          <p:val>
                                            <p:strVal val="#ppt_w"/>
                                          </p:val>
                                        </p:tav>
                                      </p:tavLst>
                                    </p:anim>
                                    <p:anim calcmode="lin" valueType="num">
                                      <p:cBhvr>
                                        <p:cTn id="14" dur="500" fill="hold"/>
                                        <p:tgtEl>
                                          <p:spTgt spid="91141"/>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91142"/>
                                        </p:tgtEl>
                                        <p:attrNameLst>
                                          <p:attrName>style.visibility</p:attrName>
                                        </p:attrNameLst>
                                      </p:cBhvr>
                                      <p:to>
                                        <p:strVal val="visible"/>
                                      </p:to>
                                    </p:set>
                                    <p:anim calcmode="lin" valueType="num">
                                      <p:cBhvr>
                                        <p:cTn id="19" dur="500" fill="hold"/>
                                        <p:tgtEl>
                                          <p:spTgt spid="91142"/>
                                        </p:tgtEl>
                                        <p:attrNameLst>
                                          <p:attrName>ppt_w</p:attrName>
                                        </p:attrNameLst>
                                      </p:cBhvr>
                                      <p:tavLst>
                                        <p:tav tm="0">
                                          <p:val>
                                            <p:fltVal val="0"/>
                                          </p:val>
                                        </p:tav>
                                        <p:tav tm="100000">
                                          <p:val>
                                            <p:strVal val="#ppt_w"/>
                                          </p:val>
                                        </p:tav>
                                      </p:tavLst>
                                    </p:anim>
                                    <p:anim calcmode="lin" valueType="num">
                                      <p:cBhvr>
                                        <p:cTn id="20" dur="500" fill="hold"/>
                                        <p:tgtEl>
                                          <p:spTgt spid="91142"/>
                                        </p:tgtEl>
                                        <p:attrNameLst>
                                          <p:attrName>ppt_h</p:attrName>
                                        </p:attrNameLst>
                                      </p:cBhvr>
                                      <p:tavLst>
                                        <p:tav tm="0">
                                          <p:val>
                                            <p:strVal val="#ppt_h"/>
                                          </p:val>
                                        </p:tav>
                                        <p:tav tm="100000">
                                          <p:val>
                                            <p:strVal val="#ppt_h"/>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17" presetClass="entr" presetSubtype="10" fill="hold" grpId="0" nodeType="clickEffect">
                                  <p:stCondLst>
                                    <p:cond delay="0"/>
                                  </p:stCondLst>
                                  <p:childTnLst>
                                    <p:set>
                                      <p:cBhvr>
                                        <p:cTn id="24" dur="1" fill="hold">
                                          <p:stCondLst>
                                            <p:cond delay="0"/>
                                          </p:stCondLst>
                                        </p:cTn>
                                        <p:tgtEl>
                                          <p:spTgt spid="91143"/>
                                        </p:tgtEl>
                                        <p:attrNameLst>
                                          <p:attrName>style.visibility</p:attrName>
                                        </p:attrNameLst>
                                      </p:cBhvr>
                                      <p:to>
                                        <p:strVal val="visible"/>
                                      </p:to>
                                    </p:set>
                                    <p:anim calcmode="lin" valueType="num">
                                      <p:cBhvr>
                                        <p:cTn id="25" dur="500" fill="hold"/>
                                        <p:tgtEl>
                                          <p:spTgt spid="91143"/>
                                        </p:tgtEl>
                                        <p:attrNameLst>
                                          <p:attrName>ppt_w</p:attrName>
                                        </p:attrNameLst>
                                      </p:cBhvr>
                                      <p:tavLst>
                                        <p:tav tm="0">
                                          <p:val>
                                            <p:fltVal val="0"/>
                                          </p:val>
                                        </p:tav>
                                        <p:tav tm="100000">
                                          <p:val>
                                            <p:strVal val="#ppt_w"/>
                                          </p:val>
                                        </p:tav>
                                      </p:tavLst>
                                    </p:anim>
                                    <p:anim calcmode="lin" valueType="num">
                                      <p:cBhvr>
                                        <p:cTn id="26" dur="500" fill="hold"/>
                                        <p:tgtEl>
                                          <p:spTgt spid="91143"/>
                                        </p:tgtEl>
                                        <p:attrNameLst>
                                          <p:attrName>ppt_h</p:attrName>
                                        </p:attrNameLst>
                                      </p:cBhvr>
                                      <p:tavLst>
                                        <p:tav tm="0">
                                          <p:val>
                                            <p:strVal val="#ppt_h"/>
                                          </p:val>
                                        </p:tav>
                                        <p:tav tm="100000">
                                          <p:val>
                                            <p:strVal val="#ppt_h"/>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17" presetClass="entr" presetSubtype="10" fill="hold" grpId="0" nodeType="clickEffect">
                                  <p:stCondLst>
                                    <p:cond delay="0"/>
                                  </p:stCondLst>
                                  <p:childTnLst>
                                    <p:set>
                                      <p:cBhvr>
                                        <p:cTn id="30" dur="1" fill="hold">
                                          <p:stCondLst>
                                            <p:cond delay="0"/>
                                          </p:stCondLst>
                                        </p:cTn>
                                        <p:tgtEl>
                                          <p:spTgt spid="91144"/>
                                        </p:tgtEl>
                                        <p:attrNameLst>
                                          <p:attrName>style.visibility</p:attrName>
                                        </p:attrNameLst>
                                      </p:cBhvr>
                                      <p:to>
                                        <p:strVal val="visible"/>
                                      </p:to>
                                    </p:set>
                                    <p:anim calcmode="lin" valueType="num">
                                      <p:cBhvr>
                                        <p:cTn id="31" dur="500" fill="hold"/>
                                        <p:tgtEl>
                                          <p:spTgt spid="91144"/>
                                        </p:tgtEl>
                                        <p:attrNameLst>
                                          <p:attrName>ppt_w</p:attrName>
                                        </p:attrNameLst>
                                      </p:cBhvr>
                                      <p:tavLst>
                                        <p:tav tm="0">
                                          <p:val>
                                            <p:fltVal val="0"/>
                                          </p:val>
                                        </p:tav>
                                        <p:tav tm="100000">
                                          <p:val>
                                            <p:strVal val="#ppt_w"/>
                                          </p:val>
                                        </p:tav>
                                      </p:tavLst>
                                    </p:anim>
                                    <p:anim calcmode="lin" valueType="num">
                                      <p:cBhvr>
                                        <p:cTn id="32" dur="500" fill="hold"/>
                                        <p:tgtEl>
                                          <p:spTgt spid="91144"/>
                                        </p:tgtEl>
                                        <p:attrNameLst>
                                          <p:attrName>ppt_h</p:attrName>
                                        </p:attrNameLst>
                                      </p:cBhvr>
                                      <p:tavLst>
                                        <p:tav tm="0">
                                          <p:val>
                                            <p:strVal val="#ppt_h"/>
                                          </p:val>
                                        </p:tav>
                                        <p:tav tm="100000">
                                          <p:val>
                                            <p:strVal val="#ppt_h"/>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91145"/>
                                        </p:tgtEl>
                                        <p:attrNameLst>
                                          <p:attrName>style.visibility</p:attrName>
                                        </p:attrNameLst>
                                      </p:cBhvr>
                                      <p:to>
                                        <p:strVal val="visible"/>
                                      </p:to>
                                    </p:set>
                                    <p:anim calcmode="lin" valueType="num">
                                      <p:cBhvr>
                                        <p:cTn id="37" dur="500" fill="hold"/>
                                        <p:tgtEl>
                                          <p:spTgt spid="91145"/>
                                        </p:tgtEl>
                                        <p:attrNameLst>
                                          <p:attrName>ppt_w</p:attrName>
                                        </p:attrNameLst>
                                      </p:cBhvr>
                                      <p:tavLst>
                                        <p:tav tm="0">
                                          <p:val>
                                            <p:fltVal val="0"/>
                                          </p:val>
                                        </p:tav>
                                        <p:tav tm="100000">
                                          <p:val>
                                            <p:strVal val="#ppt_w"/>
                                          </p:val>
                                        </p:tav>
                                      </p:tavLst>
                                    </p:anim>
                                    <p:anim calcmode="lin" valueType="num">
                                      <p:cBhvr>
                                        <p:cTn id="38" dur="500" fill="hold"/>
                                        <p:tgtEl>
                                          <p:spTgt spid="91145"/>
                                        </p:tgtEl>
                                        <p:attrNameLst>
                                          <p:attrName>ppt_h</p:attrName>
                                        </p:attrNameLst>
                                      </p:cBhvr>
                                      <p:tavLst>
                                        <p:tav tm="0">
                                          <p:val>
                                            <p:strVal val="#ppt_h"/>
                                          </p:val>
                                        </p:tav>
                                        <p:tav tm="100000">
                                          <p:val>
                                            <p:strVal val="#ppt_h"/>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17" presetClass="entr" presetSubtype="10" fill="hold" grpId="0" nodeType="clickEffect">
                                  <p:stCondLst>
                                    <p:cond delay="0"/>
                                  </p:stCondLst>
                                  <p:childTnLst>
                                    <p:set>
                                      <p:cBhvr>
                                        <p:cTn id="42" dur="1" fill="hold">
                                          <p:stCondLst>
                                            <p:cond delay="0"/>
                                          </p:stCondLst>
                                        </p:cTn>
                                        <p:tgtEl>
                                          <p:spTgt spid="91146"/>
                                        </p:tgtEl>
                                        <p:attrNameLst>
                                          <p:attrName>style.visibility</p:attrName>
                                        </p:attrNameLst>
                                      </p:cBhvr>
                                      <p:to>
                                        <p:strVal val="visible"/>
                                      </p:to>
                                    </p:set>
                                    <p:anim calcmode="lin" valueType="num">
                                      <p:cBhvr>
                                        <p:cTn id="43" dur="500" fill="hold"/>
                                        <p:tgtEl>
                                          <p:spTgt spid="91146"/>
                                        </p:tgtEl>
                                        <p:attrNameLst>
                                          <p:attrName>ppt_w</p:attrName>
                                        </p:attrNameLst>
                                      </p:cBhvr>
                                      <p:tavLst>
                                        <p:tav tm="0">
                                          <p:val>
                                            <p:fltVal val="0"/>
                                          </p:val>
                                        </p:tav>
                                        <p:tav tm="100000">
                                          <p:val>
                                            <p:strVal val="#ppt_w"/>
                                          </p:val>
                                        </p:tav>
                                      </p:tavLst>
                                    </p:anim>
                                    <p:anim calcmode="lin" valueType="num">
                                      <p:cBhvr>
                                        <p:cTn id="44" dur="500" fill="hold"/>
                                        <p:tgtEl>
                                          <p:spTgt spid="91146"/>
                                        </p:tgtEl>
                                        <p:attrNameLst>
                                          <p:attrName>ppt_h</p:attrName>
                                        </p:attrNameLst>
                                      </p:cBhvr>
                                      <p:tavLst>
                                        <p:tav tm="0">
                                          <p:val>
                                            <p:strVal val="#ppt_h"/>
                                          </p:val>
                                        </p:tav>
                                        <p:tav tm="100000">
                                          <p:val>
                                            <p:strVal val="#ppt_h"/>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17" presetClass="entr" presetSubtype="10" fill="hold" grpId="0" nodeType="clickEffect">
                                  <p:stCondLst>
                                    <p:cond delay="0"/>
                                  </p:stCondLst>
                                  <p:childTnLst>
                                    <p:set>
                                      <p:cBhvr>
                                        <p:cTn id="48" dur="1" fill="hold">
                                          <p:stCondLst>
                                            <p:cond delay="0"/>
                                          </p:stCondLst>
                                        </p:cTn>
                                        <p:tgtEl>
                                          <p:spTgt spid="91147"/>
                                        </p:tgtEl>
                                        <p:attrNameLst>
                                          <p:attrName>style.visibility</p:attrName>
                                        </p:attrNameLst>
                                      </p:cBhvr>
                                      <p:to>
                                        <p:strVal val="visible"/>
                                      </p:to>
                                    </p:set>
                                    <p:anim calcmode="lin" valueType="num">
                                      <p:cBhvr>
                                        <p:cTn id="49" dur="500" fill="hold"/>
                                        <p:tgtEl>
                                          <p:spTgt spid="91147"/>
                                        </p:tgtEl>
                                        <p:attrNameLst>
                                          <p:attrName>ppt_w</p:attrName>
                                        </p:attrNameLst>
                                      </p:cBhvr>
                                      <p:tavLst>
                                        <p:tav tm="0">
                                          <p:val>
                                            <p:fltVal val="0"/>
                                          </p:val>
                                        </p:tav>
                                        <p:tav tm="100000">
                                          <p:val>
                                            <p:strVal val="#ppt_w"/>
                                          </p:val>
                                        </p:tav>
                                      </p:tavLst>
                                    </p:anim>
                                    <p:anim calcmode="lin" valueType="num">
                                      <p:cBhvr>
                                        <p:cTn id="50" dur="500" fill="hold"/>
                                        <p:tgtEl>
                                          <p:spTgt spid="9114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0" grpId="0"/>
      <p:bldP spid="91141" grpId="0"/>
      <p:bldP spid="91142" grpId="0"/>
      <p:bldP spid="91143" grpId="0"/>
      <p:bldP spid="91144" grpId="0"/>
      <p:bldP spid="91145" grpId="0"/>
      <p:bldP spid="91146" grpId="0"/>
      <p:bldP spid="91147"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02235"/>
            <a:ext cx="8229600" cy="6024245"/>
          </a:xfrm>
        </p:spPr>
        <p:txBody>
          <a:bodyPr/>
          <a:lstStyle/>
          <a:p>
            <a:r>
              <a:rPr lang="zh-CN" altLang="en-US" b="1">
                <a:sym typeface="+mn-ea"/>
              </a:rPr>
              <a:t>2、解释句中加点的词。</a:t>
            </a:r>
            <a:endParaRPr lang="zh-CN" altLang="en-US" b="1"/>
          </a:p>
          <a:p>
            <a:r>
              <a:rPr lang="zh-CN" altLang="en-US" u="sng">
                <a:sym typeface="+mn-ea"/>
              </a:rPr>
              <a:t>面</a:t>
            </a:r>
            <a:r>
              <a:rPr lang="zh-CN" altLang="en-US">
                <a:sym typeface="+mn-ea"/>
              </a:rPr>
              <a:t>山而居                  （         ）</a:t>
            </a:r>
            <a:endParaRPr lang="zh-CN" altLang="en-US"/>
          </a:p>
          <a:p>
            <a:r>
              <a:rPr lang="zh-CN" altLang="en-US" u="sng">
                <a:sym typeface="+mn-ea"/>
              </a:rPr>
              <a:t>聚</a:t>
            </a:r>
            <a:r>
              <a:rPr lang="zh-CN" altLang="en-US">
                <a:sym typeface="+mn-ea"/>
              </a:rPr>
              <a:t>室而谋曰：           （               ） </a:t>
            </a:r>
            <a:endParaRPr lang="zh-CN" altLang="en-US"/>
          </a:p>
          <a:p>
            <a:r>
              <a:rPr lang="zh-CN" altLang="en-US">
                <a:sym typeface="+mn-ea"/>
              </a:rPr>
              <a:t>始</a:t>
            </a:r>
            <a:r>
              <a:rPr lang="zh-CN" altLang="en-US" u="sng">
                <a:sym typeface="+mn-ea"/>
              </a:rPr>
              <a:t>龀</a:t>
            </a:r>
            <a:r>
              <a:rPr lang="zh-CN" altLang="en-US">
                <a:sym typeface="+mn-ea"/>
              </a:rPr>
              <a:t>：                       （               ） </a:t>
            </a:r>
            <a:endParaRPr lang="zh-CN" altLang="en-US"/>
          </a:p>
          <a:p>
            <a:r>
              <a:rPr lang="zh-CN" altLang="en-US">
                <a:sym typeface="+mn-ea"/>
              </a:rPr>
              <a:t>无穷</a:t>
            </a:r>
            <a:r>
              <a:rPr lang="zh-CN" altLang="en-US" u="sng">
                <a:sym typeface="+mn-ea"/>
              </a:rPr>
              <a:t>匮</a:t>
            </a:r>
            <a:r>
              <a:rPr lang="zh-CN" altLang="en-US">
                <a:sym typeface="+mn-ea"/>
              </a:rPr>
              <a:t>也：               （               ） </a:t>
            </a:r>
            <a:endParaRPr lang="zh-CN" altLang="en-US"/>
          </a:p>
          <a:p>
            <a:r>
              <a:rPr lang="zh-CN" altLang="en-US">
                <a:sym typeface="+mn-ea"/>
              </a:rPr>
              <a:t>固不可</a:t>
            </a:r>
            <a:r>
              <a:rPr lang="zh-CN" altLang="en-US" u="sng">
                <a:sym typeface="+mn-ea"/>
              </a:rPr>
              <a:t>彻</a:t>
            </a:r>
            <a:r>
              <a:rPr lang="zh-CN" altLang="en-US">
                <a:sym typeface="+mn-ea"/>
              </a:rPr>
              <a:t>：               （               ） </a:t>
            </a:r>
            <a:endParaRPr lang="zh-CN" altLang="en-US"/>
          </a:p>
          <a:p>
            <a:r>
              <a:rPr lang="zh-CN" altLang="en-US" u="sng">
                <a:sym typeface="+mn-ea"/>
              </a:rPr>
              <a:t>箕畚</a:t>
            </a:r>
            <a:r>
              <a:rPr lang="zh-CN" altLang="en-US">
                <a:sym typeface="+mn-ea"/>
              </a:rPr>
              <a:t>运于渤海之尾：（              ） </a:t>
            </a:r>
            <a:endParaRPr lang="zh-CN" altLang="en-US"/>
          </a:p>
          <a:p>
            <a:r>
              <a:rPr lang="zh-CN" altLang="en-US">
                <a:sym typeface="+mn-ea"/>
              </a:rPr>
              <a:t>毕力平</a:t>
            </a:r>
            <a:r>
              <a:rPr lang="zh-CN" altLang="en-US" u="sng">
                <a:sym typeface="+mn-ea"/>
              </a:rPr>
              <a:t>险</a:t>
            </a:r>
            <a:r>
              <a:rPr lang="zh-CN" altLang="en-US">
                <a:sym typeface="+mn-ea"/>
              </a:rPr>
              <a:t>：                （           </a:t>
            </a:r>
            <a:r>
              <a:rPr lang="zh-CN" altLang="en-US" sz="1400">
                <a:sym typeface="+mn-ea"/>
              </a:rPr>
              <a:t> </a:t>
            </a:r>
            <a:r>
              <a:rPr lang="zh-CN" altLang="en-US">
                <a:sym typeface="+mn-ea"/>
              </a:rPr>
              <a:t>   ） </a:t>
            </a:r>
            <a:endParaRPr lang="zh-CN" altLang="en-US"/>
          </a:p>
          <a:p>
            <a:r>
              <a:rPr lang="zh-CN" altLang="en-US">
                <a:sym typeface="+mn-ea"/>
              </a:rPr>
              <a:t>山之一</a:t>
            </a:r>
            <a:r>
              <a:rPr lang="zh-CN" altLang="en-US" u="sng">
                <a:sym typeface="+mn-ea"/>
              </a:rPr>
              <a:t>毛</a:t>
            </a:r>
            <a:r>
              <a:rPr lang="zh-CN" altLang="en-US">
                <a:sym typeface="+mn-ea"/>
              </a:rPr>
              <a:t>：                （              ） </a:t>
            </a:r>
            <a:endParaRPr lang="zh-CN" altLang="en-US"/>
          </a:p>
          <a:p>
            <a:endParaRPr lang="zh-CN" altLang="en-US"/>
          </a:p>
          <a:p>
            <a:r>
              <a:rPr lang="zh-CN" altLang="en-US">
                <a:sym typeface="+mn-ea"/>
              </a:rPr>
              <a:t>  </a:t>
            </a:r>
            <a:endParaRPr lang="zh-CN" altLang="en-US"/>
          </a:p>
          <a:p>
            <a:endParaRPr lang="zh-CN" altLang="en-US"/>
          </a:p>
        </p:txBody>
      </p:sp>
      <p:sp>
        <p:nvSpPr>
          <p:cNvPr id="4" name="文本框 3"/>
          <p:cNvSpPr txBox="1"/>
          <p:nvPr/>
        </p:nvSpPr>
        <p:spPr>
          <a:xfrm>
            <a:off x="4810760" y="548005"/>
            <a:ext cx="1696085" cy="6400800"/>
          </a:xfrm>
          <a:prstGeom prst="rect">
            <a:avLst/>
          </a:prstGeom>
          <a:noFill/>
        </p:spPr>
        <p:txBody>
          <a:bodyPr wrap="square" rtlCol="0">
            <a:spAutoFit/>
          </a:bodyPr>
          <a:lstStyle/>
          <a:p>
            <a:r>
              <a:rPr lang="zh-CN" altLang="en-US" sz="1600" b="1">
                <a:solidFill>
                  <a:srgbClr val="FF0000"/>
                </a:solidFill>
                <a:latin typeface="Arial" panose="020b0604020202020204" pitchFamily="34" charset="0"/>
                <a:ea typeface="华文楷体" panose="02010600040101010101" pitchFamily="2" charset="-122"/>
                <a:sym typeface="+mn-ea"/>
              </a:rPr>
              <a:t>形容词活用为名词，</a:t>
            </a:r>
            <a:r>
              <a:rPr lang="zh-CN" altLang="en-US" sz="1600" b="1">
                <a:solidFill>
                  <a:srgbClr val="FF0000"/>
                </a:solidFill>
                <a:latin typeface="华文楷体" panose="02010600040101010101" pitchFamily="2" charset="-122"/>
                <a:ea typeface="华文楷体" panose="02010600040101010101" pitchFamily="2" charset="-122"/>
              </a:rPr>
              <a:t>面对</a:t>
            </a:r>
            <a:endParaRPr lang="zh-CN" altLang="en-US" sz="1600" b="1">
              <a:solidFill>
                <a:srgbClr val="FF0000"/>
              </a:solidFill>
              <a:latin typeface="华文楷体" panose="02010600040101010101" pitchFamily="2" charset="-122"/>
              <a:ea typeface="华文楷体" panose="02010600040101010101" pitchFamily="2" charset="-122"/>
            </a:endParaRPr>
          </a:p>
          <a:p>
            <a:endParaRPr lang="zh-CN" altLang="en-US" sz="1600" b="1">
              <a:solidFill>
                <a:srgbClr val="FF0000"/>
              </a:solidFill>
              <a:latin typeface="华文楷体" panose="02010600040101010101" pitchFamily="2" charset="-122"/>
              <a:ea typeface="华文楷体" panose="02010600040101010101" pitchFamily="2" charset="-122"/>
            </a:endParaRPr>
          </a:p>
          <a:p>
            <a:r>
              <a:rPr lang="zh-CN" altLang="en-US" sz="1600" b="1">
                <a:solidFill>
                  <a:srgbClr val="FF0000"/>
                </a:solidFill>
                <a:latin typeface="华文楷体" panose="02010600040101010101" pitchFamily="2" charset="-122"/>
                <a:ea typeface="华文楷体" panose="02010600040101010101" pitchFamily="2" charset="-122"/>
              </a:rPr>
              <a:t>集合</a:t>
            </a:r>
            <a:endParaRPr lang="zh-CN" altLang="en-US" sz="1600" b="1">
              <a:solidFill>
                <a:srgbClr val="FF0000"/>
              </a:solidFill>
              <a:latin typeface="华文楷体" panose="02010600040101010101" pitchFamily="2" charset="-122"/>
              <a:ea typeface="华文楷体" panose="02010600040101010101" pitchFamily="2" charset="-122"/>
            </a:endParaRPr>
          </a:p>
          <a:p>
            <a:endParaRPr lang="zh-CN" altLang="en-US" sz="1600" b="1">
              <a:solidFill>
                <a:srgbClr val="FF0000"/>
              </a:solidFill>
              <a:latin typeface="华文楷体" panose="02010600040101010101" pitchFamily="2" charset="-122"/>
              <a:ea typeface="华文楷体" panose="02010600040101010101" pitchFamily="2" charset="-122"/>
              <a:hlinkClick action="ppaction://noaction"/>
            </a:endParaRPr>
          </a:p>
          <a:p>
            <a:r>
              <a:rPr lang="zh-CN" altLang="en-US" sz="1600" b="1">
                <a:solidFill>
                  <a:srgbClr val="FF0000"/>
                </a:solidFill>
                <a:latin typeface="华文楷体" panose="02010600040101010101" pitchFamily="2" charset="-122"/>
                <a:ea typeface="华文楷体" panose="02010600040101010101" pitchFamily="2" charset="-122"/>
              </a:rPr>
              <a:t>换牙，这里表示约七八岁</a:t>
            </a:r>
            <a:endParaRPr lang="zh-CN" altLang="en-US" sz="1600" b="1"/>
          </a:p>
          <a:p>
            <a:endParaRPr lang="zh-CN" altLang="en-US" sz="1600" b="1">
              <a:solidFill>
                <a:srgbClr val="FF0000"/>
              </a:solidFill>
              <a:latin typeface="Arial" panose="020b0604020202020204" pitchFamily="34" charset="0"/>
              <a:ea typeface="华文楷体" panose="02010600040101010101" pitchFamily="2" charset="-122"/>
              <a:sym typeface="+mn-ea"/>
            </a:endParaRPr>
          </a:p>
          <a:p>
            <a:r>
              <a:rPr lang="zh-CN" altLang="en-US" sz="1600" b="1">
                <a:solidFill>
                  <a:srgbClr val="FF0000"/>
                </a:solidFill>
                <a:latin typeface="Arial" panose="020b0604020202020204" pitchFamily="34" charset="0"/>
                <a:ea typeface="华文楷体" panose="02010600040101010101" pitchFamily="2" charset="-122"/>
                <a:sym typeface="+mn-ea"/>
              </a:rPr>
              <a:t>竭尽</a:t>
            </a:r>
            <a:endParaRPr lang="zh-CN" altLang="en-US" sz="1600" b="1">
              <a:solidFill>
                <a:srgbClr val="FF0000"/>
              </a:solidFill>
              <a:latin typeface="Arial" panose="020b0604020202020204" pitchFamily="34" charset="0"/>
              <a:ea typeface="华文楷体" panose="02010600040101010101" pitchFamily="2" charset="-122"/>
              <a:sym typeface="+mn-ea"/>
            </a:endParaRPr>
          </a:p>
          <a:p>
            <a:endParaRPr lang="zh-CN" altLang="en-US" sz="1600" b="1">
              <a:solidFill>
                <a:srgbClr val="FF0000"/>
              </a:solidFill>
              <a:latin typeface="Arial" panose="020b0604020202020204" pitchFamily="34" charset="0"/>
              <a:ea typeface="华文楷体" panose="02010600040101010101" pitchFamily="2" charset="-122"/>
              <a:sym typeface="+mn-ea"/>
            </a:endParaRPr>
          </a:p>
          <a:p>
            <a:r>
              <a:rPr lang="zh-CN" altLang="en-US" sz="1600" b="1">
                <a:solidFill>
                  <a:srgbClr val="FF0000"/>
                </a:solidFill>
                <a:latin typeface="Arial" panose="020b0604020202020204" pitchFamily="34" charset="0"/>
                <a:ea typeface="华文楷体" panose="02010600040101010101" pitchFamily="2" charset="-122"/>
                <a:sym typeface="+mn-ea"/>
              </a:rPr>
              <a:t>变通，改变</a:t>
            </a:r>
            <a:endParaRPr lang="zh-CN" altLang="en-US" sz="1600" b="1">
              <a:solidFill>
                <a:srgbClr val="FF0000"/>
              </a:solidFill>
              <a:latin typeface="Arial" panose="020b0604020202020204" pitchFamily="34" charset="0"/>
              <a:ea typeface="华文楷体" panose="02010600040101010101" pitchFamily="2" charset="-122"/>
              <a:sym typeface="+mn-ea"/>
            </a:endParaRPr>
          </a:p>
          <a:p>
            <a:endParaRPr lang="zh-CN" altLang="en-US" sz="1600" b="1">
              <a:solidFill>
                <a:srgbClr val="FF0000"/>
              </a:solidFill>
              <a:latin typeface="Arial" panose="020b0604020202020204" pitchFamily="34" charset="0"/>
              <a:ea typeface="华文楷体" panose="02010600040101010101" pitchFamily="2" charset="-122"/>
              <a:sym typeface="+mn-ea"/>
            </a:endParaRPr>
          </a:p>
          <a:p>
            <a:r>
              <a:rPr lang="zh-CN" altLang="en-US" sz="1600" b="1">
                <a:solidFill>
                  <a:srgbClr val="FF0000"/>
                </a:solidFill>
                <a:latin typeface="华文楷体" panose="02010600040101010101" pitchFamily="2" charset="-122"/>
                <a:ea typeface="华文楷体" panose="02010600040101010101" pitchFamily="2" charset="-122"/>
                <a:sym typeface="+mn-ea"/>
              </a:rPr>
              <a:t>名作动，用簸箕装</a:t>
            </a:r>
            <a:endParaRPr lang="zh-CN" altLang="en-US" sz="1600" b="1">
              <a:solidFill>
                <a:srgbClr val="FF0000"/>
              </a:solidFill>
              <a:latin typeface="Arial" panose="020b0604020202020204" pitchFamily="34" charset="0"/>
              <a:ea typeface="华文楷体" panose="02010600040101010101" pitchFamily="2" charset="-122"/>
              <a:sym typeface="+mn-ea"/>
            </a:endParaRPr>
          </a:p>
          <a:p>
            <a:endParaRPr lang="zh-CN" altLang="en-US" sz="1600" b="1">
              <a:solidFill>
                <a:srgbClr val="FF0000"/>
              </a:solidFill>
              <a:latin typeface="Arial" panose="020b0604020202020204" pitchFamily="34" charset="0"/>
              <a:ea typeface="华文楷体" panose="02010600040101010101" pitchFamily="2" charset="-122"/>
              <a:sym typeface="+mn-ea"/>
            </a:endParaRPr>
          </a:p>
          <a:p>
            <a:r>
              <a:rPr lang="zh-CN" altLang="en-US" sz="1600" b="1">
                <a:solidFill>
                  <a:srgbClr val="FF0000"/>
                </a:solidFill>
                <a:latin typeface="Arial" panose="020b0604020202020204" pitchFamily="34" charset="0"/>
                <a:ea typeface="华文楷体" panose="02010600040101010101" pitchFamily="2" charset="-122"/>
                <a:sym typeface="+mn-ea"/>
              </a:rPr>
              <a:t>形容词活用为名词，险峻的大山。</a:t>
            </a:r>
            <a:endParaRPr lang="zh-CN" altLang="en-US" sz="1600" b="1">
              <a:solidFill>
                <a:srgbClr val="FF0000"/>
              </a:solidFill>
              <a:latin typeface="Arial" panose="020b0604020202020204" pitchFamily="34" charset="0"/>
              <a:ea typeface="华文楷体" panose="02010600040101010101" pitchFamily="2" charset="-122"/>
              <a:sym typeface="+mn-ea"/>
            </a:endParaRPr>
          </a:p>
          <a:p>
            <a:endParaRPr lang="zh-CN" altLang="en-US" sz="1600" b="1">
              <a:solidFill>
                <a:srgbClr val="FF0000"/>
              </a:solidFill>
              <a:latin typeface="华文楷体" panose="02010600040101010101" pitchFamily="2" charset="-122"/>
              <a:ea typeface="华文楷体" panose="02010600040101010101" pitchFamily="2" charset="-122"/>
              <a:sym typeface="+mn-ea"/>
            </a:endParaRPr>
          </a:p>
          <a:p>
            <a:r>
              <a:rPr lang="zh-CN" altLang="en-US" sz="1600" b="1">
                <a:solidFill>
                  <a:srgbClr val="FF0000"/>
                </a:solidFill>
                <a:latin typeface="华文楷体" panose="02010600040101010101" pitchFamily="2" charset="-122"/>
                <a:ea typeface="华文楷体" panose="02010600040101010101" pitchFamily="2" charset="-122"/>
                <a:sym typeface="+mn-ea"/>
              </a:rPr>
              <a:t>指山上的草木</a:t>
            </a:r>
            <a:endParaRPr lang="zh-CN" altLang="en-US" sz="1600" b="1">
              <a:solidFill>
                <a:srgbClr val="FF0000"/>
              </a:solidFill>
              <a:latin typeface="华文楷体" panose="02010600040101010101" pitchFamily="2" charset="-122"/>
              <a:ea typeface="华文楷体" panose="02010600040101010101" pitchFamily="2" charset="-122"/>
              <a:sym typeface="+mn-ea"/>
            </a:endParaRPr>
          </a:p>
          <a:p>
            <a:endParaRPr lang="zh-CN" altLang="en-US" sz="1600" b="1">
              <a:solidFill>
                <a:srgbClr val="FF0000"/>
              </a:solidFill>
              <a:latin typeface="Arial" panose="020b0604020202020204" pitchFamily="34" charset="0"/>
              <a:ea typeface="华文楷体" panose="02010600040101010101" pitchFamily="2" charset="-122"/>
              <a:sym typeface="+mn-ea"/>
            </a:endParaRPr>
          </a:p>
          <a:p>
            <a:endParaRPr lang="zh-CN" altLang="en-US" b="1">
              <a:solidFill>
                <a:srgbClr val="FF0000"/>
              </a:solidFill>
              <a:latin typeface="Arial" panose="020b0604020202020204" pitchFamily="34" charset="0"/>
              <a:ea typeface="华文楷体" panose="02010600040101010101" pitchFamily="2" charset="-122"/>
              <a:sym typeface="+mn-ea"/>
            </a:endParaRPr>
          </a:p>
          <a:p>
            <a:endParaRPr lang="zh-CN" altLang="en-US" b="1">
              <a:solidFill>
                <a:srgbClr val="FF0000"/>
              </a:solidFill>
              <a:latin typeface="Arial" panose="020b0604020202020204" pitchFamily="34" charset="0"/>
              <a:ea typeface="华文楷体" panose="02010600040101010101" pitchFamily="2" charset="-122"/>
              <a:sym typeface="+mn-ea"/>
            </a:endParaRPr>
          </a:p>
          <a:p>
            <a:endParaRPr lang="zh-CN" altLang="en-US" b="1">
              <a:solidFill>
                <a:srgbClr val="FF0000"/>
              </a:solidFill>
              <a:latin typeface="Arial" panose="020b0604020202020204" pitchFamily="34" charset="0"/>
              <a:ea typeface="华文楷体" panose="02010600040101010101" pitchFamily="2" charset="-122"/>
              <a:sym typeface="+mn-ea"/>
            </a:endParaRPr>
          </a:p>
          <a:p>
            <a:r>
              <a:rPr lang="zh-CN" altLang="en-US">
                <a:sym typeface="+mn-ea"/>
              </a:rPr>
              <a:t>    </a:t>
            </a:r>
            <a:endParaRPr lang="zh-CN" altLang="en-US"/>
          </a:p>
          <a:p>
            <a:endParaRPr lang="zh-CN" altLang="en-US"/>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文本框 3"/>
          <p:cNvSpPr txBox="1"/>
          <p:nvPr/>
        </p:nvSpPr>
        <p:spPr>
          <a:xfrm>
            <a:off x="699135" y="1534160"/>
            <a:ext cx="8214995" cy="2861310"/>
          </a:xfrm>
          <a:prstGeom prst="rect">
            <a:avLst/>
          </a:prstGeom>
          <a:noFill/>
        </p:spPr>
        <p:txBody>
          <a:bodyPr wrap="square" rtlCol="0" anchor="t">
            <a:spAutoFit/>
          </a:bodyPr>
          <a:lstStyle/>
          <a:p>
            <a:r>
              <a:rPr lang="zh-CN" altLang="en-US" sz="3600">
                <a:sym typeface="+mn-ea"/>
              </a:rPr>
              <a:t>3、选出“之”字用法不同的一项（      ）</a:t>
            </a:r>
            <a:endParaRPr lang="zh-CN" altLang="en-US" sz="3600">
              <a:sym typeface="+mn-ea"/>
            </a:endParaRPr>
          </a:p>
          <a:p>
            <a:r>
              <a:rPr lang="zh-CN" altLang="en-US" sz="3600">
                <a:sym typeface="+mn-ea"/>
              </a:rPr>
              <a:t>A、河阳之北</a:t>
            </a:r>
            <a:endParaRPr lang="zh-CN" altLang="en-US" sz="3600">
              <a:sym typeface="+mn-ea"/>
            </a:endParaRPr>
          </a:p>
          <a:p>
            <a:r>
              <a:rPr lang="zh-CN" altLang="en-US" sz="3600">
                <a:sym typeface="+mn-ea"/>
              </a:rPr>
              <a:t>B、汝之不惠</a:t>
            </a:r>
            <a:endParaRPr lang="zh-CN" altLang="en-US" sz="3600">
              <a:sym typeface="+mn-ea"/>
            </a:endParaRPr>
          </a:p>
          <a:p>
            <a:r>
              <a:rPr lang="zh-CN" altLang="en-US" sz="3600">
                <a:sym typeface="+mn-ea"/>
              </a:rPr>
              <a:t>C、操蛇之神</a:t>
            </a:r>
            <a:endParaRPr lang="zh-CN" altLang="en-US" sz="3600">
              <a:sym typeface="+mn-ea"/>
            </a:endParaRPr>
          </a:p>
          <a:p>
            <a:r>
              <a:rPr lang="zh-CN" altLang="en-US" sz="3600">
                <a:sym typeface="+mn-ea"/>
              </a:rPr>
              <a:t>D、渤海之尾</a:t>
            </a:r>
            <a:endParaRPr lang="zh-CN" altLang="en-US" sz="3600"/>
          </a:p>
        </p:txBody>
      </p:sp>
      <p:sp>
        <p:nvSpPr>
          <p:cNvPr id="5" name="文本框 4"/>
          <p:cNvSpPr txBox="1"/>
          <p:nvPr/>
        </p:nvSpPr>
        <p:spPr>
          <a:xfrm>
            <a:off x="7920990" y="1677670"/>
            <a:ext cx="993140" cy="706755"/>
          </a:xfrm>
          <a:prstGeom prst="rect">
            <a:avLst/>
          </a:prstGeom>
          <a:noFill/>
        </p:spPr>
        <p:txBody>
          <a:bodyPr wrap="square" rtlCol="0">
            <a:spAutoFit/>
          </a:bodyPr>
          <a:lstStyle/>
          <a:p>
            <a:r>
              <a:rPr lang="en-US" altLang="zh-CN" sz="4000" b="1">
                <a:solidFill>
                  <a:srgbClr val="FF0000"/>
                </a:solidFill>
              </a:rPr>
              <a:t>B</a:t>
            </a:r>
            <a:endParaRPr lang="en-US" altLang="zh-CN" sz="4000" b="1">
              <a:solidFill>
                <a:srgbClr val="FF0000"/>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p:txBody>
          <a:bodyPr/>
          <a:lstStyle/>
          <a:p>
            <a:endParaRPr lang="zh-CN" altLang="en-US"/>
          </a:p>
        </p:txBody>
      </p:sp>
      <p:sp>
        <p:nvSpPr>
          <p:cNvPr id="4" name="文本框 3"/>
          <p:cNvSpPr txBox="1"/>
          <p:nvPr/>
        </p:nvSpPr>
        <p:spPr>
          <a:xfrm>
            <a:off x="457200" y="1600200"/>
            <a:ext cx="8784590" cy="2861310"/>
          </a:xfrm>
          <a:prstGeom prst="rect">
            <a:avLst/>
          </a:prstGeom>
          <a:noFill/>
        </p:spPr>
        <p:txBody>
          <a:bodyPr wrap="square" rtlCol="0" anchor="t">
            <a:spAutoFit/>
          </a:bodyPr>
          <a:lstStyle/>
          <a:p>
            <a:r>
              <a:rPr lang="zh-CN" altLang="en-US" sz="3600">
                <a:sym typeface="+mn-ea"/>
              </a:rPr>
              <a:t>4、选出“其”字用法不同的一项（</a:t>
            </a:r>
            <a:r>
              <a:rPr lang="zh-CN" altLang="en-US" sz="3600" b="1">
                <a:sym typeface="+mn-ea"/>
              </a:rPr>
              <a:t>　　</a:t>
            </a:r>
            <a:r>
              <a:rPr lang="zh-CN" altLang="en-US" sz="3600">
                <a:sym typeface="+mn-ea"/>
              </a:rPr>
              <a:t>）</a:t>
            </a:r>
            <a:endParaRPr lang="zh-CN" altLang="en-US" sz="3600">
              <a:sym typeface="+mn-ea"/>
            </a:endParaRPr>
          </a:p>
          <a:p>
            <a:r>
              <a:rPr lang="zh-CN" altLang="en-US" sz="3600">
                <a:sym typeface="+mn-ea"/>
              </a:rPr>
              <a:t>A、其妻献疑曰</a:t>
            </a:r>
            <a:endParaRPr lang="zh-CN" altLang="en-US" sz="3600">
              <a:sym typeface="+mn-ea"/>
            </a:endParaRPr>
          </a:p>
          <a:p>
            <a:r>
              <a:rPr lang="zh-CN" altLang="en-US" sz="3600">
                <a:sym typeface="+mn-ea"/>
              </a:rPr>
              <a:t>B、其如土石何</a:t>
            </a:r>
            <a:endParaRPr lang="zh-CN" altLang="en-US" sz="3600">
              <a:sym typeface="+mn-ea"/>
            </a:endParaRPr>
          </a:p>
          <a:p>
            <a:r>
              <a:rPr lang="zh-CN" altLang="en-US" sz="3600">
                <a:sym typeface="+mn-ea"/>
              </a:rPr>
              <a:t>C、帝感其诚</a:t>
            </a:r>
            <a:endParaRPr lang="zh-CN" altLang="en-US" sz="3600">
              <a:sym typeface="+mn-ea"/>
            </a:endParaRPr>
          </a:p>
          <a:p>
            <a:r>
              <a:rPr lang="zh-CN" altLang="en-US" sz="3600">
                <a:sym typeface="+mn-ea"/>
              </a:rPr>
              <a:t>D、惧其不已</a:t>
            </a:r>
            <a:endParaRPr lang="zh-CN" altLang="en-US" sz="3600">
              <a:sym typeface="+mn-ea"/>
            </a:endParaRPr>
          </a:p>
        </p:txBody>
      </p:sp>
      <p:sp>
        <p:nvSpPr>
          <p:cNvPr id="5" name="文本框 4"/>
          <p:cNvSpPr txBox="1"/>
          <p:nvPr/>
        </p:nvSpPr>
        <p:spPr>
          <a:xfrm>
            <a:off x="7608570" y="1729105"/>
            <a:ext cx="927100" cy="583565"/>
          </a:xfrm>
          <a:prstGeom prst="rect">
            <a:avLst/>
          </a:prstGeom>
          <a:noFill/>
        </p:spPr>
        <p:txBody>
          <a:bodyPr wrap="square" rtlCol="0">
            <a:spAutoFit/>
          </a:bodyPr>
          <a:lstStyle/>
          <a:p>
            <a:r>
              <a:rPr lang="en-US" altLang="zh-CN" sz="3200" b="1">
                <a:solidFill>
                  <a:srgbClr val="FF0000"/>
                </a:solidFill>
              </a:rPr>
              <a:t>B</a:t>
            </a:r>
            <a:endParaRPr lang="en-US" altLang="zh-CN" sz="3200" b="1">
              <a:solidFill>
                <a:srgbClr val="FF0000"/>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pPr marL="0" indent="0">
              <a:buNone/>
            </a:pPr>
            <a:endParaRPr lang="zh-CN" altLang="en-US"/>
          </a:p>
        </p:txBody>
      </p:sp>
      <p:sp>
        <p:nvSpPr>
          <p:cNvPr id="4" name="文本框 3"/>
          <p:cNvSpPr txBox="1"/>
          <p:nvPr/>
        </p:nvSpPr>
        <p:spPr>
          <a:xfrm>
            <a:off x="92075" y="1205230"/>
            <a:ext cx="9145905" cy="3538220"/>
          </a:xfrm>
          <a:prstGeom prst="rect">
            <a:avLst/>
          </a:prstGeom>
          <a:noFill/>
        </p:spPr>
        <p:txBody>
          <a:bodyPr wrap="square" rtlCol="0" anchor="t">
            <a:spAutoFit/>
          </a:bodyPr>
          <a:lstStyle/>
          <a:p>
            <a:r>
              <a:rPr lang="zh-CN" altLang="en-US" sz="3200">
                <a:sym typeface="+mn-ea"/>
              </a:rPr>
              <a:t>  </a:t>
            </a:r>
            <a:r>
              <a:rPr lang="zh-CN" altLang="en-US" sz="3200" b="1">
                <a:sym typeface="+mn-ea"/>
              </a:rPr>
              <a:t>5、选出划横线字的解释正确的一项</a:t>
            </a:r>
            <a:endParaRPr lang="zh-CN" altLang="en-US" sz="3200" b="1"/>
          </a:p>
          <a:p>
            <a:endParaRPr lang="zh-CN" altLang="en-US" sz="3200" b="1"/>
          </a:p>
          <a:p>
            <a:r>
              <a:rPr lang="zh-CN" altLang="en-US" sz="3200" b="1" u="sng">
                <a:sym typeface="+mn-ea"/>
              </a:rPr>
              <a:t>惩</a:t>
            </a:r>
            <a:r>
              <a:rPr lang="zh-CN" altLang="en-US" sz="3200" b="1">
                <a:sym typeface="+mn-ea"/>
              </a:rPr>
              <a:t>山北之塞 A．处罚 B．警戒 C．苦于 （     ）</a:t>
            </a:r>
            <a:endParaRPr lang="zh-CN" altLang="en-US" sz="3200" b="1"/>
          </a:p>
          <a:p>
            <a:r>
              <a:rPr lang="zh-CN" altLang="en-US" sz="3200" b="1">
                <a:sym typeface="+mn-ea"/>
              </a:rPr>
              <a:t>出入之</a:t>
            </a:r>
            <a:r>
              <a:rPr lang="zh-CN" altLang="en-US" sz="3200" b="1" u="sng">
                <a:sym typeface="+mn-ea"/>
              </a:rPr>
              <a:t>迂</a:t>
            </a:r>
            <a:r>
              <a:rPr lang="zh-CN" altLang="en-US" sz="3200" b="1">
                <a:sym typeface="+mn-ea"/>
              </a:rPr>
              <a:t>也 A．绕远 B．迂腐 C．困难 （     ）</a:t>
            </a:r>
            <a:endParaRPr lang="zh-CN" altLang="en-US" sz="3200" b="1"/>
          </a:p>
          <a:p>
            <a:r>
              <a:rPr lang="zh-CN" altLang="en-US" sz="3200" b="1" u="sng">
                <a:sym typeface="+mn-ea"/>
              </a:rPr>
              <a:t>指</a:t>
            </a:r>
            <a:r>
              <a:rPr lang="zh-CN" altLang="en-US" sz="3200" b="1">
                <a:sym typeface="+mn-ea"/>
              </a:rPr>
              <a:t>通豫南 A．指向 B．手指 C．一直     （     ）</a:t>
            </a:r>
            <a:endParaRPr lang="zh-CN" altLang="en-US" sz="3200" b="1"/>
          </a:p>
          <a:p>
            <a:r>
              <a:rPr lang="zh-CN" altLang="en-US" sz="3200" b="1">
                <a:sym typeface="+mn-ea"/>
              </a:rPr>
              <a:t>杂然相</a:t>
            </a:r>
            <a:r>
              <a:rPr lang="zh-CN" altLang="en-US" sz="3200" b="1" u="sng">
                <a:sym typeface="+mn-ea"/>
              </a:rPr>
              <a:t>许</a:t>
            </a:r>
            <a:r>
              <a:rPr lang="zh-CN" altLang="en-US" sz="3200" b="1">
                <a:sym typeface="+mn-ea"/>
              </a:rPr>
              <a:t> A．允许 B．赞成 C．答应     （     ）</a:t>
            </a:r>
            <a:endParaRPr lang="zh-CN" altLang="en-US" sz="3200" b="1"/>
          </a:p>
          <a:p>
            <a:r>
              <a:rPr lang="zh-CN" altLang="en-US" sz="3200" b="1">
                <a:sym typeface="+mn-ea"/>
              </a:rPr>
              <a:t>且</a:t>
            </a:r>
            <a:r>
              <a:rPr lang="zh-CN" altLang="en-US" sz="3200" b="1" u="sng">
                <a:sym typeface="+mn-ea"/>
              </a:rPr>
              <a:t>焉</a:t>
            </a:r>
            <a:r>
              <a:rPr lang="zh-CN" altLang="en-US" sz="3200" b="1">
                <a:sym typeface="+mn-ea"/>
              </a:rPr>
              <a:t>置土石 A．哪里 B．乃、才 C．语气助词（    ）</a:t>
            </a:r>
            <a:endParaRPr lang="zh-CN" altLang="en-US" sz="3200" b="1"/>
          </a:p>
        </p:txBody>
      </p:sp>
      <p:sp>
        <p:nvSpPr>
          <p:cNvPr id="5" name="文本框 4"/>
          <p:cNvSpPr txBox="1"/>
          <p:nvPr/>
        </p:nvSpPr>
        <p:spPr>
          <a:xfrm>
            <a:off x="7236460" y="1600200"/>
            <a:ext cx="2001520" cy="4338320"/>
          </a:xfrm>
          <a:prstGeom prst="rect">
            <a:avLst/>
          </a:prstGeom>
          <a:noFill/>
        </p:spPr>
        <p:txBody>
          <a:bodyPr wrap="square" rtlCol="0">
            <a:spAutoFit/>
          </a:bodyPr>
          <a:lstStyle/>
          <a:p>
            <a:endParaRPr lang="zh-CN" altLang="en-US" sz="2400">
              <a:solidFill>
                <a:srgbClr val="FF0000"/>
              </a:solidFill>
            </a:endParaRPr>
          </a:p>
          <a:p>
            <a:r>
              <a:rPr lang="en-US" altLang="zh-CN" sz="2400">
                <a:solidFill>
                  <a:srgbClr val="FF0000"/>
                </a:solidFill>
              </a:rPr>
              <a:t>    </a:t>
            </a:r>
            <a:r>
              <a:rPr lang="en-US" altLang="zh-CN" sz="3600" b="1">
                <a:solidFill>
                  <a:srgbClr val="FF0000"/>
                </a:solidFill>
              </a:rPr>
              <a:t>C</a:t>
            </a:r>
            <a:endParaRPr lang="en-US" altLang="zh-CN" sz="3600" b="1">
              <a:solidFill>
                <a:srgbClr val="FF0000"/>
              </a:solidFill>
            </a:endParaRPr>
          </a:p>
          <a:p>
            <a:r>
              <a:rPr lang="en-US" altLang="zh-CN" sz="3600" b="1">
                <a:solidFill>
                  <a:srgbClr val="FF0000"/>
                </a:solidFill>
              </a:rPr>
              <a:t>   A</a:t>
            </a:r>
            <a:endParaRPr lang="en-US" altLang="zh-CN" sz="3600" b="1">
              <a:solidFill>
                <a:srgbClr val="FF0000"/>
              </a:solidFill>
            </a:endParaRPr>
          </a:p>
          <a:p>
            <a:r>
              <a:rPr lang="en-US" altLang="zh-CN" sz="3600" b="1">
                <a:solidFill>
                  <a:srgbClr val="FF0000"/>
                </a:solidFill>
              </a:rPr>
              <a:t>   C</a:t>
            </a:r>
            <a:endParaRPr lang="en-US" altLang="zh-CN" sz="3600" b="1">
              <a:solidFill>
                <a:srgbClr val="FF0000"/>
              </a:solidFill>
            </a:endParaRPr>
          </a:p>
          <a:p>
            <a:r>
              <a:rPr lang="en-US" altLang="zh-CN" sz="3600" b="1">
                <a:solidFill>
                  <a:srgbClr val="FF0000"/>
                </a:solidFill>
              </a:rPr>
              <a:t>    B</a:t>
            </a:r>
            <a:endParaRPr lang="en-US" altLang="zh-CN" sz="3600" b="1">
              <a:solidFill>
                <a:srgbClr val="FF0000"/>
              </a:solidFill>
            </a:endParaRPr>
          </a:p>
          <a:p>
            <a:r>
              <a:rPr lang="en-US" altLang="zh-CN" sz="3600" b="1">
                <a:solidFill>
                  <a:srgbClr val="FF0000"/>
                </a:solidFill>
              </a:rPr>
              <a:t>            A</a:t>
            </a:r>
            <a:endParaRPr lang="en-US" altLang="zh-CN" sz="3600" b="1">
              <a:solidFill>
                <a:srgbClr val="FF0000"/>
              </a:solidFill>
            </a:endParaRPr>
          </a:p>
          <a:p>
            <a:r>
              <a:rPr lang="en-US" altLang="zh-CN" sz="3600">
                <a:solidFill>
                  <a:srgbClr val="FF0000"/>
                </a:solidFill>
              </a:rPr>
              <a:t>   </a:t>
            </a:r>
            <a:endParaRPr lang="en-US" altLang="zh-CN" sz="3600">
              <a:solidFill>
                <a:srgbClr val="FF0000"/>
              </a:solidFill>
            </a:endParaRPr>
          </a:p>
          <a:p>
            <a:r>
              <a:rPr lang="en-US" altLang="zh-CN" sz="3600">
                <a:solidFill>
                  <a:srgbClr val="FF0000"/>
                </a:solidFill>
              </a:rPr>
              <a:t>   </a:t>
            </a:r>
            <a:endParaRPr lang="en-US" altLang="zh-CN" sz="3600">
              <a:solidFill>
                <a:srgbClr val="FF0000"/>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2"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2"/>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Group 5"/>
          <p:cNvGrpSpPr/>
          <p:nvPr/>
        </p:nvGrpSpPr>
        <p:grpSpPr>
          <a:xfrm>
            <a:off x="2971800" y="381000"/>
            <a:ext cx="3048000" cy="1041400"/>
            <a:chOff x="1872" y="528"/>
            <a:chExt cx="1920" cy="624"/>
          </a:xfrm>
        </p:grpSpPr>
        <p:sp>
          <p:nvSpPr>
            <p:cNvPr id="8196" name="AutoShape 6"/>
            <p:cNvSpPr/>
            <p:nvPr/>
          </p:nvSpPr>
          <p:spPr>
            <a:xfrm>
              <a:off x="1872" y="528"/>
              <a:ext cx="1920" cy="624"/>
            </a:xfrm>
            <a:prstGeom prst="bevel">
              <a:avLst>
                <a:gd name="adj" fmla="val 12500"/>
              </a:avLst>
            </a:prstGeom>
            <a:solidFill>
              <a:srgbClr val="FF00FF"/>
            </a:solidFill>
            <a:ln w="9525" cap="flat" cmpd="sng">
              <a:solidFill>
                <a:schemeClr val="tx1"/>
              </a:solidFill>
              <a:prstDash val="solid"/>
              <a:miter/>
              <a:headEnd type="none" w="med" len="med"/>
              <a:tailEnd type="none" w="med" len="med"/>
            </a:ln>
          </p:spPr>
          <p:txBody>
            <a:bodyPr wrap="none" anchor="ctr"/>
            <a:lstStyle/>
            <a:p>
              <a:endParaRPr lang="zh-CN" altLang="zh-CN" sz="2800" b="1">
                <a:latin typeface="Times New Roman" panose="02020603050405020304" pitchFamily="18" charset="0"/>
                <a:ea typeface="华文楷体" panose="02010600040101010101" pitchFamily="2" charset="-122"/>
              </a:endParaRPr>
            </a:p>
          </p:txBody>
        </p:sp>
        <p:sp>
          <p:nvSpPr>
            <p:cNvPr id="8197" name="Text Box 7"/>
            <p:cNvSpPr txBox="1"/>
            <p:nvPr/>
          </p:nvSpPr>
          <p:spPr>
            <a:xfrm>
              <a:off x="1968" y="576"/>
              <a:ext cx="1728" cy="456"/>
            </a:xfrm>
            <a:prstGeom prst="rect">
              <a:avLst/>
            </a:prstGeom>
            <a:solidFill>
              <a:srgbClr val="FFCC99"/>
            </a:solidFill>
            <a:ln w="9525">
              <a:noFill/>
            </a:ln>
          </p:spPr>
          <p:txBody>
            <a:bodyPr>
              <a:spAutoFit/>
            </a:bodyPr>
            <a:lstStyle/>
            <a:p>
              <a:pPr>
                <a:spcBef>
                  <a:spcPct val="50000"/>
                </a:spcBef>
              </a:pPr>
              <a:r>
                <a:rPr lang="en-US" altLang="zh-CN" sz="4400" b="1">
                  <a:solidFill>
                    <a:srgbClr val="0000FF"/>
                  </a:solidFill>
                  <a:latin typeface="Arial" panose="020b0604020202020204" pitchFamily="34" charset="0"/>
                  <a:ea typeface="华文行楷" panose="02010800040101010101" pitchFamily="2" charset="-122"/>
                </a:rPr>
                <a:t> </a:t>
              </a:r>
              <a:r>
                <a:rPr lang="zh-CN" altLang="en-US" sz="4400" b="1">
                  <a:solidFill>
                    <a:srgbClr val="0000FF"/>
                  </a:solidFill>
                  <a:latin typeface="Arial" panose="020b0604020202020204" pitchFamily="34" charset="0"/>
                  <a:ea typeface="华文行楷" panose="02010800040101010101" pitchFamily="2" charset="-122"/>
                </a:rPr>
                <a:t>文学体裁</a:t>
              </a:r>
              <a:endParaRPr lang="zh-CN" altLang="en-US" sz="4400" b="1">
                <a:solidFill>
                  <a:srgbClr val="0000FF"/>
                </a:solidFill>
                <a:latin typeface="Arial" panose="020b0604020202020204" pitchFamily="34" charset="0"/>
                <a:ea typeface="华文行楷" panose="02010800040101010101" pitchFamily="2" charset="-122"/>
              </a:endParaRPr>
            </a:p>
          </p:txBody>
        </p:sp>
      </p:grpSp>
      <p:sp>
        <p:nvSpPr>
          <p:cNvPr id="68617" name="Text Box 9"/>
          <p:cNvSpPr txBox="1"/>
          <p:nvPr/>
        </p:nvSpPr>
        <p:spPr>
          <a:xfrm>
            <a:off x="1066800" y="1752600"/>
            <a:ext cx="7315200" cy="4225925"/>
          </a:xfrm>
          <a:prstGeom prst="rect">
            <a:avLst/>
          </a:prstGeom>
          <a:noFill/>
          <a:ln w="9525">
            <a:noFill/>
          </a:ln>
        </p:spPr>
        <p:txBody>
          <a:bodyPr>
            <a:spAutoFit/>
          </a:bodyPr>
          <a:lstStyle/>
          <a:p>
            <a:pPr>
              <a:lnSpc>
                <a:spcPct val="120000"/>
              </a:lnSpc>
            </a:pPr>
            <a:r>
              <a:rPr lang="en-US" altLang="zh-CN" sz="2800" b="1">
                <a:solidFill>
                  <a:schemeClr val="tx2"/>
                </a:solidFill>
                <a:latin typeface="楷体_GB2312" pitchFamily="1" charset="-122"/>
                <a:ea typeface="楷体_GB2312" pitchFamily="1" charset="-122"/>
              </a:rPr>
              <a:t>     </a:t>
            </a:r>
            <a:r>
              <a:rPr lang="zh-CN" altLang="en-US" sz="2800" b="1">
                <a:solidFill>
                  <a:srgbClr val="FF0000"/>
                </a:solidFill>
                <a:latin typeface="楷体_GB2312" pitchFamily="1" charset="-122"/>
                <a:ea typeface="楷体_GB2312" pitchFamily="1" charset="-122"/>
              </a:rPr>
              <a:t>寓言</a:t>
            </a:r>
            <a:r>
              <a:rPr lang="zh-CN" altLang="en-US" sz="2800" b="1">
                <a:solidFill>
                  <a:schemeClr val="tx2"/>
                </a:solidFill>
                <a:latin typeface="楷体_GB2312" pitchFamily="1" charset="-122"/>
                <a:ea typeface="楷体_GB2312" pitchFamily="1" charset="-122"/>
              </a:rPr>
              <a:t>是一种文学体裁；</a:t>
            </a:r>
            <a:r>
              <a:rPr lang="zh-CN" altLang="en-US" sz="2800" b="1">
                <a:solidFill>
                  <a:srgbClr val="FF0000"/>
                </a:solidFill>
                <a:latin typeface="楷体_GB2312" pitchFamily="1" charset="-122"/>
                <a:ea typeface="楷体_GB2312" pitchFamily="1" charset="-122"/>
              </a:rPr>
              <a:t>是用比喻性的故事寄寓意味深长的道理的文学作品，</a:t>
            </a:r>
            <a:r>
              <a:rPr lang="zh-CN" altLang="en-US" sz="2800" b="1">
                <a:solidFill>
                  <a:schemeClr val="tx2"/>
                </a:solidFill>
                <a:latin typeface="楷体_GB2312" pitchFamily="1" charset="-122"/>
                <a:ea typeface="楷体_GB2312" pitchFamily="1" charset="-122"/>
              </a:rPr>
              <a:t>带有讽刺或劝诫的性质。</a:t>
            </a:r>
            <a:endParaRPr lang="zh-CN" altLang="en-US" sz="2800" b="1">
              <a:solidFill>
                <a:schemeClr val="tx2"/>
              </a:solidFill>
              <a:latin typeface="楷体_GB2312" pitchFamily="1" charset="-122"/>
              <a:ea typeface="楷体_GB2312" pitchFamily="1" charset="-122"/>
            </a:endParaRPr>
          </a:p>
          <a:p>
            <a:pPr>
              <a:lnSpc>
                <a:spcPct val="120000"/>
              </a:lnSpc>
            </a:pPr>
            <a:r>
              <a:rPr lang="zh-CN" altLang="en-US" sz="2800" b="1">
                <a:solidFill>
                  <a:schemeClr val="tx2"/>
                </a:solidFill>
                <a:latin typeface="楷体_GB2312" pitchFamily="1" charset="-122"/>
                <a:ea typeface="楷体_GB2312" pitchFamily="1" charset="-122"/>
              </a:rPr>
              <a:t>其特点为：</a:t>
            </a:r>
            <a:endParaRPr lang="zh-CN" altLang="en-US" sz="2800" b="1">
              <a:solidFill>
                <a:schemeClr val="tx2"/>
              </a:solidFill>
              <a:latin typeface="楷体_GB2312" pitchFamily="1" charset="-122"/>
              <a:ea typeface="楷体_GB2312" pitchFamily="1" charset="-122"/>
            </a:endParaRPr>
          </a:p>
          <a:p>
            <a:pPr>
              <a:lnSpc>
                <a:spcPct val="120000"/>
              </a:lnSpc>
            </a:pPr>
            <a:r>
              <a:rPr lang="zh-CN" altLang="en-US" sz="2800" b="1">
                <a:solidFill>
                  <a:srgbClr val="FF0000"/>
                </a:solidFill>
                <a:latin typeface="楷体_GB2312" pitchFamily="1" charset="-122"/>
                <a:ea typeface="楷体_GB2312" pitchFamily="1" charset="-122"/>
              </a:rPr>
              <a:t>(1)篇幅较短小，却极富表现力。</a:t>
            </a:r>
            <a:endParaRPr lang="zh-CN" altLang="en-US" sz="2800" b="1">
              <a:solidFill>
                <a:srgbClr val="FF0000"/>
              </a:solidFill>
              <a:latin typeface="楷体_GB2312" pitchFamily="1" charset="-122"/>
              <a:ea typeface="楷体_GB2312" pitchFamily="1" charset="-122"/>
            </a:endParaRPr>
          </a:p>
          <a:p>
            <a:pPr>
              <a:lnSpc>
                <a:spcPct val="120000"/>
              </a:lnSpc>
            </a:pPr>
            <a:r>
              <a:rPr lang="zh-CN" altLang="en-US" sz="2800" b="1">
                <a:solidFill>
                  <a:srgbClr val="FF0000"/>
                </a:solidFill>
                <a:latin typeface="楷体_GB2312" pitchFamily="1" charset="-122"/>
                <a:ea typeface="楷体_GB2312" pitchFamily="1" charset="-122"/>
              </a:rPr>
              <a:t>(2)鲜明的讽刺性和教育性。</a:t>
            </a:r>
            <a:endParaRPr lang="zh-CN" altLang="en-US" sz="2800" b="1">
              <a:solidFill>
                <a:srgbClr val="FF0000"/>
              </a:solidFill>
              <a:latin typeface="楷体_GB2312" pitchFamily="1" charset="-122"/>
              <a:ea typeface="楷体_GB2312" pitchFamily="1" charset="-122"/>
            </a:endParaRPr>
          </a:p>
          <a:p>
            <a:pPr>
              <a:lnSpc>
                <a:spcPct val="120000"/>
              </a:lnSpc>
            </a:pPr>
            <a:r>
              <a:rPr lang="zh-CN" altLang="en-US" sz="2800" b="1">
                <a:solidFill>
                  <a:srgbClr val="FF0000"/>
                </a:solidFill>
                <a:latin typeface="楷体_GB2312" pitchFamily="1" charset="-122"/>
                <a:ea typeface="楷体_GB2312" pitchFamily="1" charset="-122"/>
              </a:rPr>
              <a:t>(3)故事情节的虚构性。</a:t>
            </a:r>
            <a:endParaRPr lang="zh-CN" altLang="en-US" sz="2800" b="1">
              <a:solidFill>
                <a:srgbClr val="FF0000"/>
              </a:solidFill>
              <a:latin typeface="楷体_GB2312" pitchFamily="1" charset="-122"/>
              <a:ea typeface="楷体_GB2312" pitchFamily="1" charset="-122"/>
            </a:endParaRPr>
          </a:p>
          <a:p>
            <a:pPr>
              <a:lnSpc>
                <a:spcPct val="120000"/>
              </a:lnSpc>
            </a:pPr>
            <a:r>
              <a:rPr lang="zh-CN" altLang="en-US" sz="2800" b="1">
                <a:solidFill>
                  <a:srgbClr val="FF0000"/>
                </a:solidFill>
                <a:latin typeface="楷体_GB2312" pitchFamily="1" charset="-122"/>
                <a:ea typeface="楷体_GB2312" pitchFamily="1" charset="-122"/>
              </a:rPr>
              <a:t>(4)常用手法：比喻、夸张、象征、拟人等</a:t>
            </a:r>
            <a:r>
              <a:rPr lang="zh-CN" altLang="en-US" sz="2800" b="1">
                <a:latin typeface="楷体_GB2312" pitchFamily="1" charset="-122"/>
                <a:ea typeface="楷体_GB2312" pitchFamily="1" charset="-122"/>
              </a:rPr>
              <a:t>     </a:t>
            </a:r>
            <a:endParaRPr lang="zh-CN" altLang="en-US">
              <a:latin typeface="Arial" panose="020b0604020202020204" pitchFamily="34" charset="0"/>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
                                        <p:tgtEl>
                                          <p:spTgt spid="2"/>
                                        </p:tgtEl>
                                      </p:cBhvr>
                                    </p:animEffect>
                                    <p:anim calcmode="lin" valueType="num">
                                      <p:cBhvr>
                                        <p:cTn id="8" dur="400" fill="hold"/>
                                        <p:tgtEl>
                                          <p:spTgt spid="2"/>
                                        </p:tgtEl>
                                        <p:attrNameLst>
                                          <p:attrName>ppt_x</p:attrName>
                                        </p:attrNameLst>
                                      </p:cBhvr>
                                      <p:tavLst>
                                        <p:tav tm="0">
                                          <p:val>
                                            <p:strVal val="#ppt_x"/>
                                          </p:val>
                                        </p:tav>
                                        <p:tav tm="100000">
                                          <p:val>
                                            <p:strVal val="#ppt_x"/>
                                          </p:val>
                                        </p:tav>
                                      </p:tavLst>
                                    </p:anim>
                                    <p:anim calcmode="lin" valueType="num">
                                      <p:cBhvr>
                                        <p:cTn id="9" dur="400" fill="hold"/>
                                        <p:tgtEl>
                                          <p:spTgt spid="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nodeType="clickPar">
                      <p:stCondLst>
                        <p:cond delay="indefinite"/>
                      </p:stCondLst>
                      <p:childTnLst>
                        <p:par>
                          <p:cTn id="13" fill="hold" nodeType="afterGroup">
                            <p:stCondLst>
                              <p:cond delay="0"/>
                            </p:stCondLst>
                            <p:childTnLst>
                              <p:par>
                                <p:cTn id="14" presetID="50" presetClass="entr" presetSubtype="0" decel="100000" fill="hold" grpId="0" nodeType="clickEffect">
                                  <p:stCondLst>
                                    <p:cond delay="0"/>
                                  </p:stCondLst>
                                  <p:childTnLst>
                                    <p:set>
                                      <p:cBhvr>
                                        <p:cTn id="15" dur="1" fill="hold">
                                          <p:stCondLst>
                                            <p:cond delay="0"/>
                                          </p:stCondLst>
                                        </p:cTn>
                                        <p:tgtEl>
                                          <p:spTgt spid="68617"/>
                                        </p:tgtEl>
                                        <p:attrNameLst>
                                          <p:attrName>style.visibility</p:attrName>
                                        </p:attrNameLst>
                                      </p:cBhvr>
                                      <p:to>
                                        <p:strVal val="visible"/>
                                      </p:to>
                                    </p:set>
                                    <p:anim calcmode="lin" valueType="num">
                                      <p:cBhvr>
                                        <p:cTn id="16" dur="1000" fill="hold"/>
                                        <p:tgtEl>
                                          <p:spTgt spid="68617"/>
                                        </p:tgtEl>
                                        <p:attrNameLst>
                                          <p:attrName>ppt_w</p:attrName>
                                        </p:attrNameLst>
                                      </p:cBhvr>
                                      <p:tavLst>
                                        <p:tav tm="0">
                                          <p:val>
                                            <p:strVal val="#ppt_w+.3"/>
                                          </p:val>
                                        </p:tav>
                                        <p:tav tm="100000">
                                          <p:val>
                                            <p:strVal val="#ppt_w"/>
                                          </p:val>
                                        </p:tav>
                                      </p:tavLst>
                                    </p:anim>
                                    <p:anim calcmode="lin" valueType="num">
                                      <p:cBhvr>
                                        <p:cTn id="17" dur="1000" fill="hold"/>
                                        <p:tgtEl>
                                          <p:spTgt spid="68617"/>
                                        </p:tgtEl>
                                        <p:attrNameLst>
                                          <p:attrName>ppt_h</p:attrName>
                                        </p:attrNameLst>
                                      </p:cBhvr>
                                      <p:tavLst>
                                        <p:tav tm="0">
                                          <p:val>
                                            <p:strVal val="#ppt_h"/>
                                          </p:val>
                                        </p:tav>
                                        <p:tav tm="100000">
                                          <p:val>
                                            <p:strVal val="#ppt_h"/>
                                          </p:val>
                                        </p:tav>
                                      </p:tavLst>
                                    </p:anim>
                                    <p:animEffect transition="in" filter="fade">
                                      <p:cBhvr>
                                        <p:cTn id="18" dur="1000"/>
                                        <p:tgtEl>
                                          <p:spTgt spid="686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7"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文本框 3"/>
          <p:cNvSpPr txBox="1"/>
          <p:nvPr/>
        </p:nvSpPr>
        <p:spPr>
          <a:xfrm>
            <a:off x="457200" y="274955"/>
            <a:ext cx="8228330" cy="4307840"/>
          </a:xfrm>
          <a:prstGeom prst="rect">
            <a:avLst/>
          </a:prstGeom>
          <a:noFill/>
        </p:spPr>
        <p:txBody>
          <a:bodyPr wrap="square" rtlCol="0" anchor="t">
            <a:spAutoFit/>
          </a:bodyPr>
          <a:lstStyle/>
          <a:p>
            <a:r>
              <a:rPr lang="zh-CN" altLang="en-US" sz="3200" b="1">
                <a:sym typeface="+mn-ea"/>
              </a:rPr>
              <a:t>6、翻译下列句子：</a:t>
            </a:r>
            <a:endParaRPr lang="zh-CN" altLang="en-US" sz="3200" b="1"/>
          </a:p>
          <a:p>
            <a:r>
              <a:rPr lang="zh-CN" altLang="en-US" sz="3200" b="1">
                <a:sym typeface="+mn-ea"/>
              </a:rPr>
              <a:t>①甚矣。汝之不惠!   </a:t>
            </a:r>
            <a:endParaRPr lang="zh-CN" altLang="en-US" sz="3200" b="1">
              <a:sym typeface="+mn-ea"/>
            </a:endParaRPr>
          </a:p>
          <a:p>
            <a:r>
              <a:rPr lang="zh-CN" altLang="en-US" sz="3200" b="1">
                <a:sym typeface="+mn-ea"/>
              </a:rPr>
              <a:t>                                                                   </a:t>
            </a:r>
            <a:endParaRPr lang="zh-CN" altLang="en-US" sz="3200" b="1"/>
          </a:p>
          <a:p>
            <a:r>
              <a:rPr lang="zh-CN" altLang="en-US" sz="3200" b="1">
                <a:sym typeface="+mn-ea"/>
              </a:rPr>
              <a:t>②遂率子孙荷担者三夫  </a:t>
            </a:r>
            <a:endParaRPr lang="zh-CN" altLang="en-US" sz="3200" b="1">
              <a:sym typeface="+mn-ea"/>
            </a:endParaRPr>
          </a:p>
          <a:p>
            <a:r>
              <a:rPr lang="zh-CN" altLang="en-US" sz="3200" b="1">
                <a:sym typeface="+mn-ea"/>
              </a:rPr>
              <a:t>                                                                 </a:t>
            </a:r>
            <a:endParaRPr lang="zh-CN" altLang="en-US" sz="3200" b="1"/>
          </a:p>
          <a:p>
            <a:r>
              <a:rPr lang="zh-CN" altLang="en-US" sz="3200" b="1">
                <a:sym typeface="+mn-ea"/>
              </a:rPr>
              <a:t>③箕畚运于渤海之尾       </a:t>
            </a:r>
            <a:endParaRPr lang="zh-CN" altLang="en-US" sz="3200" b="1">
              <a:sym typeface="+mn-ea"/>
            </a:endParaRPr>
          </a:p>
          <a:p>
            <a:r>
              <a:rPr lang="zh-CN" altLang="en-US" sz="3200" b="1">
                <a:sym typeface="+mn-ea"/>
              </a:rPr>
              <a:t>                                                                </a:t>
            </a:r>
            <a:endParaRPr lang="zh-CN" altLang="en-US" sz="3200" b="1"/>
          </a:p>
          <a:p>
            <a:r>
              <a:rPr lang="zh-CN" altLang="en-US" sz="3200" b="1">
                <a:sym typeface="+mn-ea"/>
              </a:rPr>
              <a:t>④冀之南，汉之阴，无陇断焉。    </a:t>
            </a:r>
            <a:r>
              <a:rPr lang="zh-CN" altLang="en-US" sz="3200">
                <a:sym typeface="+mn-ea"/>
              </a:rPr>
              <a:t>                                                        </a:t>
            </a:r>
            <a:endParaRPr lang="zh-CN" altLang="en-US" sz="3200"/>
          </a:p>
          <a:p>
            <a:r>
              <a:rPr lang="zh-CN" altLang="en-US" sz="1800" b="1">
                <a:solidFill>
                  <a:srgbClr val="FF0000"/>
                </a:solidFill>
                <a:latin typeface="黑体" panose="02010609060101010101" pitchFamily="49" charset="-122"/>
                <a:ea typeface="黑体" panose="02010609060101010101" pitchFamily="49" charset="-122"/>
                <a:sym typeface="+mn-ea"/>
              </a:rPr>
              <a:t>   </a:t>
            </a:r>
            <a:endParaRPr lang="zh-CN" altLang="en-US" sz="1800" b="1">
              <a:solidFill>
                <a:srgbClr val="FF0000"/>
              </a:solidFill>
              <a:latin typeface="黑体" panose="02010609060101010101" pitchFamily="49" charset="-122"/>
              <a:ea typeface="黑体" panose="02010609060101010101" pitchFamily="49" charset="-122"/>
              <a:sym typeface="+mn-ea"/>
            </a:endParaRPr>
          </a:p>
        </p:txBody>
      </p:sp>
      <p:sp>
        <p:nvSpPr>
          <p:cNvPr id="5" name="文本框 4"/>
          <p:cNvSpPr txBox="1"/>
          <p:nvPr/>
        </p:nvSpPr>
        <p:spPr>
          <a:xfrm>
            <a:off x="735965" y="1343660"/>
            <a:ext cx="8012430" cy="3188335"/>
          </a:xfrm>
          <a:prstGeom prst="rect">
            <a:avLst/>
          </a:prstGeom>
          <a:noFill/>
        </p:spPr>
        <p:txBody>
          <a:bodyPr wrap="square" rtlCol="0">
            <a:spAutoFit/>
          </a:bodyPr>
          <a:lstStyle/>
          <a:p>
            <a:pPr>
              <a:lnSpc>
                <a:spcPct val="80000"/>
              </a:lnSpc>
            </a:pPr>
            <a:r>
              <a:rPr lang="zh-CN" altLang="en-US" b="1">
                <a:solidFill>
                  <a:srgbClr val="FF0000"/>
                </a:solidFill>
                <a:latin typeface="黑体" panose="02010609060101010101" pitchFamily="49" charset="-122"/>
                <a:ea typeface="黑体" panose="02010609060101010101" pitchFamily="49" charset="-122"/>
                <a:sym typeface="+mn-ea"/>
              </a:rPr>
              <a:t>你真的太不聪明了啊！</a:t>
            </a:r>
            <a:endParaRPr lang="zh-CN" altLang="en-US" b="1">
              <a:solidFill>
                <a:srgbClr val="FF0000"/>
              </a:solidFill>
              <a:latin typeface="黑体" panose="02010609060101010101" pitchFamily="49" charset="-122"/>
              <a:ea typeface="黑体" panose="02010609060101010101" pitchFamily="49" charset="-122"/>
              <a:sym typeface="+mn-ea"/>
            </a:endParaRPr>
          </a:p>
          <a:p>
            <a:pPr>
              <a:lnSpc>
                <a:spcPct val="80000"/>
              </a:lnSpc>
            </a:pPr>
            <a:endParaRPr lang="zh-CN" altLang="en-US" b="1">
              <a:solidFill>
                <a:srgbClr val="FF0000"/>
              </a:solidFill>
              <a:latin typeface="黑体" panose="02010609060101010101" pitchFamily="49" charset="-122"/>
              <a:ea typeface="黑体" panose="02010609060101010101" pitchFamily="49" charset="-122"/>
              <a:sym typeface="+mn-ea"/>
            </a:endParaRPr>
          </a:p>
          <a:p>
            <a:pPr>
              <a:lnSpc>
                <a:spcPct val="80000"/>
              </a:lnSpc>
            </a:pPr>
            <a:endParaRPr lang="zh-CN" altLang="en-US" b="1">
              <a:solidFill>
                <a:srgbClr val="FF0000"/>
              </a:solidFill>
              <a:latin typeface="黑体" panose="02010609060101010101" pitchFamily="49" charset="-122"/>
              <a:ea typeface="黑体" panose="02010609060101010101" pitchFamily="49" charset="-122"/>
              <a:sym typeface="+mn-ea"/>
            </a:endParaRPr>
          </a:p>
          <a:p>
            <a:pPr>
              <a:lnSpc>
                <a:spcPct val="80000"/>
              </a:lnSpc>
            </a:pPr>
            <a:r>
              <a:rPr lang="zh-CN" altLang="en-US" b="1">
                <a:solidFill>
                  <a:srgbClr val="FF0000"/>
                </a:solidFill>
                <a:latin typeface="黑体" panose="02010609060101010101" pitchFamily="49" charset="-122"/>
                <a:ea typeface="黑体" panose="02010609060101010101" pitchFamily="49" charset="-122"/>
                <a:sym typeface="+mn-ea"/>
              </a:rPr>
              <a:t> </a:t>
            </a:r>
            <a:endParaRPr lang="zh-CN" altLang="en-US" b="1">
              <a:solidFill>
                <a:srgbClr val="FF0000"/>
              </a:solidFill>
              <a:latin typeface="黑体" panose="02010609060101010101" pitchFamily="49" charset="-122"/>
              <a:ea typeface="黑体" panose="02010609060101010101" pitchFamily="49" charset="-122"/>
            </a:endParaRPr>
          </a:p>
          <a:p>
            <a:pPr>
              <a:lnSpc>
                <a:spcPct val="80000"/>
              </a:lnSpc>
            </a:pPr>
            <a:endParaRPr lang="zh-CN" altLang="en-US" b="1">
              <a:latin typeface="黑体" panose="02010609060101010101" pitchFamily="49" charset="-122"/>
              <a:ea typeface="黑体" panose="02010609060101010101" pitchFamily="49" charset="-122"/>
            </a:endParaRPr>
          </a:p>
          <a:p>
            <a:pPr>
              <a:lnSpc>
                <a:spcPct val="80000"/>
              </a:lnSpc>
            </a:pPr>
            <a:r>
              <a:rPr lang="zh-CN" altLang="en-US" b="1">
                <a:solidFill>
                  <a:srgbClr val="FF0000"/>
                </a:solidFill>
                <a:latin typeface="黑体" panose="02010609060101010101" pitchFamily="49" charset="-122"/>
                <a:ea typeface="黑体" panose="02010609060101010101" pitchFamily="49" charset="-122"/>
                <a:sym typeface="+mn-ea"/>
              </a:rPr>
              <a:t>于是带着子孙辈中能够挑得动担子的三个人</a:t>
            </a:r>
            <a:endParaRPr lang="zh-CN" altLang="en-US" b="1">
              <a:solidFill>
                <a:srgbClr val="FF0000"/>
              </a:solidFill>
              <a:latin typeface="黑体" panose="02010609060101010101" pitchFamily="49" charset="-122"/>
              <a:ea typeface="黑体" panose="02010609060101010101" pitchFamily="49" charset="-122"/>
              <a:sym typeface="+mn-ea"/>
            </a:endParaRPr>
          </a:p>
          <a:p>
            <a:pPr>
              <a:lnSpc>
                <a:spcPct val="80000"/>
              </a:lnSpc>
            </a:pPr>
            <a:endParaRPr lang="zh-CN" altLang="en-US" b="1">
              <a:solidFill>
                <a:srgbClr val="FF0000"/>
              </a:solidFill>
              <a:latin typeface="黑体" panose="02010609060101010101" pitchFamily="49" charset="-122"/>
              <a:ea typeface="黑体" panose="02010609060101010101" pitchFamily="49" charset="-122"/>
              <a:sym typeface="+mn-ea"/>
            </a:endParaRPr>
          </a:p>
          <a:p>
            <a:pPr>
              <a:lnSpc>
                <a:spcPct val="80000"/>
              </a:lnSpc>
            </a:pPr>
            <a:endParaRPr lang="zh-CN" altLang="en-US" b="1">
              <a:solidFill>
                <a:srgbClr val="FF0000"/>
              </a:solidFill>
              <a:latin typeface="黑体" panose="02010609060101010101" pitchFamily="49" charset="-122"/>
              <a:ea typeface="黑体" panose="02010609060101010101" pitchFamily="49" charset="-122"/>
              <a:sym typeface="+mn-ea"/>
            </a:endParaRPr>
          </a:p>
          <a:p>
            <a:pPr>
              <a:lnSpc>
                <a:spcPct val="80000"/>
              </a:lnSpc>
            </a:pPr>
            <a:endParaRPr lang="zh-CN" altLang="en-US" b="1">
              <a:solidFill>
                <a:srgbClr val="FF0000"/>
              </a:solidFill>
              <a:latin typeface="黑体" panose="02010609060101010101" pitchFamily="49" charset="-122"/>
              <a:ea typeface="黑体" panose="02010609060101010101" pitchFamily="49" charset="-122"/>
              <a:sym typeface="+mn-ea"/>
            </a:endParaRPr>
          </a:p>
          <a:p>
            <a:pPr>
              <a:lnSpc>
                <a:spcPct val="80000"/>
              </a:lnSpc>
            </a:pPr>
            <a:r>
              <a:rPr lang="zh-CN" altLang="en-US" b="1">
                <a:solidFill>
                  <a:srgbClr val="FF0000"/>
                </a:solidFill>
                <a:latin typeface="黑体" panose="02010609060101010101" pitchFamily="49" charset="-122"/>
                <a:ea typeface="黑体" panose="02010609060101010101" pitchFamily="49" charset="-122"/>
                <a:sym typeface="+mn-ea"/>
              </a:rPr>
              <a:t>用箕畚</a:t>
            </a:r>
            <a:r>
              <a:rPr lang="en-US" altLang="zh-CN" b="1">
                <a:solidFill>
                  <a:srgbClr val="FF0000"/>
                </a:solidFill>
                <a:latin typeface="黑体" panose="02010609060101010101" pitchFamily="49" charset="-122"/>
                <a:ea typeface="黑体" panose="02010609060101010101" pitchFamily="49" charset="-122"/>
                <a:sym typeface="+mn-ea"/>
              </a:rPr>
              <a:t>(</a:t>
            </a:r>
            <a:r>
              <a:rPr lang="zh-CN" altLang="en-US" b="1">
                <a:solidFill>
                  <a:srgbClr val="FF0000"/>
                </a:solidFill>
                <a:latin typeface="黑体" panose="02010609060101010101" pitchFamily="49" charset="-122"/>
                <a:ea typeface="黑体" panose="02010609060101010101" pitchFamily="49" charset="-122"/>
                <a:sym typeface="+mn-ea"/>
              </a:rPr>
              <a:t>把土石</a:t>
            </a:r>
            <a:r>
              <a:rPr lang="en-US" altLang="zh-CN" b="1">
                <a:solidFill>
                  <a:srgbClr val="FF0000"/>
                </a:solidFill>
                <a:latin typeface="黑体" panose="02010609060101010101" pitchFamily="49" charset="-122"/>
                <a:ea typeface="黑体" panose="02010609060101010101" pitchFamily="49" charset="-122"/>
                <a:sym typeface="+mn-ea"/>
              </a:rPr>
              <a:t>)</a:t>
            </a:r>
            <a:r>
              <a:rPr lang="zh-CN" altLang="en-US" b="1">
                <a:solidFill>
                  <a:srgbClr val="FF0000"/>
                </a:solidFill>
                <a:latin typeface="黑体" panose="02010609060101010101" pitchFamily="49" charset="-122"/>
                <a:ea typeface="黑体" panose="02010609060101010101" pitchFamily="49" charset="-122"/>
                <a:sym typeface="+mn-ea"/>
              </a:rPr>
              <a:t>运到渤海的边上。</a:t>
            </a:r>
            <a:endParaRPr lang="zh-CN" altLang="en-US" b="1">
              <a:solidFill>
                <a:srgbClr val="FF0000"/>
              </a:solidFill>
              <a:latin typeface="黑体" panose="02010609060101010101" pitchFamily="49" charset="-122"/>
              <a:ea typeface="黑体" panose="02010609060101010101" pitchFamily="49" charset="-122"/>
              <a:sym typeface="+mn-ea"/>
            </a:endParaRPr>
          </a:p>
          <a:p>
            <a:pPr>
              <a:lnSpc>
                <a:spcPct val="80000"/>
              </a:lnSpc>
            </a:pPr>
            <a:endParaRPr lang="zh-CN" altLang="en-US" b="1"/>
          </a:p>
          <a:p>
            <a:pPr>
              <a:lnSpc>
                <a:spcPct val="80000"/>
              </a:lnSpc>
            </a:pPr>
            <a:endParaRPr lang="zh-CN" altLang="en-US" b="1"/>
          </a:p>
          <a:p>
            <a:pPr>
              <a:lnSpc>
                <a:spcPct val="80000"/>
              </a:lnSpc>
            </a:pPr>
            <a:endParaRPr lang="zh-CN" altLang="en-US" b="1"/>
          </a:p>
          <a:p>
            <a:pPr>
              <a:lnSpc>
                <a:spcPct val="80000"/>
              </a:lnSpc>
            </a:pPr>
            <a:r>
              <a:rPr lang="zh-CN" altLang="en-US" b="1">
                <a:solidFill>
                  <a:srgbClr val="FF0000"/>
                </a:solidFill>
                <a:latin typeface="黑体" panose="02010609060101010101" pitchFamily="49" charset="-122"/>
                <a:ea typeface="黑体" panose="02010609060101010101" pitchFamily="49" charset="-122"/>
                <a:sym typeface="+mn-ea"/>
              </a:rPr>
              <a:t>冀州的南部，汉水的南边，再也没有大山阻隔了。</a:t>
            </a:r>
            <a:endParaRPr lang="zh-CN" altLang="en-US" b="1"/>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384175"/>
            <a:ext cx="8229600" cy="5742305"/>
          </a:xfrm>
        </p:spPr>
        <p:txBody>
          <a:bodyPr/>
          <a:lstStyle/>
          <a:p>
            <a:endParaRPr lang="zh-CN" altLang="en-US"/>
          </a:p>
        </p:txBody>
      </p:sp>
      <p:sp>
        <p:nvSpPr>
          <p:cNvPr id="4" name="文本框 3"/>
          <p:cNvSpPr txBox="1"/>
          <p:nvPr/>
        </p:nvSpPr>
        <p:spPr>
          <a:xfrm>
            <a:off x="457200" y="198755"/>
            <a:ext cx="8132445" cy="5077460"/>
          </a:xfrm>
          <a:prstGeom prst="rect">
            <a:avLst/>
          </a:prstGeom>
          <a:noFill/>
        </p:spPr>
        <p:txBody>
          <a:bodyPr wrap="square" rtlCol="0" anchor="t">
            <a:spAutoFit/>
          </a:bodyPr>
          <a:lstStyle/>
          <a:p>
            <a:r>
              <a:rPr lang="zh-CN" altLang="en-US" sz="3600">
                <a:sym typeface="+mn-ea"/>
              </a:rPr>
              <a:t>7、本篇课文共为我们展现了五个场景，请你为空白的横线填上合适的题目</a:t>
            </a:r>
            <a:endParaRPr lang="zh-CN" altLang="en-US" sz="3600">
              <a:sym typeface="+mn-ea"/>
            </a:endParaRPr>
          </a:p>
          <a:p>
            <a:endParaRPr lang="zh-CN" altLang="en-US" sz="3600"/>
          </a:p>
          <a:p>
            <a:r>
              <a:rPr lang="zh-CN" altLang="en-US" sz="3600">
                <a:sym typeface="+mn-ea"/>
              </a:rPr>
              <a:t>第一幅：                                    </a:t>
            </a:r>
            <a:endParaRPr lang="zh-CN" altLang="en-US" sz="3600">
              <a:sym typeface="+mn-ea"/>
            </a:endParaRPr>
          </a:p>
          <a:p>
            <a:r>
              <a:rPr lang="zh-CN" altLang="en-US" sz="3600">
                <a:sym typeface="+mn-ea"/>
              </a:rPr>
              <a:t>第二幅：家庭议事图</a:t>
            </a:r>
            <a:endParaRPr lang="zh-CN" altLang="en-US" sz="3600"/>
          </a:p>
          <a:p>
            <a:r>
              <a:rPr lang="zh-CN" altLang="en-US" sz="3600">
                <a:sym typeface="+mn-ea"/>
              </a:rPr>
              <a:t>第三幅：                                    </a:t>
            </a:r>
            <a:endParaRPr lang="zh-CN" altLang="en-US" sz="3600">
              <a:sym typeface="+mn-ea"/>
            </a:endParaRPr>
          </a:p>
          <a:p>
            <a:r>
              <a:rPr lang="zh-CN" altLang="en-US" sz="3600">
                <a:sym typeface="+mn-ea"/>
              </a:rPr>
              <a:t>第四幅：愚公智叟辩论图</a:t>
            </a:r>
            <a:endParaRPr lang="zh-CN" altLang="en-US" sz="3600"/>
          </a:p>
          <a:p>
            <a:r>
              <a:rPr lang="zh-CN" altLang="en-US" sz="3600">
                <a:sym typeface="+mn-ea"/>
              </a:rPr>
              <a:t>第五幅：                     </a:t>
            </a:r>
            <a:endParaRPr lang="zh-CN" altLang="en-US" sz="3600"/>
          </a:p>
          <a:p>
            <a:endParaRPr lang="zh-CN" altLang="en-US" sz="3600"/>
          </a:p>
        </p:txBody>
      </p:sp>
      <p:sp>
        <p:nvSpPr>
          <p:cNvPr id="5" name="文本框 4"/>
          <p:cNvSpPr txBox="1"/>
          <p:nvPr/>
        </p:nvSpPr>
        <p:spPr>
          <a:xfrm>
            <a:off x="2327910" y="1942465"/>
            <a:ext cx="3644265" cy="2861310"/>
          </a:xfrm>
          <a:prstGeom prst="rect">
            <a:avLst/>
          </a:prstGeom>
          <a:noFill/>
        </p:spPr>
        <p:txBody>
          <a:bodyPr wrap="square" rtlCol="0">
            <a:spAutoFit/>
          </a:bodyPr>
          <a:lstStyle/>
          <a:p>
            <a:r>
              <a:rPr lang="zh-CN" altLang="en-US" sz="3600" b="1">
                <a:solidFill>
                  <a:srgbClr val="FF0000"/>
                </a:solidFill>
              </a:rPr>
              <a:t>二山耸立图</a:t>
            </a:r>
            <a:endParaRPr lang="zh-CN" altLang="en-US" sz="3600" b="1">
              <a:solidFill>
                <a:srgbClr val="FF0000"/>
              </a:solidFill>
            </a:endParaRPr>
          </a:p>
          <a:p>
            <a:endParaRPr lang="zh-CN" altLang="en-US" sz="3600" b="1">
              <a:solidFill>
                <a:srgbClr val="FF0000"/>
              </a:solidFill>
            </a:endParaRPr>
          </a:p>
          <a:p>
            <a:r>
              <a:rPr lang="zh-CN" altLang="en-US" sz="3600" b="1">
                <a:solidFill>
                  <a:srgbClr val="FF0000"/>
                </a:solidFill>
              </a:rPr>
              <a:t>毕力平险图</a:t>
            </a:r>
            <a:endParaRPr lang="zh-CN" altLang="en-US" sz="3600" b="1">
              <a:solidFill>
                <a:srgbClr val="FF0000"/>
              </a:solidFill>
            </a:endParaRPr>
          </a:p>
          <a:p>
            <a:endParaRPr lang="zh-CN" altLang="en-US" sz="3600" b="1">
              <a:solidFill>
                <a:srgbClr val="FF0000"/>
              </a:solidFill>
            </a:endParaRPr>
          </a:p>
          <a:p>
            <a:r>
              <a:rPr lang="zh-CN" altLang="en-US" sz="3600" b="1">
                <a:solidFill>
                  <a:srgbClr val="FF0000"/>
                </a:solidFill>
              </a:rPr>
              <a:t>神仙移山图</a:t>
            </a:r>
            <a:endParaRPr lang="zh-CN" altLang="en-US" sz="3600" b="1">
              <a:solidFill>
                <a:srgbClr val="FF0000"/>
              </a:solidFill>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Group 5"/>
          <p:cNvGrpSpPr/>
          <p:nvPr/>
        </p:nvGrpSpPr>
        <p:grpSpPr>
          <a:xfrm>
            <a:off x="2971800" y="609600"/>
            <a:ext cx="3048000" cy="990600"/>
            <a:chOff x="1872" y="528"/>
            <a:chExt cx="1920" cy="624"/>
          </a:xfrm>
        </p:grpSpPr>
        <p:sp>
          <p:nvSpPr>
            <p:cNvPr id="48133" name="AutoShape 6"/>
            <p:cNvSpPr/>
            <p:nvPr/>
          </p:nvSpPr>
          <p:spPr>
            <a:xfrm>
              <a:off x="1872" y="528"/>
              <a:ext cx="1920" cy="624"/>
            </a:xfrm>
            <a:prstGeom prst="bevel">
              <a:avLst>
                <a:gd name="adj" fmla="val 12500"/>
              </a:avLst>
            </a:prstGeom>
            <a:solidFill>
              <a:srgbClr val="FF00FF"/>
            </a:solidFill>
            <a:ln w="9525" cap="flat" cmpd="sng">
              <a:solidFill>
                <a:schemeClr val="tx1"/>
              </a:solidFill>
              <a:prstDash val="solid"/>
              <a:miter/>
              <a:headEnd type="none" w="med" len="med"/>
              <a:tailEnd type="none" w="med" len="med"/>
            </a:ln>
          </p:spPr>
          <p:txBody>
            <a:bodyPr wrap="none" anchor="ctr"/>
            <a:lstStyle/>
            <a:p>
              <a:endParaRPr lang="zh-CN" altLang="zh-CN" sz="2800" b="1">
                <a:latin typeface="Times New Roman" panose="02020603050405020304" pitchFamily="18" charset="0"/>
                <a:ea typeface="华文楷体" panose="02010600040101010101" pitchFamily="2" charset="-122"/>
              </a:endParaRPr>
            </a:p>
          </p:txBody>
        </p:sp>
        <p:sp>
          <p:nvSpPr>
            <p:cNvPr id="48134" name="Text Box 7"/>
            <p:cNvSpPr txBox="1"/>
            <p:nvPr/>
          </p:nvSpPr>
          <p:spPr>
            <a:xfrm>
              <a:off x="1968" y="576"/>
              <a:ext cx="1728" cy="480"/>
            </a:xfrm>
            <a:prstGeom prst="rect">
              <a:avLst/>
            </a:prstGeom>
            <a:solidFill>
              <a:srgbClr val="FFCC99"/>
            </a:solidFill>
            <a:ln w="9525">
              <a:noFill/>
            </a:ln>
          </p:spPr>
          <p:txBody>
            <a:bodyPr>
              <a:spAutoFit/>
            </a:bodyPr>
            <a:lstStyle/>
            <a:p>
              <a:pPr>
                <a:spcBef>
                  <a:spcPct val="50000"/>
                </a:spcBef>
              </a:pPr>
              <a:r>
                <a:rPr lang="en-US" altLang="zh-CN" sz="4400" b="1">
                  <a:solidFill>
                    <a:srgbClr val="0000FF"/>
                  </a:solidFill>
                  <a:latin typeface="Arial" panose="020b0604020202020204" pitchFamily="34" charset="0"/>
                  <a:ea typeface="华文行楷" panose="02010800040101010101" pitchFamily="2" charset="-122"/>
                </a:rPr>
                <a:t> </a:t>
              </a:r>
              <a:r>
                <a:rPr lang="zh-CN" altLang="en-US" sz="4400" b="1">
                  <a:solidFill>
                    <a:srgbClr val="0000FF"/>
                  </a:solidFill>
                  <a:latin typeface="Arial" panose="020b0604020202020204" pitchFamily="34" charset="0"/>
                  <a:ea typeface="华文行楷" panose="02010800040101010101" pitchFamily="2" charset="-122"/>
                </a:rPr>
                <a:t>课堂小结</a:t>
              </a:r>
              <a:endParaRPr lang="zh-CN" altLang="en-US" sz="4400" b="1">
                <a:solidFill>
                  <a:srgbClr val="0000FF"/>
                </a:solidFill>
                <a:latin typeface="Arial" panose="020b0604020202020204" pitchFamily="34" charset="0"/>
                <a:ea typeface="华文行楷" panose="02010800040101010101" pitchFamily="2" charset="-122"/>
              </a:endParaRPr>
            </a:p>
          </p:txBody>
        </p:sp>
      </p:grpSp>
      <p:sp>
        <p:nvSpPr>
          <p:cNvPr id="19465" name="Text Box 9"/>
          <p:cNvSpPr txBox="1"/>
          <p:nvPr/>
        </p:nvSpPr>
        <p:spPr>
          <a:xfrm>
            <a:off x="3429000" y="2057400"/>
            <a:ext cx="4953000" cy="4828540"/>
          </a:xfrm>
          <a:prstGeom prst="rect">
            <a:avLst/>
          </a:prstGeom>
          <a:noFill/>
          <a:ln w="9525">
            <a:noFill/>
          </a:ln>
        </p:spPr>
        <p:txBody>
          <a:bodyPr>
            <a:spAutoFit/>
          </a:bodyPr>
          <a:lstStyle/>
          <a:p>
            <a:pPr>
              <a:lnSpc>
                <a:spcPct val="120000"/>
              </a:lnSpc>
              <a:spcBef>
                <a:spcPct val="20000"/>
              </a:spcBef>
            </a:pPr>
            <a:r>
              <a:rPr lang="en-US" altLang="zh-CN" sz="2800" b="1">
                <a:latin typeface="Arial" panose="020b0604020202020204" pitchFamily="34" charset="0"/>
                <a:ea typeface="楷体_GB2312" pitchFamily="1" charset="-122"/>
              </a:rPr>
              <a:t>   </a:t>
            </a:r>
            <a:r>
              <a:rPr kumimoji="1" lang="zh-CN" altLang="en-US" sz="2800" b="1" noProof="0">
                <a:solidFill>
                  <a:srgbClr val="FF0000"/>
                </a:solidFill>
                <a:effectLst>
                  <a:outerShdw blurRad="38100" dist="38100" dir="2700000" algn="tl">
                    <a:srgbClr val="000000"/>
                  </a:outerShdw>
                </a:effectLst>
                <a:latin typeface="Arial" panose="020b0604020202020204" pitchFamily="34" charset="0"/>
                <a:ea typeface="楷体_GB2312" pitchFamily="1" charset="-122"/>
                <a:sym typeface="+mn-ea"/>
              </a:rPr>
              <a:t>本节课我们一起学习了《愚公移山》这则寓言，文章着重塑造了愚公的形象，通过愚公移山的成功反映了我国古代劳动人民改造自然的伟大气魄和坚强毅力，也说明了要克服困难就必须下定决心，坚持不懈奋斗的道理。</a:t>
            </a:r>
            <a:endParaRPr kumimoji="0" lang="zh-CN" altLang="en-US" sz="2800" b="1" kern="1200" cap="none" spc="0" normalizeH="0" baseline="0" noProof="0">
              <a:solidFill>
                <a:srgbClr val="FF0000"/>
              </a:solidFill>
              <a:effectLst>
                <a:outerShdw blurRad="38100" dist="38100" dir="2700000" algn="tl">
                  <a:srgbClr val="000000"/>
                </a:outerShdw>
              </a:effectLst>
              <a:latin typeface="Arial" panose="020b0604020202020204" pitchFamily="34" charset="0"/>
              <a:ea typeface="楷体_GB2312" pitchFamily="1" charset="-122"/>
              <a:cs typeface="+mn-cs"/>
            </a:endParaRPr>
          </a:p>
          <a:p>
            <a:pPr>
              <a:lnSpc>
                <a:spcPct val="120000"/>
              </a:lnSpc>
              <a:spcBef>
                <a:spcPct val="20000"/>
              </a:spcBef>
            </a:pPr>
            <a:r>
              <a:rPr lang="en-US" altLang="zh-CN" sz="2800" b="1">
                <a:latin typeface="Arial" panose="020b0604020202020204" pitchFamily="34" charset="0"/>
                <a:ea typeface="楷体_GB2312" pitchFamily="1" charset="-122"/>
              </a:rPr>
              <a:t>   </a:t>
            </a:r>
            <a:endParaRPr lang="zh-CN" altLang="en-US" sz="2800" b="1">
              <a:solidFill>
                <a:srgbClr val="0000CC"/>
              </a:solidFill>
              <a:latin typeface="Arial" panose="020b0604020202020204" pitchFamily="34" charset="0"/>
              <a:ea typeface="楷体_GB2312" pitchFamily="1" charset="-122"/>
            </a:endParaRPr>
          </a:p>
        </p:txBody>
      </p:sp>
      <p:pic>
        <p:nvPicPr>
          <p:cNvPr id="19466" name="Picture 10" descr="ikh"/>
          <p:cNvPicPr>
            <a:picLocks noChangeAspect="1"/>
          </p:cNvPicPr>
          <p:nvPr/>
        </p:nvPicPr>
        <p:blipFill>
          <a:blip r:embed="rId2"/>
          <a:stretch>
            <a:fillRect/>
          </a:stretch>
        </p:blipFill>
        <p:spPr>
          <a:xfrm>
            <a:off x="1066800" y="2286000"/>
            <a:ext cx="2336800" cy="3830638"/>
          </a:xfrm>
          <a:prstGeom prst="rect">
            <a:avLst/>
          </a:prstGeom>
          <a:noFill/>
          <a:ln w="9525">
            <a:noFill/>
          </a:ln>
        </p:spPr>
      </p:pic>
    </p:spTree>
  </p:cSld>
  <p:clrMapOvr>
    <a:masterClrMapping/>
  </p:clrMapOvr>
  <p:transition>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55" presetClass="entr" presetSubtype="0" fill="hold" nodeType="clickEffect">
                                  <p:stCondLst>
                                    <p:cond delay="0"/>
                                  </p:stCondLst>
                                  <p:childTnLst>
                                    <p:set>
                                      <p:cBhvr>
                                        <p:cTn id="13" dur="1" fill="hold">
                                          <p:stCondLst>
                                            <p:cond delay="0"/>
                                          </p:stCondLst>
                                        </p:cTn>
                                        <p:tgtEl>
                                          <p:spTgt spid="19466"/>
                                        </p:tgtEl>
                                        <p:attrNameLst>
                                          <p:attrName>style.visibility</p:attrName>
                                        </p:attrNameLst>
                                      </p:cBhvr>
                                      <p:to>
                                        <p:strVal val="visible"/>
                                      </p:to>
                                    </p:set>
                                    <p:anim calcmode="lin" valueType="num">
                                      <p:cBhvr>
                                        <p:cTn id="14" dur="1000" fill="hold"/>
                                        <p:tgtEl>
                                          <p:spTgt spid="19466"/>
                                        </p:tgtEl>
                                        <p:attrNameLst>
                                          <p:attrName>ppt_w</p:attrName>
                                        </p:attrNameLst>
                                      </p:cBhvr>
                                      <p:tavLst>
                                        <p:tav tm="0">
                                          <p:val>
                                            <p:strVal val="#ppt_w*0.70"/>
                                          </p:val>
                                        </p:tav>
                                        <p:tav tm="100000">
                                          <p:val>
                                            <p:strVal val="#ppt_w"/>
                                          </p:val>
                                        </p:tav>
                                      </p:tavLst>
                                    </p:anim>
                                    <p:anim calcmode="lin" valueType="num">
                                      <p:cBhvr>
                                        <p:cTn id="15" dur="1000" fill="hold"/>
                                        <p:tgtEl>
                                          <p:spTgt spid="19466"/>
                                        </p:tgtEl>
                                        <p:attrNameLst>
                                          <p:attrName>ppt_h</p:attrName>
                                        </p:attrNameLst>
                                      </p:cBhvr>
                                      <p:tavLst>
                                        <p:tav tm="0">
                                          <p:val>
                                            <p:strVal val="#ppt_h"/>
                                          </p:val>
                                        </p:tav>
                                        <p:tav tm="100000">
                                          <p:val>
                                            <p:strVal val="#ppt_h"/>
                                          </p:val>
                                        </p:tav>
                                      </p:tavLst>
                                    </p:anim>
                                    <p:animEffect transition="in" filter="fade">
                                      <p:cBhvr>
                                        <p:cTn id="16" dur="1000"/>
                                        <p:tgtEl>
                                          <p:spTgt spid="19466"/>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55" presetClass="entr" presetSubtype="0" fill="hold" grpId="0" nodeType="clickEffect">
                                  <p:stCondLst>
                                    <p:cond delay="0"/>
                                  </p:stCondLst>
                                  <p:childTnLst>
                                    <p:set>
                                      <p:cBhvr>
                                        <p:cTn id="20" dur="1" fill="hold">
                                          <p:stCondLst>
                                            <p:cond delay="0"/>
                                          </p:stCondLst>
                                        </p:cTn>
                                        <p:tgtEl>
                                          <p:spTgt spid="19465"/>
                                        </p:tgtEl>
                                        <p:attrNameLst>
                                          <p:attrName>style.visibility</p:attrName>
                                        </p:attrNameLst>
                                      </p:cBhvr>
                                      <p:to>
                                        <p:strVal val="visible"/>
                                      </p:to>
                                    </p:set>
                                    <p:anim calcmode="lin" valueType="num">
                                      <p:cBhvr>
                                        <p:cTn id="21" dur="1000" fill="hold"/>
                                        <p:tgtEl>
                                          <p:spTgt spid="19465"/>
                                        </p:tgtEl>
                                        <p:attrNameLst>
                                          <p:attrName>ppt_w</p:attrName>
                                        </p:attrNameLst>
                                      </p:cBhvr>
                                      <p:tavLst>
                                        <p:tav tm="0">
                                          <p:val>
                                            <p:strVal val="#ppt_w*0.70"/>
                                          </p:val>
                                        </p:tav>
                                        <p:tav tm="100000">
                                          <p:val>
                                            <p:strVal val="#ppt_w"/>
                                          </p:val>
                                        </p:tav>
                                      </p:tavLst>
                                    </p:anim>
                                    <p:anim calcmode="lin" valueType="num">
                                      <p:cBhvr>
                                        <p:cTn id="22" dur="1000" fill="hold"/>
                                        <p:tgtEl>
                                          <p:spTgt spid="19465"/>
                                        </p:tgtEl>
                                        <p:attrNameLst>
                                          <p:attrName>ppt_h</p:attrName>
                                        </p:attrNameLst>
                                      </p:cBhvr>
                                      <p:tavLst>
                                        <p:tav tm="0">
                                          <p:val>
                                            <p:strVal val="#ppt_h"/>
                                          </p:val>
                                        </p:tav>
                                        <p:tav tm="100000">
                                          <p:val>
                                            <p:strVal val="#ppt_h"/>
                                          </p:val>
                                        </p:tav>
                                      </p:tavLst>
                                    </p:anim>
                                    <p:animEffect transition="in" filter="fade">
                                      <p:cBhvr>
                                        <p:cTn id="23" dur="1000"/>
                                        <p:tgtEl>
                                          <p:spTgt spid="19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5"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Group 5"/>
          <p:cNvGrpSpPr/>
          <p:nvPr/>
        </p:nvGrpSpPr>
        <p:grpSpPr>
          <a:xfrm>
            <a:off x="2895600" y="762000"/>
            <a:ext cx="3048000" cy="990600"/>
            <a:chOff x="1872" y="528"/>
            <a:chExt cx="1920" cy="624"/>
          </a:xfrm>
        </p:grpSpPr>
        <p:sp>
          <p:nvSpPr>
            <p:cNvPr id="80901" name="AutoShape 6"/>
            <p:cNvSpPr/>
            <p:nvPr/>
          </p:nvSpPr>
          <p:spPr>
            <a:xfrm>
              <a:off x="1872" y="528"/>
              <a:ext cx="1920" cy="624"/>
            </a:xfrm>
            <a:prstGeom prst="bevel">
              <a:avLst>
                <a:gd name="adj" fmla="val 12500"/>
              </a:avLst>
            </a:prstGeom>
            <a:solidFill>
              <a:srgbClr val="FF00FF"/>
            </a:solidFill>
            <a:ln w="9525" cap="flat" cmpd="sng">
              <a:solidFill>
                <a:schemeClr val="tx1"/>
              </a:solidFill>
              <a:prstDash val="solid"/>
              <a:miter/>
              <a:headEnd type="none" w="med" len="med"/>
              <a:tailEnd type="none" w="med" len="med"/>
            </a:ln>
          </p:spPr>
          <p:txBody>
            <a:bodyPr wrap="none" anchor="ctr"/>
            <a:lstStyle/>
            <a:p>
              <a:endParaRPr lang="zh-CN" altLang="zh-CN" sz="2800" b="1">
                <a:latin typeface="Times New Roman" panose="02020603050405020304" pitchFamily="18" charset="0"/>
                <a:ea typeface="华文楷体" panose="02010600040101010101" pitchFamily="2" charset="-122"/>
              </a:endParaRPr>
            </a:p>
          </p:txBody>
        </p:sp>
        <p:sp>
          <p:nvSpPr>
            <p:cNvPr id="80902" name="Text Box 7"/>
            <p:cNvSpPr txBox="1"/>
            <p:nvPr/>
          </p:nvSpPr>
          <p:spPr>
            <a:xfrm>
              <a:off x="1968" y="576"/>
              <a:ext cx="1728" cy="480"/>
            </a:xfrm>
            <a:prstGeom prst="rect">
              <a:avLst/>
            </a:prstGeom>
            <a:solidFill>
              <a:srgbClr val="FFCC99"/>
            </a:solidFill>
            <a:ln w="9525">
              <a:noFill/>
            </a:ln>
          </p:spPr>
          <p:txBody>
            <a:bodyPr>
              <a:spAutoFit/>
            </a:bodyPr>
            <a:lstStyle/>
            <a:p>
              <a:pPr>
                <a:spcBef>
                  <a:spcPct val="50000"/>
                </a:spcBef>
              </a:pPr>
              <a:r>
                <a:rPr lang="en-US" altLang="zh-CN" sz="4400" b="1">
                  <a:solidFill>
                    <a:srgbClr val="0000FF"/>
                  </a:solidFill>
                  <a:latin typeface="Arial" panose="020b0604020202020204" pitchFamily="34" charset="0"/>
                  <a:ea typeface="华文行楷" panose="02010800040101010101" pitchFamily="2" charset="-122"/>
                </a:rPr>
                <a:t> </a:t>
              </a:r>
              <a:r>
                <a:rPr lang="zh-CN" altLang="en-US" sz="4400" b="1">
                  <a:solidFill>
                    <a:srgbClr val="0000FF"/>
                  </a:solidFill>
                  <a:latin typeface="Arial" panose="020b0604020202020204" pitchFamily="34" charset="0"/>
                  <a:ea typeface="华文行楷" panose="02010800040101010101" pitchFamily="2" charset="-122"/>
                </a:rPr>
                <a:t>课后作业</a:t>
              </a:r>
              <a:endParaRPr lang="zh-CN" altLang="en-US" sz="4400" b="1">
                <a:solidFill>
                  <a:srgbClr val="0000FF"/>
                </a:solidFill>
                <a:latin typeface="Arial" panose="020b0604020202020204" pitchFamily="34" charset="0"/>
                <a:ea typeface="华文行楷" panose="02010800040101010101" pitchFamily="2" charset="-122"/>
              </a:endParaRPr>
            </a:p>
          </p:txBody>
        </p:sp>
      </p:grpSp>
      <p:sp>
        <p:nvSpPr>
          <p:cNvPr id="30729" name="Text Box 9"/>
          <p:cNvSpPr txBox="1"/>
          <p:nvPr/>
        </p:nvSpPr>
        <p:spPr>
          <a:xfrm>
            <a:off x="3470910" y="2506980"/>
            <a:ext cx="4648200" cy="2158365"/>
          </a:xfrm>
          <a:prstGeom prst="rect">
            <a:avLst/>
          </a:prstGeom>
          <a:noFill/>
          <a:ln w="9525">
            <a:noFill/>
          </a:ln>
        </p:spPr>
        <p:txBody>
          <a:bodyPr>
            <a:spAutoFit/>
          </a:bodyPr>
          <a:lstStyle/>
          <a:p>
            <a:pPr>
              <a:lnSpc>
                <a:spcPct val="120000"/>
              </a:lnSpc>
            </a:pPr>
            <a:r>
              <a:rPr lang="en-US" altLang="zh-CN" sz="2800" b="1">
                <a:latin typeface="Times New Roman" panose="02020603050405020304" pitchFamily="18" charset="0"/>
                <a:ea typeface="楷体_GB2312" pitchFamily="1" charset="-122"/>
              </a:rPr>
              <a:t>        1</a:t>
            </a:r>
            <a:r>
              <a:rPr lang="zh-CN" altLang="en-US" sz="2800" b="1">
                <a:latin typeface="Times New Roman" panose="02020603050405020304" pitchFamily="18" charset="0"/>
                <a:ea typeface="楷体_GB2312" pitchFamily="1" charset="-122"/>
              </a:rPr>
              <a:t>、熟读课文五遍</a:t>
            </a:r>
            <a:endParaRPr lang="zh-CN" altLang="en-US" sz="2800" b="1">
              <a:latin typeface="Times New Roman" panose="02020603050405020304" pitchFamily="18" charset="0"/>
              <a:ea typeface="楷体_GB2312" pitchFamily="1" charset="-122"/>
            </a:endParaRPr>
          </a:p>
          <a:p>
            <a:pPr>
              <a:lnSpc>
                <a:spcPct val="120000"/>
              </a:lnSpc>
            </a:pPr>
            <a:r>
              <a:rPr lang="zh-CN" altLang="en-US" sz="2800" b="1">
                <a:latin typeface="Times New Roman" panose="02020603050405020304" pitchFamily="18" charset="0"/>
                <a:ea typeface="楷体_GB2312" pitchFamily="1" charset="-122"/>
              </a:rPr>
              <a:t>        </a:t>
            </a:r>
            <a:r>
              <a:rPr lang="en-US" altLang="zh-CN" sz="2800" b="1">
                <a:latin typeface="Times New Roman" panose="02020603050405020304" pitchFamily="18" charset="0"/>
                <a:ea typeface="楷体_GB2312" pitchFamily="1" charset="-122"/>
                <a:sym typeface="+mn-ea"/>
              </a:rPr>
              <a:t>2</a:t>
            </a:r>
            <a:r>
              <a:rPr lang="zh-CN" altLang="en-US" sz="2800" b="1">
                <a:latin typeface="Times New Roman" panose="02020603050405020304" pitchFamily="18" charset="0"/>
                <a:ea typeface="楷体_GB2312" pitchFamily="1" charset="-122"/>
                <a:sym typeface="+mn-ea"/>
              </a:rPr>
              <a:t>、</a:t>
            </a:r>
            <a:r>
              <a:rPr lang="zh-CN" altLang="en-US" sz="2800" b="1">
                <a:latin typeface="Times New Roman" panose="02020603050405020304" pitchFamily="18" charset="0"/>
                <a:ea typeface="楷体_GB2312" pitchFamily="1" charset="-122"/>
              </a:rPr>
              <a:t>抄写重要的文下注释</a:t>
            </a:r>
            <a:endParaRPr lang="zh-CN" altLang="en-US" sz="2800" b="1">
              <a:latin typeface="Times New Roman" panose="02020603050405020304" pitchFamily="18" charset="0"/>
              <a:ea typeface="楷体_GB2312" pitchFamily="1" charset="-122"/>
            </a:endParaRPr>
          </a:p>
          <a:p>
            <a:pPr>
              <a:lnSpc>
                <a:spcPct val="120000"/>
              </a:lnSpc>
            </a:pPr>
            <a:r>
              <a:rPr lang="en-US" altLang="zh-CN" sz="2800" b="1">
                <a:latin typeface="Times New Roman" panose="02020603050405020304" pitchFamily="18" charset="0"/>
                <a:ea typeface="楷体_GB2312" pitchFamily="1" charset="-122"/>
                <a:sym typeface="+mn-ea"/>
              </a:rPr>
              <a:t>        3</a:t>
            </a:r>
            <a:r>
              <a:rPr lang="zh-CN" altLang="en-US" sz="2800" b="1">
                <a:latin typeface="Times New Roman" panose="02020603050405020304" pitchFamily="18" charset="0"/>
                <a:ea typeface="楷体_GB2312" pitchFamily="1" charset="-122"/>
                <a:sym typeface="+mn-ea"/>
              </a:rPr>
              <a:t>、同步练习册基础知识</a:t>
            </a:r>
            <a:endParaRPr lang="zh-CN" altLang="en-US" sz="2800" b="1">
              <a:latin typeface="Times New Roman" panose="02020603050405020304" pitchFamily="18" charset="0"/>
              <a:ea typeface="楷体_GB2312" pitchFamily="1" charset="-122"/>
            </a:endParaRPr>
          </a:p>
          <a:p>
            <a:pPr>
              <a:lnSpc>
                <a:spcPct val="120000"/>
              </a:lnSpc>
            </a:pPr>
            <a:r>
              <a:rPr lang="zh-CN" altLang="en-US" sz="2800" b="1">
                <a:latin typeface="Times New Roman" panose="02020603050405020304" pitchFamily="18" charset="0"/>
                <a:ea typeface="楷体_GB2312" pitchFamily="1" charset="-122"/>
              </a:rPr>
              <a:t>        </a:t>
            </a:r>
            <a:r>
              <a:rPr lang="en-US" altLang="zh-CN" sz="2800" b="1">
                <a:latin typeface="Times New Roman" panose="02020603050405020304" pitchFamily="18" charset="0"/>
                <a:ea typeface="楷体_GB2312" pitchFamily="1" charset="-122"/>
              </a:rPr>
              <a:t>4</a:t>
            </a:r>
            <a:r>
              <a:rPr lang="zh-CN" altLang="en-US" sz="2800" b="1">
                <a:latin typeface="Times New Roman" panose="02020603050405020304" pitchFamily="18" charset="0"/>
                <a:ea typeface="楷体_GB2312" pitchFamily="1" charset="-122"/>
              </a:rPr>
              <a:t>、背诵</a:t>
            </a:r>
            <a:r>
              <a:rPr lang="en-US" altLang="zh-CN" sz="2800" b="1">
                <a:latin typeface="Times New Roman" panose="02020603050405020304" pitchFamily="18" charset="0"/>
                <a:ea typeface="楷体_GB2312" pitchFamily="1" charset="-122"/>
              </a:rPr>
              <a:t>1</a:t>
            </a:r>
            <a:r>
              <a:rPr lang="zh-CN" altLang="en-US" sz="2800" b="1">
                <a:latin typeface="Times New Roman" panose="02020603050405020304" pitchFamily="18" charset="0"/>
                <a:ea typeface="楷体_GB2312" pitchFamily="1" charset="-122"/>
              </a:rPr>
              <a:t>、</a:t>
            </a:r>
            <a:r>
              <a:rPr lang="en-US" altLang="zh-CN" sz="2800" b="1">
                <a:latin typeface="Times New Roman" panose="02020603050405020304" pitchFamily="18" charset="0"/>
                <a:ea typeface="楷体_GB2312" pitchFamily="1" charset="-122"/>
              </a:rPr>
              <a:t>2</a:t>
            </a:r>
            <a:r>
              <a:rPr lang="zh-CN" altLang="en-US" sz="2800" b="1">
                <a:latin typeface="Times New Roman" panose="02020603050405020304" pitchFamily="18" charset="0"/>
                <a:ea typeface="楷体_GB2312" pitchFamily="1" charset="-122"/>
              </a:rPr>
              <a:t>段</a:t>
            </a:r>
            <a:endParaRPr lang="zh-CN" altLang="en-US" sz="2800" b="1">
              <a:solidFill>
                <a:srgbClr val="FF0000"/>
              </a:solidFill>
              <a:latin typeface="Times New Roman" panose="02020603050405020304" pitchFamily="18" charset="0"/>
              <a:ea typeface="楷体_GB2312" pitchFamily="1" charset="-122"/>
            </a:endParaRPr>
          </a:p>
        </p:txBody>
      </p:sp>
      <p:pic>
        <p:nvPicPr>
          <p:cNvPr id="30730" name="Picture 10" descr="uy"/>
          <p:cNvPicPr>
            <a:picLocks noChangeAspect="1"/>
          </p:cNvPicPr>
          <p:nvPr/>
        </p:nvPicPr>
        <p:blipFill>
          <a:blip r:embed="rId2"/>
          <a:stretch>
            <a:fillRect/>
          </a:stretch>
        </p:blipFill>
        <p:spPr>
          <a:xfrm>
            <a:off x="914400" y="2362200"/>
            <a:ext cx="3429000" cy="3429000"/>
          </a:xfrm>
          <a:prstGeom prst="rect">
            <a:avLst/>
          </a:prstGeom>
          <a:noFill/>
          <a:ln w="9525">
            <a:noFill/>
          </a:ln>
        </p:spPr>
      </p:pic>
    </p:spTree>
  </p:cSld>
  <p:clrMapOvr>
    <a:masterClrMapping/>
  </p:clrMapOvr>
  <p:transition>
    <p:wheel spokes="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nodeType="clickPar">
                      <p:stCondLst>
                        <p:cond delay="indefinite"/>
                      </p:stCondLst>
                      <p:childTnLst>
                        <p:par>
                          <p:cTn id="11" fill="hold" nodeType="afterGroup">
                            <p:stCondLst>
                              <p:cond delay="0"/>
                            </p:stCondLst>
                            <p:childTnLst>
                              <p:par>
                                <p:cTn id="12" presetID="37" presetClass="entr" presetSubtype="0" fill="hold" nodeType="clickEffect">
                                  <p:stCondLst>
                                    <p:cond delay="0"/>
                                  </p:stCondLst>
                                  <p:childTnLst>
                                    <p:set>
                                      <p:cBhvr>
                                        <p:cTn id="13" dur="1" fill="hold">
                                          <p:stCondLst>
                                            <p:cond delay="0"/>
                                          </p:stCondLst>
                                        </p:cTn>
                                        <p:tgtEl>
                                          <p:spTgt spid="30730"/>
                                        </p:tgtEl>
                                        <p:attrNameLst>
                                          <p:attrName>style.visibility</p:attrName>
                                        </p:attrNameLst>
                                      </p:cBhvr>
                                      <p:to>
                                        <p:strVal val="visible"/>
                                      </p:to>
                                    </p:set>
                                    <p:animEffect transition="in" filter="fade">
                                      <p:cBhvr>
                                        <p:cTn id="14" dur="1000"/>
                                        <p:tgtEl>
                                          <p:spTgt spid="30730"/>
                                        </p:tgtEl>
                                      </p:cBhvr>
                                    </p:animEffect>
                                    <p:anim calcmode="lin" valueType="num">
                                      <p:cBhvr>
                                        <p:cTn id="15" dur="1000" fill="hold"/>
                                        <p:tgtEl>
                                          <p:spTgt spid="30730"/>
                                        </p:tgtEl>
                                        <p:attrNameLst>
                                          <p:attrName>ppt_x</p:attrName>
                                        </p:attrNameLst>
                                      </p:cBhvr>
                                      <p:tavLst>
                                        <p:tav tm="0">
                                          <p:val>
                                            <p:strVal val="#ppt_x"/>
                                          </p:val>
                                        </p:tav>
                                        <p:tav tm="100000">
                                          <p:val>
                                            <p:strVal val="#ppt_x"/>
                                          </p:val>
                                        </p:tav>
                                      </p:tavLst>
                                    </p:anim>
                                    <p:anim calcmode="lin" valueType="num">
                                      <p:cBhvr>
                                        <p:cTn id="16" dur="900" decel="100000" fill="hold"/>
                                        <p:tgtEl>
                                          <p:spTgt spid="30730"/>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30730"/>
                                        </p:tgtEl>
                                        <p:attrNameLst>
                                          <p:attrName>ppt_y</p:attrName>
                                        </p:attrNameLst>
                                      </p:cBhvr>
                                      <p:tavLst>
                                        <p:tav tm="0">
                                          <p:val>
                                            <p:strVal val="#ppt_y-.03"/>
                                          </p:val>
                                        </p:tav>
                                        <p:tav tm="100000">
                                          <p:val>
                                            <p:strVal val="#ppt_y"/>
                                          </p:val>
                                        </p:tav>
                                      </p:tavLst>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37" presetClass="entr" presetSubtype="0" fill="hold" grpId="0" nodeType="clickEffect">
                                  <p:stCondLst>
                                    <p:cond delay="0"/>
                                  </p:stCondLst>
                                  <p:childTnLst>
                                    <p:set>
                                      <p:cBhvr>
                                        <p:cTn id="21" dur="1" fill="hold">
                                          <p:stCondLst>
                                            <p:cond delay="0"/>
                                          </p:stCondLst>
                                        </p:cTn>
                                        <p:tgtEl>
                                          <p:spTgt spid="30729"/>
                                        </p:tgtEl>
                                        <p:attrNameLst>
                                          <p:attrName>style.visibility</p:attrName>
                                        </p:attrNameLst>
                                      </p:cBhvr>
                                      <p:to>
                                        <p:strVal val="visible"/>
                                      </p:to>
                                    </p:set>
                                    <p:animEffect transition="in" filter="fade">
                                      <p:cBhvr>
                                        <p:cTn id="22" dur="1000"/>
                                        <p:tgtEl>
                                          <p:spTgt spid="30729"/>
                                        </p:tgtEl>
                                      </p:cBhvr>
                                    </p:animEffect>
                                    <p:anim calcmode="lin" valueType="num">
                                      <p:cBhvr>
                                        <p:cTn id="23" dur="1000" fill="hold"/>
                                        <p:tgtEl>
                                          <p:spTgt spid="30729"/>
                                        </p:tgtEl>
                                        <p:attrNameLst>
                                          <p:attrName>ppt_x</p:attrName>
                                        </p:attrNameLst>
                                      </p:cBhvr>
                                      <p:tavLst>
                                        <p:tav tm="0">
                                          <p:val>
                                            <p:strVal val="#ppt_x"/>
                                          </p:val>
                                        </p:tav>
                                        <p:tav tm="100000">
                                          <p:val>
                                            <p:strVal val="#ppt_x"/>
                                          </p:val>
                                        </p:tav>
                                      </p:tavLst>
                                    </p:anim>
                                    <p:anim calcmode="lin" valueType="num">
                                      <p:cBhvr>
                                        <p:cTn id="24" dur="900" decel="100000" fill="hold"/>
                                        <p:tgtEl>
                                          <p:spTgt spid="3072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3072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9"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33794" name="Picture 2" descr="愚公移山"/>
          <p:cNvPicPr>
            <a:picLocks noChangeAspect="1"/>
          </p:cNvPicPr>
          <p:nvPr/>
        </p:nvPicPr>
        <p:blipFill>
          <a:blip r:embed="rId2"/>
          <a:stretch>
            <a:fillRect/>
          </a:stretch>
        </p:blipFill>
        <p:spPr>
          <a:xfrm>
            <a:off x="0" y="-242887"/>
            <a:ext cx="9144000" cy="7272337"/>
          </a:xfrm>
          <a:prstGeom prst="rect">
            <a:avLst/>
          </a:prstGeom>
          <a:noFill/>
          <a:ln w="9525">
            <a:noFill/>
          </a:ln>
        </p:spPr>
      </p:pic>
      <p:sp>
        <p:nvSpPr>
          <p:cNvPr id="33795" name="Text Box 3"/>
          <p:cNvSpPr txBox="1"/>
          <p:nvPr/>
        </p:nvSpPr>
        <p:spPr>
          <a:xfrm>
            <a:off x="17780" y="0"/>
            <a:ext cx="8954770" cy="6597650"/>
          </a:xfrm>
          <a:prstGeom prst="rect">
            <a:avLst/>
          </a:prstGeom>
          <a:noFill/>
          <a:ln w="9525">
            <a:noFill/>
          </a:ln>
        </p:spPr>
        <p:txBody>
          <a:bodyPr vert="eaVert">
            <a:spAutoFit/>
          </a:bodyPr>
          <a:lstStyle/>
          <a:p>
            <a:pPr>
              <a:spcBef>
                <a:spcPct val="50000"/>
              </a:spcBef>
            </a:pPr>
            <a:r>
              <a:rPr lang="zh-CN" altLang="en-US" sz="3200" b="1">
                <a:solidFill>
                  <a:srgbClr val="6600FF"/>
                </a:solidFill>
                <a:latin typeface="Times New Roman" panose="02020603050405020304" pitchFamily="18" charset="0"/>
                <a:ea typeface="隶书" panose="02010509060101010101" charset="-122"/>
              </a:rPr>
              <a:t>听起来是奇闻讲起来是</a:t>
            </a:r>
            <a:r>
              <a:rPr lang="zh-CN" altLang="en-US" sz="3600" b="1">
                <a:solidFill>
                  <a:srgbClr val="6600FF"/>
                </a:solidFill>
                <a:latin typeface="Times New Roman" panose="02020603050405020304" pitchFamily="18" charset="0"/>
                <a:ea typeface="隶书" panose="02010509060101010101" charset="-122"/>
              </a:rPr>
              <a:t>笑谈</a:t>
            </a:r>
            <a:endParaRPr lang="zh-CN" altLang="en-US" sz="3600" b="1">
              <a:solidFill>
                <a:srgbClr val="6600FF"/>
              </a:solidFill>
              <a:latin typeface="Times New Roman" panose="02020603050405020304" pitchFamily="18" charset="0"/>
              <a:ea typeface="隶书" panose="02010509060101010101" charset="-122"/>
            </a:endParaRPr>
          </a:p>
          <a:p>
            <a:pPr>
              <a:spcBef>
                <a:spcPct val="50000"/>
              </a:spcBef>
            </a:pPr>
            <a:r>
              <a:rPr lang="zh-CN" altLang="en-US" sz="3200" b="1">
                <a:solidFill>
                  <a:srgbClr val="6600FF"/>
                </a:solidFill>
                <a:latin typeface="Times New Roman" panose="02020603050405020304" pitchFamily="18" charset="0"/>
                <a:ea typeface="隶书" panose="02010509060101010101" charset="-122"/>
              </a:rPr>
              <a:t>任凭那扁担把脊背压弯</a:t>
            </a:r>
            <a:endParaRPr lang="zh-CN" altLang="en-US" sz="3200" b="1">
              <a:solidFill>
                <a:srgbClr val="6600FF"/>
              </a:solidFill>
              <a:latin typeface="Times New Roman" panose="02020603050405020304" pitchFamily="18" charset="0"/>
              <a:ea typeface="隶书" panose="02010509060101010101" charset="-122"/>
            </a:endParaRPr>
          </a:p>
          <a:p>
            <a:pPr>
              <a:spcBef>
                <a:spcPct val="50000"/>
              </a:spcBef>
            </a:pPr>
            <a:r>
              <a:rPr lang="zh-CN" altLang="en-US" sz="3200" b="1">
                <a:solidFill>
                  <a:srgbClr val="6600FF"/>
                </a:solidFill>
                <a:latin typeface="Times New Roman" panose="02020603050405020304" pitchFamily="18" charset="0"/>
                <a:ea typeface="隶书" panose="02010509060101010101" charset="-122"/>
              </a:rPr>
              <a:t>任凭那脚板把木屐磨穿</a:t>
            </a:r>
            <a:endParaRPr lang="zh-CN" altLang="en-US" sz="3200" b="1">
              <a:solidFill>
                <a:srgbClr val="6600FF"/>
              </a:solidFill>
              <a:latin typeface="Times New Roman" panose="02020603050405020304" pitchFamily="18" charset="0"/>
              <a:ea typeface="隶书" panose="02010509060101010101" charset="-122"/>
            </a:endParaRPr>
          </a:p>
          <a:p>
            <a:pPr>
              <a:spcBef>
                <a:spcPct val="50000"/>
              </a:spcBef>
            </a:pPr>
            <a:r>
              <a:rPr lang="zh-CN" altLang="en-US" sz="3200" b="1">
                <a:solidFill>
                  <a:srgbClr val="6600FF"/>
                </a:solidFill>
                <a:latin typeface="Times New Roman" panose="02020603050405020304" pitchFamily="18" charset="0"/>
                <a:ea typeface="隶书" panose="02010509060101010101" charset="-122"/>
              </a:rPr>
              <a:t>面对着王屋与太行</a:t>
            </a:r>
            <a:endParaRPr lang="zh-CN" altLang="en-US" sz="3200" b="1">
              <a:solidFill>
                <a:srgbClr val="6600FF"/>
              </a:solidFill>
              <a:latin typeface="Times New Roman" panose="02020603050405020304" pitchFamily="18" charset="0"/>
              <a:ea typeface="隶书" panose="02010509060101010101" charset="-122"/>
            </a:endParaRPr>
          </a:p>
          <a:p>
            <a:pPr>
              <a:spcBef>
                <a:spcPct val="50000"/>
              </a:spcBef>
            </a:pPr>
            <a:r>
              <a:rPr lang="zh-CN" altLang="en-US" sz="3200" b="1">
                <a:solidFill>
                  <a:srgbClr val="6600FF"/>
                </a:solidFill>
                <a:latin typeface="Times New Roman" panose="02020603050405020304" pitchFamily="18" charset="0"/>
                <a:ea typeface="隶书" panose="02010509060101010101" charset="-122"/>
              </a:rPr>
              <a:t>凭着是一身肝胆</a:t>
            </a:r>
            <a:endParaRPr lang="zh-CN" altLang="en-US" sz="3200" b="1">
              <a:solidFill>
                <a:srgbClr val="6600FF"/>
              </a:solidFill>
              <a:latin typeface="Times New Roman" panose="02020603050405020304" pitchFamily="18" charset="0"/>
              <a:ea typeface="隶书" panose="02010509060101010101" charset="-122"/>
            </a:endParaRPr>
          </a:p>
          <a:p>
            <a:pPr>
              <a:spcBef>
                <a:spcPct val="50000"/>
              </a:spcBef>
            </a:pPr>
            <a:r>
              <a:rPr lang="zh-CN" altLang="en-US" sz="3200" b="1">
                <a:solidFill>
                  <a:srgbClr val="6600FF"/>
                </a:solidFill>
                <a:latin typeface="Times New Roman" panose="02020603050405020304" pitchFamily="18" charset="0"/>
                <a:ea typeface="隶书" panose="02010509060101010101" charset="-122"/>
              </a:rPr>
              <a:t>想起来不是那奇闻唱起来不是</a:t>
            </a:r>
            <a:r>
              <a:rPr lang="zh-CN" altLang="en-US" sz="3600" b="1">
                <a:solidFill>
                  <a:srgbClr val="6600FF"/>
                </a:solidFill>
                <a:latin typeface="Times New Roman" panose="02020603050405020304" pitchFamily="18" charset="0"/>
                <a:ea typeface="隶书" panose="02010509060101010101" charset="-122"/>
              </a:rPr>
              <a:t>笑谈</a:t>
            </a:r>
            <a:endParaRPr lang="zh-CN" altLang="en-US" sz="3600" b="1">
              <a:solidFill>
                <a:srgbClr val="6600FF"/>
              </a:solidFill>
              <a:latin typeface="Times New Roman" panose="02020603050405020304" pitchFamily="18" charset="0"/>
              <a:ea typeface="隶书" panose="02010509060101010101" charset="-122"/>
            </a:endParaRPr>
          </a:p>
          <a:p>
            <a:pPr>
              <a:spcBef>
                <a:spcPct val="50000"/>
              </a:spcBef>
            </a:pPr>
            <a:r>
              <a:rPr lang="zh-CN" altLang="en-US" sz="3200" b="1">
                <a:solidFill>
                  <a:srgbClr val="6600FF"/>
                </a:solidFill>
                <a:latin typeface="Times New Roman" panose="02020603050405020304" pitchFamily="18" charset="0"/>
                <a:ea typeface="隶书" panose="02010509060101010101" charset="-122"/>
              </a:rPr>
              <a:t>望望头上天外天</a:t>
            </a:r>
            <a:endParaRPr lang="zh-CN" altLang="en-US" sz="3200" b="1">
              <a:solidFill>
                <a:srgbClr val="6600FF"/>
              </a:solidFill>
              <a:latin typeface="Times New Roman" panose="02020603050405020304" pitchFamily="18" charset="0"/>
              <a:ea typeface="隶书" panose="02010509060101010101" charset="-122"/>
            </a:endParaRPr>
          </a:p>
          <a:p>
            <a:pPr>
              <a:spcBef>
                <a:spcPct val="50000"/>
              </a:spcBef>
            </a:pPr>
            <a:r>
              <a:rPr lang="zh-CN" altLang="en-US" sz="3200" b="1">
                <a:solidFill>
                  <a:srgbClr val="6600FF"/>
                </a:solidFill>
                <a:latin typeface="Times New Roman" panose="02020603050405020304" pitchFamily="18" charset="0"/>
                <a:ea typeface="隶书" panose="02010509060101010101" charset="-122"/>
              </a:rPr>
              <a:t>走走脚下一马平川</a:t>
            </a:r>
            <a:endParaRPr lang="zh-CN" altLang="en-US" sz="3200" b="1">
              <a:solidFill>
                <a:srgbClr val="6600FF"/>
              </a:solidFill>
              <a:latin typeface="Times New Roman" panose="02020603050405020304" pitchFamily="18" charset="0"/>
              <a:ea typeface="隶书" panose="02010509060101010101" charset="-122"/>
            </a:endParaRPr>
          </a:p>
          <a:p>
            <a:pPr>
              <a:spcBef>
                <a:spcPct val="50000"/>
              </a:spcBef>
            </a:pPr>
            <a:r>
              <a:rPr lang="zh-CN" altLang="en-US" sz="3200" b="1">
                <a:solidFill>
                  <a:srgbClr val="6600FF"/>
                </a:solidFill>
                <a:latin typeface="Times New Roman" panose="02020603050405020304" pitchFamily="18" charset="0"/>
                <a:ea typeface="隶书" panose="02010509060101010101" charset="-122"/>
              </a:rPr>
              <a:t>面对着满堂儿孙喔了却了</a:t>
            </a:r>
            <a:endParaRPr lang="zh-CN" altLang="en-US" sz="3200" b="1">
              <a:solidFill>
                <a:srgbClr val="6600FF"/>
              </a:solidFill>
              <a:latin typeface="Times New Roman" panose="02020603050405020304" pitchFamily="18" charset="0"/>
              <a:ea typeface="隶书" panose="02010509060101010101" charset="-122"/>
            </a:endParaRPr>
          </a:p>
          <a:p>
            <a:pPr>
              <a:spcBef>
                <a:spcPct val="50000"/>
              </a:spcBef>
            </a:pPr>
            <a:r>
              <a:rPr lang="zh-CN" altLang="en-US" sz="3200" b="1">
                <a:solidFill>
                  <a:srgbClr val="6600FF"/>
                </a:solidFill>
                <a:latin typeface="Times New Roman" panose="02020603050405020304" pitchFamily="18" charset="0"/>
                <a:ea typeface="隶书" panose="02010509060101010101" charset="-122"/>
              </a:rPr>
              <a:t>心中祈愿</a:t>
            </a:r>
            <a:endParaRPr lang="zh-CN" altLang="en-US" sz="3200" b="1">
              <a:solidFill>
                <a:srgbClr val="6600FF"/>
              </a:solidFill>
              <a:latin typeface="Times New Roman" panose="02020603050405020304" pitchFamily="18" charset="0"/>
              <a:ea typeface="隶书" panose="02010509060101010101" charset="-122"/>
            </a:endParaRPr>
          </a:p>
          <a:p>
            <a:pPr>
              <a:spcBef>
                <a:spcPct val="50000"/>
              </a:spcBef>
            </a:pPr>
            <a:r>
              <a:rPr lang="zh-CN" altLang="en-US" sz="3200" b="1">
                <a:solidFill>
                  <a:srgbClr val="6600FF"/>
                </a:solidFill>
                <a:latin typeface="Times New Roman" panose="02020603050405020304" pitchFamily="18" charset="0"/>
                <a:ea typeface="隶书" panose="02010509060101010101" charset="-122"/>
              </a:rPr>
              <a:t>无路难啊开路更难</a:t>
            </a:r>
            <a:endParaRPr lang="zh-CN" altLang="en-US" sz="3200" b="1">
              <a:solidFill>
                <a:srgbClr val="6600FF"/>
              </a:solidFill>
              <a:latin typeface="Times New Roman" panose="02020603050405020304" pitchFamily="18" charset="0"/>
              <a:ea typeface="隶书" panose="02010509060101010101" charset="-122"/>
            </a:endParaRPr>
          </a:p>
          <a:p>
            <a:pPr>
              <a:spcBef>
                <a:spcPct val="50000"/>
              </a:spcBef>
            </a:pPr>
            <a:r>
              <a:rPr lang="zh-CN" altLang="en-US" sz="3200" b="1">
                <a:solidFill>
                  <a:srgbClr val="6600FF"/>
                </a:solidFill>
                <a:latin typeface="Times New Roman" panose="02020603050405020304" pitchFamily="18" charset="0"/>
                <a:ea typeface="隶书" panose="02010509060101010101" charset="-122"/>
              </a:rPr>
              <a:t>所以后来人为你感叹</a:t>
            </a:r>
            <a:endParaRPr lang="zh-CN" altLang="en-US" sz="3200" b="1">
              <a:solidFill>
                <a:srgbClr val="6600FF"/>
              </a:solidFill>
              <a:latin typeface="Times New Roman" panose="02020603050405020304" pitchFamily="18" charset="0"/>
              <a:ea typeface="隶书" panose="02010509060101010101" charset="-122"/>
            </a:endParaRPr>
          </a:p>
        </p:txBody>
      </p:sp>
      <p:pic>
        <p:nvPicPr>
          <p:cNvPr id="2" name="江涛 - 愚公移山 (Live)">
            <a:hlinkClick action="ppaction://media"/>
          </p:cNvPr>
          <p:cNvPicPr>
            <a:picLocks noRot="1" noChangeAspect="1"/>
          </p:cNvPicPr>
          <p:nvPr>
            <a:audioFile r:link="rId4"/>
            <p:extLst>
              <p:ext uri="{DAA4B4D4-6D71-4841-9C94-3DE7FCFB9230}">
                <p14:media xmlns:p14="http://schemas.microsoft.com/office/powerpoint/2010/main" r:link="rId5"/>
              </p:ext>
            </p:extLst>
          </p:nvPr>
        </p:nvPicPr>
        <p:blipFill>
          <a:blip r:embed="rId3"/>
          <a:stretch>
            <a:fillRect/>
          </a:stretch>
        </p:blipFill>
        <p:spPr>
          <a:xfrm>
            <a:off x="751840" y="5062855"/>
            <a:ext cx="619125" cy="619125"/>
          </a:xfrm>
          <a:prstGeom prst="rect">
            <a:avLst/>
          </a:prstGeom>
        </p:spPr>
      </p:pic>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33795"/>
                                        </p:tgtEl>
                                        <p:attrNameLst>
                                          <p:attrName>style.visibility</p:attrName>
                                        </p:attrNameLst>
                                      </p:cBhvr>
                                      <p:to>
                                        <p:strVal val="visible"/>
                                      </p:to>
                                    </p:set>
                                    <p:animEffect transition="in" filter="blinds(vertical)">
                                      <p:cBhvr>
                                        <p:cTn id="7" dur="500"/>
                                        <p:tgtEl>
                                          <p:spTgt spid="3379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499"/>
                                          </p:stCondLst>
                                        </p:cTn>
                                        <p:tgtEl>
                                          <p:spTgt spid="33794"/>
                                        </p:tgtEl>
                                        <p:attrNameLst>
                                          <p:attrName>style.visibility</p:attrName>
                                        </p:attrNameLst>
                                      </p:cBhvr>
                                      <p:to>
                                        <p:strVal val="visible"/>
                                      </p:to>
                                    </p:set>
                                  </p:childTnLst>
                                </p:cTn>
                              </p:par>
                            </p:childTnLst>
                          </p:cTn>
                        </p:par>
                        <p:par>
                          <p:cTn id="12" fill="hold" nodeType="afterGroup">
                            <p:stCondLst>
                              <p:cond delay="500"/>
                            </p:stCondLst>
                            <p:childTnLst>
                              <p:par>
                                <p:cTn id="13" presetID="1" presetClass="mediacall" presetSubtype="0" fill="hold" nodeType="afterEffect">
                                  <p:stCondLst>
                                    <p:cond delay="0"/>
                                  </p:stCondLst>
                                  <p:childTnLst>
                                    <p:cmd type="call" cmd="playFrom(0.0)">
                                      <p:cBhvr additive="base">
                                        <p:cTn id="14" dur="191947"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5" fill="hold" display="0">
                  <p:stCondLst>
                    <p:cond delay="indefinite"/>
                  </p:stCondLst>
                  <p:endCondLst>
                    <p:cond evt="onPrev" delay="0">
                      <p:tgtEl>
                        <p:sldTgt/>
                      </p:tgtEl>
                    </p:cond>
                    <p:cond evt="onStopAudio" delay="0">
                      <p:tgtEl>
                        <p:sldTgt/>
                      </p:tgtEl>
                    </p:cond>
                  </p:endCondLst>
                </p:cTn>
                <p:tgtEl>
                  <p:spTgt spid="2"/>
                </p:tgtEl>
              </p:cMediaNode>
            </p:audio>
          </p:childTnLst>
        </p:cTn>
      </p:par>
    </p:tnLst>
    <p:bldLst>
      <p:bldP spid="3379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7588" name="Text Box 4"/>
          <p:cNvSpPr txBox="1"/>
          <p:nvPr/>
        </p:nvSpPr>
        <p:spPr>
          <a:xfrm>
            <a:off x="4495800" y="1752600"/>
            <a:ext cx="4191000" cy="4194175"/>
          </a:xfrm>
          <a:prstGeom prst="rect">
            <a:avLst/>
          </a:prstGeom>
          <a:noFill/>
          <a:ln w="9525">
            <a:noFill/>
          </a:ln>
        </p:spPr>
        <p:txBody>
          <a:bodyPr>
            <a:spAutoFit/>
          </a:bodyPr>
          <a:lstStyle/>
          <a:p>
            <a:pPr>
              <a:lnSpc>
                <a:spcPct val="120000"/>
              </a:lnSpc>
              <a:spcBef>
                <a:spcPct val="50000"/>
              </a:spcBef>
            </a:pPr>
            <a:r>
              <a:rPr lang="en-US" altLang="zh-CN" sz="2800" b="1">
                <a:solidFill>
                  <a:srgbClr val="FF0000"/>
                </a:solidFill>
                <a:latin typeface="Arial" panose="020b0604020202020204" pitchFamily="34" charset="0"/>
                <a:ea typeface="华文楷体" panose="02010600040101010101" pitchFamily="2" charset="-122"/>
              </a:rPr>
              <a:t>     《</a:t>
            </a:r>
            <a:r>
              <a:rPr lang="zh-CN" altLang="en-US" sz="2800" b="1">
                <a:solidFill>
                  <a:srgbClr val="FF0000"/>
                </a:solidFill>
                <a:latin typeface="Arial" panose="020b0604020202020204" pitchFamily="34" charset="0"/>
                <a:ea typeface="华文楷体" panose="02010600040101010101" pitchFamily="2" charset="-122"/>
              </a:rPr>
              <a:t>列子</a:t>
            </a:r>
            <a:r>
              <a:rPr lang="en-US" altLang="zh-CN" sz="2800" b="1">
                <a:solidFill>
                  <a:srgbClr val="FF0000"/>
                </a:solidFill>
                <a:latin typeface="Arial" panose="020b0604020202020204" pitchFamily="34" charset="0"/>
                <a:ea typeface="华文楷体" panose="02010600040101010101" pitchFamily="2" charset="-122"/>
              </a:rPr>
              <a:t>》</a:t>
            </a:r>
            <a:r>
              <a:rPr lang="zh-CN" altLang="en-US" sz="2800" b="1">
                <a:latin typeface="Arial" panose="020b0604020202020204" pitchFamily="34" charset="0"/>
                <a:ea typeface="华文楷体" panose="02010600040101010101" pitchFamily="2" charset="-122"/>
              </a:rPr>
              <a:t>相传为</a:t>
            </a:r>
            <a:r>
              <a:rPr lang="zh-CN" altLang="en-US" sz="2800" b="1">
                <a:solidFill>
                  <a:srgbClr val="FF0000"/>
                </a:solidFill>
                <a:latin typeface="Arial" panose="020b0604020202020204" pitchFamily="34" charset="0"/>
                <a:ea typeface="华文楷体" panose="02010600040101010101" pitchFamily="2" charset="-122"/>
              </a:rPr>
              <a:t>列御寇</a:t>
            </a:r>
            <a:r>
              <a:rPr lang="zh-CN" altLang="en-US" sz="2800" b="1">
                <a:latin typeface="Arial" panose="020b0604020202020204" pitchFamily="34" charset="0"/>
                <a:ea typeface="华文楷体" panose="02010600040101010101" pitchFamily="2" charset="-122"/>
              </a:rPr>
              <a:t>撰写。</a:t>
            </a:r>
            <a:r>
              <a:rPr lang="en-US" altLang="zh-CN" sz="2800" b="1">
                <a:latin typeface="Arial" panose="020b0604020202020204" pitchFamily="34" charset="0"/>
                <a:ea typeface="华文楷体" panose="02010600040101010101" pitchFamily="2" charset="-122"/>
              </a:rPr>
              <a:t>《</a:t>
            </a:r>
            <a:r>
              <a:rPr lang="zh-CN" altLang="en-US" sz="2800" b="1">
                <a:latin typeface="Arial" panose="020b0604020202020204" pitchFamily="34" charset="0"/>
                <a:ea typeface="华文楷体" panose="02010600040101010101" pitchFamily="2" charset="-122"/>
              </a:rPr>
              <a:t>汉书</a:t>
            </a:r>
            <a:r>
              <a:rPr lang="en-US" altLang="zh-CN" sz="2800" b="1">
                <a:latin typeface="华文楷体" panose="02010600040101010101" pitchFamily="2" charset="-122"/>
                <a:ea typeface="华文楷体" panose="02010600040101010101" pitchFamily="2" charset="-122"/>
              </a:rPr>
              <a:t>·</a:t>
            </a:r>
            <a:r>
              <a:rPr lang="zh-CN" altLang="en-US" sz="2800" b="1">
                <a:latin typeface="Arial" panose="020b0604020202020204" pitchFamily="34" charset="0"/>
                <a:ea typeface="华文楷体" panose="02010600040101010101" pitchFamily="2" charset="-122"/>
              </a:rPr>
              <a:t>艺文志</a:t>
            </a:r>
            <a:r>
              <a:rPr lang="en-US" altLang="zh-CN" sz="2800" b="1">
                <a:latin typeface="Arial" panose="020b0604020202020204" pitchFamily="34" charset="0"/>
                <a:ea typeface="华文楷体" panose="02010600040101010101" pitchFamily="2" charset="-122"/>
              </a:rPr>
              <a:t>》</a:t>
            </a:r>
            <a:r>
              <a:rPr lang="zh-CN" altLang="en-US" sz="2800" b="1">
                <a:latin typeface="Arial" panose="020b0604020202020204" pitchFamily="34" charset="0"/>
                <a:ea typeface="华文楷体" panose="02010600040101010101" pitchFamily="2" charset="-122"/>
              </a:rPr>
              <a:t>所录</a:t>
            </a:r>
            <a:r>
              <a:rPr lang="en-US" altLang="zh-CN" sz="2800" b="1">
                <a:latin typeface="Arial" panose="020b0604020202020204" pitchFamily="34" charset="0"/>
                <a:ea typeface="华文楷体" panose="02010600040101010101" pitchFamily="2" charset="-122"/>
              </a:rPr>
              <a:t>《</a:t>
            </a:r>
            <a:r>
              <a:rPr lang="zh-CN" altLang="en-US" sz="2800" b="1">
                <a:latin typeface="Arial" panose="020b0604020202020204" pitchFamily="34" charset="0"/>
                <a:ea typeface="华文楷体" panose="02010600040101010101" pitchFamily="2" charset="-122"/>
              </a:rPr>
              <a:t>列子</a:t>
            </a:r>
            <a:r>
              <a:rPr lang="en-US" altLang="zh-CN" sz="2800" b="1">
                <a:latin typeface="Arial" panose="020b0604020202020204" pitchFamily="34" charset="0"/>
                <a:ea typeface="华文楷体" panose="02010600040101010101" pitchFamily="2" charset="-122"/>
              </a:rPr>
              <a:t>》</a:t>
            </a:r>
            <a:r>
              <a:rPr lang="zh-CN" altLang="en-US" sz="2800" b="1">
                <a:latin typeface="Arial" panose="020b0604020202020204" pitchFamily="34" charset="0"/>
                <a:ea typeface="华文楷体" panose="02010600040101010101" pitchFamily="2" charset="-122"/>
              </a:rPr>
              <a:t>八篇，早已散佚。今本</a:t>
            </a:r>
            <a:r>
              <a:rPr lang="en-US" altLang="zh-CN" sz="2800" b="1">
                <a:latin typeface="Arial" panose="020b0604020202020204" pitchFamily="34" charset="0"/>
                <a:ea typeface="华文楷体" panose="02010600040101010101" pitchFamily="2" charset="-122"/>
              </a:rPr>
              <a:t>《</a:t>
            </a:r>
            <a:r>
              <a:rPr lang="zh-CN" altLang="en-US" sz="2800" b="1">
                <a:latin typeface="Arial" panose="020b0604020202020204" pitchFamily="34" charset="0"/>
                <a:ea typeface="华文楷体" panose="02010600040101010101" pitchFamily="2" charset="-122"/>
              </a:rPr>
              <a:t>列子</a:t>
            </a:r>
            <a:r>
              <a:rPr lang="en-US" altLang="zh-CN" sz="2800" b="1">
                <a:latin typeface="Arial" panose="020b0604020202020204" pitchFamily="34" charset="0"/>
                <a:ea typeface="华文楷体" panose="02010600040101010101" pitchFamily="2" charset="-122"/>
              </a:rPr>
              <a:t>》</a:t>
            </a:r>
            <a:r>
              <a:rPr lang="zh-CN" altLang="en-US" sz="2800" b="1">
                <a:latin typeface="Arial" panose="020b0604020202020204" pitchFamily="34" charset="0"/>
                <a:ea typeface="华文楷体" panose="02010600040101010101" pitchFamily="2" charset="-122"/>
              </a:rPr>
              <a:t>八篇，可能是东晋人根据古代有关资料编写而成，里面保存了不少先秦时期的</a:t>
            </a:r>
            <a:r>
              <a:rPr lang="zh-CN" altLang="en-US" sz="2800" b="1">
                <a:solidFill>
                  <a:srgbClr val="FF0000"/>
                </a:solidFill>
                <a:latin typeface="Arial" panose="020b0604020202020204" pitchFamily="34" charset="0"/>
                <a:ea typeface="华文楷体" panose="02010600040101010101" pitchFamily="2" charset="-122"/>
              </a:rPr>
              <a:t>寓言故事和神话传说。</a:t>
            </a:r>
            <a:endParaRPr lang="zh-CN" altLang="en-US" sz="2800" b="1">
              <a:solidFill>
                <a:srgbClr val="FF0000"/>
              </a:solidFill>
              <a:latin typeface="Arial" panose="020b0604020202020204" pitchFamily="34" charset="0"/>
              <a:ea typeface="华文楷体" panose="02010600040101010101" pitchFamily="2" charset="-122"/>
            </a:endParaRPr>
          </a:p>
        </p:txBody>
      </p:sp>
      <p:grpSp>
        <p:nvGrpSpPr>
          <p:cNvPr id="2" name="Group 7"/>
          <p:cNvGrpSpPr/>
          <p:nvPr/>
        </p:nvGrpSpPr>
        <p:grpSpPr>
          <a:xfrm>
            <a:off x="2971800" y="381000"/>
            <a:ext cx="3048000" cy="1041400"/>
            <a:chOff x="1872" y="528"/>
            <a:chExt cx="1920" cy="624"/>
          </a:xfrm>
        </p:grpSpPr>
        <p:sp>
          <p:nvSpPr>
            <p:cNvPr id="7173" name="AutoShape 8"/>
            <p:cNvSpPr/>
            <p:nvPr/>
          </p:nvSpPr>
          <p:spPr>
            <a:xfrm>
              <a:off x="1872" y="528"/>
              <a:ext cx="1920" cy="624"/>
            </a:xfrm>
            <a:prstGeom prst="bevel">
              <a:avLst>
                <a:gd name="adj" fmla="val 12500"/>
              </a:avLst>
            </a:prstGeom>
            <a:solidFill>
              <a:srgbClr val="FF00FF"/>
            </a:solidFill>
            <a:ln w="9525" cap="flat" cmpd="sng">
              <a:solidFill>
                <a:schemeClr val="tx1"/>
              </a:solidFill>
              <a:prstDash val="solid"/>
              <a:miter/>
              <a:headEnd type="none" w="med" len="med"/>
              <a:tailEnd type="none" w="med" len="med"/>
            </a:ln>
          </p:spPr>
          <p:txBody>
            <a:bodyPr wrap="none" anchor="ctr"/>
            <a:lstStyle/>
            <a:p>
              <a:endParaRPr lang="zh-CN" altLang="zh-CN" sz="2800" b="1">
                <a:latin typeface="Times New Roman" panose="02020603050405020304" pitchFamily="18" charset="0"/>
                <a:ea typeface="华文楷体" panose="02010600040101010101" pitchFamily="2" charset="-122"/>
              </a:endParaRPr>
            </a:p>
          </p:txBody>
        </p:sp>
        <p:sp>
          <p:nvSpPr>
            <p:cNvPr id="7174" name="Text Box 9"/>
            <p:cNvSpPr txBox="1"/>
            <p:nvPr/>
          </p:nvSpPr>
          <p:spPr>
            <a:xfrm>
              <a:off x="1968" y="576"/>
              <a:ext cx="1728" cy="456"/>
            </a:xfrm>
            <a:prstGeom prst="rect">
              <a:avLst/>
            </a:prstGeom>
            <a:solidFill>
              <a:srgbClr val="FFCC99"/>
            </a:solidFill>
            <a:ln w="9525">
              <a:noFill/>
            </a:ln>
          </p:spPr>
          <p:txBody>
            <a:bodyPr>
              <a:spAutoFit/>
            </a:bodyPr>
            <a:lstStyle/>
            <a:p>
              <a:pPr>
                <a:spcBef>
                  <a:spcPct val="50000"/>
                </a:spcBef>
              </a:pPr>
              <a:r>
                <a:rPr lang="en-US" altLang="zh-CN" sz="4400" b="1">
                  <a:solidFill>
                    <a:srgbClr val="0000FF"/>
                  </a:solidFill>
                  <a:latin typeface="Arial" panose="020b0604020202020204" pitchFamily="34" charset="0"/>
                  <a:ea typeface="华文行楷" panose="02010800040101010101" pitchFamily="2" charset="-122"/>
                </a:rPr>
                <a:t> </a:t>
              </a:r>
              <a:r>
                <a:rPr lang="zh-CN" altLang="en-US" sz="4400" b="1">
                  <a:solidFill>
                    <a:srgbClr val="0000FF"/>
                  </a:solidFill>
                  <a:latin typeface="Arial" panose="020b0604020202020204" pitchFamily="34" charset="0"/>
                  <a:ea typeface="华文行楷" panose="02010800040101010101" pitchFamily="2" charset="-122"/>
                </a:rPr>
                <a:t>作品简介</a:t>
              </a:r>
              <a:endParaRPr lang="zh-CN" altLang="en-US" sz="4400" b="1">
                <a:solidFill>
                  <a:srgbClr val="0000FF"/>
                </a:solidFill>
                <a:latin typeface="Arial" panose="020b0604020202020204" pitchFamily="34" charset="0"/>
                <a:ea typeface="华文行楷" panose="02010800040101010101" pitchFamily="2" charset="-122"/>
              </a:endParaRPr>
            </a:p>
          </p:txBody>
        </p:sp>
      </p:grpSp>
      <p:pic>
        <p:nvPicPr>
          <p:cNvPr id="67594" name="Picture 10" descr="1"/>
          <p:cNvPicPr>
            <a:picLocks noChangeAspect="1"/>
          </p:cNvPicPr>
          <p:nvPr/>
        </p:nvPicPr>
        <p:blipFill>
          <a:blip r:embed="rId2"/>
          <a:stretch>
            <a:fillRect/>
          </a:stretch>
        </p:blipFill>
        <p:spPr>
          <a:xfrm>
            <a:off x="1066800" y="1752600"/>
            <a:ext cx="3211513" cy="4495800"/>
          </a:xfrm>
          <a:prstGeom prst="rect">
            <a:avLst/>
          </a:prstGeom>
          <a:noFill/>
          <a:ln w="9525">
            <a:noFill/>
          </a:ln>
        </p:spPr>
      </p:pic>
    </p:spTree>
  </p:cSld>
  <p:clrMapOvr>
    <a:masterClrMapping/>
  </p:clrMapOvr>
  <p:transition>
    <p:checke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
                                        <p:tgtEl>
                                          <p:spTgt spid="2"/>
                                        </p:tgtEl>
                                      </p:cBhvr>
                                    </p:animEffect>
                                    <p:anim calcmode="lin" valueType="num">
                                      <p:cBhvr>
                                        <p:cTn id="8" dur="400" fill="hold"/>
                                        <p:tgtEl>
                                          <p:spTgt spid="2"/>
                                        </p:tgtEl>
                                        <p:attrNameLst>
                                          <p:attrName>ppt_x</p:attrName>
                                        </p:attrNameLst>
                                      </p:cBhvr>
                                      <p:tavLst>
                                        <p:tav tm="0">
                                          <p:val>
                                            <p:strVal val="#ppt_x"/>
                                          </p:val>
                                        </p:tav>
                                        <p:tav tm="100000">
                                          <p:val>
                                            <p:strVal val="#ppt_x"/>
                                          </p:val>
                                        </p:tav>
                                      </p:tavLst>
                                    </p:anim>
                                    <p:anim calcmode="lin" valueType="num">
                                      <p:cBhvr>
                                        <p:cTn id="9" dur="400" fill="hold"/>
                                        <p:tgtEl>
                                          <p:spTgt spid="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nodeType="clickPar">
                      <p:stCondLst>
                        <p:cond delay="indefinite"/>
                      </p:stCondLst>
                      <p:childTnLst>
                        <p:par>
                          <p:cTn id="13" fill="hold" nodeType="afterGroup">
                            <p:stCondLst>
                              <p:cond delay="0"/>
                            </p:stCondLst>
                            <p:childTnLst>
                              <p:par>
                                <p:cTn id="14" presetID="31" presetClass="entr" presetSubtype="0" fill="hold" nodeType="clickEffect">
                                  <p:stCondLst>
                                    <p:cond delay="0"/>
                                  </p:stCondLst>
                                  <p:iterate type="lt">
                                    <p:tmPct val="5000"/>
                                  </p:iterate>
                                  <p:childTnLst>
                                    <p:set>
                                      <p:cBhvr>
                                        <p:cTn id="15" dur="1" fill="hold">
                                          <p:stCondLst>
                                            <p:cond delay="0"/>
                                          </p:stCondLst>
                                        </p:cTn>
                                        <p:tgtEl>
                                          <p:spTgt spid="67594"/>
                                        </p:tgtEl>
                                        <p:attrNameLst>
                                          <p:attrName>style.visibility</p:attrName>
                                        </p:attrNameLst>
                                      </p:cBhvr>
                                      <p:to>
                                        <p:strVal val="visible"/>
                                      </p:to>
                                    </p:set>
                                    <p:anim calcmode="lin" valueType="num">
                                      <p:cBhvr>
                                        <p:cTn id="16" dur="1000" fill="hold"/>
                                        <p:tgtEl>
                                          <p:spTgt spid="67594"/>
                                        </p:tgtEl>
                                        <p:attrNameLst>
                                          <p:attrName>ppt_w</p:attrName>
                                        </p:attrNameLst>
                                      </p:cBhvr>
                                      <p:tavLst>
                                        <p:tav tm="0">
                                          <p:val>
                                            <p:fltVal val="0"/>
                                          </p:val>
                                        </p:tav>
                                        <p:tav tm="100000">
                                          <p:val>
                                            <p:strVal val="#ppt_w"/>
                                          </p:val>
                                        </p:tav>
                                      </p:tavLst>
                                    </p:anim>
                                    <p:anim calcmode="lin" valueType="num">
                                      <p:cBhvr>
                                        <p:cTn id="17" dur="1000" fill="hold"/>
                                        <p:tgtEl>
                                          <p:spTgt spid="67594"/>
                                        </p:tgtEl>
                                        <p:attrNameLst>
                                          <p:attrName>ppt_h</p:attrName>
                                        </p:attrNameLst>
                                      </p:cBhvr>
                                      <p:tavLst>
                                        <p:tav tm="0">
                                          <p:val>
                                            <p:fltVal val="0"/>
                                          </p:val>
                                        </p:tav>
                                        <p:tav tm="100000">
                                          <p:val>
                                            <p:strVal val="#ppt_h"/>
                                          </p:val>
                                        </p:tav>
                                      </p:tavLst>
                                    </p:anim>
                                    <p:anim calcmode="lin" valueType="num">
                                      <p:cBhvr>
                                        <p:cTn id="18" dur="1000" fill="hold"/>
                                        <p:tgtEl>
                                          <p:spTgt spid="67594"/>
                                        </p:tgtEl>
                                        <p:attrNameLst>
                                          <p:attrName>style.rotation</p:attrName>
                                        </p:attrNameLst>
                                      </p:cBhvr>
                                      <p:tavLst>
                                        <p:tav tm="0">
                                          <p:val>
                                            <p:fltVal val="90"/>
                                          </p:val>
                                        </p:tav>
                                        <p:tav tm="100000">
                                          <p:val>
                                            <p:fltVal val="0"/>
                                          </p:val>
                                        </p:tav>
                                      </p:tavLst>
                                    </p:anim>
                                    <p:animEffect transition="in" filter="fade">
                                      <p:cBhvr>
                                        <p:cTn id="19" dur="1000"/>
                                        <p:tgtEl>
                                          <p:spTgt spid="67594"/>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7" presetClass="entr" presetSubtype="10" fill="hold" grpId="0" nodeType="clickEffect">
                                  <p:stCondLst>
                                    <p:cond delay="0"/>
                                  </p:stCondLst>
                                  <p:childTnLst>
                                    <p:set>
                                      <p:cBhvr>
                                        <p:cTn id="23" dur="1" fill="hold">
                                          <p:stCondLst>
                                            <p:cond delay="0"/>
                                          </p:stCondLst>
                                        </p:cTn>
                                        <p:tgtEl>
                                          <p:spTgt spid="67588"/>
                                        </p:tgtEl>
                                        <p:attrNameLst>
                                          <p:attrName>style.visibility</p:attrName>
                                        </p:attrNameLst>
                                      </p:cBhvr>
                                      <p:to>
                                        <p:strVal val="visible"/>
                                      </p:to>
                                    </p:set>
                                    <p:anim calcmode="lin" valueType="num">
                                      <p:cBhvr>
                                        <p:cTn id="24" dur="500" fill="hold"/>
                                        <p:tgtEl>
                                          <p:spTgt spid="67588"/>
                                        </p:tgtEl>
                                        <p:attrNameLst>
                                          <p:attrName>ppt_w</p:attrName>
                                        </p:attrNameLst>
                                      </p:cBhvr>
                                      <p:tavLst>
                                        <p:tav tm="0">
                                          <p:val>
                                            <p:fltVal val="0"/>
                                          </p:val>
                                        </p:tav>
                                        <p:tav tm="100000">
                                          <p:val>
                                            <p:strVal val="#ppt_w"/>
                                          </p:val>
                                        </p:tav>
                                      </p:tavLst>
                                    </p:anim>
                                    <p:anim calcmode="lin" valueType="num">
                                      <p:cBhvr>
                                        <p:cTn id="25" dur="500" fill="hold"/>
                                        <p:tgtEl>
                                          <p:spTgt spid="6758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8"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2" name="Group 5"/>
          <p:cNvGrpSpPr/>
          <p:nvPr/>
        </p:nvGrpSpPr>
        <p:grpSpPr>
          <a:xfrm>
            <a:off x="2971800" y="457200"/>
            <a:ext cx="3048000" cy="1041400"/>
            <a:chOff x="1872" y="528"/>
            <a:chExt cx="1920" cy="624"/>
          </a:xfrm>
        </p:grpSpPr>
        <p:sp>
          <p:nvSpPr>
            <p:cNvPr id="6150" name="AutoShape 6"/>
            <p:cNvSpPr/>
            <p:nvPr/>
          </p:nvSpPr>
          <p:spPr>
            <a:xfrm>
              <a:off x="1872" y="528"/>
              <a:ext cx="1920" cy="624"/>
            </a:xfrm>
            <a:prstGeom prst="bevel">
              <a:avLst>
                <a:gd name="adj" fmla="val 12500"/>
              </a:avLst>
            </a:prstGeom>
            <a:solidFill>
              <a:srgbClr val="FF00FF"/>
            </a:solidFill>
            <a:ln w="9525" cap="flat" cmpd="sng">
              <a:solidFill>
                <a:schemeClr val="tx1"/>
              </a:solidFill>
              <a:prstDash val="solid"/>
              <a:miter/>
              <a:headEnd type="none" w="med" len="med"/>
              <a:tailEnd type="none" w="med" len="med"/>
            </a:ln>
          </p:spPr>
          <p:txBody>
            <a:bodyPr wrap="none" anchor="ctr"/>
            <a:lstStyle/>
            <a:p>
              <a:endParaRPr lang="zh-CN" altLang="zh-CN" sz="2800" b="1">
                <a:latin typeface="Times New Roman" panose="02020603050405020304" pitchFamily="18" charset="0"/>
                <a:ea typeface="华文楷体" panose="02010600040101010101" pitchFamily="2" charset="-122"/>
              </a:endParaRPr>
            </a:p>
          </p:txBody>
        </p:sp>
        <p:sp>
          <p:nvSpPr>
            <p:cNvPr id="6151" name="Text Box 7"/>
            <p:cNvSpPr txBox="1"/>
            <p:nvPr/>
          </p:nvSpPr>
          <p:spPr>
            <a:xfrm>
              <a:off x="1968" y="576"/>
              <a:ext cx="1728" cy="456"/>
            </a:xfrm>
            <a:prstGeom prst="rect">
              <a:avLst/>
            </a:prstGeom>
            <a:solidFill>
              <a:srgbClr val="FFCC99"/>
            </a:solidFill>
            <a:ln w="9525">
              <a:noFill/>
            </a:ln>
          </p:spPr>
          <p:txBody>
            <a:bodyPr>
              <a:spAutoFit/>
            </a:bodyPr>
            <a:lstStyle/>
            <a:p>
              <a:pPr>
                <a:spcBef>
                  <a:spcPct val="50000"/>
                </a:spcBef>
              </a:pPr>
              <a:r>
                <a:rPr lang="en-US" altLang="zh-CN" sz="4400" b="1">
                  <a:solidFill>
                    <a:srgbClr val="0000FF"/>
                  </a:solidFill>
                  <a:latin typeface="Arial" panose="020b0604020202020204" pitchFamily="34" charset="0"/>
                  <a:ea typeface="华文行楷" panose="02010800040101010101" pitchFamily="2" charset="-122"/>
                </a:rPr>
                <a:t> </a:t>
              </a:r>
              <a:r>
                <a:rPr lang="zh-CN" altLang="en-US" sz="4400" b="1">
                  <a:solidFill>
                    <a:srgbClr val="0000FF"/>
                  </a:solidFill>
                  <a:latin typeface="Arial" panose="020b0604020202020204" pitchFamily="34" charset="0"/>
                  <a:ea typeface="华文行楷" panose="02010800040101010101" pitchFamily="2" charset="-122"/>
                </a:rPr>
                <a:t>作者简介</a:t>
              </a:r>
              <a:endParaRPr lang="zh-CN" altLang="en-US" sz="4400" b="1">
                <a:solidFill>
                  <a:srgbClr val="0000FF"/>
                </a:solidFill>
                <a:latin typeface="Arial" panose="020b0604020202020204" pitchFamily="34" charset="0"/>
                <a:ea typeface="华文行楷" panose="02010800040101010101" pitchFamily="2" charset="-122"/>
              </a:endParaRPr>
            </a:p>
          </p:txBody>
        </p:sp>
      </p:grpSp>
      <p:sp>
        <p:nvSpPr>
          <p:cNvPr id="123913" name="Text Box 9"/>
          <p:cNvSpPr txBox="1"/>
          <p:nvPr/>
        </p:nvSpPr>
        <p:spPr>
          <a:xfrm>
            <a:off x="3352800" y="1676400"/>
            <a:ext cx="5486400" cy="4819650"/>
          </a:xfrm>
          <a:prstGeom prst="rect">
            <a:avLst/>
          </a:prstGeom>
          <a:noFill/>
          <a:ln w="9525">
            <a:noFill/>
          </a:ln>
        </p:spPr>
        <p:txBody>
          <a:bodyPr>
            <a:spAutoFit/>
          </a:bodyPr>
          <a:lstStyle/>
          <a:p>
            <a:pPr>
              <a:lnSpc>
                <a:spcPct val="120000"/>
              </a:lnSpc>
              <a:spcBef>
                <a:spcPct val="20000"/>
              </a:spcBef>
            </a:pPr>
            <a:r>
              <a:rPr lang="en-US" altLang="zh-CN" sz="3200" b="1">
                <a:latin typeface="Arial" panose="020b0604020202020204" pitchFamily="34" charset="0"/>
                <a:ea typeface="华文楷体" panose="02010600040101010101" pitchFamily="2" charset="-122"/>
              </a:rPr>
              <a:t>       </a:t>
            </a:r>
            <a:r>
              <a:rPr lang="zh-CN" altLang="en-US" sz="3200" b="1">
                <a:solidFill>
                  <a:srgbClr val="FF0000"/>
                </a:solidFill>
                <a:latin typeface="Arial" panose="020b0604020202020204" pitchFamily="34" charset="0"/>
                <a:ea typeface="华文楷体" panose="02010600040101010101" pitchFamily="2" charset="-122"/>
              </a:rPr>
              <a:t>列御寇，</a:t>
            </a:r>
            <a:r>
              <a:rPr lang="zh-CN" altLang="en-US" sz="3200" b="1">
                <a:latin typeface="Arial" panose="020b0604020202020204" pitchFamily="34" charset="0"/>
                <a:ea typeface="华文楷体" panose="02010600040101010101" pitchFamily="2" charset="-122"/>
              </a:rPr>
              <a:t>名</a:t>
            </a:r>
            <a:r>
              <a:rPr lang="zh-CN" altLang="en-US" sz="3200" b="1">
                <a:solidFill>
                  <a:srgbClr val="FF0000"/>
                </a:solidFill>
                <a:latin typeface="Arial" panose="020b0604020202020204" pitchFamily="34" charset="0"/>
                <a:ea typeface="华文楷体" panose="02010600040101010101" pitchFamily="2" charset="-122"/>
              </a:rPr>
              <a:t>寇</a:t>
            </a:r>
            <a:r>
              <a:rPr lang="zh-CN" altLang="en-US" sz="3200" b="1">
                <a:latin typeface="Arial" panose="020b0604020202020204" pitchFamily="34" charset="0"/>
                <a:ea typeface="华文楷体" panose="02010600040101010101" pitchFamily="2" charset="-122"/>
              </a:rPr>
              <a:t>，又名</a:t>
            </a:r>
            <a:r>
              <a:rPr lang="zh-CN" altLang="en-US" sz="3200" b="1">
                <a:solidFill>
                  <a:srgbClr val="FF0000"/>
                </a:solidFill>
                <a:latin typeface="Arial" panose="020b0604020202020204" pitchFamily="34" charset="0"/>
                <a:ea typeface="华文楷体" panose="02010600040101010101" pitchFamily="2" charset="-122"/>
              </a:rPr>
              <a:t>御寇</a:t>
            </a:r>
            <a:r>
              <a:rPr lang="zh-CN" altLang="en-US" sz="3200" b="1">
                <a:latin typeface="Arial" panose="020b0604020202020204" pitchFamily="34" charset="0"/>
                <a:ea typeface="华文楷体" panose="02010600040101010101" pitchFamily="2" charset="-122"/>
              </a:rPr>
              <a:t>（又称</a:t>
            </a:r>
            <a:r>
              <a:rPr lang="zh-CN" altLang="en-US" sz="3200" b="1">
                <a:latin typeface="华文楷体" panose="02010600040101010101" pitchFamily="2" charset="-122"/>
                <a:ea typeface="华文楷体" panose="02010600040101010101" pitchFamily="2" charset="-122"/>
              </a:rPr>
              <a:t>“</a:t>
            </a:r>
            <a:r>
              <a:rPr lang="zh-CN" altLang="en-US" sz="3200" b="1">
                <a:latin typeface="Arial" panose="020b0604020202020204" pitchFamily="34" charset="0"/>
                <a:ea typeface="华文楷体" panose="02010600040101010101" pitchFamily="2" charset="-122"/>
              </a:rPr>
              <a:t>圄寇</a:t>
            </a:r>
            <a:r>
              <a:rPr lang="zh-CN" altLang="en-US" sz="3200" b="1">
                <a:latin typeface="华文楷体" panose="02010600040101010101" pitchFamily="2" charset="-122"/>
                <a:ea typeface="华文楷体" panose="02010600040101010101" pitchFamily="2" charset="-122"/>
              </a:rPr>
              <a:t>”“</a:t>
            </a:r>
            <a:r>
              <a:rPr lang="zh-CN" altLang="en-US" sz="3200" b="1">
                <a:latin typeface="Arial" panose="020b0604020202020204" pitchFamily="34" charset="0"/>
                <a:ea typeface="华文楷体" panose="02010600040101010101" pitchFamily="2" charset="-122"/>
              </a:rPr>
              <a:t>国寇</a:t>
            </a:r>
            <a:r>
              <a:rPr lang="zh-CN" altLang="en-US" sz="3200" b="1">
                <a:latin typeface="华文楷体" panose="02010600040101010101" pitchFamily="2" charset="-122"/>
                <a:ea typeface="华文楷体" panose="02010600040101010101" pitchFamily="2" charset="-122"/>
              </a:rPr>
              <a:t>”</a:t>
            </a:r>
            <a:r>
              <a:rPr lang="zh-CN" altLang="en-US" sz="3200" b="1">
                <a:latin typeface="Arial" panose="020b0604020202020204" pitchFamily="34" charset="0"/>
                <a:ea typeface="华文楷体" panose="02010600040101010101" pitchFamily="2" charset="-122"/>
              </a:rPr>
              <a:t>），</a:t>
            </a:r>
            <a:r>
              <a:rPr lang="zh-CN" altLang="en-US" sz="3200" b="1">
                <a:solidFill>
                  <a:srgbClr val="FF0000"/>
                </a:solidFill>
                <a:latin typeface="Arial" panose="020b0604020202020204" pitchFamily="34" charset="0"/>
                <a:ea typeface="华文楷体" panose="02010600040101010101" pitchFamily="2" charset="-122"/>
              </a:rPr>
              <a:t>战国前期思想家</a:t>
            </a:r>
            <a:r>
              <a:rPr lang="zh-CN" altLang="en-US" sz="3200" b="1">
                <a:latin typeface="Arial" panose="020b0604020202020204" pitchFamily="34" charset="0"/>
                <a:ea typeface="华文楷体" panose="02010600040101010101" pitchFamily="2" charset="-122"/>
              </a:rPr>
              <a:t>，是继老子和庄子之后的又一位</a:t>
            </a:r>
            <a:r>
              <a:rPr lang="zh-CN" altLang="en-US" sz="3200" b="1">
                <a:solidFill>
                  <a:srgbClr val="FF0000"/>
                </a:solidFill>
                <a:latin typeface="Arial" panose="020b0604020202020204" pitchFamily="34" charset="0"/>
                <a:ea typeface="华文楷体" panose="02010600040101010101" pitchFamily="2" charset="-122"/>
              </a:rPr>
              <a:t>道家</a:t>
            </a:r>
            <a:r>
              <a:rPr lang="zh-CN" altLang="en-US" sz="3200" b="1">
                <a:latin typeface="Arial" panose="020b0604020202020204" pitchFamily="34" charset="0"/>
                <a:ea typeface="华文楷体" panose="02010600040101010101" pitchFamily="2" charset="-122"/>
              </a:rPr>
              <a:t>思想代表人物，郑国莆田（今河南郑州）人。其学本于黄帝老子，主张虚静、无为，被道家尊为前辈。</a:t>
            </a:r>
            <a:endParaRPr lang="zh-CN" altLang="en-US" sz="3200" b="1">
              <a:latin typeface="Arial" panose="020b0604020202020204" pitchFamily="34" charset="0"/>
              <a:ea typeface="华文楷体" panose="02010600040101010101" pitchFamily="2" charset="-122"/>
            </a:endParaRPr>
          </a:p>
        </p:txBody>
      </p:sp>
      <p:pic>
        <p:nvPicPr>
          <p:cNvPr id="123914" name="Picture 10" descr="1"/>
          <p:cNvPicPr>
            <a:picLocks noChangeAspect="1"/>
          </p:cNvPicPr>
          <p:nvPr/>
        </p:nvPicPr>
        <p:blipFill>
          <a:blip r:embed="rId2"/>
          <a:stretch>
            <a:fillRect/>
          </a:stretch>
        </p:blipFill>
        <p:spPr>
          <a:xfrm>
            <a:off x="685800" y="1905000"/>
            <a:ext cx="2514600" cy="4191000"/>
          </a:xfrm>
          <a:prstGeom prst="rect">
            <a:avLst/>
          </a:prstGeom>
          <a:noFill/>
          <a:ln w="9525">
            <a:noFill/>
          </a:ln>
        </p:spPr>
      </p:pic>
      <p:sp>
        <p:nvSpPr>
          <p:cNvPr id="123915" name="Text Box 11"/>
          <p:cNvSpPr txBox="1"/>
          <p:nvPr/>
        </p:nvSpPr>
        <p:spPr>
          <a:xfrm>
            <a:off x="1066800" y="5943600"/>
            <a:ext cx="1752600" cy="519113"/>
          </a:xfrm>
          <a:prstGeom prst="rect">
            <a:avLst/>
          </a:prstGeom>
          <a:noFill/>
          <a:ln w="9525">
            <a:noFill/>
          </a:ln>
        </p:spPr>
        <p:txBody>
          <a:bodyPr>
            <a:spAutoFit/>
          </a:bodyPr>
          <a:lstStyle/>
          <a:p>
            <a:pPr>
              <a:spcBef>
                <a:spcPct val="50000"/>
              </a:spcBef>
            </a:pPr>
            <a:r>
              <a:rPr lang="zh-CN" altLang="en-US" sz="2800" b="1">
                <a:latin typeface="Arial" panose="020b0604020202020204" pitchFamily="34" charset="0"/>
              </a:rPr>
              <a:t>列子</a:t>
            </a:r>
            <a:endParaRPr lang="zh-CN" altLang="en-US" sz="2800" b="1">
              <a:latin typeface="Arial" panose="020b0604020202020204" pitchFamily="34" charset="0"/>
            </a:endParaRPr>
          </a:p>
        </p:txBody>
      </p:sp>
    </p:spTree>
  </p:cSld>
  <p:clrMapOvr>
    <a:masterClrMapping/>
  </p:clrMapOvr>
  <p:transition>
    <p:diamon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3"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
                                        <p:tgtEl>
                                          <p:spTgt spid="2"/>
                                        </p:tgtEl>
                                      </p:cBhvr>
                                    </p:animEffect>
                                    <p:anim calcmode="lin" valueType="num">
                                      <p:cBhvr>
                                        <p:cTn id="8" dur="400" fill="hold"/>
                                        <p:tgtEl>
                                          <p:spTgt spid="2"/>
                                        </p:tgtEl>
                                        <p:attrNameLst>
                                          <p:attrName>ppt_x</p:attrName>
                                        </p:attrNameLst>
                                      </p:cBhvr>
                                      <p:tavLst>
                                        <p:tav tm="0">
                                          <p:val>
                                            <p:strVal val="#ppt_x"/>
                                          </p:val>
                                        </p:tav>
                                        <p:tav tm="100000">
                                          <p:val>
                                            <p:strVal val="#ppt_x"/>
                                          </p:val>
                                        </p:tav>
                                      </p:tavLst>
                                    </p:anim>
                                    <p:anim calcmode="lin" valueType="num">
                                      <p:cBhvr>
                                        <p:cTn id="9" dur="400" fill="hold"/>
                                        <p:tgtEl>
                                          <p:spTgt spid="2"/>
                                        </p:tgtEl>
                                        <p:attrNameLst>
                                          <p:attrName>ppt_y</p:attrName>
                                        </p:attrNameLst>
                                      </p:cBhvr>
                                      <p:tavLst>
                                        <p:tav tm="0">
                                          <p:val>
                                            <p:strVal val="#ppt_y+0.31"/>
                                          </p:val>
                                        </p:tav>
                                        <p:tav tm="100000">
                                          <p:val>
                                            <p:strVal val="#ppt_y+0.31"/>
                                          </p:val>
                                        </p:tav>
                                      </p:tavLst>
                                    </p:anim>
                                    <p:anim calcmode="lin" valueType="num">
                                      <p:cBhvr>
                                        <p:cTn id="10" dur="600" decel="50000" fill="hold">
                                          <p:stCondLst>
                                            <p:cond delay="400"/>
                                          </p:stCondLst>
                                        </p:cTn>
                                        <p:tgtEl>
                                          <p:spTgt spid="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1" dur="600" decel="50000" fill="hold">
                                          <p:stCondLst>
                                            <p:cond delay="400"/>
                                          </p:stCondLst>
                                        </p:cTn>
                                        <p:tgtEl>
                                          <p:spTgt spid="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12" fill="hold" nodeType="clickPar">
                      <p:stCondLst>
                        <p:cond delay="indefinite"/>
                      </p:stCondLst>
                      <p:childTnLst>
                        <p:par>
                          <p:cTn id="13" fill="hold" nodeType="afterGroup">
                            <p:stCondLst>
                              <p:cond delay="0"/>
                            </p:stCondLst>
                            <p:childTnLst>
                              <p:par>
                                <p:cTn id="14" presetID="39" presetClass="entr" presetSubtype="0" accel="100000" fill="hold" nodeType="clickEffect">
                                  <p:stCondLst>
                                    <p:cond delay="0"/>
                                  </p:stCondLst>
                                  <p:childTnLst>
                                    <p:set>
                                      <p:cBhvr>
                                        <p:cTn id="15" dur="1" fill="hold">
                                          <p:stCondLst>
                                            <p:cond delay="0"/>
                                          </p:stCondLst>
                                        </p:cTn>
                                        <p:tgtEl>
                                          <p:spTgt spid="123914"/>
                                        </p:tgtEl>
                                        <p:attrNameLst>
                                          <p:attrName>style.visibility</p:attrName>
                                        </p:attrNameLst>
                                      </p:cBhvr>
                                      <p:to>
                                        <p:strVal val="visible"/>
                                      </p:to>
                                    </p:set>
                                    <p:anim calcmode="lin" valueType="num">
                                      <p:cBhvr>
                                        <p:cTn id="16" dur="500" fill="hold"/>
                                        <p:tgtEl>
                                          <p:spTgt spid="123914"/>
                                        </p:tgtEl>
                                        <p:attrNameLst>
                                          <p:attrName>ppt_h</p:attrName>
                                        </p:attrNameLst>
                                      </p:cBhvr>
                                      <p:tavLst>
                                        <p:tav tm="0">
                                          <p:val>
                                            <p:strVal val="#ppt_h/20"/>
                                          </p:val>
                                        </p:tav>
                                        <p:tav tm="50000">
                                          <p:val>
                                            <p:strVal val="#ppt_h/20"/>
                                          </p:val>
                                        </p:tav>
                                        <p:tav tm="100000">
                                          <p:val>
                                            <p:strVal val="#ppt_h"/>
                                          </p:val>
                                        </p:tav>
                                      </p:tavLst>
                                    </p:anim>
                                    <p:anim calcmode="lin" valueType="num">
                                      <p:cBhvr>
                                        <p:cTn id="17" dur="500" fill="hold"/>
                                        <p:tgtEl>
                                          <p:spTgt spid="123914"/>
                                        </p:tgtEl>
                                        <p:attrNameLst>
                                          <p:attrName>ppt_w</p:attrName>
                                        </p:attrNameLst>
                                      </p:cBhvr>
                                      <p:tavLst>
                                        <p:tav tm="0">
                                          <p:val>
                                            <p:strVal val="#ppt_w+.3"/>
                                          </p:val>
                                        </p:tav>
                                        <p:tav tm="50000">
                                          <p:val>
                                            <p:strVal val="#ppt_w+.3"/>
                                          </p:val>
                                        </p:tav>
                                        <p:tav tm="100000">
                                          <p:val>
                                            <p:strVal val="#ppt_w"/>
                                          </p:val>
                                        </p:tav>
                                      </p:tavLst>
                                    </p:anim>
                                    <p:anim calcmode="lin" valueType="num">
                                      <p:cBhvr>
                                        <p:cTn id="18" dur="500" fill="hold"/>
                                        <p:tgtEl>
                                          <p:spTgt spid="123914"/>
                                        </p:tgtEl>
                                        <p:attrNameLst>
                                          <p:attrName>ppt_x</p:attrName>
                                        </p:attrNameLst>
                                      </p:cBhvr>
                                      <p:tavLst>
                                        <p:tav tm="0">
                                          <p:val>
                                            <p:strVal val="#ppt_x-.3"/>
                                          </p:val>
                                        </p:tav>
                                        <p:tav tm="50000">
                                          <p:val>
                                            <p:strVal val="#ppt_x"/>
                                          </p:val>
                                        </p:tav>
                                        <p:tav tm="100000">
                                          <p:val>
                                            <p:strVal val="#ppt_x"/>
                                          </p:val>
                                        </p:tav>
                                      </p:tavLst>
                                    </p:anim>
                                    <p:anim calcmode="lin" valueType="num">
                                      <p:cBhvr>
                                        <p:cTn id="19" dur="500" fill="hold"/>
                                        <p:tgtEl>
                                          <p:spTgt spid="123914"/>
                                        </p:tgtEl>
                                        <p:attrNameLst>
                                          <p:attrName>ppt_y</p:attrName>
                                        </p:attrNameLst>
                                      </p:cBhvr>
                                      <p:tavLst>
                                        <p:tav tm="0">
                                          <p:val>
                                            <p:strVal val="#ppt_y"/>
                                          </p:val>
                                        </p:tav>
                                        <p:tav tm="100000">
                                          <p:val>
                                            <p:strVal val="#ppt_y"/>
                                          </p:val>
                                        </p:tav>
                                      </p:tavLst>
                                    </p:anim>
                                  </p:childTnLst>
                                </p:cTn>
                              </p:par>
                              <p:par>
                                <p:cTn id="20" presetID="39" presetClass="entr" presetSubtype="0" accel="100000" fill="hold" grpId="0" nodeType="withEffect">
                                  <p:stCondLst>
                                    <p:cond delay="0"/>
                                  </p:stCondLst>
                                  <p:childTnLst>
                                    <p:set>
                                      <p:cBhvr>
                                        <p:cTn id="21" dur="1" fill="hold">
                                          <p:stCondLst>
                                            <p:cond delay="0"/>
                                          </p:stCondLst>
                                        </p:cTn>
                                        <p:tgtEl>
                                          <p:spTgt spid="123915"/>
                                        </p:tgtEl>
                                        <p:attrNameLst>
                                          <p:attrName>style.visibility</p:attrName>
                                        </p:attrNameLst>
                                      </p:cBhvr>
                                      <p:to>
                                        <p:strVal val="visible"/>
                                      </p:to>
                                    </p:set>
                                    <p:anim calcmode="lin" valueType="num">
                                      <p:cBhvr>
                                        <p:cTn id="22" dur="500" fill="hold"/>
                                        <p:tgtEl>
                                          <p:spTgt spid="123915"/>
                                        </p:tgtEl>
                                        <p:attrNameLst>
                                          <p:attrName>ppt_h</p:attrName>
                                        </p:attrNameLst>
                                      </p:cBhvr>
                                      <p:tavLst>
                                        <p:tav tm="0">
                                          <p:val>
                                            <p:strVal val="#ppt_h/20"/>
                                          </p:val>
                                        </p:tav>
                                        <p:tav tm="50000">
                                          <p:val>
                                            <p:strVal val="#ppt_h/20"/>
                                          </p:val>
                                        </p:tav>
                                        <p:tav tm="100000">
                                          <p:val>
                                            <p:strVal val="#ppt_h"/>
                                          </p:val>
                                        </p:tav>
                                      </p:tavLst>
                                    </p:anim>
                                    <p:anim calcmode="lin" valueType="num">
                                      <p:cBhvr>
                                        <p:cTn id="23" dur="500" fill="hold"/>
                                        <p:tgtEl>
                                          <p:spTgt spid="123915"/>
                                        </p:tgtEl>
                                        <p:attrNameLst>
                                          <p:attrName>ppt_w</p:attrName>
                                        </p:attrNameLst>
                                      </p:cBhvr>
                                      <p:tavLst>
                                        <p:tav tm="0">
                                          <p:val>
                                            <p:strVal val="#ppt_w+.3"/>
                                          </p:val>
                                        </p:tav>
                                        <p:tav tm="50000">
                                          <p:val>
                                            <p:strVal val="#ppt_w+.3"/>
                                          </p:val>
                                        </p:tav>
                                        <p:tav tm="100000">
                                          <p:val>
                                            <p:strVal val="#ppt_w"/>
                                          </p:val>
                                        </p:tav>
                                      </p:tavLst>
                                    </p:anim>
                                    <p:anim calcmode="lin" valueType="num">
                                      <p:cBhvr>
                                        <p:cTn id="24" dur="500" fill="hold"/>
                                        <p:tgtEl>
                                          <p:spTgt spid="123915"/>
                                        </p:tgtEl>
                                        <p:attrNameLst>
                                          <p:attrName>ppt_x</p:attrName>
                                        </p:attrNameLst>
                                      </p:cBhvr>
                                      <p:tavLst>
                                        <p:tav tm="0">
                                          <p:val>
                                            <p:strVal val="#ppt_x-.3"/>
                                          </p:val>
                                        </p:tav>
                                        <p:tav tm="50000">
                                          <p:val>
                                            <p:strVal val="#ppt_x"/>
                                          </p:val>
                                        </p:tav>
                                        <p:tav tm="100000">
                                          <p:val>
                                            <p:strVal val="#ppt_x"/>
                                          </p:val>
                                        </p:tav>
                                      </p:tavLst>
                                    </p:anim>
                                    <p:anim calcmode="lin" valueType="num">
                                      <p:cBhvr>
                                        <p:cTn id="25" dur="500" fill="hold"/>
                                        <p:tgtEl>
                                          <p:spTgt spid="123915"/>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42" presetClass="entr" presetSubtype="0" fill="hold" grpId="0" nodeType="clickEffect">
                                  <p:stCondLst>
                                    <p:cond delay="0"/>
                                  </p:stCondLst>
                                  <p:childTnLst>
                                    <p:set>
                                      <p:cBhvr>
                                        <p:cTn id="29" dur="1" fill="hold">
                                          <p:stCondLst>
                                            <p:cond delay="0"/>
                                          </p:stCondLst>
                                        </p:cTn>
                                        <p:tgtEl>
                                          <p:spTgt spid="123913"/>
                                        </p:tgtEl>
                                        <p:attrNameLst>
                                          <p:attrName>style.visibility</p:attrName>
                                        </p:attrNameLst>
                                      </p:cBhvr>
                                      <p:to>
                                        <p:strVal val="visible"/>
                                      </p:to>
                                    </p:set>
                                    <p:animEffect transition="in" filter="fade">
                                      <p:cBhvr>
                                        <p:cTn id="30" dur="1000"/>
                                        <p:tgtEl>
                                          <p:spTgt spid="123913"/>
                                        </p:tgtEl>
                                      </p:cBhvr>
                                    </p:animEffect>
                                    <p:anim calcmode="lin" valueType="num">
                                      <p:cBhvr>
                                        <p:cTn id="31" dur="1000" fill="hold"/>
                                        <p:tgtEl>
                                          <p:spTgt spid="123913"/>
                                        </p:tgtEl>
                                        <p:attrNameLst>
                                          <p:attrName>ppt_x</p:attrName>
                                        </p:attrNameLst>
                                      </p:cBhvr>
                                      <p:tavLst>
                                        <p:tav tm="0">
                                          <p:val>
                                            <p:strVal val="#ppt_x"/>
                                          </p:val>
                                        </p:tav>
                                        <p:tav tm="100000">
                                          <p:val>
                                            <p:strVal val="#ppt_x"/>
                                          </p:val>
                                        </p:tav>
                                      </p:tavLst>
                                    </p:anim>
                                    <p:anim calcmode="lin" valueType="num">
                                      <p:cBhvr>
                                        <p:cTn id="32" dur="1000" fill="hold"/>
                                        <p:tgtEl>
                                          <p:spTgt spid="1239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13" grpId="0"/>
      <p:bldP spid="123915"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9894" name="Rectangle 22"/>
          <p:cNvSpPr>
            <a:spLocks noChangeArrowheads="1"/>
          </p:cNvSpPr>
          <p:nvPr/>
        </p:nvSpPr>
        <p:spPr bwMode="auto">
          <a:xfrm>
            <a:off x="285750" y="214313"/>
            <a:ext cx="8424863" cy="6369685"/>
          </a:xfrm>
          <a:prstGeom prst="rect">
            <a:avLst/>
          </a:prstGeom>
          <a:noFill/>
          <a:ln w="9525">
            <a:noFill/>
            <a:miter lim="800000"/>
          </a:ln>
          <a:effectLst/>
        </p:spPr>
        <p:txBody>
          <a:bodyPr>
            <a:spAutoFit/>
          </a:bodyPr>
          <a:lstStyle/>
          <a:p>
            <a:pPr marL="0" marR="0" lvl="0" indent="0" algn="l" defTabSz="914400" rtl="0" eaLnBrk="1" fontAlgn="base" latinLnBrk="0" hangingPunct="1">
              <a:lnSpc>
                <a:spcPct val="170000"/>
              </a:lnSpc>
              <a:spcBef>
                <a:spcPct val="0"/>
              </a:spcBef>
              <a:spcAft>
                <a:spcPct val="0"/>
              </a:spcAft>
              <a:buClrTx/>
              <a:buSzTx/>
              <a:buFontTx/>
              <a:buNone/>
              <a:defRPr/>
            </a:pPr>
            <a:r>
              <a:rPr kumimoji="0" lang="en-US" altLang="zh-CN" sz="2400" b="1" i="0" u="none" strike="noStrike" kern="1200" cap="none" spc="0" normalizeH="0" baseline="0" noProof="0">
                <a:ln>
                  <a:noFill/>
                </a:ln>
                <a:solidFill>
                  <a:schemeClr val="tx1"/>
                </a:solidFill>
                <a:effectLst>
                  <a:outerShdw blurRad="38100" dist="38100" dir="2700000" algn="tl">
                    <a:srgbClr val="000000"/>
                  </a:outerShdw>
                </a:effectLst>
                <a:uLnTx/>
                <a:uFillTx/>
                <a:latin typeface="华文新魏" panose="02010800040101010101" pitchFamily="2" charset="-122"/>
                <a:ea typeface="华文新魏" panose="02010800040101010101" pitchFamily="2" charset="-122"/>
                <a:cs typeface="+mn-cs"/>
              </a:rPr>
              <a:t>         </a:t>
            </a:r>
            <a:r>
              <a:rPr kumimoji="0" lang="zh-CN" altLang="en-US" sz="4000" b="1" i="0" u="none" strike="noStrike" kern="1200" cap="none" spc="0" normalizeH="0" baseline="0" noProof="0">
                <a:ln>
                  <a:noFill/>
                </a:ln>
                <a:solidFill>
                  <a:schemeClr val="tx1"/>
                </a:solidFill>
                <a:effectLst>
                  <a:outerShdw blurRad="38100" dist="38100" dir="2700000" algn="tl">
                    <a:srgbClr val="000000"/>
                  </a:outerShdw>
                </a:effectLst>
                <a:uLnTx/>
                <a:uFillTx/>
                <a:latin typeface="仿宋_GB2312" pitchFamily="49" charset="-122"/>
                <a:ea typeface="仿宋_GB2312" pitchFamily="49" charset="-122"/>
                <a:cs typeface="+mn-cs"/>
              </a:rPr>
              <a:t>太行王屋二山，方七百里，高万仞。本在冀州之南，河阳之北。</a:t>
            </a:r>
            <a:endParaRPr kumimoji="0" lang="zh-CN" altLang="en-US" sz="4000" b="1" i="0" u="none" strike="noStrike" kern="1200" cap="none" spc="0" normalizeH="0" baseline="0" noProof="0">
              <a:ln>
                <a:noFill/>
              </a:ln>
              <a:solidFill>
                <a:schemeClr val="tx1"/>
              </a:solidFill>
              <a:effectLst>
                <a:outerShdw blurRad="38100" dist="38100" dir="2700000" algn="tl">
                  <a:srgbClr val="000000"/>
                </a:outerShdw>
              </a:effectLst>
              <a:uLnTx/>
              <a:uFillTx/>
              <a:latin typeface="仿宋_GB2312" pitchFamily="49" charset="-122"/>
              <a:ea typeface="仿宋_GB2312" pitchFamily="49" charset="-122"/>
              <a:cs typeface="+mn-cs"/>
            </a:endParaRPr>
          </a:p>
          <a:p>
            <a:pPr marL="0" marR="0" lvl="0" indent="0" algn="l" defTabSz="914400" rtl="0" eaLnBrk="1" fontAlgn="base" latinLnBrk="0" hangingPunct="1">
              <a:lnSpc>
                <a:spcPct val="170000"/>
              </a:lnSpc>
              <a:spcBef>
                <a:spcPct val="0"/>
              </a:spcBef>
              <a:spcAft>
                <a:spcPct val="0"/>
              </a:spcAft>
              <a:buClrTx/>
              <a:buSzTx/>
              <a:buFontTx/>
              <a:buNone/>
              <a:defRPr/>
            </a:pPr>
            <a:r>
              <a:rPr kumimoji="0" lang="zh-CN" altLang="en-US" sz="4000" b="1" i="0" u="none" strike="noStrike" kern="1200" cap="none" spc="0" normalizeH="0" baseline="0" noProof="0">
                <a:ln>
                  <a:noFill/>
                </a:ln>
                <a:solidFill>
                  <a:schemeClr val="tx1"/>
                </a:solidFill>
                <a:effectLst>
                  <a:outerShdw blurRad="38100" dist="38100" dir="2700000" algn="tl">
                    <a:srgbClr val="000000"/>
                  </a:outerShdw>
                </a:effectLst>
                <a:uLnTx/>
                <a:uFillTx/>
                <a:latin typeface="仿宋_GB2312" pitchFamily="49" charset="-122"/>
                <a:ea typeface="仿宋_GB2312" pitchFamily="49" charset="-122"/>
                <a:cs typeface="+mn-cs"/>
              </a:rPr>
              <a:t>        北山愚公者，年且九十，面山而居。惩山北之塞，出入之迂也。聚室而谋曰：“吾与汝毕力平险，指通豫南，达于汉阴，可乎？”</a:t>
            </a:r>
            <a:endParaRPr kumimoji="0" lang="zh-CN" altLang="en-US" sz="4000" b="1" i="0" u="none" strike="noStrike" kern="1200" cap="none" spc="0" normalizeH="0" baseline="0" noProof="0">
              <a:ln>
                <a:noFill/>
              </a:ln>
              <a:solidFill>
                <a:schemeClr val="tx1"/>
              </a:solidFill>
              <a:effectLst>
                <a:outerShdw blurRad="38100" dist="38100" dir="2700000" algn="tl">
                  <a:srgbClr val="000000"/>
                </a:outerShdw>
              </a:effectLst>
              <a:uLnTx/>
              <a:uFillTx/>
              <a:latin typeface="仿宋_GB2312" pitchFamily="49" charset="-122"/>
              <a:ea typeface="仿宋_GB2312" pitchFamily="49" charset="-122"/>
              <a:cs typeface="+mn-cs"/>
            </a:endParaRPr>
          </a:p>
        </p:txBody>
      </p:sp>
      <p:sp>
        <p:nvSpPr>
          <p:cNvPr id="79874" name="Text Box 2"/>
          <p:cNvSpPr txBox="1"/>
          <p:nvPr/>
        </p:nvSpPr>
        <p:spPr>
          <a:xfrm>
            <a:off x="1576705" y="142875"/>
            <a:ext cx="800735" cy="460375"/>
          </a:xfrm>
          <a:prstGeom prst="rect">
            <a:avLst/>
          </a:prstGeom>
          <a:noFill/>
          <a:ln w="9525">
            <a:noFill/>
          </a:ln>
        </p:spPr>
        <p:txBody>
          <a:bodyPr wrap="square">
            <a:spAutoFit/>
          </a:bodyPr>
          <a:lstStyle/>
          <a:p>
            <a:pPr>
              <a:spcBef>
                <a:spcPct val="50000"/>
              </a:spcBef>
            </a:pPr>
            <a:r>
              <a:rPr lang="en-US" altLang="zh-CN" sz="2400" b="1" err="1">
                <a:solidFill>
                  <a:srgbClr val="FF0000"/>
                </a:solidFill>
                <a:latin typeface="宋体" panose="02010600030101010101" pitchFamily="2" charset="-122"/>
              </a:rPr>
              <a:t>háng</a:t>
            </a:r>
            <a:endParaRPr lang="en-US" altLang="zh-CN" sz="2400" b="1">
              <a:solidFill>
                <a:srgbClr val="FF0000"/>
              </a:solidFill>
              <a:latin typeface="宋体" panose="02010600030101010101" pitchFamily="2" charset="-122"/>
            </a:endParaRPr>
          </a:p>
        </p:txBody>
      </p:sp>
      <p:sp>
        <p:nvSpPr>
          <p:cNvPr id="79875" name="Text Box 3"/>
          <p:cNvSpPr txBox="1"/>
          <p:nvPr/>
        </p:nvSpPr>
        <p:spPr>
          <a:xfrm>
            <a:off x="285433" y="1217613"/>
            <a:ext cx="935037" cy="457200"/>
          </a:xfrm>
          <a:prstGeom prst="rect">
            <a:avLst/>
          </a:prstGeom>
          <a:noFill/>
          <a:ln w="9525">
            <a:noFill/>
          </a:ln>
        </p:spPr>
        <p:txBody>
          <a:bodyPr>
            <a:spAutoFit/>
          </a:bodyPr>
          <a:lstStyle/>
          <a:p>
            <a:pPr>
              <a:spcBef>
                <a:spcPct val="50000"/>
              </a:spcBef>
            </a:pPr>
            <a:r>
              <a:rPr lang="en-US" altLang="zh-CN" sz="2400" b="1" err="1">
                <a:solidFill>
                  <a:srgbClr val="FF0000"/>
                </a:solidFill>
                <a:latin typeface="宋体" panose="02010600030101010101" pitchFamily="2" charset="-122"/>
              </a:rPr>
              <a:t>rèn</a:t>
            </a:r>
            <a:endParaRPr lang="en-US" altLang="zh-CN" sz="2400" b="1">
              <a:solidFill>
                <a:srgbClr val="FF0000"/>
              </a:solidFill>
              <a:latin typeface="宋体" panose="02010600030101010101" pitchFamily="2" charset="-122"/>
            </a:endParaRPr>
          </a:p>
        </p:txBody>
      </p:sp>
      <p:sp>
        <p:nvSpPr>
          <p:cNvPr id="79876" name="Text Box 4"/>
          <p:cNvSpPr txBox="1"/>
          <p:nvPr/>
        </p:nvSpPr>
        <p:spPr>
          <a:xfrm>
            <a:off x="2377440" y="1214755"/>
            <a:ext cx="906145" cy="460375"/>
          </a:xfrm>
          <a:prstGeom prst="rect">
            <a:avLst/>
          </a:prstGeom>
          <a:noFill/>
          <a:ln w="9525">
            <a:noFill/>
          </a:ln>
        </p:spPr>
        <p:txBody>
          <a:bodyPr wrap="square">
            <a:spAutoFit/>
          </a:bodyPr>
          <a:lstStyle/>
          <a:p>
            <a:pPr>
              <a:spcBef>
                <a:spcPct val="50000"/>
              </a:spcBef>
            </a:pPr>
            <a:r>
              <a:rPr lang="en-US" altLang="zh-CN" sz="2400" b="1" err="1">
                <a:solidFill>
                  <a:srgbClr val="FF0000"/>
                </a:solidFill>
                <a:latin typeface="宋体" panose="02010600030101010101" pitchFamily="2" charset="-122"/>
              </a:rPr>
              <a:t>jì</a:t>
            </a:r>
            <a:endParaRPr lang="en-US" altLang="zh-CN" sz="2400" b="1">
              <a:solidFill>
                <a:srgbClr val="FF0000"/>
              </a:solidFill>
              <a:latin typeface="宋体" panose="02010600030101010101" pitchFamily="2" charset="-122"/>
            </a:endParaRPr>
          </a:p>
        </p:txBody>
      </p:sp>
      <p:sp>
        <p:nvSpPr>
          <p:cNvPr id="79877" name="Text Box 5"/>
          <p:cNvSpPr txBox="1"/>
          <p:nvPr/>
        </p:nvSpPr>
        <p:spPr>
          <a:xfrm>
            <a:off x="2377440" y="3286125"/>
            <a:ext cx="1375410" cy="460375"/>
          </a:xfrm>
          <a:prstGeom prst="rect">
            <a:avLst/>
          </a:prstGeom>
          <a:noFill/>
          <a:ln w="9525">
            <a:noFill/>
          </a:ln>
        </p:spPr>
        <p:txBody>
          <a:bodyPr wrap="square">
            <a:spAutoFit/>
          </a:bodyPr>
          <a:lstStyle/>
          <a:p>
            <a:pPr>
              <a:spcBef>
                <a:spcPct val="50000"/>
              </a:spcBef>
            </a:pPr>
            <a:r>
              <a:rPr lang="en-US" altLang="zh-CN" sz="2400" b="1" err="1">
                <a:solidFill>
                  <a:srgbClr val="FF0000"/>
                </a:solidFill>
                <a:latin typeface="宋体" panose="02010600030101010101" pitchFamily="2" charset="-122"/>
              </a:rPr>
              <a:t>chéng</a:t>
            </a:r>
            <a:endParaRPr lang="en-US" altLang="zh-CN" sz="2400" b="1">
              <a:solidFill>
                <a:srgbClr val="FF0000"/>
              </a:solidFill>
              <a:latin typeface="宋体" panose="02010600030101010101" pitchFamily="2" charset="-122"/>
            </a:endParaRPr>
          </a:p>
        </p:txBody>
      </p:sp>
      <p:sp>
        <p:nvSpPr>
          <p:cNvPr id="79878" name="Text Box 6"/>
          <p:cNvSpPr txBox="1"/>
          <p:nvPr/>
        </p:nvSpPr>
        <p:spPr>
          <a:xfrm>
            <a:off x="4415155" y="3286125"/>
            <a:ext cx="734695" cy="460375"/>
          </a:xfrm>
          <a:prstGeom prst="rect">
            <a:avLst/>
          </a:prstGeom>
          <a:noFill/>
          <a:ln w="9525">
            <a:noFill/>
          </a:ln>
        </p:spPr>
        <p:txBody>
          <a:bodyPr wrap="square">
            <a:spAutoFit/>
          </a:bodyPr>
          <a:lstStyle/>
          <a:p>
            <a:pPr>
              <a:spcBef>
                <a:spcPct val="50000"/>
              </a:spcBef>
            </a:pPr>
            <a:r>
              <a:rPr lang="en-US" altLang="zh-CN" sz="2400" b="1" err="1">
                <a:solidFill>
                  <a:srgbClr val="FF0000"/>
                </a:solidFill>
                <a:latin typeface="宋体" panose="02010600030101010101" pitchFamily="2" charset="-122"/>
              </a:rPr>
              <a:t>sè</a:t>
            </a:r>
            <a:endParaRPr lang="en-US" altLang="zh-CN" sz="2400" b="1">
              <a:solidFill>
                <a:srgbClr val="FF0000"/>
              </a:solidFill>
              <a:latin typeface="宋体" panose="02010600030101010101" pitchFamily="2" charset="-122"/>
            </a:endParaRPr>
          </a:p>
        </p:txBody>
      </p:sp>
      <p:sp>
        <p:nvSpPr>
          <p:cNvPr id="79879" name="Text Box 7"/>
          <p:cNvSpPr txBox="1"/>
          <p:nvPr/>
        </p:nvSpPr>
        <p:spPr>
          <a:xfrm>
            <a:off x="7023100" y="3286125"/>
            <a:ext cx="678815" cy="460375"/>
          </a:xfrm>
          <a:prstGeom prst="rect">
            <a:avLst/>
          </a:prstGeom>
          <a:noFill/>
          <a:ln w="9525">
            <a:noFill/>
          </a:ln>
        </p:spPr>
        <p:txBody>
          <a:bodyPr wrap="square">
            <a:spAutoFit/>
          </a:bodyPr>
          <a:lstStyle/>
          <a:p>
            <a:pPr>
              <a:spcBef>
                <a:spcPct val="50000"/>
              </a:spcBef>
            </a:pPr>
            <a:r>
              <a:rPr lang="en-US" altLang="zh-CN" sz="2400" b="1" err="1">
                <a:solidFill>
                  <a:srgbClr val="FF0000"/>
                </a:solidFill>
                <a:latin typeface="宋体" panose="02010600030101010101" pitchFamily="2" charset="-122"/>
              </a:rPr>
              <a:t>yū</a:t>
            </a:r>
            <a:endParaRPr lang="en-US" altLang="zh-CN" sz="2400" b="1">
              <a:solidFill>
                <a:srgbClr val="FF0000"/>
              </a:solidFill>
              <a:latin typeface="宋体" panose="02010600030101010101" pitchFamily="2" charset="-122"/>
            </a:endParaRPr>
          </a:p>
        </p:txBody>
      </p:sp>
      <p:sp>
        <p:nvSpPr>
          <p:cNvPr id="79880" name="Text Box 8"/>
          <p:cNvSpPr txBox="1"/>
          <p:nvPr/>
        </p:nvSpPr>
        <p:spPr>
          <a:xfrm>
            <a:off x="5020310" y="4286250"/>
            <a:ext cx="784860" cy="460375"/>
          </a:xfrm>
          <a:prstGeom prst="rect">
            <a:avLst/>
          </a:prstGeom>
          <a:noFill/>
          <a:ln w="9525">
            <a:noFill/>
          </a:ln>
        </p:spPr>
        <p:txBody>
          <a:bodyPr wrap="square">
            <a:spAutoFit/>
          </a:bodyPr>
          <a:lstStyle/>
          <a:p>
            <a:pPr>
              <a:spcBef>
                <a:spcPct val="50000"/>
              </a:spcBef>
            </a:pPr>
            <a:r>
              <a:rPr lang="en-US" altLang="zh-CN" sz="2400" b="1" err="1">
                <a:solidFill>
                  <a:srgbClr val="FF0000"/>
                </a:solidFill>
                <a:latin typeface="宋体" panose="02010600030101010101" pitchFamily="2" charset="-122"/>
              </a:rPr>
              <a:t>rǔ</a:t>
            </a:r>
            <a:endParaRPr lang="en-US" altLang="zh-CN" sz="2400" b="1">
              <a:solidFill>
                <a:srgbClr val="FF0000"/>
              </a:solidFill>
              <a:latin typeface="宋体" panose="02010600030101010101" pitchFamily="2" charset="-122"/>
            </a:endParaRPr>
          </a:p>
        </p:txBody>
      </p:sp>
      <p:sp>
        <p:nvSpPr>
          <p:cNvPr id="79881" name="Text Box 9"/>
          <p:cNvSpPr txBox="1"/>
          <p:nvPr/>
        </p:nvSpPr>
        <p:spPr>
          <a:xfrm>
            <a:off x="928688" y="5286375"/>
            <a:ext cx="647700" cy="457200"/>
          </a:xfrm>
          <a:prstGeom prst="rect">
            <a:avLst/>
          </a:prstGeom>
          <a:noFill/>
          <a:ln w="9525">
            <a:noFill/>
          </a:ln>
        </p:spPr>
        <p:txBody>
          <a:bodyPr>
            <a:spAutoFit/>
          </a:bodyPr>
          <a:lstStyle/>
          <a:p>
            <a:pPr>
              <a:spcBef>
                <a:spcPct val="50000"/>
              </a:spcBef>
            </a:pPr>
            <a:r>
              <a:rPr lang="en-US" altLang="zh-CN" sz="2400" b="1" err="1">
                <a:solidFill>
                  <a:srgbClr val="FF0000"/>
                </a:solidFill>
                <a:latin typeface="宋体" panose="02010600030101010101" pitchFamily="2" charset="-122"/>
              </a:rPr>
              <a:t>yù</a:t>
            </a:r>
            <a:endParaRPr lang="en-US" altLang="zh-CN" sz="2400" b="1">
              <a:solidFill>
                <a:srgbClr val="FF0000"/>
              </a:solidFill>
              <a:latin typeface="宋体" panose="02010600030101010101" pitchFamily="2" charset="-122"/>
            </a:endParaRPr>
          </a:p>
        </p:txBody>
      </p:sp>
      <p:sp>
        <p:nvSpPr>
          <p:cNvPr id="79895" name="Text Box 23"/>
          <p:cNvSpPr txBox="1"/>
          <p:nvPr/>
        </p:nvSpPr>
        <p:spPr>
          <a:xfrm>
            <a:off x="8064500" y="4214813"/>
            <a:ext cx="1079500" cy="457200"/>
          </a:xfrm>
          <a:prstGeom prst="rect">
            <a:avLst/>
          </a:prstGeom>
          <a:noFill/>
          <a:ln w="9525">
            <a:noFill/>
          </a:ln>
        </p:spPr>
        <p:txBody>
          <a:bodyPr>
            <a:spAutoFit/>
          </a:bodyPr>
          <a:lstStyle/>
          <a:p>
            <a:pPr>
              <a:spcBef>
                <a:spcPct val="50000"/>
              </a:spcBef>
            </a:pPr>
            <a:r>
              <a:rPr lang="en-US" altLang="zh-CN" sz="2400" b="1" err="1">
                <a:solidFill>
                  <a:srgbClr val="FF0000"/>
                </a:solidFill>
                <a:latin typeface="宋体" panose="02010600030101010101" pitchFamily="2" charset="-122"/>
              </a:rPr>
              <a:t>zhí</a:t>
            </a:r>
            <a:endParaRPr lang="en-US" altLang="zh-CN" sz="2400" b="1">
              <a:solidFill>
                <a:srgbClr val="FF0000"/>
              </a:solidFill>
              <a:latin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9874"/>
                                        </p:tgtEl>
                                        <p:attrNameLst>
                                          <p:attrName>style.visibility</p:attrName>
                                        </p:attrNameLst>
                                      </p:cBhvr>
                                      <p:to>
                                        <p:strVal val="visible"/>
                                      </p:to>
                                    </p:set>
                                    <p:animEffect transition="in" filter="randombar(horizontal)">
                                      <p:cBhvr>
                                        <p:cTn id="7" dur="500"/>
                                        <p:tgtEl>
                                          <p:spTgt spid="79874"/>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9875"/>
                                        </p:tgtEl>
                                        <p:attrNameLst>
                                          <p:attrName>style.visibility</p:attrName>
                                        </p:attrNameLst>
                                      </p:cBhvr>
                                      <p:to>
                                        <p:strVal val="visible"/>
                                      </p:to>
                                    </p:set>
                                    <p:animEffect transition="in" filter="randombar(horizontal)">
                                      <p:cBhvr>
                                        <p:cTn id="10" dur="500"/>
                                        <p:tgtEl>
                                          <p:spTgt spid="79875"/>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79876"/>
                                        </p:tgtEl>
                                        <p:attrNameLst>
                                          <p:attrName>style.visibility</p:attrName>
                                        </p:attrNameLst>
                                      </p:cBhvr>
                                      <p:to>
                                        <p:strVal val="visible"/>
                                      </p:to>
                                    </p:set>
                                    <p:animEffect transition="in" filter="randombar(horizontal)">
                                      <p:cBhvr>
                                        <p:cTn id="13" dur="500"/>
                                        <p:tgtEl>
                                          <p:spTgt spid="79876"/>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79877"/>
                                        </p:tgtEl>
                                        <p:attrNameLst>
                                          <p:attrName>style.visibility</p:attrName>
                                        </p:attrNameLst>
                                      </p:cBhvr>
                                      <p:to>
                                        <p:strVal val="visible"/>
                                      </p:to>
                                    </p:set>
                                    <p:animEffect transition="in" filter="randombar(horizontal)">
                                      <p:cBhvr>
                                        <p:cTn id="16" dur="500"/>
                                        <p:tgtEl>
                                          <p:spTgt spid="79877"/>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79878"/>
                                        </p:tgtEl>
                                        <p:attrNameLst>
                                          <p:attrName>style.visibility</p:attrName>
                                        </p:attrNameLst>
                                      </p:cBhvr>
                                      <p:to>
                                        <p:strVal val="visible"/>
                                      </p:to>
                                    </p:set>
                                    <p:animEffect transition="in" filter="randombar(horizontal)">
                                      <p:cBhvr>
                                        <p:cTn id="19" dur="500"/>
                                        <p:tgtEl>
                                          <p:spTgt spid="79878"/>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79879"/>
                                        </p:tgtEl>
                                        <p:attrNameLst>
                                          <p:attrName>style.visibility</p:attrName>
                                        </p:attrNameLst>
                                      </p:cBhvr>
                                      <p:to>
                                        <p:strVal val="visible"/>
                                      </p:to>
                                    </p:set>
                                    <p:animEffect transition="in" filter="randombar(horizontal)">
                                      <p:cBhvr>
                                        <p:cTn id="22" dur="500"/>
                                        <p:tgtEl>
                                          <p:spTgt spid="79879"/>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79880"/>
                                        </p:tgtEl>
                                        <p:attrNameLst>
                                          <p:attrName>style.visibility</p:attrName>
                                        </p:attrNameLst>
                                      </p:cBhvr>
                                      <p:to>
                                        <p:strVal val="visible"/>
                                      </p:to>
                                    </p:set>
                                    <p:animEffect transition="in" filter="randombar(horizontal)">
                                      <p:cBhvr>
                                        <p:cTn id="25" dur="500"/>
                                        <p:tgtEl>
                                          <p:spTgt spid="79880"/>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79881"/>
                                        </p:tgtEl>
                                        <p:attrNameLst>
                                          <p:attrName>style.visibility</p:attrName>
                                        </p:attrNameLst>
                                      </p:cBhvr>
                                      <p:to>
                                        <p:strVal val="visible"/>
                                      </p:to>
                                    </p:set>
                                    <p:animEffect transition="in" filter="randombar(horizontal)">
                                      <p:cBhvr>
                                        <p:cTn id="28" dur="500"/>
                                        <p:tgtEl>
                                          <p:spTgt spid="79881"/>
                                        </p:tgtEl>
                                      </p:cBhvr>
                                    </p:animEffect>
                                  </p:childTnLst>
                                </p:cTn>
                              </p:par>
                              <p:par>
                                <p:cTn id="29" presetID="14" presetClass="entr" presetSubtype="10" fill="hold" grpId="0" nodeType="withEffect">
                                  <p:stCondLst>
                                    <p:cond delay="0"/>
                                  </p:stCondLst>
                                  <p:childTnLst>
                                    <p:set>
                                      <p:cBhvr>
                                        <p:cTn id="30" dur="1" fill="hold">
                                          <p:stCondLst>
                                            <p:cond delay="0"/>
                                          </p:stCondLst>
                                        </p:cTn>
                                        <p:tgtEl>
                                          <p:spTgt spid="79895"/>
                                        </p:tgtEl>
                                        <p:attrNameLst>
                                          <p:attrName>style.visibility</p:attrName>
                                        </p:attrNameLst>
                                      </p:cBhvr>
                                      <p:to>
                                        <p:strVal val="visible"/>
                                      </p:to>
                                    </p:set>
                                    <p:animEffect transition="in" filter="randombar(horizontal)">
                                      <p:cBhvr>
                                        <p:cTn id="31" dur="500"/>
                                        <p:tgtEl>
                                          <p:spTgt spid="798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4" grpId="0"/>
      <p:bldP spid="79875" grpId="0"/>
      <p:bldP spid="79876" grpId="0"/>
      <p:bldP spid="79877" grpId="0"/>
      <p:bldP spid="79878" grpId="0"/>
      <p:bldP spid="79879" grpId="0"/>
      <p:bldP spid="79880" grpId="0"/>
      <p:bldP spid="79881" grpId="0"/>
      <p:bldP spid="79895"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500063" y="214313"/>
            <a:ext cx="8229600" cy="4525963"/>
          </a:xfrm>
        </p:spPr>
        <p:txBody>
          <a:bodyPr vert="horz" wrap="square" lIns="91440" tIns="45720" rIns="91440" bIns="45720" numCol="1" anchor="t" anchorCtr="0" compatLnSpc="1"/>
          <a:lstStyle/>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a:pPr>
            <a:r>
              <a:rPr kumimoji="0" lang="zh-CN" altLang="en-US" sz="4000" b="1" i="0" u="none" strike="noStrike" kern="0" cap="none" spc="0" normalizeH="0" baseline="0" noProof="0">
                <a:ln>
                  <a:noFill/>
                </a:ln>
                <a:solidFill>
                  <a:schemeClr val="tx1"/>
                </a:solidFill>
                <a:effectLst>
                  <a:outerShdw blurRad="38100" dist="38100" dir="2700000" algn="tl">
                    <a:srgbClr val="000000"/>
                  </a:outerShdw>
                </a:effectLst>
                <a:uLnTx/>
                <a:uFillTx/>
                <a:latin typeface="华文仿宋" panose="02010600040101010101" pitchFamily="2" charset="-122"/>
                <a:ea typeface="华文仿宋" panose="02010600040101010101" pitchFamily="2" charset="-122"/>
                <a:cs typeface="+mn-cs"/>
              </a:rPr>
              <a:t>杂然相许。其妻献疑曰：“以君之</a:t>
            </a:r>
            <a:endParaRPr kumimoji="0" lang="en-US" altLang="zh-CN" sz="4000" b="1" i="0" u="none" strike="noStrike" kern="0" cap="none" spc="0" normalizeH="0" baseline="0" noProof="0">
              <a:ln>
                <a:noFill/>
              </a:ln>
              <a:solidFill>
                <a:schemeClr val="tx1"/>
              </a:solidFill>
              <a:effectLst>
                <a:outerShdw blurRad="38100" dist="38100" dir="2700000" algn="tl">
                  <a:srgbClr val="000000"/>
                </a:outerShdw>
              </a:effectLst>
              <a:uLnTx/>
              <a:uFillTx/>
              <a:latin typeface="华文仿宋" panose="02010600040101010101" pitchFamily="2" charset="-122"/>
              <a:ea typeface="华文仿宋" panose="0201060004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a:pPr>
            <a:r>
              <a:rPr kumimoji="0" lang="zh-CN" altLang="en-US" sz="4000" b="1" i="0" u="none" strike="noStrike" kern="0" cap="none" spc="0" normalizeH="0" baseline="0" noProof="0">
                <a:ln>
                  <a:noFill/>
                </a:ln>
                <a:solidFill>
                  <a:schemeClr val="tx1"/>
                </a:solidFill>
                <a:effectLst>
                  <a:outerShdw blurRad="38100" dist="38100" dir="2700000" algn="tl">
                    <a:srgbClr val="000000"/>
                  </a:outerShdw>
                </a:effectLst>
                <a:uLnTx/>
                <a:uFillTx/>
                <a:latin typeface="华文仿宋" panose="02010600040101010101" pitchFamily="2" charset="-122"/>
                <a:ea typeface="华文仿宋" panose="02010600040101010101" pitchFamily="2" charset="-122"/>
                <a:cs typeface="+mn-cs"/>
              </a:rPr>
              <a:t>力，曾不能损魁  父之丘，如太行、王屋何？且焉置土石？”杂曰：“投诸渤海之尾，隐土之北。遂率</a:t>
            </a:r>
            <a:endParaRPr kumimoji="0" lang="en-US" altLang="zh-CN" sz="4000" b="1" i="0" u="none" strike="noStrike" kern="0" cap="none" spc="0" normalizeH="0" baseline="0" noProof="0">
              <a:ln>
                <a:noFill/>
              </a:ln>
              <a:solidFill>
                <a:schemeClr val="tx1"/>
              </a:solidFill>
              <a:effectLst>
                <a:outerShdw blurRad="38100" dist="38100" dir="2700000" algn="tl">
                  <a:srgbClr val="000000"/>
                </a:outerShdw>
              </a:effectLst>
              <a:uLnTx/>
              <a:uFillTx/>
              <a:latin typeface="华文仿宋" panose="02010600040101010101" pitchFamily="2" charset="-122"/>
              <a:ea typeface="华文仿宋" panose="0201060004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a:pPr>
            <a:r>
              <a:rPr kumimoji="0" lang="zh-CN" altLang="en-US" sz="4000" b="1" i="0" u="none" strike="noStrike" kern="0" cap="none" spc="0" normalizeH="0" baseline="0" noProof="0">
                <a:ln>
                  <a:noFill/>
                </a:ln>
                <a:solidFill>
                  <a:schemeClr val="tx1"/>
                </a:solidFill>
                <a:effectLst>
                  <a:outerShdw blurRad="38100" dist="38100" dir="2700000" algn="tl">
                    <a:srgbClr val="000000"/>
                  </a:outerShdw>
                </a:effectLst>
                <a:uLnTx/>
                <a:uFillTx/>
                <a:latin typeface="华文仿宋" panose="02010600040101010101" pitchFamily="2" charset="-122"/>
                <a:ea typeface="华文仿宋" panose="02010600040101010101" pitchFamily="2" charset="-122"/>
                <a:cs typeface="+mn-cs"/>
              </a:rPr>
              <a:t>子孙荷  担者三夫，叩石垦壤，箕 </a:t>
            </a:r>
            <a:endParaRPr kumimoji="0" lang="en-US" altLang="zh-CN" sz="4000" b="1" i="0" u="none" strike="noStrike" kern="0" cap="none" spc="0" normalizeH="0" baseline="0" noProof="0">
              <a:ln>
                <a:noFill/>
              </a:ln>
              <a:solidFill>
                <a:schemeClr val="tx1"/>
              </a:solidFill>
              <a:effectLst>
                <a:outerShdw blurRad="38100" dist="38100" dir="2700000" algn="tl">
                  <a:srgbClr val="000000"/>
                </a:outerShdw>
              </a:effectLst>
              <a:uLnTx/>
              <a:uFillTx/>
              <a:latin typeface="华文仿宋" panose="02010600040101010101" pitchFamily="2" charset="-122"/>
              <a:ea typeface="华文仿宋" panose="0201060004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None/>
              <a:defRPr/>
            </a:pPr>
            <a:r>
              <a:rPr kumimoji="0" lang="zh-CN" altLang="en-US" sz="4000" b="1" i="0" u="none" strike="noStrike" kern="0" cap="none" spc="0" normalizeH="0" baseline="0" noProof="0">
                <a:ln>
                  <a:noFill/>
                </a:ln>
                <a:solidFill>
                  <a:schemeClr val="tx1"/>
                </a:solidFill>
                <a:effectLst>
                  <a:outerShdw blurRad="38100" dist="38100" dir="2700000" algn="tl">
                    <a:srgbClr val="000000"/>
                  </a:outerShdw>
                </a:effectLst>
                <a:uLnTx/>
                <a:uFillTx/>
                <a:latin typeface="华文仿宋" panose="02010600040101010101" pitchFamily="2" charset="-122"/>
                <a:ea typeface="华文仿宋" panose="02010600040101010101" pitchFamily="2" charset="-122"/>
                <a:cs typeface="+mn-cs"/>
              </a:rPr>
              <a:t>畚运于渤海之尾。邻人京城氏之孀</a:t>
            </a:r>
            <a:endParaRPr kumimoji="0" lang="en-US" altLang="zh-CN" sz="4000" b="1" i="0" u="none" strike="noStrike" kern="0" cap="none" spc="0" normalizeH="0" baseline="0" noProof="0">
              <a:ln>
                <a:noFill/>
              </a:ln>
              <a:solidFill>
                <a:schemeClr val="tx1"/>
              </a:solidFill>
              <a:effectLst>
                <a:outerShdw blurRad="38100" dist="38100" dir="2700000" algn="tl">
                  <a:srgbClr val="000000"/>
                </a:outerShdw>
              </a:effectLst>
              <a:uLnTx/>
              <a:uFillTx/>
              <a:latin typeface="华文仿宋" panose="02010600040101010101" pitchFamily="2" charset="-122"/>
              <a:ea typeface="华文仿宋" panose="02010600040101010101" pitchFamily="2" charset="-122"/>
              <a:cs typeface="+mn-cs"/>
            </a:endParaRPr>
          </a:p>
          <a:p>
            <a:pPr marL="342900" marR="0" lvl="0" indent="-342900" algn="l" defTabSz="914400" rtl="0" eaLnBrk="1" fontAlgn="base" latinLnBrk="0" hangingPunct="1">
              <a:lnSpc>
                <a:spcPct val="100000"/>
              </a:lnSpc>
              <a:spcBef>
                <a:spcPct val="20000"/>
              </a:spcBef>
              <a:spcAft>
                <a:spcPct val="0"/>
              </a:spcAft>
              <a:buClr>
                <a:schemeClr val="hlink"/>
              </a:buClr>
              <a:buSzPct val="70000"/>
              <a:buFont typeface="Wingdings" panose="05000000000000000000" pitchFamily="2" charset="2"/>
              <a:buChar char="n"/>
              <a:defRPr/>
            </a:pPr>
            <a:r>
              <a:rPr kumimoji="0" lang="zh-CN" altLang="en-US" sz="4000" b="1" i="0" u="none" strike="noStrike" kern="0" cap="none" spc="0" normalizeH="0" baseline="0" noProof="0">
                <a:ln>
                  <a:noFill/>
                </a:ln>
                <a:solidFill>
                  <a:schemeClr val="tx1"/>
                </a:solidFill>
                <a:effectLst>
                  <a:outerShdw blurRad="38100" dist="38100" dir="2700000" algn="tl">
                    <a:srgbClr val="000000"/>
                  </a:outerShdw>
                </a:effectLst>
                <a:uLnTx/>
                <a:uFillTx/>
                <a:latin typeface="华文仿宋" panose="02010600040101010101" pitchFamily="2" charset="-122"/>
                <a:ea typeface="华文仿宋" panose="02010600040101010101" pitchFamily="2" charset="-122"/>
                <a:cs typeface="+mn-cs"/>
              </a:rPr>
              <a:t>妻有遗男，始</a:t>
            </a:r>
            <a:r>
              <a:rPr kumimoji="0" lang="zh-CN" altLang="en-US" sz="4000" b="1" i="0" u="none" strike="noStrike" kern="0" cap="none" spc="0" normalizeH="0" baseline="0" noProof="0">
                <a:ln>
                  <a:noFill/>
                </a:ln>
                <a:solidFill>
                  <a:srgbClr val="FF0000"/>
                </a:solidFill>
                <a:effectLst>
                  <a:outerShdw blurRad="38100" dist="38100" dir="2700000" algn="tl">
                    <a:srgbClr val="000000"/>
                  </a:outerShdw>
                </a:effectLst>
                <a:uLnTx/>
                <a:uFillTx/>
                <a:latin typeface="华文仿宋" panose="02010600040101010101" pitchFamily="2" charset="-122"/>
                <a:ea typeface="华文仿宋" panose="02010600040101010101" pitchFamily="2" charset="-122"/>
                <a:cs typeface="+mn-cs"/>
              </a:rPr>
              <a:t>龀</a:t>
            </a:r>
            <a:r>
              <a:rPr kumimoji="0" lang="zh-CN" altLang="en-US" sz="4000" b="1" i="0" u="none" strike="noStrike" kern="0" cap="none" spc="0" normalizeH="0" baseline="0" noProof="0">
                <a:ln>
                  <a:noFill/>
                </a:ln>
                <a:solidFill>
                  <a:schemeClr val="tx1"/>
                </a:solidFill>
                <a:effectLst>
                  <a:outerShdw blurRad="38100" dist="38100" dir="2700000" algn="tl">
                    <a:srgbClr val="000000"/>
                  </a:outerShdw>
                </a:effectLst>
                <a:uLnTx/>
                <a:uFillTx/>
                <a:latin typeface="华文仿宋" panose="02010600040101010101" pitchFamily="2" charset="-122"/>
                <a:ea typeface="华文仿宋" panose="02010600040101010101" pitchFamily="2" charset="-122"/>
                <a:cs typeface="+mn-cs"/>
              </a:rPr>
              <a:t>，跳往助之。寒暑易节，始一反焉。</a:t>
            </a:r>
            <a:endParaRPr kumimoji="0" lang="zh-CN" altLang="en-US" sz="4000" b="1" i="0" u="none" strike="noStrike" kern="0" cap="none" spc="0" normalizeH="0" baseline="0" noProof="0">
              <a:ln>
                <a:noFill/>
              </a:ln>
              <a:solidFill>
                <a:schemeClr val="tx1"/>
              </a:solidFill>
              <a:effectLst>
                <a:outerShdw blurRad="38100" dist="38100" dir="2700000" algn="tl">
                  <a:srgbClr val="000000"/>
                </a:outerShdw>
              </a:effectLst>
              <a:uLnTx/>
              <a:uFillTx/>
              <a:latin typeface="华文仿宋" panose="02010600040101010101" pitchFamily="2" charset="-122"/>
              <a:ea typeface="华文仿宋" panose="02010600040101010101" pitchFamily="2" charset="-122"/>
              <a:cs typeface="+mn-cs"/>
            </a:endParaRPr>
          </a:p>
        </p:txBody>
      </p:sp>
      <p:sp>
        <p:nvSpPr>
          <p:cNvPr id="10243" name="矩形 3"/>
          <p:cNvSpPr/>
          <p:nvPr/>
        </p:nvSpPr>
        <p:spPr>
          <a:xfrm>
            <a:off x="1857375" y="714375"/>
            <a:ext cx="645160" cy="368300"/>
          </a:xfrm>
          <a:prstGeom prst="rect">
            <a:avLst/>
          </a:prstGeom>
          <a:noFill/>
          <a:ln w="9525">
            <a:noFill/>
          </a:ln>
        </p:spPr>
        <p:txBody>
          <a:bodyPr wrap="none">
            <a:spAutoFit/>
          </a:bodyPr>
          <a:lstStyle/>
          <a:p>
            <a:pPr>
              <a:spcBef>
                <a:spcPct val="50000"/>
              </a:spcBef>
            </a:pPr>
            <a:r>
              <a:rPr lang="en-US" altLang="zh-CN" b="1" err="1">
                <a:solidFill>
                  <a:srgbClr val="FF0000"/>
                </a:solidFill>
                <a:latin typeface="宋体" panose="02010600030101010101" pitchFamily="2" charset="-122"/>
              </a:rPr>
              <a:t>zéng</a:t>
            </a:r>
            <a:endParaRPr lang="en-US" altLang="zh-CN" b="1">
              <a:solidFill>
                <a:srgbClr val="FF0000"/>
              </a:solidFill>
              <a:latin typeface="宋体" panose="02010600030101010101" pitchFamily="2" charset="-122"/>
            </a:endParaRPr>
          </a:p>
        </p:txBody>
      </p:sp>
      <p:sp>
        <p:nvSpPr>
          <p:cNvPr id="10244" name="矩形 4"/>
          <p:cNvSpPr/>
          <p:nvPr/>
        </p:nvSpPr>
        <p:spPr>
          <a:xfrm>
            <a:off x="4000500" y="785813"/>
            <a:ext cx="534988" cy="369887"/>
          </a:xfrm>
          <a:prstGeom prst="rect">
            <a:avLst/>
          </a:prstGeom>
          <a:noFill/>
          <a:ln w="9525">
            <a:noFill/>
          </a:ln>
        </p:spPr>
        <p:txBody>
          <a:bodyPr wrap="none">
            <a:spAutoFit/>
          </a:bodyPr>
          <a:lstStyle/>
          <a:p>
            <a:pPr>
              <a:spcBef>
                <a:spcPct val="50000"/>
              </a:spcBef>
            </a:pPr>
            <a:r>
              <a:rPr lang="en-US" altLang="zh-CN" b="1" err="1">
                <a:solidFill>
                  <a:srgbClr val="FF0000"/>
                </a:solidFill>
                <a:latin typeface="宋体" panose="02010600030101010101" pitchFamily="2" charset="-122"/>
              </a:rPr>
              <a:t>kuí</a:t>
            </a:r>
            <a:endParaRPr lang="en-US" altLang="zh-CN" b="1">
              <a:solidFill>
                <a:srgbClr val="FF0000"/>
              </a:solidFill>
              <a:latin typeface="宋体" panose="02010600030101010101" pitchFamily="2" charset="-122"/>
            </a:endParaRPr>
          </a:p>
        </p:txBody>
      </p:sp>
      <p:sp>
        <p:nvSpPr>
          <p:cNvPr id="10245" name="矩形 5"/>
          <p:cNvSpPr/>
          <p:nvPr/>
        </p:nvSpPr>
        <p:spPr>
          <a:xfrm>
            <a:off x="4786313" y="714375"/>
            <a:ext cx="419100" cy="369888"/>
          </a:xfrm>
          <a:prstGeom prst="rect">
            <a:avLst/>
          </a:prstGeom>
          <a:noFill/>
          <a:ln w="9525">
            <a:noFill/>
          </a:ln>
        </p:spPr>
        <p:txBody>
          <a:bodyPr wrap="none">
            <a:spAutoFit/>
          </a:bodyPr>
          <a:lstStyle/>
          <a:p>
            <a:pPr>
              <a:spcBef>
                <a:spcPct val="50000"/>
              </a:spcBef>
            </a:pPr>
            <a:r>
              <a:rPr lang="en-US" altLang="zh-CN" b="1" err="1">
                <a:solidFill>
                  <a:srgbClr val="FF0000"/>
                </a:solidFill>
                <a:latin typeface="宋体" panose="02010600030101010101" pitchFamily="2" charset="-122"/>
              </a:rPr>
              <a:t>fǔ</a:t>
            </a:r>
            <a:endParaRPr lang="en-US" altLang="zh-CN" b="1">
              <a:solidFill>
                <a:srgbClr val="FF0000"/>
              </a:solidFill>
              <a:latin typeface="宋体" panose="02010600030101010101" pitchFamily="2" charset="-122"/>
            </a:endParaRPr>
          </a:p>
        </p:txBody>
      </p:sp>
      <p:sp>
        <p:nvSpPr>
          <p:cNvPr id="10246" name="矩形 6"/>
          <p:cNvSpPr/>
          <p:nvPr/>
        </p:nvSpPr>
        <p:spPr>
          <a:xfrm>
            <a:off x="2071688" y="2714625"/>
            <a:ext cx="419100" cy="369888"/>
          </a:xfrm>
          <a:prstGeom prst="rect">
            <a:avLst/>
          </a:prstGeom>
          <a:noFill/>
          <a:ln w="9525">
            <a:noFill/>
          </a:ln>
        </p:spPr>
        <p:txBody>
          <a:bodyPr>
            <a:spAutoFit/>
          </a:bodyPr>
          <a:lstStyle/>
          <a:p>
            <a:pPr>
              <a:spcBef>
                <a:spcPct val="50000"/>
              </a:spcBef>
            </a:pPr>
            <a:r>
              <a:rPr lang="en-US" altLang="zh-CN" b="1" err="1">
                <a:solidFill>
                  <a:srgbClr val="FF0000"/>
                </a:solidFill>
                <a:latin typeface="宋体" panose="02010600030101010101" pitchFamily="2" charset="-122"/>
              </a:rPr>
              <a:t>hè</a:t>
            </a:r>
            <a:endParaRPr lang="en-US" altLang="zh-CN" b="1">
              <a:solidFill>
                <a:srgbClr val="FF0000"/>
              </a:solidFill>
              <a:latin typeface="宋体" panose="02010600030101010101" pitchFamily="2" charset="-122"/>
            </a:endParaRPr>
          </a:p>
        </p:txBody>
      </p:sp>
      <p:sp>
        <p:nvSpPr>
          <p:cNvPr id="10247" name="矩形 7"/>
          <p:cNvSpPr/>
          <p:nvPr/>
        </p:nvSpPr>
        <p:spPr>
          <a:xfrm>
            <a:off x="5286375" y="2714625"/>
            <a:ext cx="534988" cy="369888"/>
          </a:xfrm>
          <a:prstGeom prst="rect">
            <a:avLst/>
          </a:prstGeom>
          <a:noFill/>
          <a:ln w="9525">
            <a:noFill/>
          </a:ln>
        </p:spPr>
        <p:txBody>
          <a:bodyPr wrap="none">
            <a:spAutoFit/>
          </a:bodyPr>
          <a:lstStyle/>
          <a:p>
            <a:pPr>
              <a:spcBef>
                <a:spcPct val="50000"/>
              </a:spcBef>
            </a:pPr>
            <a:r>
              <a:rPr lang="en-US" altLang="zh-CN" b="1" err="1">
                <a:solidFill>
                  <a:srgbClr val="FF0000"/>
                </a:solidFill>
                <a:latin typeface="宋体" panose="02010600030101010101" pitchFamily="2" charset="-122"/>
              </a:rPr>
              <a:t>kòu</a:t>
            </a:r>
            <a:endParaRPr lang="en-US" altLang="zh-CN" b="1">
              <a:solidFill>
                <a:srgbClr val="FF0000"/>
              </a:solidFill>
              <a:latin typeface="宋体" panose="02010600030101010101" pitchFamily="2" charset="-122"/>
            </a:endParaRPr>
          </a:p>
        </p:txBody>
      </p:sp>
      <p:sp>
        <p:nvSpPr>
          <p:cNvPr id="10248" name="矩形 8"/>
          <p:cNvSpPr/>
          <p:nvPr/>
        </p:nvSpPr>
        <p:spPr>
          <a:xfrm>
            <a:off x="6286500" y="2714625"/>
            <a:ext cx="534988" cy="369888"/>
          </a:xfrm>
          <a:prstGeom prst="rect">
            <a:avLst/>
          </a:prstGeom>
          <a:noFill/>
          <a:ln w="9525">
            <a:noFill/>
          </a:ln>
        </p:spPr>
        <p:txBody>
          <a:bodyPr wrap="none">
            <a:spAutoFit/>
          </a:bodyPr>
          <a:lstStyle/>
          <a:p>
            <a:pPr>
              <a:spcBef>
                <a:spcPct val="50000"/>
              </a:spcBef>
            </a:pPr>
            <a:r>
              <a:rPr lang="en-US" altLang="zh-CN" b="1" err="1">
                <a:solidFill>
                  <a:srgbClr val="FF0000"/>
                </a:solidFill>
                <a:latin typeface="宋体" panose="02010600030101010101" pitchFamily="2" charset="-122"/>
              </a:rPr>
              <a:t>kěn</a:t>
            </a:r>
            <a:endParaRPr lang="en-US" altLang="zh-CN" b="1">
              <a:solidFill>
                <a:srgbClr val="FF0000"/>
              </a:solidFill>
              <a:latin typeface="宋体" panose="02010600030101010101" pitchFamily="2" charset="-122"/>
            </a:endParaRPr>
          </a:p>
        </p:txBody>
      </p:sp>
      <p:sp>
        <p:nvSpPr>
          <p:cNvPr id="10249" name="矩形 10"/>
          <p:cNvSpPr/>
          <p:nvPr/>
        </p:nvSpPr>
        <p:spPr>
          <a:xfrm>
            <a:off x="7929563" y="2714625"/>
            <a:ext cx="419100" cy="369888"/>
          </a:xfrm>
          <a:prstGeom prst="rect">
            <a:avLst/>
          </a:prstGeom>
          <a:noFill/>
          <a:ln w="9525">
            <a:noFill/>
          </a:ln>
        </p:spPr>
        <p:txBody>
          <a:bodyPr wrap="none">
            <a:spAutoFit/>
          </a:bodyPr>
          <a:lstStyle/>
          <a:p>
            <a:pPr>
              <a:spcBef>
                <a:spcPct val="50000"/>
              </a:spcBef>
            </a:pPr>
            <a:r>
              <a:rPr lang="en-US" altLang="zh-CN" b="1" err="1">
                <a:solidFill>
                  <a:srgbClr val="FF0000"/>
                </a:solidFill>
                <a:latin typeface="宋体" panose="02010600030101010101" pitchFamily="2" charset="-122"/>
              </a:rPr>
              <a:t>jī</a:t>
            </a:r>
            <a:endParaRPr lang="en-US" altLang="zh-CN" b="1">
              <a:solidFill>
                <a:srgbClr val="FF0000"/>
              </a:solidFill>
              <a:latin typeface="宋体" panose="02010600030101010101" pitchFamily="2" charset="-122"/>
            </a:endParaRPr>
          </a:p>
        </p:txBody>
      </p:sp>
      <p:sp>
        <p:nvSpPr>
          <p:cNvPr id="10250" name="矩形 11"/>
          <p:cNvSpPr/>
          <p:nvPr/>
        </p:nvSpPr>
        <p:spPr>
          <a:xfrm>
            <a:off x="571500" y="3429000"/>
            <a:ext cx="534988" cy="369888"/>
          </a:xfrm>
          <a:prstGeom prst="rect">
            <a:avLst/>
          </a:prstGeom>
          <a:noFill/>
          <a:ln w="9525">
            <a:noFill/>
          </a:ln>
        </p:spPr>
        <p:txBody>
          <a:bodyPr wrap="none">
            <a:spAutoFit/>
          </a:bodyPr>
          <a:lstStyle/>
          <a:p>
            <a:pPr>
              <a:spcBef>
                <a:spcPct val="50000"/>
              </a:spcBef>
            </a:pPr>
            <a:r>
              <a:rPr lang="en-US" altLang="zh-CN" b="1" err="1">
                <a:solidFill>
                  <a:srgbClr val="FF0000"/>
                </a:solidFill>
                <a:latin typeface="宋体" panose="02010600030101010101" pitchFamily="2" charset="-122"/>
              </a:rPr>
              <a:t>běn</a:t>
            </a:r>
            <a:endParaRPr lang="en-US" altLang="zh-CN" b="1">
              <a:solidFill>
                <a:srgbClr val="FF0000"/>
              </a:solidFill>
              <a:latin typeface="宋体" panose="02010600030101010101" pitchFamily="2" charset="-122"/>
            </a:endParaRPr>
          </a:p>
        </p:txBody>
      </p:sp>
      <p:sp>
        <p:nvSpPr>
          <p:cNvPr id="10251" name="矩形 12"/>
          <p:cNvSpPr/>
          <p:nvPr/>
        </p:nvSpPr>
        <p:spPr>
          <a:xfrm>
            <a:off x="7572375" y="3429000"/>
            <a:ext cx="887413" cy="369888"/>
          </a:xfrm>
          <a:prstGeom prst="rect">
            <a:avLst/>
          </a:prstGeom>
          <a:noFill/>
          <a:ln w="9525">
            <a:noFill/>
          </a:ln>
        </p:spPr>
        <p:txBody>
          <a:bodyPr wrap="none">
            <a:spAutoFit/>
          </a:bodyPr>
          <a:lstStyle/>
          <a:p>
            <a:pPr>
              <a:spcBef>
                <a:spcPct val="50000"/>
              </a:spcBef>
            </a:pPr>
            <a:r>
              <a:rPr lang="en-US" altLang="zh-CN" b="1" err="1">
                <a:solidFill>
                  <a:srgbClr val="FF0000"/>
                </a:solidFill>
                <a:latin typeface="宋体" panose="02010600030101010101" pitchFamily="2" charset="-122"/>
              </a:rPr>
              <a:t>shuāng</a:t>
            </a:r>
            <a:endParaRPr lang="en-US" altLang="zh-CN" b="1">
              <a:solidFill>
                <a:srgbClr val="FF0000"/>
              </a:solidFill>
              <a:latin typeface="宋体" panose="02010600030101010101" pitchFamily="2" charset="-122"/>
            </a:endParaRPr>
          </a:p>
        </p:txBody>
      </p:sp>
      <p:sp>
        <p:nvSpPr>
          <p:cNvPr id="10252" name="矩形 13"/>
          <p:cNvSpPr/>
          <p:nvPr/>
        </p:nvSpPr>
        <p:spPr>
          <a:xfrm>
            <a:off x="3929063" y="4143375"/>
            <a:ext cx="652462" cy="369888"/>
          </a:xfrm>
          <a:prstGeom prst="rect">
            <a:avLst/>
          </a:prstGeom>
          <a:noFill/>
          <a:ln w="9525">
            <a:noFill/>
          </a:ln>
        </p:spPr>
        <p:txBody>
          <a:bodyPr wrap="none">
            <a:spAutoFit/>
          </a:bodyPr>
          <a:lstStyle/>
          <a:p>
            <a:pPr>
              <a:spcBef>
                <a:spcPct val="50000"/>
              </a:spcBef>
            </a:pPr>
            <a:r>
              <a:rPr lang="en-US" altLang="zh-CN" b="1" err="1">
                <a:solidFill>
                  <a:srgbClr val="FF0000"/>
                </a:solidFill>
                <a:latin typeface="宋体" panose="02010600030101010101" pitchFamily="2" charset="-122"/>
              </a:rPr>
              <a:t>chèn</a:t>
            </a:r>
            <a:endParaRPr lang="en-US" altLang="zh-CN" b="1">
              <a:solidFill>
                <a:srgbClr val="FF0000"/>
              </a:solidFill>
              <a:latin typeface="宋体" panose="02010600030101010101" pitchFamily="2" charset="-122"/>
            </a:endParaRPr>
          </a:p>
        </p:txBody>
      </p:sp>
    </p:spTree>
  </p:cSld>
  <p:clrMapOvr>
    <a:masterClrMapping/>
  </p:clrMapOvr>
  <p:transition spd="slow">
    <p:randomBar dir="vert"/>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0911" name="Text Box 15"/>
          <p:cNvSpPr txBox="1">
            <a:spLocks noChangeArrowheads="1"/>
          </p:cNvSpPr>
          <p:nvPr/>
        </p:nvSpPr>
        <p:spPr bwMode="auto">
          <a:xfrm>
            <a:off x="285750" y="285750"/>
            <a:ext cx="8208963" cy="5811838"/>
          </a:xfrm>
          <a:prstGeom prst="rect">
            <a:avLst/>
          </a:prstGeom>
          <a:noFill/>
          <a:ln w="9525">
            <a:noFill/>
            <a:miter lim="800000"/>
          </a:ln>
          <a:effectLst/>
        </p:spPr>
        <p:txBody>
          <a:bodyPr>
            <a:spAutoFit/>
          </a:bodyPr>
          <a:lstStyle/>
          <a:p>
            <a:pPr marR="0" defTabSz="914400">
              <a:lnSpc>
                <a:spcPct val="170000"/>
              </a:lnSpc>
              <a:buClrTx/>
              <a:buSzTx/>
              <a:buFontTx/>
              <a:defRPr/>
            </a:pPr>
            <a:r>
              <a:rPr kumimoji="0" lang="en-US" altLang="zh-CN" sz="2400" b="1" kern="1200" cap="none" spc="0" normalizeH="0" baseline="0" noProof="0">
                <a:effectLst>
                  <a:outerShdw blurRad="38100" dist="38100" dir="2700000" algn="tl">
                    <a:srgbClr val="000000"/>
                  </a:outerShdw>
                </a:effectLst>
                <a:latin typeface="华文新魏" panose="02010800040101010101" pitchFamily="2" charset="-122"/>
                <a:ea typeface="华文新魏" panose="02010800040101010101" pitchFamily="2" charset="-122"/>
                <a:cs typeface="+mn-cs"/>
              </a:rPr>
              <a:t>        </a:t>
            </a:r>
            <a:r>
              <a:rPr kumimoji="0" lang="zh-CN" altLang="en-US" sz="3200" b="1" kern="1200" cap="none" spc="0" normalizeH="0" baseline="0" noProof="0">
                <a:effectLst>
                  <a:outerShdw blurRad="38100" dist="38100" dir="2700000" algn="tl">
                    <a:srgbClr val="000000"/>
                  </a:outerShdw>
                </a:effectLst>
                <a:latin typeface="仿宋_GB2312" pitchFamily="49" charset="-122"/>
                <a:ea typeface="仿宋_GB2312" pitchFamily="49" charset="-122"/>
                <a:cs typeface="+mn-cs"/>
              </a:rPr>
              <a:t>河曲智叟笑而止之曰：“甚矣，汝之不惠。以残年余力，曾不能毁山之一毛，其如土石何？”北山愚公长息曰：“汝心之固，固不可彻，曾不若孀妻弱子。虽我之死，有子存焉；子又生孙，孙又生子；子又有子，子又有孙；子子孙孙无穷匮也，而山不加增，何苦而不平？”河曲智叟亡以应。  </a:t>
            </a:r>
            <a:endParaRPr kumimoji="0" lang="zh-CN" altLang="en-US" sz="3200" b="1" kern="1200" cap="none" spc="0" normalizeH="0" baseline="0" noProof="0">
              <a:effectLst>
                <a:outerShdw blurRad="38100" dist="38100" dir="2700000" algn="tl">
                  <a:srgbClr val="000000"/>
                </a:outerShdw>
              </a:effectLst>
              <a:latin typeface="仿宋_GB2312" pitchFamily="49" charset="-122"/>
              <a:ea typeface="仿宋_GB2312" pitchFamily="49" charset="-122"/>
              <a:cs typeface="+mn-cs"/>
            </a:endParaRPr>
          </a:p>
        </p:txBody>
      </p:sp>
      <p:sp>
        <p:nvSpPr>
          <p:cNvPr id="80898" name="Text Box 2"/>
          <p:cNvSpPr txBox="1"/>
          <p:nvPr/>
        </p:nvSpPr>
        <p:spPr>
          <a:xfrm>
            <a:off x="1362075" y="214630"/>
            <a:ext cx="787400" cy="460375"/>
          </a:xfrm>
          <a:prstGeom prst="rect">
            <a:avLst/>
          </a:prstGeom>
          <a:noFill/>
          <a:ln w="9525">
            <a:noFill/>
          </a:ln>
        </p:spPr>
        <p:txBody>
          <a:bodyPr wrap="square">
            <a:spAutoFit/>
          </a:bodyPr>
          <a:lstStyle/>
          <a:p>
            <a:pPr>
              <a:spcBef>
                <a:spcPct val="50000"/>
              </a:spcBef>
            </a:pPr>
            <a:r>
              <a:rPr lang="en-US" altLang="zh-CN" sz="2400" b="1" err="1">
                <a:solidFill>
                  <a:srgbClr val="FF0000"/>
                </a:solidFill>
                <a:latin typeface="宋体" panose="02010600030101010101" pitchFamily="2" charset="-122"/>
              </a:rPr>
              <a:t>qū</a:t>
            </a:r>
            <a:endParaRPr lang="en-US" altLang="zh-CN" sz="2400" b="1">
              <a:solidFill>
                <a:srgbClr val="FF0000"/>
              </a:solidFill>
              <a:latin typeface="宋体" panose="02010600030101010101" pitchFamily="2" charset="-122"/>
            </a:endParaRPr>
          </a:p>
        </p:txBody>
      </p:sp>
      <p:sp>
        <p:nvSpPr>
          <p:cNvPr id="80899" name="Text Box 3"/>
          <p:cNvSpPr txBox="1"/>
          <p:nvPr/>
        </p:nvSpPr>
        <p:spPr>
          <a:xfrm>
            <a:off x="2150110" y="285750"/>
            <a:ext cx="1001395" cy="460375"/>
          </a:xfrm>
          <a:prstGeom prst="rect">
            <a:avLst/>
          </a:prstGeom>
          <a:noFill/>
          <a:ln w="9525">
            <a:noFill/>
          </a:ln>
        </p:spPr>
        <p:txBody>
          <a:bodyPr wrap="square">
            <a:spAutoFit/>
          </a:bodyPr>
          <a:lstStyle/>
          <a:p>
            <a:pPr>
              <a:spcBef>
                <a:spcPct val="50000"/>
              </a:spcBef>
            </a:pPr>
            <a:r>
              <a:rPr lang="en-US" altLang="zh-CN" sz="2400" b="1" err="1">
                <a:solidFill>
                  <a:srgbClr val="FF0000"/>
                </a:solidFill>
                <a:latin typeface="宋体" panose="02010600030101010101" pitchFamily="2" charset="-122"/>
              </a:rPr>
              <a:t>sǒu</a:t>
            </a:r>
            <a:endParaRPr lang="en-US" altLang="zh-CN" sz="2400" b="1">
              <a:solidFill>
                <a:srgbClr val="FF0000"/>
              </a:solidFill>
              <a:latin typeface="宋体" panose="02010600030101010101" pitchFamily="2" charset="-122"/>
            </a:endParaRPr>
          </a:p>
        </p:txBody>
      </p:sp>
      <p:sp>
        <p:nvSpPr>
          <p:cNvPr id="80900" name="Text Box 4"/>
          <p:cNvSpPr txBox="1"/>
          <p:nvPr/>
        </p:nvSpPr>
        <p:spPr>
          <a:xfrm>
            <a:off x="2571750" y="1000125"/>
            <a:ext cx="1295400" cy="457200"/>
          </a:xfrm>
          <a:prstGeom prst="rect">
            <a:avLst/>
          </a:prstGeom>
          <a:noFill/>
          <a:ln w="9525">
            <a:noFill/>
          </a:ln>
        </p:spPr>
        <p:txBody>
          <a:bodyPr>
            <a:spAutoFit/>
          </a:bodyPr>
          <a:lstStyle/>
          <a:p>
            <a:pPr>
              <a:spcBef>
                <a:spcPct val="50000"/>
              </a:spcBef>
            </a:pPr>
            <a:r>
              <a:rPr lang="en-US" altLang="zh-CN" sz="2400" b="1" err="1">
                <a:solidFill>
                  <a:srgbClr val="FF0000"/>
                </a:solidFill>
                <a:latin typeface="宋体" panose="02010600030101010101" pitchFamily="2" charset="-122"/>
              </a:rPr>
              <a:t>céng</a:t>
            </a:r>
            <a:endParaRPr lang="en-US" altLang="zh-CN" sz="2400" b="1">
              <a:solidFill>
                <a:srgbClr val="FF0000"/>
              </a:solidFill>
              <a:latin typeface="宋体" panose="02010600030101010101" pitchFamily="2" charset="-122"/>
            </a:endParaRPr>
          </a:p>
        </p:txBody>
      </p:sp>
      <p:sp>
        <p:nvSpPr>
          <p:cNvPr id="80901" name="Text Box 5"/>
          <p:cNvSpPr txBox="1"/>
          <p:nvPr/>
        </p:nvSpPr>
        <p:spPr>
          <a:xfrm>
            <a:off x="571500" y="2643188"/>
            <a:ext cx="936625" cy="457200"/>
          </a:xfrm>
          <a:prstGeom prst="rect">
            <a:avLst/>
          </a:prstGeom>
          <a:noFill/>
          <a:ln w="9525">
            <a:noFill/>
          </a:ln>
        </p:spPr>
        <p:txBody>
          <a:bodyPr>
            <a:spAutoFit/>
          </a:bodyPr>
          <a:lstStyle/>
          <a:p>
            <a:pPr>
              <a:spcBef>
                <a:spcPct val="50000"/>
              </a:spcBef>
            </a:pPr>
            <a:r>
              <a:rPr lang="en-US" altLang="zh-CN" sz="2400" b="1" err="1">
                <a:solidFill>
                  <a:srgbClr val="FF0000"/>
                </a:solidFill>
                <a:latin typeface="宋体" panose="02010600030101010101" pitchFamily="2" charset="-122"/>
              </a:rPr>
              <a:t>chè</a:t>
            </a:r>
            <a:endParaRPr lang="en-US" altLang="zh-CN" sz="2400" b="1">
              <a:solidFill>
                <a:srgbClr val="FF0000"/>
              </a:solidFill>
              <a:latin typeface="宋体" panose="02010600030101010101" pitchFamily="2" charset="-122"/>
            </a:endParaRPr>
          </a:p>
        </p:txBody>
      </p:sp>
      <p:sp>
        <p:nvSpPr>
          <p:cNvPr id="80902" name="Text Box 6"/>
          <p:cNvSpPr txBox="1"/>
          <p:nvPr/>
        </p:nvSpPr>
        <p:spPr>
          <a:xfrm>
            <a:off x="-2143125" y="3071813"/>
            <a:ext cx="1150938" cy="457200"/>
          </a:xfrm>
          <a:prstGeom prst="rect">
            <a:avLst/>
          </a:prstGeom>
          <a:noFill/>
          <a:ln w="9525">
            <a:noFill/>
          </a:ln>
        </p:spPr>
        <p:txBody>
          <a:bodyPr>
            <a:spAutoFit/>
          </a:bodyPr>
          <a:lstStyle/>
          <a:p>
            <a:pPr>
              <a:spcBef>
                <a:spcPct val="50000"/>
              </a:spcBef>
            </a:pPr>
            <a:r>
              <a:rPr lang="en-US" altLang="zh-CN" sz="2400" b="1" err="1">
                <a:solidFill>
                  <a:srgbClr val="FFFF00"/>
                </a:solidFill>
                <a:latin typeface="宋体" panose="02010600030101010101" pitchFamily="2" charset="-122"/>
              </a:rPr>
              <a:t>céng</a:t>
            </a:r>
            <a:endParaRPr lang="en-US" altLang="zh-CN" sz="2400" b="1">
              <a:solidFill>
                <a:srgbClr val="FFFF00"/>
              </a:solidFill>
              <a:latin typeface="宋体" panose="02010600030101010101" pitchFamily="2" charset="-122"/>
            </a:endParaRPr>
          </a:p>
        </p:txBody>
      </p:sp>
      <p:sp>
        <p:nvSpPr>
          <p:cNvPr id="80903" name="Text Box 7"/>
          <p:cNvSpPr txBox="1"/>
          <p:nvPr/>
        </p:nvSpPr>
        <p:spPr>
          <a:xfrm>
            <a:off x="3929063" y="4286250"/>
            <a:ext cx="1296987" cy="457200"/>
          </a:xfrm>
          <a:prstGeom prst="rect">
            <a:avLst/>
          </a:prstGeom>
          <a:noFill/>
          <a:ln w="9525">
            <a:noFill/>
          </a:ln>
        </p:spPr>
        <p:txBody>
          <a:bodyPr>
            <a:spAutoFit/>
          </a:bodyPr>
          <a:lstStyle/>
          <a:p>
            <a:pPr>
              <a:spcBef>
                <a:spcPct val="50000"/>
              </a:spcBef>
            </a:pPr>
            <a:r>
              <a:rPr lang="en-US" altLang="zh-CN" sz="2400" b="1" err="1">
                <a:solidFill>
                  <a:srgbClr val="FF0000"/>
                </a:solidFill>
                <a:latin typeface="宋体" panose="02010600030101010101" pitchFamily="2" charset="-122"/>
              </a:rPr>
              <a:t>kuì</a:t>
            </a:r>
            <a:endParaRPr lang="en-US" altLang="zh-CN" sz="2400" b="1">
              <a:solidFill>
                <a:srgbClr val="FF0000"/>
              </a:solidFill>
              <a:latin typeface="宋体" panose="02010600030101010101" pitchFamily="2" charset="-122"/>
            </a:endParaRPr>
          </a:p>
        </p:txBody>
      </p:sp>
      <p:sp>
        <p:nvSpPr>
          <p:cNvPr id="80904" name="Text Box 8"/>
          <p:cNvSpPr txBox="1"/>
          <p:nvPr/>
        </p:nvSpPr>
        <p:spPr>
          <a:xfrm>
            <a:off x="4357688" y="5143500"/>
            <a:ext cx="936625" cy="457200"/>
          </a:xfrm>
          <a:prstGeom prst="rect">
            <a:avLst/>
          </a:prstGeom>
          <a:noFill/>
          <a:ln w="9525">
            <a:noFill/>
          </a:ln>
        </p:spPr>
        <p:txBody>
          <a:bodyPr>
            <a:spAutoFit/>
          </a:bodyPr>
          <a:lstStyle/>
          <a:p>
            <a:pPr>
              <a:spcBef>
                <a:spcPct val="50000"/>
              </a:spcBef>
            </a:pPr>
            <a:r>
              <a:rPr lang="en-US" altLang="zh-CN" sz="2400" b="1" err="1">
                <a:solidFill>
                  <a:srgbClr val="FF0000"/>
                </a:solidFill>
                <a:latin typeface="宋体" panose="02010600030101010101" pitchFamily="2" charset="-122"/>
              </a:rPr>
              <a:t>wú</a:t>
            </a:r>
            <a:endParaRPr lang="en-US" altLang="zh-CN" sz="2400" b="1">
              <a:solidFill>
                <a:srgbClr val="FF0000"/>
              </a:solidFill>
              <a:latin typeface="宋体" panose="02010600030101010101" pitchFamily="2"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0898"/>
                                        </p:tgtEl>
                                        <p:attrNameLst>
                                          <p:attrName>style.visibility</p:attrName>
                                        </p:attrNameLst>
                                      </p:cBhvr>
                                      <p:to>
                                        <p:strVal val="visible"/>
                                      </p:to>
                                    </p:set>
                                    <p:animEffect transition="in" filter="randombar(horizontal)">
                                      <p:cBhvr>
                                        <p:cTn id="7" dur="500"/>
                                        <p:tgtEl>
                                          <p:spTgt spid="80898"/>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80899"/>
                                        </p:tgtEl>
                                        <p:attrNameLst>
                                          <p:attrName>style.visibility</p:attrName>
                                        </p:attrNameLst>
                                      </p:cBhvr>
                                      <p:to>
                                        <p:strVal val="visible"/>
                                      </p:to>
                                    </p:set>
                                    <p:animEffect transition="in" filter="randombar(horizontal)">
                                      <p:cBhvr>
                                        <p:cTn id="10" dur="500"/>
                                        <p:tgtEl>
                                          <p:spTgt spid="80899"/>
                                        </p:tgtEl>
                                      </p:cBhvr>
                                    </p:animEffect>
                                  </p:childTnLst>
                                </p:cTn>
                              </p:par>
                              <p:par>
                                <p:cTn id="11" presetID="14" presetClass="entr" presetSubtype="10" fill="hold" grpId="0" nodeType="withEffect">
                                  <p:stCondLst>
                                    <p:cond delay="0"/>
                                  </p:stCondLst>
                                  <p:childTnLst>
                                    <p:set>
                                      <p:cBhvr>
                                        <p:cTn id="12" dur="1" fill="hold">
                                          <p:stCondLst>
                                            <p:cond delay="0"/>
                                          </p:stCondLst>
                                        </p:cTn>
                                        <p:tgtEl>
                                          <p:spTgt spid="80900"/>
                                        </p:tgtEl>
                                        <p:attrNameLst>
                                          <p:attrName>style.visibility</p:attrName>
                                        </p:attrNameLst>
                                      </p:cBhvr>
                                      <p:to>
                                        <p:strVal val="visible"/>
                                      </p:to>
                                    </p:set>
                                    <p:animEffect transition="in" filter="randombar(horizontal)">
                                      <p:cBhvr>
                                        <p:cTn id="13" dur="500"/>
                                        <p:tgtEl>
                                          <p:spTgt spid="80900"/>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80901"/>
                                        </p:tgtEl>
                                        <p:attrNameLst>
                                          <p:attrName>style.visibility</p:attrName>
                                        </p:attrNameLst>
                                      </p:cBhvr>
                                      <p:to>
                                        <p:strVal val="visible"/>
                                      </p:to>
                                    </p:set>
                                    <p:animEffect transition="in" filter="randombar(horizontal)">
                                      <p:cBhvr>
                                        <p:cTn id="16" dur="500"/>
                                        <p:tgtEl>
                                          <p:spTgt spid="80901"/>
                                        </p:tgtEl>
                                      </p:cBhvr>
                                    </p:animEffect>
                                  </p:childTnLst>
                                </p:cTn>
                              </p:par>
                              <p:par>
                                <p:cTn id="17" presetID="14" presetClass="entr" presetSubtype="10" fill="hold" grpId="0" nodeType="withEffect">
                                  <p:stCondLst>
                                    <p:cond delay="0"/>
                                  </p:stCondLst>
                                  <p:childTnLst>
                                    <p:set>
                                      <p:cBhvr>
                                        <p:cTn id="18" dur="1" fill="hold">
                                          <p:stCondLst>
                                            <p:cond delay="0"/>
                                          </p:stCondLst>
                                        </p:cTn>
                                        <p:tgtEl>
                                          <p:spTgt spid="80902"/>
                                        </p:tgtEl>
                                        <p:attrNameLst>
                                          <p:attrName>style.visibility</p:attrName>
                                        </p:attrNameLst>
                                      </p:cBhvr>
                                      <p:to>
                                        <p:strVal val="visible"/>
                                      </p:to>
                                    </p:set>
                                    <p:animEffect transition="in" filter="randombar(horizontal)">
                                      <p:cBhvr>
                                        <p:cTn id="19" dur="500"/>
                                        <p:tgtEl>
                                          <p:spTgt spid="80902"/>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80903"/>
                                        </p:tgtEl>
                                        <p:attrNameLst>
                                          <p:attrName>style.visibility</p:attrName>
                                        </p:attrNameLst>
                                      </p:cBhvr>
                                      <p:to>
                                        <p:strVal val="visible"/>
                                      </p:to>
                                    </p:set>
                                    <p:animEffect transition="in" filter="randombar(horizontal)">
                                      <p:cBhvr>
                                        <p:cTn id="22" dur="500"/>
                                        <p:tgtEl>
                                          <p:spTgt spid="80903"/>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80904"/>
                                        </p:tgtEl>
                                        <p:attrNameLst>
                                          <p:attrName>style.visibility</p:attrName>
                                        </p:attrNameLst>
                                      </p:cBhvr>
                                      <p:to>
                                        <p:strVal val="visible"/>
                                      </p:to>
                                    </p:set>
                                    <p:animEffect transition="in" filter="randombar(horizontal)">
                                      <p:cBhvr>
                                        <p:cTn id="25" dur="500"/>
                                        <p:tgtEl>
                                          <p:spTgt spid="809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p:bldP spid="80899" grpId="0"/>
      <p:bldP spid="80900" grpId="0"/>
      <p:bldP spid="80901" grpId="0"/>
      <p:bldP spid="80902" grpId="0"/>
      <p:bldP spid="80903" grpId="0"/>
      <p:bldP spid="80904"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Stream">
  <a:themeElements>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fontScheme name="Stream">
      <a:majorFont>
        <a:latin typeface="Garamond"/>
        <a:ea typeface="宋体"/>
        <a:cs typeface="Arial"/>
      </a:majorFont>
      <a:minorFont>
        <a:latin typeface="Garamond"/>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Stream 1">
        <a:dk1>
          <a:srgbClr val="000514"/>
        </a:dk1>
        <a:lt1>
          <a:srgbClr val="FFFFFF"/>
        </a:lt1>
        <a:dk2>
          <a:srgbClr val="003399"/>
        </a:dk2>
        <a:lt2>
          <a:srgbClr val="E5E5FF"/>
        </a:lt2>
        <a:accent1>
          <a:srgbClr val="0099CC"/>
        </a:accent1>
        <a:accent2>
          <a:srgbClr val="A886E0"/>
        </a:accent2>
        <a:accent3>
          <a:srgbClr val="AAADCA"/>
        </a:accent3>
        <a:accent4>
          <a:srgbClr val="DADADA"/>
        </a:accent4>
        <a:accent5>
          <a:srgbClr val="AACAE2"/>
        </a:accent5>
        <a:accent6>
          <a:srgbClr val="9879CB"/>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Stream 2">
        <a:dk1>
          <a:srgbClr val="3E3E5C"/>
        </a:dk1>
        <a:lt1>
          <a:srgbClr val="FFFFFF"/>
        </a:lt1>
        <a:dk2>
          <a:srgbClr val="666699"/>
        </a:dk2>
        <a:lt2>
          <a:srgbClr val="DFDFE9"/>
        </a:lt2>
        <a:accent1>
          <a:srgbClr val="CC66FF"/>
        </a:accent1>
        <a:accent2>
          <a:srgbClr val="679ACD"/>
        </a:accent2>
        <a:accent3>
          <a:srgbClr val="B8B8CA"/>
        </a:accent3>
        <a:accent4>
          <a:srgbClr val="DADADA"/>
        </a:accent4>
        <a:accent5>
          <a:srgbClr val="E2B8FF"/>
        </a:accent5>
        <a:accent6>
          <a:srgbClr val="5D8BBA"/>
        </a:accent6>
        <a:hlink>
          <a:srgbClr val="CCECFF"/>
        </a:hlink>
        <a:folHlink>
          <a:srgbClr val="CCCCFF"/>
        </a:folHlink>
      </a:clrScheme>
      <a:clrMap bg1="dk2" tx1="lt1" bg2="dk1" tx2="lt2" accent1="accent1" accent2="accent2" accent3="accent3" accent4="accent4" accent5="accent5" accent6="accent6" hlink="hlink" folHlink="folHlink"/>
    </a:extraClrScheme>
    <a:extraClrScheme>
      <a:clrScheme name="Stream 3">
        <a:dk1>
          <a:srgbClr val="2A5400"/>
        </a:dk1>
        <a:lt1>
          <a:srgbClr val="FFFFFF"/>
        </a:lt1>
        <a:dk2>
          <a:srgbClr val="4A9400"/>
        </a:dk2>
        <a:lt2>
          <a:srgbClr val="BAE8BA"/>
        </a:lt2>
        <a:accent1>
          <a:srgbClr val="33CC33"/>
        </a:accent1>
        <a:accent2>
          <a:srgbClr val="99CC00"/>
        </a:accent2>
        <a:accent3>
          <a:srgbClr val="B1C8AA"/>
        </a:accent3>
        <a:accent4>
          <a:srgbClr val="DADADA"/>
        </a:accent4>
        <a:accent5>
          <a:srgbClr val="ADE2AD"/>
        </a:accent5>
        <a:accent6>
          <a:srgbClr val="8AB900"/>
        </a:accent6>
        <a:hlink>
          <a:srgbClr val="99FF33"/>
        </a:hlink>
        <a:folHlink>
          <a:srgbClr val="FFFF99"/>
        </a:folHlink>
      </a:clrScheme>
      <a:clrMap bg1="dk2" tx1="lt1" bg2="dk1" tx2="lt2" accent1="accent1" accent2="accent2" accent3="accent3" accent4="accent4" accent5="accent5" accent6="accent6" hlink="hlink" folHlink="folHlink"/>
    </a:extraClrScheme>
    <a:extraClrScheme>
      <a:clrScheme name="Stream 4">
        <a:dk1>
          <a:srgbClr val="000000"/>
        </a:dk1>
        <a:lt1>
          <a:srgbClr val="FFFFFF"/>
        </a:lt1>
        <a:dk2>
          <a:srgbClr val="51596D"/>
        </a:dk2>
        <a:lt2>
          <a:srgbClr val="DDDDDD"/>
        </a:lt2>
        <a:accent1>
          <a:srgbClr val="787E8A"/>
        </a:accent1>
        <a:accent2>
          <a:srgbClr val="339966"/>
        </a:accent2>
        <a:accent3>
          <a:srgbClr val="B3B5BA"/>
        </a:accent3>
        <a:accent4>
          <a:srgbClr val="DADADA"/>
        </a:accent4>
        <a:accent5>
          <a:srgbClr val="BEC0C4"/>
        </a:accent5>
        <a:accent6>
          <a:srgbClr val="2D8A5C"/>
        </a:accent6>
        <a:hlink>
          <a:srgbClr val="00FFFF"/>
        </a:hlink>
        <a:folHlink>
          <a:srgbClr val="74B6D0"/>
        </a:folHlink>
      </a:clrScheme>
      <a:clrMap bg1="dk2" tx1="lt1" bg2="dk1" tx2="lt2" accent1="accent1" accent2="accent2" accent3="accent3" accent4="accent4" accent5="accent5" accent6="accent6" hlink="hlink" folHlink="folHlink"/>
    </a:extraClrScheme>
    <a:extraClrScheme>
      <a:clrScheme name="Stream 5">
        <a:dk1>
          <a:srgbClr val="5C1F00"/>
        </a:dk1>
        <a:lt1>
          <a:srgbClr val="FFFFFF"/>
        </a:lt1>
        <a:dk2>
          <a:srgbClr val="8C0000"/>
        </a:dk2>
        <a:lt2>
          <a:srgbClr val="DFD293"/>
        </a:lt2>
        <a:accent1>
          <a:srgbClr val="FF6845"/>
        </a:accent1>
        <a:accent2>
          <a:srgbClr val="BE7960"/>
        </a:accent2>
        <a:accent3>
          <a:srgbClr val="C5AAAA"/>
        </a:accent3>
        <a:accent4>
          <a:srgbClr val="DADADA"/>
        </a:accent4>
        <a:accent5>
          <a:srgbClr val="FFB9B0"/>
        </a:accent5>
        <a:accent6>
          <a:srgbClr val="AC6D56"/>
        </a:accent6>
        <a:hlink>
          <a:srgbClr val="FFFFCC"/>
        </a:hlink>
        <a:folHlink>
          <a:srgbClr val="FFCC00"/>
        </a:folHlink>
      </a:clrScheme>
      <a:clrMap bg1="dk2" tx1="lt1" bg2="dk1" tx2="lt2" accent1="accent1" accent2="accent2" accent3="accent3" accent4="accent4" accent5="accent5" accent6="accent6" hlink="hlink" folHlink="folHlink"/>
    </a:extraClrScheme>
    <a:extraClrScheme>
      <a:clrScheme name="Stream 6">
        <a:dk1>
          <a:srgbClr val="5E4444"/>
        </a:dk1>
        <a:lt1>
          <a:srgbClr val="F7F3F3"/>
        </a:lt1>
        <a:dk2>
          <a:srgbClr val="8A6362"/>
        </a:dk2>
        <a:lt2>
          <a:srgbClr val="D8C1BA"/>
        </a:lt2>
        <a:accent1>
          <a:srgbClr val="CC6600"/>
        </a:accent1>
        <a:accent2>
          <a:srgbClr val="C16059"/>
        </a:accent2>
        <a:accent3>
          <a:srgbClr val="C4B7B7"/>
        </a:accent3>
        <a:accent4>
          <a:srgbClr val="D3D0D0"/>
        </a:accent4>
        <a:accent5>
          <a:srgbClr val="E2B8AA"/>
        </a:accent5>
        <a:accent6>
          <a:srgbClr val="AF5650"/>
        </a:accent6>
        <a:hlink>
          <a:srgbClr val="FFCC00"/>
        </a:hlink>
        <a:folHlink>
          <a:srgbClr val="CBB557"/>
        </a:folHlink>
      </a:clrScheme>
      <a:clrMap bg1="dk2" tx1="lt1" bg2="dk1" tx2="lt2" accent1="accent1" accent2="accent2" accent3="accent3" accent4="accent4" accent5="accent5" accent6="accent6" hlink="hlink" folHlink="folHlink"/>
    </a:extraClrScheme>
    <a:extraClrScheme>
      <a:clrScheme name="Stream 7">
        <a:dk1>
          <a:srgbClr val="7F6737"/>
        </a:dk1>
        <a:lt1>
          <a:srgbClr val="FFFFFF"/>
        </a:lt1>
        <a:dk2>
          <a:srgbClr val="BFA673"/>
        </a:dk2>
        <a:lt2>
          <a:srgbClr val="E6E3AA"/>
        </a:lt2>
        <a:accent1>
          <a:srgbClr val="FFCC00"/>
        </a:accent1>
        <a:accent2>
          <a:srgbClr val="808000"/>
        </a:accent2>
        <a:accent3>
          <a:srgbClr val="DCD0BC"/>
        </a:accent3>
        <a:accent4>
          <a:srgbClr val="DADADA"/>
        </a:accent4>
        <a:accent5>
          <a:srgbClr val="FFE2AA"/>
        </a:accent5>
        <a:accent6>
          <a:srgbClr val="737300"/>
        </a:accent6>
        <a:hlink>
          <a:srgbClr val="784700"/>
        </a:hlink>
        <a:folHlink>
          <a:srgbClr val="9A7200"/>
        </a:folHlink>
      </a:clrScheme>
      <a:clrMap bg1="dk2" tx1="lt1" bg2="dk1" tx2="lt2" accent1="accent1" accent2="accent2" accent3="accent3" accent4="accent4" accent5="accent5" accent6="accent6" hlink="hlink" folHlink="folHlink"/>
    </a:extraClrScheme>
    <a:extraClrScheme>
      <a:clrScheme name="Stream 8">
        <a:dk1>
          <a:srgbClr val="4B2500"/>
        </a:dk1>
        <a:lt1>
          <a:srgbClr val="F9F0D3"/>
        </a:lt1>
        <a:dk2>
          <a:srgbClr val="A69564"/>
        </a:dk2>
        <a:lt2>
          <a:srgbClr val="EFDEAF"/>
        </a:lt2>
        <a:accent1>
          <a:srgbClr val="FFFFE3"/>
        </a:accent1>
        <a:accent2>
          <a:srgbClr val="BFBFA7"/>
        </a:accent2>
        <a:accent3>
          <a:srgbClr val="FBF6E6"/>
        </a:accent3>
        <a:accent4>
          <a:srgbClr val="3F1E00"/>
        </a:accent4>
        <a:accent5>
          <a:srgbClr val="FFFFEF"/>
        </a:accent5>
        <a:accent6>
          <a:srgbClr val="ADAD97"/>
        </a:accent6>
        <a:hlink>
          <a:srgbClr val="7B6D47"/>
        </a:hlink>
        <a:folHlink>
          <a:srgbClr val="A99D2F"/>
        </a:folHlink>
      </a:clrScheme>
      <a:clrMap bg1="lt1" tx1="dk1" bg2="lt2" tx2="dk2" accent1="accent1" accent2="accent2" accent3="accent3" accent4="accent4" accent5="accent5" accent6="accent6" hlink="hlink" folHlink="folHlink"/>
    </a:extraClrScheme>
    <a:extraClrScheme>
      <a:clrScheme name="Stream 9">
        <a:dk1>
          <a:srgbClr val="000000"/>
        </a:dk1>
        <a:lt1>
          <a:srgbClr val="FFFFFF"/>
        </a:lt1>
        <a:dk2>
          <a:srgbClr val="000000"/>
        </a:dk2>
        <a:lt2>
          <a:srgbClr val="808080"/>
        </a:lt2>
        <a:accent1>
          <a:srgbClr val="CCECFF"/>
        </a:accent1>
        <a:accent2>
          <a:srgbClr val="333399"/>
        </a:accent2>
        <a:accent3>
          <a:srgbClr val="FFFFFF"/>
        </a:accent3>
        <a:accent4>
          <a:srgbClr val="000000"/>
        </a:accent4>
        <a:accent5>
          <a:srgbClr val="E2F4FF"/>
        </a:accent5>
        <a:accent6>
          <a:srgbClr val="2D2D8A"/>
        </a:accent6>
        <a:hlink>
          <a:srgbClr val="6600FF"/>
        </a:hlink>
        <a:folHlink>
          <a:srgbClr val="00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368</Paragraphs>
  <Slides>44</Slides>
  <Notes>0</Notes>
  <TotalTime>0</TotalTime>
  <HiddenSlides>0</HiddenSlides>
  <MMClips>1</MMClips>
  <ScaleCrop>0</ScaleCrop>
  <HeadingPairs>
    <vt:vector baseType="variant" size="6">
      <vt:variant>
        <vt:lpstr>Fonts used</vt:lpstr>
      </vt:variant>
      <vt:variant>
        <vt:i4>14</vt:i4>
      </vt:variant>
      <vt:variant>
        <vt:lpstr>Theme</vt:lpstr>
      </vt:variant>
      <vt:variant>
        <vt:i4>1</vt:i4>
      </vt:variant>
      <vt:variant>
        <vt:lpstr>Slide Titles</vt:lpstr>
      </vt:variant>
      <vt:variant>
        <vt:i4>44</vt:i4>
      </vt:variant>
    </vt:vector>
  </HeadingPairs>
  <TitlesOfParts>
    <vt:vector baseType="lpstr" size="59">
      <vt:lpstr>Arial</vt:lpstr>
      <vt:lpstr>Garamond</vt:lpstr>
      <vt:lpstr>宋体</vt:lpstr>
      <vt:lpstr>Wingdings</vt:lpstr>
      <vt:lpstr>楷体</vt:lpstr>
      <vt:lpstr>华文新魏</vt:lpstr>
      <vt:lpstr>黑体</vt:lpstr>
      <vt:lpstr>Times New Roman</vt:lpstr>
      <vt:lpstr>华文楷体</vt:lpstr>
      <vt:lpstr>华文行楷</vt:lpstr>
      <vt:lpstr>楷体_GB2312</vt:lpstr>
      <vt:lpstr>仿宋_GB2312</vt:lpstr>
      <vt:lpstr>华文仿宋</vt:lpstr>
      <vt:lpstr>隶书</vt:lpstr>
      <vt:lpstr>Stream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2021-01-27T21:34:30.672</cp:lastPrinted>
  <dcterms:created xsi:type="dcterms:W3CDTF">2021-01-27T21:34:30Z</dcterms:created>
  <dcterms:modified xsi:type="dcterms:W3CDTF">2021-01-27T13:34:31Z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