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  <p:sldMasterId id="2147483697" r:id="rId6"/>
    <p:sldMasterId id="2147483709" r:id="rId7"/>
  </p:sldMasterIdLst>
  <p:notesMasterIdLst>
    <p:notesMasterId r:id="rId27"/>
  </p:notesMasterIdLst>
  <p:sldIdLst>
    <p:sldId id="333" r:id="rId8"/>
    <p:sldId id="256" r:id="rId9"/>
    <p:sldId id="290" r:id="rId10"/>
    <p:sldId id="277" r:id="rId11"/>
    <p:sldId id="287" r:id="rId12"/>
    <p:sldId id="303" r:id="rId13"/>
    <p:sldId id="305" r:id="rId14"/>
    <p:sldId id="302" r:id="rId15"/>
    <p:sldId id="295" r:id="rId16"/>
    <p:sldId id="328" r:id="rId17"/>
    <p:sldId id="329" r:id="rId18"/>
    <p:sldId id="330" r:id="rId19"/>
    <p:sldId id="331" r:id="rId20"/>
    <p:sldId id="332" r:id="rId21"/>
    <p:sldId id="307" r:id="rId22"/>
    <p:sldId id="327" r:id="rId23"/>
    <p:sldId id="304" r:id="rId24"/>
    <p:sldId id="293" r:id="rId25"/>
    <p:sldId id="306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99FFCC"/>
    <a:srgbClr val="FF3399"/>
    <a:srgbClr val="FFFF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4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页眉占位符 1024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10243" name="日期占位符 10242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en-US" altLang="x-none"/>
          </a:p>
        </p:txBody>
      </p:sp>
      <p:sp>
        <p:nvSpPr>
          <p:cNvPr id="10244" name="幻灯片图像占位符 10243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10245" name="文本占位符 1024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46" name="页脚占位符 10245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en-US" altLang="x-none"/>
          </a:p>
        </p:txBody>
      </p:sp>
      <p:sp>
        <p:nvSpPr>
          <p:cNvPr id="10247" name="灯片编号占位符 10246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4ED8F982-557E-4FF2-8961-BBE0EBC0B5A2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B3849-D702-4FC0-849F-599C70B0B0E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BE260-884A-4FB2-A5BA-3688BDDB41D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49A38-3B79-4738-9129-6C4384B7AB6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121"/>
          <p:cNvGrpSpPr/>
          <p:nvPr/>
        </p:nvGrpSpPr>
        <p:grpSpPr bwMode="auto">
          <a:xfrm>
            <a:off x="4716463" y="5345113"/>
            <a:ext cx="4427537" cy="1512887"/>
            <a:chOff x="0" y="0"/>
            <a:chExt cx="2789" cy="953"/>
          </a:xfrm>
        </p:grpSpPr>
        <p:sp>
          <p:nvSpPr>
            <p:cNvPr id="5" name="任意多边形 5122"/>
            <p:cNvSpPr>
              <a:spLocks noChangeArrowheads="1"/>
            </p:cNvSpPr>
            <p:nvPr/>
          </p:nvSpPr>
          <p:spPr bwMode="auto">
            <a:xfrm>
              <a:off x="0" y="0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任意多边形 5123"/>
            <p:cNvSpPr>
              <a:spLocks noChangeArrowheads="1"/>
            </p:cNvSpPr>
            <p:nvPr/>
          </p:nvSpPr>
          <p:spPr bwMode="auto">
            <a:xfrm>
              <a:off x="1631" y="647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任意多边形 5124"/>
            <p:cNvSpPr>
              <a:spLocks noChangeArrowheads="1"/>
            </p:cNvSpPr>
            <p:nvPr/>
          </p:nvSpPr>
          <p:spPr bwMode="auto">
            <a:xfrm>
              <a:off x="1625" y="629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任意多边形 5125"/>
            <p:cNvSpPr>
              <a:spLocks noChangeArrowheads="1"/>
            </p:cNvSpPr>
            <p:nvPr/>
          </p:nvSpPr>
          <p:spPr bwMode="auto">
            <a:xfrm>
              <a:off x="2209" y="210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任意多边形 5126"/>
            <p:cNvSpPr>
              <a:spLocks noChangeArrowheads="1"/>
            </p:cNvSpPr>
            <p:nvPr/>
          </p:nvSpPr>
          <p:spPr bwMode="auto">
            <a:xfrm>
              <a:off x="1947" y="186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任意多边形 5127"/>
            <p:cNvSpPr>
              <a:spLocks noChangeArrowheads="1"/>
            </p:cNvSpPr>
            <p:nvPr/>
          </p:nvSpPr>
          <p:spPr bwMode="auto">
            <a:xfrm>
              <a:off x="1729" y="330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任意多边形 5128"/>
            <p:cNvSpPr>
              <a:spLocks noChangeArrowheads="1"/>
            </p:cNvSpPr>
            <p:nvPr/>
          </p:nvSpPr>
          <p:spPr bwMode="auto">
            <a:xfrm>
              <a:off x="1551" y="342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任意多边形 5129"/>
            <p:cNvSpPr>
              <a:spLocks noChangeArrowheads="1"/>
            </p:cNvSpPr>
            <p:nvPr/>
          </p:nvSpPr>
          <p:spPr bwMode="auto">
            <a:xfrm>
              <a:off x="1321" y="569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任意多边形 5130"/>
            <p:cNvSpPr>
              <a:spLocks noChangeArrowheads="1"/>
            </p:cNvSpPr>
            <p:nvPr/>
          </p:nvSpPr>
          <p:spPr bwMode="auto">
            <a:xfrm>
              <a:off x="1129" y="653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任意多边形 5131"/>
            <p:cNvSpPr>
              <a:spLocks noChangeArrowheads="1"/>
            </p:cNvSpPr>
            <p:nvPr/>
          </p:nvSpPr>
          <p:spPr bwMode="auto">
            <a:xfrm>
              <a:off x="939" y="671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任意多边形 5132"/>
            <p:cNvSpPr>
              <a:spLocks noChangeArrowheads="1"/>
            </p:cNvSpPr>
            <p:nvPr/>
          </p:nvSpPr>
          <p:spPr bwMode="auto">
            <a:xfrm>
              <a:off x="703" y="719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任意多边形 5133"/>
            <p:cNvSpPr>
              <a:spLocks noChangeArrowheads="1"/>
            </p:cNvSpPr>
            <p:nvPr/>
          </p:nvSpPr>
          <p:spPr bwMode="auto">
            <a:xfrm>
              <a:off x="505" y="701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任意多边形 5134"/>
            <p:cNvSpPr>
              <a:spLocks noChangeArrowheads="1"/>
            </p:cNvSpPr>
            <p:nvPr/>
          </p:nvSpPr>
          <p:spPr bwMode="auto">
            <a:xfrm>
              <a:off x="199" y="821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任意多边形 5135"/>
            <p:cNvSpPr>
              <a:spLocks noChangeArrowheads="1"/>
            </p:cNvSpPr>
            <p:nvPr/>
          </p:nvSpPr>
          <p:spPr bwMode="auto">
            <a:xfrm>
              <a:off x="73" y="851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任意多边形 5136"/>
            <p:cNvSpPr>
              <a:spLocks noChangeArrowheads="1"/>
            </p:cNvSpPr>
            <p:nvPr/>
          </p:nvSpPr>
          <p:spPr bwMode="auto">
            <a:xfrm>
              <a:off x="2511" y="0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8" name="标题 5137"/>
          <p:cNvSpPr>
            <a:spLocks noGrp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lvl="0">
              <a:defRPr sz="57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139" name="副标题 5138"/>
          <p:cNvSpPr>
            <a:spLocks noGrp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sz="3600" kern="1200"/>
            </a:lvl1pPr>
            <a:lvl2pPr marL="457200" lvl="1" indent="-457200" algn="ctr">
              <a:buNone/>
              <a:defRPr sz="3600" kern="1200"/>
            </a:lvl2pPr>
            <a:lvl3pPr marL="914400" lvl="2" indent="-914400" algn="ctr">
              <a:buNone/>
              <a:defRPr sz="3600" kern="1200"/>
            </a:lvl3pPr>
            <a:lvl4pPr marL="1371600" lvl="3" indent="-1371600" algn="ctr">
              <a:buNone/>
              <a:defRPr sz="3600" kern="1200"/>
            </a:lvl4pPr>
            <a:lvl5pPr marL="1828800" lvl="4" indent="-1828800" algn="ctr">
              <a:buNone/>
              <a:defRPr sz="36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20" name="日期占位符 5139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21" name="页脚占位符 514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22" name="灯片编号占位符 514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15C0F-5D10-4060-8F8B-01E6BA705BE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1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11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AFC99-0606-4431-9405-84DFCBEC844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41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11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C8B0B-3E5C-4DA2-89C9-BD33B62C825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1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11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DFCF5-B155-4B61-8BB8-276D5C07624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1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411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4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E52B4-2541-4BF4-B5B6-38B2ABB2BF5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1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411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C103F3-DCDF-4E86-96FD-CDB5A29C800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1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411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4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95208-54D9-42C5-BF7B-C7C8C12A3F9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1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11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11E85-95E9-4BC9-8E9B-596B7ED6E03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8D064-2E96-40D7-88A8-847345FCB3C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1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411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4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8E05E-C89E-4E48-8D73-621A5235196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1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11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1679F-A16A-4839-BB7F-A04CA29EB2D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1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11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41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1DF92-A71D-48A3-A6D9-7481BBC53DA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7169"/>
          <p:cNvGrpSpPr/>
          <p:nvPr/>
        </p:nvGrpSpPr>
        <p:grpSpPr bwMode="auto">
          <a:xfrm>
            <a:off x="-3175" y="2438400"/>
            <a:ext cx="9147175" cy="1063625"/>
            <a:chOff x="0" y="0"/>
            <a:chExt cx="5762" cy="670"/>
          </a:xfrm>
        </p:grpSpPr>
        <p:grpSp>
          <p:nvGrpSpPr>
            <p:cNvPr id="5" name="组合 7170"/>
            <p:cNvGrpSpPr/>
            <p:nvPr/>
          </p:nvGrpSpPr>
          <p:grpSpPr bwMode="auto">
            <a:xfrm flipH="1">
              <a:off x="0" y="26"/>
              <a:ext cx="5762" cy="638"/>
              <a:chOff x="0" y="0"/>
              <a:chExt cx="5762" cy="638"/>
            </a:xfrm>
          </p:grpSpPr>
          <p:sp>
            <p:nvSpPr>
              <p:cNvPr id="8" name="任意多边形 7171"/>
              <p:cNvSpPr>
                <a:spLocks noChangeArrowheads="1"/>
              </p:cNvSpPr>
              <p:nvPr/>
            </p:nvSpPr>
            <p:spPr bwMode="auto">
              <a:xfrm rot="-5400000">
                <a:off x="2561" y="-2555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任意多边形 7172"/>
              <p:cNvSpPr>
                <a:spLocks noChangeArrowheads="1"/>
              </p:cNvSpPr>
              <p:nvPr/>
            </p:nvSpPr>
            <p:spPr bwMode="auto">
              <a:xfrm rot="-5400000">
                <a:off x="1317" y="9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任意多边形 7173"/>
              <p:cNvSpPr>
                <a:spLocks noChangeArrowheads="1"/>
              </p:cNvSpPr>
              <p:nvPr/>
            </p:nvSpPr>
            <p:spPr bwMode="auto">
              <a:xfrm rot="-5400000">
                <a:off x="984" y="107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任意多边形 7174"/>
              <p:cNvSpPr>
                <a:spLocks noChangeArrowheads="1"/>
              </p:cNvSpPr>
              <p:nvPr/>
            </p:nvSpPr>
            <p:spPr bwMode="auto">
              <a:xfrm rot="-5400000">
                <a:off x="-55" y="18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任意多边形 7175"/>
              <p:cNvSpPr>
                <a:spLocks noChangeArrowheads="1"/>
              </p:cNvSpPr>
              <p:nvPr/>
            </p:nvSpPr>
            <p:spPr bwMode="auto">
              <a:xfrm rot="-5400000">
                <a:off x="666" y="171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任意多边形 7176"/>
              <p:cNvSpPr>
                <a:spLocks noChangeArrowheads="1"/>
              </p:cNvSpPr>
              <p:nvPr/>
            </p:nvSpPr>
            <p:spPr bwMode="auto">
              <a:xfrm rot="-5400000">
                <a:off x="444" y="137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任意多边形 7177"/>
              <p:cNvSpPr>
                <a:spLocks noChangeArrowheads="1"/>
              </p:cNvSpPr>
              <p:nvPr/>
            </p:nvSpPr>
            <p:spPr bwMode="auto">
              <a:xfrm rot="-5400000">
                <a:off x="150" y="15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任意多边形 7178"/>
              <p:cNvSpPr>
                <a:spLocks noChangeArrowheads="1"/>
              </p:cNvSpPr>
              <p:nvPr/>
            </p:nvSpPr>
            <p:spPr bwMode="auto">
              <a:xfrm rot="-5400000">
                <a:off x="3205" y="9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任意多边形 7179"/>
              <p:cNvSpPr>
                <a:spLocks noChangeArrowheads="1"/>
              </p:cNvSpPr>
              <p:nvPr/>
            </p:nvSpPr>
            <p:spPr bwMode="auto">
              <a:xfrm rot="-5400000">
                <a:off x="2872" y="102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任意多边形 7180"/>
              <p:cNvSpPr>
                <a:spLocks noChangeArrowheads="1"/>
              </p:cNvSpPr>
              <p:nvPr/>
            </p:nvSpPr>
            <p:spPr bwMode="auto">
              <a:xfrm rot="-5400000">
                <a:off x="1824" y="17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任意多边形 7181"/>
              <p:cNvSpPr>
                <a:spLocks noChangeArrowheads="1"/>
              </p:cNvSpPr>
              <p:nvPr/>
            </p:nvSpPr>
            <p:spPr bwMode="auto">
              <a:xfrm rot="-5400000">
                <a:off x="2553" y="166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任意多边形 7182"/>
              <p:cNvSpPr>
                <a:spLocks noChangeArrowheads="1"/>
              </p:cNvSpPr>
              <p:nvPr/>
            </p:nvSpPr>
            <p:spPr bwMode="auto">
              <a:xfrm rot="-5400000">
                <a:off x="2324" y="12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任意多边形 7183"/>
              <p:cNvSpPr>
                <a:spLocks noChangeArrowheads="1"/>
              </p:cNvSpPr>
              <p:nvPr/>
            </p:nvSpPr>
            <p:spPr bwMode="auto">
              <a:xfrm rot="-5400000">
                <a:off x="2045" y="159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任意多边形 7184"/>
              <p:cNvSpPr>
                <a:spLocks noChangeArrowheads="1"/>
              </p:cNvSpPr>
              <p:nvPr/>
            </p:nvSpPr>
            <p:spPr bwMode="auto">
              <a:xfrm rot="-5400000">
                <a:off x="4071" y="9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任意多边形 7185"/>
              <p:cNvSpPr>
                <a:spLocks noChangeArrowheads="1"/>
              </p:cNvSpPr>
              <p:nvPr/>
            </p:nvSpPr>
            <p:spPr bwMode="auto">
              <a:xfrm rot="-5400000">
                <a:off x="3738" y="107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任意多边形 7186"/>
              <p:cNvSpPr>
                <a:spLocks noChangeArrowheads="1"/>
              </p:cNvSpPr>
              <p:nvPr/>
            </p:nvSpPr>
            <p:spPr bwMode="auto">
              <a:xfrm rot="-5400000">
                <a:off x="4578" y="17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任意多边形 7187"/>
              <p:cNvSpPr>
                <a:spLocks noChangeArrowheads="1"/>
              </p:cNvSpPr>
              <p:nvPr/>
            </p:nvSpPr>
            <p:spPr bwMode="auto">
              <a:xfrm>
                <a:off x="5471" y="0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任意多边形 7188"/>
              <p:cNvSpPr>
                <a:spLocks noChangeArrowheads="1"/>
              </p:cNvSpPr>
              <p:nvPr/>
            </p:nvSpPr>
            <p:spPr bwMode="auto">
              <a:xfrm rot="-5400000">
                <a:off x="5078" y="12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任意多边形 7189"/>
              <p:cNvSpPr>
                <a:spLocks noChangeArrowheads="1"/>
              </p:cNvSpPr>
              <p:nvPr/>
            </p:nvSpPr>
            <p:spPr bwMode="auto">
              <a:xfrm rot="-5400000">
                <a:off x="4799" y="159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任意多边形 7190"/>
            <p:cNvSpPr>
              <a:spLocks noChangeArrowheads="1"/>
            </p:cNvSpPr>
            <p:nvPr/>
          </p:nvSpPr>
          <p:spPr bwMode="auto">
            <a:xfrm flipH="1">
              <a:off x="0" y="0"/>
              <a:ext cx="5762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任意多边形 7191"/>
            <p:cNvSpPr>
              <a:spLocks noChangeArrowheads="1"/>
            </p:cNvSpPr>
            <p:nvPr/>
          </p:nvSpPr>
          <p:spPr bwMode="auto">
            <a:xfrm flipH="1">
              <a:off x="0" y="481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3" name="标题 7192"/>
          <p:cNvSpPr>
            <a:spLocks noGrp="1"/>
          </p:cNvSpPr>
          <p:nvPr>
            <p:ph type="ctrTitle"/>
          </p:nvPr>
        </p:nvSpPr>
        <p:spPr>
          <a:xfrm>
            <a:off x="1173163" y="198438"/>
            <a:ext cx="7772400" cy="2286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>
            <a:spAutoFit/>
          </a:bodyPr>
          <a:lstStyle>
            <a:lvl1pPr lvl="0">
              <a:defRPr sz="72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194" name="副标题 7193"/>
          <p:cNvSpPr>
            <a:spLocks noGrp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>
              <a:buNone/>
              <a:defRPr sz="4000" kern="1200"/>
            </a:lvl1pPr>
            <a:lvl2pPr marL="457200" lvl="1" indent="-457200" algn="ctr">
              <a:buNone/>
              <a:defRPr sz="4000" kern="1200"/>
            </a:lvl2pPr>
            <a:lvl3pPr marL="914400" lvl="2" indent="-914400" algn="ctr">
              <a:buNone/>
              <a:defRPr sz="4000" kern="1200"/>
            </a:lvl3pPr>
            <a:lvl4pPr marL="1371600" lvl="3" indent="-1371600" algn="ctr">
              <a:buNone/>
              <a:defRPr sz="4000" kern="1200"/>
            </a:lvl4pPr>
            <a:lvl5pPr marL="1828800" lvl="4" indent="-1828800" algn="ctr">
              <a:buNone/>
              <a:defRPr sz="40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27" name="日期占位符 7194"/>
          <p:cNvSpPr>
            <a:spLocks noGrp="1"/>
          </p:cNvSpPr>
          <p:nvPr>
            <p:ph type="dt" sz="half" idx="10"/>
          </p:nvPr>
        </p:nvSpPr>
        <p:spPr>
          <a:xfrm>
            <a:off x="1166813" y="6248400"/>
            <a:ext cx="1905000" cy="457200"/>
          </a:xfrm>
        </p:spPr>
        <p:txBody>
          <a:bodyPr anchor="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8" name="页脚占位符 7195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en-US" altLang="x-none"/>
          </a:p>
        </p:txBody>
      </p:sp>
      <p:sp>
        <p:nvSpPr>
          <p:cNvPr id="29" name="灯片编号占位符 719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BBF90A38-4044-4657-B31E-A25F6B72730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52C96-6C8D-4BE3-AF42-B1EBF8A1982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D74FEF-0178-4118-9C00-36C2404E0BC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37087" y="19812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55357-6572-4E75-88C7-BF2C46910BD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61688-726E-4B61-9D1A-A87FB5AFAC7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A143CC-9540-41B5-B780-FC9ABF11C5D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B9A39-2D22-4105-BEA3-204DD9DFDC7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C71C43-A8C4-453E-9F36-D82CF57F59C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6C70E2-2892-4C5B-90CD-A5E3EE3C462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CBA17-116C-4306-AE8A-84A3DDCB015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ED71BD-22EE-4DE5-B481-A744571306F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716657" cy="56388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F3F7AC-AB1B-4F90-A5DB-D3468F0F28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 noProof="1"/>
          </a:p>
        </p:txBody>
      </p:sp>
      <p:sp>
        <p:nvSpPr>
          <p:cNvPr id="4" name="日期占位符 617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617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61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F6882-9C66-4463-977B-33802AC736F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9222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直接连接符 9223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18" name="标题 9217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sz="50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9219" name="副标题 9218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>
              <a:buNone/>
              <a:defRPr sz="2800" kern="1200"/>
            </a:lvl1pPr>
            <a:lvl2pPr marL="344805" lvl="1" indent="-344805" algn="ctr">
              <a:buNone/>
              <a:defRPr sz="2800" kern="1200"/>
            </a:lvl2pPr>
            <a:lvl3pPr marL="671830" lvl="2" indent="-671830" algn="ctr">
              <a:buNone/>
              <a:defRPr sz="2800" kern="1200"/>
            </a:lvl3pPr>
            <a:lvl4pPr marL="1024255" lvl="3" indent="-1024255" algn="ctr">
              <a:buNone/>
              <a:defRPr sz="2800" kern="1200"/>
            </a:lvl4pPr>
            <a:lvl5pPr marL="1341755" lvl="4" indent="-1341755" algn="ctr">
              <a:buNone/>
              <a:defRPr sz="28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6" name="日期占位符 921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7" name="页脚占位符 9220"/>
          <p:cNvSpPr>
            <a:spLocks noGrp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8" name="灯片编号占位符 92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171AC-9FF3-4DF2-8840-D4D9F868DB3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81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DBB708-1B8D-405C-BE26-21520CDE099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81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AF997-9D98-4A2C-B182-B42C4DC4474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81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B2117-F367-49BA-B450-2D169A0BEFD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81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0D756-75D7-4EC1-B7C9-260EB0F1387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B102C-AE7B-4C93-99D1-8B043A7CEB1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81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1A597-A0CD-48DE-86AF-78CB779655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81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0C827-0DEB-4A27-85A5-245E5105F94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81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944834-EB26-402B-A4D1-078849F5220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81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B6E5E-5DB0-4A86-95B8-1E3AA86656C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81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EC5C90-614A-4BDB-8D79-76A6B8D40DA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81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81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81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18595-C1ED-4198-9652-2D271C2D908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74C79-A959-4E93-B426-20553DBC20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9DCB33-CFF2-4EBC-89E6-8811C5BEA0B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A21A76-3C11-4E38-AE0D-A56A5799E11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B6807-A82D-4E85-A8D5-A281CF1A7AE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6262BB-D83B-4684-A681-E127D392481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599A85-4A6D-436F-8B1D-E3B342589F2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F035BE-237F-40FF-B7B5-A99946D242D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FFBC94-5978-4FE5-A534-F6A4FD54AC4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7EBC36-82CC-4487-912B-1F856F234A3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9B62BE-6E64-4AD7-90F4-73A3FEBE31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1195C-A3AD-4F84-A0E9-EE5EEC52058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E4E50-C91E-4689-B612-B293627930B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049"/>
          <p:cNvGrpSpPr/>
          <p:nvPr/>
        </p:nvGrpSpPr>
        <p:grpSpPr bwMode="auto">
          <a:xfrm>
            <a:off x="-3175" y="2438400"/>
            <a:ext cx="9147175" cy="1063625"/>
            <a:chOff x="0" y="0"/>
            <a:chExt cx="5762" cy="670"/>
          </a:xfrm>
        </p:grpSpPr>
        <p:grpSp>
          <p:nvGrpSpPr>
            <p:cNvPr id="5" name="组合 2050"/>
            <p:cNvGrpSpPr/>
            <p:nvPr/>
          </p:nvGrpSpPr>
          <p:grpSpPr bwMode="auto">
            <a:xfrm flipH="1">
              <a:off x="0" y="26"/>
              <a:ext cx="5762" cy="638"/>
              <a:chOff x="0" y="0"/>
              <a:chExt cx="5762" cy="638"/>
            </a:xfrm>
          </p:grpSpPr>
          <p:sp>
            <p:nvSpPr>
              <p:cNvPr id="8" name="任意多边形 2051"/>
              <p:cNvSpPr>
                <a:spLocks noChangeArrowheads="1"/>
              </p:cNvSpPr>
              <p:nvPr/>
            </p:nvSpPr>
            <p:spPr bwMode="auto">
              <a:xfrm rot="-5400000">
                <a:off x="2561" y="-2555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任意多边形 2052"/>
              <p:cNvSpPr>
                <a:spLocks noChangeArrowheads="1"/>
              </p:cNvSpPr>
              <p:nvPr/>
            </p:nvSpPr>
            <p:spPr bwMode="auto">
              <a:xfrm rot="-5400000">
                <a:off x="1317" y="9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任意多边形 2053"/>
              <p:cNvSpPr>
                <a:spLocks noChangeArrowheads="1"/>
              </p:cNvSpPr>
              <p:nvPr/>
            </p:nvSpPr>
            <p:spPr bwMode="auto">
              <a:xfrm rot="-5400000">
                <a:off x="984" y="107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任意多边形 2054"/>
              <p:cNvSpPr>
                <a:spLocks noChangeArrowheads="1"/>
              </p:cNvSpPr>
              <p:nvPr/>
            </p:nvSpPr>
            <p:spPr bwMode="auto">
              <a:xfrm rot="-5400000">
                <a:off x="-55" y="18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任意多边形 2055"/>
              <p:cNvSpPr>
                <a:spLocks noChangeArrowheads="1"/>
              </p:cNvSpPr>
              <p:nvPr/>
            </p:nvSpPr>
            <p:spPr bwMode="auto">
              <a:xfrm rot="-5400000">
                <a:off x="666" y="171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任意多边形 2056"/>
              <p:cNvSpPr>
                <a:spLocks noChangeArrowheads="1"/>
              </p:cNvSpPr>
              <p:nvPr/>
            </p:nvSpPr>
            <p:spPr bwMode="auto">
              <a:xfrm rot="-5400000">
                <a:off x="444" y="137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任意多边形 2057"/>
              <p:cNvSpPr>
                <a:spLocks noChangeArrowheads="1"/>
              </p:cNvSpPr>
              <p:nvPr/>
            </p:nvSpPr>
            <p:spPr bwMode="auto">
              <a:xfrm rot="-5400000">
                <a:off x="150" y="15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" name="任意多边形 2058"/>
              <p:cNvSpPr>
                <a:spLocks noChangeArrowheads="1"/>
              </p:cNvSpPr>
              <p:nvPr/>
            </p:nvSpPr>
            <p:spPr bwMode="auto">
              <a:xfrm rot="-5400000">
                <a:off x="3205" y="9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" name="任意多边形 2059"/>
              <p:cNvSpPr>
                <a:spLocks noChangeArrowheads="1"/>
              </p:cNvSpPr>
              <p:nvPr/>
            </p:nvSpPr>
            <p:spPr bwMode="auto">
              <a:xfrm rot="-5400000">
                <a:off x="2872" y="102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7" name="任意多边形 2060"/>
              <p:cNvSpPr>
                <a:spLocks noChangeArrowheads="1"/>
              </p:cNvSpPr>
              <p:nvPr/>
            </p:nvSpPr>
            <p:spPr bwMode="auto">
              <a:xfrm rot="-5400000">
                <a:off x="1824" y="17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" name="任意多边形 2061"/>
              <p:cNvSpPr>
                <a:spLocks noChangeArrowheads="1"/>
              </p:cNvSpPr>
              <p:nvPr/>
            </p:nvSpPr>
            <p:spPr bwMode="auto">
              <a:xfrm rot="-5400000">
                <a:off x="2553" y="166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" name="任意多边形 2062"/>
              <p:cNvSpPr>
                <a:spLocks noChangeArrowheads="1"/>
              </p:cNvSpPr>
              <p:nvPr/>
            </p:nvSpPr>
            <p:spPr bwMode="auto">
              <a:xfrm rot="-5400000">
                <a:off x="2324" y="12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" name="任意多边形 2063"/>
              <p:cNvSpPr>
                <a:spLocks noChangeArrowheads="1"/>
              </p:cNvSpPr>
              <p:nvPr/>
            </p:nvSpPr>
            <p:spPr bwMode="auto">
              <a:xfrm rot="-5400000">
                <a:off x="2045" y="159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" name="任意多边形 2064"/>
              <p:cNvSpPr>
                <a:spLocks noChangeArrowheads="1"/>
              </p:cNvSpPr>
              <p:nvPr/>
            </p:nvSpPr>
            <p:spPr bwMode="auto">
              <a:xfrm rot="-5400000">
                <a:off x="4071" y="9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2" name="任意多边形 2065"/>
              <p:cNvSpPr>
                <a:spLocks noChangeArrowheads="1"/>
              </p:cNvSpPr>
              <p:nvPr/>
            </p:nvSpPr>
            <p:spPr bwMode="auto">
              <a:xfrm rot="-5400000">
                <a:off x="3738" y="107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" name="任意多边形 2066"/>
              <p:cNvSpPr>
                <a:spLocks noChangeArrowheads="1"/>
              </p:cNvSpPr>
              <p:nvPr/>
            </p:nvSpPr>
            <p:spPr bwMode="auto">
              <a:xfrm rot="-5400000">
                <a:off x="4578" y="17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" name="任意多边形 2067"/>
              <p:cNvSpPr>
                <a:spLocks noChangeArrowheads="1"/>
              </p:cNvSpPr>
              <p:nvPr/>
            </p:nvSpPr>
            <p:spPr bwMode="auto">
              <a:xfrm>
                <a:off x="5471" y="0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" name="任意多边形 2068"/>
              <p:cNvSpPr>
                <a:spLocks noChangeArrowheads="1"/>
              </p:cNvSpPr>
              <p:nvPr/>
            </p:nvSpPr>
            <p:spPr bwMode="auto">
              <a:xfrm rot="-5400000">
                <a:off x="5078" y="12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" name="任意多边形 2069"/>
              <p:cNvSpPr>
                <a:spLocks noChangeArrowheads="1"/>
              </p:cNvSpPr>
              <p:nvPr/>
            </p:nvSpPr>
            <p:spPr bwMode="auto">
              <a:xfrm rot="-5400000">
                <a:off x="4799" y="159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" name="任意多边形 2070"/>
            <p:cNvSpPr>
              <a:spLocks noChangeArrowheads="1"/>
            </p:cNvSpPr>
            <p:nvPr/>
          </p:nvSpPr>
          <p:spPr bwMode="auto">
            <a:xfrm flipH="1">
              <a:off x="0" y="0"/>
              <a:ext cx="5762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" name="任意多边形 2071"/>
            <p:cNvSpPr>
              <a:spLocks noChangeArrowheads="1"/>
            </p:cNvSpPr>
            <p:nvPr/>
          </p:nvSpPr>
          <p:spPr bwMode="auto">
            <a:xfrm flipH="1">
              <a:off x="0" y="481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  <p:sp>
        <p:nvSpPr>
          <p:cNvPr id="2073" name="标题 2072"/>
          <p:cNvSpPr>
            <a:spLocks noGrp="1"/>
          </p:cNvSpPr>
          <p:nvPr>
            <p:ph type="ctrTitle"/>
          </p:nvPr>
        </p:nvSpPr>
        <p:spPr>
          <a:xfrm>
            <a:off x="1173163" y="198438"/>
            <a:ext cx="7772400" cy="2286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>
            <a:spAutoFit/>
          </a:bodyPr>
          <a:lstStyle>
            <a:lvl1pPr lvl="0">
              <a:defRPr sz="7200"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74" name="副标题 2073"/>
          <p:cNvSpPr>
            <a:spLocks noGrp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>
              <a:buNone/>
              <a:defRPr sz="4000" kern="1200"/>
            </a:lvl1pPr>
            <a:lvl2pPr marL="457200" lvl="1" indent="-457200" algn="ctr">
              <a:buNone/>
              <a:defRPr sz="4000" kern="1200"/>
            </a:lvl2pPr>
            <a:lvl3pPr marL="914400" lvl="2" indent="-914400" algn="ctr">
              <a:buNone/>
              <a:defRPr sz="4000" kern="1200"/>
            </a:lvl3pPr>
            <a:lvl4pPr marL="1371600" lvl="3" indent="-1371600" algn="ctr">
              <a:buNone/>
              <a:defRPr sz="4000" kern="1200"/>
            </a:lvl4pPr>
            <a:lvl5pPr marL="1828800" lvl="4" indent="-1828800" algn="ctr">
              <a:buNone/>
              <a:defRPr sz="40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27" name="日期占位符 207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28" name="页脚占位符 207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29" name="灯片编号占位符 207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1906E-55E0-4BC1-9DC2-2A84BA0AC0D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0CB464-2655-46CF-B489-1FEFC979E1E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460B2C-092D-4687-8448-4306314890A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451EB-B9F1-473E-9930-61BF5662D09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07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EE0DA4-2294-49F7-B857-C71302D8342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307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3074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Clr>
                <a:srgbClr val="000000"/>
              </a:buClr>
              <a:defRPr sz="1400" noProof="1" dirty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Clr>
                <a:srgbClr val="000000"/>
              </a:buClr>
              <a:defRPr sz="1400" noProof="1" dirty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ED1A173E-A301-471B-A29B-4565C275687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4097"/>
          <p:cNvGrpSpPr/>
          <p:nvPr/>
        </p:nvGrpSpPr>
        <p:grpSpPr bwMode="auto">
          <a:xfrm>
            <a:off x="4716463" y="5345113"/>
            <a:ext cx="4427537" cy="1512887"/>
            <a:chOff x="0" y="0"/>
            <a:chExt cx="2789" cy="953"/>
          </a:xfrm>
        </p:grpSpPr>
        <p:sp>
          <p:nvSpPr>
            <p:cNvPr id="3075" name="任意多边形 4098"/>
            <p:cNvSpPr>
              <a:spLocks noChangeArrowheads="1"/>
            </p:cNvSpPr>
            <p:nvPr/>
          </p:nvSpPr>
          <p:spPr bwMode="auto">
            <a:xfrm>
              <a:off x="0" y="0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任意多边形 4099"/>
            <p:cNvSpPr>
              <a:spLocks noChangeArrowheads="1"/>
            </p:cNvSpPr>
            <p:nvPr/>
          </p:nvSpPr>
          <p:spPr bwMode="auto">
            <a:xfrm>
              <a:off x="1631" y="647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任意多边形 4100"/>
            <p:cNvSpPr>
              <a:spLocks noChangeArrowheads="1"/>
            </p:cNvSpPr>
            <p:nvPr/>
          </p:nvSpPr>
          <p:spPr bwMode="auto">
            <a:xfrm>
              <a:off x="1625" y="629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任意多边形 4101"/>
            <p:cNvSpPr>
              <a:spLocks noChangeArrowheads="1"/>
            </p:cNvSpPr>
            <p:nvPr/>
          </p:nvSpPr>
          <p:spPr bwMode="auto">
            <a:xfrm>
              <a:off x="2209" y="210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任意多边形 4102"/>
            <p:cNvSpPr>
              <a:spLocks noChangeArrowheads="1"/>
            </p:cNvSpPr>
            <p:nvPr/>
          </p:nvSpPr>
          <p:spPr bwMode="auto">
            <a:xfrm>
              <a:off x="1947" y="186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任意多边形 4103"/>
            <p:cNvSpPr>
              <a:spLocks noChangeArrowheads="1"/>
            </p:cNvSpPr>
            <p:nvPr/>
          </p:nvSpPr>
          <p:spPr bwMode="auto">
            <a:xfrm>
              <a:off x="1729" y="330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任意多边形 4104"/>
            <p:cNvSpPr>
              <a:spLocks noChangeArrowheads="1"/>
            </p:cNvSpPr>
            <p:nvPr/>
          </p:nvSpPr>
          <p:spPr bwMode="auto">
            <a:xfrm>
              <a:off x="1551" y="342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任意多边形 4105"/>
            <p:cNvSpPr>
              <a:spLocks noChangeArrowheads="1"/>
            </p:cNvSpPr>
            <p:nvPr/>
          </p:nvSpPr>
          <p:spPr bwMode="auto">
            <a:xfrm>
              <a:off x="1321" y="569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任意多边形 4106"/>
            <p:cNvSpPr>
              <a:spLocks noChangeArrowheads="1"/>
            </p:cNvSpPr>
            <p:nvPr/>
          </p:nvSpPr>
          <p:spPr bwMode="auto">
            <a:xfrm>
              <a:off x="1129" y="653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任意多边形 4107"/>
            <p:cNvSpPr>
              <a:spLocks noChangeArrowheads="1"/>
            </p:cNvSpPr>
            <p:nvPr/>
          </p:nvSpPr>
          <p:spPr bwMode="auto">
            <a:xfrm>
              <a:off x="939" y="671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任意多边形 4108"/>
            <p:cNvSpPr>
              <a:spLocks noChangeArrowheads="1"/>
            </p:cNvSpPr>
            <p:nvPr/>
          </p:nvSpPr>
          <p:spPr bwMode="auto">
            <a:xfrm>
              <a:off x="703" y="719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任意多边形 4109"/>
            <p:cNvSpPr>
              <a:spLocks noChangeArrowheads="1"/>
            </p:cNvSpPr>
            <p:nvPr/>
          </p:nvSpPr>
          <p:spPr bwMode="auto">
            <a:xfrm>
              <a:off x="505" y="701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任意多边形 4110"/>
            <p:cNvSpPr>
              <a:spLocks noChangeArrowheads="1"/>
            </p:cNvSpPr>
            <p:nvPr/>
          </p:nvSpPr>
          <p:spPr bwMode="auto">
            <a:xfrm>
              <a:off x="199" y="821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任意多边形 4111"/>
            <p:cNvSpPr>
              <a:spLocks noChangeArrowheads="1"/>
            </p:cNvSpPr>
            <p:nvPr/>
          </p:nvSpPr>
          <p:spPr bwMode="auto">
            <a:xfrm>
              <a:off x="73" y="851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任意多边形 4112"/>
            <p:cNvSpPr>
              <a:spLocks noChangeArrowheads="1"/>
            </p:cNvSpPr>
            <p:nvPr/>
          </p:nvSpPr>
          <p:spPr bwMode="auto">
            <a:xfrm>
              <a:off x="2511" y="0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rgbClr val="008B8B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4" name="标题 4113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 anchorCtr="1"/>
          <a:lstStyle/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4115" name="日期占位符 4114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buClr>
                <a:srgbClr val="000000"/>
              </a:buClr>
              <a:defRPr sz="1200" noProof="1" dirty="0">
                <a:latin typeface="Verdana" panose="020B0604030504040204" pitchFamily="2" charset="0"/>
              </a:defRPr>
            </a:lvl1pPr>
          </a:lstStyle>
          <a:p>
            <a:endParaRPr lang="zh-CN" altLang="en-US"/>
          </a:p>
        </p:txBody>
      </p:sp>
      <p:sp>
        <p:nvSpPr>
          <p:cNvPr id="4116" name="页脚占位符 411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algn="ctr">
              <a:buClr>
                <a:srgbClr val="000000"/>
              </a:buClr>
              <a:defRPr sz="1200" noProof="1" dirty="0">
                <a:latin typeface="Verdana" panose="020B0604030504040204" pitchFamily="2" charset="0"/>
              </a:defRPr>
            </a:lvl1pPr>
          </a:lstStyle>
          <a:p>
            <a:endParaRPr lang="zh-CN" altLang="en-US"/>
          </a:p>
        </p:txBody>
      </p:sp>
      <p:sp>
        <p:nvSpPr>
          <p:cNvPr id="4117" name="灯片编号占位符 4116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Verdana" panose="020B0604030504040204" pitchFamily="2" charset="0"/>
              </a:defRPr>
            </a:lvl1pPr>
          </a:lstStyle>
          <a:p>
            <a:fld id="{711A2FCA-CBFA-4B2B-9809-2EDC94DAB8BC}" type="slidenum">
              <a:rPr lang="zh-CN" altLang="en-US"/>
            </a:fld>
            <a:endParaRPr lang="en-US" altLang="zh-CN"/>
          </a:p>
        </p:txBody>
      </p:sp>
      <p:sp>
        <p:nvSpPr>
          <p:cNvPr id="4118" name="文本占位符 411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u"/>
        <a:defRPr sz="3200" kern="120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800" kern="120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u"/>
        <a:defRPr sz="2400" kern="120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kern="120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>
          <a:outerShdw dist="107763" dir="2700000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145"/>
          <p:cNvGrpSpPr/>
          <p:nvPr/>
        </p:nvGrpSpPr>
        <p:grpSpPr bwMode="auto">
          <a:xfrm>
            <a:off x="0" y="-4763"/>
            <a:ext cx="1063625" cy="6858001"/>
            <a:chOff x="0" y="0"/>
            <a:chExt cx="670" cy="4320"/>
          </a:xfrm>
        </p:grpSpPr>
        <p:grpSp>
          <p:nvGrpSpPr>
            <p:cNvPr id="4099" name="组合 6146"/>
            <p:cNvGrpSpPr/>
            <p:nvPr/>
          </p:nvGrpSpPr>
          <p:grpSpPr bwMode="auto">
            <a:xfrm rot="16200000" flipH="1">
              <a:off x="-1815" y="1841"/>
              <a:ext cx="4320" cy="638"/>
              <a:chOff x="0" y="0"/>
              <a:chExt cx="5762" cy="638"/>
            </a:xfrm>
          </p:grpSpPr>
          <p:sp>
            <p:nvSpPr>
              <p:cNvPr id="4100" name="任意多边形 6147"/>
              <p:cNvSpPr>
                <a:spLocks noChangeArrowheads="1"/>
              </p:cNvSpPr>
              <p:nvPr/>
            </p:nvSpPr>
            <p:spPr bwMode="auto">
              <a:xfrm rot="-5400000">
                <a:off x="2561" y="-2555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" name="任意多边形 6148"/>
              <p:cNvSpPr>
                <a:spLocks noChangeArrowheads="1"/>
              </p:cNvSpPr>
              <p:nvPr/>
            </p:nvSpPr>
            <p:spPr bwMode="auto">
              <a:xfrm rot="-5400000">
                <a:off x="1317" y="9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2" name="任意多边形 6149"/>
              <p:cNvSpPr>
                <a:spLocks noChangeArrowheads="1"/>
              </p:cNvSpPr>
              <p:nvPr/>
            </p:nvSpPr>
            <p:spPr bwMode="auto">
              <a:xfrm rot="-5400000">
                <a:off x="984" y="107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3" name="任意多边形 6150"/>
              <p:cNvSpPr>
                <a:spLocks noChangeArrowheads="1"/>
              </p:cNvSpPr>
              <p:nvPr/>
            </p:nvSpPr>
            <p:spPr bwMode="auto">
              <a:xfrm rot="-5400000">
                <a:off x="-55" y="18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4" name="任意多边形 6151"/>
              <p:cNvSpPr>
                <a:spLocks noChangeArrowheads="1"/>
              </p:cNvSpPr>
              <p:nvPr/>
            </p:nvSpPr>
            <p:spPr bwMode="auto">
              <a:xfrm rot="-5400000">
                <a:off x="666" y="171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5" name="任意多边形 6152"/>
              <p:cNvSpPr>
                <a:spLocks noChangeArrowheads="1"/>
              </p:cNvSpPr>
              <p:nvPr/>
            </p:nvSpPr>
            <p:spPr bwMode="auto">
              <a:xfrm rot="-5400000">
                <a:off x="444" y="137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6" name="任意多边形 6153"/>
              <p:cNvSpPr>
                <a:spLocks noChangeArrowheads="1"/>
              </p:cNvSpPr>
              <p:nvPr/>
            </p:nvSpPr>
            <p:spPr bwMode="auto">
              <a:xfrm rot="-5400000">
                <a:off x="150" y="15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7" name="任意多边形 6154"/>
              <p:cNvSpPr>
                <a:spLocks noChangeArrowheads="1"/>
              </p:cNvSpPr>
              <p:nvPr/>
            </p:nvSpPr>
            <p:spPr bwMode="auto">
              <a:xfrm rot="-5400000">
                <a:off x="3205" y="9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8" name="任意多边形 6155"/>
              <p:cNvSpPr>
                <a:spLocks noChangeArrowheads="1"/>
              </p:cNvSpPr>
              <p:nvPr/>
            </p:nvSpPr>
            <p:spPr bwMode="auto">
              <a:xfrm rot="-5400000">
                <a:off x="2872" y="102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9" name="任意多边形 6156"/>
              <p:cNvSpPr>
                <a:spLocks noChangeArrowheads="1"/>
              </p:cNvSpPr>
              <p:nvPr/>
            </p:nvSpPr>
            <p:spPr bwMode="auto">
              <a:xfrm rot="-5400000">
                <a:off x="1824" y="17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0" name="任意多边形 6157"/>
              <p:cNvSpPr>
                <a:spLocks noChangeArrowheads="1"/>
              </p:cNvSpPr>
              <p:nvPr/>
            </p:nvSpPr>
            <p:spPr bwMode="auto">
              <a:xfrm rot="-5400000">
                <a:off x="2553" y="166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1" name="任意多边形 6158"/>
              <p:cNvSpPr>
                <a:spLocks noChangeArrowheads="1"/>
              </p:cNvSpPr>
              <p:nvPr/>
            </p:nvSpPr>
            <p:spPr bwMode="auto">
              <a:xfrm rot="-5400000">
                <a:off x="2324" y="12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2" name="任意多边形 6159"/>
              <p:cNvSpPr>
                <a:spLocks noChangeArrowheads="1"/>
              </p:cNvSpPr>
              <p:nvPr/>
            </p:nvSpPr>
            <p:spPr bwMode="auto">
              <a:xfrm rot="-5400000">
                <a:off x="2045" y="159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3" name="任意多边形 6160"/>
              <p:cNvSpPr>
                <a:spLocks noChangeArrowheads="1"/>
              </p:cNvSpPr>
              <p:nvPr/>
            </p:nvSpPr>
            <p:spPr bwMode="auto">
              <a:xfrm rot="-5400000">
                <a:off x="4071" y="9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4" name="任意多边形 6161"/>
              <p:cNvSpPr>
                <a:spLocks noChangeArrowheads="1"/>
              </p:cNvSpPr>
              <p:nvPr/>
            </p:nvSpPr>
            <p:spPr bwMode="auto">
              <a:xfrm rot="-5400000">
                <a:off x="3738" y="107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5" name="任意多边形 6162"/>
              <p:cNvSpPr>
                <a:spLocks noChangeArrowheads="1"/>
              </p:cNvSpPr>
              <p:nvPr/>
            </p:nvSpPr>
            <p:spPr bwMode="auto">
              <a:xfrm rot="-5400000">
                <a:off x="4578" y="17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6" name="任意多边形 6163"/>
              <p:cNvSpPr>
                <a:spLocks noChangeArrowheads="1"/>
              </p:cNvSpPr>
              <p:nvPr/>
            </p:nvSpPr>
            <p:spPr bwMode="auto">
              <a:xfrm>
                <a:off x="5471" y="0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7" name="任意多边形 6164"/>
              <p:cNvSpPr>
                <a:spLocks noChangeArrowheads="1"/>
              </p:cNvSpPr>
              <p:nvPr/>
            </p:nvSpPr>
            <p:spPr bwMode="auto">
              <a:xfrm rot="-5400000">
                <a:off x="5078" y="12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18" name="任意多边形 6165"/>
              <p:cNvSpPr>
                <a:spLocks noChangeArrowheads="1"/>
              </p:cNvSpPr>
              <p:nvPr/>
            </p:nvSpPr>
            <p:spPr bwMode="auto">
              <a:xfrm rot="-5400000">
                <a:off x="4799" y="159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19" name="任意多边形 6166"/>
            <p:cNvSpPr>
              <a:spLocks noChangeArrowheads="1"/>
            </p:cNvSpPr>
            <p:nvPr/>
          </p:nvSpPr>
          <p:spPr bwMode="auto">
            <a:xfrm rot="16200000" flipH="1">
              <a:off x="-1954" y="1954"/>
              <a:ext cx="4320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任意多边形 6167"/>
            <p:cNvSpPr>
              <a:spLocks noChangeArrowheads="1"/>
            </p:cNvSpPr>
            <p:nvPr/>
          </p:nvSpPr>
          <p:spPr bwMode="auto">
            <a:xfrm rot="16200000" flipH="1">
              <a:off x="-1592" y="2065"/>
              <a:ext cx="4319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21" name="标题 6168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122" name="文本占位符 6169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71" name="日期占位符 6170"/>
          <p:cNvSpPr>
            <a:spLocks noGrp="1"/>
          </p:cNvSpPr>
          <p:nvPr>
            <p:ph type="dt" sz="half" idx="2"/>
          </p:nvPr>
        </p:nvSpPr>
        <p:spPr>
          <a:xfrm>
            <a:off x="1173163" y="6265863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spcBef>
                <a:spcPct val="50000"/>
              </a:spcBef>
              <a:defRPr sz="1400" noProof="1" dirty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172" name="页脚占位符 6171"/>
          <p:cNvSpPr>
            <a:spLocks noGrp="1"/>
          </p:cNvSpPr>
          <p:nvPr>
            <p:ph type="ftr" sz="quarter" idx="3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spcBef>
                <a:spcPct val="50000"/>
              </a:spcBef>
              <a:defRPr sz="1400" noProof="1" dirty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173" name="灯片编号占位符 6172"/>
          <p:cNvSpPr>
            <a:spLocks noGrp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50000"/>
              </a:spcBef>
              <a:defRPr sz="1400"/>
            </a:lvl1pPr>
          </a:lstStyle>
          <a:p>
            <a:fld id="{4FC22BD3-2CB5-47B3-9E95-4995C0469DE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819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123" name="文本占位符 8194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8196" name="日期占位符 8195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buClr>
                <a:srgbClr val="000000"/>
              </a:buClr>
              <a:defRPr sz="1200" noProof="1" dirty="0">
                <a:latin typeface="Garamond" panose="02020404030301010803" pitchFamily="2" charset="0"/>
              </a:defRPr>
            </a:lvl1pPr>
          </a:lstStyle>
          <a:p>
            <a:endParaRPr lang="zh-CN" altLang="en-US"/>
          </a:p>
        </p:txBody>
      </p:sp>
      <p:sp>
        <p:nvSpPr>
          <p:cNvPr id="8197" name="页脚占位符 819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 algn="ctr">
              <a:buClr>
                <a:srgbClr val="000000"/>
              </a:buClr>
              <a:defRPr sz="1200" noProof="1" dirty="0">
                <a:latin typeface="Garamond" panose="02020404030301010803" pitchFamily="2" charset="0"/>
              </a:defRPr>
            </a:lvl1pPr>
          </a:lstStyle>
          <a:p>
            <a:endParaRPr lang="zh-CN" altLang="en-US"/>
          </a:p>
        </p:txBody>
      </p:sp>
      <p:sp>
        <p:nvSpPr>
          <p:cNvPr id="8198" name="灯片编号占位符 819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aramond" panose="02020404030301010803" pitchFamily="2" charset="0"/>
              </a:defRPr>
            </a:lvl1pPr>
          </a:lstStyle>
          <a:p>
            <a:fld id="{DB41DB69-FBE3-492C-AAC6-0F46E201F674}" type="slidenum">
              <a:rPr lang="zh-CN" altLang="en-US"/>
            </a:fld>
            <a:endParaRPr lang="en-US" altLang="zh-CN"/>
          </a:p>
        </p:txBody>
      </p:sp>
      <p:sp>
        <p:nvSpPr>
          <p:cNvPr id="5127" name="任意多边形 8198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8" name="直接连接符 8199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755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1155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62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C5DA2C1D-09AB-49E5-9E60-1AA3BBEE54A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>
          <a:outerShdw dist="107763" dir="2700000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9" name="标题 1048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170" name="文本占位符 1049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75" name="日期占位符 2074"/>
          <p:cNvSpPr>
            <a:spLocks noGrp="1"/>
          </p:cNvSpPr>
          <p:nvPr>
            <p:ph type="dt" sz="half" idx="2"/>
          </p:nvPr>
        </p:nvSpPr>
        <p:spPr>
          <a:xfrm>
            <a:off x="1166813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spcBef>
                <a:spcPct val="50000"/>
              </a:spcBef>
              <a:defRPr noProof="1" dirty="0">
                <a:solidFill>
                  <a:srgbClr val="000000"/>
                </a:solidFill>
                <a:latin typeface="+mn-lt"/>
              </a:defRPr>
            </a:lvl1pPr>
          </a:lstStyle>
          <a:p>
            <a:endParaRPr lang="en-US" altLang="x-none"/>
          </a:p>
        </p:txBody>
      </p:sp>
      <p:sp>
        <p:nvSpPr>
          <p:cNvPr id="2076" name="页脚占位符 2075"/>
          <p:cNvSpPr>
            <a:spLocks noGrp="1"/>
          </p:cNvSpPr>
          <p:nvPr>
            <p:ph type="ftr" sz="quarter" idx="3"/>
          </p:nvPr>
        </p:nvSpPr>
        <p:spPr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>
              <a:spcBef>
                <a:spcPct val="50000"/>
              </a:spcBef>
              <a:defRPr noProof="1" dirty="0">
                <a:solidFill>
                  <a:srgbClr val="000000"/>
                </a:solidFill>
                <a:latin typeface="+mn-lt"/>
              </a:defRPr>
            </a:lvl1pPr>
          </a:lstStyle>
          <a:p>
            <a:endParaRPr lang="en-US" altLang="x-none"/>
          </a:p>
        </p:txBody>
      </p:sp>
      <p:sp>
        <p:nvSpPr>
          <p:cNvPr id="2077" name="灯片编号占位符 2076"/>
          <p:cNvSpPr>
            <a:spLocks noGrp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50000"/>
              </a:spcBef>
              <a:defRPr sz="1400">
                <a:solidFill>
                  <a:srgbClr val="000000"/>
                </a:solidFill>
              </a:defRPr>
            </a:lvl1pPr>
          </a:lstStyle>
          <a:p>
            <a:fld id="{91F0DBD8-228D-48AC-B149-AB713B10F8D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2.xml"/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audio" Target="../media/audio6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2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image" Target="../media/image5.png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1403350" y="2781300"/>
            <a:ext cx="669766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070707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en-US" altLang="zh-CN" sz="6000">
                <a:solidFill>
                  <a:srgbClr val="070707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4 </a:t>
            </a:r>
            <a:r>
              <a:rPr lang="zh-CN" altLang="en-US" sz="6000">
                <a:solidFill>
                  <a:srgbClr val="070707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口技</a:t>
            </a:r>
            <a:endParaRPr lang="zh-CN" altLang="en-US" sz="6000">
              <a:solidFill>
                <a:srgbClr val="070707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298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11299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/>
          </a:p>
        </p:txBody>
      </p:sp>
      <p:sp>
        <p:nvSpPr>
          <p:cNvPr id="11300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301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11302" name="MH_SubTitle_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/>
          </a:p>
        </p:txBody>
      </p:sp>
      <p:sp>
        <p:nvSpPr>
          <p:cNvPr id="11303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304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305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11306" name="MH_SubTitle_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/>
          </a:p>
        </p:txBody>
      </p:sp>
      <p:sp>
        <p:nvSpPr>
          <p:cNvPr id="11307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308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309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11310" name="MH_SubTitle_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/>
          </a:p>
        </p:txBody>
      </p:sp>
      <p:sp>
        <p:nvSpPr>
          <p:cNvPr id="11311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1312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11313" name="MH_Other_7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14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15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1316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11317" name="MH_Other_9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18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19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11320" name="MH_Other_1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21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322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30"/>
          <p:cNvSpPr>
            <a:spLocks noChangeArrowheads="1"/>
          </p:cNvSpPr>
          <p:nvPr/>
        </p:nvSpPr>
        <p:spPr bwMode="auto">
          <a:xfrm>
            <a:off x="1508125" y="3179763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2532" name="矩形 22531"/>
          <p:cNvSpPr>
            <a:spLocks noChangeArrowheads="1"/>
          </p:cNvSpPr>
          <p:nvPr/>
        </p:nvSpPr>
        <p:spPr bwMode="auto">
          <a:xfrm>
            <a:off x="900113" y="2565400"/>
            <a:ext cx="7010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字统领全文，全文的展开都紧紧扣住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字。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3" name="矩形 22532"/>
          <p:cNvSpPr>
            <a:spLocks noChangeArrowheads="1"/>
          </p:cNvSpPr>
          <p:nvPr/>
        </p:nvSpPr>
        <p:spPr bwMode="auto">
          <a:xfrm>
            <a:off x="827088" y="3890963"/>
            <a:ext cx="6950075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     列数口技人的道具，四个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一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字，暗示道具简单，衬托了表演者的高超技术。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5" name="文本框 21505"/>
          <p:cNvSpPr txBox="1">
            <a:spLocks noChangeArrowheads="1"/>
          </p:cNvSpPr>
          <p:nvPr/>
        </p:nvSpPr>
        <p:spPr bwMode="auto">
          <a:xfrm>
            <a:off x="539750" y="692150"/>
            <a:ext cx="8064500" cy="1801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.第一段中统领或连贯全文的关键字眼是哪一个？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第一段列数口技人的道具，对表现全文的中心有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什么作用？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矩形 23554"/>
          <p:cNvSpPr>
            <a:spLocks noChangeArrowheads="1"/>
          </p:cNvSpPr>
          <p:nvPr/>
        </p:nvSpPr>
        <p:spPr bwMode="auto">
          <a:xfrm>
            <a:off x="468313" y="1700213"/>
            <a:ext cx="7859712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    口技人是按照声音由远及近，由外到内，由小到大，由少到多的顺序表演一家人深夜被犬惊醒的过程的。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56" name="矩形 23555"/>
          <p:cNvSpPr>
            <a:spLocks noChangeArrowheads="1"/>
          </p:cNvSpPr>
          <p:nvPr/>
        </p:nvSpPr>
        <p:spPr bwMode="auto">
          <a:xfrm>
            <a:off x="468313" y="2924175"/>
            <a:ext cx="7921625" cy="3508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    这段末描写听众的神态。是对口技表演的侧面烘托。“伸颈”“侧目”，是写宾客听得入了神，唯恐有所遗漏；“微笑”，表示宾客对表演心领神会，感到满意；“默叹”，写宾客为表演者的技艺所折服，但又不便拍案叫好的神态。这些侧面描写与正面描写相结合，把口技表演和它的效果有机的联系起来，从而突出口技者表演之“善”。 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558" name="文本框 21506"/>
          <p:cNvSpPr txBox="1">
            <a:spLocks noChangeArrowheads="1"/>
          </p:cNvSpPr>
          <p:nvPr/>
        </p:nvSpPr>
        <p:spPr bwMode="auto">
          <a:xfrm>
            <a:off x="539750" y="549275"/>
            <a:ext cx="806450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.第二段口技人摹仿四口之家深夜被犬声惊醒的过程，是按怎样的声音变化顺序来写的？这段中描写宾客的神态有什么作用？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24578"/>
          <p:cNvSpPr txBox="1">
            <a:spLocks noChangeArrowheads="1"/>
          </p:cNvSpPr>
          <p:nvPr/>
        </p:nvSpPr>
        <p:spPr bwMode="auto">
          <a:xfrm>
            <a:off x="1331913" y="2636838"/>
            <a:ext cx="655320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     这一段写的是一家人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由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醒到又睡的经过和宾客的情绪变化。这一段既是四口人吵醒之后的余波，又是深夜失火、救火的前奏。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1" name="矩形 21507"/>
          <p:cNvSpPr>
            <a:spLocks noChangeArrowheads="1"/>
          </p:cNvSpPr>
          <p:nvPr/>
        </p:nvSpPr>
        <p:spPr bwMode="auto">
          <a:xfrm>
            <a:off x="611188" y="1700213"/>
            <a:ext cx="80772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.第三段所写的内容在表演中起什么作用？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4582" name="Picture 6" descr="2012092718052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67625" y="1773238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文本框 25602"/>
          <p:cNvSpPr txBox="1">
            <a:spLocks noChangeArrowheads="1"/>
          </p:cNvSpPr>
          <p:nvPr/>
        </p:nvSpPr>
        <p:spPr bwMode="auto">
          <a:xfrm>
            <a:off x="1042988" y="1427163"/>
            <a:ext cx="7200900" cy="3081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这一段开头用一个“忽”字，连用三个“大呼”，表现了火着得突然，而且很大。紧接着连用三个“百千”，极写声音之复杂。又用“中间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百千齐作”写火势凶狠，用“又夹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…… 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泼水声”写大火中人们的行动。“凡所应有，无所不有”，总写失火时声音之逼真。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604" name="矩形 25603"/>
          <p:cNvSpPr>
            <a:spLocks noChangeArrowheads="1"/>
          </p:cNvSpPr>
          <p:nvPr/>
        </p:nvSpPr>
        <p:spPr bwMode="auto">
          <a:xfrm>
            <a:off x="1044575" y="4437063"/>
            <a:ext cx="7010400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接着作者用夸张的手法盛赞口技表演者的高超技艺。段末写宾客的表现，从侧面烘托了口技者表演技艺的高超。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6" name="文本框 21508"/>
          <p:cNvSpPr txBox="1">
            <a:spLocks noChangeArrowheads="1"/>
          </p:cNvSpPr>
          <p:nvPr/>
        </p:nvSpPr>
        <p:spPr bwMode="auto">
          <a:xfrm>
            <a:off x="827088" y="476250"/>
            <a:ext cx="7345362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.第四段从哪些方面直接描述了口技人表演的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声音？这段中写宾客的表现有什么作用？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框 26626"/>
          <p:cNvSpPr txBox="1">
            <a:spLocks noChangeArrowheads="1"/>
          </p:cNvSpPr>
          <p:nvPr/>
        </p:nvSpPr>
        <p:spPr bwMode="auto">
          <a:xfrm>
            <a:off x="1908175" y="2133600"/>
            <a:ext cx="5329238" cy="301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突出舞台、道具的简单，反衬口技表演声响的繁杂、热闹，表明表演者依靠的是高超的口技，而不是借助于外物。再次突出表演者口技之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8" name="矩形 26627"/>
          <p:cNvSpPr>
            <a:spLocks noChangeArrowheads="1" noChangeShapeType="1" noTextEdit="1"/>
          </p:cNvSpPr>
          <p:nvPr/>
        </p:nvSpPr>
        <p:spPr bwMode="auto">
          <a:xfrm rot="-582371">
            <a:off x="6172200" y="5257800"/>
            <a:ext cx="941388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6597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11322371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11322371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0" name="文本框 21509"/>
          <p:cNvSpPr txBox="1">
            <a:spLocks noChangeArrowheads="1"/>
          </p:cNvSpPr>
          <p:nvPr/>
        </p:nvSpPr>
        <p:spPr bwMode="auto">
          <a:xfrm>
            <a:off x="684213" y="981075"/>
            <a:ext cx="8229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.第五段再次列数道具，有什么作用？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直接连接符 27649">
            <a:hlinkHover r:id="" action="ppaction://noaction" highlightClick="1">
              <a:snd r:embed="rId1" name="Ring.wav"/>
            </a:hlinkHover>
          </p:cNvPr>
          <p:cNvSpPr>
            <a:spLocks noChangeShapeType="1"/>
          </p:cNvSpPr>
          <p:nvPr/>
        </p:nvSpPr>
        <p:spPr bwMode="auto">
          <a:xfrm>
            <a:off x="1835150" y="5300663"/>
            <a:ext cx="56388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1" name="文本框 27650">
            <a:hlinkClick r:id="" action="ppaction://noaction" highlightClick="1">
              <a:snd r:embed="rId1" name="Ring.wav"/>
            </a:hlinkClick>
          </p:cNvPr>
          <p:cNvSpPr txBox="1"/>
          <p:nvPr/>
        </p:nvSpPr>
        <p:spPr>
          <a:xfrm>
            <a:off x="2987675" y="5297488"/>
            <a:ext cx="914400" cy="11525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分而合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小到大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文本框 27651">
            <a:hlinkClick r:id="" action="ppaction://noaction" highlightClick="1">
              <a:snd r:embed="rId1" name="Ring.wav"/>
            </a:hlinkClick>
          </p:cNvPr>
          <p:cNvSpPr txBox="1"/>
          <p:nvPr/>
        </p:nvSpPr>
        <p:spPr>
          <a:xfrm>
            <a:off x="4859338" y="5297488"/>
            <a:ext cx="549275" cy="9921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wrap="none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大到小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文本框 27652">
            <a:hlinkClick r:id="" action="ppaction://noaction" highlightClick="1">
              <a:snd r:embed="rId1" name="Ring.wav"/>
            </a:hlinkClick>
          </p:cNvPr>
          <p:cNvSpPr txBox="1"/>
          <p:nvPr/>
        </p:nvSpPr>
        <p:spPr>
          <a:xfrm>
            <a:off x="5867400" y="5297488"/>
            <a:ext cx="914400" cy="9921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wrap="none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密到繁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疏到密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直接连接符 27653"/>
          <p:cNvSpPr>
            <a:spLocks noChangeShapeType="1"/>
          </p:cNvSpPr>
          <p:nvPr/>
        </p:nvSpPr>
        <p:spPr bwMode="auto">
          <a:xfrm flipV="1">
            <a:off x="2514600" y="1779588"/>
            <a:ext cx="0" cy="3962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5" name="文本框 27654"/>
          <p:cNvSpPr txBox="1"/>
          <p:nvPr/>
        </p:nvSpPr>
        <p:spPr>
          <a:xfrm>
            <a:off x="990600" y="3989388"/>
            <a:ext cx="1524000" cy="8223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伸颈侧目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微笑默叹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1219200" y="3379788"/>
            <a:ext cx="11033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意少舒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990600" y="2389188"/>
            <a:ext cx="1409700" cy="8223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变色出臂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b="1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股战欲走</a:t>
            </a:r>
            <a:endParaRPr lang="zh-CN" altLang="en-US" b="1" noProof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8" name="文本框 27657"/>
          <p:cNvSpPr txBox="1"/>
          <p:nvPr/>
        </p:nvSpPr>
        <p:spPr>
          <a:xfrm>
            <a:off x="7315200" y="4446588"/>
            <a:ext cx="1828800" cy="11287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正面描写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口技表演中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声音的变化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9" name="文本框 27658"/>
          <p:cNvSpPr txBox="1"/>
          <p:nvPr/>
        </p:nvSpPr>
        <p:spPr>
          <a:xfrm>
            <a:off x="1828800" y="1000125"/>
            <a:ext cx="1828800" cy="9461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侧面描写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宾客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的反应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0" name="直接连接符 27659"/>
          <p:cNvSpPr>
            <a:spLocks noChangeShapeType="1"/>
          </p:cNvSpPr>
          <p:nvPr/>
        </p:nvSpPr>
        <p:spPr bwMode="auto">
          <a:xfrm flipV="1">
            <a:off x="2538413" y="4752975"/>
            <a:ext cx="1219200" cy="762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</a:ln>
        </p:spPr>
        <p:txBody>
          <a:bodyPr rot="10800000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7661" name="文本框 27660"/>
          <p:cNvSpPr txBox="1"/>
          <p:nvPr/>
        </p:nvSpPr>
        <p:spPr>
          <a:xfrm>
            <a:off x="3733800" y="3652838"/>
            <a:ext cx="762000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紧</a:t>
            </a:r>
            <a:endParaRPr lang="zh-CN" altLang="en-US" sz="3600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2" name="直接连接符 27661"/>
          <p:cNvSpPr>
            <a:spLocks noChangeShapeType="1"/>
          </p:cNvSpPr>
          <p:nvPr/>
        </p:nvSpPr>
        <p:spPr bwMode="auto">
          <a:xfrm>
            <a:off x="4787900" y="3789363"/>
            <a:ext cx="10668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7663" name="文本框 27662"/>
          <p:cNvSpPr txBox="1"/>
          <p:nvPr/>
        </p:nvSpPr>
        <p:spPr>
          <a:xfrm>
            <a:off x="4859338" y="2997200"/>
            <a:ext cx="568325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缓</a:t>
            </a:r>
            <a:endParaRPr lang="zh-CN" altLang="en-US" sz="3600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4" name="直接连接符 27663"/>
          <p:cNvSpPr>
            <a:spLocks noChangeShapeType="1"/>
          </p:cNvSpPr>
          <p:nvPr/>
        </p:nvSpPr>
        <p:spPr bwMode="auto">
          <a:xfrm flipV="1">
            <a:off x="7019925" y="2420938"/>
            <a:ext cx="12954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med" len="med"/>
          </a:ln>
        </p:spPr>
        <p:txBody>
          <a:bodyPr rot="10800000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7665" name="文本框 27664"/>
          <p:cNvSpPr txBox="1"/>
          <p:nvPr/>
        </p:nvSpPr>
        <p:spPr>
          <a:xfrm>
            <a:off x="5834063" y="2436813"/>
            <a:ext cx="641350" cy="64135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急</a:t>
            </a:r>
            <a:endParaRPr lang="zh-CN" altLang="en-US" sz="3600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6" name="文本框 27665"/>
          <p:cNvSpPr txBox="1">
            <a:spLocks noChangeArrowheads="1"/>
          </p:cNvSpPr>
          <p:nvPr/>
        </p:nvSpPr>
        <p:spPr bwMode="auto">
          <a:xfrm>
            <a:off x="6011863" y="1265238"/>
            <a:ext cx="29368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latin typeface="Times New Roman" panose="02020603050405020304" pitchFamily="18" charset="0"/>
              </a:rPr>
              <a:t>情节发展情况</a:t>
            </a:r>
            <a:endParaRPr lang="zh-CN" altLang="en-US" sz="3600" b="1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7" name="直接连接符 27666"/>
          <p:cNvSpPr>
            <a:spLocks noChangeShapeType="1"/>
          </p:cNvSpPr>
          <p:nvPr/>
        </p:nvSpPr>
        <p:spPr bwMode="auto">
          <a:xfrm flipV="1">
            <a:off x="3851275" y="3789363"/>
            <a:ext cx="914400" cy="9906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</a:ln>
        </p:spPr>
        <p:txBody>
          <a:bodyPr rot="10800000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7668" name="直接连接符 27667"/>
          <p:cNvSpPr>
            <a:spLocks noChangeShapeType="1"/>
          </p:cNvSpPr>
          <p:nvPr/>
        </p:nvSpPr>
        <p:spPr bwMode="auto">
          <a:xfrm flipV="1">
            <a:off x="5867400" y="2489200"/>
            <a:ext cx="1143000" cy="12954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</a:ln>
        </p:spPr>
        <p:txBody>
          <a:bodyPr rot="10800000"/>
          <a:lstStyle/>
          <a:p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7669" name="文本框 27668"/>
          <p:cNvSpPr txBox="1">
            <a:spLocks noChangeArrowheads="1"/>
          </p:cNvSpPr>
          <p:nvPr/>
        </p:nvSpPr>
        <p:spPr bwMode="auto">
          <a:xfrm>
            <a:off x="2771775" y="3892550"/>
            <a:ext cx="1066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</a:rPr>
              <a:t>平</a:t>
            </a:r>
            <a:endParaRPr lang="zh-CN" altLang="en-US" sz="40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70" name="文本框 27669"/>
          <p:cNvSpPr txBox="1">
            <a:spLocks noChangeArrowheads="1"/>
          </p:cNvSpPr>
          <p:nvPr/>
        </p:nvSpPr>
        <p:spPr bwMode="auto">
          <a:xfrm>
            <a:off x="7308850" y="1773238"/>
            <a:ext cx="1066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</a:rPr>
              <a:t>平</a:t>
            </a:r>
            <a:endParaRPr lang="zh-CN" altLang="en-US" sz="40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71" name="矩形 27670"/>
          <p:cNvSpPr/>
          <p:nvPr/>
        </p:nvSpPr>
        <p:spPr>
          <a:xfrm>
            <a:off x="6877050" y="2492375"/>
            <a:ext cx="14097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zh-CN" altLang="en-US" b="1" i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首尾照应</a:t>
            </a:r>
            <a:endParaRPr lang="zh-CN" altLang="en-US" b="1" i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72" name="文本框 27671"/>
          <p:cNvSpPr txBox="1">
            <a:spLocks noChangeArrowheads="1"/>
          </p:cNvSpPr>
          <p:nvPr/>
        </p:nvSpPr>
        <p:spPr bwMode="auto">
          <a:xfrm>
            <a:off x="2555875" y="4797425"/>
            <a:ext cx="1524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铺垫衬托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73" name="文本框 27672"/>
          <p:cNvSpPr txBox="1">
            <a:spLocks noChangeArrowheads="1"/>
          </p:cNvSpPr>
          <p:nvPr/>
        </p:nvSpPr>
        <p:spPr bwMode="auto">
          <a:xfrm>
            <a:off x="4067175" y="4365625"/>
            <a:ext cx="1676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渐入佳境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74" name="文本框 27673"/>
          <p:cNvSpPr txBox="1">
            <a:spLocks noChangeArrowheads="1"/>
          </p:cNvSpPr>
          <p:nvPr/>
        </p:nvSpPr>
        <p:spPr bwMode="auto">
          <a:xfrm>
            <a:off x="5202238" y="3789363"/>
            <a:ext cx="1752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欲扬先抑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75" name="文本框 27674"/>
          <p:cNvSpPr txBox="1">
            <a:spLocks noChangeArrowheads="1"/>
          </p:cNvSpPr>
          <p:nvPr/>
        </p:nvSpPr>
        <p:spPr bwMode="auto">
          <a:xfrm>
            <a:off x="6324600" y="2998788"/>
            <a:ext cx="1752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推向高潮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27675"/>
          <p:cNvSpPr>
            <a:spLocks noChangeArrowheads="1" noChangeShapeType="1" noTextEdit="1"/>
          </p:cNvSpPr>
          <p:nvPr/>
        </p:nvSpPr>
        <p:spPr bwMode="auto">
          <a:xfrm>
            <a:off x="3563938" y="620713"/>
            <a:ext cx="2362200" cy="609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课文图解</a:t>
            </a:r>
            <a:endParaRPr lang="zh-CN" altLang="en-US" sz="3600" b="1" kern="10">
              <a:ln w="12700">
                <a:solidFill>
                  <a:srgbClr val="FF00FF"/>
                </a:solidFill>
                <a:round/>
              </a:ln>
              <a:solidFill>
                <a:srgbClr val="FF0000"/>
              </a:solidFill>
              <a:effectLst>
                <a:outerShdw dist="35921" dir="2700000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" dur="1" fill="hold"/>
                                        <p:tgtEl>
                                          <p:spTgt spid="276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0" dur="1" fill="hold"/>
                                        <p:tgtEl>
                                          <p:spTgt spid="276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27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7655" grpId="0"/>
      <p:bldP spid="27656" grpId="0"/>
      <p:bldP spid="27657" grpId="0"/>
      <p:bldP spid="27658" grpId="0"/>
      <p:bldP spid="27659" grpId="0"/>
      <p:bldP spid="27661" grpId="0"/>
      <p:bldP spid="27663" grpId="0"/>
      <p:bldP spid="27665" grpId="0"/>
      <p:bldP spid="27666" grpId="0"/>
      <p:bldP spid="27669" grpId="0"/>
      <p:bldP spid="27670" grpId="0"/>
      <p:bldP spid="27671" grpId="0"/>
      <p:bldP spid="27672" grpId="0"/>
      <p:bldP spid="27673" grpId="0"/>
      <p:bldP spid="27674" grpId="0"/>
      <p:bldP spid="276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28673"/>
          <p:cNvSpPr>
            <a:spLocks noChangeArrowheads="1" noChangeShapeType="1" noTextEdit="1"/>
          </p:cNvSpPr>
          <p:nvPr/>
        </p:nvSpPr>
        <p:spPr bwMode="auto">
          <a:xfrm>
            <a:off x="3203575" y="544513"/>
            <a:ext cx="2592388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美点追踪</a:t>
            </a:r>
            <a:endParaRPr lang="zh-CN" altLang="en-US" sz="3600">
              <a:ln w="9525">
                <a:noFill/>
                <a:rou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4" name="文本框 28674"/>
          <p:cNvSpPr txBox="1">
            <a:spLocks noChangeArrowheads="1"/>
          </p:cNvSpPr>
          <p:nvPr/>
        </p:nvSpPr>
        <p:spPr bwMode="auto">
          <a:xfrm>
            <a:off x="539750" y="1192213"/>
            <a:ext cx="8223250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在林嗣环的引领下，领略了口技艺人的精湛技艺。下面让我们一起去欣赏和表演一样精彩的文字，去感受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口技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这篇文章的魅力。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8676" name="文本框 28675"/>
          <p:cNvSpPr txBox="1">
            <a:spLocks noChangeArrowheads="1"/>
          </p:cNvSpPr>
          <p:nvPr/>
        </p:nvSpPr>
        <p:spPr bwMode="auto">
          <a:xfrm>
            <a:off x="539750" y="2632075"/>
            <a:ext cx="8281988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</a:rPr>
              <a:t>你认为文章写得最精彩的是什么？（可从文章的写法、结构、语言等方面进行赏析，分析语言可以是一个词、一个句子、一种修辞等）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28677" name="文本框 28676"/>
          <p:cNvSpPr txBox="1">
            <a:spLocks noChangeArrowheads="1"/>
          </p:cNvSpPr>
          <p:nvPr/>
        </p:nvSpPr>
        <p:spPr bwMode="auto">
          <a:xfrm>
            <a:off x="395288" y="4005263"/>
            <a:ext cx="8280400" cy="228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例： “遥闻深巷中犬吠”：以“犬吠”开场，既写出一家人由睡到醒的缘由，又以动写静，烘托深夜的寂静气氛，以致一些微妙的声响都能听得十分清楚，连“欠伸”“呓语”都能听得见；一个“遥”表现声音之远，营造出幽深、夜里宁静的气氛，暗示“深巷”显示人家之多，为后文表演失火、救火伏笔。 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9697"/>
          <p:cNvSpPr txBox="1">
            <a:spLocks noChangeArrowheads="1"/>
          </p:cNvSpPr>
          <p:nvPr/>
        </p:nvSpPr>
        <p:spPr bwMode="auto">
          <a:xfrm>
            <a:off x="396875" y="1844675"/>
            <a:ext cx="8280400" cy="3413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　　                   中心思想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通过描写一场精采的口技表演，展示、赞扬了口技艺术的魅力和表演者高超的技艺。</a:t>
            </a:r>
            <a:endParaRPr lang="zh-CN" altLang="en-US" sz="3200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　                      写作手法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       </a:t>
            </a:r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</a:rPr>
              <a:t>正面描写与侧面描写相结合。</a:t>
            </a:r>
            <a:endParaRPr lang="zh-CN" altLang="en-US" sz="4000" b="1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755650" y="693738"/>
            <a:ext cx="2055813" cy="633412"/>
            <a:chOff x="0" y="0"/>
            <a:chExt cx="3236" cy="998"/>
          </a:xfrm>
        </p:grpSpPr>
        <p:grpSp>
          <p:nvGrpSpPr>
            <p:cNvPr id="29699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9700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9701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702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03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04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82" charset="2"/>
                </a:rPr>
                <a:t>课堂小结</a:t>
              </a:r>
              <a:endParaRPr lang="zh-CN" altLang="en-US" sz="20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30721"/>
          <p:cNvSpPr txBox="1">
            <a:spLocks noChangeArrowheads="1"/>
          </p:cNvSpPr>
          <p:nvPr/>
        </p:nvSpPr>
        <p:spPr bwMode="auto">
          <a:xfrm>
            <a:off x="2916238" y="1844675"/>
            <a:ext cx="30273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根据课文内容填空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22" name="文本框 30722"/>
          <p:cNvSpPr txBox="1">
            <a:spLocks noChangeArrowheads="1"/>
          </p:cNvSpPr>
          <p:nvPr/>
        </p:nvSpPr>
        <p:spPr bwMode="auto">
          <a:xfrm>
            <a:off x="1219200" y="2816225"/>
            <a:ext cx="6248400" cy="244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          一张       ，两三件          ，四 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方         ，听的五                六             ，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心里七       八       ，好似九                ，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真乃十                 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0723" name="直接连接符 30723"/>
          <p:cNvSpPr>
            <a:spLocks noChangeShapeType="1"/>
          </p:cNvSpPr>
          <p:nvPr/>
        </p:nvSpPr>
        <p:spPr bwMode="auto">
          <a:xfrm>
            <a:off x="2971800" y="3200400"/>
            <a:ext cx="5334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5" name="矩形 30724"/>
          <p:cNvSpPr>
            <a:spLocks noChangeArrowheads="1"/>
          </p:cNvSpPr>
          <p:nvPr/>
        </p:nvSpPr>
        <p:spPr bwMode="auto">
          <a:xfrm>
            <a:off x="2913063" y="2698750"/>
            <a:ext cx="795337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口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直接连接符 30725"/>
          <p:cNvSpPr>
            <a:spLocks noChangeShapeType="1"/>
          </p:cNvSpPr>
          <p:nvPr/>
        </p:nvSpPr>
        <p:spPr bwMode="auto">
          <a:xfrm>
            <a:off x="4953000" y="32004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7" name="矩形 30726"/>
          <p:cNvSpPr>
            <a:spLocks noChangeArrowheads="1"/>
          </p:cNvSpPr>
          <p:nvPr/>
        </p:nvSpPr>
        <p:spPr bwMode="auto">
          <a:xfrm>
            <a:off x="4953000" y="2667000"/>
            <a:ext cx="141922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道具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直接连接符 30727"/>
          <p:cNvSpPr>
            <a:spLocks noChangeShapeType="1"/>
          </p:cNvSpPr>
          <p:nvPr/>
        </p:nvSpPr>
        <p:spPr bwMode="auto">
          <a:xfrm>
            <a:off x="1676400" y="3886200"/>
            <a:ext cx="7620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9" name="矩形 30728"/>
          <p:cNvSpPr>
            <a:spLocks noChangeArrowheads="1"/>
          </p:cNvSpPr>
          <p:nvPr/>
        </p:nvSpPr>
        <p:spPr bwMode="auto">
          <a:xfrm>
            <a:off x="1590675" y="3352800"/>
            <a:ext cx="1397000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宾客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30" name="矩形 30729"/>
          <p:cNvSpPr>
            <a:spLocks noChangeArrowheads="1"/>
          </p:cNvSpPr>
          <p:nvPr/>
        </p:nvSpPr>
        <p:spPr bwMode="auto">
          <a:xfrm>
            <a:off x="3886200" y="3352800"/>
            <a:ext cx="1765300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体投地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直接连接符 30730"/>
          <p:cNvSpPr>
            <a:spLocks noChangeShapeType="1"/>
          </p:cNvSpPr>
          <p:nvPr/>
        </p:nvSpPr>
        <p:spPr bwMode="auto">
          <a:xfrm>
            <a:off x="3962400" y="3886200"/>
            <a:ext cx="13716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1" name="直接连接符 30731"/>
          <p:cNvSpPr>
            <a:spLocks noChangeShapeType="1"/>
          </p:cNvSpPr>
          <p:nvPr/>
        </p:nvSpPr>
        <p:spPr bwMode="auto">
          <a:xfrm>
            <a:off x="5651500" y="3886200"/>
            <a:ext cx="12192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3" name="矩形 30732"/>
          <p:cNvSpPr>
            <a:spLocks noChangeArrowheads="1"/>
          </p:cNvSpPr>
          <p:nvPr/>
        </p:nvSpPr>
        <p:spPr bwMode="auto">
          <a:xfrm>
            <a:off x="5508625" y="3352800"/>
            <a:ext cx="1871663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神无主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直接连接符 30733"/>
          <p:cNvSpPr>
            <a:spLocks noChangeShapeType="1"/>
          </p:cNvSpPr>
          <p:nvPr/>
        </p:nvSpPr>
        <p:spPr bwMode="auto">
          <a:xfrm>
            <a:off x="2438400" y="4495800"/>
            <a:ext cx="5334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4" name="直接连接符 30734"/>
          <p:cNvSpPr>
            <a:spLocks noChangeShapeType="1"/>
          </p:cNvSpPr>
          <p:nvPr/>
        </p:nvSpPr>
        <p:spPr bwMode="auto">
          <a:xfrm>
            <a:off x="3352800" y="4495800"/>
            <a:ext cx="6096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6" name="矩形 30735"/>
          <p:cNvSpPr>
            <a:spLocks noChangeArrowheads="1"/>
          </p:cNvSpPr>
          <p:nvPr/>
        </p:nvSpPr>
        <p:spPr bwMode="auto">
          <a:xfrm>
            <a:off x="2362200" y="3994150"/>
            <a:ext cx="592138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上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37" name="矩形 30736"/>
          <p:cNvSpPr>
            <a:spLocks noChangeArrowheads="1"/>
          </p:cNvSpPr>
          <p:nvPr/>
        </p:nvSpPr>
        <p:spPr bwMode="auto">
          <a:xfrm>
            <a:off x="3352800" y="3962400"/>
            <a:ext cx="592138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下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直接连接符 30737"/>
          <p:cNvSpPr>
            <a:spLocks noChangeShapeType="1"/>
          </p:cNvSpPr>
          <p:nvPr/>
        </p:nvSpPr>
        <p:spPr bwMode="auto">
          <a:xfrm>
            <a:off x="5486400" y="4495800"/>
            <a:ext cx="13716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9" name="矩形 30738"/>
          <p:cNvSpPr>
            <a:spLocks noChangeArrowheads="1"/>
          </p:cNvSpPr>
          <p:nvPr/>
        </p:nvSpPr>
        <p:spPr bwMode="auto">
          <a:xfrm>
            <a:off x="5410200" y="3994150"/>
            <a:ext cx="1754188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死一生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直接连接符 30739"/>
          <p:cNvSpPr>
            <a:spLocks noChangeShapeType="1"/>
          </p:cNvSpPr>
          <p:nvPr/>
        </p:nvSpPr>
        <p:spPr bwMode="auto">
          <a:xfrm>
            <a:off x="2362200" y="5181600"/>
            <a:ext cx="14478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1" name="矩形 30740"/>
          <p:cNvSpPr>
            <a:spLocks noChangeArrowheads="1"/>
          </p:cNvSpPr>
          <p:nvPr/>
        </p:nvSpPr>
        <p:spPr bwMode="auto">
          <a:xfrm>
            <a:off x="2362200" y="4648200"/>
            <a:ext cx="2138363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全十美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30741"/>
          <p:cNvSpPr>
            <a:spLocks noChangeArrowheads="1" noChangeShapeType="1" noTextEdit="1"/>
          </p:cNvSpPr>
          <p:nvPr/>
        </p:nvSpPr>
        <p:spPr bwMode="auto">
          <a:xfrm>
            <a:off x="2916238" y="693738"/>
            <a:ext cx="2871787" cy="609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FF00FF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课堂练习</a:t>
            </a:r>
            <a:endParaRPr lang="zh-CN" altLang="en-US" sz="3600" b="1" kern="10">
              <a:ln w="12700">
                <a:solidFill>
                  <a:srgbClr val="FF00FF"/>
                </a:solidFill>
                <a:round/>
              </a:ln>
              <a:solidFill>
                <a:srgbClr val="FF0000"/>
              </a:solidFill>
              <a:effectLst>
                <a:outerShdw dist="35921" dir="2700000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7" grpId="0"/>
      <p:bldP spid="30729" grpId="0"/>
      <p:bldP spid="30730" grpId="0"/>
      <p:bldP spid="30733" grpId="0"/>
      <p:bldP spid="30736" grpId="0"/>
      <p:bldP spid="30737" grpId="0"/>
      <p:bldP spid="30739" grpId="0"/>
      <p:bldP spid="307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31745"/>
          <p:cNvSpPr>
            <a:spLocks noChangeArrowheads="1" noChangeShapeType="1" noTextEdit="1"/>
          </p:cNvSpPr>
          <p:nvPr/>
        </p:nvSpPr>
        <p:spPr bwMode="auto">
          <a:xfrm>
            <a:off x="2339975" y="620713"/>
            <a:ext cx="4191000" cy="11430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98028"/>
              </a:avLst>
            </a:prstTxWarp>
          </a:bodyPr>
          <a:lstStyle/>
          <a:p>
            <a:pPr algn="ctr"/>
            <a:r>
              <a:rPr lang="zh-CN" altLang="en-US" sz="8000" b="1" i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布置作业</a:t>
            </a:r>
            <a:endParaRPr lang="zh-CN" altLang="en-US" sz="8000" b="1" i="1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6" name="文本框 31746"/>
          <p:cNvSpPr txBox="1">
            <a:spLocks noChangeArrowheads="1"/>
          </p:cNvSpPr>
          <p:nvPr/>
        </p:nvSpPr>
        <p:spPr bwMode="auto">
          <a:xfrm>
            <a:off x="1403350" y="2565400"/>
            <a:ext cx="6480175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660033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学习本课描写声音的方法，找一种你喜欢的声音（音乐、鸟鸣、口技等）仔细地听，想想，然后把它描写出来。（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100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字左右）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3313" descr="22-0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750" y="620713"/>
            <a:ext cx="7812088" cy="587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矩形 13314"/>
          <p:cNvSpPr>
            <a:spLocks noChangeArrowheads="1" noChangeShapeType="1" noTextEdit="1"/>
          </p:cNvSpPr>
          <p:nvPr/>
        </p:nvSpPr>
        <p:spPr bwMode="auto">
          <a:xfrm rot="5400000">
            <a:off x="4106863" y="1519238"/>
            <a:ext cx="2438400" cy="1219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9600">
                <a:ln w="9525">
                  <a:noFill/>
                  <a:round/>
                </a:ln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口技</a:t>
            </a:r>
            <a:endParaRPr lang="zh-CN" altLang="en-US" sz="9600">
              <a:ln w="9525">
                <a:noFill/>
                <a:round/>
              </a:ln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文本框 13315"/>
          <p:cNvSpPr txBox="1">
            <a:spLocks noChangeArrowheads="1"/>
          </p:cNvSpPr>
          <p:nvPr/>
        </p:nvSpPr>
        <p:spPr bwMode="auto">
          <a:xfrm>
            <a:off x="3997325" y="3933825"/>
            <a:ext cx="915988" cy="237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林嗣环</a:t>
            </a:r>
            <a:endParaRPr lang="zh-CN" altLang="en-US" sz="4800" b="1">
              <a:solidFill>
                <a:srgbClr val="FFFF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>
            <a:spLocks noChangeArrowheads="1"/>
          </p:cNvSpPr>
          <p:nvPr/>
        </p:nvSpPr>
        <p:spPr bwMode="auto">
          <a:xfrm>
            <a:off x="1116013" y="1989138"/>
            <a:ext cx="7315200" cy="3995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林嗣环，字铁崖，明末清初福建晋江人，清顺治六年中进士，晚年住杭州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著有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铁崖文集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秋声集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口技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一文选自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虞初新志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虞初新志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是清代张潮编写的一部笔记小说，以铺写故事记叙人物为中心。全书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卷，所收多为明末清初访拟传奇故事之作，形式近于搜奇志异，并加评语，实际上是一部短篇小说集。林嗣环的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口技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一文被收入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虞初新志</a:t>
            </a:r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。 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矩形 14338"/>
          <p:cNvSpPr>
            <a:spLocks noChangeArrowheads="1"/>
          </p:cNvSpPr>
          <p:nvPr/>
        </p:nvSpPr>
        <p:spPr bwMode="auto">
          <a:xfrm>
            <a:off x="3348038" y="1341438"/>
            <a:ext cx="2214562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latin typeface="Times New Roman" panose="02020603050405020304" pitchFamily="18" charset="0"/>
              </a:rPr>
              <a:t>文学常识</a:t>
            </a:r>
            <a:endParaRPr lang="zh-CN" altLang="en-US" sz="4000" b="1">
              <a:solidFill>
                <a:srgbClr val="000099"/>
              </a:solidFill>
              <a:latin typeface="Times New Roman" panose="02020603050405020304" pitchFamily="18" charset="0"/>
              <a:ea typeface="华文琥珀" pitchFamily="2" charset="-122"/>
            </a:endParaRPr>
          </a:p>
        </p:txBody>
      </p:sp>
      <p:grpSp>
        <p:nvGrpSpPr>
          <p:cNvPr id="14339" name="Group 10"/>
          <p:cNvGrpSpPr/>
          <p:nvPr/>
        </p:nvGrpSpPr>
        <p:grpSpPr bwMode="auto">
          <a:xfrm>
            <a:off x="682625" y="620713"/>
            <a:ext cx="2055813" cy="631825"/>
            <a:chOff x="0" y="0"/>
            <a:chExt cx="3236" cy="998"/>
          </a:xfrm>
        </p:grpSpPr>
        <p:grpSp>
          <p:nvGrpSpPr>
            <p:cNvPr id="14340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4341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14342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43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44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4345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自主预习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5361"/>
          <p:cNvSpPr txBox="1">
            <a:spLocks noChangeArrowheads="1"/>
          </p:cNvSpPr>
          <p:nvPr/>
        </p:nvSpPr>
        <p:spPr bwMode="auto">
          <a:xfrm>
            <a:off x="0" y="3649663"/>
            <a:ext cx="9144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15363" name="文本框 15362"/>
          <p:cNvSpPr txBox="1"/>
          <p:nvPr/>
        </p:nvSpPr>
        <p:spPr>
          <a:xfrm>
            <a:off x="1619250" y="1125538"/>
            <a:ext cx="6705600" cy="45720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☆关于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口技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是杂技的一种。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演员运用口腔发声技巧来模仿各种声音。它能同时发出各种音响，这种技艺，清代属“百戏”之一种，表演者多隐身在布幔或屏风的后边，俗称“隔壁戏” 。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现代口技表演，演员不必隐身，改为借助扩音器发出各种声响，并且可以借助于动作、手势。</a:t>
            </a:r>
            <a:r>
              <a:rPr lang="zh-CN" altLang="en-US" sz="2800" noProof="1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endParaRPr lang="zh-CN" altLang="en-US" sz="2800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4" name="BIRD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BIRD.WAV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9257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BIRD1.WAV">
            <a:hlinkClick r:id="" action="ppaction://media"/>
          </p:cNvPr>
          <p:cNvPicPr>
            <a:picLocks noRot="1" noChangeAspect="1" noChangeArrowheads="1"/>
          </p:cNvPicPr>
          <p:nvPr>
            <a:wavAudioFile r:embed="rId3" name="BIRD1.WAV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50863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ANIMAL.WAV">
            <a:hlinkClick r:id="" action="ppaction://media"/>
          </p:cNvPr>
          <p:cNvPicPr>
            <a:picLocks noRot="1" noChangeAspect="1" noChangeArrowheads="1"/>
          </p:cNvPicPr>
          <p:nvPr>
            <a:wavAudioFile r:embed="rId4" name="ANIMAL.WAV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35020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FALLOW.WAV">
            <a:hlinkClick r:id="" action="ppaction://media"/>
          </p:cNvPr>
          <p:cNvPicPr>
            <a:picLocks noRot="1" noChangeAspect="1" noChangeArrowheads="1"/>
          </p:cNvPicPr>
          <p:nvPr>
            <a:wavAudioFile r:embed="rId5" name="FALLOW.WAV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4005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MORNING4.WAV">
            <a:hlinkClick r:id="" action="ppaction://media"/>
          </p:cNvPr>
          <p:cNvPicPr>
            <a:picLocks noRot="1" noChangeAspect="1" noChangeArrowheads="1"/>
          </p:cNvPicPr>
          <p:nvPr>
            <a:wavAudioFile r:embed="rId6" name="MORNING4.WAV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4581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3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53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15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53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153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7"/>
                </p:tgtEl>
              </p:cMediaNode>
            </p:audio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8"/>
                </p:tgtEl>
              </p:cMediaNode>
            </p:audio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5"/>
                </p:tgtEl>
              </p:cMediaNode>
            </p:audio>
            <p:audio>
              <p:cMediaNode showWhenStopped="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6"/>
                </p:tgtEl>
              </p:cMediaNode>
            </p:audio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16387"/>
          <p:cNvSpPr>
            <a:spLocks noChangeArrowheads="1" noChangeShapeType="1" noTextEdit="1"/>
          </p:cNvSpPr>
          <p:nvPr/>
        </p:nvSpPr>
        <p:spPr bwMode="auto">
          <a:xfrm rot="-390861">
            <a:off x="1476375" y="404813"/>
            <a:ext cx="3124200" cy="11303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20644"/>
                <a:gd name="adj2" fmla="val 0"/>
              </a:avLst>
            </a:prstTxWarp>
          </a:bodyPr>
          <a:lstStyle/>
          <a:p>
            <a:pPr algn="ctr"/>
            <a:r>
              <a:rPr lang="zh-CN" altLang="en-US" sz="3600" i="1" kern="10">
                <a:ln w="9525">
                  <a:solidFill>
                    <a:schemeClr val="tx1"/>
                  </a:solidFill>
                  <a:rou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730861" scaled="1"/>
                </a:gradFill>
                <a:effectLst>
                  <a:outerShdw dist="53882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检查预习：</a:t>
            </a:r>
            <a:endParaRPr lang="zh-CN" altLang="en-US" sz="3600" i="1" kern="10">
              <a:ln w="9525">
                <a:solidFill>
                  <a:schemeClr val="tx1"/>
                </a:solidFill>
                <a:rou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730861" scaled="1"/>
              </a:gradFill>
              <a:effectLst>
                <a:outerShdw dist="53882" dir="2700000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684213" y="1412875"/>
            <a:ext cx="4805362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x-none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.请你正确流利的朗读课文。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685800" y="1981200"/>
            <a:ext cx="3027363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x-none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.学习难解词语。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533400" y="2438400"/>
            <a:ext cx="8610600" cy="15875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古今异义的： 但（    ）虽（       ）走（    ）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古今用法不同的：宴（               ） 、乳（        ）、名（         ）、善（</a:t>
            </a:r>
            <a:r>
              <a:rPr lang="zh-CN" altLang="en-US" sz="1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                    ）</a:t>
            </a:r>
            <a:endParaRPr lang="zh-CN" altLang="en-US" sz="1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3641725" y="2420938"/>
            <a:ext cx="785813" cy="51911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只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3" name="文本框 16392"/>
          <p:cNvSpPr txBox="1"/>
          <p:nvPr/>
        </p:nvSpPr>
        <p:spPr>
          <a:xfrm>
            <a:off x="4572000" y="2997200"/>
            <a:ext cx="1800225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举行宴会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94" name="文本框 16393"/>
          <p:cNvSpPr txBox="1"/>
          <p:nvPr/>
        </p:nvSpPr>
        <p:spPr>
          <a:xfrm>
            <a:off x="684213" y="4054475"/>
            <a:ext cx="3027362" cy="5175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r>
              <a:rPr lang="en-US" altLang="x-none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3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.概括中心意思：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5" name="文本框 16394"/>
          <p:cNvSpPr txBox="1">
            <a:spLocks noChangeArrowheads="1"/>
          </p:cNvSpPr>
          <p:nvPr/>
        </p:nvSpPr>
        <p:spPr bwMode="auto">
          <a:xfrm>
            <a:off x="71438" y="4581525"/>
            <a:ext cx="8964612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</a:rPr>
              <a:t>       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本文写的是一场口技表演。作者通过表演者以各种不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同的声响，异常逼真的模拟出一组有节奏、有连续性的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生活画面的叙述、描写，表现了我国民间艺人的高超技艺。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16396" name="对象 16395"/>
          <p:cNvGraphicFramePr>
            <a:graphicFrameLocks noChangeAspect="1"/>
          </p:cNvGraphicFramePr>
          <p:nvPr/>
        </p:nvGraphicFramePr>
        <p:xfrm>
          <a:off x="5435600" y="620713"/>
          <a:ext cx="1066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3487400" imgH="19840575" progId="">
                  <p:embed/>
                </p:oleObj>
              </mc:Choice>
              <mc:Fallback>
                <p:oleObj name="" r:id="rId1" imgW="13487400" imgH="19840575" progId="">
                  <p:embed/>
                  <p:pic>
                    <p:nvPicPr>
                      <p:cNvPr id="0" name="对象 16395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35600" y="620713"/>
                        <a:ext cx="1066800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5651500" y="2439988"/>
            <a:ext cx="8985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即使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7956550" y="2439988"/>
            <a:ext cx="5413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跑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1331913" y="3573463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喂奶</a:t>
            </a:r>
            <a:endParaRPr lang="zh-CN" alt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4211638" y="3573463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擅长</a:t>
            </a:r>
            <a:endParaRPr lang="zh-CN" alt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7235825" y="3573463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ffectLst>
                  <a:outerShdw blurRad="38100" dist="38100" dir="2700000" algn="tl">
                    <a:srgbClr val="FFFFFF"/>
                  </a:outerShdw>
                </a:effectLst>
              </a:rPr>
              <a:t>说出</a:t>
            </a:r>
            <a:endParaRPr lang="zh-CN" altLang="en-US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1" dur="1" fill="hold"/>
                                        <p:tgtEl>
                                          <p:spTgt spid="163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  <p:bldP spid="16392" grpId="0"/>
      <p:bldP spid="16393" grpId="0"/>
      <p:bldP spid="16394" grpId="0"/>
      <p:bldP spid="16395" grpId="0"/>
      <p:bldP spid="16397" grpId="0"/>
      <p:bldP spid="16398" grpId="0"/>
      <p:bldP spid="16399" grpId="0"/>
      <p:bldP spid="16400" grpId="0"/>
      <p:bldP spid="164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8433"/>
          <p:cNvSpPr txBox="1">
            <a:spLocks noChangeArrowheads="1"/>
          </p:cNvSpPr>
          <p:nvPr/>
        </p:nvSpPr>
        <p:spPr bwMode="auto">
          <a:xfrm>
            <a:off x="228600" y="228600"/>
            <a:ext cx="3352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  <p:graphicFrame>
        <p:nvGraphicFramePr>
          <p:cNvPr id="18435" name="表格 18434"/>
          <p:cNvGraphicFramePr/>
          <p:nvPr/>
        </p:nvGraphicFramePr>
        <p:xfrm>
          <a:off x="1763713" y="1412875"/>
          <a:ext cx="6096000" cy="3140710"/>
        </p:xfrm>
        <a:graphic>
          <a:graphicData uri="http://schemas.openxmlformats.org/drawingml/2006/table">
            <a:tbl>
              <a:tblPr/>
              <a:tblGrid>
                <a:gridCol w="1524000"/>
                <a:gridCol w="2057400"/>
                <a:gridCol w="2514600"/>
              </a:tblGrid>
              <a:tr h="5445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字词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古义    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今义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会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适逢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聚在一起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是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这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判断动词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虽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即使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虽然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股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大腿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屁股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走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跑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行走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64" name="文本框 18464"/>
          <p:cNvSpPr txBox="1">
            <a:spLocks noChangeArrowheads="1"/>
          </p:cNvSpPr>
          <p:nvPr/>
        </p:nvSpPr>
        <p:spPr bwMode="auto">
          <a:xfrm>
            <a:off x="2514600" y="4343400"/>
            <a:ext cx="10668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18465" name="文本框 18465"/>
          <p:cNvSpPr txBox="1">
            <a:spLocks noChangeArrowheads="1"/>
          </p:cNvSpPr>
          <p:nvPr/>
        </p:nvSpPr>
        <p:spPr bwMode="auto">
          <a:xfrm>
            <a:off x="1219200" y="6096000"/>
            <a:ext cx="13716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/>
          </a:p>
        </p:txBody>
      </p:sp>
      <p:graphicFrame>
        <p:nvGraphicFramePr>
          <p:cNvPr id="18467" name="表格 18466"/>
          <p:cNvGraphicFramePr/>
          <p:nvPr/>
        </p:nvGraphicFramePr>
        <p:xfrm>
          <a:off x="1763713" y="4510088"/>
          <a:ext cx="6096000" cy="519113"/>
        </p:xfrm>
        <a:graphic>
          <a:graphicData uri="http://schemas.openxmlformats.org/drawingml/2006/table">
            <a:tbl>
              <a:tblPr/>
              <a:tblGrid>
                <a:gridCol w="1524000"/>
                <a:gridCol w="2057400"/>
                <a:gridCol w="2514600"/>
              </a:tblGrid>
              <a:tr h="5191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名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说出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Char char="n"/>
                        <a:defRPr sz="26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669925" lvl="1" indent="-325120" algn="l">
                        <a:buClr>
                          <a:schemeClr val="accent2"/>
                        </a:buClr>
                        <a:defRPr sz="2200" kern="1200"/>
                      </a:lvl2pPr>
                      <a:lvl3pPr marL="1022350" lvl="2" indent="-350520" algn="l">
                        <a:buClr>
                          <a:schemeClr val="accent1"/>
                        </a:buClr>
                        <a:defRPr sz="2000" kern="1200"/>
                      </a:lvl3pPr>
                      <a:lvl4pPr marL="1339850" lvl="3" indent="-315595" algn="l">
                        <a:buClr>
                          <a:schemeClr val="accent2"/>
                        </a:buClr>
                        <a:defRPr sz="1800" kern="1200"/>
                      </a:lvl4pPr>
                      <a:lvl5pPr marL="1681480" lvl="4" indent="-339725" algn="l">
                        <a:buClr>
                          <a:schemeClr val="accent1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名字</a:t>
                      </a:r>
                      <a:endParaRPr lang="zh-CN" altLang="en-US" sz="28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77" name="矩形 18476"/>
          <p:cNvSpPr>
            <a:spLocks noChangeArrowheads="1" noChangeShapeType="1" noTextEdit="1"/>
          </p:cNvSpPr>
          <p:nvPr/>
        </p:nvSpPr>
        <p:spPr bwMode="auto">
          <a:xfrm rot="5400000">
            <a:off x="-1060450" y="2727326"/>
            <a:ext cx="4187825" cy="838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重点字词</a:t>
            </a:r>
            <a:endParaRPr lang="zh-CN" altLang="en-US" sz="3600" kern="10">
              <a:ln w="9525">
                <a:solidFill>
                  <a:srgbClr val="800000"/>
                </a:solidFill>
                <a:round/>
              </a:ln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9457"/>
          <p:cNvSpPr>
            <a:spLocks noGrp="1" noChangeArrowheads="1"/>
          </p:cNvSpPr>
          <p:nvPr>
            <p:ph type="title"/>
          </p:nvPr>
        </p:nvSpPr>
        <p:spPr>
          <a:xfrm>
            <a:off x="762000" y="287338"/>
            <a:ext cx="7696200" cy="838200"/>
          </a:xfrm>
        </p:spPr>
        <p:txBody>
          <a:bodyPr/>
          <a:lstStyle/>
          <a:p>
            <a:r>
              <a:rPr lang="en-US" altLang="zh-CN" sz="4000" smtClean="0"/>
              <a:t>                     </a:t>
            </a:r>
            <a:r>
              <a:rPr lang="en-US" altLang="zh-CN" sz="5400" smtClean="0"/>
              <a:t>  </a:t>
            </a:r>
            <a:endParaRPr lang="en-US" altLang="zh-CN" sz="5400" smtClean="0">
              <a:ea typeface="华文新魏" panose="02010800040101010101" pitchFamily="2" charset="-122"/>
            </a:endParaRPr>
          </a:p>
        </p:txBody>
      </p:sp>
      <p:graphicFrame>
        <p:nvGraphicFramePr>
          <p:cNvPr id="19459" name="表格 19458"/>
          <p:cNvGraphicFramePr/>
          <p:nvPr/>
        </p:nvGraphicFramePr>
        <p:xfrm>
          <a:off x="684213" y="547688"/>
          <a:ext cx="7927975" cy="5810250"/>
        </p:xfrm>
        <a:graphic>
          <a:graphicData uri="http://schemas.openxmlformats.org/drawingml/2006/table">
            <a:tbl>
              <a:tblPr/>
              <a:tblGrid>
                <a:gridCol w="1412875"/>
                <a:gridCol w="2476500"/>
                <a:gridCol w="1219200"/>
                <a:gridCol w="1143000"/>
                <a:gridCol w="1676400"/>
              </a:tblGrid>
              <a:tr h="10302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latin typeface="华文仿宋" pitchFamily="2" charset="-122"/>
                          <a:ea typeface="华文仿宋" pitchFamily="2" charset="-122"/>
                        </a:rPr>
                        <a:t>               </a:t>
                      </a:r>
                      <a:r>
                        <a:rPr lang="zh-CN" altLang="en-US" b="1">
                          <a:latin typeface="华文仿宋" pitchFamily="2" charset="-122"/>
                          <a:ea typeface="华文仿宋" pitchFamily="2" charset="-122"/>
                        </a:rPr>
                        <a:t>场面</a:t>
                      </a:r>
                      <a:endParaRPr lang="zh-CN" altLang="en-US" b="1"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latin typeface="华文仿宋" pitchFamily="2" charset="-122"/>
                          <a:ea typeface="华文仿宋" pitchFamily="2" charset="-122"/>
                        </a:rPr>
                        <a:t>声音种类</a:t>
                      </a:r>
                      <a:endParaRPr lang="zh-CN" altLang="en-US" b="1"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latin typeface="华文仿宋" pitchFamily="2" charset="-122"/>
                          <a:ea typeface="华文仿宋" pitchFamily="2" charset="-122"/>
                        </a:rPr>
                        <a:t>声音特点</a:t>
                      </a:r>
                      <a:endParaRPr lang="zh-CN" altLang="en-US" b="1"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latin typeface="华文仿宋" pitchFamily="2" charset="-122"/>
                          <a:ea typeface="华文仿宋" pitchFamily="2" charset="-122"/>
                        </a:rPr>
                        <a:t>作者评论</a:t>
                      </a:r>
                      <a:endParaRPr lang="zh-CN" altLang="en-US" b="1"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latin typeface="华文仿宋" pitchFamily="2" charset="-122"/>
                          <a:ea typeface="华文仿宋" pitchFamily="2" charset="-122"/>
                        </a:rPr>
                        <a:t>听众 </a:t>
                      </a:r>
                      <a:endParaRPr lang="zh-CN" altLang="en-US" b="1">
                        <a:latin typeface="华文仿宋" pitchFamily="2" charset="-122"/>
                        <a:ea typeface="华文仿宋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latin typeface="华文仿宋" pitchFamily="2" charset="-122"/>
                          <a:ea typeface="华文仿宋" pitchFamily="2" charset="-122"/>
                        </a:rPr>
                        <a:t>反应</a:t>
                      </a:r>
                      <a:endParaRPr lang="zh-CN" altLang="en-US" b="1"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100000"/>
                      </a:schemeClr>
                    </a:solidFill>
                  </a:tcPr>
                </a:tc>
              </a:tr>
              <a:tr h="1371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r>
                        <a:rPr lang="zh-CN" altLang="en-US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梦中</a:t>
                      </a:r>
                      <a:endParaRPr lang="zh-CN" altLang="en-US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dist">
                        <a:buNone/>
                      </a:pPr>
                      <a:r>
                        <a:rPr lang="zh-CN" altLang="en-US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惊醒</a:t>
                      </a:r>
                      <a:endParaRPr lang="zh-CN" altLang="en-US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endParaRPr sz="2200">
                        <a:solidFill>
                          <a:srgbClr val="000000"/>
                        </a:solidFill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由远及近由外到内由小到大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dist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由分而合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endParaRPr>
                        <a:solidFill>
                          <a:srgbClr val="000000"/>
                        </a:solidFill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endParaRPr sz="2000">
                        <a:solidFill>
                          <a:srgbClr val="000000"/>
                        </a:solidFill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30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r>
                        <a:rPr lang="zh-CN" altLang="en-US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由醒</a:t>
                      </a:r>
                      <a:endParaRPr lang="zh-CN" altLang="en-US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dist">
                        <a:buNone/>
                      </a:pPr>
                      <a:r>
                        <a:rPr lang="zh-CN" altLang="en-US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又睡</a:t>
                      </a:r>
                      <a:endParaRPr lang="zh-CN" altLang="en-US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dist">
                        <a:buNone/>
                      </a:pPr>
                      <a:endParaRPr lang="zh-CN" altLang="en-US" b="1"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由大而小由密而疏微闻余声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endParaRPr>
                        <a:solidFill>
                          <a:srgbClr val="000000"/>
                        </a:solidFill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endParaRPr>
                        <a:solidFill>
                          <a:srgbClr val="000000"/>
                        </a:solidFill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53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r>
                        <a:rPr lang="zh-CN" altLang="en-US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失火</a:t>
                      </a:r>
                      <a:endParaRPr lang="zh-CN" altLang="en-US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dist">
                        <a:buNone/>
                      </a:pPr>
                      <a:r>
                        <a:rPr lang="zh-CN" altLang="en-US" b="1"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救火</a:t>
                      </a:r>
                      <a:endParaRPr lang="zh-CN" altLang="en-US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dist">
                        <a:buNone/>
                      </a:pPr>
                      <a:endParaRPr lang="zh-CN" altLang="en-US" b="1"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endParaRPr sz="1800">
                        <a:solidFill>
                          <a:srgbClr val="000000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忽然变大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dist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由少而多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dist">
                        <a:buNone/>
                      </a:pPr>
                      <a:endParaRPr lang="zh-CN" altLang="en-US" sz="2000" b="1">
                        <a:solidFill>
                          <a:srgbClr val="000000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algn="dist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楷体_GB2312" panose="02010609030101010101" pitchFamily="49" charset="-122"/>
                          <a:ea typeface="楷体_GB2312" panose="02010609030101010101" pitchFamily="49" charset="-122"/>
                        </a:rPr>
                        <a:t>由多而杂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endParaRPr sz="2000">
                        <a:solidFill>
                          <a:srgbClr val="000000"/>
                        </a:solidFill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Char char="n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>
                        <a:defRPr sz="2400" kern="1200"/>
                      </a:lvl2pPr>
                      <a:lvl3pPr marL="1143000" lvl="2" indent="-228600" algn="l">
                        <a:defRPr sz="2000" kern="1200"/>
                      </a:lvl3pPr>
                      <a:lvl4pPr marL="1600200" lvl="3" indent="-228600" algn="l">
                        <a:defRPr sz="1800" kern="1200"/>
                      </a:lvl4pPr>
                      <a:lvl5pPr marL="2057400" lvl="4" indent="-228600" algn="l">
                        <a:defRPr sz="1800" kern="1200"/>
                      </a:lvl5pPr>
                    </a:lstStyle>
                    <a:p>
                      <a:pPr marL="0" lvl="0" indent="0" algn="dist">
                        <a:buNone/>
                      </a:pPr>
                      <a:endParaRPr sz="2400">
                        <a:solidFill>
                          <a:srgbClr val="000000"/>
                        </a:solidFill>
                        <a:latin typeface="华文仿宋" pitchFamily="2" charset="-122"/>
                        <a:ea typeface="华文仿宋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91" name="文本框 19490"/>
          <p:cNvSpPr txBox="1">
            <a:spLocks noChangeArrowheads="1"/>
          </p:cNvSpPr>
          <p:nvPr/>
        </p:nvSpPr>
        <p:spPr bwMode="auto">
          <a:xfrm>
            <a:off x="2195513" y="1771650"/>
            <a:ext cx="2362200" cy="1163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lang="zh-CN" altLang="en-US" sz="2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犬吠 欠伸 呓语    儿啼 妇呜 夫叱</a:t>
            </a:r>
            <a:endParaRPr lang="zh-CN" altLang="en-US" sz="2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dist">
              <a:spcBef>
                <a:spcPct val="20000"/>
              </a:spcBef>
            </a:pPr>
            <a:r>
              <a:rPr lang="zh-CN" altLang="en-US" sz="2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（一时齐发）</a:t>
            </a:r>
            <a:endParaRPr lang="zh-CN" altLang="en-US" sz="2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92" name="文本框 19491"/>
          <p:cNvSpPr txBox="1">
            <a:spLocks noChangeArrowheads="1"/>
          </p:cNvSpPr>
          <p:nvPr/>
        </p:nvSpPr>
        <p:spPr bwMode="auto">
          <a:xfrm>
            <a:off x="2209800" y="34877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9493" name="文本框 19492"/>
          <p:cNvSpPr txBox="1">
            <a:spLocks noChangeArrowheads="1"/>
          </p:cNvSpPr>
          <p:nvPr/>
        </p:nvSpPr>
        <p:spPr bwMode="auto">
          <a:xfrm>
            <a:off x="2124075" y="3068638"/>
            <a:ext cx="2376488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齁声 妇拍儿渐止    鼠作作索索             倾盆器声 咳嗽    （以响衬静）</a:t>
            </a:r>
            <a:endParaRPr lang="zh-CN" altLang="en-US" sz="2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9493"/>
          <p:cNvSpPr txBox="1">
            <a:spLocks noChangeArrowheads="1"/>
          </p:cNvSpPr>
          <p:nvPr/>
        </p:nvSpPr>
        <p:spPr bwMode="auto">
          <a:xfrm>
            <a:off x="2286000" y="4935538"/>
            <a:ext cx="2209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9495" name="文本框 19494"/>
          <p:cNvSpPr txBox="1">
            <a:spLocks noChangeArrowheads="1"/>
          </p:cNvSpPr>
          <p:nvPr/>
        </p:nvSpPr>
        <p:spPr bwMode="auto">
          <a:xfrm>
            <a:off x="5867400" y="1700213"/>
            <a:ext cx="9906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众妙必备</a:t>
            </a:r>
            <a:endParaRPr lang="zh-CN" altLang="en-US" sz="28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96" name="文本框 19495"/>
          <p:cNvSpPr txBox="1">
            <a:spLocks noChangeArrowheads="1"/>
          </p:cNvSpPr>
          <p:nvPr/>
        </p:nvSpPr>
        <p:spPr bwMode="auto">
          <a:xfrm>
            <a:off x="5943600" y="4783138"/>
            <a:ext cx="990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9497" name="文本框 19496"/>
          <p:cNvSpPr txBox="1">
            <a:spLocks noChangeArrowheads="1"/>
          </p:cNvSpPr>
          <p:nvPr/>
        </p:nvSpPr>
        <p:spPr bwMode="auto">
          <a:xfrm>
            <a:off x="7092950" y="1700213"/>
            <a:ext cx="15240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伸颈  侧目微笑 默叹以为妙绝</a:t>
            </a:r>
            <a:endParaRPr lang="zh-CN" altLang="en-US" sz="2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98" name="文本框 19497"/>
          <p:cNvSpPr txBox="1">
            <a:spLocks noChangeArrowheads="1"/>
          </p:cNvSpPr>
          <p:nvPr/>
        </p:nvSpPr>
        <p:spPr bwMode="auto">
          <a:xfrm>
            <a:off x="6877050" y="3211513"/>
            <a:ext cx="1676400" cy="1031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意少舒</a:t>
            </a: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dist"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稍稍正坐</a:t>
            </a: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499" name="文本框 19498"/>
          <p:cNvSpPr txBox="1">
            <a:spLocks noChangeArrowheads="1"/>
          </p:cNvSpPr>
          <p:nvPr/>
        </p:nvSpPr>
        <p:spPr bwMode="auto">
          <a:xfrm>
            <a:off x="6877050" y="4579938"/>
            <a:ext cx="1676400" cy="177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变色离席</a:t>
            </a:r>
            <a:endParaRPr lang="zh-CN" altLang="en-US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dist">
              <a:spcBef>
                <a:spcPct val="20000"/>
              </a:spcBef>
            </a:pP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奋袖出臂</a:t>
            </a:r>
            <a:endParaRPr lang="zh-CN" altLang="en-US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dist">
              <a:spcBef>
                <a:spcPct val="20000"/>
              </a:spcBef>
            </a:pP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两股战战</a:t>
            </a:r>
            <a:endParaRPr lang="zh-CN" altLang="en-US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dist">
              <a:spcBef>
                <a:spcPct val="20000"/>
              </a:spcBef>
            </a:pPr>
            <a:r>
              <a:rPr lang="zh-CN" altLang="en-US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几欲先走</a:t>
            </a:r>
            <a:endParaRPr lang="zh-CN" altLang="en-US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500" name="文本框 19499"/>
          <p:cNvSpPr txBox="1">
            <a:spLocks noChangeArrowheads="1"/>
          </p:cNvSpPr>
          <p:nvPr/>
        </p:nvSpPr>
        <p:spPr bwMode="auto">
          <a:xfrm>
            <a:off x="2195513" y="4437063"/>
            <a:ext cx="2438400" cy="194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大呼  齐哭 百千人大呼 儿哭  犬吠 力拉崩倒声 火爆声         风声求救声 曳屋声抢夺声泼水声</a:t>
            </a:r>
            <a:endParaRPr lang="zh-CN" altLang="en-US" sz="20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dist">
              <a:spcBef>
                <a:spcPct val="20000"/>
              </a:spcBef>
            </a:pPr>
            <a:r>
              <a:rPr lang="zh-CN" altLang="en-US" sz="1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（无所不有）</a:t>
            </a:r>
            <a:endParaRPr lang="zh-CN" altLang="en-US" sz="1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501" name="文本框 19500"/>
          <p:cNvSpPr txBox="1">
            <a:spLocks noChangeArrowheads="1"/>
          </p:cNvSpPr>
          <p:nvPr/>
        </p:nvSpPr>
        <p:spPr bwMode="auto">
          <a:xfrm>
            <a:off x="5795963" y="4795838"/>
            <a:ext cx="1143000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>
              <a:spcBef>
                <a:spcPct val="2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不能指其一端</a:t>
            </a:r>
            <a:endParaRPr lang="zh-CN" altLang="en-US" sz="20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dist">
              <a:spcBef>
                <a:spcPct val="2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不能名其一处</a:t>
            </a:r>
            <a:endParaRPr lang="zh-CN" altLang="en-US" sz="20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19501"/>
          <p:cNvSpPr txBox="1">
            <a:spLocks noChangeArrowheads="1"/>
          </p:cNvSpPr>
          <p:nvPr/>
        </p:nvSpPr>
        <p:spPr bwMode="auto">
          <a:xfrm>
            <a:off x="36513" y="2565400"/>
            <a:ext cx="468312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楷体" pitchFamily="2" charset="-122"/>
              </a:rPr>
              <a:t>整体感知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1" grpId="0"/>
      <p:bldP spid="19492" grpId="0"/>
      <p:bldP spid="19493" grpId="0"/>
      <p:bldP spid="19495" grpId="0"/>
      <p:bldP spid="19496" grpId="0"/>
      <p:bldP spid="19497" grpId="0"/>
      <p:bldP spid="19498" grpId="0"/>
      <p:bldP spid="19499" grpId="0"/>
      <p:bldP spid="19500" grpId="0"/>
      <p:bldP spid="195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0481"/>
          <p:cNvSpPr txBox="1">
            <a:spLocks noChangeArrowheads="1"/>
          </p:cNvSpPr>
          <p:nvPr/>
        </p:nvSpPr>
        <p:spPr bwMode="auto">
          <a:xfrm>
            <a:off x="827088" y="620713"/>
            <a:ext cx="1371600" cy="4760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一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二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三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四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0483" name="文本框 20482"/>
          <p:cNvSpPr txBox="1">
            <a:spLocks noChangeArrowheads="1"/>
          </p:cNvSpPr>
          <p:nvPr/>
        </p:nvSpPr>
        <p:spPr bwMode="auto">
          <a:xfrm>
            <a:off x="1547813" y="660400"/>
            <a:ext cx="2286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字统领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4" name="文本框 20483"/>
          <p:cNvSpPr txBox="1">
            <a:spLocks noChangeArrowheads="1"/>
          </p:cNvSpPr>
          <p:nvPr/>
        </p:nvSpPr>
        <p:spPr bwMode="auto">
          <a:xfrm>
            <a:off x="4283075" y="549275"/>
            <a:ext cx="838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善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5" name="文本框 20484"/>
          <p:cNvSpPr txBox="1">
            <a:spLocks noChangeArrowheads="1"/>
          </p:cNvSpPr>
          <p:nvPr/>
        </p:nvSpPr>
        <p:spPr bwMode="auto">
          <a:xfrm>
            <a:off x="1547813" y="1470025"/>
            <a:ext cx="18288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次交代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文本框 20485"/>
          <p:cNvSpPr txBox="1">
            <a:spLocks noChangeArrowheads="1"/>
          </p:cNvSpPr>
          <p:nvPr/>
        </p:nvSpPr>
        <p:spPr bwMode="auto">
          <a:xfrm>
            <a:off x="3440113" y="1425575"/>
            <a:ext cx="4191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道具：一桌、一椅、      一扇、一抚尺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7" name="文本框 20486"/>
          <p:cNvSpPr txBox="1">
            <a:spLocks noChangeArrowheads="1"/>
          </p:cNvSpPr>
          <p:nvPr/>
        </p:nvSpPr>
        <p:spPr bwMode="auto">
          <a:xfrm>
            <a:off x="1547813" y="3087688"/>
            <a:ext cx="1600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个场景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8" name="左大括号 20487"/>
          <p:cNvSpPr/>
          <p:nvPr/>
        </p:nvSpPr>
        <p:spPr bwMode="auto">
          <a:xfrm>
            <a:off x="3419475" y="2852738"/>
            <a:ext cx="152400" cy="1447800"/>
          </a:xfrm>
          <a:prstGeom prst="leftBrace">
            <a:avLst>
              <a:gd name="adj1" fmla="val 78991"/>
              <a:gd name="adj2" fmla="val 50000"/>
            </a:avLst>
          </a:prstGeom>
          <a:noFill/>
          <a:ln w="9525">
            <a:solidFill>
              <a:srgbClr val="0000FF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9" name="文本框 20488"/>
          <p:cNvSpPr txBox="1">
            <a:spLocks noChangeArrowheads="1"/>
          </p:cNvSpPr>
          <p:nvPr/>
        </p:nvSpPr>
        <p:spPr bwMode="auto">
          <a:xfrm>
            <a:off x="3860800" y="2644775"/>
            <a:ext cx="2057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由睡到醒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0" name="文本框 20489"/>
          <p:cNvSpPr txBox="1">
            <a:spLocks noChangeArrowheads="1"/>
          </p:cNvSpPr>
          <p:nvPr/>
        </p:nvSpPr>
        <p:spPr bwMode="auto">
          <a:xfrm>
            <a:off x="3860800" y="3357563"/>
            <a:ext cx="22098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由醒到睡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1" name="文本框 20490"/>
          <p:cNvSpPr txBox="1">
            <a:spLocks noChangeArrowheads="1"/>
          </p:cNvSpPr>
          <p:nvPr/>
        </p:nvSpPr>
        <p:spPr bwMode="auto">
          <a:xfrm>
            <a:off x="3830638" y="3933825"/>
            <a:ext cx="2209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深夜救火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2" name="文本框 20491"/>
          <p:cNvSpPr txBox="1">
            <a:spLocks noChangeArrowheads="1"/>
          </p:cNvSpPr>
          <p:nvPr/>
        </p:nvSpPr>
        <p:spPr bwMode="auto">
          <a:xfrm>
            <a:off x="1476375" y="4797425"/>
            <a:ext cx="1676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次反应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3" name="左大括号 20492"/>
          <p:cNvSpPr/>
          <p:nvPr/>
        </p:nvSpPr>
        <p:spPr bwMode="auto">
          <a:xfrm>
            <a:off x="2982913" y="4549775"/>
            <a:ext cx="76200" cy="1600200"/>
          </a:xfrm>
          <a:prstGeom prst="leftBrace">
            <a:avLst>
              <a:gd name="adj1" fmla="val 175000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文本框 20493"/>
          <p:cNvSpPr txBox="1">
            <a:spLocks noChangeArrowheads="1"/>
          </p:cNvSpPr>
          <p:nvPr/>
        </p:nvSpPr>
        <p:spPr bwMode="auto">
          <a:xfrm>
            <a:off x="3135313" y="4473575"/>
            <a:ext cx="4038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满座寂然，无敢哗者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5" name="文本框 20494"/>
          <p:cNvSpPr txBox="1">
            <a:spLocks noChangeArrowheads="1"/>
          </p:cNvSpPr>
          <p:nvPr/>
        </p:nvSpPr>
        <p:spPr bwMode="auto">
          <a:xfrm>
            <a:off x="3135313" y="4930775"/>
            <a:ext cx="3810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伸颈、侧目、微笑、默叹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6" name="文本框 20495"/>
          <p:cNvSpPr txBox="1">
            <a:spLocks noChangeArrowheads="1"/>
          </p:cNvSpPr>
          <p:nvPr/>
        </p:nvSpPr>
        <p:spPr bwMode="auto">
          <a:xfrm>
            <a:off x="3135313" y="5387975"/>
            <a:ext cx="3429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意少舒，稍稍正坐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7" name="文本框 20496"/>
          <p:cNvSpPr txBox="1">
            <a:spLocks noChangeArrowheads="1"/>
          </p:cNvSpPr>
          <p:nvPr/>
        </p:nvSpPr>
        <p:spPr bwMode="auto">
          <a:xfrm>
            <a:off x="2986088" y="5805488"/>
            <a:ext cx="61928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</a:rPr>
              <a:t>变色离席，奋袖出臂，两股战战，几欲先走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20497"/>
          <p:cNvSpPr txBox="1">
            <a:spLocks noChangeArrowheads="1"/>
          </p:cNvSpPr>
          <p:nvPr/>
        </p:nvSpPr>
        <p:spPr bwMode="auto">
          <a:xfrm>
            <a:off x="179388" y="1916113"/>
            <a:ext cx="792162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</a:rPr>
              <a:t>整体感知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  <p:bldP spid="20485" grpId="0"/>
      <p:bldP spid="20486" grpId="0"/>
      <p:bldP spid="20488" grpId="0" bldLvl="0" animBg="1"/>
      <p:bldP spid="20489" grpId="0"/>
      <p:bldP spid="20490" grpId="0"/>
      <p:bldP spid="20491" grpId="0"/>
      <p:bldP spid="20492" grpId="0"/>
      <p:bldP spid="20494" grpId="0"/>
      <p:bldP spid="20495" grpId="0"/>
      <p:bldP spid="20496" grpId="0"/>
      <p:bldP spid="204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1505"/>
          <p:cNvSpPr txBox="1">
            <a:spLocks noChangeArrowheads="1"/>
          </p:cNvSpPr>
          <p:nvPr/>
        </p:nvSpPr>
        <p:spPr bwMode="auto">
          <a:xfrm>
            <a:off x="539750" y="1557338"/>
            <a:ext cx="80645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660066"/>
                </a:solidFill>
                <a:latin typeface="宋体" panose="02010600030101010101" pitchFamily="2" charset="-122"/>
              </a:rPr>
              <a:t>1</a:t>
            </a:r>
            <a:r>
              <a:rPr lang="zh-CN" altLang="en-US" b="1">
                <a:solidFill>
                  <a:srgbClr val="660066"/>
                </a:solidFill>
                <a:latin typeface="宋体" panose="02010600030101010101" pitchFamily="2" charset="-122"/>
              </a:rPr>
              <a:t>.第一段中统领或连贯全文的关键字眼是哪一个？第一段列数口技人的道具，对表现全文的中心有什么作用？</a:t>
            </a:r>
            <a:endParaRPr lang="zh-CN" altLang="en-US" b="1">
              <a:solidFill>
                <a:srgbClr val="660066"/>
              </a:solidFill>
              <a:latin typeface="宋体" panose="02010600030101010101" pitchFamily="2" charset="-122"/>
            </a:endParaRPr>
          </a:p>
        </p:txBody>
      </p:sp>
      <p:sp>
        <p:nvSpPr>
          <p:cNvPr id="21506" name="文本框 21506"/>
          <p:cNvSpPr txBox="1">
            <a:spLocks noChangeArrowheads="1"/>
          </p:cNvSpPr>
          <p:nvPr/>
        </p:nvSpPr>
        <p:spPr bwMode="auto">
          <a:xfrm>
            <a:off x="539750" y="2636838"/>
            <a:ext cx="806450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660066"/>
                </a:solidFill>
                <a:latin typeface="宋体" panose="02010600030101010101" pitchFamily="2" charset="-122"/>
              </a:rPr>
              <a:t>2</a:t>
            </a:r>
            <a:r>
              <a:rPr lang="zh-CN" altLang="en-US" b="1">
                <a:solidFill>
                  <a:srgbClr val="660066"/>
                </a:solidFill>
                <a:latin typeface="宋体" panose="02010600030101010101" pitchFamily="2" charset="-122"/>
              </a:rPr>
              <a:t>.第二段口技人摹仿四口之家深夜被犬声惊醒的过程，是按怎样的声音变化顺序来写的？这段中描写宾客的神态有什么作用？</a:t>
            </a:r>
            <a:endParaRPr lang="zh-CN" altLang="en-US" b="1">
              <a:solidFill>
                <a:srgbClr val="660066"/>
              </a:solidFill>
              <a:latin typeface="宋体" panose="02010600030101010101" pitchFamily="2" charset="-122"/>
            </a:endParaRPr>
          </a:p>
        </p:txBody>
      </p:sp>
      <p:sp>
        <p:nvSpPr>
          <p:cNvPr id="21507" name="矩形 21507"/>
          <p:cNvSpPr>
            <a:spLocks noChangeArrowheads="1"/>
          </p:cNvSpPr>
          <p:nvPr/>
        </p:nvSpPr>
        <p:spPr bwMode="auto">
          <a:xfrm>
            <a:off x="539750" y="3860800"/>
            <a:ext cx="807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660066"/>
                </a:solidFill>
                <a:latin typeface="宋体" panose="02010600030101010101" pitchFamily="2" charset="-122"/>
              </a:rPr>
              <a:t>3</a:t>
            </a:r>
            <a:r>
              <a:rPr lang="zh-CN" altLang="en-US" b="1">
                <a:solidFill>
                  <a:srgbClr val="660066"/>
                </a:solidFill>
                <a:latin typeface="宋体" panose="02010600030101010101" pitchFamily="2" charset="-122"/>
              </a:rPr>
              <a:t>.第三段所写的内容在表演中起什么作用？</a:t>
            </a:r>
            <a:endParaRPr lang="zh-CN" altLang="en-US" b="1">
              <a:solidFill>
                <a:srgbClr val="660066"/>
              </a:solidFill>
              <a:latin typeface="宋体" panose="02010600030101010101" pitchFamily="2" charset="-122"/>
            </a:endParaRPr>
          </a:p>
        </p:txBody>
      </p:sp>
      <p:sp>
        <p:nvSpPr>
          <p:cNvPr id="21508" name="文本框 21508"/>
          <p:cNvSpPr txBox="1">
            <a:spLocks noChangeArrowheads="1"/>
          </p:cNvSpPr>
          <p:nvPr/>
        </p:nvSpPr>
        <p:spPr bwMode="auto">
          <a:xfrm>
            <a:off x="539750" y="4581525"/>
            <a:ext cx="7345363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660066"/>
                </a:solidFill>
                <a:latin typeface="宋体" panose="02010600030101010101" pitchFamily="2" charset="-122"/>
              </a:rPr>
              <a:t>4</a:t>
            </a:r>
            <a:r>
              <a:rPr lang="zh-CN" altLang="en-US" b="1">
                <a:solidFill>
                  <a:srgbClr val="660066"/>
                </a:solidFill>
                <a:latin typeface="宋体" panose="02010600030101010101" pitchFamily="2" charset="-122"/>
              </a:rPr>
              <a:t>.第四段从哪些方面直接描述了口技人表演的声音？这段中写宾客的表现有什么作用？</a:t>
            </a:r>
            <a:endParaRPr lang="zh-CN" altLang="en-US" b="1">
              <a:solidFill>
                <a:srgbClr val="660066"/>
              </a:solidFill>
              <a:latin typeface="宋体" panose="02010600030101010101" pitchFamily="2" charset="-122"/>
            </a:endParaRPr>
          </a:p>
        </p:txBody>
      </p:sp>
      <p:sp>
        <p:nvSpPr>
          <p:cNvPr id="21509" name="文本框 21509"/>
          <p:cNvSpPr txBox="1">
            <a:spLocks noChangeArrowheads="1"/>
          </p:cNvSpPr>
          <p:nvPr/>
        </p:nvSpPr>
        <p:spPr bwMode="auto">
          <a:xfrm>
            <a:off x="468313" y="5661025"/>
            <a:ext cx="8229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660066"/>
                </a:solidFill>
                <a:latin typeface="宋体" panose="02010600030101010101" pitchFamily="2" charset="-122"/>
              </a:rPr>
              <a:t> </a:t>
            </a:r>
            <a:r>
              <a:rPr lang="en-US" altLang="zh-CN" b="1">
                <a:solidFill>
                  <a:srgbClr val="660066"/>
                </a:solidFill>
                <a:latin typeface="宋体" panose="02010600030101010101" pitchFamily="2" charset="-122"/>
              </a:rPr>
              <a:t>5</a:t>
            </a:r>
            <a:r>
              <a:rPr lang="zh-CN" altLang="en-US" b="1">
                <a:solidFill>
                  <a:srgbClr val="660066"/>
                </a:solidFill>
                <a:latin typeface="宋体" panose="02010600030101010101" pitchFamily="2" charset="-122"/>
              </a:rPr>
              <a:t>.第五段再次列数道具，有什么作用？</a:t>
            </a:r>
            <a:endParaRPr lang="zh-CN" altLang="en-US" b="1">
              <a:solidFill>
                <a:srgbClr val="660066"/>
              </a:solidFill>
              <a:latin typeface="宋体" panose="02010600030101010101" pitchFamily="2" charset="-122"/>
            </a:endParaRPr>
          </a:p>
        </p:txBody>
      </p:sp>
      <p:grpSp>
        <p:nvGrpSpPr>
          <p:cNvPr id="21515" name="Group 10"/>
          <p:cNvGrpSpPr/>
          <p:nvPr/>
        </p:nvGrpSpPr>
        <p:grpSpPr bwMode="auto">
          <a:xfrm>
            <a:off x="611188" y="620713"/>
            <a:ext cx="2054225" cy="633412"/>
            <a:chOff x="0" y="0"/>
            <a:chExt cx="3236" cy="998"/>
          </a:xfrm>
        </p:grpSpPr>
        <p:grpSp>
          <p:nvGrpSpPr>
            <p:cNvPr id="21516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1517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1518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519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0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521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latin typeface="Times New Roman" panose="02020603050405020304" pitchFamily="18" charset="0"/>
                  <a:ea typeface="微软雅黑" panose="020B0503020204020204" pitchFamily="82" charset="2"/>
                </a:rPr>
                <a:t>合作探究</a:t>
              </a:r>
              <a:endParaRPr lang="zh-CN" altLang="en-US" sz="2000">
                <a:latin typeface="Times New Roman" panose="02020603050405020304" pitchFamily="18" charset="0"/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liff">
  <a:themeElements>
    <a:clrScheme name="">
      <a:dk1>
        <a:srgbClr val="EAEAEA"/>
      </a:dk1>
      <a:lt1>
        <a:srgbClr val="006666"/>
      </a:lt1>
      <a:dk2>
        <a:srgbClr val="FFFFCC"/>
      </a:dk2>
      <a:lt2>
        <a:srgbClr val="009999"/>
      </a:lt2>
      <a:accent1>
        <a:srgbClr val="339966"/>
      </a:accent1>
      <a:accent2>
        <a:srgbClr val="5E855B"/>
      </a:accent2>
      <a:accent3>
        <a:srgbClr val="AAB9B9"/>
      </a:accent3>
      <a:accent4>
        <a:srgbClr val="CACACA"/>
      </a:accent4>
      <a:accent5>
        <a:srgbClr val="ADCAB9"/>
      </a:accent5>
      <a:accent6>
        <a:srgbClr val="547751"/>
      </a:accent6>
      <a:hlink>
        <a:srgbClr val="EEC85E"/>
      </a:hlink>
      <a:folHlink>
        <a:srgbClr val="AA845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liff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iff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ad`s Tie">
  <a:themeElements>
    <a:clrScheme name="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BB7"/>
      </a:accent6>
      <a:hlink>
        <a:srgbClr val="99CCFF"/>
      </a:hlink>
      <a:folHlink>
        <a:srgbClr val="E1E1B7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ad`s Tie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ad`s Tie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ad`s Ti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ad`s Tie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ad`s Tie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ad`s Tie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模板">
  <a:themeElements>
    <a:clrScheme name="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Dad`s Tie">
  <a:themeElements>
    <a:clrScheme name="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BB7"/>
      </a:accent6>
      <a:hlink>
        <a:srgbClr val="99CCFF"/>
      </a:hlink>
      <a:folHlink>
        <a:srgbClr val="E1E1B7"/>
      </a:folHlink>
    </a:clrScheme>
    <a:fontScheme name="4_Dad`s Tie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ad`s Tie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ad`s Tie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ad`s Ti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ad`s Tie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ad`s Tie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ad`s Tie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2773</Words>
  <Application>WPS 演示</Application>
  <PresentationFormat>全屏显示(4:3)</PresentationFormat>
  <Paragraphs>327</Paragraphs>
  <Slides>19</Slides>
  <Notes>0</Notes>
  <HiddenSlides>0</HiddenSlides>
  <MMClips>5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6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19</vt:i4>
      </vt:variant>
    </vt:vector>
  </HeadingPairs>
  <TitlesOfParts>
    <vt:vector size="44" baseType="lpstr">
      <vt:lpstr>Arial</vt:lpstr>
      <vt:lpstr>宋体</vt:lpstr>
      <vt:lpstr>Wingdings</vt:lpstr>
      <vt:lpstr>Verdana</vt:lpstr>
      <vt:lpstr>Garamond</vt:lpstr>
      <vt:lpstr>微软雅黑</vt:lpstr>
      <vt:lpstr>Times New Roman</vt:lpstr>
      <vt:lpstr>黑体</vt:lpstr>
      <vt:lpstr>华文细黑</vt:lpstr>
      <vt:lpstr>隶书</vt:lpstr>
      <vt:lpstr>楷体_GB2312</vt:lpstr>
      <vt:lpstr>华文琥珀</vt:lpstr>
      <vt:lpstr>幼圆</vt:lpstr>
      <vt:lpstr>华文新魏</vt:lpstr>
      <vt:lpstr>华文仿宋</vt:lpstr>
      <vt:lpstr>华文楷体</vt:lpstr>
      <vt:lpstr>仿宋_GB2312</vt:lpstr>
      <vt:lpstr>微软雅黑</vt:lpstr>
      <vt:lpstr>仿宋</vt:lpstr>
      <vt:lpstr>默认设计模板</vt:lpstr>
      <vt:lpstr>Cliff</vt:lpstr>
      <vt:lpstr>1_Dad`s Tie</vt:lpstr>
      <vt:lpstr>Edge</vt:lpstr>
      <vt:lpstr>模板</vt:lpstr>
      <vt:lpstr>4_Dad`s Tie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</cp:revision>
  <dcterms:created xsi:type="dcterms:W3CDTF">2017-02-05T06:22:54Z</dcterms:created>
  <dcterms:modified xsi:type="dcterms:W3CDTF">2017-02-05T06:23:39Z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