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08" r:id="rId3"/>
    <p:sldId id="309" r:id="rId4"/>
    <p:sldId id="310" r:id="rId5"/>
    <p:sldId id="311" r:id="rId6"/>
    <p:sldId id="312" r:id="rId7"/>
    <p:sldId id="313" r:id="rId8"/>
    <p:sldId id="314" r:id="rId9"/>
    <p:sldId id="315" r:id="rId10"/>
    <p:sldId id="316" r:id="rId11"/>
    <p:sldId id="317" r:id="rId12"/>
    <p:sldId id="318" r:id="rId13"/>
    <p:sldId id="319" r:id="rId14"/>
    <p:sldId id="320" r:id="rId15"/>
    <p:sldId id="321" r:id="rId16"/>
    <p:sldId id="322" r:id="rId17"/>
    <p:sldId id="323" r:id="rId18"/>
    <p:sldId id="324" r:id="rId19"/>
    <p:sldId id="325" r:id="rId20"/>
    <p:sldId id="326" r:id="rId21"/>
    <p:sldId id="327" r:id="rId22"/>
    <p:sldId id="328" r:id="rId23"/>
    <p:sldId id="329" r:id="rId24"/>
    <p:sldId id="330" r:id="rId25"/>
    <p:sldId id="331" r:id="rId26"/>
    <p:sldId id="332" r:id="rId27"/>
    <p:sldId id="333" r:id="rId28"/>
    <p:sldId id="334" r:id="rId29"/>
    <p:sldId id="335" r:id="rId30"/>
    <p:sldId id="336" r:id="rId31"/>
    <p:sldId id="337" r:id="rId32"/>
    <p:sldId id="338" r:id="rId33"/>
    <p:sldId id="339" r:id="rId34"/>
    <p:sldId id="340" r:id="rId35"/>
    <p:sldId id="341" r:id="rId36"/>
    <p:sldId id="342" r:id="rId37"/>
    <p:sldId id="343" r:id="rId38"/>
    <p:sldId id="344" r:id="rId39"/>
    <p:sldId id="345" r:id="rId40"/>
    <p:sldId id="346" r:id="rId41"/>
    <p:sldId id="347" r:id="rId42"/>
    <p:sldId id="348" r:id="rId43"/>
    <p:sldId id="349" r:id="rId44"/>
    <p:sldId id="350" r:id="rId45"/>
    <p:sldId id="351" r:id="rId46"/>
    <p:sldId id="352" r:id="rId47"/>
    <p:sldId id="353" r:id="rId48"/>
    <p:sldId id="354" r:id="rId49"/>
    <p:sldId id="355" r:id="rId50"/>
    <p:sldId id="356" r:id="rId51"/>
    <p:sldId id="357" r:id="rId52"/>
    <p:sldId id="358" r:id="rId53"/>
    <p:sldId id="359" r:id="rId54"/>
    <p:sldId id="360" r:id="rId55"/>
    <p:sldId id="361" r:id="rId56"/>
    <p:sldId id="362" r:id="rId57"/>
    <p:sldId id="363" r:id="rId58"/>
    <p:sldId id="364" r:id="rId59"/>
    <p:sldId id="365" r:id="rId60"/>
    <p:sldId id="366" r:id="rId61"/>
    <p:sldId id="367" r:id="rId62"/>
    <p:sldId id="368" r:id="rId63"/>
    <p:sldId id="369" r:id="rId64"/>
    <p:sldId id="370" r:id="rId65"/>
    <p:sldId id="371" r:id="rId66"/>
    <p:sldId id="372" r:id="rId67"/>
    <p:sldId id="373" r:id="rId68"/>
    <p:sldId id="374" r:id="rId69"/>
    <p:sldId id="375" r:id="rId70"/>
    <p:sldId id="376" r:id="rId71"/>
    <p:sldId id="377" r:id="rId72"/>
    <p:sldId id="378" r:id="rId73"/>
    <p:sldId id="379" r:id="rId74"/>
    <p:sldId id="380" r:id="rId75"/>
    <p:sldId id="381" r:id="rId76"/>
    <p:sldId id="382" r:id="rId77"/>
    <p:sldId id="383" r:id="rId78"/>
    <p:sldId id="384" r:id="rId79"/>
    <p:sldId id="385" r:id="rId80"/>
    <p:sldId id="386" r:id="rId81"/>
    <p:sldId id="387" r:id="rId82"/>
    <p:sldId id="388" r:id="rId83"/>
    <p:sldId id="389" r:id="rId84"/>
    <p:sldId id="390" r:id="rId85"/>
    <p:sldId id="391" r:id="rId86"/>
    <p:sldId id="392" r:id="rId87"/>
    <p:sldId id="393" r:id="rId88"/>
    <p:sldId id="394" r:id="rId89"/>
    <p:sldId id="395" r:id="rId90"/>
    <p:sldId id="396" r:id="rId91"/>
    <p:sldId id="397" r:id="rId92"/>
    <p:sldId id="398" r:id="rId93"/>
    <p:sldId id="399" r:id="rId94"/>
    <p:sldId id="400" r:id="rId95"/>
    <p:sldId id="401" r:id="rId96"/>
    <p:sldId id="402" r:id="rId97"/>
    <p:sldId id="403" r:id="rId98"/>
    <p:sldId id="307" r:id="rId9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58" autoAdjust="0"/>
  </p:normalViewPr>
  <p:slideViewPr>
    <p:cSldViewPr>
      <p:cViewPr varScale="1">
        <p:scale>
          <a:sx n="99" d="100"/>
          <a:sy n="99" d="100"/>
        </p:scale>
        <p:origin x="-197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40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image" Target="../media/image35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drawings/_rels/vmlDrawing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7553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78797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765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580063" y="6381750"/>
            <a:ext cx="3095625" cy="360363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轻松预热         牛刀小试</a:t>
            </a:r>
          </a:p>
        </p:txBody>
      </p:sp>
    </p:spTree>
    <p:extLst>
      <p:ext uri="{BB962C8B-B14F-4D97-AF65-F5344CB8AC3E}">
        <p14:creationId xmlns:p14="http://schemas.microsoft.com/office/powerpoint/2010/main" val="19249881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381000"/>
            <a:ext cx="8229600" cy="5715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808CDE-B28D-4739-AFBE-6ED58F82774E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3089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0201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192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5339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361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92417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3970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6412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304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2982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8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9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0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1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2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3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14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15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16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17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18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19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20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21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22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23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3.vml"/><Relationship Id="rId4" Type="http://schemas.openxmlformats.org/officeDocument/2006/relationships/image" Target="../media/image24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4.vml"/><Relationship Id="rId4" Type="http://schemas.openxmlformats.org/officeDocument/2006/relationships/image" Target="../media/image25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5.vml"/><Relationship Id="rId4" Type="http://schemas.openxmlformats.org/officeDocument/2006/relationships/image" Target="../media/image26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6.vml"/><Relationship Id="rId4" Type="http://schemas.openxmlformats.org/officeDocument/2006/relationships/image" Target="../media/image27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7.vml"/><Relationship Id="rId4" Type="http://schemas.openxmlformats.org/officeDocument/2006/relationships/image" Target="../media/image28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8.vml"/><Relationship Id="rId4" Type="http://schemas.openxmlformats.org/officeDocument/2006/relationships/image" Target="../media/image29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9.vml"/><Relationship Id="rId4" Type="http://schemas.openxmlformats.org/officeDocument/2006/relationships/image" Target="../media/image30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0.vml"/><Relationship Id="rId4" Type="http://schemas.openxmlformats.org/officeDocument/2006/relationships/image" Target="../media/image31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1.vml"/><Relationship Id="rId4" Type="http://schemas.openxmlformats.org/officeDocument/2006/relationships/image" Target="../media/image32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2.vml"/><Relationship Id="rId4" Type="http://schemas.openxmlformats.org/officeDocument/2006/relationships/image" Target="../media/image33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3.vml"/><Relationship Id="rId4" Type="http://schemas.openxmlformats.org/officeDocument/2006/relationships/image" Target="../media/image34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4.vml"/><Relationship Id="rId6" Type="http://schemas.openxmlformats.org/officeDocument/2006/relationships/image" Target="../media/image36.emf"/><Relationship Id="rId5" Type="http://schemas.openxmlformats.org/officeDocument/2006/relationships/oleObject" Target="../embeddings/oleObject35.bin"/><Relationship Id="rId4" Type="http://schemas.openxmlformats.org/officeDocument/2006/relationships/image" Target="../media/image35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5.vml"/><Relationship Id="rId4" Type="http://schemas.openxmlformats.org/officeDocument/2006/relationships/image" Target="../media/image37.emf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6.vml"/><Relationship Id="rId4" Type="http://schemas.openxmlformats.org/officeDocument/2006/relationships/image" Target="../media/image38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7.vml"/><Relationship Id="rId4" Type="http://schemas.openxmlformats.org/officeDocument/2006/relationships/image" Target="../media/image39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8.vml"/><Relationship Id="rId4" Type="http://schemas.openxmlformats.org/officeDocument/2006/relationships/image" Target="../media/image40.e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9.vml"/><Relationship Id="rId4" Type="http://schemas.openxmlformats.org/officeDocument/2006/relationships/image" Target="../media/image41.e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0.vml"/><Relationship Id="rId4" Type="http://schemas.openxmlformats.org/officeDocument/2006/relationships/image" Target="../media/image42.e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1.vml"/><Relationship Id="rId4" Type="http://schemas.openxmlformats.org/officeDocument/2006/relationships/image" Target="../media/image43.e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2.vml"/><Relationship Id="rId4" Type="http://schemas.openxmlformats.org/officeDocument/2006/relationships/image" Target="../media/image44.e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3.vml"/><Relationship Id="rId4" Type="http://schemas.openxmlformats.org/officeDocument/2006/relationships/image" Target="../media/image45.e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4.vml"/><Relationship Id="rId4" Type="http://schemas.openxmlformats.org/officeDocument/2006/relationships/image" Target="../media/image46.e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5.vml"/><Relationship Id="rId4" Type="http://schemas.openxmlformats.org/officeDocument/2006/relationships/image" Target="../media/image47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6.vml"/><Relationship Id="rId4" Type="http://schemas.openxmlformats.org/officeDocument/2006/relationships/image" Target="../media/image48.e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7.vml"/><Relationship Id="rId4" Type="http://schemas.openxmlformats.org/officeDocument/2006/relationships/image" Target="../media/image49.e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8.vml"/><Relationship Id="rId4" Type="http://schemas.openxmlformats.org/officeDocument/2006/relationships/image" Target="../media/image50.e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9.vml"/><Relationship Id="rId4" Type="http://schemas.openxmlformats.org/officeDocument/2006/relationships/image" Target="../media/image51.e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0.vml"/><Relationship Id="rId4" Type="http://schemas.openxmlformats.org/officeDocument/2006/relationships/image" Target="../media/image52.e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1.vml"/><Relationship Id="rId4" Type="http://schemas.openxmlformats.org/officeDocument/2006/relationships/image" Target="../media/image53.em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2.vml"/><Relationship Id="rId4" Type="http://schemas.openxmlformats.org/officeDocument/2006/relationships/image" Target="../media/image54.em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3.vml"/><Relationship Id="rId4" Type="http://schemas.openxmlformats.org/officeDocument/2006/relationships/image" Target="../media/image55.em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4.vml"/><Relationship Id="rId4" Type="http://schemas.openxmlformats.org/officeDocument/2006/relationships/image" Target="../media/image56.e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5.vml"/><Relationship Id="rId4" Type="http://schemas.openxmlformats.org/officeDocument/2006/relationships/image" Target="../media/image57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em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6.vml"/><Relationship Id="rId4" Type="http://schemas.openxmlformats.org/officeDocument/2006/relationships/image" Target="../media/image58.em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7.vml"/><Relationship Id="rId4" Type="http://schemas.openxmlformats.org/officeDocument/2006/relationships/image" Target="../media/image59.em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8.vml"/><Relationship Id="rId4" Type="http://schemas.openxmlformats.org/officeDocument/2006/relationships/image" Target="../media/image60.em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9.vml"/><Relationship Id="rId4" Type="http://schemas.openxmlformats.org/officeDocument/2006/relationships/image" Target="../media/image61.em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0.vml"/><Relationship Id="rId4" Type="http://schemas.openxmlformats.org/officeDocument/2006/relationships/image" Target="../media/image62.em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1.vml"/><Relationship Id="rId4" Type="http://schemas.openxmlformats.org/officeDocument/2006/relationships/image" Target="../media/image63.em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2.vml"/><Relationship Id="rId4" Type="http://schemas.openxmlformats.org/officeDocument/2006/relationships/image" Target="../media/image64.emf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3.vml"/><Relationship Id="rId4" Type="http://schemas.openxmlformats.org/officeDocument/2006/relationships/image" Target="../media/image65.emf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4.vml"/><Relationship Id="rId4" Type="http://schemas.openxmlformats.org/officeDocument/2006/relationships/image" Target="../media/image66.emf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5.vml"/><Relationship Id="rId4" Type="http://schemas.openxmlformats.org/officeDocument/2006/relationships/image" Target="../media/image6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emf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6.vml"/><Relationship Id="rId4" Type="http://schemas.openxmlformats.org/officeDocument/2006/relationships/image" Target="../media/image68.emf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7.vml"/><Relationship Id="rId4" Type="http://schemas.openxmlformats.org/officeDocument/2006/relationships/image" Target="../media/image69.emf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8.vml"/><Relationship Id="rId4" Type="http://schemas.openxmlformats.org/officeDocument/2006/relationships/image" Target="../media/image70.emf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9.vml"/><Relationship Id="rId4" Type="http://schemas.openxmlformats.org/officeDocument/2006/relationships/image" Target="../media/image71.emf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0.vml"/><Relationship Id="rId4" Type="http://schemas.openxmlformats.org/officeDocument/2006/relationships/image" Target="../media/image72.emf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1.vml"/><Relationship Id="rId4" Type="http://schemas.openxmlformats.org/officeDocument/2006/relationships/image" Target="../media/image73.emf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2.vml"/><Relationship Id="rId4" Type="http://schemas.openxmlformats.org/officeDocument/2006/relationships/image" Target="../media/image74.emf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3.vml"/><Relationship Id="rId4" Type="http://schemas.openxmlformats.org/officeDocument/2006/relationships/image" Target="../media/image75.emf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4.vml"/><Relationship Id="rId4" Type="http://schemas.openxmlformats.org/officeDocument/2006/relationships/image" Target="../media/image76.emf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5.vml"/><Relationship Id="rId4" Type="http://schemas.openxmlformats.org/officeDocument/2006/relationships/image" Target="../media/image77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emf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6.vml"/><Relationship Id="rId4" Type="http://schemas.openxmlformats.org/officeDocument/2006/relationships/image" Target="../media/image78.emf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7.vml"/><Relationship Id="rId4" Type="http://schemas.openxmlformats.org/officeDocument/2006/relationships/image" Target="../media/image79.emf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8.vml"/><Relationship Id="rId4" Type="http://schemas.openxmlformats.org/officeDocument/2006/relationships/image" Target="../media/image80.emf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9.vml"/><Relationship Id="rId4" Type="http://schemas.openxmlformats.org/officeDocument/2006/relationships/image" Target="../media/image81.emf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0.vml"/><Relationship Id="rId4" Type="http://schemas.openxmlformats.org/officeDocument/2006/relationships/image" Target="../media/image82.emf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1.vml"/><Relationship Id="rId4" Type="http://schemas.openxmlformats.org/officeDocument/2006/relationships/image" Target="../media/image83.emf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2.vml"/><Relationship Id="rId4" Type="http://schemas.openxmlformats.org/officeDocument/2006/relationships/image" Target="../media/image84.emf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3.vml"/><Relationship Id="rId4" Type="http://schemas.openxmlformats.org/officeDocument/2006/relationships/image" Target="../media/image85.emf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4.vml"/><Relationship Id="rId4" Type="http://schemas.openxmlformats.org/officeDocument/2006/relationships/image" Target="../media/image86.emf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5.vml"/><Relationship Id="rId4" Type="http://schemas.openxmlformats.org/officeDocument/2006/relationships/image" Target="../media/image87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7.emf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6.vml"/><Relationship Id="rId4" Type="http://schemas.openxmlformats.org/officeDocument/2006/relationships/image" Target="../media/image88.emf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7.vml"/><Relationship Id="rId4" Type="http://schemas.openxmlformats.org/officeDocument/2006/relationships/image" Target="../media/image89.emf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8.vml"/><Relationship Id="rId4" Type="http://schemas.openxmlformats.org/officeDocument/2006/relationships/image" Target="../media/image90.emf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9.vml"/><Relationship Id="rId4" Type="http://schemas.openxmlformats.org/officeDocument/2006/relationships/image" Target="../media/image91.emf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0.vml"/><Relationship Id="rId4" Type="http://schemas.openxmlformats.org/officeDocument/2006/relationships/image" Target="../media/image92.emf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1.vml"/><Relationship Id="rId4" Type="http://schemas.openxmlformats.org/officeDocument/2006/relationships/image" Target="../media/image93.emf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2.vml"/><Relationship Id="rId4" Type="http://schemas.openxmlformats.org/officeDocument/2006/relationships/image" Target="../media/image94.emf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3.vml"/><Relationship Id="rId4" Type="http://schemas.openxmlformats.org/officeDocument/2006/relationships/image" Target="../media/image95.emf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900113" y="2924175"/>
            <a:ext cx="7413625" cy="9906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>
            <a:outerShdw dist="38100" dir="2700000" algn="tl" rotWithShape="0">
              <a:srgbClr val="00000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2883" name="内容占位符 2"/>
          <p:cNvSpPr txBox="1">
            <a:spLocks/>
          </p:cNvSpPr>
          <p:nvPr/>
        </p:nvSpPr>
        <p:spPr bwMode="auto">
          <a:xfrm>
            <a:off x="1077913" y="2498725"/>
            <a:ext cx="6983412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3400">
                <a:solidFill>
                  <a:srgbClr val="FF0000"/>
                </a:solidFill>
                <a:latin typeface="方正小标宋_GBK" pitchFamily="65" charset="-122"/>
                <a:ea typeface="方正小标宋_GBK" pitchFamily="65" charset="-122"/>
              </a:rPr>
              <a:t>高考预热 语文专题</a:t>
            </a:r>
          </a:p>
        </p:txBody>
      </p:sp>
      <p:sp>
        <p:nvSpPr>
          <p:cNvPr id="17412" name="矩形 4"/>
          <p:cNvSpPr>
            <a:spLocks noChangeArrowheads="1"/>
          </p:cNvSpPr>
          <p:nvPr/>
        </p:nvSpPr>
        <p:spPr bwMode="auto">
          <a:xfrm>
            <a:off x="2555875" y="1341438"/>
            <a:ext cx="4294188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0000FF"/>
                </a:solidFill>
              </a:rPr>
              <a:t>轻松走进</a:t>
            </a:r>
            <a:r>
              <a:rPr lang="zh-CN" altLang="en-US" sz="4000" b="1">
                <a:solidFill>
                  <a:srgbClr val="0000FF"/>
                </a:solidFill>
              </a:rPr>
              <a:t>高考热点</a:t>
            </a:r>
            <a:endParaRPr lang="zh-CN" altLang="en-US" sz="4000">
              <a:solidFill>
                <a:srgbClr val="0000FF"/>
              </a:solidFill>
            </a:endParaRPr>
          </a:p>
        </p:txBody>
      </p:sp>
      <p:sp>
        <p:nvSpPr>
          <p:cNvPr id="5" name="内容占位符 2"/>
          <p:cNvSpPr txBox="1">
            <a:spLocks/>
          </p:cNvSpPr>
          <p:nvPr/>
        </p:nvSpPr>
        <p:spPr bwMode="auto">
          <a:xfrm>
            <a:off x="2373375" y="3717032"/>
            <a:ext cx="4392488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3600" dirty="0">
                <a:solidFill>
                  <a:srgbClr val="2506DC"/>
                </a:solidFill>
                <a:latin typeface="方正小标宋_GBK" pitchFamily="65" charset="-122"/>
                <a:ea typeface="方正小标宋_GBK" pitchFamily="65" charset="-122"/>
              </a:rPr>
              <a:t>　</a:t>
            </a:r>
            <a:r>
              <a:rPr lang="zh-CN" altLang="en-US" sz="3600" dirty="0" smtClean="0">
                <a:solidFill>
                  <a:srgbClr val="2506DC"/>
                </a:solidFill>
                <a:latin typeface="方正小标宋_GBK" pitchFamily="65" charset="-122"/>
                <a:ea typeface="方正小标宋_GBK" pitchFamily="65" charset="-122"/>
              </a:rPr>
              <a:t>生花妙笔展文采</a:t>
            </a:r>
            <a:endParaRPr lang="zh-CN" altLang="en-US" sz="3600" dirty="0">
              <a:solidFill>
                <a:srgbClr val="2506DC"/>
              </a:solidFill>
              <a:latin typeface="方正小标宋_GBK" pitchFamily="65" charset="-122"/>
              <a:ea typeface="方正小标宋_GBK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757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2883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050" name="Object 2"/>
          <p:cNvGraphicFramePr>
            <a:graphicFrameLocks noChangeAspect="1"/>
          </p:cNvGraphicFramePr>
          <p:nvPr/>
        </p:nvGraphicFramePr>
        <p:xfrm>
          <a:off x="452438" y="12080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46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80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2652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0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074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0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50366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2098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394" name="文档" r:id="rId3" imgW="8489616" imgH="5460622" progId="Word.Document.8">
                  <p:embed/>
                </p:oleObj>
              </mc:Choice>
              <mc:Fallback>
                <p:oleObj name="文档" r:id="rId3" imgW="8489616" imgH="54606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08550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2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22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18" name="文档" r:id="rId3" imgW="8489616" imgH="5460622" progId="Word.Document.8">
                  <p:embed/>
                </p:oleObj>
              </mc:Choice>
              <mc:Fallback>
                <p:oleObj name="文档" r:id="rId3" imgW="8489616" imgH="54606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70209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3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4146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2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89408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5170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66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93728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5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194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90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45107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36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7218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14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0147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3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8242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38" name="文档" r:id="rId3" imgW="8489616" imgH="5460622" progId="Word.Document.8">
                  <p:embed/>
                </p:oleObj>
              </mc:Choice>
              <mc:Fallback>
                <p:oleObj name="文档" r:id="rId3" imgW="8489616" imgH="54606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880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8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9266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62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93581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9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62543" y="3717032"/>
            <a:ext cx="7560840" cy="793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4914900" algn="l"/>
              </a:tabLst>
            </a:pPr>
            <a:r>
              <a:rPr lang="zh-CN" altLang="zh-CN" sz="3600" b="1" kern="100" dirty="0">
                <a:solidFill>
                  <a:srgbClr val="FF0000"/>
                </a:solidFill>
                <a:latin typeface="Times New Roman"/>
                <a:cs typeface="Times New Roman"/>
              </a:rPr>
              <a:t>生花妙笔绘华章　文笔不行可以</a:t>
            </a:r>
            <a:r>
              <a:rPr lang="en-US" altLang="zh-CN" sz="3600" b="1" kern="100" dirty="0">
                <a:solidFill>
                  <a:srgbClr val="FF0000"/>
                </a:solidFill>
                <a:latin typeface="宋体"/>
                <a:cs typeface="Times New Roman"/>
              </a:rPr>
              <a:t>“</a:t>
            </a:r>
            <a:r>
              <a:rPr lang="zh-CN" altLang="zh-CN" sz="3600" b="1" kern="100" dirty="0">
                <a:solidFill>
                  <a:srgbClr val="FF0000"/>
                </a:solidFill>
                <a:latin typeface="Times New Roman"/>
                <a:cs typeface="Times New Roman"/>
              </a:rPr>
              <a:t>装</a:t>
            </a:r>
            <a:r>
              <a:rPr lang="en-US" altLang="zh-CN" sz="3600" b="1" kern="100" dirty="0" smtClean="0">
                <a:solidFill>
                  <a:srgbClr val="FF0000"/>
                </a:solidFill>
                <a:latin typeface="宋体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15616" y="1484784"/>
            <a:ext cx="64807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zh-CN" altLang="zh-CN" sz="4000" b="1" kern="100" dirty="0">
                <a:solidFill>
                  <a:srgbClr val="FFFF00"/>
                </a:solidFill>
                <a:latin typeface="Times New Roman"/>
                <a:cs typeface="宋体"/>
              </a:rPr>
              <a:t>怎样才能让作文显得有文采</a:t>
            </a:r>
            <a:endParaRPr lang="zh-CN" altLang="zh-CN" sz="1600" kern="100" dirty="0">
              <a:solidFill>
                <a:srgbClr val="FFFF00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49072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0290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86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94781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1314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10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65742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2338" name="Object 2"/>
          <p:cNvGraphicFramePr>
            <a:graphicFrameLocks noChangeAspect="1"/>
          </p:cNvGraphicFramePr>
          <p:nvPr/>
        </p:nvGraphicFramePr>
        <p:xfrm>
          <a:off x="452438" y="12080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34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80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36576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2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62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58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48139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43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386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82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94427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44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410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06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83854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5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6434" name="Object 2"/>
          <p:cNvGraphicFramePr>
            <a:graphicFrameLocks noChangeAspect="1"/>
          </p:cNvGraphicFramePr>
          <p:nvPr/>
        </p:nvGraphicFramePr>
        <p:xfrm>
          <a:off x="452438" y="1065213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30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65213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34828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46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7458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54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23189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47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8482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78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2660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8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9506" name="Object 2"/>
          <p:cNvGraphicFramePr>
            <a:graphicFrameLocks noChangeAspect="1"/>
          </p:cNvGraphicFramePr>
          <p:nvPr/>
        </p:nvGraphicFramePr>
        <p:xfrm>
          <a:off x="452438" y="11366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02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366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02230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9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1736445"/>
            <a:ext cx="8064896" cy="1646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1300"/>
              </a:spcBef>
              <a:spcAft>
                <a:spcPts val="1300"/>
              </a:spcAft>
              <a:tabLst>
                <a:tab pos="4914900" algn="l"/>
              </a:tabLst>
            </a:pPr>
            <a:r>
              <a:rPr lang="zh-CN" altLang="zh-CN" sz="3600" b="1" kern="100" dirty="0">
                <a:solidFill>
                  <a:srgbClr val="FF0000"/>
                </a:solidFill>
                <a:latin typeface="Arial"/>
                <a:ea typeface="方正大黑_GBK"/>
                <a:cs typeface="Times New Roman"/>
              </a:rPr>
              <a:t>精打细磨六个层面，匠心妙手扮靓语言（重点突破一）</a:t>
            </a:r>
            <a:endParaRPr lang="zh-CN" altLang="zh-CN" sz="1600" b="1" kern="100" dirty="0">
              <a:solidFill>
                <a:srgbClr val="FF0000"/>
              </a:solidFill>
              <a:effectLst/>
              <a:latin typeface="Arial"/>
              <a:ea typeface="黑体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85602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0530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26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01587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0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1554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50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76911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1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2578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874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46395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2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02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898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01452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53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4626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287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22" name="文档" r:id="rId3" imgW="8489616" imgH="5580363" progId="Word.Document.8">
                  <p:embed/>
                </p:oleObj>
              </mc:Choice>
              <mc:Fallback>
                <p:oleObj name="文档" r:id="rId3" imgW="8489616" imgH="558036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287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64417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4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5650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254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46" name="文档" r:id="rId3" imgW="8489616" imgH="5534696" progId="Word.Document.8">
                  <p:embed/>
                </p:oleObj>
              </mc:Choice>
              <mc:Fallback>
                <p:oleObj name="文档" r:id="rId3" imgW="8489616" imgH="553469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254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12819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5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6674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70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46456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56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7698" name="Object 2"/>
          <p:cNvGraphicFramePr>
            <a:graphicFrameLocks noChangeAspect="1"/>
          </p:cNvGraphicFramePr>
          <p:nvPr/>
        </p:nvGraphicFramePr>
        <p:xfrm>
          <a:off x="452438" y="12080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994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80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7699" name="Object 3"/>
          <p:cNvGraphicFramePr>
            <a:graphicFrameLocks noChangeAspect="1"/>
          </p:cNvGraphicFramePr>
          <p:nvPr/>
        </p:nvGraphicFramePr>
        <p:xfrm>
          <a:off x="539750" y="2852738"/>
          <a:ext cx="8207375" cy="291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995" name="文档" r:id="rId5" imgW="8872981" imgH="3161462" progId="Word.Document.8">
                  <p:embed/>
                </p:oleObj>
              </mc:Choice>
              <mc:Fallback>
                <p:oleObj name="文档" r:id="rId5" imgW="8872981" imgH="316146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2852738"/>
                        <a:ext cx="8207375" cy="2919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21167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57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7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7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8722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18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2126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8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1412776"/>
            <a:ext cx="7848872" cy="20826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1300"/>
              </a:spcBef>
              <a:spcAft>
                <a:spcPts val="1300"/>
              </a:spcAft>
              <a:tabLst>
                <a:tab pos="4914900" algn="l"/>
              </a:tabLst>
            </a:pPr>
            <a:r>
              <a:rPr lang="zh-CN" altLang="zh-CN" sz="3600" b="1" kern="100" dirty="0" smtClean="0">
                <a:solidFill>
                  <a:srgbClr val="FF0000"/>
                </a:solidFill>
                <a:latin typeface="Arial"/>
                <a:ea typeface="方正大黑_GBK"/>
                <a:cs typeface="Times New Roman"/>
              </a:rPr>
              <a:t>凤</a:t>
            </a:r>
            <a:r>
              <a:rPr lang="zh-CN" altLang="zh-CN" sz="3600" b="1" kern="100" dirty="0">
                <a:solidFill>
                  <a:srgbClr val="FF0000"/>
                </a:solidFill>
                <a:latin typeface="Arial"/>
                <a:ea typeface="方正大黑_GBK"/>
                <a:cs typeface="Times New Roman"/>
              </a:rPr>
              <a:t>头豹尾展才情——开头结尾</a:t>
            </a:r>
            <a:r>
              <a:rPr lang="zh-CN" altLang="zh-CN" sz="3600" b="1" kern="100" dirty="0" smtClean="0">
                <a:solidFill>
                  <a:srgbClr val="FF0000"/>
                </a:solidFill>
                <a:latin typeface="Arial"/>
                <a:ea typeface="方正大黑_GBK"/>
                <a:cs typeface="Times New Roman"/>
              </a:rPr>
              <a:t>技法</a:t>
            </a:r>
            <a:r>
              <a:rPr lang="zh-CN" altLang="en-US" sz="3600" b="1" kern="100" dirty="0" smtClean="0">
                <a:solidFill>
                  <a:srgbClr val="FF0000"/>
                </a:solidFill>
                <a:latin typeface="Arial"/>
                <a:ea typeface="方正大黑_GBK"/>
                <a:cs typeface="Times New Roman"/>
              </a:rPr>
              <a:t>（</a:t>
            </a:r>
            <a:r>
              <a:rPr lang="zh-CN" altLang="zh-CN" sz="3600" b="1" kern="100" dirty="0">
                <a:solidFill>
                  <a:srgbClr val="FF0000"/>
                </a:solidFill>
                <a:latin typeface="Arial"/>
                <a:ea typeface="方正大黑_GBK"/>
                <a:cs typeface="Times New Roman"/>
              </a:rPr>
              <a:t>重点突破二</a:t>
            </a:r>
            <a:r>
              <a:rPr lang="zh-CN" altLang="en-US" sz="3600" b="1" kern="100" dirty="0" smtClean="0">
                <a:solidFill>
                  <a:srgbClr val="FF0000"/>
                </a:solidFill>
                <a:latin typeface="Arial"/>
                <a:ea typeface="方正大黑_GBK"/>
                <a:cs typeface="Times New Roman"/>
              </a:rPr>
              <a:t>）</a:t>
            </a:r>
            <a:endParaRPr lang="zh-CN" altLang="zh-CN" sz="1600" b="1" kern="100" dirty="0">
              <a:solidFill>
                <a:srgbClr val="FF0000"/>
              </a:solidFill>
              <a:latin typeface="Arial"/>
              <a:ea typeface="黑体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en-US" altLang="zh-CN" sz="1050" kern="100" dirty="0">
                <a:solidFill>
                  <a:srgbClr val="FF0000"/>
                </a:solidFill>
                <a:latin typeface="Times New Roman"/>
              </a:rPr>
              <a:t> </a:t>
            </a:r>
            <a:endParaRPr lang="zh-CN" altLang="zh-CN" sz="1050" kern="100" dirty="0">
              <a:solidFill>
                <a:srgbClr val="FF0000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7517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3906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02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04547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3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0770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42" name="文档" r:id="rId3" imgW="8489616" imgH="5460622" progId="Word.Document.8">
                  <p:embed/>
                </p:oleObj>
              </mc:Choice>
              <mc:Fallback>
                <p:oleObj name="文档" r:id="rId3" imgW="8489616" imgH="54606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21351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0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1794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66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9745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1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2818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090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15740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2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42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14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44473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63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4866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38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86369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64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5890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62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01085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5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6914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86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24267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66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7938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10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8396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67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8962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34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1412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8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9986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58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10017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9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930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26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6715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4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1010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82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81350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1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2034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06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66891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2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3058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30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36922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3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082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54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05213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74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5106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378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03284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75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6130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02" name="文档" r:id="rId3" imgW="8489616" imgH="5460622" progId="Word.Document.8">
                  <p:embed/>
                </p:oleObj>
              </mc:Choice>
              <mc:Fallback>
                <p:oleObj name="文档" r:id="rId3" imgW="8489616" imgH="54606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82322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6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7154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26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06710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77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8178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50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00787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78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9202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74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86750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9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0226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498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67145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0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5954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805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0" name="文档" r:id="rId3" imgW="8489616" imgH="6120096" progId="Word.Document.8">
                  <p:embed/>
                </p:oleObj>
              </mc:Choice>
              <mc:Fallback>
                <p:oleObj name="文档" r:id="rId3" imgW="8489616" imgH="612009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805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34009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25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1250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22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46274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2274" name="Object 2"/>
          <p:cNvGraphicFramePr>
            <a:graphicFrameLocks noChangeAspect="1"/>
          </p:cNvGraphicFramePr>
          <p:nvPr/>
        </p:nvGraphicFramePr>
        <p:xfrm>
          <a:off x="452438" y="12080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46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80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7600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2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3298" name="Object 2"/>
          <p:cNvGraphicFramePr>
            <a:graphicFrameLocks noChangeAspect="1"/>
          </p:cNvGraphicFramePr>
          <p:nvPr/>
        </p:nvGraphicFramePr>
        <p:xfrm>
          <a:off x="452438" y="11366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70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366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22769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3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22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594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6184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84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5346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18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97110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85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6370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42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61790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6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7394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66" name="文档" r:id="rId3" imgW="8479913" imgH="5368569" progId="Word.Document.8">
                  <p:embed/>
                </p:oleObj>
              </mc:Choice>
              <mc:Fallback>
                <p:oleObj name="文档" r:id="rId3" imgW="8479913" imgH="536856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90863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87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8418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690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53713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88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9442" name="Object 2"/>
          <p:cNvGraphicFramePr>
            <a:graphicFrameLocks noChangeAspect="1"/>
          </p:cNvGraphicFramePr>
          <p:nvPr/>
        </p:nvGraphicFramePr>
        <p:xfrm>
          <a:off x="452438" y="692150"/>
          <a:ext cx="8062912" cy="561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14" name="文档" r:id="rId3" imgW="8489616" imgH="5921966" progId="Word.Document.8">
                  <p:embed/>
                </p:oleObj>
              </mc:Choice>
              <mc:Fallback>
                <p:oleObj name="文档" r:id="rId3" imgW="8489616" imgH="592196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062912" cy="5618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47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9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0466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38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47301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0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6978" name="Object 2"/>
          <p:cNvGraphicFramePr>
            <a:graphicFrameLocks noChangeAspect="1"/>
          </p:cNvGraphicFramePr>
          <p:nvPr/>
        </p:nvGraphicFramePr>
        <p:xfrm>
          <a:off x="452438" y="6921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74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9551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26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1490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62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23812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1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2514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786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0647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2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3538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10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405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3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62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34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83780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94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5586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858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0914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95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6610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82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00701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6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7634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06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01284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97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8658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30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22153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98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9682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954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6023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9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0706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978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62478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0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8002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298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35960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8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1730" name="Object 2"/>
          <p:cNvGraphicFramePr>
            <a:graphicFrameLocks noChangeAspect="1"/>
          </p:cNvGraphicFramePr>
          <p:nvPr/>
        </p:nvGraphicFramePr>
        <p:xfrm>
          <a:off x="452438" y="11366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002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366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221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1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2754" name="Object 2"/>
          <p:cNvGraphicFramePr>
            <a:graphicFrameLocks noChangeAspect="1"/>
          </p:cNvGraphicFramePr>
          <p:nvPr/>
        </p:nvGraphicFramePr>
        <p:xfrm>
          <a:off x="452438" y="95408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026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5408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1457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2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3778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050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13640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3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02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074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68010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04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826" name="Object 2"/>
          <p:cNvGraphicFramePr>
            <a:graphicFrameLocks noChangeAspect="1"/>
          </p:cNvGraphicFramePr>
          <p:nvPr/>
        </p:nvGraphicFramePr>
        <p:xfrm>
          <a:off x="452438" y="6921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098" name="文档" r:id="rId3" imgW="8489616" imgH="5527864" progId="Word.Document.8">
                  <p:embed/>
                </p:oleObj>
              </mc:Choice>
              <mc:Fallback>
                <p:oleObj name="文档" r:id="rId3" imgW="8489616" imgH="552786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40882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05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6850" name="Object 2"/>
          <p:cNvGraphicFramePr>
            <a:graphicFrameLocks noChangeAspect="1"/>
          </p:cNvGraphicFramePr>
          <p:nvPr/>
        </p:nvGraphicFramePr>
        <p:xfrm>
          <a:off x="452438" y="11366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22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366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60184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6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7874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146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09114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07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8898" name="Object 2"/>
          <p:cNvGraphicFramePr>
            <a:graphicFrameLocks noChangeAspect="1"/>
          </p:cNvGraphicFramePr>
          <p:nvPr/>
        </p:nvGraphicFramePr>
        <p:xfrm>
          <a:off x="452438" y="981075"/>
          <a:ext cx="8051800" cy="5089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170" name="文档" r:id="rId3" imgW="8479913" imgH="5368569" progId="Word.Document.8">
                  <p:embed/>
                </p:oleObj>
              </mc:Choice>
              <mc:Fallback>
                <p:oleObj name="文档" r:id="rId3" imgW="8479913" imgH="536856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81075"/>
                        <a:ext cx="8051800" cy="5089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18140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08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9922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194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12672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9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0946" name="Object 2"/>
          <p:cNvGraphicFramePr>
            <a:graphicFrameLocks noChangeAspect="1"/>
          </p:cNvGraphicFramePr>
          <p:nvPr/>
        </p:nvGraphicFramePr>
        <p:xfrm>
          <a:off x="452438" y="692150"/>
          <a:ext cx="8062912" cy="561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218" name="文档" r:id="rId3" imgW="8489616" imgH="5921966" progId="Word.Document.8">
                  <p:embed/>
                </p:oleObj>
              </mc:Choice>
              <mc:Fallback>
                <p:oleObj name="文档" r:id="rId3" imgW="8489616" imgH="592196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062912" cy="5618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22676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0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9026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22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82320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9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1970" name="Object 2"/>
          <p:cNvGraphicFramePr>
            <a:graphicFrameLocks noChangeAspect="1"/>
          </p:cNvGraphicFramePr>
          <p:nvPr/>
        </p:nvGraphicFramePr>
        <p:xfrm>
          <a:off x="452438" y="679450"/>
          <a:ext cx="8062912" cy="562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242" name="文档" r:id="rId3" imgW="8489616" imgH="5934911" progId="Word.Document.8">
                  <p:embed/>
                </p:oleObj>
              </mc:Choice>
              <mc:Fallback>
                <p:oleObj name="文档" r:id="rId3" imgW="8489616" imgH="593491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79450"/>
                        <a:ext cx="8062912" cy="5629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13404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1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2994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266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82666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2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4018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290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2796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4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42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14" name="文档" r:id="rId3" imgW="8489616" imgH="5460622" progId="Word.Document.8">
                  <p:embed/>
                </p:oleObj>
              </mc:Choice>
              <mc:Fallback>
                <p:oleObj name="文档" r:id="rId3" imgW="8489616" imgH="54606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91941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15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6066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243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38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243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40737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16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7090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62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25999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7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8114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386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20229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18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9138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10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74563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19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WordArt 2"/>
          <p:cNvSpPr>
            <a:spLocks noChangeArrowheads="1" noChangeShapeType="1" noTextEdit="1"/>
          </p:cNvSpPr>
          <p:nvPr/>
        </p:nvSpPr>
        <p:spPr bwMode="gray">
          <a:xfrm>
            <a:off x="2483768" y="2744787"/>
            <a:ext cx="4711700" cy="9366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53882" dir="2700000" algn="ctr" rotWithShape="0">
                    <a:schemeClr val="tx1">
                      <a:alpha val="50000"/>
                    </a:schemeClr>
                  </a:outerShdw>
                </a:effectLst>
                <a:latin typeface="宋体"/>
                <a:ea typeface="宋体"/>
              </a:rPr>
              <a:t>谢谢观赏！</a:t>
            </a:r>
          </a:p>
        </p:txBody>
      </p:sp>
    </p:spTree>
    <p:extLst>
      <p:ext uri="{BB962C8B-B14F-4D97-AF65-F5344CB8AC3E}">
        <p14:creationId xmlns:p14="http://schemas.microsoft.com/office/powerpoint/2010/main" val="126501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3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3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058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53</Words>
  <Application>Microsoft Office PowerPoint</Application>
  <PresentationFormat>全屏显示(4:3)</PresentationFormat>
  <Paragraphs>9</Paragraphs>
  <Slides>98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98</vt:i4>
      </vt:variant>
    </vt:vector>
  </HeadingPairs>
  <TitlesOfParts>
    <vt:vector size="100" baseType="lpstr">
      <vt:lpstr>1_Office 主题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李正敏</dc:creator>
  <cp:lastModifiedBy>李正敏</cp:lastModifiedBy>
  <cp:revision>4</cp:revision>
  <dcterms:created xsi:type="dcterms:W3CDTF">2018-07-30T10:18:26Z</dcterms:created>
  <dcterms:modified xsi:type="dcterms:W3CDTF">2018-07-30T14:58:45Z</dcterms:modified>
</cp:coreProperties>
</file>