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Layouts/slideLayout46.xml" ContentType="application/vnd.openxmlformats-officedocument.presentationml.slideLayout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notesSlides/notesSlide16.xml" ContentType="application/vnd.openxmlformats-officedocument.presentationml.notesSlide+xml"/>
  <Override PartName="/ppt/tableStyles.xml" ContentType="application/vnd.openxmlformats-officedocument.presentationml.tableStyles+xml"/>
  <Override PartName="/ppt/slideMasters/slideMaster8.xml" ContentType="application/vnd.openxmlformats-officedocument.presentationml.slideMaster+xml"/>
  <Override PartName="/ppt/notesSlides/notesSlide7.xml" ContentType="application/vnd.openxmlformats-officedocument.presentationml.notes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Layouts/slideLayout87.xml" ContentType="application/vnd.openxmlformats-officedocument.presentationml.slideLayout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Default Extension="gif" ContentType="image/gif"/>
  <Override PartName="/ppt/notesSlides/notesSlide20.xml" ContentType="application/vnd.openxmlformats-officedocument.presentationml.notesSlide+xml"/>
  <Override PartName="/ppt/slides/slide89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slides/slide96.xml" ContentType="application/vnd.openxmlformats-officedocument.presentationml.slide+xml"/>
  <Override PartName="/ppt/handoutMasters/handoutMaster1.xml" ContentType="application/vnd.openxmlformats-officedocument.presentationml.handout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slideMasters/slideMaster6.xml" ContentType="application/vnd.openxmlformats-officedocument.presentationml.slideMaster+xml"/>
  <Override PartName="/ppt/slides/slide79.xml" ContentType="application/vnd.openxmlformats-officedocument.presentationml.slide+xml"/>
  <Override PartName="/ppt/theme/theme8.xml" ContentType="application/vnd.openxmlformats-officedocument.them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notesSlides/notesSlide19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notesSlides/notesSlide15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notesSlides/notesSlide11.xml" ContentType="application/vnd.openxmlformats-officedocument.presentationml.notesSlide+xml"/>
  <Override PartName="/ppt/slideMasters/slideMaster7.xml" ContentType="application/vnd.openxmlformats-officedocument.presentationml.slideMaster+xml"/>
  <Override PartName="/ppt/theme/theme9.xml" ContentType="application/vnd.openxmlformats-officedocument.them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slides/slide32.xml" ContentType="application/vnd.openxmlformats-officedocument.presentationml.slide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notesSlides/notesSlide12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  <p:sldMasterId id="2147483720" r:id="rId7"/>
    <p:sldMasterId id="2147483732" r:id="rId8"/>
  </p:sldMasterIdLst>
  <p:notesMasterIdLst>
    <p:notesMasterId r:id="rId105"/>
  </p:notesMasterIdLst>
  <p:handoutMasterIdLst>
    <p:handoutMasterId r:id="rId106"/>
  </p:handoutMasterIdLst>
  <p:sldIdLst>
    <p:sldId id="698" r:id="rId9"/>
    <p:sldId id="1172" r:id="rId10"/>
    <p:sldId id="653" r:id="rId11"/>
    <p:sldId id="654" r:id="rId12"/>
    <p:sldId id="727" r:id="rId13"/>
    <p:sldId id="710" r:id="rId14"/>
    <p:sldId id="1173" r:id="rId15"/>
    <p:sldId id="656" r:id="rId16"/>
    <p:sldId id="1174" r:id="rId17"/>
    <p:sldId id="704" r:id="rId18"/>
    <p:sldId id="728" r:id="rId19"/>
    <p:sldId id="739" r:id="rId20"/>
    <p:sldId id="742" r:id="rId21"/>
    <p:sldId id="731" r:id="rId22"/>
    <p:sldId id="744" r:id="rId23"/>
    <p:sldId id="732" r:id="rId24"/>
    <p:sldId id="745" r:id="rId25"/>
    <p:sldId id="733" r:id="rId26"/>
    <p:sldId id="897" r:id="rId27"/>
    <p:sldId id="898" r:id="rId28"/>
    <p:sldId id="899" r:id="rId29"/>
    <p:sldId id="900" r:id="rId30"/>
    <p:sldId id="1175" r:id="rId31"/>
    <p:sldId id="737" r:id="rId32"/>
    <p:sldId id="1097" r:id="rId33"/>
    <p:sldId id="651" r:id="rId34"/>
    <p:sldId id="658" r:id="rId35"/>
    <p:sldId id="652" r:id="rId36"/>
    <p:sldId id="660" r:id="rId37"/>
    <p:sldId id="661" r:id="rId38"/>
    <p:sldId id="662" r:id="rId39"/>
    <p:sldId id="891" r:id="rId40"/>
    <p:sldId id="892" r:id="rId41"/>
    <p:sldId id="663" r:id="rId42"/>
    <p:sldId id="664" r:id="rId43"/>
    <p:sldId id="665" r:id="rId44"/>
    <p:sldId id="666" r:id="rId45"/>
    <p:sldId id="667" r:id="rId46"/>
    <p:sldId id="679" r:id="rId47"/>
    <p:sldId id="671" r:id="rId48"/>
    <p:sldId id="672" r:id="rId49"/>
    <p:sldId id="677" r:id="rId50"/>
    <p:sldId id="678" r:id="rId51"/>
    <p:sldId id="673" r:id="rId52"/>
    <p:sldId id="676" r:id="rId53"/>
    <p:sldId id="675" r:id="rId54"/>
    <p:sldId id="674" r:id="rId55"/>
    <p:sldId id="680" r:id="rId56"/>
    <p:sldId id="681" r:id="rId57"/>
    <p:sldId id="682" r:id="rId58"/>
    <p:sldId id="725" r:id="rId59"/>
    <p:sldId id="683" r:id="rId60"/>
    <p:sldId id="905" r:id="rId61"/>
    <p:sldId id="1014" r:id="rId62"/>
    <p:sldId id="1016" r:id="rId63"/>
    <p:sldId id="1015" r:id="rId64"/>
    <p:sldId id="1017" r:id="rId65"/>
    <p:sldId id="684" r:id="rId66"/>
    <p:sldId id="906" r:id="rId67"/>
    <p:sldId id="685" r:id="rId68"/>
    <p:sldId id="706" r:id="rId69"/>
    <p:sldId id="707" r:id="rId70"/>
    <p:sldId id="708" r:id="rId71"/>
    <p:sldId id="709" r:id="rId72"/>
    <p:sldId id="694" r:id="rId73"/>
    <p:sldId id="686" r:id="rId74"/>
    <p:sldId id="901" r:id="rId75"/>
    <p:sldId id="902" r:id="rId76"/>
    <p:sldId id="904" r:id="rId77"/>
    <p:sldId id="687" r:id="rId78"/>
    <p:sldId id="723" r:id="rId79"/>
    <p:sldId id="688" r:id="rId80"/>
    <p:sldId id="689" r:id="rId81"/>
    <p:sldId id="722" r:id="rId82"/>
    <p:sldId id="690" r:id="rId83"/>
    <p:sldId id="697" r:id="rId84"/>
    <p:sldId id="691" r:id="rId85"/>
    <p:sldId id="695" r:id="rId86"/>
    <p:sldId id="696" r:id="rId87"/>
    <p:sldId id="699" r:id="rId88"/>
    <p:sldId id="907" r:id="rId89"/>
    <p:sldId id="702" r:id="rId90"/>
    <p:sldId id="715" r:id="rId91"/>
    <p:sldId id="716" r:id="rId92"/>
    <p:sldId id="717" r:id="rId93"/>
    <p:sldId id="718" r:id="rId94"/>
    <p:sldId id="719" r:id="rId95"/>
    <p:sldId id="720" r:id="rId96"/>
    <p:sldId id="721" r:id="rId97"/>
    <p:sldId id="724" r:id="rId98"/>
    <p:sldId id="748" r:id="rId99"/>
    <p:sldId id="669" r:id="rId100"/>
    <p:sldId id="747" r:id="rId101"/>
    <p:sldId id="750" r:id="rId102"/>
    <p:sldId id="746" r:id="rId103"/>
    <p:sldId id="749" r:id="rId104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000" b="1" i="0" u="sng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000" b="1" i="0" u="sng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000" b="1" i="0" u="sng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000" b="1" i="0" u="sng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000" b="1" i="0" u="sng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000" b="1" i="0" u="sng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000" b="1" i="0" u="sng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000" b="1" i="0" u="sng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000" b="1" i="0" u="sng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0000"/>
    <a:srgbClr val="FFFFCC"/>
    <a:srgbClr val="FFFFFF"/>
    <a:srgbClr val="00FFFF"/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71"/>
    <p:restoredTop sz="93264"/>
  </p:normalViewPr>
  <p:slideViewPr>
    <p:cSldViewPr showGuides="1">
      <p:cViewPr varScale="1">
        <p:scale>
          <a:sx n="65" d="100"/>
          <a:sy n="65" d="100"/>
        </p:scale>
        <p:origin x="-1656" y="-114"/>
      </p:cViewPr>
      <p:guideLst>
        <p:guide orient="horz" pos="215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1258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8.xml"/><Relationship Id="rId21" Type="http://schemas.openxmlformats.org/officeDocument/2006/relationships/slide" Target="slides/slide13.xml"/><Relationship Id="rId42" Type="http://schemas.openxmlformats.org/officeDocument/2006/relationships/slide" Target="slides/slide34.xml"/><Relationship Id="rId47" Type="http://schemas.openxmlformats.org/officeDocument/2006/relationships/slide" Target="slides/slide39.xml"/><Relationship Id="rId63" Type="http://schemas.openxmlformats.org/officeDocument/2006/relationships/slide" Target="slides/slide55.xml"/><Relationship Id="rId68" Type="http://schemas.openxmlformats.org/officeDocument/2006/relationships/slide" Target="slides/slide60.xml"/><Relationship Id="rId84" Type="http://schemas.openxmlformats.org/officeDocument/2006/relationships/slide" Target="slides/slide76.xml"/><Relationship Id="rId89" Type="http://schemas.openxmlformats.org/officeDocument/2006/relationships/slide" Target="slides/slide8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9" Type="http://schemas.openxmlformats.org/officeDocument/2006/relationships/slide" Target="slides/slide21.xml"/><Relationship Id="rId107" Type="http://schemas.openxmlformats.org/officeDocument/2006/relationships/presProps" Target="presProps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slide" Target="slides/slide32.xml"/><Relationship Id="rId45" Type="http://schemas.openxmlformats.org/officeDocument/2006/relationships/slide" Target="slides/slide37.xml"/><Relationship Id="rId53" Type="http://schemas.openxmlformats.org/officeDocument/2006/relationships/slide" Target="slides/slide45.xml"/><Relationship Id="rId58" Type="http://schemas.openxmlformats.org/officeDocument/2006/relationships/slide" Target="slides/slide50.xml"/><Relationship Id="rId66" Type="http://schemas.openxmlformats.org/officeDocument/2006/relationships/slide" Target="slides/slide58.xml"/><Relationship Id="rId74" Type="http://schemas.openxmlformats.org/officeDocument/2006/relationships/slide" Target="slides/slide66.xml"/><Relationship Id="rId79" Type="http://schemas.openxmlformats.org/officeDocument/2006/relationships/slide" Target="slides/slide71.xml"/><Relationship Id="rId87" Type="http://schemas.openxmlformats.org/officeDocument/2006/relationships/slide" Target="slides/slide79.xml"/><Relationship Id="rId102" Type="http://schemas.openxmlformats.org/officeDocument/2006/relationships/slide" Target="slides/slide94.xml"/><Relationship Id="rId110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53.xml"/><Relationship Id="rId82" Type="http://schemas.openxmlformats.org/officeDocument/2006/relationships/slide" Target="slides/slide74.xml"/><Relationship Id="rId90" Type="http://schemas.openxmlformats.org/officeDocument/2006/relationships/slide" Target="slides/slide82.xml"/><Relationship Id="rId95" Type="http://schemas.openxmlformats.org/officeDocument/2006/relationships/slide" Target="slides/slide87.xml"/><Relationship Id="rId19" Type="http://schemas.openxmlformats.org/officeDocument/2006/relationships/slide" Target="slides/slide1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slide" Target="slides/slide35.xml"/><Relationship Id="rId48" Type="http://schemas.openxmlformats.org/officeDocument/2006/relationships/slide" Target="slides/slide40.xml"/><Relationship Id="rId56" Type="http://schemas.openxmlformats.org/officeDocument/2006/relationships/slide" Target="slides/slide48.xml"/><Relationship Id="rId64" Type="http://schemas.openxmlformats.org/officeDocument/2006/relationships/slide" Target="slides/slide56.xml"/><Relationship Id="rId69" Type="http://schemas.openxmlformats.org/officeDocument/2006/relationships/slide" Target="slides/slide61.xml"/><Relationship Id="rId77" Type="http://schemas.openxmlformats.org/officeDocument/2006/relationships/slide" Target="slides/slide69.xml"/><Relationship Id="rId100" Type="http://schemas.openxmlformats.org/officeDocument/2006/relationships/slide" Target="slides/slide92.xml"/><Relationship Id="rId105" Type="http://schemas.openxmlformats.org/officeDocument/2006/relationships/notesMaster" Target="notesMasters/notesMaster1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3.xml"/><Relationship Id="rId72" Type="http://schemas.openxmlformats.org/officeDocument/2006/relationships/slide" Target="slides/slide64.xml"/><Relationship Id="rId80" Type="http://schemas.openxmlformats.org/officeDocument/2006/relationships/slide" Target="slides/slide72.xml"/><Relationship Id="rId85" Type="http://schemas.openxmlformats.org/officeDocument/2006/relationships/slide" Target="slides/slide77.xml"/><Relationship Id="rId93" Type="http://schemas.openxmlformats.org/officeDocument/2006/relationships/slide" Target="slides/slide85.xml"/><Relationship Id="rId98" Type="http://schemas.openxmlformats.org/officeDocument/2006/relationships/slide" Target="slides/slide90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46" Type="http://schemas.openxmlformats.org/officeDocument/2006/relationships/slide" Target="slides/slide38.xml"/><Relationship Id="rId59" Type="http://schemas.openxmlformats.org/officeDocument/2006/relationships/slide" Target="slides/slide51.xml"/><Relationship Id="rId67" Type="http://schemas.openxmlformats.org/officeDocument/2006/relationships/slide" Target="slides/slide59.xml"/><Relationship Id="rId103" Type="http://schemas.openxmlformats.org/officeDocument/2006/relationships/slide" Target="slides/slide95.xml"/><Relationship Id="rId108" Type="http://schemas.openxmlformats.org/officeDocument/2006/relationships/viewProps" Target="viewProps.xml"/><Relationship Id="rId20" Type="http://schemas.openxmlformats.org/officeDocument/2006/relationships/slide" Target="slides/slide12.xml"/><Relationship Id="rId41" Type="http://schemas.openxmlformats.org/officeDocument/2006/relationships/slide" Target="slides/slide33.xml"/><Relationship Id="rId54" Type="http://schemas.openxmlformats.org/officeDocument/2006/relationships/slide" Target="slides/slide46.xml"/><Relationship Id="rId62" Type="http://schemas.openxmlformats.org/officeDocument/2006/relationships/slide" Target="slides/slide54.xml"/><Relationship Id="rId70" Type="http://schemas.openxmlformats.org/officeDocument/2006/relationships/slide" Target="slides/slide62.xml"/><Relationship Id="rId75" Type="http://schemas.openxmlformats.org/officeDocument/2006/relationships/slide" Target="slides/slide67.xml"/><Relationship Id="rId83" Type="http://schemas.openxmlformats.org/officeDocument/2006/relationships/slide" Target="slides/slide75.xml"/><Relationship Id="rId88" Type="http://schemas.openxmlformats.org/officeDocument/2006/relationships/slide" Target="slides/slide80.xml"/><Relationship Id="rId91" Type="http://schemas.openxmlformats.org/officeDocument/2006/relationships/slide" Target="slides/slide83.xml"/><Relationship Id="rId96" Type="http://schemas.openxmlformats.org/officeDocument/2006/relationships/slide" Target="slides/slide88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49" Type="http://schemas.openxmlformats.org/officeDocument/2006/relationships/slide" Target="slides/slide41.xml"/><Relationship Id="rId57" Type="http://schemas.openxmlformats.org/officeDocument/2006/relationships/slide" Target="slides/slide49.xml"/><Relationship Id="rId106" Type="http://schemas.openxmlformats.org/officeDocument/2006/relationships/handoutMaster" Target="handoutMasters/handoutMaster1.xml"/><Relationship Id="rId10" Type="http://schemas.openxmlformats.org/officeDocument/2006/relationships/slide" Target="slides/slide2.xml"/><Relationship Id="rId31" Type="http://schemas.openxmlformats.org/officeDocument/2006/relationships/slide" Target="slides/slide23.xml"/><Relationship Id="rId44" Type="http://schemas.openxmlformats.org/officeDocument/2006/relationships/slide" Target="slides/slide36.xml"/><Relationship Id="rId52" Type="http://schemas.openxmlformats.org/officeDocument/2006/relationships/slide" Target="slides/slide44.xml"/><Relationship Id="rId60" Type="http://schemas.openxmlformats.org/officeDocument/2006/relationships/slide" Target="slides/slide52.xml"/><Relationship Id="rId65" Type="http://schemas.openxmlformats.org/officeDocument/2006/relationships/slide" Target="slides/slide57.xml"/><Relationship Id="rId73" Type="http://schemas.openxmlformats.org/officeDocument/2006/relationships/slide" Target="slides/slide65.xml"/><Relationship Id="rId78" Type="http://schemas.openxmlformats.org/officeDocument/2006/relationships/slide" Target="slides/slide70.xml"/><Relationship Id="rId81" Type="http://schemas.openxmlformats.org/officeDocument/2006/relationships/slide" Target="slides/slide73.xml"/><Relationship Id="rId86" Type="http://schemas.openxmlformats.org/officeDocument/2006/relationships/slide" Target="slides/slide78.xml"/><Relationship Id="rId94" Type="http://schemas.openxmlformats.org/officeDocument/2006/relationships/slide" Target="slides/slide86.xml"/><Relationship Id="rId99" Type="http://schemas.openxmlformats.org/officeDocument/2006/relationships/slide" Target="slides/slide91.xml"/><Relationship Id="rId101" Type="http://schemas.openxmlformats.org/officeDocument/2006/relationships/slide" Target="slides/slide9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39" Type="http://schemas.openxmlformats.org/officeDocument/2006/relationships/slide" Target="slides/slide31.xml"/><Relationship Id="rId109" Type="http://schemas.openxmlformats.org/officeDocument/2006/relationships/theme" Target="theme/theme1.xml"/><Relationship Id="rId34" Type="http://schemas.openxmlformats.org/officeDocument/2006/relationships/slide" Target="slides/slide26.xml"/><Relationship Id="rId50" Type="http://schemas.openxmlformats.org/officeDocument/2006/relationships/slide" Target="slides/slide42.xml"/><Relationship Id="rId55" Type="http://schemas.openxmlformats.org/officeDocument/2006/relationships/slide" Target="slides/slide47.xml"/><Relationship Id="rId76" Type="http://schemas.openxmlformats.org/officeDocument/2006/relationships/slide" Target="slides/slide68.xml"/><Relationship Id="rId97" Type="http://schemas.openxmlformats.org/officeDocument/2006/relationships/slide" Target="slides/slide89.xml"/><Relationship Id="rId104" Type="http://schemas.openxmlformats.org/officeDocument/2006/relationships/slide" Target="slides/slide96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63.xml"/><Relationship Id="rId92" Type="http://schemas.openxmlformats.org/officeDocument/2006/relationships/slide" Target="slides/slide8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2019/2/24 Sunday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234" name="页眉占位符 35123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endParaRPr lang="zh-CN" altLang="en-US" sz="1200" b="0" u="none" dirty="0"/>
          </a:p>
        </p:txBody>
      </p:sp>
      <p:sp>
        <p:nvSpPr>
          <p:cNvPr id="351235" name="日期占位符 351234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/>
            <a:endParaRPr lang="zh-CN" altLang="en-US" sz="1200" b="0" u="none" dirty="0"/>
          </a:p>
        </p:txBody>
      </p:sp>
      <p:sp>
        <p:nvSpPr>
          <p:cNvPr id="351236" name="幻灯片图像占位符 351235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351237" name="文本占位符 351236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351238" name="页脚占位符 351237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/>
            <a:endParaRPr lang="zh-CN" altLang="en-US" sz="1200" b="0" u="none" dirty="0"/>
          </a:p>
        </p:txBody>
      </p:sp>
      <p:sp>
        <p:nvSpPr>
          <p:cNvPr id="351239" name="灯片编号占位符 351238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b="0" u="none" dirty="0"/>
              <a:pPr lvl="0" algn="r"/>
              <a:t>‹#›</a:t>
            </a:fld>
            <a:endParaRPr lang="zh-CN" altLang="en-US" sz="1200" b="0" u="non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baike.baidu.com/view/1443243.htm" TargetMode="External"/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://baike.baidu.com/view/3382857.htm" TargetMode="Externa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baike.baidu.com/view/874105.htm" TargetMode="External"/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baike.haosou.com/doc/5347858.html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baike.haosou.com/doc/6056336.html" TargetMode="External"/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baike.haosou.com/doc/5539507-5755660.html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://baike.haosou.com/doc/5418060-5656220.html" TargetMode="Externa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9650" name="幻灯片图像占位符 2459649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459651" name="文本占位符 245965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b="0" u="none" dirty="0"/>
              <a:pPr lvl="0" algn="r"/>
              <a:t>12</a:t>
            </a:fld>
            <a:endParaRPr lang="zh-CN" altLang="en-US" sz="1200" b="0" u="none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0738" name="幻灯片图像占位符 2420737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420739" name="文本占位符 242073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spcBef>
                <a:spcPct val="0"/>
              </a:spcBef>
            </a:pPr>
            <a:r>
              <a:rPr lang="zh-CN" altLang="en-US" b="1" dirty="0">
                <a:solidFill>
                  <a:schemeClr val="bg1"/>
                </a:solidFill>
              </a:rPr>
              <a:t>赵师秀</a:t>
            </a:r>
            <a:r>
              <a:rPr lang="en-US" altLang="zh-CN" b="1" dirty="0">
                <a:solidFill>
                  <a:schemeClr val="bg1"/>
                </a:solidFill>
              </a:rPr>
              <a:t>《</a:t>
            </a:r>
            <a:r>
              <a:rPr lang="zh-CN" altLang="en-US" b="1" dirty="0">
                <a:solidFill>
                  <a:schemeClr val="bg1"/>
                </a:solidFill>
              </a:rPr>
              <a:t>有约</a:t>
            </a:r>
            <a:r>
              <a:rPr lang="en-US" altLang="zh-CN" b="1" dirty="0">
                <a:solidFill>
                  <a:schemeClr val="bg1"/>
                </a:solidFill>
              </a:rPr>
              <a:t>》</a:t>
            </a:r>
            <a:r>
              <a:rPr lang="zh-CN" altLang="en-US" b="1" dirty="0">
                <a:solidFill>
                  <a:schemeClr val="bg1"/>
                </a:solidFill>
              </a:rPr>
              <a:t>：“有约不来过夜半，闲敲棋子落灯花。”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b="0" u="none" dirty="0"/>
              <a:pPr lvl="0" algn="r"/>
              <a:t>22</a:t>
            </a:fld>
            <a:endParaRPr lang="zh-CN" altLang="en-US" sz="1200" b="0" u="none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0738" name="幻灯片图像占位符 2420737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420739" name="文本占位符 242073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spcBef>
                <a:spcPct val="0"/>
              </a:spcBef>
            </a:pPr>
            <a:r>
              <a:rPr lang="zh-CN" altLang="en-US" b="1" dirty="0">
                <a:solidFill>
                  <a:schemeClr val="bg1"/>
                </a:solidFill>
              </a:rPr>
              <a:t>赵师秀</a:t>
            </a:r>
            <a:r>
              <a:rPr lang="en-US" altLang="zh-CN" b="1" dirty="0">
                <a:solidFill>
                  <a:schemeClr val="bg1"/>
                </a:solidFill>
              </a:rPr>
              <a:t>《</a:t>
            </a:r>
            <a:r>
              <a:rPr lang="zh-CN" altLang="en-US" b="1" dirty="0">
                <a:solidFill>
                  <a:schemeClr val="bg1"/>
                </a:solidFill>
              </a:rPr>
              <a:t>有约</a:t>
            </a:r>
            <a:r>
              <a:rPr lang="en-US" altLang="zh-CN" b="1" dirty="0">
                <a:solidFill>
                  <a:schemeClr val="bg1"/>
                </a:solidFill>
              </a:rPr>
              <a:t>》</a:t>
            </a:r>
            <a:r>
              <a:rPr lang="zh-CN" altLang="en-US" b="1" dirty="0">
                <a:solidFill>
                  <a:schemeClr val="bg1"/>
                </a:solidFill>
              </a:rPr>
              <a:t>：“有约不来过夜半，闲敲棋子落灯花。”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b="0" u="none" dirty="0"/>
              <a:pPr lvl="0" algn="r"/>
              <a:t>23</a:t>
            </a:fld>
            <a:endParaRPr lang="zh-CN" altLang="en-US" sz="1200" b="0" u="none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罗素  </a:t>
            </a:r>
            <a:endParaRPr lang="zh-CN" altLang="en-US" b="1" u="none" dirty="0">
              <a:latin typeface="Arial" panose="020B0604020202020204" pitchFamily="34" charset="0"/>
            </a:endParaRPr>
          </a:p>
          <a:p>
            <a:r>
              <a:rPr lang="zh-CN" altLang="en-US" b="1" dirty="0">
                <a:sym typeface="+mn-ea"/>
              </a:rPr>
              <a:t> </a:t>
            </a:r>
            <a:endParaRPr lang="zh-CN" altLang="en-US" b="1" u="none" dirty="0">
              <a:latin typeface="Arial" panose="020B0604020202020204" pitchFamily="34" charset="0"/>
            </a:endParaRPr>
          </a:p>
          <a:p>
            <a:r>
              <a:rPr lang="en-US" altLang="zh-CN" b="1" dirty="0">
                <a:sym typeface="+mn-ea"/>
              </a:rPr>
              <a:t>1950</a:t>
            </a:r>
            <a:r>
              <a:rPr lang="zh-CN" altLang="en-US" b="1" dirty="0">
                <a:sym typeface="+mn-ea"/>
              </a:rPr>
              <a:t>难诺贝尔奖得主</a:t>
            </a:r>
            <a:endParaRPr lang="zh-CN" altLang="en-US" b="1" u="none" dirty="0">
              <a:latin typeface="Arial" panose="020B0604020202020204" pitchFamily="34" charset="0"/>
            </a:endParaRPr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b="0" u="none" dirty="0"/>
              <a:pPr lvl="0" algn="r"/>
              <a:t>33</a:t>
            </a:fld>
            <a:endParaRPr lang="zh-CN" altLang="en-US" sz="1200" b="0" u="none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试解:“过河勾渠子也夹水”,形容人气度小,吝啬,不吃一点亏;“勾渠子”,指屁股沟。例句:“你这人啥时候吃过亏?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b="0" u="none" dirty="0"/>
              <a:pPr lvl="0" algn="r"/>
              <a:t>36</a:t>
            </a:fld>
            <a:endParaRPr lang="zh-CN" altLang="en-US" sz="1200" b="0" u="none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6098" name="幻灯片图像占位符 2436097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436099" name="文本占位符 243609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 dirty="0"/>
              <a:t>1982</a:t>
            </a:r>
            <a:r>
              <a:rPr lang="zh-CN" altLang="en-US" dirty="0"/>
              <a:t>年生    </a:t>
            </a:r>
            <a:r>
              <a:rPr lang="en-US" altLang="zh-CN" dirty="0"/>
              <a:t>1999</a:t>
            </a:r>
            <a:r>
              <a:rPr lang="zh-CN" altLang="en-US" dirty="0"/>
              <a:t>年新概念作文</a:t>
            </a:r>
          </a:p>
          <a:p>
            <a:pPr lvl="0"/>
            <a:endParaRPr lang="zh-CN" altLang="en-US"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b="0" u="none" dirty="0"/>
              <a:pPr lvl="0" algn="r"/>
              <a:t>51</a:t>
            </a:fld>
            <a:endParaRPr lang="zh-CN" altLang="en-US" sz="1200" b="0" u="none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然而它又是最不易讲解的一篇难诗。有人说是写给令狐楚家一个叫"锦瑟"的侍女的爱情诗;有人说是睹物思人，写给故去的妻子王氏的悼亡诗;也有人认为中间四句诗可与瑟的适、怨、清、和四种声情相合，从而推断为描写音乐的咏物诗;此外还有影射政治、自叙诗歌创作等许多种说法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b="0" u="none" dirty="0"/>
              <a:pPr lvl="0" algn="r"/>
              <a:t>64</a:t>
            </a:fld>
            <a:endParaRPr lang="zh-CN" altLang="en-US" sz="1200" b="0" u="none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1522" name="幻灯片图像占位符 241152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411523" name="文本占位符 241152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 err="1"/>
              <a:t>di</a:t>
            </a:r>
            <a:r>
              <a:rPr lang="en-US" altLang="zh-CN" err="1">
                <a:latin typeface="Arial" panose="020B0604020202020204" pitchFamily="34" charset="0"/>
              </a:rPr>
              <a:t>à</a:t>
            </a:r>
            <a:r>
              <a:rPr lang="en-US" altLang="zh-CN" err="1"/>
              <a:t>n</a:t>
            </a:r>
            <a:r>
              <a:rPr lang="en-US" altLang="zh-CN"/>
              <a:t> 啊！多么漂亮的脸蛋啊！饰有彩凤的小篦子别在头上，闪着金光。她穿着旧日的舞衣，因风停息舞衣若无力般地下垂着，青白色与浅蓝色互相掩映。锦绣的帷帐半掩着门窗，窗外的露珠使簟席更觉得清凉。她仍然戴着红心黄蕊色的花靥，眉间涂的黛色如两条远山。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b="0" u="none" dirty="0"/>
              <a:pPr lvl="0" algn="r"/>
              <a:t>65</a:t>
            </a:fld>
            <a:endParaRPr lang="zh-CN" altLang="en-US" sz="1200" b="0" u="none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2002" name="幻灯片图像占位符 243200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432003" name="文本占位符 243200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dirty="0"/>
              <a:t>古代风俗，头一天晚上结婚，第二天清晨新妇才拜见公婆。此诗描写重点，就是她去拜见之前的心理状态：自己打扮得是否得体，以讨得公婆的欢心呢？因此，末两句就惟妙惟肖地描绘出她的言行：妆罢低声问夫婿，画眉深浅入时无？这征求丈夫的意见，是细节描写，刻画出新妇心细且娇羞的情态，闺房之趣也就跃然纸上。</a:t>
            </a:r>
          </a:p>
          <a:p>
            <a:pPr lvl="0"/>
            <a:r>
              <a:rPr lang="zh-CN" altLang="en-US" dirty="0"/>
              <a:t>不过，该诗是以婆媳关系来比拟考官对文章的评价的。由于比拟十分恰切，诗也就流淌着盎然之趣。后来，张水部也就写诗回复：“越女新妆出镜心，自知明艳更沉吟。齐纨未足时人贵，一曲菱歌敌万金。”这一唱和，妙绝天成，传为佳话。而这又得益于精彩的细节描写。</a:t>
            </a:r>
          </a:p>
          <a:p>
            <a:pPr lvl="0"/>
            <a:r>
              <a:rPr lang="zh-CN" altLang="en-US" dirty="0"/>
              <a:t>齐纨：齐地产的白色细绢，异常精美，自古有名（在这里比喻表面的、花哨的东西）。 </a:t>
            </a:r>
          </a:p>
          <a:p>
            <a:pPr lvl="0"/>
            <a:r>
              <a:rPr lang="zh-CN" altLang="en-US" dirty="0">
                <a:hlinkClick r:id="rId3"/>
              </a:rPr>
              <a:t>还君明珠</a:t>
            </a:r>
            <a:r>
              <a:rPr lang="zh-CN" altLang="en-US" dirty="0"/>
              <a:t>双泪垂，</a:t>
            </a:r>
            <a:r>
              <a:rPr lang="zh-CN" altLang="en-US" dirty="0">
                <a:hlinkClick r:id="rId4"/>
              </a:rPr>
              <a:t>恨不相逢未嫁时</a:t>
            </a:r>
            <a:r>
              <a:rPr lang="zh-CN" altLang="en-US" dirty="0"/>
              <a:t> 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b="0" u="none" dirty="0"/>
              <a:pPr lvl="0" algn="r"/>
              <a:t>71</a:t>
            </a:fld>
            <a:endParaRPr lang="zh-CN" altLang="en-US" sz="1200" b="0" u="none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9954" name="幻灯片图像占位符 2429953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429955" name="文本占位符 242995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b="1" dirty="0"/>
              <a:t>【译文</a:t>
            </a:r>
            <a:r>
              <a:rPr lang="zh-CN" altLang="en-US" b="1"/>
              <a:t>】</a:t>
            </a:r>
            <a:endParaRPr lang="zh-CN" altLang="en-US"/>
          </a:p>
          <a:p>
            <a:pPr lvl="0"/>
            <a:r>
              <a:rPr lang="en-US" altLang="zh-CN" dirty="0"/>
              <a:t> </a:t>
            </a:r>
            <a:r>
              <a:rPr lang="zh-CN" altLang="en-US" dirty="0"/>
              <a:t>月亮为什么这样皎洁，照着我罗制的床帐。这耀眼的月光搅得我忧愁倍增而不能入睡，只好牵衣而起在地上徘徊。心里想着，在外作客虽然快乐，也不如早些回家。在思念的困惑中走出房门独自徘徊在庭院之中，满腹的愁思无人倾诉。抬头望月月不语，只好无奈地又返回房中，不觉得泪下沾湿了衣裳。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b="0" u="none" dirty="0"/>
              <a:pPr lvl="0" algn="r"/>
              <a:t>74</a:t>
            </a:fld>
            <a:endParaRPr lang="zh-CN" altLang="en-US" sz="1200" b="0" u="none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4050" name="幻灯片图像占位符 2434049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434051" name="文本占位符 243405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dirty="0"/>
              <a:t>李师道是当时藩镇之一的平卢淄青节度使，又冠以检校司空、同中书门下平章事的头衔，其势炙手可热。中唐以后，藩镇割据，用各种手段，勾结、拉拢文人和中央官吏。而一些不得意的文人和官吏也往往去依附他们，韩愈曾作</a:t>
            </a:r>
            <a:r>
              <a:rPr lang="en-US" altLang="zh-CN" dirty="0"/>
              <a:t>《</a:t>
            </a:r>
            <a:r>
              <a:rPr lang="zh-CN" altLang="en-US" dirty="0">
                <a:hlinkClick r:id="rId3"/>
              </a:rPr>
              <a:t>送董邵南序</a:t>
            </a:r>
            <a:r>
              <a:rPr lang="en-US" altLang="zh-CN" dirty="0"/>
              <a:t>》</a:t>
            </a:r>
            <a:r>
              <a:rPr lang="zh-CN" altLang="en-US" dirty="0"/>
              <a:t>一文婉转地加以劝阻。张籍是韩门大弟子，他的主张维护国家统一、反对藩镇割据分裂的立场一如其师。因此不为所动。这首诗便是一首为拒绝李师道的收买而写的名作。</a:t>
            </a:r>
          </a:p>
          <a:p>
            <a:pPr lvl="0"/>
            <a:r>
              <a:rPr lang="zh-CN" altLang="en-US" dirty="0"/>
              <a:t>你明知我已经有了丈夫，还偏要送给我一对明珠。</a:t>
            </a:r>
          </a:p>
          <a:p>
            <a:pPr lvl="0"/>
            <a:r>
              <a:rPr lang="zh-CN" altLang="en-US" dirty="0"/>
              <a:t>我心中感激你情意缠绵，把明珠系在我红罗短衫。</a:t>
            </a:r>
          </a:p>
          <a:p>
            <a:pPr lvl="0"/>
            <a:r>
              <a:rPr lang="zh-CN" altLang="en-US" dirty="0"/>
              <a:t>我家的高楼就连着皇家的花园，我丈夫拿着长戟在皇宫里值班。</a:t>
            </a:r>
          </a:p>
          <a:p>
            <a:pPr lvl="0"/>
            <a:r>
              <a:rPr lang="zh-CN" altLang="en-US" dirty="0"/>
              <a:t>虽然知道你是真心朗朗无遮掩，但我已发誓与丈夫生死共患难。</a:t>
            </a:r>
          </a:p>
          <a:p>
            <a:pPr lvl="0"/>
            <a:r>
              <a:rPr lang="zh-CN" altLang="en-US" dirty="0"/>
              <a:t>归还你的双明珠我两眼泪涟涟，遗憾没有遇到你在我未嫁之前。</a:t>
            </a:r>
            <a:r>
              <a:rPr lang="en-US" altLang="zh-CN"/>
              <a:t>[3] 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b="0" u="none" dirty="0"/>
              <a:pPr lvl="0" algn="r"/>
              <a:t>90</a:t>
            </a:fld>
            <a:endParaRPr lang="zh-CN" altLang="en-US" sz="1200" b="0" u="none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5794" name="幻灯片图像占位符 2465793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465795" name="文本占位符 246579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dirty="0"/>
              <a:t>重阳节这一天突然发现已经到了晚秋时节，不免心惊，你我天各一方，只能遥相瞩望。</a:t>
            </a:r>
          </a:p>
          <a:p>
            <a:pPr lvl="0"/>
            <a:r>
              <a:rPr lang="zh-CN" altLang="en-US" dirty="0"/>
              <a:t>离别思念的情怀唯有靠浊酒排遣，忧愁中满目都是丛生的菊花。</a:t>
            </a:r>
          </a:p>
          <a:p>
            <a:pPr lvl="0"/>
            <a:r>
              <a:rPr lang="zh-CN" altLang="en-US" dirty="0"/>
              <a:t>我且把自己这一腔报国的忠肝义胆留存给</a:t>
            </a:r>
            <a:r>
              <a:rPr lang="zh-CN" altLang="en-US" dirty="0">
                <a:hlinkClick r:id="rId3"/>
              </a:rPr>
              <a:t>苍天</a:t>
            </a:r>
            <a:r>
              <a:rPr lang="zh-CN" altLang="en-US" dirty="0"/>
              <a:t>大地，让故国的江山见证我斑白的鬓角吧。</a:t>
            </a:r>
          </a:p>
          <a:p>
            <a:pPr lvl="0"/>
            <a:r>
              <a:rPr lang="zh-CN" altLang="en-US" dirty="0"/>
              <a:t>多多承蒙你千里之外的关怀询问，我是一个亡国之人，如同被放逐一样，已经无家可归。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b="0" u="none" dirty="0"/>
              <a:pPr lvl="0" algn="r"/>
              <a:t>13</a:t>
            </a:fld>
            <a:endParaRPr lang="zh-CN" altLang="en-US" sz="1200" b="0" u="none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1154" name="幻灯片图像占位符 2481153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481155" name="文本占位符 248115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dirty="0"/>
              <a:t>玉容寂寞泪阑干</a:t>
            </a:r>
            <a:r>
              <a:rPr lang="en-US" altLang="zh-CN" dirty="0"/>
              <a:t> </a:t>
            </a:r>
            <a:r>
              <a:rPr lang="zh-CN" altLang="en-US" dirty="0"/>
              <a:t>梨花一枝春带雨 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b="0" u="none" dirty="0"/>
              <a:pPr lvl="0" algn="r"/>
              <a:t>94</a:t>
            </a:fld>
            <a:endParaRPr lang="zh-CN" altLang="en-US" sz="1200" b="0" u="none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6034" name="幻灯片图像占位符 2476033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476035" name="文本占位符 247603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dirty="0"/>
              <a:t>劓刑。</a:t>
            </a:r>
            <a:r>
              <a:rPr lang="en-US" altLang="zh-CN" err="1"/>
              <a:t>yì</a:t>
            </a:r>
            <a:r>
              <a:rPr lang="zh-CN" altLang="en-US" dirty="0"/>
              <a:t>割鼻的刑罪</a:t>
            </a:r>
          </a:p>
          <a:p>
            <a:pPr lvl="0"/>
            <a:r>
              <a:rPr lang="zh-CN" altLang="en-US" dirty="0"/>
              <a:t>一日，</a:t>
            </a:r>
            <a:r>
              <a:rPr lang="zh-CN" altLang="en-US" dirty="0">
                <a:hlinkClick r:id="rId3"/>
              </a:rPr>
              <a:t>魏惠王</a:t>
            </a:r>
            <a:r>
              <a:rPr lang="zh-CN" altLang="en-US" dirty="0"/>
              <a:t>送给楚怀王一名魏国美女，楚怀王很宠爱魏女，郑袖因此而失宠，这立即引起郑袖的嫉妒，于是她便想出一个毒计，来陷害魏女。郑袖告诉魏女，楚怀王不喜欢她的鼻子，于是魏女见到楚怀王都要掩着鼻子，楚怀王见状向郑袖询问缘故。郑袖说魏女是讨厌楚怀王身上的气味。楚怀王大怒，命人割掉魏女的鼻子，郑袖于是得到楚怀王的专宠。 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b="0" u="none" dirty="0"/>
              <a:pPr lvl="0" algn="r"/>
              <a:t>95</a:t>
            </a:fld>
            <a:endParaRPr lang="zh-CN" altLang="en-US" sz="1200" b="0" u="none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9890" name="幻灯片图像占位符 2469889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469891" name="文本占位符 246989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dirty="0"/>
              <a:t>雨后新晴的原野格外开阔空旷，</a:t>
            </a:r>
          </a:p>
          <a:p>
            <a:pPr lvl="0"/>
            <a:r>
              <a:rPr lang="zh-CN" altLang="en-US" dirty="0"/>
              <a:t>极目远望不见半点雾气尘埃。</a:t>
            </a:r>
          </a:p>
          <a:p>
            <a:pPr lvl="0"/>
            <a:r>
              <a:rPr lang="zh-CN" altLang="en-US" dirty="0"/>
              <a:t>外城的门楼紧靠着摆渡的码头，</a:t>
            </a:r>
          </a:p>
          <a:p>
            <a:pPr lvl="0"/>
            <a:r>
              <a:rPr lang="zh-CN" altLang="en-US" dirty="0"/>
              <a:t>村庄边的绿树连接着溪流的入河口。</a:t>
            </a:r>
          </a:p>
          <a:p>
            <a:pPr lvl="0"/>
            <a:r>
              <a:rPr lang="zh-CN" altLang="en-US" dirty="0"/>
              <a:t>银白色的河水闪动着粼粼波光使得田野外面特别明亮，</a:t>
            </a:r>
          </a:p>
          <a:p>
            <a:pPr lvl="0"/>
            <a:r>
              <a:rPr lang="zh-CN" altLang="en-US" dirty="0"/>
              <a:t>青翠的山峰突兀出现在山脊背后。</a:t>
            </a:r>
          </a:p>
          <a:p>
            <a:pPr lvl="0"/>
            <a:r>
              <a:rPr lang="zh-CN" altLang="en-US" dirty="0"/>
              <a:t>正是农忙时节没有悠闲的人，</a:t>
            </a:r>
          </a:p>
          <a:p>
            <a:pPr lvl="0"/>
            <a:r>
              <a:rPr lang="zh-CN" altLang="en-US" dirty="0"/>
              <a:t>农民们一家一家全都在田亩间忙碌着呢。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b="0" u="none" dirty="0"/>
              <a:pPr lvl="0" algn="r"/>
              <a:t>15</a:t>
            </a:fld>
            <a:endParaRPr lang="zh-CN" altLang="en-US" sz="1200" b="0" u="none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8386" name="幻灯片图像占位符 2448385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448387" name="文本占位符 244838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 dirty="0"/>
              <a:t>《</a:t>
            </a:r>
            <a:r>
              <a:rPr lang="zh-CN" altLang="en-US" dirty="0"/>
              <a:t>寻隐者不遇</a:t>
            </a:r>
            <a:r>
              <a:rPr lang="en-US" altLang="zh-CN" dirty="0"/>
              <a:t>》</a:t>
            </a:r>
            <a:r>
              <a:rPr lang="zh-CN" altLang="en-US" dirty="0"/>
              <a:t>是</a:t>
            </a:r>
            <a:r>
              <a:rPr lang="zh-CN" altLang="en-US" dirty="0">
                <a:hlinkClick r:id="rId3"/>
              </a:rPr>
              <a:t>唐代</a:t>
            </a:r>
            <a:r>
              <a:rPr lang="zh-CN" altLang="en-US" dirty="0"/>
              <a:t>诗僧</a:t>
            </a:r>
            <a:r>
              <a:rPr lang="zh-CN" altLang="en-US" dirty="0">
                <a:hlinkClick r:id="rId4"/>
              </a:rPr>
              <a:t>贾岛</a:t>
            </a:r>
            <a:r>
              <a:rPr lang="zh-CN" altLang="en-US" dirty="0"/>
              <a:t>的作品。此诗首句写寻者问童子，后三句都是童子的答话，诗人采用了寓问于答的手法，把寻访不遇的焦急心情，描绘得淋漓尽致。诗中以白云比隐者的高洁，以苍松喻隐者的风骨，写寻访不遇，愈衬出寻者对隐者的钦慕高仰之情。全诗遣词通俗清丽，言繁笔简，情深意切，白描无华，是一篇难得的言简意丰之作。 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b="0" u="none" dirty="0"/>
              <a:pPr lvl="0" algn="r"/>
              <a:t>16</a:t>
            </a:fld>
            <a:endParaRPr lang="zh-CN" altLang="en-US" sz="1200" b="0" u="none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1938" name="幻灯片图像占位符 2471937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471939" name="文本占位符 247193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dirty="0"/>
              <a:t>雨后新晴的原野格外开阔空旷，</a:t>
            </a:r>
          </a:p>
          <a:p>
            <a:pPr lvl="0"/>
            <a:r>
              <a:rPr lang="zh-CN" altLang="en-US" dirty="0"/>
              <a:t>极目远望不见半点雾气尘埃。</a:t>
            </a:r>
          </a:p>
          <a:p>
            <a:pPr lvl="0"/>
            <a:r>
              <a:rPr lang="zh-CN" altLang="en-US" dirty="0"/>
              <a:t>外城的门楼紧靠着摆渡的码头，</a:t>
            </a:r>
          </a:p>
          <a:p>
            <a:pPr lvl="0"/>
            <a:r>
              <a:rPr lang="zh-CN" altLang="en-US" dirty="0"/>
              <a:t>村庄边的绿树连接着溪流的入河口。</a:t>
            </a:r>
          </a:p>
          <a:p>
            <a:pPr lvl="0"/>
            <a:r>
              <a:rPr lang="zh-CN" altLang="en-US" dirty="0"/>
              <a:t>银白色的河水闪动着粼粼波光使得田野外面特别明亮，</a:t>
            </a:r>
          </a:p>
          <a:p>
            <a:pPr lvl="0"/>
            <a:r>
              <a:rPr lang="zh-CN" altLang="en-US" dirty="0"/>
              <a:t>青翠的山峰突兀出现在山脊背后。</a:t>
            </a:r>
          </a:p>
          <a:p>
            <a:pPr lvl="0"/>
            <a:r>
              <a:rPr lang="zh-CN" altLang="en-US" dirty="0"/>
              <a:t>正是农忙时节没有悠闲的人，</a:t>
            </a:r>
          </a:p>
          <a:p>
            <a:pPr lvl="0"/>
            <a:r>
              <a:rPr lang="zh-CN" altLang="en-US" dirty="0"/>
              <a:t>农民们一家一家全都在田亩间忙碌着呢。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b="0" u="none" dirty="0"/>
              <a:pPr lvl="0" algn="r"/>
              <a:t>17</a:t>
            </a:fld>
            <a:endParaRPr lang="zh-CN" altLang="en-US" sz="1200" b="0" u="none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2482" name="幻灯片图像占位符 245248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452483" name="文本占位符 245248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dirty="0"/>
              <a:t>在烽火台的西边高高地耸着一座戍楼，黄昏时分，独坐在戍楼上任凭从湖面吹来的秋风撩起自己的战袍。此时又传来一阵幽怨的羌笛声，吹奏的是</a:t>
            </a:r>
            <a:r>
              <a:rPr lang="en-US" altLang="zh-CN" dirty="0"/>
              <a:t>《</a:t>
            </a:r>
            <a:r>
              <a:rPr lang="zh-CN" altLang="en-US" dirty="0"/>
              <a:t>关山月</a:t>
            </a:r>
            <a:r>
              <a:rPr lang="en-US" altLang="zh-CN" dirty="0"/>
              <a:t>》</a:t>
            </a:r>
            <a:r>
              <a:rPr lang="zh-CN" altLang="en-US" dirty="0"/>
              <a:t>的调子，无奈着笛声更增添了对万里之外的妻子的相思之情。 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b="0" u="none" dirty="0"/>
              <a:pPr lvl="0" algn="r"/>
              <a:t>18</a:t>
            </a:fld>
            <a:endParaRPr lang="zh-CN" altLang="en-US" sz="1200" b="0" u="none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8690" name="幻灯片图像占位符 2418689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418691" name="文本占位符 241869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90000"/>
              </a:lnSpc>
            </a:pPr>
            <a:r>
              <a:rPr lang="en-US" altLang="zh-CN" dirty="0"/>
              <a:t> </a:t>
            </a:r>
            <a:r>
              <a:rPr lang="zh-CN" altLang="en-US" dirty="0"/>
              <a:t>这首词和上首</a:t>
            </a:r>
            <a:r>
              <a:rPr lang="en-US" altLang="zh-CN" dirty="0"/>
              <a:t>《</a:t>
            </a:r>
            <a:r>
              <a:rPr lang="zh-CN" altLang="en-US" dirty="0"/>
              <a:t>卜算子</a:t>
            </a:r>
            <a:r>
              <a:rPr lang="en-US" altLang="zh-CN" dirty="0"/>
              <a:t>》</a:t>
            </a:r>
            <a:r>
              <a:rPr lang="zh-CN" altLang="en-US" dirty="0"/>
              <a:t>一样，又是用白描。从词意看，此刻女主人公已船行江上。满帆风急，船行迅速，不由生出“好恨这风儿，催俺分离！”这话从人之常情和事物的常理来说，虽缺乏依据，但从此境、此情、此人的内世界，设身处地地为她想一想，就会觉得“无理”却有情，深层次表现她的“恨”，故“无理而妙”（贺裳语）。接着她又生奇思异想：“船儿吹得去如飞，因甚眉儿吹不展？”眉因愁而皱，所谓“愁到眉峰碧聚”（毛滂），“柳眼传情，花心蹙恨”（曾协）。船重眉轻，吹得船儿去如飞，却吹不展一双愁眉！从置身事外的人看，本是很自然的事，却引起她的疑云和埋怨，又是“无理而妙”，“无理而有情。”她多么想惩罚风儿一下呀，可是“叵耐风儿”！谁也奈何它不得，真是可恨又可恶！“叵耐”亦作“叵奈”。不可奈；可恨。唐无名氏</a:t>
            </a:r>
            <a:r>
              <a:rPr lang="en-US" altLang="zh-CN" dirty="0"/>
              <a:t>《</a:t>
            </a:r>
            <a:r>
              <a:rPr lang="zh-CN" altLang="en-US" dirty="0"/>
              <a:t>鹊踏枝</a:t>
            </a:r>
            <a:r>
              <a:rPr lang="en-US" altLang="zh-CN" dirty="0"/>
              <a:t>》</a:t>
            </a:r>
            <a:r>
              <a:rPr lang="zh-CN" altLang="en-US" dirty="0"/>
              <a:t>词：“叵耐灵鹊多谩语，送喜何曾有凭据。”这里愈发奇想，愈多怪思，愈对风儿发出怨怒，愈表现出女主人那种强烈真挚的相思之情。上片写了风，下片径从船儿写起。“不是这船儿，载起相思？”李清照说：“只恐双溪舴艋舟，载不动许多愁”（</a:t>
            </a:r>
            <a:r>
              <a:rPr lang="en-US" altLang="zh-CN" dirty="0"/>
              <a:t>《</a:t>
            </a:r>
            <a:r>
              <a:rPr lang="zh-CN" altLang="en-US" dirty="0"/>
              <a:t>武陵春</a:t>
            </a:r>
            <a:r>
              <a:rPr lang="en-US" altLang="zh-CN" dirty="0"/>
              <a:t>》</a:t>
            </a:r>
            <a:r>
              <a:rPr lang="zh-CN" altLang="en-US" dirty="0"/>
              <a:t>）。此用问句，但问中有肯定：若不是这偌大的一只船儿，自己这一腔相思如何装得下载得起？“愁之为物，惟惚惟恍”（曹植），本无重量可言，她却似乎能感受到。因此她对船儿似有了好感，转而把希望寄托在它身上：“船儿若念我孤栖，载取人从篷底睡。”“人人”，词中对所昵之惯称，此指所思念者。欧阳修</a:t>
            </a:r>
            <a:r>
              <a:rPr lang="en-US" altLang="zh-CN" dirty="0"/>
              <a:t>《</a:t>
            </a:r>
            <a:r>
              <a:rPr lang="zh-CN" altLang="en-US" dirty="0"/>
              <a:t>蝶恋花</a:t>
            </a:r>
            <a:r>
              <a:rPr lang="en-US" altLang="zh-CN" dirty="0"/>
              <a:t>》</a:t>
            </a:r>
            <a:r>
              <a:rPr lang="zh-CN" altLang="en-US" dirty="0"/>
              <a:t>词：“翠被双盘金缕凤，忆得前春，有个人人共。”晏几道</a:t>
            </a:r>
            <a:r>
              <a:rPr lang="en-US" altLang="zh-CN" dirty="0"/>
              <a:t>《</a:t>
            </a:r>
            <a:r>
              <a:rPr lang="zh-CN" altLang="en-US" dirty="0"/>
              <a:t>生查子</a:t>
            </a:r>
            <a:r>
              <a:rPr lang="en-US" altLang="zh-CN" dirty="0"/>
              <a:t>》</a:t>
            </a:r>
            <a:r>
              <a:rPr lang="zh-CN" altLang="en-US" dirty="0"/>
              <a:t>词：“归傍碧纱窗，说与人人道。真个别离难，不似相逢好。”希望船儿怜自己孤独寂寞，把相念的人儿载放在蓬底下睡，这种美丽的幻想，与欧阳修</a:t>
            </a:r>
            <a:r>
              <a:rPr lang="en-US" altLang="zh-CN" dirty="0"/>
              <a:t>《</a:t>
            </a:r>
            <a:r>
              <a:rPr lang="zh-CN" altLang="en-US" dirty="0"/>
              <a:t>渔家傲</a:t>
            </a:r>
            <a:r>
              <a:rPr lang="en-US" altLang="zh-CN" dirty="0"/>
              <a:t>》</a:t>
            </a:r>
            <a:r>
              <a:rPr lang="zh-CN" altLang="en-US" dirty="0"/>
              <a:t>颇相仿佛：“愿妾身为红菡萏，年年生在秋江上。更愿郎为花底浪，无隔障，随风逐雨长来往。”结以“多谢风儿”！她的愿望能实现么？还是“船儿吹得去如飞”，把她越载越远呢？她这一声“多谢”却仍表示出她那赤诚的心和对爱情的强烈追求！正是“有有余不尽意”（张炎</a:t>
            </a:r>
            <a:r>
              <a:rPr lang="en-US" altLang="zh-CN" dirty="0"/>
              <a:t>《</a:t>
            </a:r>
            <a:r>
              <a:rPr lang="zh-CN" altLang="en-US" dirty="0"/>
              <a:t>词源</a:t>
            </a:r>
            <a:r>
              <a:rPr lang="en-US" altLang="zh-CN" dirty="0"/>
              <a:t>》</a:t>
            </a:r>
            <a:r>
              <a:rPr lang="zh-CN" altLang="en-US" dirty="0"/>
              <a:t>） 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b="0" u="none" dirty="0"/>
              <a:pPr lvl="0" algn="r"/>
              <a:t>19</a:t>
            </a:fld>
            <a:endParaRPr lang="zh-CN" altLang="en-US" sz="1200" b="0" u="none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4594" name="幻灯片图像占位符 2414593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414595" name="文本占位符 241459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90000"/>
              </a:lnSpc>
            </a:pPr>
            <a:r>
              <a:rPr lang="en-US" altLang="zh-CN" dirty="0"/>
              <a:t> </a:t>
            </a:r>
            <a:r>
              <a:rPr lang="zh-CN" altLang="en-US" dirty="0"/>
              <a:t>这首词和上首</a:t>
            </a:r>
            <a:r>
              <a:rPr lang="en-US" altLang="zh-CN" dirty="0"/>
              <a:t>《</a:t>
            </a:r>
            <a:r>
              <a:rPr lang="zh-CN" altLang="en-US" dirty="0"/>
              <a:t>卜算子</a:t>
            </a:r>
            <a:r>
              <a:rPr lang="en-US" altLang="zh-CN" dirty="0"/>
              <a:t>》</a:t>
            </a:r>
            <a:r>
              <a:rPr lang="zh-CN" altLang="en-US" dirty="0"/>
              <a:t>一样，又是用白描。从词意看，此刻女主人公已船行江上。满帆风急，船行迅速，不由生出“好恨这风儿，催俺分离！”这话从人之常情和事物的常理来说，虽缺乏依据，但从此境、此情、此人的内世界，设身处地地为她想一想，就会觉得“无理”却有情，深层次表现她的“恨”，故“无理而妙”（贺裳语）。接着她又生奇思异想：“船儿吹得去如飞，因甚眉儿吹不展？”眉因愁而皱，所谓“愁到眉峰碧聚”（毛滂），“柳眼传情，花心蹙恨”（曾协）。船重眉轻，吹得船儿去如飞，却吹不展一双愁眉！从置身事外的人看，本是很自然的事，却引起她的疑云和埋怨，又是“无理而妙”，“无理而有情。”她多么想惩罚风儿一下呀，可是“叵耐风儿”！谁也奈何它不得，真是可恨又可恶！“叵耐”亦作“叵奈”。不可奈；可恨。唐无名氏</a:t>
            </a:r>
            <a:r>
              <a:rPr lang="en-US" altLang="zh-CN" dirty="0"/>
              <a:t>《</a:t>
            </a:r>
            <a:r>
              <a:rPr lang="zh-CN" altLang="en-US" dirty="0"/>
              <a:t>鹊踏枝</a:t>
            </a:r>
            <a:r>
              <a:rPr lang="en-US" altLang="zh-CN" dirty="0"/>
              <a:t>》</a:t>
            </a:r>
            <a:r>
              <a:rPr lang="zh-CN" altLang="en-US" dirty="0"/>
              <a:t>词：“叵耐灵鹊多谩语，送喜何曾有凭据。”这里愈发奇想，愈多怪思，愈对风儿发出怨怒，愈表现出女主人那种强烈真挚的相思之情。上片写了风，下片径从船儿写起。“不是这船儿，载起相思？”李清照说：“只恐双溪舴艋舟，载不动许多愁”（</a:t>
            </a:r>
            <a:r>
              <a:rPr lang="en-US" altLang="zh-CN" dirty="0"/>
              <a:t>《</a:t>
            </a:r>
            <a:r>
              <a:rPr lang="zh-CN" altLang="en-US" dirty="0"/>
              <a:t>武陵春</a:t>
            </a:r>
            <a:r>
              <a:rPr lang="en-US" altLang="zh-CN" dirty="0"/>
              <a:t>》</a:t>
            </a:r>
            <a:r>
              <a:rPr lang="zh-CN" altLang="en-US" dirty="0"/>
              <a:t>）。此用问句，但问中有肯定：若不是这偌大的一只船儿，自己这一腔相思如何装得下载得起？“愁之为物，惟惚惟恍”（曹植），本无重量可言，她却似乎能感受到。因此她对船儿似有了好感，转而把希望寄托在它身上：“船儿若念我孤栖，载取人从篷底睡。”“人人”，词中对所昵之惯称，此指所思念者。欧阳修</a:t>
            </a:r>
            <a:r>
              <a:rPr lang="en-US" altLang="zh-CN" dirty="0"/>
              <a:t>《</a:t>
            </a:r>
            <a:r>
              <a:rPr lang="zh-CN" altLang="en-US" dirty="0"/>
              <a:t>蝶恋花</a:t>
            </a:r>
            <a:r>
              <a:rPr lang="en-US" altLang="zh-CN" dirty="0"/>
              <a:t>》</a:t>
            </a:r>
            <a:r>
              <a:rPr lang="zh-CN" altLang="en-US" dirty="0"/>
              <a:t>词：“翠被双盘金缕凤，忆得前春，有个人人共。”晏几道</a:t>
            </a:r>
            <a:r>
              <a:rPr lang="en-US" altLang="zh-CN" dirty="0"/>
              <a:t>《</a:t>
            </a:r>
            <a:r>
              <a:rPr lang="zh-CN" altLang="en-US" dirty="0"/>
              <a:t>生查子</a:t>
            </a:r>
            <a:r>
              <a:rPr lang="en-US" altLang="zh-CN" dirty="0"/>
              <a:t>》</a:t>
            </a:r>
            <a:r>
              <a:rPr lang="zh-CN" altLang="en-US" dirty="0"/>
              <a:t>词：“归傍碧纱窗，说与人人道。真个别离难，不似相逢好。”希望船儿怜自己孤独寂寞，把相念的人儿载放在蓬底下睡，这种美丽的幻想，与欧阳修</a:t>
            </a:r>
            <a:r>
              <a:rPr lang="en-US" altLang="zh-CN" dirty="0"/>
              <a:t>《</a:t>
            </a:r>
            <a:r>
              <a:rPr lang="zh-CN" altLang="en-US" dirty="0"/>
              <a:t>渔家傲</a:t>
            </a:r>
            <a:r>
              <a:rPr lang="en-US" altLang="zh-CN" dirty="0"/>
              <a:t>》</a:t>
            </a:r>
            <a:r>
              <a:rPr lang="zh-CN" altLang="en-US" dirty="0"/>
              <a:t>颇相仿佛：“愿妾身为红菡萏，年年生在秋江上。更愿郎为花底浪，无隔障，随风逐雨长来往。”结以“多谢风儿”！她的愿望能实现么？还是“船儿吹得去如飞”，把她越载越远呢？她这一声“多谢”却仍表示出她那赤诚的心和对爱情的强烈追求！正是“有有余不尽意”（张炎</a:t>
            </a:r>
            <a:r>
              <a:rPr lang="en-US" altLang="zh-CN" dirty="0"/>
              <a:t>《</a:t>
            </a:r>
            <a:r>
              <a:rPr lang="zh-CN" altLang="en-US" dirty="0"/>
              <a:t>词源</a:t>
            </a:r>
            <a:r>
              <a:rPr lang="en-US" altLang="zh-CN" dirty="0"/>
              <a:t>》</a:t>
            </a:r>
            <a:r>
              <a:rPr lang="zh-CN" altLang="en-US" dirty="0"/>
              <a:t>） 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b="0" u="none" dirty="0"/>
              <a:pPr lvl="0" algn="r"/>
              <a:t>20</a:t>
            </a:fld>
            <a:endParaRPr lang="zh-CN" altLang="en-US" sz="1200" b="0" u="none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642" name="幻灯片图像占位符 241664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416643" name="文本占位符 241664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90000"/>
              </a:lnSpc>
            </a:pPr>
            <a:r>
              <a:rPr lang="en-US" altLang="zh-CN" dirty="0"/>
              <a:t> </a:t>
            </a:r>
            <a:r>
              <a:rPr lang="zh-CN" altLang="en-US" dirty="0"/>
              <a:t>这首词和上首</a:t>
            </a:r>
            <a:r>
              <a:rPr lang="en-US" altLang="zh-CN" dirty="0"/>
              <a:t>《</a:t>
            </a:r>
            <a:r>
              <a:rPr lang="zh-CN" altLang="en-US" dirty="0"/>
              <a:t>卜算子</a:t>
            </a:r>
            <a:r>
              <a:rPr lang="en-US" altLang="zh-CN" dirty="0"/>
              <a:t>》</a:t>
            </a:r>
            <a:r>
              <a:rPr lang="zh-CN" altLang="en-US" dirty="0"/>
              <a:t>一样，又是用白描。从词意看，此刻女主人公已船行江上。满帆风急，船行迅速，不由生出“好恨这风儿，催俺分离！”这话从人之常情和事物的常理来说，虽缺乏依据，但从此境、此情、此人的内世界，设身处地地为她想一想，就会觉得“无理”却有情，深层次表现她的“恨”，故“无理而妙”（贺裳语）。接着她又生奇思异想：“船儿吹得去如飞，因甚眉儿吹不展？”眉因愁而皱，所谓“愁到眉峰碧聚”（毛滂），“柳眼传情，花心蹙恨”（曾协）。船重眉轻，吹得船儿去如飞，却吹不展一双愁眉！从置身事外的人看，本是很自然的事，却引起她的疑云和埋怨，又是“无理而妙”，“无理而有情。”她多么想惩罚风儿一下呀，可是“叵耐风儿”！谁也奈何它不得，真是可恨又可恶！“叵耐”亦作“叵奈”。不可奈；可恨。唐无名氏</a:t>
            </a:r>
            <a:r>
              <a:rPr lang="en-US" altLang="zh-CN" dirty="0"/>
              <a:t>《</a:t>
            </a:r>
            <a:r>
              <a:rPr lang="zh-CN" altLang="en-US" dirty="0"/>
              <a:t>鹊踏枝</a:t>
            </a:r>
            <a:r>
              <a:rPr lang="en-US" altLang="zh-CN" dirty="0"/>
              <a:t>》</a:t>
            </a:r>
            <a:r>
              <a:rPr lang="zh-CN" altLang="en-US" dirty="0"/>
              <a:t>词：“叵耐灵鹊多谩语，送喜何曾有凭据。”这里愈发奇想，愈多怪思，愈对风儿发出怨怒，愈表现出女主人那种强烈真挚的相思之情。上片写了风，下片径从船儿写起。“不是这船儿，载起相思？”李清照说：“只恐双溪舴艋舟，载不动许多愁”（</a:t>
            </a:r>
            <a:r>
              <a:rPr lang="en-US" altLang="zh-CN" dirty="0"/>
              <a:t>《</a:t>
            </a:r>
            <a:r>
              <a:rPr lang="zh-CN" altLang="en-US" dirty="0"/>
              <a:t>武陵春</a:t>
            </a:r>
            <a:r>
              <a:rPr lang="en-US" altLang="zh-CN" dirty="0"/>
              <a:t>》</a:t>
            </a:r>
            <a:r>
              <a:rPr lang="zh-CN" altLang="en-US" dirty="0"/>
              <a:t>）。此用问句，但问中有肯定：若不是这偌大的一只船儿，自己这一腔相思如何装得下载得起？“愁之为物，惟惚惟恍”（曹植），本无重量可言，她却似乎能感受到。因此她对船儿似有了好感，转而把希望寄托在它身上：“船儿若念我孤栖，载取人从篷底睡。”“人人”，词中对所昵之惯称，此指所思念者。欧阳修</a:t>
            </a:r>
            <a:r>
              <a:rPr lang="en-US" altLang="zh-CN" dirty="0"/>
              <a:t>《</a:t>
            </a:r>
            <a:r>
              <a:rPr lang="zh-CN" altLang="en-US" dirty="0"/>
              <a:t>蝶恋花</a:t>
            </a:r>
            <a:r>
              <a:rPr lang="en-US" altLang="zh-CN" dirty="0"/>
              <a:t>》</a:t>
            </a:r>
            <a:r>
              <a:rPr lang="zh-CN" altLang="en-US" dirty="0"/>
              <a:t>词：“翠被双盘金缕凤，忆得前春，有个人人共。”晏几道</a:t>
            </a:r>
            <a:r>
              <a:rPr lang="en-US" altLang="zh-CN" dirty="0"/>
              <a:t>《</a:t>
            </a:r>
            <a:r>
              <a:rPr lang="zh-CN" altLang="en-US" dirty="0"/>
              <a:t>生查子</a:t>
            </a:r>
            <a:r>
              <a:rPr lang="en-US" altLang="zh-CN" dirty="0"/>
              <a:t>》</a:t>
            </a:r>
            <a:r>
              <a:rPr lang="zh-CN" altLang="en-US" dirty="0"/>
              <a:t>词：“归傍碧纱窗，说与人人道。真个别离难，不似相逢好。”希望船儿怜自己孤独寂寞，把相念的人儿载放在蓬底下睡，这种美丽的幻想，与欧阳修</a:t>
            </a:r>
            <a:r>
              <a:rPr lang="en-US" altLang="zh-CN" dirty="0"/>
              <a:t>《</a:t>
            </a:r>
            <a:r>
              <a:rPr lang="zh-CN" altLang="en-US" dirty="0"/>
              <a:t>渔家傲</a:t>
            </a:r>
            <a:r>
              <a:rPr lang="en-US" altLang="zh-CN" dirty="0"/>
              <a:t>》</a:t>
            </a:r>
            <a:r>
              <a:rPr lang="zh-CN" altLang="en-US" dirty="0"/>
              <a:t>颇相仿佛：“愿妾身为红菡萏，年年生在秋江上。更愿郎为花底浪，无隔障，随风逐雨长来往。”结以“多谢风儿”！她的愿望能实现么？还是“船儿吹得去如飞”，把她越载越远呢？她这一声“多谢”却仍表示出她那赤诚的心和对爱情的强烈追求！正是“有有余不尽意”（张炎</a:t>
            </a:r>
            <a:r>
              <a:rPr lang="en-US" altLang="zh-CN" dirty="0"/>
              <a:t>《</a:t>
            </a:r>
            <a:r>
              <a:rPr lang="zh-CN" altLang="en-US" dirty="0"/>
              <a:t>词源</a:t>
            </a:r>
            <a:r>
              <a:rPr lang="en-US" altLang="zh-CN" dirty="0"/>
              <a:t>》</a:t>
            </a:r>
            <a:r>
              <a:rPr lang="zh-CN" altLang="en-US" dirty="0"/>
              <a:t>） 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b="0" u="none" dirty="0"/>
              <a:pPr lvl="0" algn="r"/>
              <a:t>21</a:t>
            </a:fld>
            <a:endParaRPr lang="zh-CN" altLang="en-US" sz="1200" b="0" u="none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121"/>
          <p:cNvGrpSpPr/>
          <p:nvPr/>
        </p:nvGrpSpPr>
        <p:grpSpPr>
          <a:xfrm>
            <a:off x="0" y="3902075"/>
            <a:ext cx="3400425" cy="2949575"/>
            <a:chOff x="0" y="2458"/>
            <a:chExt cx="2142" cy="1858"/>
          </a:xfrm>
        </p:grpSpPr>
        <p:sp>
          <p:nvSpPr>
            <p:cNvPr id="5123" name="任意多边形 5122"/>
            <p:cNvSpPr/>
            <p:nvPr/>
          </p:nvSpPr>
          <p:spPr>
            <a:xfrm>
              <a:off x="0" y="2508"/>
              <a:ext cx="2142" cy="1804"/>
            </a:xfrm>
            <a:custGeom>
              <a:avLst/>
              <a:gdLst/>
              <a:ahLst/>
              <a:cxnLst/>
              <a:rect l="0" t="0" r="0" b="0"/>
              <a:pathLst>
                <a:path w="2135" h="1804">
                  <a:moveTo>
                    <a:pt x="329" y="66"/>
                  </a:moveTo>
                  <a:lnTo>
                    <a:pt x="161" y="3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61" y="42"/>
                  </a:lnTo>
                  <a:lnTo>
                    <a:pt x="323" y="78"/>
                  </a:lnTo>
                  <a:lnTo>
                    <a:pt x="556" y="150"/>
                  </a:lnTo>
                  <a:lnTo>
                    <a:pt x="777" y="245"/>
                  </a:lnTo>
                  <a:lnTo>
                    <a:pt x="993" y="365"/>
                  </a:lnTo>
                  <a:lnTo>
                    <a:pt x="1196" y="503"/>
                  </a:lnTo>
                  <a:lnTo>
                    <a:pt x="1381" y="653"/>
                  </a:lnTo>
                  <a:lnTo>
                    <a:pt x="1555" y="827"/>
                  </a:lnTo>
                  <a:lnTo>
                    <a:pt x="1710" y="1019"/>
                  </a:lnTo>
                  <a:lnTo>
                    <a:pt x="1854" y="1229"/>
                  </a:lnTo>
                  <a:lnTo>
                    <a:pt x="1937" y="1366"/>
                  </a:lnTo>
                  <a:lnTo>
                    <a:pt x="2009" y="1510"/>
                  </a:lnTo>
                  <a:lnTo>
                    <a:pt x="2069" y="1654"/>
                  </a:lnTo>
                  <a:lnTo>
                    <a:pt x="2123" y="1804"/>
                  </a:lnTo>
                  <a:lnTo>
                    <a:pt x="2135" y="1804"/>
                  </a:lnTo>
                  <a:lnTo>
                    <a:pt x="2081" y="1654"/>
                  </a:lnTo>
                  <a:lnTo>
                    <a:pt x="2021" y="1510"/>
                  </a:lnTo>
                  <a:lnTo>
                    <a:pt x="1949" y="1366"/>
                  </a:lnTo>
                  <a:lnTo>
                    <a:pt x="1866" y="1223"/>
                  </a:lnTo>
                  <a:lnTo>
                    <a:pt x="1722" y="1013"/>
                  </a:lnTo>
                  <a:lnTo>
                    <a:pt x="1561" y="821"/>
                  </a:lnTo>
                  <a:lnTo>
                    <a:pt x="1387" y="647"/>
                  </a:lnTo>
                  <a:lnTo>
                    <a:pt x="1202" y="491"/>
                  </a:lnTo>
                  <a:lnTo>
                    <a:pt x="999" y="353"/>
                  </a:lnTo>
                  <a:lnTo>
                    <a:pt x="783" y="239"/>
                  </a:lnTo>
                  <a:lnTo>
                    <a:pt x="562" y="138"/>
                  </a:lnTo>
                  <a:lnTo>
                    <a:pt x="329" y="66"/>
                  </a:lnTo>
                  <a:lnTo>
                    <a:pt x="329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4" name="任意多边形 5123"/>
            <p:cNvSpPr/>
            <p:nvPr/>
          </p:nvSpPr>
          <p:spPr>
            <a:xfrm>
              <a:off x="0" y="2458"/>
              <a:ext cx="1854" cy="1858"/>
            </a:xfrm>
            <a:custGeom>
              <a:avLst/>
              <a:gdLst/>
              <a:ahLst/>
              <a:cxnLst/>
              <a:rect l="0" t="0" r="0" b="0"/>
              <a:pathLst>
                <a:path w="1854" h="1858">
                  <a:moveTo>
                    <a:pt x="1854" y="1858"/>
                  </a:moveTo>
                  <a:lnTo>
                    <a:pt x="0" y="1858"/>
                  </a:lnTo>
                  <a:lnTo>
                    <a:pt x="0" y="0"/>
                  </a:lnTo>
                  <a:lnTo>
                    <a:pt x="1854" y="1858"/>
                  </a:lnTo>
                  <a:lnTo>
                    <a:pt x="1854" y="185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5" name="任意多边形 5124"/>
            <p:cNvSpPr/>
            <p:nvPr/>
          </p:nvSpPr>
          <p:spPr>
            <a:xfrm>
              <a:off x="0" y="2735"/>
              <a:ext cx="1745" cy="1577"/>
            </a:xfrm>
            <a:custGeom>
              <a:avLst/>
              <a:gdLst/>
              <a:ahLst/>
              <a:cxnLst/>
              <a:rect l="0" t="0" r="0" b="0"/>
              <a:pathLst>
                <a:path w="1745" h="1577">
                  <a:moveTo>
                    <a:pt x="1640" y="1377"/>
                  </a:moveTo>
                  <a:lnTo>
                    <a:pt x="1692" y="1479"/>
                  </a:lnTo>
                  <a:lnTo>
                    <a:pt x="1732" y="1577"/>
                  </a:lnTo>
                  <a:lnTo>
                    <a:pt x="1745" y="1577"/>
                  </a:lnTo>
                  <a:lnTo>
                    <a:pt x="1703" y="1469"/>
                  </a:lnTo>
                  <a:lnTo>
                    <a:pt x="1649" y="1367"/>
                  </a:lnTo>
                  <a:lnTo>
                    <a:pt x="1535" y="1157"/>
                  </a:lnTo>
                  <a:lnTo>
                    <a:pt x="1395" y="951"/>
                  </a:lnTo>
                  <a:lnTo>
                    <a:pt x="1236" y="756"/>
                  </a:lnTo>
                  <a:lnTo>
                    <a:pt x="1061" y="582"/>
                  </a:lnTo>
                  <a:lnTo>
                    <a:pt x="876" y="426"/>
                  </a:lnTo>
                  <a:lnTo>
                    <a:pt x="672" y="294"/>
                  </a:lnTo>
                  <a:lnTo>
                    <a:pt x="455" y="174"/>
                  </a:lnTo>
                  <a:lnTo>
                    <a:pt x="234" y="7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222" y="89"/>
                  </a:lnTo>
                  <a:lnTo>
                    <a:pt x="446" y="185"/>
                  </a:lnTo>
                  <a:lnTo>
                    <a:pt x="662" y="305"/>
                  </a:lnTo>
                  <a:lnTo>
                    <a:pt x="866" y="437"/>
                  </a:lnTo>
                  <a:lnTo>
                    <a:pt x="1052" y="593"/>
                  </a:lnTo>
                  <a:lnTo>
                    <a:pt x="1226" y="767"/>
                  </a:lnTo>
                  <a:lnTo>
                    <a:pt x="1385" y="960"/>
                  </a:lnTo>
                  <a:lnTo>
                    <a:pt x="1526" y="1167"/>
                  </a:lnTo>
                  <a:lnTo>
                    <a:pt x="1640" y="1377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6" name="任意多边形 5125"/>
            <p:cNvSpPr/>
            <p:nvPr/>
          </p:nvSpPr>
          <p:spPr>
            <a:xfrm>
              <a:off x="0" y="2544"/>
              <a:ext cx="1745" cy="1768"/>
            </a:xfrm>
            <a:custGeom>
              <a:avLst/>
              <a:gdLst/>
              <a:ahLst/>
              <a:cxnLst/>
              <a:rect l="0" t="0" r="0" b="0"/>
              <a:pathLst>
                <a:path w="1745" h="1768">
                  <a:moveTo>
                    <a:pt x="0" y="0"/>
                  </a:moveTo>
                  <a:lnTo>
                    <a:pt x="0" y="12"/>
                  </a:lnTo>
                  <a:lnTo>
                    <a:pt x="210" y="88"/>
                  </a:lnTo>
                  <a:lnTo>
                    <a:pt x="426" y="190"/>
                  </a:lnTo>
                  <a:lnTo>
                    <a:pt x="630" y="304"/>
                  </a:lnTo>
                  <a:lnTo>
                    <a:pt x="818" y="442"/>
                  </a:lnTo>
                  <a:lnTo>
                    <a:pt x="998" y="592"/>
                  </a:lnTo>
                  <a:lnTo>
                    <a:pt x="1164" y="766"/>
                  </a:lnTo>
                  <a:lnTo>
                    <a:pt x="1310" y="942"/>
                  </a:lnTo>
                  <a:lnTo>
                    <a:pt x="1454" y="1146"/>
                  </a:lnTo>
                  <a:lnTo>
                    <a:pt x="1536" y="1298"/>
                  </a:lnTo>
                  <a:lnTo>
                    <a:pt x="1614" y="1456"/>
                  </a:lnTo>
                  <a:lnTo>
                    <a:pt x="1682" y="1616"/>
                  </a:lnTo>
                  <a:lnTo>
                    <a:pt x="1733" y="1768"/>
                  </a:lnTo>
                  <a:lnTo>
                    <a:pt x="1745" y="1768"/>
                  </a:lnTo>
                  <a:lnTo>
                    <a:pt x="1691" y="1606"/>
                  </a:lnTo>
                  <a:lnTo>
                    <a:pt x="1623" y="1445"/>
                  </a:lnTo>
                  <a:lnTo>
                    <a:pt x="1547" y="1288"/>
                  </a:lnTo>
                  <a:lnTo>
                    <a:pt x="1463" y="1136"/>
                  </a:lnTo>
                  <a:lnTo>
                    <a:pt x="1320" y="932"/>
                  </a:lnTo>
                  <a:lnTo>
                    <a:pt x="1173" y="755"/>
                  </a:lnTo>
                  <a:lnTo>
                    <a:pt x="1008" y="581"/>
                  </a:lnTo>
                  <a:lnTo>
                    <a:pt x="827" y="431"/>
                  </a:lnTo>
                  <a:lnTo>
                    <a:pt x="642" y="293"/>
                  </a:lnTo>
                  <a:lnTo>
                    <a:pt x="437" y="179"/>
                  </a:lnTo>
                  <a:lnTo>
                    <a:pt x="222" y="7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7" name="椭圆 5126"/>
            <p:cNvSpPr/>
            <p:nvPr/>
          </p:nvSpPr>
          <p:spPr>
            <a:xfrm>
              <a:off x="209" y="2784"/>
              <a:ext cx="86" cy="86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8" name="椭圆 5127"/>
            <p:cNvSpPr/>
            <p:nvPr/>
          </p:nvSpPr>
          <p:spPr>
            <a:xfrm>
              <a:off x="1536" y="3884"/>
              <a:ext cx="92" cy="9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9" name="椭圆 5128"/>
            <p:cNvSpPr/>
            <p:nvPr/>
          </p:nvSpPr>
          <p:spPr>
            <a:xfrm>
              <a:off x="791" y="2723"/>
              <a:ext cx="121" cy="12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30" name="标题 5129"/>
          <p:cNvSpPr>
            <a:spLocks noGrp="1"/>
          </p:cNvSpPr>
          <p:nvPr>
            <p:ph type="ctrTitle" sz="quarter"/>
          </p:nvPr>
        </p:nvSpPr>
        <p:spPr>
          <a:xfrm>
            <a:off x="685800" y="1873250"/>
            <a:ext cx="7772400" cy="155575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/>
          <a:lstStyle>
            <a:lvl1pPr lvl="0">
              <a:defRPr sz="4800"/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5131" name="副标题 5130"/>
          <p:cNvSpPr>
            <a:spLocks noGrp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 dirty="0"/>
              <a:t>单击此处编辑母版副标题样式</a:t>
            </a:r>
          </a:p>
        </p:txBody>
      </p:sp>
      <p:sp>
        <p:nvSpPr>
          <p:cNvPr id="5132" name="日期占位符 5131"/>
          <p:cNvSpPr>
            <a:spLocks noGrp="1"/>
          </p:cNvSpPr>
          <p:nvPr>
            <p:ph type="dt" sz="quarter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000" b="0"/>
            </a:lvl1pPr>
          </a:lstStyle>
          <a:p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133" name="页脚占位符 5132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000" b="0"/>
            </a:lvl1pPr>
          </a:lstStyle>
          <a:p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134" name="灯片编号占位符 5133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000" b="0"/>
            </a:lvl1pPr>
          </a:lstStyle>
          <a:p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52930" cy="58531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19362" name="组合 2319361"/>
          <p:cNvGrpSpPr/>
          <p:nvPr/>
        </p:nvGrpSpPr>
        <p:grpSpPr>
          <a:xfrm>
            <a:off x="2084388" y="296863"/>
            <a:ext cx="6823075" cy="5353050"/>
            <a:chOff x="1313" y="187"/>
            <a:chExt cx="4298" cy="3372"/>
          </a:xfrm>
        </p:grpSpPr>
        <p:grpSp>
          <p:nvGrpSpPr>
            <p:cNvPr id="2319363" name="组合 2319362"/>
            <p:cNvGrpSpPr/>
            <p:nvPr/>
          </p:nvGrpSpPr>
          <p:grpSpPr>
            <a:xfrm>
              <a:off x="2194" y="601"/>
              <a:ext cx="596" cy="447"/>
              <a:chOff x="0" y="0"/>
              <a:chExt cx="768" cy="576"/>
            </a:xfrm>
          </p:grpSpPr>
          <p:sp>
            <p:nvSpPr>
              <p:cNvPr id="2319364" name="椭圆 2319363"/>
              <p:cNvSpPr/>
              <p:nvPr/>
            </p:nvSpPr>
            <p:spPr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19365" name="椭圆 2319364"/>
              <p:cNvSpPr/>
              <p:nvPr/>
            </p:nvSpPr>
            <p:spPr>
              <a:xfrm>
                <a:off x="276" y="252"/>
                <a:ext cx="185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319366" name="组合 2319365"/>
            <p:cNvGrpSpPr/>
            <p:nvPr/>
          </p:nvGrpSpPr>
          <p:grpSpPr>
            <a:xfrm>
              <a:off x="1313" y="187"/>
              <a:ext cx="4298" cy="3372"/>
              <a:chOff x="0" y="0"/>
              <a:chExt cx="5533" cy="4341"/>
            </a:xfrm>
          </p:grpSpPr>
          <p:grpSp>
            <p:nvGrpSpPr>
              <p:cNvPr id="2319367" name="组合 2319366"/>
              <p:cNvGrpSpPr/>
              <p:nvPr/>
            </p:nvGrpSpPr>
            <p:grpSpPr>
              <a:xfrm>
                <a:off x="0" y="0"/>
                <a:ext cx="5470" cy="4341"/>
                <a:chOff x="0" y="0"/>
                <a:chExt cx="5470" cy="4341"/>
              </a:xfrm>
            </p:grpSpPr>
            <p:grpSp>
              <p:nvGrpSpPr>
                <p:cNvPr id="2319368" name="组合 2319367"/>
                <p:cNvGrpSpPr/>
                <p:nvPr/>
              </p:nvGrpSpPr>
              <p:grpSpPr>
                <a:xfrm>
                  <a:off x="1339" y="786"/>
                  <a:ext cx="2919" cy="2151"/>
                  <a:chOff x="1265" y="814"/>
                  <a:chExt cx="2919" cy="2151"/>
                </a:xfrm>
              </p:grpSpPr>
              <p:sp>
                <p:nvSpPr>
                  <p:cNvPr id="2319369" name="椭圆 2319368"/>
                  <p:cNvSpPr/>
                  <p:nvPr/>
                </p:nvSpPr>
                <p:spPr>
                  <a:xfrm>
                    <a:off x="1265" y="814"/>
                    <a:ext cx="2919" cy="2151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chemeClr val="bg2"/>
                      </a:gs>
                      <a:gs pos="100000">
                        <a:schemeClr val="bg1"/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19370" name="椭圆 2319369"/>
                  <p:cNvSpPr/>
                  <p:nvPr/>
                </p:nvSpPr>
                <p:spPr>
                  <a:xfrm>
                    <a:off x="2380" y="1601"/>
                    <a:ext cx="579" cy="406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bg2"/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319371" name="组合 2319370"/>
                <p:cNvGrpSpPr/>
                <p:nvPr/>
              </p:nvGrpSpPr>
              <p:grpSpPr>
                <a:xfrm>
                  <a:off x="0" y="0"/>
                  <a:ext cx="5470" cy="4341"/>
                  <a:chOff x="0" y="0"/>
                  <a:chExt cx="5470" cy="4341"/>
                </a:xfrm>
              </p:grpSpPr>
              <p:grpSp>
                <p:nvGrpSpPr>
                  <p:cNvPr id="2319372" name="组合 2319371"/>
                  <p:cNvGrpSpPr/>
                  <p:nvPr/>
                </p:nvGrpSpPr>
                <p:grpSpPr>
                  <a:xfrm>
                    <a:off x="3545" y="1502"/>
                    <a:ext cx="1258" cy="2327"/>
                    <a:chOff x="3471" y="1530"/>
                    <a:chExt cx="1258" cy="2327"/>
                  </a:xfrm>
                </p:grpSpPr>
                <p:sp>
                  <p:nvSpPr>
                    <p:cNvPr id="2319373" name="任意多边形 2319372"/>
                    <p:cNvSpPr/>
                    <p:nvPr/>
                  </p:nvSpPr>
                  <p:spPr>
                    <a:xfrm rot="2711884">
                      <a:off x="2765" y="2236"/>
                      <a:ext cx="1724" cy="312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319374" name="任意多边形 2319373"/>
                    <p:cNvSpPr/>
                    <p:nvPr/>
                  </p:nvSpPr>
                  <p:spPr>
                    <a:xfrm rot="2711884">
                      <a:off x="4021" y="3149"/>
                      <a:ext cx="925" cy="490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>
                            <a:alpha val="100000"/>
                          </a:schemeClr>
                        </a:gs>
                      </a:gsLst>
                      <a:lin ang="540000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319375" name="组合 2319374"/>
                  <p:cNvGrpSpPr/>
                  <p:nvPr/>
                </p:nvGrpSpPr>
                <p:grpSpPr>
                  <a:xfrm>
                    <a:off x="2938" y="1991"/>
                    <a:ext cx="2463" cy="1332"/>
                    <a:chOff x="2864" y="2019"/>
                    <a:chExt cx="2463" cy="1332"/>
                  </a:xfrm>
                </p:grpSpPr>
                <p:sp>
                  <p:nvSpPr>
                    <p:cNvPr id="2319376" name="任意多边形 2319375"/>
                    <p:cNvSpPr/>
                    <p:nvPr/>
                  </p:nvSpPr>
                  <p:spPr>
                    <a:xfrm rot="2104081">
                      <a:off x="2864" y="2019"/>
                      <a:ext cx="1814" cy="347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>
                            <a:alpha val="100000"/>
                          </a:schemeClr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319377" name="任意多边形 2319376"/>
                    <p:cNvSpPr/>
                    <p:nvPr/>
                  </p:nvSpPr>
                  <p:spPr>
                    <a:xfrm rot="2104081">
                      <a:off x="4353" y="2806"/>
                      <a:ext cx="974" cy="545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319378" name="组合 2319377"/>
                  <p:cNvGrpSpPr/>
                  <p:nvPr/>
                </p:nvGrpSpPr>
                <p:grpSpPr>
                  <a:xfrm>
                    <a:off x="2971" y="1804"/>
                    <a:ext cx="2477" cy="1064"/>
                    <a:chOff x="2897" y="1832"/>
                    <a:chExt cx="2477" cy="1064"/>
                  </a:xfrm>
                </p:grpSpPr>
                <p:sp>
                  <p:nvSpPr>
                    <p:cNvPr id="2319379" name="任意多边形 2319378"/>
                    <p:cNvSpPr/>
                    <p:nvPr/>
                  </p:nvSpPr>
                  <p:spPr>
                    <a:xfrm rot="1582915">
                      <a:off x="2897" y="1832"/>
                      <a:ext cx="1736" cy="304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>
                            <a:alpha val="100000"/>
                          </a:schemeClr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319380" name="任意多边形 2319379"/>
                    <p:cNvSpPr/>
                    <p:nvPr/>
                  </p:nvSpPr>
                  <p:spPr>
                    <a:xfrm rot="1582915">
                      <a:off x="4442" y="2420"/>
                      <a:ext cx="932" cy="476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319381" name="组合 2319380"/>
                  <p:cNvGrpSpPr/>
                  <p:nvPr/>
                </p:nvGrpSpPr>
                <p:grpSpPr>
                  <a:xfrm>
                    <a:off x="2998" y="1608"/>
                    <a:ext cx="2472" cy="927"/>
                    <a:chOff x="2924" y="1636"/>
                    <a:chExt cx="2472" cy="927"/>
                  </a:xfrm>
                </p:grpSpPr>
                <p:sp>
                  <p:nvSpPr>
                    <p:cNvPr id="2319382" name="任意多边形 2319381"/>
                    <p:cNvSpPr/>
                    <p:nvPr/>
                  </p:nvSpPr>
                  <p:spPr>
                    <a:xfrm rot="1080363">
                      <a:off x="2924" y="1636"/>
                      <a:ext cx="1677" cy="335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>
                            <a:alpha val="100000"/>
                          </a:schemeClr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319383" name="任意多边形 2319382"/>
                    <p:cNvSpPr/>
                    <p:nvPr/>
                  </p:nvSpPr>
                  <p:spPr>
                    <a:xfrm rot="1080363">
                      <a:off x="4495" y="2037"/>
                      <a:ext cx="901" cy="526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319384" name="组合 2319383"/>
                  <p:cNvGrpSpPr/>
                  <p:nvPr/>
                </p:nvGrpSpPr>
                <p:grpSpPr>
                  <a:xfrm>
                    <a:off x="3032" y="1386"/>
                    <a:ext cx="2342" cy="657"/>
                    <a:chOff x="2958" y="1414"/>
                    <a:chExt cx="2342" cy="657"/>
                  </a:xfrm>
                </p:grpSpPr>
                <p:sp>
                  <p:nvSpPr>
                    <p:cNvPr id="2319385" name="任意多边形 2319384"/>
                    <p:cNvSpPr/>
                    <p:nvPr/>
                  </p:nvSpPr>
                  <p:spPr>
                    <a:xfrm rot="463793">
                      <a:off x="2958" y="1414"/>
                      <a:ext cx="1545" cy="312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>
                            <a:alpha val="100000"/>
                          </a:schemeClr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319386" name="任意多边形 2319385"/>
                    <p:cNvSpPr/>
                    <p:nvPr/>
                  </p:nvSpPr>
                  <p:spPr>
                    <a:xfrm rot="463793">
                      <a:off x="4470" y="1582"/>
                      <a:ext cx="830" cy="489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319387" name="组合 2319386"/>
                  <p:cNvGrpSpPr/>
                  <p:nvPr/>
                </p:nvGrpSpPr>
                <p:grpSpPr>
                  <a:xfrm>
                    <a:off x="3057" y="1241"/>
                    <a:ext cx="2150" cy="343"/>
                    <a:chOff x="2983" y="1269"/>
                    <a:chExt cx="2150" cy="343"/>
                  </a:xfrm>
                </p:grpSpPr>
                <p:sp>
                  <p:nvSpPr>
                    <p:cNvPr id="2319388" name="任意多边形 2319387"/>
                    <p:cNvSpPr/>
                    <p:nvPr/>
                  </p:nvSpPr>
                  <p:spPr>
                    <a:xfrm rot="-84182">
                      <a:off x="2983" y="1289"/>
                      <a:ext cx="1404" cy="219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>
                            <a:alpha val="100000"/>
                          </a:schemeClr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319389" name="任意多边形 2319388"/>
                    <p:cNvSpPr/>
                    <p:nvPr/>
                  </p:nvSpPr>
                  <p:spPr>
                    <a:xfrm rot="-84182">
                      <a:off x="4379" y="1269"/>
                      <a:ext cx="754" cy="343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319390" name="组合 2319389"/>
                  <p:cNvGrpSpPr/>
                  <p:nvPr/>
                </p:nvGrpSpPr>
                <p:grpSpPr>
                  <a:xfrm>
                    <a:off x="3012" y="889"/>
                    <a:ext cx="1879" cy="427"/>
                    <a:chOff x="2938" y="917"/>
                    <a:chExt cx="1879" cy="427"/>
                  </a:xfrm>
                </p:grpSpPr>
                <p:sp>
                  <p:nvSpPr>
                    <p:cNvPr id="2319391" name="任意多边形 2319390"/>
                    <p:cNvSpPr/>
                    <p:nvPr/>
                  </p:nvSpPr>
                  <p:spPr>
                    <a:xfrm rot="-802576">
                      <a:off x="2938" y="1129"/>
                      <a:ext cx="1233" cy="215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>
                            <a:alpha val="100000"/>
                          </a:schemeClr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319392" name="任意多边形 2319391"/>
                    <p:cNvSpPr/>
                    <p:nvPr/>
                  </p:nvSpPr>
                  <p:spPr>
                    <a:xfrm rot="-802576">
                      <a:off x="4155" y="917"/>
                      <a:ext cx="662" cy="338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319393" name="组合 2319392"/>
                  <p:cNvGrpSpPr/>
                  <p:nvPr/>
                </p:nvGrpSpPr>
                <p:grpSpPr>
                  <a:xfrm>
                    <a:off x="711" y="1625"/>
                    <a:ext cx="1257" cy="2326"/>
                    <a:chOff x="637" y="1653"/>
                    <a:chExt cx="1257" cy="2326"/>
                  </a:xfrm>
                </p:grpSpPr>
                <p:sp>
                  <p:nvSpPr>
                    <p:cNvPr id="2319394" name="任意多边形 2319393"/>
                    <p:cNvSpPr/>
                    <p:nvPr/>
                  </p:nvSpPr>
                  <p:spPr>
                    <a:xfrm rot="-2711884" flipH="1">
                      <a:off x="876" y="2359"/>
                      <a:ext cx="1724" cy="312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>
                            <a:alpha val="100000"/>
                          </a:schemeClr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319395" name="任意多边形 2319394"/>
                    <p:cNvSpPr/>
                    <p:nvPr/>
                  </p:nvSpPr>
                  <p:spPr>
                    <a:xfrm rot="-2711884" flipH="1">
                      <a:off x="419" y="3271"/>
                      <a:ext cx="925" cy="490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>
                            <a:alpha val="100000"/>
                          </a:schemeClr>
                        </a:gs>
                      </a:gsLst>
                      <a:lin ang="540000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319396" name="组合 2319395"/>
                  <p:cNvGrpSpPr/>
                  <p:nvPr/>
                </p:nvGrpSpPr>
                <p:grpSpPr>
                  <a:xfrm>
                    <a:off x="69" y="2168"/>
                    <a:ext cx="2463" cy="1332"/>
                    <a:chOff x="-5" y="2196"/>
                    <a:chExt cx="2463" cy="1332"/>
                  </a:xfrm>
                </p:grpSpPr>
                <p:sp>
                  <p:nvSpPr>
                    <p:cNvPr id="2319397" name="任意多边形 2319396"/>
                    <p:cNvSpPr/>
                    <p:nvPr/>
                  </p:nvSpPr>
                  <p:spPr>
                    <a:xfrm rot="-2104081" flipH="1">
                      <a:off x="644" y="2196"/>
                      <a:ext cx="1814" cy="347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>
                            <a:alpha val="100000"/>
                          </a:schemeClr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319398" name="任意多边形 2319397"/>
                    <p:cNvSpPr/>
                    <p:nvPr/>
                  </p:nvSpPr>
                  <p:spPr>
                    <a:xfrm rot="-2104081" flipH="1">
                      <a:off x="-5" y="2983"/>
                      <a:ext cx="974" cy="545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>
                            <a:alpha val="100000"/>
                          </a:schemeClr>
                        </a:gs>
                      </a:gsLst>
                      <a:lin ang="540000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319399" name="组合 2319398"/>
                  <p:cNvGrpSpPr/>
                  <p:nvPr/>
                </p:nvGrpSpPr>
                <p:grpSpPr>
                  <a:xfrm>
                    <a:off x="22" y="1981"/>
                    <a:ext cx="2477" cy="1064"/>
                    <a:chOff x="-52" y="2009"/>
                    <a:chExt cx="2477" cy="1064"/>
                  </a:xfrm>
                </p:grpSpPr>
                <p:sp>
                  <p:nvSpPr>
                    <p:cNvPr id="2319400" name="任意多边形 2319399"/>
                    <p:cNvSpPr/>
                    <p:nvPr/>
                  </p:nvSpPr>
                  <p:spPr>
                    <a:xfrm rot="-1582915" flipH="1">
                      <a:off x="689" y="2009"/>
                      <a:ext cx="1736" cy="304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>
                            <a:alpha val="100000"/>
                          </a:schemeClr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319401" name="任意多边形 2319400"/>
                    <p:cNvSpPr/>
                    <p:nvPr/>
                  </p:nvSpPr>
                  <p:spPr>
                    <a:xfrm rot="-1582915" flipH="1">
                      <a:off x="-52" y="2597"/>
                      <a:ext cx="932" cy="476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>
                            <a:alpha val="100000"/>
                          </a:schemeClr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319402" name="组合 2319401"/>
                  <p:cNvGrpSpPr/>
                  <p:nvPr/>
                </p:nvGrpSpPr>
                <p:grpSpPr>
                  <a:xfrm>
                    <a:off x="0" y="1785"/>
                    <a:ext cx="2472" cy="927"/>
                    <a:chOff x="-74" y="1813"/>
                    <a:chExt cx="2472" cy="927"/>
                  </a:xfrm>
                </p:grpSpPr>
                <p:sp>
                  <p:nvSpPr>
                    <p:cNvPr id="2319403" name="任意多边形 2319402"/>
                    <p:cNvSpPr/>
                    <p:nvPr/>
                  </p:nvSpPr>
                  <p:spPr>
                    <a:xfrm rot="-1080363" flipH="1">
                      <a:off x="721" y="1813"/>
                      <a:ext cx="1677" cy="335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>
                            <a:alpha val="100000"/>
                          </a:schemeClr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319404" name="任意多边形 2319403"/>
                    <p:cNvSpPr/>
                    <p:nvPr/>
                  </p:nvSpPr>
                  <p:spPr>
                    <a:xfrm rot="-1080363" flipH="1">
                      <a:off x="-74" y="2214"/>
                      <a:ext cx="901" cy="526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>
                            <a:alpha val="100000"/>
                          </a:schemeClr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319405" name="组合 2319404"/>
                  <p:cNvGrpSpPr/>
                  <p:nvPr/>
                </p:nvGrpSpPr>
                <p:grpSpPr>
                  <a:xfrm>
                    <a:off x="96" y="1563"/>
                    <a:ext cx="2342" cy="657"/>
                    <a:chOff x="22" y="1591"/>
                    <a:chExt cx="2342" cy="657"/>
                  </a:xfrm>
                </p:grpSpPr>
                <p:sp>
                  <p:nvSpPr>
                    <p:cNvPr id="2319406" name="任意多边形 2319405"/>
                    <p:cNvSpPr/>
                    <p:nvPr/>
                  </p:nvSpPr>
                  <p:spPr>
                    <a:xfrm rot="-463793" flipH="1">
                      <a:off x="819" y="1591"/>
                      <a:ext cx="1545" cy="312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>
                            <a:alpha val="100000"/>
                          </a:schemeClr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319407" name="任意多边形 2319406"/>
                    <p:cNvSpPr/>
                    <p:nvPr/>
                  </p:nvSpPr>
                  <p:spPr>
                    <a:xfrm rot="-463793" flipH="1">
                      <a:off x="22" y="1759"/>
                      <a:ext cx="830" cy="489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>
                            <a:alpha val="100000"/>
                          </a:schemeClr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319408" name="组合 2319407"/>
                  <p:cNvGrpSpPr/>
                  <p:nvPr/>
                </p:nvGrpSpPr>
                <p:grpSpPr>
                  <a:xfrm>
                    <a:off x="263" y="1418"/>
                    <a:ext cx="2150" cy="343"/>
                    <a:chOff x="189" y="1446"/>
                    <a:chExt cx="2150" cy="343"/>
                  </a:xfrm>
                </p:grpSpPr>
                <p:sp>
                  <p:nvSpPr>
                    <p:cNvPr id="2319409" name="任意多边形 2319408"/>
                    <p:cNvSpPr/>
                    <p:nvPr/>
                  </p:nvSpPr>
                  <p:spPr>
                    <a:xfrm rot="84182" flipH="1">
                      <a:off x="935" y="1466"/>
                      <a:ext cx="1404" cy="219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>
                            <a:alpha val="100000"/>
                          </a:schemeClr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319410" name="任意多边形 2319409"/>
                    <p:cNvSpPr/>
                    <p:nvPr/>
                  </p:nvSpPr>
                  <p:spPr>
                    <a:xfrm rot="84182" flipH="1">
                      <a:off x="189" y="1446"/>
                      <a:ext cx="754" cy="343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>
                            <a:alpha val="100000"/>
                          </a:schemeClr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319411" name="组合 2319410"/>
                  <p:cNvGrpSpPr/>
                  <p:nvPr/>
                </p:nvGrpSpPr>
                <p:grpSpPr>
                  <a:xfrm>
                    <a:off x="579" y="1066"/>
                    <a:ext cx="1879" cy="427"/>
                    <a:chOff x="505" y="1094"/>
                    <a:chExt cx="1879" cy="427"/>
                  </a:xfrm>
                </p:grpSpPr>
                <p:sp>
                  <p:nvSpPr>
                    <p:cNvPr id="2319412" name="任意多边形 2319411"/>
                    <p:cNvSpPr/>
                    <p:nvPr/>
                  </p:nvSpPr>
                  <p:spPr>
                    <a:xfrm rot="802576" flipH="1">
                      <a:off x="1151" y="1306"/>
                      <a:ext cx="1233" cy="215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>
                            <a:alpha val="100000"/>
                          </a:schemeClr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319413" name="任意多边形 2319412"/>
                    <p:cNvSpPr/>
                    <p:nvPr/>
                  </p:nvSpPr>
                  <p:spPr>
                    <a:xfrm rot="802576" flipH="1">
                      <a:off x="505" y="1094"/>
                      <a:ext cx="662" cy="338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319414" name="组合 2319413"/>
                  <p:cNvGrpSpPr/>
                  <p:nvPr/>
                </p:nvGrpSpPr>
                <p:grpSpPr>
                  <a:xfrm>
                    <a:off x="690" y="871"/>
                    <a:ext cx="1850" cy="554"/>
                    <a:chOff x="616" y="899"/>
                    <a:chExt cx="1850" cy="554"/>
                  </a:xfrm>
                </p:grpSpPr>
                <p:sp>
                  <p:nvSpPr>
                    <p:cNvPr id="2319415" name="任意多边形 2319414"/>
                    <p:cNvSpPr/>
                    <p:nvPr/>
                  </p:nvSpPr>
                  <p:spPr>
                    <a:xfrm rot="1277471" flipH="1">
                      <a:off x="1233" y="1238"/>
                      <a:ext cx="1233" cy="215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>
                            <a:alpha val="100000"/>
                          </a:schemeClr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319416" name="任意多边形 2319415"/>
                    <p:cNvSpPr/>
                    <p:nvPr/>
                  </p:nvSpPr>
                  <p:spPr>
                    <a:xfrm rot="1277471" flipH="1">
                      <a:off x="616" y="899"/>
                      <a:ext cx="662" cy="338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319417" name="组合 2319416"/>
                  <p:cNvGrpSpPr/>
                  <p:nvPr/>
                </p:nvGrpSpPr>
                <p:grpSpPr>
                  <a:xfrm>
                    <a:off x="911" y="589"/>
                    <a:ext cx="1767" cy="743"/>
                    <a:chOff x="911" y="589"/>
                    <a:chExt cx="1767" cy="743"/>
                  </a:xfrm>
                </p:grpSpPr>
                <p:sp>
                  <p:nvSpPr>
                    <p:cNvPr id="2319418" name="任意多边形 2319417"/>
                    <p:cNvSpPr/>
                    <p:nvPr/>
                  </p:nvSpPr>
                  <p:spPr>
                    <a:xfrm rot="2028410" flipH="1">
                      <a:off x="1445" y="1117"/>
                      <a:ext cx="1233" cy="215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>
                            <a:alpha val="100000"/>
                          </a:schemeClr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319419" name="任意多边形 2319418"/>
                    <p:cNvSpPr/>
                    <p:nvPr/>
                  </p:nvSpPr>
                  <p:spPr>
                    <a:xfrm rot="2028410" flipH="1">
                      <a:off x="911" y="589"/>
                      <a:ext cx="662" cy="338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319420" name="组合 2319419"/>
                  <p:cNvGrpSpPr/>
                  <p:nvPr/>
                </p:nvGrpSpPr>
                <p:grpSpPr>
                  <a:xfrm>
                    <a:off x="1120" y="300"/>
                    <a:ext cx="1693" cy="892"/>
                    <a:chOff x="1120" y="300"/>
                    <a:chExt cx="1693" cy="892"/>
                  </a:xfrm>
                </p:grpSpPr>
                <p:sp>
                  <p:nvSpPr>
                    <p:cNvPr id="2319421" name="任意多边形 2319420"/>
                    <p:cNvSpPr/>
                    <p:nvPr/>
                  </p:nvSpPr>
                  <p:spPr>
                    <a:xfrm rot="2664424" flipH="1">
                      <a:off x="1562" y="977"/>
                      <a:ext cx="1251" cy="215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>
                            <a:alpha val="100000"/>
                          </a:schemeClr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319422" name="任意多边形 2319421"/>
                    <p:cNvSpPr/>
                    <p:nvPr/>
                  </p:nvSpPr>
                  <p:spPr>
                    <a:xfrm rot="2664424" flipH="1">
                      <a:off x="1120" y="300"/>
                      <a:ext cx="672" cy="338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319423" name="组合 2319422"/>
                  <p:cNvGrpSpPr/>
                  <p:nvPr/>
                </p:nvGrpSpPr>
                <p:grpSpPr>
                  <a:xfrm>
                    <a:off x="1707" y="76"/>
                    <a:ext cx="778" cy="1512"/>
                    <a:chOff x="1633" y="104"/>
                    <a:chExt cx="778" cy="1512"/>
                  </a:xfrm>
                </p:grpSpPr>
                <p:sp>
                  <p:nvSpPr>
                    <p:cNvPr id="2319424" name="任意多边形 2319423"/>
                    <p:cNvSpPr/>
                    <p:nvPr/>
                  </p:nvSpPr>
                  <p:spPr>
                    <a:xfrm rot="3473776" flipH="1">
                      <a:off x="1753" y="958"/>
                      <a:ext cx="1100" cy="215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>
                            <a:alpha val="100000"/>
                          </a:schemeClr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319425" name="任意多边形 2319424"/>
                    <p:cNvSpPr/>
                    <p:nvPr/>
                  </p:nvSpPr>
                  <p:spPr>
                    <a:xfrm rot="3473776" flipH="1">
                      <a:off x="1506" y="230"/>
                      <a:ext cx="591" cy="338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319426" name="组合 2319425"/>
                  <p:cNvGrpSpPr/>
                  <p:nvPr/>
                </p:nvGrpSpPr>
                <p:grpSpPr>
                  <a:xfrm>
                    <a:off x="2009" y="0"/>
                    <a:ext cx="634" cy="1534"/>
                    <a:chOff x="1935" y="28"/>
                    <a:chExt cx="634" cy="1534"/>
                  </a:xfrm>
                </p:grpSpPr>
                <p:sp>
                  <p:nvSpPr>
                    <p:cNvPr id="2319427" name="任意多边形 2319426"/>
                    <p:cNvSpPr/>
                    <p:nvPr/>
                  </p:nvSpPr>
                  <p:spPr>
                    <a:xfrm rot="4126480" flipH="1">
                      <a:off x="1931" y="924"/>
                      <a:ext cx="1061" cy="215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>
                            <a:alpha val="100000"/>
                          </a:schemeClr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319428" name="任意多边形 2319427"/>
                    <p:cNvSpPr/>
                    <p:nvPr/>
                  </p:nvSpPr>
                  <p:spPr>
                    <a:xfrm rot="4126480" flipH="1">
                      <a:off x="1819" y="144"/>
                      <a:ext cx="570" cy="338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319429" name="组合 2319428"/>
                  <p:cNvGrpSpPr/>
                  <p:nvPr/>
                </p:nvGrpSpPr>
                <p:grpSpPr>
                  <a:xfrm>
                    <a:off x="2896" y="644"/>
                    <a:ext cx="1845" cy="566"/>
                    <a:chOff x="2822" y="672"/>
                    <a:chExt cx="1845" cy="566"/>
                  </a:xfrm>
                </p:grpSpPr>
                <p:sp>
                  <p:nvSpPr>
                    <p:cNvPr id="2319430" name="任意多边形 2319429"/>
                    <p:cNvSpPr/>
                    <p:nvPr/>
                  </p:nvSpPr>
                  <p:spPr>
                    <a:xfrm rot="-1325434">
                      <a:off x="2822" y="1023"/>
                      <a:ext cx="1233" cy="215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>
                            <a:alpha val="100000"/>
                          </a:schemeClr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319431" name="任意多边形 2319430"/>
                    <p:cNvSpPr/>
                    <p:nvPr/>
                  </p:nvSpPr>
                  <p:spPr>
                    <a:xfrm rot="-1325434">
                      <a:off x="4005" y="672"/>
                      <a:ext cx="662" cy="338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319432" name="组合 2319431"/>
                  <p:cNvGrpSpPr/>
                  <p:nvPr/>
                </p:nvGrpSpPr>
                <p:grpSpPr>
                  <a:xfrm>
                    <a:off x="2757" y="417"/>
                    <a:ext cx="1781" cy="717"/>
                    <a:chOff x="2683" y="445"/>
                    <a:chExt cx="1781" cy="717"/>
                  </a:xfrm>
                </p:grpSpPr>
                <p:sp>
                  <p:nvSpPr>
                    <p:cNvPr id="2319433" name="任意多边形 2319432"/>
                    <p:cNvSpPr/>
                    <p:nvPr/>
                  </p:nvSpPr>
                  <p:spPr>
                    <a:xfrm rot="-1921064">
                      <a:off x="2683" y="947"/>
                      <a:ext cx="1233" cy="215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>
                            <a:alpha val="100000"/>
                          </a:schemeClr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319434" name="任意多边形 2319433"/>
                    <p:cNvSpPr/>
                    <p:nvPr/>
                  </p:nvSpPr>
                  <p:spPr>
                    <a:xfrm rot="-1921064">
                      <a:off x="3802" y="445"/>
                      <a:ext cx="662" cy="338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2319435" name="任意多边形 2319434"/>
                  <p:cNvSpPr/>
                  <p:nvPr/>
                </p:nvSpPr>
                <p:spPr>
                  <a:xfrm rot="4578755" flipH="1">
                    <a:off x="2175" y="949"/>
                    <a:ext cx="1027" cy="145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19436" name="任意多边形 2319435"/>
                  <p:cNvSpPr/>
                  <p:nvPr/>
                </p:nvSpPr>
                <p:spPr>
                  <a:xfrm rot="4578755" flipH="1">
                    <a:off x="2198" y="196"/>
                    <a:ext cx="552" cy="229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2319437" name="组合 2319436"/>
                  <p:cNvGrpSpPr/>
                  <p:nvPr/>
                </p:nvGrpSpPr>
                <p:grpSpPr>
                  <a:xfrm>
                    <a:off x="2874" y="13"/>
                    <a:ext cx="640" cy="1520"/>
                    <a:chOff x="2800" y="41"/>
                    <a:chExt cx="640" cy="1520"/>
                  </a:xfrm>
                </p:grpSpPr>
                <p:sp>
                  <p:nvSpPr>
                    <p:cNvPr id="2319438" name="任意多边形 2319437"/>
                    <p:cNvSpPr/>
                    <p:nvPr/>
                  </p:nvSpPr>
                  <p:spPr>
                    <a:xfrm rot="-3857755">
                      <a:off x="2361" y="938"/>
                      <a:ext cx="1062" cy="184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>
                            <a:alpha val="100000"/>
                          </a:schemeClr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319439" name="任意多边形 2319438"/>
                    <p:cNvSpPr/>
                    <p:nvPr/>
                  </p:nvSpPr>
                  <p:spPr>
                    <a:xfrm rot="-3857755">
                      <a:off x="3010" y="181"/>
                      <a:ext cx="570" cy="289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319440" name="组合 2319439"/>
                  <p:cNvGrpSpPr/>
                  <p:nvPr/>
                </p:nvGrpSpPr>
                <p:grpSpPr>
                  <a:xfrm>
                    <a:off x="3008" y="135"/>
                    <a:ext cx="1017" cy="1464"/>
                    <a:chOff x="2934" y="163"/>
                    <a:chExt cx="1017" cy="1464"/>
                  </a:xfrm>
                </p:grpSpPr>
                <p:sp>
                  <p:nvSpPr>
                    <p:cNvPr id="2319441" name="任意多边形 2319440"/>
                    <p:cNvSpPr/>
                    <p:nvPr/>
                  </p:nvSpPr>
                  <p:spPr>
                    <a:xfrm rot="-2777260">
                      <a:off x="2491" y="914"/>
                      <a:ext cx="1155" cy="270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>
                            <a:alpha val="100000"/>
                          </a:schemeClr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319442" name="任意多边形 2319441"/>
                    <p:cNvSpPr/>
                    <p:nvPr/>
                  </p:nvSpPr>
                  <p:spPr>
                    <a:xfrm rot="-2777260">
                      <a:off x="3429" y="261"/>
                      <a:ext cx="620" cy="423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319443" name="组合 2319442"/>
                  <p:cNvGrpSpPr/>
                  <p:nvPr/>
                </p:nvGrpSpPr>
                <p:grpSpPr>
                  <a:xfrm>
                    <a:off x="2804" y="4"/>
                    <a:ext cx="243" cy="1448"/>
                    <a:chOff x="2730" y="32"/>
                    <a:chExt cx="243" cy="1448"/>
                  </a:xfrm>
                </p:grpSpPr>
                <p:sp>
                  <p:nvSpPr>
                    <p:cNvPr id="2319444" name="任意多边形 2319443"/>
                    <p:cNvSpPr/>
                    <p:nvPr/>
                  </p:nvSpPr>
                  <p:spPr>
                    <a:xfrm rot="-4903748">
                      <a:off x="2296" y="960"/>
                      <a:ext cx="954" cy="86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>
                            <a:alpha val="100000"/>
                          </a:schemeClr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319445" name="任意多边形 2319444"/>
                    <p:cNvSpPr/>
                    <p:nvPr/>
                  </p:nvSpPr>
                  <p:spPr>
                    <a:xfrm rot="-4903748">
                      <a:off x="2649" y="220"/>
                      <a:ext cx="512" cy="135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319446" name="组合 2319445"/>
                  <p:cNvGrpSpPr/>
                  <p:nvPr/>
                </p:nvGrpSpPr>
                <p:grpSpPr>
                  <a:xfrm>
                    <a:off x="1017" y="1741"/>
                    <a:ext cx="1085" cy="2450"/>
                    <a:chOff x="943" y="1769"/>
                    <a:chExt cx="1085" cy="2450"/>
                  </a:xfrm>
                </p:grpSpPr>
                <p:sp>
                  <p:nvSpPr>
                    <p:cNvPr id="2319447" name="任意多边形 2319446"/>
                    <p:cNvSpPr/>
                    <p:nvPr/>
                  </p:nvSpPr>
                  <p:spPr>
                    <a:xfrm rot="-3264308" flipH="1">
                      <a:off x="1010" y="2475"/>
                      <a:ext cx="1724" cy="312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>
                            <a:alpha val="100000"/>
                          </a:schemeClr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319448" name="任意多边形 2319447"/>
                    <p:cNvSpPr/>
                    <p:nvPr/>
                  </p:nvSpPr>
                  <p:spPr>
                    <a:xfrm rot="-3264308" flipH="1">
                      <a:off x="725" y="3511"/>
                      <a:ext cx="925" cy="490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>
                            <a:alpha val="100000"/>
                          </a:schemeClr>
                        </a:gs>
                      </a:gsLst>
                      <a:lin ang="540000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319449" name="组合 2319448"/>
                  <p:cNvGrpSpPr/>
                  <p:nvPr/>
                </p:nvGrpSpPr>
                <p:grpSpPr>
                  <a:xfrm>
                    <a:off x="1529" y="1908"/>
                    <a:ext cx="766" cy="2373"/>
                    <a:chOff x="1455" y="1936"/>
                    <a:chExt cx="766" cy="2373"/>
                  </a:xfrm>
                </p:grpSpPr>
                <p:sp>
                  <p:nvSpPr>
                    <p:cNvPr id="2319450" name="任意多边形 2319449"/>
                    <p:cNvSpPr/>
                    <p:nvPr/>
                  </p:nvSpPr>
                  <p:spPr>
                    <a:xfrm rot="-4057115" flipH="1">
                      <a:off x="1267" y="2577"/>
                      <a:ext cx="1595" cy="312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>
                            <a:alpha val="100000"/>
                          </a:schemeClr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319451" name="任意多边形 2319450"/>
                    <p:cNvSpPr/>
                    <p:nvPr/>
                  </p:nvSpPr>
                  <p:spPr>
                    <a:xfrm rot="-4057115" flipH="1">
                      <a:off x="1272" y="3636"/>
                      <a:ext cx="856" cy="490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>
                            <a:alpha val="100000"/>
                          </a:schemeClr>
                        </a:gs>
                      </a:gsLst>
                      <a:lin ang="540000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319452" name="组合 2319451"/>
                  <p:cNvGrpSpPr/>
                  <p:nvPr/>
                </p:nvGrpSpPr>
                <p:grpSpPr>
                  <a:xfrm rot="88588">
                    <a:off x="2061" y="1962"/>
                    <a:ext cx="459" cy="2329"/>
                    <a:chOff x="1956" y="1990"/>
                    <a:chExt cx="492" cy="2604"/>
                  </a:xfrm>
                </p:grpSpPr>
                <p:sp>
                  <p:nvSpPr>
                    <p:cNvPr id="2319453" name="任意多边形 2319452"/>
                    <p:cNvSpPr/>
                    <p:nvPr/>
                  </p:nvSpPr>
                  <p:spPr>
                    <a:xfrm rot="-4817938" flipH="1">
                      <a:off x="1442" y="2695"/>
                      <a:ext cx="1711" cy="301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>
                            <a:alpha val="100000"/>
                          </a:schemeClr>
                        </a:gs>
                        <a:gs pos="100000">
                          <a:schemeClr val="accent2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319454" name="任意多边形 2319453"/>
                    <p:cNvSpPr/>
                    <p:nvPr/>
                  </p:nvSpPr>
                  <p:spPr>
                    <a:xfrm rot="-4817938" flipH="1">
                      <a:off x="1733" y="3898"/>
                      <a:ext cx="918" cy="473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>
                            <a:alpha val="100000"/>
                          </a:schemeClr>
                        </a:gs>
                      </a:gsLst>
                      <a:lin ang="540000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319455" name="组合 2319454"/>
                  <p:cNvGrpSpPr/>
                  <p:nvPr/>
                </p:nvGrpSpPr>
                <p:grpSpPr>
                  <a:xfrm>
                    <a:off x="3408" y="1689"/>
                    <a:ext cx="1125" cy="2426"/>
                    <a:chOff x="3334" y="1717"/>
                    <a:chExt cx="1125" cy="2426"/>
                  </a:xfrm>
                </p:grpSpPr>
                <p:sp>
                  <p:nvSpPr>
                    <p:cNvPr id="2319456" name="任意多边形 2319455"/>
                    <p:cNvSpPr/>
                    <p:nvPr/>
                  </p:nvSpPr>
                  <p:spPr>
                    <a:xfrm rot="3144576">
                      <a:off x="2628" y="2423"/>
                      <a:ext cx="1724" cy="312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319457" name="任意多边形 2319456"/>
                    <p:cNvSpPr/>
                    <p:nvPr/>
                  </p:nvSpPr>
                  <p:spPr>
                    <a:xfrm rot="3144576">
                      <a:off x="3751" y="3435"/>
                      <a:ext cx="925" cy="490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>
                            <a:alpha val="100000"/>
                          </a:schemeClr>
                        </a:gs>
                      </a:gsLst>
                      <a:lin ang="540000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319458" name="组合 2319457"/>
                  <p:cNvGrpSpPr/>
                  <p:nvPr/>
                </p:nvGrpSpPr>
                <p:grpSpPr>
                  <a:xfrm>
                    <a:off x="3255" y="1838"/>
                    <a:ext cx="883" cy="2426"/>
                    <a:chOff x="3181" y="1866"/>
                    <a:chExt cx="883" cy="2426"/>
                  </a:xfrm>
                </p:grpSpPr>
                <p:sp>
                  <p:nvSpPr>
                    <p:cNvPr id="2319459" name="任意多边形 2319458"/>
                    <p:cNvSpPr/>
                    <p:nvPr/>
                  </p:nvSpPr>
                  <p:spPr>
                    <a:xfrm rot="3745735">
                      <a:off x="2505" y="2541"/>
                      <a:ext cx="1650" cy="299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319460" name="任意多边形 2319459"/>
                    <p:cNvSpPr/>
                    <p:nvPr/>
                  </p:nvSpPr>
                  <p:spPr>
                    <a:xfrm rot="3745735">
                      <a:off x="3387" y="3615"/>
                      <a:ext cx="885" cy="469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>
                            <a:alpha val="100000"/>
                          </a:schemeClr>
                        </a:gs>
                      </a:gsLst>
                      <a:lin ang="540000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319461" name="组合 2319460"/>
                  <p:cNvGrpSpPr/>
                  <p:nvPr/>
                </p:nvGrpSpPr>
                <p:grpSpPr>
                  <a:xfrm>
                    <a:off x="3080" y="1955"/>
                    <a:ext cx="619" cy="2386"/>
                    <a:chOff x="3006" y="1983"/>
                    <a:chExt cx="619" cy="2386"/>
                  </a:xfrm>
                </p:grpSpPr>
                <p:sp>
                  <p:nvSpPr>
                    <p:cNvPr id="2319462" name="任意多边形 2319461"/>
                    <p:cNvSpPr/>
                    <p:nvPr/>
                  </p:nvSpPr>
                  <p:spPr>
                    <a:xfrm rot="4286818">
                      <a:off x="2328" y="2660"/>
                      <a:ext cx="1601" cy="246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319463" name="任意多边形 2319462"/>
                    <p:cNvSpPr/>
                    <p:nvPr/>
                  </p:nvSpPr>
                  <p:spPr>
                    <a:xfrm rot="4286818">
                      <a:off x="3002" y="3746"/>
                      <a:ext cx="859" cy="386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319464" name="组合 2319463"/>
                  <p:cNvGrpSpPr/>
                  <p:nvPr/>
                </p:nvGrpSpPr>
                <p:grpSpPr>
                  <a:xfrm>
                    <a:off x="2893" y="2073"/>
                    <a:ext cx="405" cy="2219"/>
                    <a:chOff x="2819" y="2101"/>
                    <a:chExt cx="405" cy="2219"/>
                  </a:xfrm>
                </p:grpSpPr>
                <p:sp>
                  <p:nvSpPr>
                    <p:cNvPr id="2319465" name="任意多边形 2319464"/>
                    <p:cNvSpPr/>
                    <p:nvPr/>
                  </p:nvSpPr>
                  <p:spPr>
                    <a:xfrm rot="4898956">
                      <a:off x="2206" y="2713"/>
                      <a:ext cx="1471" cy="246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319466" name="任意多边形 2319465"/>
                    <p:cNvSpPr/>
                    <p:nvPr/>
                  </p:nvSpPr>
                  <p:spPr>
                    <a:xfrm rot="4898956">
                      <a:off x="2636" y="3732"/>
                      <a:ext cx="790" cy="386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319467" name="组合 2319466"/>
                  <p:cNvGrpSpPr/>
                  <p:nvPr/>
                </p:nvGrpSpPr>
                <p:grpSpPr>
                  <a:xfrm>
                    <a:off x="2372" y="2107"/>
                    <a:ext cx="426" cy="2185"/>
                    <a:chOff x="2287" y="2135"/>
                    <a:chExt cx="426" cy="2185"/>
                  </a:xfrm>
                </p:grpSpPr>
                <p:sp>
                  <p:nvSpPr>
                    <p:cNvPr id="2319468" name="任意多边形 2319467"/>
                    <p:cNvSpPr/>
                    <p:nvPr/>
                  </p:nvSpPr>
                  <p:spPr>
                    <a:xfrm rot="5755659">
                      <a:off x="1900" y="2759"/>
                      <a:ext cx="1437" cy="188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540000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319469" name="任意多边形 2319468"/>
                    <p:cNvSpPr/>
                    <p:nvPr/>
                  </p:nvSpPr>
                  <p:spPr>
                    <a:xfrm rot="5755659">
                      <a:off x="2049" y="3787"/>
                      <a:ext cx="771" cy="295"/>
                    </a:xfrm>
                    <a:custGeom>
                      <a:avLst/>
                      <a:gdLst/>
                      <a:ahLst/>
                      <a:cxnLst/>
                      <a:rect l="0" t="0" r="0" b="0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  <a:tileRect/>
                    </a:gradFill>
                    <a:ln w="9525">
                      <a:noFill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  <p:grpSp>
            <p:nvGrpSpPr>
              <p:cNvPr id="2319470" name="组合 2319469"/>
              <p:cNvGrpSpPr/>
              <p:nvPr/>
            </p:nvGrpSpPr>
            <p:grpSpPr>
              <a:xfrm>
                <a:off x="74" y="313"/>
                <a:ext cx="5459" cy="3667"/>
                <a:chOff x="74" y="313"/>
                <a:chExt cx="5459" cy="3667"/>
              </a:xfrm>
            </p:grpSpPr>
            <p:grpSp>
              <p:nvGrpSpPr>
                <p:cNvPr id="2319471" name="组合 2319470"/>
                <p:cNvGrpSpPr/>
                <p:nvPr/>
              </p:nvGrpSpPr>
              <p:grpSpPr>
                <a:xfrm>
                  <a:off x="74" y="313"/>
                  <a:ext cx="5459" cy="3667"/>
                  <a:chOff x="74" y="313"/>
                  <a:chExt cx="5459" cy="3667"/>
                </a:xfrm>
              </p:grpSpPr>
              <p:sp>
                <p:nvSpPr>
                  <p:cNvPr id="2319472" name="任意多边形 2319471"/>
                  <p:cNvSpPr/>
                  <p:nvPr/>
                </p:nvSpPr>
                <p:spPr>
                  <a:xfrm flipV="1">
                    <a:off x="2966" y="456"/>
                    <a:ext cx="2567" cy="2046"/>
                  </a:xfrm>
                  <a:custGeom>
                    <a:avLst/>
                    <a:gdLst>
                      <a:gd name="txL" fmla="*/ 0 w 36729"/>
                      <a:gd name="txT" fmla="*/ 0 h 21600"/>
                      <a:gd name="txR" fmla="*/ 36729 w 36729"/>
                      <a:gd name="txB" fmla="*/ 21600 h 21600"/>
                    </a:gdLst>
                    <a:ahLst/>
                    <a:cxnLst>
                      <a:cxn ang="0">
                        <a:pos x="36729" y="10451"/>
                      </a:cxn>
                      <a:cxn ang="180">
                        <a:pos x="0" y="12197"/>
                      </a:cxn>
                      <a:cxn ang="270">
                        <a:pos x="17826" y="0"/>
                      </a:cxn>
                    </a:cxnLst>
                    <a:rect l="txL" t="txT" r="txR" b="txB"/>
                    <a:pathLst>
                      <a:path w="36729" h="21600" fill="none">
                        <a:moveTo>
                          <a:pt x="36729" y="10451"/>
                        </a:moveTo>
                        <a:arcTo wR="21600" hR="21600" stAng="-19863773" swAng="7000918"/>
                      </a:path>
                      <a:path w="36729" h="21600" stroke="0">
                        <a:moveTo>
                          <a:pt x="36729" y="10451"/>
                        </a:moveTo>
                        <a:arcTo wR="21600" hR="21600" stAng="-19863773" swAng="7000918"/>
                        <a:lnTo>
                          <a:pt x="17826" y="0"/>
                        </a:ln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accent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19473" name="任意多边形 2319472"/>
                  <p:cNvSpPr/>
                  <p:nvPr/>
                </p:nvSpPr>
                <p:spPr>
                  <a:xfrm flipH="1">
                    <a:off x="388" y="1601"/>
                    <a:ext cx="2016" cy="2379"/>
                  </a:xfrm>
                  <a:custGeom>
                    <a:avLst/>
                    <a:gdLst>
                      <a:gd name="txL" fmla="*/ 0 w 30473"/>
                      <a:gd name="txT" fmla="*/ 0 h 22305"/>
                      <a:gd name="txR" fmla="*/ 30473 w 30473"/>
                      <a:gd name="txB" fmla="*/ 22305 h 22305"/>
                    </a:gdLst>
                    <a:ahLst/>
                    <a:cxnLst>
                      <a:cxn ang="180">
                        <a:pos x="0" y="1906"/>
                      </a:cxn>
                      <a:cxn ang="0">
                        <a:pos x="30461" y="22304"/>
                      </a:cxn>
                      <a:cxn ang="90">
                        <a:pos x="8873" y="21600"/>
                      </a:cxn>
                    </a:cxnLst>
                    <a:rect l="txL" t="txT" r="txR" b="txB"/>
                    <a:pathLst>
                      <a:path w="30473" h="22305" fill="none">
                        <a:moveTo>
                          <a:pt x="0" y="1906"/>
                        </a:moveTo>
                        <a:arcTo wR="21600" hR="21600" stAng="-6855218" swAng="6967285"/>
                      </a:path>
                      <a:path w="30473" h="22305" stroke="0">
                        <a:moveTo>
                          <a:pt x="0" y="1906"/>
                        </a:moveTo>
                        <a:arcTo wR="21600" hR="21600" stAng="-6855218" swAng="6967285"/>
                        <a:lnTo>
                          <a:pt x="8873" y="21600"/>
                        </a:ln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folHlink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19474" name="任意多边形 2319473"/>
                  <p:cNvSpPr/>
                  <p:nvPr/>
                </p:nvSpPr>
                <p:spPr>
                  <a:xfrm>
                    <a:off x="3029" y="1181"/>
                    <a:ext cx="1426" cy="2379"/>
                  </a:xfrm>
                  <a:custGeom>
                    <a:avLst/>
                    <a:gdLst>
                      <a:gd name="txL" fmla="*/ 0 w 34812"/>
                      <a:gd name="txT" fmla="*/ 0 h 22305"/>
                      <a:gd name="txR" fmla="*/ 34812 w 34812"/>
                      <a:gd name="txB" fmla="*/ 22305 h 22305"/>
                    </a:gdLst>
                    <a:ahLst/>
                    <a:cxnLst>
                      <a:cxn ang="180">
                        <a:pos x="0" y="4512"/>
                      </a:cxn>
                      <a:cxn ang="0">
                        <a:pos x="34800" y="22304"/>
                      </a:cxn>
                      <a:cxn ang="90">
                        <a:pos x="13212" y="21600"/>
                      </a:cxn>
                    </a:cxnLst>
                    <a:rect l="txL" t="txT" r="txR" b="txB"/>
                    <a:pathLst>
                      <a:path w="34812" h="22305" fill="none">
                        <a:moveTo>
                          <a:pt x="0" y="4512"/>
                        </a:moveTo>
                        <a:arcTo wR="21600" hR="21600" stAng="-7662616" swAng="7774684"/>
                      </a:path>
                      <a:path w="34812" h="22305" stroke="0">
                        <a:moveTo>
                          <a:pt x="0" y="4512"/>
                        </a:moveTo>
                        <a:arcTo wR="21600" hR="21600" stAng="-7662616" swAng="7774684"/>
                        <a:lnTo>
                          <a:pt x="13212" y="21600"/>
                        </a:ln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accent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19475" name="任意多边形 2319474"/>
                  <p:cNvSpPr/>
                  <p:nvPr/>
                </p:nvSpPr>
                <p:spPr>
                  <a:xfrm flipH="1">
                    <a:off x="74" y="813"/>
                    <a:ext cx="2540" cy="2379"/>
                  </a:xfrm>
                  <a:custGeom>
                    <a:avLst/>
                    <a:gdLst>
                      <a:gd name="txL" fmla="*/ 0 w 36830"/>
                      <a:gd name="txT" fmla="*/ 0 h 22305"/>
                      <a:gd name="txR" fmla="*/ 36830 w 36830"/>
                      <a:gd name="txB" fmla="*/ 22305 h 22305"/>
                    </a:gdLst>
                    <a:ahLst/>
                    <a:cxnLst>
                      <a:cxn ang="180">
                        <a:pos x="0" y="6282"/>
                      </a:cxn>
                      <a:cxn ang="0">
                        <a:pos x="36818" y="22304"/>
                      </a:cxn>
                      <a:cxn ang="90">
                        <a:pos x="15230" y="21600"/>
                      </a:cxn>
                    </a:cxnLst>
                    <a:rect l="txL" t="txT" r="txR" b="txB"/>
                    <a:pathLst>
                      <a:path w="36830" h="22305" fill="none">
                        <a:moveTo>
                          <a:pt x="0" y="6282"/>
                        </a:moveTo>
                        <a:arcTo wR="21600" hR="21600" stAng="-8090097" swAng="8202165"/>
                      </a:path>
                      <a:path w="36830" h="22305" stroke="0">
                        <a:moveTo>
                          <a:pt x="0" y="6282"/>
                        </a:moveTo>
                        <a:arcTo wR="21600" hR="21600" stAng="-8090097" swAng="8202165"/>
                        <a:lnTo>
                          <a:pt x="15230" y="21600"/>
                        </a:ln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folHlink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19476" name="任意多边形 2319475"/>
                  <p:cNvSpPr/>
                  <p:nvPr/>
                </p:nvSpPr>
                <p:spPr>
                  <a:xfrm flipH="1">
                    <a:off x="790" y="313"/>
                    <a:ext cx="1850" cy="2304"/>
                  </a:xfrm>
                  <a:custGeom>
                    <a:avLst/>
                    <a:gdLst>
                      <a:gd name="txL" fmla="*/ 0 w 31881"/>
                      <a:gd name="txT" fmla="*/ 0 h 21600"/>
                      <a:gd name="txR" fmla="*/ 31881 w 31881"/>
                      <a:gd name="txB" fmla="*/ 21600 h 21600"/>
                    </a:gdLst>
                    <a:ahLst/>
                    <a:cxnLst>
                      <a:cxn ang="180">
                        <a:pos x="0" y="10015"/>
                      </a:cxn>
                      <a:cxn ang="0">
                        <a:pos x="31880" y="4859"/>
                      </a:cxn>
                      <a:cxn ang="90">
                        <a:pos x="18231" y="21600"/>
                      </a:cxn>
                    </a:cxnLst>
                    <a:rect l="txL" t="txT" r="txR" b="txB"/>
                    <a:pathLst>
                      <a:path w="31881" h="21600" fill="none">
                        <a:moveTo>
                          <a:pt x="0" y="10015"/>
                        </a:moveTo>
                        <a:arcTo wR="21600" hR="21600" stAng="-8853950" swAng="5805379"/>
                      </a:path>
                      <a:path w="31881" h="21600" stroke="0">
                        <a:moveTo>
                          <a:pt x="0" y="10015"/>
                        </a:moveTo>
                        <a:arcTo wR="21600" hR="21600" stAng="-8853950" swAng="5805379"/>
                        <a:lnTo>
                          <a:pt x="18231" y="21600"/>
                        </a:ln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accent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19477" name="任意多边形 2319476"/>
                  <p:cNvSpPr/>
                  <p:nvPr/>
                </p:nvSpPr>
                <p:spPr>
                  <a:xfrm>
                    <a:off x="2763" y="1281"/>
                    <a:ext cx="764" cy="2304"/>
                  </a:xfrm>
                  <a:custGeom>
                    <a:avLst/>
                    <a:gdLst>
                      <a:gd name="txL" fmla="*/ 0 w 31146"/>
                      <a:gd name="txT" fmla="*/ 0 h 21600"/>
                      <a:gd name="txR" fmla="*/ 31146 w 31146"/>
                      <a:gd name="txB" fmla="*/ 21600 h 21600"/>
                    </a:gdLst>
                    <a:ahLst/>
                    <a:cxnLst>
                      <a:cxn ang="180">
                        <a:pos x="0" y="4512"/>
                      </a:cxn>
                      <a:cxn ang="0">
                        <a:pos x="31145" y="9560"/>
                      </a:cxn>
                      <a:cxn ang="90">
                        <a:pos x="13212" y="21600"/>
                      </a:cxn>
                    </a:cxnLst>
                    <a:rect l="txL" t="txT" r="txR" b="txB"/>
                    <a:pathLst>
                      <a:path w="31146" h="21600" fill="none">
                        <a:moveTo>
                          <a:pt x="0" y="4512"/>
                        </a:moveTo>
                        <a:arcTo wR="21600" hR="21600" stAng="-7662616" swAng="5630000"/>
                      </a:path>
                      <a:path w="31146" h="21600" stroke="0">
                        <a:moveTo>
                          <a:pt x="0" y="4512"/>
                        </a:moveTo>
                        <a:arcTo wR="21600" hR="21600" stAng="-7662616" swAng="5630000"/>
                        <a:lnTo>
                          <a:pt x="13212" y="21600"/>
                        </a:ln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accent2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19478" name="任意多边形 2319477"/>
                  <p:cNvSpPr/>
                  <p:nvPr/>
                </p:nvSpPr>
                <p:spPr>
                  <a:xfrm flipH="1">
                    <a:off x="1800" y="438"/>
                    <a:ext cx="418" cy="1524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776" h="2368">
                        <a:moveTo>
                          <a:pt x="0" y="64"/>
                        </a:moveTo>
                        <a:cubicBezTo>
                          <a:pt x="112" y="32"/>
                          <a:pt x="224" y="0"/>
                          <a:pt x="240" y="16"/>
                        </a:cubicBezTo>
                        <a:cubicBezTo>
                          <a:pt x="256" y="32"/>
                          <a:pt x="80" y="136"/>
                          <a:pt x="96" y="160"/>
                        </a:cubicBezTo>
                        <a:cubicBezTo>
                          <a:pt x="112" y="184"/>
                          <a:pt x="320" y="136"/>
                          <a:pt x="336" y="160"/>
                        </a:cubicBezTo>
                        <a:cubicBezTo>
                          <a:pt x="352" y="184"/>
                          <a:pt x="184" y="272"/>
                          <a:pt x="192" y="304"/>
                        </a:cubicBezTo>
                        <a:cubicBezTo>
                          <a:pt x="200" y="336"/>
                          <a:pt x="368" y="328"/>
                          <a:pt x="384" y="352"/>
                        </a:cubicBezTo>
                        <a:cubicBezTo>
                          <a:pt x="400" y="376"/>
                          <a:pt x="272" y="424"/>
                          <a:pt x="288" y="448"/>
                        </a:cubicBezTo>
                        <a:cubicBezTo>
                          <a:pt x="304" y="472"/>
                          <a:pt x="464" y="472"/>
                          <a:pt x="480" y="496"/>
                        </a:cubicBezTo>
                        <a:cubicBezTo>
                          <a:pt x="496" y="520"/>
                          <a:pt x="376" y="568"/>
                          <a:pt x="384" y="592"/>
                        </a:cubicBezTo>
                        <a:cubicBezTo>
                          <a:pt x="392" y="616"/>
                          <a:pt x="512" y="616"/>
                          <a:pt x="528" y="640"/>
                        </a:cubicBezTo>
                        <a:cubicBezTo>
                          <a:pt x="544" y="664"/>
                          <a:pt x="472" y="704"/>
                          <a:pt x="480" y="736"/>
                        </a:cubicBezTo>
                        <a:cubicBezTo>
                          <a:pt x="488" y="768"/>
                          <a:pt x="560" y="800"/>
                          <a:pt x="576" y="832"/>
                        </a:cubicBezTo>
                        <a:cubicBezTo>
                          <a:pt x="592" y="864"/>
                          <a:pt x="560" y="888"/>
                          <a:pt x="576" y="928"/>
                        </a:cubicBezTo>
                        <a:cubicBezTo>
                          <a:pt x="592" y="968"/>
                          <a:pt x="664" y="1024"/>
                          <a:pt x="672" y="1072"/>
                        </a:cubicBezTo>
                        <a:cubicBezTo>
                          <a:pt x="680" y="1120"/>
                          <a:pt x="616" y="1176"/>
                          <a:pt x="624" y="1216"/>
                        </a:cubicBezTo>
                        <a:cubicBezTo>
                          <a:pt x="632" y="1256"/>
                          <a:pt x="712" y="1272"/>
                          <a:pt x="720" y="1312"/>
                        </a:cubicBezTo>
                        <a:cubicBezTo>
                          <a:pt x="728" y="1352"/>
                          <a:pt x="672" y="1408"/>
                          <a:pt x="672" y="1456"/>
                        </a:cubicBezTo>
                        <a:cubicBezTo>
                          <a:pt x="672" y="1504"/>
                          <a:pt x="720" y="1560"/>
                          <a:pt x="720" y="1600"/>
                        </a:cubicBezTo>
                        <a:cubicBezTo>
                          <a:pt x="720" y="1640"/>
                          <a:pt x="664" y="1656"/>
                          <a:pt x="672" y="1696"/>
                        </a:cubicBezTo>
                        <a:cubicBezTo>
                          <a:pt x="680" y="1736"/>
                          <a:pt x="760" y="1792"/>
                          <a:pt x="768" y="1840"/>
                        </a:cubicBezTo>
                        <a:cubicBezTo>
                          <a:pt x="776" y="1888"/>
                          <a:pt x="720" y="1928"/>
                          <a:pt x="720" y="1984"/>
                        </a:cubicBezTo>
                        <a:cubicBezTo>
                          <a:pt x="720" y="2040"/>
                          <a:pt x="768" y="2136"/>
                          <a:pt x="768" y="2176"/>
                        </a:cubicBezTo>
                        <a:cubicBezTo>
                          <a:pt x="768" y="2216"/>
                          <a:pt x="720" y="2192"/>
                          <a:pt x="720" y="2224"/>
                        </a:cubicBezTo>
                        <a:cubicBezTo>
                          <a:pt x="720" y="2256"/>
                          <a:pt x="744" y="2312"/>
                          <a:pt x="768" y="2368"/>
                        </a:cubicBezTo>
                      </a:path>
                    </a:pathLst>
                  </a:custGeom>
                  <a:noFill/>
                  <a:ln w="9525" cap="flat" cmpd="sng">
                    <a:solidFill>
                      <a:schemeClr val="folHlink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319479" name="任意多边形 2319478"/>
                <p:cNvSpPr/>
                <p:nvPr/>
              </p:nvSpPr>
              <p:spPr>
                <a:xfrm rot="20253369">
                  <a:off x="3280" y="1529"/>
                  <a:ext cx="442" cy="837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776" h="2368">
                      <a:moveTo>
                        <a:pt x="0" y="64"/>
                      </a:moveTo>
                      <a:cubicBezTo>
                        <a:pt x="112" y="32"/>
                        <a:pt x="224" y="0"/>
                        <a:pt x="240" y="16"/>
                      </a:cubicBezTo>
                      <a:cubicBezTo>
                        <a:pt x="256" y="32"/>
                        <a:pt x="80" y="136"/>
                        <a:pt x="96" y="160"/>
                      </a:cubicBezTo>
                      <a:cubicBezTo>
                        <a:pt x="112" y="184"/>
                        <a:pt x="320" y="136"/>
                        <a:pt x="336" y="160"/>
                      </a:cubicBezTo>
                      <a:cubicBezTo>
                        <a:pt x="352" y="184"/>
                        <a:pt x="184" y="272"/>
                        <a:pt x="192" y="304"/>
                      </a:cubicBezTo>
                      <a:cubicBezTo>
                        <a:pt x="200" y="336"/>
                        <a:pt x="368" y="328"/>
                        <a:pt x="384" y="352"/>
                      </a:cubicBezTo>
                      <a:cubicBezTo>
                        <a:pt x="400" y="376"/>
                        <a:pt x="272" y="424"/>
                        <a:pt x="288" y="448"/>
                      </a:cubicBezTo>
                      <a:cubicBezTo>
                        <a:pt x="304" y="472"/>
                        <a:pt x="464" y="472"/>
                        <a:pt x="480" y="496"/>
                      </a:cubicBezTo>
                      <a:cubicBezTo>
                        <a:pt x="496" y="520"/>
                        <a:pt x="376" y="568"/>
                        <a:pt x="384" y="592"/>
                      </a:cubicBezTo>
                      <a:cubicBezTo>
                        <a:pt x="392" y="616"/>
                        <a:pt x="512" y="616"/>
                        <a:pt x="528" y="640"/>
                      </a:cubicBezTo>
                      <a:cubicBezTo>
                        <a:pt x="544" y="664"/>
                        <a:pt x="472" y="704"/>
                        <a:pt x="480" y="736"/>
                      </a:cubicBezTo>
                      <a:cubicBezTo>
                        <a:pt x="488" y="768"/>
                        <a:pt x="560" y="800"/>
                        <a:pt x="576" y="832"/>
                      </a:cubicBezTo>
                      <a:cubicBezTo>
                        <a:pt x="592" y="864"/>
                        <a:pt x="560" y="888"/>
                        <a:pt x="576" y="928"/>
                      </a:cubicBezTo>
                      <a:cubicBezTo>
                        <a:pt x="592" y="968"/>
                        <a:pt x="664" y="1024"/>
                        <a:pt x="672" y="1072"/>
                      </a:cubicBezTo>
                      <a:cubicBezTo>
                        <a:pt x="680" y="1120"/>
                        <a:pt x="616" y="1176"/>
                        <a:pt x="624" y="1216"/>
                      </a:cubicBezTo>
                      <a:cubicBezTo>
                        <a:pt x="632" y="1256"/>
                        <a:pt x="712" y="1272"/>
                        <a:pt x="720" y="1312"/>
                      </a:cubicBezTo>
                      <a:cubicBezTo>
                        <a:pt x="728" y="1352"/>
                        <a:pt x="672" y="1408"/>
                        <a:pt x="672" y="1456"/>
                      </a:cubicBezTo>
                      <a:cubicBezTo>
                        <a:pt x="672" y="1504"/>
                        <a:pt x="720" y="1560"/>
                        <a:pt x="720" y="1600"/>
                      </a:cubicBezTo>
                      <a:cubicBezTo>
                        <a:pt x="720" y="1640"/>
                        <a:pt x="664" y="1656"/>
                        <a:pt x="672" y="1696"/>
                      </a:cubicBezTo>
                      <a:cubicBezTo>
                        <a:pt x="680" y="1736"/>
                        <a:pt x="760" y="1792"/>
                        <a:pt x="768" y="1840"/>
                      </a:cubicBezTo>
                      <a:cubicBezTo>
                        <a:pt x="776" y="1888"/>
                        <a:pt x="720" y="1928"/>
                        <a:pt x="720" y="1984"/>
                      </a:cubicBezTo>
                      <a:cubicBezTo>
                        <a:pt x="720" y="2040"/>
                        <a:pt x="768" y="2136"/>
                        <a:pt x="768" y="2176"/>
                      </a:cubicBezTo>
                      <a:cubicBezTo>
                        <a:pt x="768" y="2216"/>
                        <a:pt x="720" y="2192"/>
                        <a:pt x="720" y="2224"/>
                      </a:cubicBezTo>
                      <a:cubicBezTo>
                        <a:pt x="720" y="2256"/>
                        <a:pt x="744" y="2312"/>
                        <a:pt x="768" y="2368"/>
                      </a:cubicBezTo>
                    </a:path>
                  </a:pathLst>
                </a:custGeom>
                <a:noFill/>
                <a:ln w="9525" cap="flat" cmpd="sng">
                  <a:solidFill>
                    <a:schemeClr val="accent2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319480" name="组合 2319479"/>
            <p:cNvGrpSpPr/>
            <p:nvPr/>
          </p:nvGrpSpPr>
          <p:grpSpPr>
            <a:xfrm>
              <a:off x="1476" y="449"/>
              <a:ext cx="4038" cy="2966"/>
              <a:chOff x="210" y="337"/>
              <a:chExt cx="5198" cy="3818"/>
            </a:xfrm>
          </p:grpSpPr>
          <p:sp>
            <p:nvSpPr>
              <p:cNvPr id="2319481" name="任意多边形 2319480"/>
              <p:cNvSpPr/>
              <p:nvPr/>
            </p:nvSpPr>
            <p:spPr>
              <a:xfrm flipH="1">
                <a:off x="1934" y="2382"/>
                <a:ext cx="485" cy="1479"/>
              </a:xfrm>
              <a:custGeom>
                <a:avLst/>
                <a:gdLst/>
                <a:ahLst/>
                <a:cxnLst/>
                <a:rect l="0" t="0" r="0" b="0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accent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19482" name="任意多边形 2319481"/>
              <p:cNvSpPr/>
              <p:nvPr/>
            </p:nvSpPr>
            <p:spPr>
              <a:xfrm flipH="1">
                <a:off x="1054" y="1851"/>
                <a:ext cx="2122" cy="2304"/>
              </a:xfrm>
              <a:custGeom>
                <a:avLst/>
                <a:gdLst>
                  <a:gd name="txL" fmla="*/ 0 w 21600"/>
                  <a:gd name="txT" fmla="*/ 0 h 21602"/>
                  <a:gd name="txR" fmla="*/ 21600 w 21600"/>
                  <a:gd name="txB" fmla="*/ 21602 h 21602"/>
                </a:gdLst>
                <a:ahLst/>
                <a:cxnLst>
                  <a:cxn ang="270">
                    <a:pos x="5467" y="0"/>
                  </a:cxn>
                  <a:cxn ang="90">
                    <a:pos x="21588" y="21601"/>
                  </a:cxn>
                  <a:cxn ang="180">
                    <a:pos x="0" y="20897"/>
                  </a:cxn>
                </a:cxnLst>
                <a:rect l="txL" t="txT" r="txR" b="txB"/>
                <a:pathLst>
                  <a:path w="21600" h="21602" fill="none">
                    <a:moveTo>
                      <a:pt x="5467" y="0"/>
                    </a:moveTo>
                    <a:arcTo wR="21600" hR="21600" stAng="-4520344" swAng="4632411"/>
                  </a:path>
                  <a:path w="21600" h="21602" stroke="0">
                    <a:moveTo>
                      <a:pt x="5467" y="0"/>
                    </a:moveTo>
                    <a:arcTo wR="21600" hR="21600" stAng="-4520344" swAng="4632411"/>
                    <a:lnTo>
                      <a:pt x="0" y="20897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19483" name="任意多边形 2319482"/>
              <p:cNvSpPr/>
              <p:nvPr/>
            </p:nvSpPr>
            <p:spPr>
              <a:xfrm flipH="1">
                <a:off x="1266" y="1480"/>
                <a:ext cx="1244" cy="2379"/>
              </a:xfrm>
              <a:custGeom>
                <a:avLst/>
                <a:gdLst>
                  <a:gd name="txL" fmla="*/ 0 w 28940"/>
                  <a:gd name="txT" fmla="*/ 0 h 22305"/>
                  <a:gd name="txR" fmla="*/ 28940 w 28940"/>
                  <a:gd name="txB" fmla="*/ 22305 h 22305"/>
                </a:gdLst>
                <a:ahLst/>
                <a:cxnLst>
                  <a:cxn ang="180">
                    <a:pos x="0" y="1285"/>
                  </a:cxn>
                  <a:cxn ang="0">
                    <a:pos x="28928" y="22304"/>
                  </a:cxn>
                  <a:cxn ang="90">
                    <a:pos x="7340" y="21600"/>
                  </a:cxn>
                </a:cxnLst>
                <a:rect l="txL" t="txT" r="txR" b="txB"/>
                <a:pathLst>
                  <a:path w="28940" h="22305" fill="none">
                    <a:moveTo>
                      <a:pt x="0" y="1285"/>
                    </a:moveTo>
                    <a:arcTo wR="21600" hR="21600" stAng="-6591916" swAng="6703983"/>
                  </a:path>
                  <a:path w="28940" h="22305" stroke="0">
                    <a:moveTo>
                      <a:pt x="0" y="1285"/>
                    </a:moveTo>
                    <a:arcTo wR="21600" hR="21600" stAng="-6591916" swAng="6703983"/>
                    <a:lnTo>
                      <a:pt x="7340" y="2160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19484" name="任意多边形 2319483"/>
              <p:cNvSpPr/>
              <p:nvPr/>
            </p:nvSpPr>
            <p:spPr>
              <a:xfrm flipH="1">
                <a:off x="210" y="1168"/>
                <a:ext cx="2376" cy="2379"/>
              </a:xfrm>
              <a:custGeom>
                <a:avLst/>
                <a:gdLst>
                  <a:gd name="txL" fmla="*/ 0 w 34455"/>
                  <a:gd name="txT" fmla="*/ 0 h 22305"/>
                  <a:gd name="txR" fmla="*/ 34455 w 34455"/>
                  <a:gd name="txB" fmla="*/ 22305 h 22305"/>
                </a:gdLst>
                <a:ahLst/>
                <a:cxnLst>
                  <a:cxn ang="180">
                    <a:pos x="0" y="4241"/>
                  </a:cxn>
                  <a:cxn ang="0">
                    <a:pos x="34443" y="22304"/>
                  </a:cxn>
                  <a:cxn ang="90">
                    <a:pos x="12855" y="21600"/>
                  </a:cxn>
                </a:cxnLst>
                <a:rect l="txL" t="txT" r="txR" b="txB"/>
                <a:pathLst>
                  <a:path w="34455" h="22305" fill="none">
                    <a:moveTo>
                      <a:pt x="0" y="4241"/>
                    </a:moveTo>
                    <a:arcTo wR="21600" hR="21600" stAng="-7591281" swAng="7703349"/>
                  </a:path>
                  <a:path w="34455" h="22305" stroke="0">
                    <a:moveTo>
                      <a:pt x="0" y="4241"/>
                    </a:moveTo>
                    <a:arcTo wR="21600" hR="21600" stAng="-7591281" swAng="7703349"/>
                    <a:lnTo>
                      <a:pt x="12855" y="2160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19485" name="任意多边形 2319484"/>
              <p:cNvSpPr/>
              <p:nvPr/>
            </p:nvSpPr>
            <p:spPr>
              <a:xfrm>
                <a:off x="2840" y="1503"/>
                <a:ext cx="381" cy="2379"/>
              </a:xfrm>
              <a:custGeom>
                <a:avLst/>
                <a:gdLst>
                  <a:gd name="txL" fmla="*/ 0 w 34812"/>
                  <a:gd name="txT" fmla="*/ 0 h 22305"/>
                  <a:gd name="txR" fmla="*/ 34812 w 34812"/>
                  <a:gd name="txB" fmla="*/ 22305 h 22305"/>
                </a:gdLst>
                <a:ahLst/>
                <a:cxnLst>
                  <a:cxn ang="180">
                    <a:pos x="0" y="4512"/>
                  </a:cxn>
                  <a:cxn ang="0">
                    <a:pos x="34800" y="22304"/>
                  </a:cxn>
                  <a:cxn ang="90">
                    <a:pos x="13212" y="21600"/>
                  </a:cxn>
                </a:cxnLst>
                <a:rect l="txL" t="txT" r="txR" b="txB"/>
                <a:pathLst>
                  <a:path w="34812" h="22305" fill="none">
                    <a:moveTo>
                      <a:pt x="0" y="4512"/>
                    </a:moveTo>
                    <a:arcTo wR="21600" hR="21600" stAng="-7662616" swAng="7774684"/>
                  </a:path>
                  <a:path w="34812" h="22305" stroke="0">
                    <a:moveTo>
                      <a:pt x="0" y="4512"/>
                    </a:moveTo>
                    <a:arcTo wR="21600" hR="21600" stAng="-7662616" swAng="7774684"/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19486" name="任意多边形 2319485"/>
              <p:cNvSpPr/>
              <p:nvPr/>
            </p:nvSpPr>
            <p:spPr>
              <a:xfrm>
                <a:off x="2940" y="1492"/>
                <a:ext cx="1004" cy="2379"/>
              </a:xfrm>
              <a:custGeom>
                <a:avLst/>
                <a:gdLst>
                  <a:gd name="txL" fmla="*/ 0 w 34812"/>
                  <a:gd name="txT" fmla="*/ 0 h 22305"/>
                  <a:gd name="txR" fmla="*/ 34812 w 34812"/>
                  <a:gd name="txB" fmla="*/ 22305 h 22305"/>
                </a:gdLst>
                <a:ahLst/>
                <a:cxnLst>
                  <a:cxn ang="180">
                    <a:pos x="0" y="4512"/>
                  </a:cxn>
                  <a:cxn ang="0">
                    <a:pos x="34800" y="22304"/>
                  </a:cxn>
                  <a:cxn ang="90">
                    <a:pos x="13212" y="21600"/>
                  </a:cxn>
                </a:cxnLst>
                <a:rect l="txL" t="txT" r="txR" b="txB"/>
                <a:pathLst>
                  <a:path w="34812" h="22305" fill="none">
                    <a:moveTo>
                      <a:pt x="0" y="4512"/>
                    </a:moveTo>
                    <a:arcTo wR="21600" hR="21600" stAng="-7662616" swAng="7774684"/>
                  </a:path>
                  <a:path w="34812" h="22305" stroke="0">
                    <a:moveTo>
                      <a:pt x="0" y="4512"/>
                    </a:moveTo>
                    <a:arcTo wR="21600" hR="21600" stAng="-7662616" swAng="7774684"/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19487" name="任意多边形 2319486"/>
              <p:cNvSpPr/>
              <p:nvPr/>
            </p:nvSpPr>
            <p:spPr>
              <a:xfrm>
                <a:off x="3301" y="2635"/>
                <a:ext cx="485" cy="1479"/>
              </a:xfrm>
              <a:custGeom>
                <a:avLst/>
                <a:gdLst/>
                <a:ahLst/>
                <a:cxnLst/>
                <a:rect l="0" t="0" r="0" b="0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accent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19488" name="任意多边形 2319487"/>
              <p:cNvSpPr/>
              <p:nvPr/>
            </p:nvSpPr>
            <p:spPr>
              <a:xfrm rot="-1939245" flipV="1">
                <a:off x="2546" y="2150"/>
                <a:ext cx="442" cy="837"/>
              </a:xfrm>
              <a:custGeom>
                <a:avLst/>
                <a:gdLst/>
                <a:ahLst/>
                <a:cxnLst/>
                <a:rect l="0" t="0" r="0" b="0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19489" name="任意多边形 2319488"/>
              <p:cNvSpPr/>
              <p:nvPr/>
            </p:nvSpPr>
            <p:spPr>
              <a:xfrm flipH="1">
                <a:off x="489" y="2504"/>
                <a:ext cx="1085" cy="1524"/>
              </a:xfrm>
              <a:custGeom>
                <a:avLst/>
                <a:gdLst/>
                <a:ahLst/>
                <a:cxnLst/>
                <a:rect l="0" t="0" r="0" b="0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19490" name="任意多边形 2319489"/>
              <p:cNvSpPr/>
              <p:nvPr/>
            </p:nvSpPr>
            <p:spPr>
              <a:xfrm flipH="1">
                <a:off x="1000" y="893"/>
                <a:ext cx="696" cy="1524"/>
              </a:xfrm>
              <a:custGeom>
                <a:avLst/>
                <a:gdLst/>
                <a:ahLst/>
                <a:cxnLst/>
                <a:rect l="0" t="0" r="0" b="0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19491" name="任意多边形 2319490"/>
              <p:cNvSpPr/>
              <p:nvPr/>
            </p:nvSpPr>
            <p:spPr>
              <a:xfrm>
                <a:off x="4401" y="2280"/>
                <a:ext cx="1007" cy="1601"/>
              </a:xfrm>
              <a:custGeom>
                <a:avLst/>
                <a:gdLst/>
                <a:ahLst/>
                <a:cxnLst/>
                <a:rect l="0" t="0" r="0" b="0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accent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19492" name="任意多边形 2319491"/>
              <p:cNvSpPr/>
              <p:nvPr/>
            </p:nvSpPr>
            <p:spPr>
              <a:xfrm>
                <a:off x="3878" y="1470"/>
                <a:ext cx="1518" cy="1067"/>
              </a:xfrm>
              <a:custGeom>
                <a:avLst/>
                <a:gdLst/>
                <a:ahLst/>
                <a:cxnLst/>
                <a:rect l="0" t="0" r="0" b="0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19493" name="任意多边形 2319492"/>
              <p:cNvSpPr/>
              <p:nvPr/>
            </p:nvSpPr>
            <p:spPr>
              <a:xfrm>
                <a:off x="3934" y="337"/>
                <a:ext cx="663" cy="1434"/>
              </a:xfrm>
              <a:custGeom>
                <a:avLst/>
                <a:gdLst/>
                <a:ahLst/>
                <a:cxnLst/>
                <a:rect l="0" t="0" r="0" b="0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19494" name="任意多边形 2319493"/>
              <p:cNvSpPr/>
              <p:nvPr/>
            </p:nvSpPr>
            <p:spPr>
              <a:xfrm rot="-20253369" flipH="1">
                <a:off x="1702" y="1506"/>
                <a:ext cx="442" cy="837"/>
              </a:xfrm>
              <a:custGeom>
                <a:avLst/>
                <a:gdLst/>
                <a:ahLst/>
                <a:cxnLst/>
                <a:rect l="0" t="0" r="0" b="0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2319495" name="标题 2319494"/>
          <p:cNvSpPr>
            <a:spLocks noGrp="1"/>
          </p:cNvSpPr>
          <p:nvPr>
            <p:ph type="ctrTitle" sz="quarter"/>
          </p:nvPr>
        </p:nvSpPr>
        <p:spPr>
          <a:xfrm>
            <a:off x="685800" y="1827213"/>
            <a:ext cx="7772400" cy="162718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/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2319496" name="副标题 2319495"/>
          <p:cNvSpPr>
            <a:spLocks noGrp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 dirty="0"/>
              <a:t>单击此处编辑母版副标题样式</a:t>
            </a:r>
          </a:p>
        </p:txBody>
      </p:sp>
      <p:sp>
        <p:nvSpPr>
          <p:cNvPr id="2319497" name="日期占位符 2319496"/>
          <p:cNvSpPr>
            <a:spLocks noGrp="1"/>
          </p:cNvSpPr>
          <p:nvPr>
            <p:ph type="dt" sz="quarter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 b="0">
                <a:latin typeface="Arial Black" panose="020B0A04020102020204" pitchFamily="34" charset="0"/>
              </a:defRPr>
            </a:lvl1pPr>
          </a:lstStyle>
          <a:p>
            <a:pPr>
              <a:buClr>
                <a:schemeClr val="bg1"/>
              </a:buClr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319498" name="页脚占位符 2319497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 b="0">
                <a:latin typeface="Arial Black" panose="020B0A04020102020204" pitchFamily="34" charset="0"/>
              </a:defRPr>
            </a:lvl1pPr>
          </a:lstStyle>
          <a:p>
            <a:pPr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2319499" name="灯片编号占位符 2319498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 b="0">
                <a:latin typeface="Arial Black" panose="020B0A04020102020204" pitchFamily="34" charset="0"/>
              </a:defRPr>
            </a:lvl1pPr>
          </a:lstStyle>
          <a:p>
            <a:pPr>
              <a:buClr>
                <a:schemeClr val="bg1"/>
              </a:buClr>
            </a:pPr>
            <a:fld id="{9A0DB2DC-4C9A-4742-B13C-FB6460FD3503}" type="slidenum">
              <a:rPr lang="zh-CN" altLang="en-US" dirty="0"/>
              <a:pPr>
                <a:buClr>
                  <a:schemeClr val="bg1"/>
                </a:buClr>
              </a:p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9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194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194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19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94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94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19495" grpId="0"/>
      <p:bldP spid="2319496" grpId="0" build="p"/>
    </p:bldLst>
  </p:timing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  <a:pPr lvl="0">
                <a:buClr>
                  <a:schemeClr val="bg1"/>
                </a:buClr>
              </a:p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wip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  <a:pPr lvl="0">
                <a:buClr>
                  <a:schemeClr val="bg1"/>
                </a:buClr>
              </a:p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wip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  <a:pPr lvl="0">
                <a:buClr>
                  <a:schemeClr val="bg1"/>
                </a:buClr>
              </a:p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wip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  <a:pPr lvl="0">
                <a:buClr>
                  <a:schemeClr val="bg1"/>
                </a:buClr>
              </a:p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wip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  <a:pPr lvl="0">
                <a:buClr>
                  <a:schemeClr val="bg1"/>
                </a:buClr>
              </a:p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wip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  <a:pPr lvl="0">
                <a:buClr>
                  <a:schemeClr val="bg1"/>
                </a:buClr>
              </a:p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wip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  <a:pPr lvl="0">
                <a:buClr>
                  <a:schemeClr val="bg1"/>
                </a:buClr>
              </a:p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  <a:pPr lvl="0">
                <a:buClr>
                  <a:schemeClr val="bg1"/>
                </a:buClr>
              </a:p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wip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  <a:pPr lvl="0">
                <a:buClr>
                  <a:schemeClr val="bg1"/>
                </a:buClr>
              </a:p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wip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301625"/>
            <a:ext cx="1943100" cy="57943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301625"/>
            <a:ext cx="5716657" cy="57943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  <a:pPr lvl="0">
                <a:buClr>
                  <a:schemeClr val="bg1"/>
                </a:buClr>
              </a:p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wip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41890" name="组合 2341889"/>
          <p:cNvGrpSpPr/>
          <p:nvPr/>
        </p:nvGrpSpPr>
        <p:grpSpPr>
          <a:xfrm>
            <a:off x="0" y="3902075"/>
            <a:ext cx="3400425" cy="2949575"/>
            <a:chOff x="0" y="2458"/>
            <a:chExt cx="2142" cy="1858"/>
          </a:xfrm>
        </p:grpSpPr>
        <p:sp>
          <p:nvSpPr>
            <p:cNvPr id="2341891" name="任意多边形 2341890"/>
            <p:cNvSpPr/>
            <p:nvPr/>
          </p:nvSpPr>
          <p:spPr>
            <a:xfrm>
              <a:off x="0" y="2508"/>
              <a:ext cx="2142" cy="1804"/>
            </a:xfrm>
            <a:custGeom>
              <a:avLst/>
              <a:gdLst/>
              <a:ahLst/>
              <a:cxnLst/>
              <a:rect l="0" t="0" r="0" b="0"/>
              <a:pathLst>
                <a:path w="2135" h="1804">
                  <a:moveTo>
                    <a:pt x="329" y="66"/>
                  </a:moveTo>
                  <a:lnTo>
                    <a:pt x="161" y="3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61" y="42"/>
                  </a:lnTo>
                  <a:lnTo>
                    <a:pt x="323" y="78"/>
                  </a:lnTo>
                  <a:lnTo>
                    <a:pt x="556" y="150"/>
                  </a:lnTo>
                  <a:lnTo>
                    <a:pt x="777" y="245"/>
                  </a:lnTo>
                  <a:lnTo>
                    <a:pt x="993" y="365"/>
                  </a:lnTo>
                  <a:lnTo>
                    <a:pt x="1196" y="503"/>
                  </a:lnTo>
                  <a:lnTo>
                    <a:pt x="1381" y="653"/>
                  </a:lnTo>
                  <a:lnTo>
                    <a:pt x="1555" y="827"/>
                  </a:lnTo>
                  <a:lnTo>
                    <a:pt x="1710" y="1019"/>
                  </a:lnTo>
                  <a:lnTo>
                    <a:pt x="1854" y="1229"/>
                  </a:lnTo>
                  <a:lnTo>
                    <a:pt x="1937" y="1366"/>
                  </a:lnTo>
                  <a:lnTo>
                    <a:pt x="2009" y="1510"/>
                  </a:lnTo>
                  <a:lnTo>
                    <a:pt x="2069" y="1654"/>
                  </a:lnTo>
                  <a:lnTo>
                    <a:pt x="2123" y="1804"/>
                  </a:lnTo>
                  <a:lnTo>
                    <a:pt x="2135" y="1804"/>
                  </a:lnTo>
                  <a:lnTo>
                    <a:pt x="2081" y="1654"/>
                  </a:lnTo>
                  <a:lnTo>
                    <a:pt x="2021" y="1510"/>
                  </a:lnTo>
                  <a:lnTo>
                    <a:pt x="1949" y="1366"/>
                  </a:lnTo>
                  <a:lnTo>
                    <a:pt x="1866" y="1223"/>
                  </a:lnTo>
                  <a:lnTo>
                    <a:pt x="1722" y="1013"/>
                  </a:lnTo>
                  <a:lnTo>
                    <a:pt x="1561" y="821"/>
                  </a:lnTo>
                  <a:lnTo>
                    <a:pt x="1387" y="647"/>
                  </a:lnTo>
                  <a:lnTo>
                    <a:pt x="1202" y="491"/>
                  </a:lnTo>
                  <a:lnTo>
                    <a:pt x="999" y="353"/>
                  </a:lnTo>
                  <a:lnTo>
                    <a:pt x="783" y="239"/>
                  </a:lnTo>
                  <a:lnTo>
                    <a:pt x="562" y="138"/>
                  </a:lnTo>
                  <a:lnTo>
                    <a:pt x="329" y="66"/>
                  </a:lnTo>
                  <a:lnTo>
                    <a:pt x="329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41892" name="任意多边形 2341891"/>
            <p:cNvSpPr/>
            <p:nvPr/>
          </p:nvSpPr>
          <p:spPr>
            <a:xfrm>
              <a:off x="0" y="2458"/>
              <a:ext cx="1854" cy="1858"/>
            </a:xfrm>
            <a:custGeom>
              <a:avLst/>
              <a:gdLst/>
              <a:ahLst/>
              <a:cxnLst/>
              <a:rect l="0" t="0" r="0" b="0"/>
              <a:pathLst>
                <a:path w="1854" h="1858">
                  <a:moveTo>
                    <a:pt x="1854" y="1858"/>
                  </a:moveTo>
                  <a:lnTo>
                    <a:pt x="0" y="1858"/>
                  </a:lnTo>
                  <a:lnTo>
                    <a:pt x="0" y="0"/>
                  </a:lnTo>
                  <a:lnTo>
                    <a:pt x="1854" y="1858"/>
                  </a:lnTo>
                  <a:lnTo>
                    <a:pt x="1854" y="185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41893" name="任意多边形 2341892"/>
            <p:cNvSpPr/>
            <p:nvPr/>
          </p:nvSpPr>
          <p:spPr>
            <a:xfrm>
              <a:off x="0" y="2735"/>
              <a:ext cx="1745" cy="1577"/>
            </a:xfrm>
            <a:custGeom>
              <a:avLst/>
              <a:gdLst/>
              <a:ahLst/>
              <a:cxnLst/>
              <a:rect l="0" t="0" r="0" b="0"/>
              <a:pathLst>
                <a:path w="1745" h="1577">
                  <a:moveTo>
                    <a:pt x="1640" y="1377"/>
                  </a:moveTo>
                  <a:lnTo>
                    <a:pt x="1692" y="1479"/>
                  </a:lnTo>
                  <a:lnTo>
                    <a:pt x="1732" y="1577"/>
                  </a:lnTo>
                  <a:lnTo>
                    <a:pt x="1745" y="1577"/>
                  </a:lnTo>
                  <a:lnTo>
                    <a:pt x="1703" y="1469"/>
                  </a:lnTo>
                  <a:lnTo>
                    <a:pt x="1649" y="1367"/>
                  </a:lnTo>
                  <a:lnTo>
                    <a:pt x="1535" y="1157"/>
                  </a:lnTo>
                  <a:lnTo>
                    <a:pt x="1395" y="951"/>
                  </a:lnTo>
                  <a:lnTo>
                    <a:pt x="1236" y="756"/>
                  </a:lnTo>
                  <a:lnTo>
                    <a:pt x="1061" y="582"/>
                  </a:lnTo>
                  <a:lnTo>
                    <a:pt x="876" y="426"/>
                  </a:lnTo>
                  <a:lnTo>
                    <a:pt x="672" y="294"/>
                  </a:lnTo>
                  <a:lnTo>
                    <a:pt x="455" y="174"/>
                  </a:lnTo>
                  <a:lnTo>
                    <a:pt x="234" y="7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222" y="89"/>
                  </a:lnTo>
                  <a:lnTo>
                    <a:pt x="446" y="185"/>
                  </a:lnTo>
                  <a:lnTo>
                    <a:pt x="662" y="305"/>
                  </a:lnTo>
                  <a:lnTo>
                    <a:pt x="866" y="437"/>
                  </a:lnTo>
                  <a:lnTo>
                    <a:pt x="1052" y="593"/>
                  </a:lnTo>
                  <a:lnTo>
                    <a:pt x="1226" y="767"/>
                  </a:lnTo>
                  <a:lnTo>
                    <a:pt x="1385" y="960"/>
                  </a:lnTo>
                  <a:lnTo>
                    <a:pt x="1526" y="1167"/>
                  </a:lnTo>
                  <a:lnTo>
                    <a:pt x="1640" y="1377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41894" name="任意多边形 2341893"/>
            <p:cNvSpPr/>
            <p:nvPr/>
          </p:nvSpPr>
          <p:spPr>
            <a:xfrm>
              <a:off x="0" y="2544"/>
              <a:ext cx="1745" cy="1768"/>
            </a:xfrm>
            <a:custGeom>
              <a:avLst/>
              <a:gdLst/>
              <a:ahLst/>
              <a:cxnLst/>
              <a:rect l="0" t="0" r="0" b="0"/>
              <a:pathLst>
                <a:path w="1745" h="1768">
                  <a:moveTo>
                    <a:pt x="0" y="0"/>
                  </a:moveTo>
                  <a:lnTo>
                    <a:pt x="0" y="12"/>
                  </a:lnTo>
                  <a:lnTo>
                    <a:pt x="210" y="88"/>
                  </a:lnTo>
                  <a:lnTo>
                    <a:pt x="426" y="190"/>
                  </a:lnTo>
                  <a:lnTo>
                    <a:pt x="630" y="304"/>
                  </a:lnTo>
                  <a:lnTo>
                    <a:pt x="818" y="442"/>
                  </a:lnTo>
                  <a:lnTo>
                    <a:pt x="998" y="592"/>
                  </a:lnTo>
                  <a:lnTo>
                    <a:pt x="1164" y="766"/>
                  </a:lnTo>
                  <a:lnTo>
                    <a:pt x="1310" y="942"/>
                  </a:lnTo>
                  <a:lnTo>
                    <a:pt x="1454" y="1146"/>
                  </a:lnTo>
                  <a:lnTo>
                    <a:pt x="1536" y="1298"/>
                  </a:lnTo>
                  <a:lnTo>
                    <a:pt x="1614" y="1456"/>
                  </a:lnTo>
                  <a:lnTo>
                    <a:pt x="1682" y="1616"/>
                  </a:lnTo>
                  <a:lnTo>
                    <a:pt x="1733" y="1768"/>
                  </a:lnTo>
                  <a:lnTo>
                    <a:pt x="1745" y="1768"/>
                  </a:lnTo>
                  <a:lnTo>
                    <a:pt x="1691" y="1606"/>
                  </a:lnTo>
                  <a:lnTo>
                    <a:pt x="1623" y="1445"/>
                  </a:lnTo>
                  <a:lnTo>
                    <a:pt x="1547" y="1288"/>
                  </a:lnTo>
                  <a:lnTo>
                    <a:pt x="1463" y="1136"/>
                  </a:lnTo>
                  <a:lnTo>
                    <a:pt x="1320" y="932"/>
                  </a:lnTo>
                  <a:lnTo>
                    <a:pt x="1173" y="755"/>
                  </a:lnTo>
                  <a:lnTo>
                    <a:pt x="1008" y="581"/>
                  </a:lnTo>
                  <a:lnTo>
                    <a:pt x="827" y="431"/>
                  </a:lnTo>
                  <a:lnTo>
                    <a:pt x="642" y="293"/>
                  </a:lnTo>
                  <a:lnTo>
                    <a:pt x="437" y="179"/>
                  </a:lnTo>
                  <a:lnTo>
                    <a:pt x="222" y="7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41895" name="椭圆 2341894"/>
            <p:cNvSpPr/>
            <p:nvPr/>
          </p:nvSpPr>
          <p:spPr>
            <a:xfrm>
              <a:off x="209" y="2784"/>
              <a:ext cx="86" cy="86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41896" name="椭圆 2341895"/>
            <p:cNvSpPr/>
            <p:nvPr/>
          </p:nvSpPr>
          <p:spPr>
            <a:xfrm>
              <a:off x="1536" y="3884"/>
              <a:ext cx="92" cy="9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41897" name="椭圆 2341896"/>
            <p:cNvSpPr/>
            <p:nvPr/>
          </p:nvSpPr>
          <p:spPr>
            <a:xfrm>
              <a:off x="791" y="2723"/>
              <a:ext cx="121" cy="12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341898" name="标题 2341897"/>
          <p:cNvSpPr>
            <a:spLocks noGrp="1"/>
          </p:cNvSpPr>
          <p:nvPr>
            <p:ph type="ctrTitle" sz="quarter"/>
          </p:nvPr>
        </p:nvSpPr>
        <p:spPr>
          <a:xfrm>
            <a:off x="685800" y="1873250"/>
            <a:ext cx="7772400" cy="155575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/>
          <a:lstStyle>
            <a:lvl1pPr lvl="0">
              <a:defRPr sz="4800"/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2341899" name="副标题 2341898"/>
          <p:cNvSpPr>
            <a:spLocks noGrp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 dirty="0"/>
              <a:t>单击此处编辑母版副标题样式</a:t>
            </a:r>
          </a:p>
        </p:txBody>
      </p:sp>
      <p:sp>
        <p:nvSpPr>
          <p:cNvPr id="2341900" name="日期占位符 2341899"/>
          <p:cNvSpPr>
            <a:spLocks noGrp="1"/>
          </p:cNvSpPr>
          <p:nvPr>
            <p:ph type="dt" sz="quarter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000" b="0"/>
            </a:lvl1pPr>
          </a:lstStyle>
          <a:p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2341901" name="页脚占位符 2341900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000" b="0"/>
            </a:lvl1pPr>
          </a:lstStyle>
          <a:p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2341902" name="灯片编号占位符 2341901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000" b="0"/>
            </a:lvl1pPr>
          </a:lstStyle>
          <a:p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307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307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52930" cy="58531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307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307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05378" name="组合 2405377"/>
          <p:cNvGrpSpPr/>
          <p:nvPr/>
        </p:nvGrpSpPr>
        <p:grpSpPr>
          <a:xfrm>
            <a:off x="0" y="3902075"/>
            <a:ext cx="3400425" cy="2949575"/>
            <a:chOff x="0" y="2458"/>
            <a:chExt cx="2142" cy="1858"/>
          </a:xfrm>
        </p:grpSpPr>
        <p:sp>
          <p:nvSpPr>
            <p:cNvPr id="2405379" name="任意多边形 2405378"/>
            <p:cNvSpPr/>
            <p:nvPr/>
          </p:nvSpPr>
          <p:spPr>
            <a:xfrm>
              <a:off x="0" y="2508"/>
              <a:ext cx="2142" cy="1804"/>
            </a:xfrm>
            <a:custGeom>
              <a:avLst/>
              <a:gdLst/>
              <a:ahLst/>
              <a:cxnLst/>
              <a:rect l="0" t="0" r="0" b="0"/>
              <a:pathLst>
                <a:path w="2135" h="1804">
                  <a:moveTo>
                    <a:pt x="329" y="66"/>
                  </a:moveTo>
                  <a:lnTo>
                    <a:pt x="161" y="3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61" y="42"/>
                  </a:lnTo>
                  <a:lnTo>
                    <a:pt x="323" y="78"/>
                  </a:lnTo>
                  <a:lnTo>
                    <a:pt x="556" y="150"/>
                  </a:lnTo>
                  <a:lnTo>
                    <a:pt x="777" y="245"/>
                  </a:lnTo>
                  <a:lnTo>
                    <a:pt x="993" y="365"/>
                  </a:lnTo>
                  <a:lnTo>
                    <a:pt x="1196" y="503"/>
                  </a:lnTo>
                  <a:lnTo>
                    <a:pt x="1381" y="653"/>
                  </a:lnTo>
                  <a:lnTo>
                    <a:pt x="1555" y="827"/>
                  </a:lnTo>
                  <a:lnTo>
                    <a:pt x="1710" y="1019"/>
                  </a:lnTo>
                  <a:lnTo>
                    <a:pt x="1854" y="1229"/>
                  </a:lnTo>
                  <a:lnTo>
                    <a:pt x="1937" y="1366"/>
                  </a:lnTo>
                  <a:lnTo>
                    <a:pt x="2009" y="1510"/>
                  </a:lnTo>
                  <a:lnTo>
                    <a:pt x="2069" y="1654"/>
                  </a:lnTo>
                  <a:lnTo>
                    <a:pt x="2123" y="1804"/>
                  </a:lnTo>
                  <a:lnTo>
                    <a:pt x="2135" y="1804"/>
                  </a:lnTo>
                  <a:lnTo>
                    <a:pt x="2081" y="1654"/>
                  </a:lnTo>
                  <a:lnTo>
                    <a:pt x="2021" y="1510"/>
                  </a:lnTo>
                  <a:lnTo>
                    <a:pt x="1949" y="1366"/>
                  </a:lnTo>
                  <a:lnTo>
                    <a:pt x="1866" y="1223"/>
                  </a:lnTo>
                  <a:lnTo>
                    <a:pt x="1722" y="1013"/>
                  </a:lnTo>
                  <a:lnTo>
                    <a:pt x="1561" y="821"/>
                  </a:lnTo>
                  <a:lnTo>
                    <a:pt x="1387" y="647"/>
                  </a:lnTo>
                  <a:lnTo>
                    <a:pt x="1202" y="491"/>
                  </a:lnTo>
                  <a:lnTo>
                    <a:pt x="999" y="353"/>
                  </a:lnTo>
                  <a:lnTo>
                    <a:pt x="783" y="239"/>
                  </a:lnTo>
                  <a:lnTo>
                    <a:pt x="562" y="138"/>
                  </a:lnTo>
                  <a:lnTo>
                    <a:pt x="329" y="66"/>
                  </a:lnTo>
                  <a:lnTo>
                    <a:pt x="329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5380" name="任意多边形 2405379"/>
            <p:cNvSpPr/>
            <p:nvPr/>
          </p:nvSpPr>
          <p:spPr>
            <a:xfrm>
              <a:off x="0" y="2458"/>
              <a:ext cx="1854" cy="1858"/>
            </a:xfrm>
            <a:custGeom>
              <a:avLst/>
              <a:gdLst/>
              <a:ahLst/>
              <a:cxnLst/>
              <a:rect l="0" t="0" r="0" b="0"/>
              <a:pathLst>
                <a:path w="1854" h="1858">
                  <a:moveTo>
                    <a:pt x="1854" y="1858"/>
                  </a:moveTo>
                  <a:lnTo>
                    <a:pt x="0" y="1858"/>
                  </a:lnTo>
                  <a:lnTo>
                    <a:pt x="0" y="0"/>
                  </a:lnTo>
                  <a:lnTo>
                    <a:pt x="1854" y="1858"/>
                  </a:lnTo>
                  <a:lnTo>
                    <a:pt x="1854" y="185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5381" name="任意多边形 2405380"/>
            <p:cNvSpPr/>
            <p:nvPr/>
          </p:nvSpPr>
          <p:spPr>
            <a:xfrm>
              <a:off x="0" y="2735"/>
              <a:ext cx="1745" cy="1577"/>
            </a:xfrm>
            <a:custGeom>
              <a:avLst/>
              <a:gdLst/>
              <a:ahLst/>
              <a:cxnLst/>
              <a:rect l="0" t="0" r="0" b="0"/>
              <a:pathLst>
                <a:path w="1745" h="1577">
                  <a:moveTo>
                    <a:pt x="1640" y="1377"/>
                  </a:moveTo>
                  <a:lnTo>
                    <a:pt x="1692" y="1479"/>
                  </a:lnTo>
                  <a:lnTo>
                    <a:pt x="1732" y="1577"/>
                  </a:lnTo>
                  <a:lnTo>
                    <a:pt x="1745" y="1577"/>
                  </a:lnTo>
                  <a:lnTo>
                    <a:pt x="1703" y="1469"/>
                  </a:lnTo>
                  <a:lnTo>
                    <a:pt x="1649" y="1367"/>
                  </a:lnTo>
                  <a:lnTo>
                    <a:pt x="1535" y="1157"/>
                  </a:lnTo>
                  <a:lnTo>
                    <a:pt x="1395" y="951"/>
                  </a:lnTo>
                  <a:lnTo>
                    <a:pt x="1236" y="756"/>
                  </a:lnTo>
                  <a:lnTo>
                    <a:pt x="1061" y="582"/>
                  </a:lnTo>
                  <a:lnTo>
                    <a:pt x="876" y="426"/>
                  </a:lnTo>
                  <a:lnTo>
                    <a:pt x="672" y="294"/>
                  </a:lnTo>
                  <a:lnTo>
                    <a:pt x="455" y="174"/>
                  </a:lnTo>
                  <a:lnTo>
                    <a:pt x="234" y="7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222" y="89"/>
                  </a:lnTo>
                  <a:lnTo>
                    <a:pt x="446" y="185"/>
                  </a:lnTo>
                  <a:lnTo>
                    <a:pt x="662" y="305"/>
                  </a:lnTo>
                  <a:lnTo>
                    <a:pt x="866" y="437"/>
                  </a:lnTo>
                  <a:lnTo>
                    <a:pt x="1052" y="593"/>
                  </a:lnTo>
                  <a:lnTo>
                    <a:pt x="1226" y="767"/>
                  </a:lnTo>
                  <a:lnTo>
                    <a:pt x="1385" y="960"/>
                  </a:lnTo>
                  <a:lnTo>
                    <a:pt x="1526" y="1167"/>
                  </a:lnTo>
                  <a:lnTo>
                    <a:pt x="1640" y="1377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5382" name="任意多边形 2405381"/>
            <p:cNvSpPr/>
            <p:nvPr/>
          </p:nvSpPr>
          <p:spPr>
            <a:xfrm>
              <a:off x="0" y="2544"/>
              <a:ext cx="1745" cy="1768"/>
            </a:xfrm>
            <a:custGeom>
              <a:avLst/>
              <a:gdLst/>
              <a:ahLst/>
              <a:cxnLst/>
              <a:rect l="0" t="0" r="0" b="0"/>
              <a:pathLst>
                <a:path w="1745" h="1768">
                  <a:moveTo>
                    <a:pt x="0" y="0"/>
                  </a:moveTo>
                  <a:lnTo>
                    <a:pt x="0" y="12"/>
                  </a:lnTo>
                  <a:lnTo>
                    <a:pt x="210" y="88"/>
                  </a:lnTo>
                  <a:lnTo>
                    <a:pt x="426" y="190"/>
                  </a:lnTo>
                  <a:lnTo>
                    <a:pt x="630" y="304"/>
                  </a:lnTo>
                  <a:lnTo>
                    <a:pt x="818" y="442"/>
                  </a:lnTo>
                  <a:lnTo>
                    <a:pt x="998" y="592"/>
                  </a:lnTo>
                  <a:lnTo>
                    <a:pt x="1164" y="766"/>
                  </a:lnTo>
                  <a:lnTo>
                    <a:pt x="1310" y="942"/>
                  </a:lnTo>
                  <a:lnTo>
                    <a:pt x="1454" y="1146"/>
                  </a:lnTo>
                  <a:lnTo>
                    <a:pt x="1536" y="1298"/>
                  </a:lnTo>
                  <a:lnTo>
                    <a:pt x="1614" y="1456"/>
                  </a:lnTo>
                  <a:lnTo>
                    <a:pt x="1682" y="1616"/>
                  </a:lnTo>
                  <a:lnTo>
                    <a:pt x="1733" y="1768"/>
                  </a:lnTo>
                  <a:lnTo>
                    <a:pt x="1745" y="1768"/>
                  </a:lnTo>
                  <a:lnTo>
                    <a:pt x="1691" y="1606"/>
                  </a:lnTo>
                  <a:lnTo>
                    <a:pt x="1623" y="1445"/>
                  </a:lnTo>
                  <a:lnTo>
                    <a:pt x="1547" y="1288"/>
                  </a:lnTo>
                  <a:lnTo>
                    <a:pt x="1463" y="1136"/>
                  </a:lnTo>
                  <a:lnTo>
                    <a:pt x="1320" y="932"/>
                  </a:lnTo>
                  <a:lnTo>
                    <a:pt x="1173" y="755"/>
                  </a:lnTo>
                  <a:lnTo>
                    <a:pt x="1008" y="581"/>
                  </a:lnTo>
                  <a:lnTo>
                    <a:pt x="827" y="431"/>
                  </a:lnTo>
                  <a:lnTo>
                    <a:pt x="642" y="293"/>
                  </a:lnTo>
                  <a:lnTo>
                    <a:pt x="437" y="179"/>
                  </a:lnTo>
                  <a:lnTo>
                    <a:pt x="222" y="7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5383" name="椭圆 2405382"/>
            <p:cNvSpPr/>
            <p:nvPr/>
          </p:nvSpPr>
          <p:spPr>
            <a:xfrm>
              <a:off x="209" y="2784"/>
              <a:ext cx="86" cy="86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5384" name="椭圆 2405383"/>
            <p:cNvSpPr/>
            <p:nvPr/>
          </p:nvSpPr>
          <p:spPr>
            <a:xfrm>
              <a:off x="1536" y="3884"/>
              <a:ext cx="92" cy="9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5385" name="椭圆 2405384"/>
            <p:cNvSpPr/>
            <p:nvPr/>
          </p:nvSpPr>
          <p:spPr>
            <a:xfrm>
              <a:off x="791" y="2723"/>
              <a:ext cx="121" cy="12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405386" name="标题 2405385"/>
          <p:cNvSpPr>
            <a:spLocks noGrp="1"/>
          </p:cNvSpPr>
          <p:nvPr>
            <p:ph type="ctrTitle" sz="quarter"/>
          </p:nvPr>
        </p:nvSpPr>
        <p:spPr>
          <a:xfrm>
            <a:off x="685800" y="1873250"/>
            <a:ext cx="7772400" cy="155575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/>
          <a:lstStyle>
            <a:lvl1pPr lvl="0">
              <a:defRPr sz="4800"/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2405387" name="副标题 2405386"/>
          <p:cNvSpPr>
            <a:spLocks noGrp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 dirty="0"/>
              <a:t>单击此处编辑母版副标题样式</a:t>
            </a:r>
          </a:p>
        </p:txBody>
      </p:sp>
      <p:sp>
        <p:nvSpPr>
          <p:cNvPr id="2405388" name="日期占位符 2405387"/>
          <p:cNvSpPr>
            <a:spLocks noGrp="1"/>
          </p:cNvSpPr>
          <p:nvPr>
            <p:ph type="dt" sz="quarter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000" b="0"/>
            </a:lvl1pPr>
          </a:lstStyle>
          <a:p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2405389" name="页脚占位符 240538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000" b="0"/>
            </a:lvl1pPr>
          </a:lstStyle>
          <a:p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2405390" name="灯片编号占位符 2405389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000" b="0"/>
            </a:lvl1pPr>
          </a:lstStyle>
          <a:p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307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307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52930" cy="58531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组合 29697"/>
          <p:cNvGrpSpPr/>
          <p:nvPr/>
        </p:nvGrpSpPr>
        <p:grpSpPr>
          <a:xfrm>
            <a:off x="0" y="3902075"/>
            <a:ext cx="3400425" cy="2949575"/>
            <a:chOff x="0" y="2458"/>
            <a:chExt cx="2142" cy="1858"/>
          </a:xfrm>
        </p:grpSpPr>
        <p:sp>
          <p:nvSpPr>
            <p:cNvPr id="29699" name="任意多边形 29698"/>
            <p:cNvSpPr/>
            <p:nvPr/>
          </p:nvSpPr>
          <p:spPr>
            <a:xfrm>
              <a:off x="0" y="2508"/>
              <a:ext cx="2142" cy="1804"/>
            </a:xfrm>
            <a:custGeom>
              <a:avLst/>
              <a:gdLst/>
              <a:ahLst/>
              <a:cxnLst/>
              <a:rect l="0" t="0" r="0" b="0"/>
              <a:pathLst>
                <a:path w="2135" h="1804">
                  <a:moveTo>
                    <a:pt x="329" y="66"/>
                  </a:moveTo>
                  <a:lnTo>
                    <a:pt x="161" y="3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61" y="42"/>
                  </a:lnTo>
                  <a:lnTo>
                    <a:pt x="323" y="78"/>
                  </a:lnTo>
                  <a:lnTo>
                    <a:pt x="556" y="150"/>
                  </a:lnTo>
                  <a:lnTo>
                    <a:pt x="777" y="245"/>
                  </a:lnTo>
                  <a:lnTo>
                    <a:pt x="993" y="365"/>
                  </a:lnTo>
                  <a:lnTo>
                    <a:pt x="1196" y="503"/>
                  </a:lnTo>
                  <a:lnTo>
                    <a:pt x="1381" y="653"/>
                  </a:lnTo>
                  <a:lnTo>
                    <a:pt x="1555" y="827"/>
                  </a:lnTo>
                  <a:lnTo>
                    <a:pt x="1710" y="1019"/>
                  </a:lnTo>
                  <a:lnTo>
                    <a:pt x="1854" y="1229"/>
                  </a:lnTo>
                  <a:lnTo>
                    <a:pt x="1937" y="1366"/>
                  </a:lnTo>
                  <a:lnTo>
                    <a:pt x="2009" y="1510"/>
                  </a:lnTo>
                  <a:lnTo>
                    <a:pt x="2069" y="1654"/>
                  </a:lnTo>
                  <a:lnTo>
                    <a:pt x="2123" y="1804"/>
                  </a:lnTo>
                  <a:lnTo>
                    <a:pt x="2135" y="1804"/>
                  </a:lnTo>
                  <a:lnTo>
                    <a:pt x="2081" y="1654"/>
                  </a:lnTo>
                  <a:lnTo>
                    <a:pt x="2021" y="1510"/>
                  </a:lnTo>
                  <a:lnTo>
                    <a:pt x="1949" y="1366"/>
                  </a:lnTo>
                  <a:lnTo>
                    <a:pt x="1866" y="1223"/>
                  </a:lnTo>
                  <a:lnTo>
                    <a:pt x="1722" y="1013"/>
                  </a:lnTo>
                  <a:lnTo>
                    <a:pt x="1561" y="821"/>
                  </a:lnTo>
                  <a:lnTo>
                    <a:pt x="1387" y="647"/>
                  </a:lnTo>
                  <a:lnTo>
                    <a:pt x="1202" y="491"/>
                  </a:lnTo>
                  <a:lnTo>
                    <a:pt x="999" y="353"/>
                  </a:lnTo>
                  <a:lnTo>
                    <a:pt x="783" y="239"/>
                  </a:lnTo>
                  <a:lnTo>
                    <a:pt x="562" y="138"/>
                  </a:lnTo>
                  <a:lnTo>
                    <a:pt x="329" y="66"/>
                  </a:lnTo>
                  <a:lnTo>
                    <a:pt x="329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00" name="任意多边形 29699"/>
            <p:cNvSpPr/>
            <p:nvPr/>
          </p:nvSpPr>
          <p:spPr>
            <a:xfrm>
              <a:off x="0" y="2458"/>
              <a:ext cx="1854" cy="1858"/>
            </a:xfrm>
            <a:custGeom>
              <a:avLst/>
              <a:gdLst/>
              <a:ahLst/>
              <a:cxnLst/>
              <a:rect l="0" t="0" r="0" b="0"/>
              <a:pathLst>
                <a:path w="1854" h="1858">
                  <a:moveTo>
                    <a:pt x="1854" y="1858"/>
                  </a:moveTo>
                  <a:lnTo>
                    <a:pt x="0" y="1858"/>
                  </a:lnTo>
                  <a:lnTo>
                    <a:pt x="0" y="0"/>
                  </a:lnTo>
                  <a:lnTo>
                    <a:pt x="1854" y="1858"/>
                  </a:lnTo>
                  <a:lnTo>
                    <a:pt x="1854" y="185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01" name="任意多边形 29700"/>
            <p:cNvSpPr/>
            <p:nvPr/>
          </p:nvSpPr>
          <p:spPr>
            <a:xfrm>
              <a:off x="0" y="2735"/>
              <a:ext cx="1745" cy="1577"/>
            </a:xfrm>
            <a:custGeom>
              <a:avLst/>
              <a:gdLst/>
              <a:ahLst/>
              <a:cxnLst/>
              <a:rect l="0" t="0" r="0" b="0"/>
              <a:pathLst>
                <a:path w="1745" h="1577">
                  <a:moveTo>
                    <a:pt x="1640" y="1377"/>
                  </a:moveTo>
                  <a:lnTo>
                    <a:pt x="1692" y="1479"/>
                  </a:lnTo>
                  <a:lnTo>
                    <a:pt x="1732" y="1577"/>
                  </a:lnTo>
                  <a:lnTo>
                    <a:pt x="1745" y="1577"/>
                  </a:lnTo>
                  <a:lnTo>
                    <a:pt x="1703" y="1469"/>
                  </a:lnTo>
                  <a:lnTo>
                    <a:pt x="1649" y="1367"/>
                  </a:lnTo>
                  <a:lnTo>
                    <a:pt x="1535" y="1157"/>
                  </a:lnTo>
                  <a:lnTo>
                    <a:pt x="1395" y="951"/>
                  </a:lnTo>
                  <a:lnTo>
                    <a:pt x="1236" y="756"/>
                  </a:lnTo>
                  <a:lnTo>
                    <a:pt x="1061" y="582"/>
                  </a:lnTo>
                  <a:lnTo>
                    <a:pt x="876" y="426"/>
                  </a:lnTo>
                  <a:lnTo>
                    <a:pt x="672" y="294"/>
                  </a:lnTo>
                  <a:lnTo>
                    <a:pt x="455" y="174"/>
                  </a:lnTo>
                  <a:lnTo>
                    <a:pt x="234" y="7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222" y="89"/>
                  </a:lnTo>
                  <a:lnTo>
                    <a:pt x="446" y="185"/>
                  </a:lnTo>
                  <a:lnTo>
                    <a:pt x="662" y="305"/>
                  </a:lnTo>
                  <a:lnTo>
                    <a:pt x="866" y="437"/>
                  </a:lnTo>
                  <a:lnTo>
                    <a:pt x="1052" y="593"/>
                  </a:lnTo>
                  <a:lnTo>
                    <a:pt x="1226" y="767"/>
                  </a:lnTo>
                  <a:lnTo>
                    <a:pt x="1385" y="960"/>
                  </a:lnTo>
                  <a:lnTo>
                    <a:pt x="1526" y="1167"/>
                  </a:lnTo>
                  <a:lnTo>
                    <a:pt x="1640" y="1377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02" name="任意多边形 29701"/>
            <p:cNvSpPr/>
            <p:nvPr/>
          </p:nvSpPr>
          <p:spPr>
            <a:xfrm>
              <a:off x="0" y="2544"/>
              <a:ext cx="1745" cy="1768"/>
            </a:xfrm>
            <a:custGeom>
              <a:avLst/>
              <a:gdLst/>
              <a:ahLst/>
              <a:cxnLst/>
              <a:rect l="0" t="0" r="0" b="0"/>
              <a:pathLst>
                <a:path w="1745" h="1768">
                  <a:moveTo>
                    <a:pt x="0" y="0"/>
                  </a:moveTo>
                  <a:lnTo>
                    <a:pt x="0" y="12"/>
                  </a:lnTo>
                  <a:lnTo>
                    <a:pt x="210" y="88"/>
                  </a:lnTo>
                  <a:lnTo>
                    <a:pt x="426" y="190"/>
                  </a:lnTo>
                  <a:lnTo>
                    <a:pt x="630" y="304"/>
                  </a:lnTo>
                  <a:lnTo>
                    <a:pt x="818" y="442"/>
                  </a:lnTo>
                  <a:lnTo>
                    <a:pt x="998" y="592"/>
                  </a:lnTo>
                  <a:lnTo>
                    <a:pt x="1164" y="766"/>
                  </a:lnTo>
                  <a:lnTo>
                    <a:pt x="1310" y="942"/>
                  </a:lnTo>
                  <a:lnTo>
                    <a:pt x="1454" y="1146"/>
                  </a:lnTo>
                  <a:lnTo>
                    <a:pt x="1536" y="1298"/>
                  </a:lnTo>
                  <a:lnTo>
                    <a:pt x="1614" y="1456"/>
                  </a:lnTo>
                  <a:lnTo>
                    <a:pt x="1682" y="1616"/>
                  </a:lnTo>
                  <a:lnTo>
                    <a:pt x="1733" y="1768"/>
                  </a:lnTo>
                  <a:lnTo>
                    <a:pt x="1745" y="1768"/>
                  </a:lnTo>
                  <a:lnTo>
                    <a:pt x="1691" y="1606"/>
                  </a:lnTo>
                  <a:lnTo>
                    <a:pt x="1623" y="1445"/>
                  </a:lnTo>
                  <a:lnTo>
                    <a:pt x="1547" y="1288"/>
                  </a:lnTo>
                  <a:lnTo>
                    <a:pt x="1463" y="1136"/>
                  </a:lnTo>
                  <a:lnTo>
                    <a:pt x="1320" y="932"/>
                  </a:lnTo>
                  <a:lnTo>
                    <a:pt x="1173" y="755"/>
                  </a:lnTo>
                  <a:lnTo>
                    <a:pt x="1008" y="581"/>
                  </a:lnTo>
                  <a:lnTo>
                    <a:pt x="827" y="431"/>
                  </a:lnTo>
                  <a:lnTo>
                    <a:pt x="642" y="293"/>
                  </a:lnTo>
                  <a:lnTo>
                    <a:pt x="437" y="179"/>
                  </a:lnTo>
                  <a:lnTo>
                    <a:pt x="222" y="7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03" name="椭圆 29702"/>
            <p:cNvSpPr/>
            <p:nvPr/>
          </p:nvSpPr>
          <p:spPr>
            <a:xfrm>
              <a:off x="209" y="2784"/>
              <a:ext cx="86" cy="86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04" name="椭圆 29703"/>
            <p:cNvSpPr/>
            <p:nvPr/>
          </p:nvSpPr>
          <p:spPr>
            <a:xfrm>
              <a:off x="1536" y="3884"/>
              <a:ext cx="92" cy="9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05" name="椭圆 29704"/>
            <p:cNvSpPr/>
            <p:nvPr/>
          </p:nvSpPr>
          <p:spPr>
            <a:xfrm>
              <a:off x="791" y="2723"/>
              <a:ext cx="121" cy="12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9706" name="标题 29705"/>
          <p:cNvSpPr>
            <a:spLocks noGrp="1"/>
          </p:cNvSpPr>
          <p:nvPr>
            <p:ph type="ctrTitle" sz="quarter"/>
          </p:nvPr>
        </p:nvSpPr>
        <p:spPr>
          <a:xfrm>
            <a:off x="685800" y="1873250"/>
            <a:ext cx="7772400" cy="155575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/>
          <a:lstStyle>
            <a:lvl1pPr lvl="0">
              <a:defRPr sz="4800"/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29707" name="副标题 29706"/>
          <p:cNvSpPr>
            <a:spLocks noGrp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 dirty="0"/>
              <a:t>单击此处编辑母版副标题样式</a:t>
            </a:r>
          </a:p>
        </p:txBody>
      </p:sp>
      <p:sp>
        <p:nvSpPr>
          <p:cNvPr id="29708" name="日期占位符 29707"/>
          <p:cNvSpPr>
            <a:spLocks noGrp="1"/>
          </p:cNvSpPr>
          <p:nvPr>
            <p:ph type="dt" sz="quarter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000"/>
            </a:lvl1pPr>
          </a:lstStyle>
          <a:p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29709" name="页脚占位符 2970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000"/>
            </a:lvl1pPr>
          </a:lstStyle>
          <a:p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29710" name="灯片编号占位符 29709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000"/>
            </a:lvl1pPr>
          </a:lstStyle>
          <a:p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307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307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52930" cy="58531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121"/>
          <p:cNvGrpSpPr/>
          <p:nvPr/>
        </p:nvGrpSpPr>
        <p:grpSpPr>
          <a:xfrm>
            <a:off x="0" y="3902075"/>
            <a:ext cx="3400425" cy="2949575"/>
            <a:chOff x="0" y="2458"/>
            <a:chExt cx="2142" cy="1858"/>
          </a:xfrm>
        </p:grpSpPr>
        <p:sp>
          <p:nvSpPr>
            <p:cNvPr id="5123" name="任意多边形 5122"/>
            <p:cNvSpPr/>
            <p:nvPr/>
          </p:nvSpPr>
          <p:spPr>
            <a:xfrm>
              <a:off x="0" y="2508"/>
              <a:ext cx="2142" cy="1804"/>
            </a:xfrm>
            <a:custGeom>
              <a:avLst/>
              <a:gdLst/>
              <a:ahLst/>
              <a:cxnLst/>
              <a:rect l="0" t="0" r="0" b="0"/>
              <a:pathLst>
                <a:path w="2135" h="1804">
                  <a:moveTo>
                    <a:pt x="329" y="66"/>
                  </a:moveTo>
                  <a:lnTo>
                    <a:pt x="161" y="3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61" y="42"/>
                  </a:lnTo>
                  <a:lnTo>
                    <a:pt x="323" y="78"/>
                  </a:lnTo>
                  <a:lnTo>
                    <a:pt x="556" y="150"/>
                  </a:lnTo>
                  <a:lnTo>
                    <a:pt x="777" y="245"/>
                  </a:lnTo>
                  <a:lnTo>
                    <a:pt x="993" y="365"/>
                  </a:lnTo>
                  <a:lnTo>
                    <a:pt x="1196" y="503"/>
                  </a:lnTo>
                  <a:lnTo>
                    <a:pt x="1381" y="653"/>
                  </a:lnTo>
                  <a:lnTo>
                    <a:pt x="1555" y="827"/>
                  </a:lnTo>
                  <a:lnTo>
                    <a:pt x="1710" y="1019"/>
                  </a:lnTo>
                  <a:lnTo>
                    <a:pt x="1854" y="1229"/>
                  </a:lnTo>
                  <a:lnTo>
                    <a:pt x="1937" y="1366"/>
                  </a:lnTo>
                  <a:lnTo>
                    <a:pt x="2009" y="1510"/>
                  </a:lnTo>
                  <a:lnTo>
                    <a:pt x="2069" y="1654"/>
                  </a:lnTo>
                  <a:lnTo>
                    <a:pt x="2123" y="1804"/>
                  </a:lnTo>
                  <a:lnTo>
                    <a:pt x="2135" y="1804"/>
                  </a:lnTo>
                  <a:lnTo>
                    <a:pt x="2081" y="1654"/>
                  </a:lnTo>
                  <a:lnTo>
                    <a:pt x="2021" y="1510"/>
                  </a:lnTo>
                  <a:lnTo>
                    <a:pt x="1949" y="1366"/>
                  </a:lnTo>
                  <a:lnTo>
                    <a:pt x="1866" y="1223"/>
                  </a:lnTo>
                  <a:lnTo>
                    <a:pt x="1722" y="1013"/>
                  </a:lnTo>
                  <a:lnTo>
                    <a:pt x="1561" y="821"/>
                  </a:lnTo>
                  <a:lnTo>
                    <a:pt x="1387" y="647"/>
                  </a:lnTo>
                  <a:lnTo>
                    <a:pt x="1202" y="491"/>
                  </a:lnTo>
                  <a:lnTo>
                    <a:pt x="999" y="353"/>
                  </a:lnTo>
                  <a:lnTo>
                    <a:pt x="783" y="239"/>
                  </a:lnTo>
                  <a:lnTo>
                    <a:pt x="562" y="138"/>
                  </a:lnTo>
                  <a:lnTo>
                    <a:pt x="329" y="66"/>
                  </a:lnTo>
                  <a:lnTo>
                    <a:pt x="329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4" name="任意多边形 5123"/>
            <p:cNvSpPr/>
            <p:nvPr/>
          </p:nvSpPr>
          <p:spPr>
            <a:xfrm>
              <a:off x="0" y="2458"/>
              <a:ext cx="1854" cy="1858"/>
            </a:xfrm>
            <a:custGeom>
              <a:avLst/>
              <a:gdLst/>
              <a:ahLst/>
              <a:cxnLst/>
              <a:rect l="0" t="0" r="0" b="0"/>
              <a:pathLst>
                <a:path w="1854" h="1858">
                  <a:moveTo>
                    <a:pt x="1854" y="1858"/>
                  </a:moveTo>
                  <a:lnTo>
                    <a:pt x="0" y="1858"/>
                  </a:lnTo>
                  <a:lnTo>
                    <a:pt x="0" y="0"/>
                  </a:lnTo>
                  <a:lnTo>
                    <a:pt x="1854" y="1858"/>
                  </a:lnTo>
                  <a:lnTo>
                    <a:pt x="1854" y="185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5" name="任意多边形 5124"/>
            <p:cNvSpPr/>
            <p:nvPr/>
          </p:nvSpPr>
          <p:spPr>
            <a:xfrm>
              <a:off x="0" y="2735"/>
              <a:ext cx="1745" cy="1577"/>
            </a:xfrm>
            <a:custGeom>
              <a:avLst/>
              <a:gdLst/>
              <a:ahLst/>
              <a:cxnLst/>
              <a:rect l="0" t="0" r="0" b="0"/>
              <a:pathLst>
                <a:path w="1745" h="1577">
                  <a:moveTo>
                    <a:pt x="1640" y="1377"/>
                  </a:moveTo>
                  <a:lnTo>
                    <a:pt x="1692" y="1479"/>
                  </a:lnTo>
                  <a:lnTo>
                    <a:pt x="1732" y="1577"/>
                  </a:lnTo>
                  <a:lnTo>
                    <a:pt x="1745" y="1577"/>
                  </a:lnTo>
                  <a:lnTo>
                    <a:pt x="1703" y="1469"/>
                  </a:lnTo>
                  <a:lnTo>
                    <a:pt x="1649" y="1367"/>
                  </a:lnTo>
                  <a:lnTo>
                    <a:pt x="1535" y="1157"/>
                  </a:lnTo>
                  <a:lnTo>
                    <a:pt x="1395" y="951"/>
                  </a:lnTo>
                  <a:lnTo>
                    <a:pt x="1236" y="756"/>
                  </a:lnTo>
                  <a:lnTo>
                    <a:pt x="1061" y="582"/>
                  </a:lnTo>
                  <a:lnTo>
                    <a:pt x="876" y="426"/>
                  </a:lnTo>
                  <a:lnTo>
                    <a:pt x="672" y="294"/>
                  </a:lnTo>
                  <a:lnTo>
                    <a:pt x="455" y="174"/>
                  </a:lnTo>
                  <a:lnTo>
                    <a:pt x="234" y="7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222" y="89"/>
                  </a:lnTo>
                  <a:lnTo>
                    <a:pt x="446" y="185"/>
                  </a:lnTo>
                  <a:lnTo>
                    <a:pt x="662" y="305"/>
                  </a:lnTo>
                  <a:lnTo>
                    <a:pt x="866" y="437"/>
                  </a:lnTo>
                  <a:lnTo>
                    <a:pt x="1052" y="593"/>
                  </a:lnTo>
                  <a:lnTo>
                    <a:pt x="1226" y="767"/>
                  </a:lnTo>
                  <a:lnTo>
                    <a:pt x="1385" y="960"/>
                  </a:lnTo>
                  <a:lnTo>
                    <a:pt x="1526" y="1167"/>
                  </a:lnTo>
                  <a:lnTo>
                    <a:pt x="1640" y="1377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6" name="任意多边形 5125"/>
            <p:cNvSpPr/>
            <p:nvPr/>
          </p:nvSpPr>
          <p:spPr>
            <a:xfrm>
              <a:off x="0" y="2544"/>
              <a:ext cx="1745" cy="1768"/>
            </a:xfrm>
            <a:custGeom>
              <a:avLst/>
              <a:gdLst/>
              <a:ahLst/>
              <a:cxnLst/>
              <a:rect l="0" t="0" r="0" b="0"/>
              <a:pathLst>
                <a:path w="1745" h="1768">
                  <a:moveTo>
                    <a:pt x="0" y="0"/>
                  </a:moveTo>
                  <a:lnTo>
                    <a:pt x="0" y="12"/>
                  </a:lnTo>
                  <a:lnTo>
                    <a:pt x="210" y="88"/>
                  </a:lnTo>
                  <a:lnTo>
                    <a:pt x="426" y="190"/>
                  </a:lnTo>
                  <a:lnTo>
                    <a:pt x="630" y="304"/>
                  </a:lnTo>
                  <a:lnTo>
                    <a:pt x="818" y="442"/>
                  </a:lnTo>
                  <a:lnTo>
                    <a:pt x="998" y="592"/>
                  </a:lnTo>
                  <a:lnTo>
                    <a:pt x="1164" y="766"/>
                  </a:lnTo>
                  <a:lnTo>
                    <a:pt x="1310" y="942"/>
                  </a:lnTo>
                  <a:lnTo>
                    <a:pt x="1454" y="1146"/>
                  </a:lnTo>
                  <a:lnTo>
                    <a:pt x="1536" y="1298"/>
                  </a:lnTo>
                  <a:lnTo>
                    <a:pt x="1614" y="1456"/>
                  </a:lnTo>
                  <a:lnTo>
                    <a:pt x="1682" y="1616"/>
                  </a:lnTo>
                  <a:lnTo>
                    <a:pt x="1733" y="1768"/>
                  </a:lnTo>
                  <a:lnTo>
                    <a:pt x="1745" y="1768"/>
                  </a:lnTo>
                  <a:lnTo>
                    <a:pt x="1691" y="1606"/>
                  </a:lnTo>
                  <a:lnTo>
                    <a:pt x="1623" y="1445"/>
                  </a:lnTo>
                  <a:lnTo>
                    <a:pt x="1547" y="1288"/>
                  </a:lnTo>
                  <a:lnTo>
                    <a:pt x="1463" y="1136"/>
                  </a:lnTo>
                  <a:lnTo>
                    <a:pt x="1320" y="932"/>
                  </a:lnTo>
                  <a:lnTo>
                    <a:pt x="1173" y="755"/>
                  </a:lnTo>
                  <a:lnTo>
                    <a:pt x="1008" y="581"/>
                  </a:lnTo>
                  <a:lnTo>
                    <a:pt x="827" y="431"/>
                  </a:lnTo>
                  <a:lnTo>
                    <a:pt x="642" y="293"/>
                  </a:lnTo>
                  <a:lnTo>
                    <a:pt x="437" y="179"/>
                  </a:lnTo>
                  <a:lnTo>
                    <a:pt x="222" y="7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7" name="椭圆 5126"/>
            <p:cNvSpPr/>
            <p:nvPr/>
          </p:nvSpPr>
          <p:spPr>
            <a:xfrm>
              <a:off x="209" y="2784"/>
              <a:ext cx="86" cy="86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8" name="椭圆 5127"/>
            <p:cNvSpPr/>
            <p:nvPr/>
          </p:nvSpPr>
          <p:spPr>
            <a:xfrm>
              <a:off x="1536" y="3884"/>
              <a:ext cx="92" cy="9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9" name="椭圆 5128"/>
            <p:cNvSpPr/>
            <p:nvPr/>
          </p:nvSpPr>
          <p:spPr>
            <a:xfrm>
              <a:off x="791" y="2723"/>
              <a:ext cx="121" cy="12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30" name="标题 5129"/>
          <p:cNvSpPr>
            <a:spLocks noGrp="1"/>
          </p:cNvSpPr>
          <p:nvPr>
            <p:ph type="ctrTitle" sz="quarter"/>
          </p:nvPr>
        </p:nvSpPr>
        <p:spPr>
          <a:xfrm>
            <a:off x="685800" y="1873250"/>
            <a:ext cx="7772400" cy="155575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/>
          <a:lstStyle>
            <a:lvl1pPr lvl="0">
              <a:defRPr sz="4800"/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5131" name="副标题 5130"/>
          <p:cNvSpPr>
            <a:spLocks noGrp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 dirty="0"/>
              <a:t>单击此处编辑母版副标题样式</a:t>
            </a:r>
          </a:p>
        </p:txBody>
      </p:sp>
      <p:sp>
        <p:nvSpPr>
          <p:cNvPr id="5132" name="日期占位符 5131"/>
          <p:cNvSpPr>
            <a:spLocks noGrp="1"/>
          </p:cNvSpPr>
          <p:nvPr>
            <p:ph type="dt" sz="quarter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000" b="0"/>
            </a:lvl1pPr>
          </a:lstStyle>
          <a:p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133" name="页脚占位符 5132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000" b="0"/>
            </a:lvl1pPr>
          </a:lstStyle>
          <a:p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134" name="灯片编号占位符 5133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000" b="0"/>
            </a:lvl1pPr>
          </a:lstStyle>
          <a:p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307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307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52930" cy="58531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组合 4097"/>
          <p:cNvGrpSpPr/>
          <p:nvPr/>
        </p:nvGrpSpPr>
        <p:grpSpPr>
          <a:xfrm>
            <a:off x="0" y="3902075"/>
            <a:ext cx="3400425" cy="2949575"/>
            <a:chOff x="0" y="2458"/>
            <a:chExt cx="2142" cy="1858"/>
          </a:xfrm>
        </p:grpSpPr>
        <p:sp>
          <p:nvSpPr>
            <p:cNvPr id="4099" name="任意多边形 4098"/>
            <p:cNvSpPr/>
            <p:nvPr/>
          </p:nvSpPr>
          <p:spPr>
            <a:xfrm>
              <a:off x="0" y="2508"/>
              <a:ext cx="2142" cy="1804"/>
            </a:xfrm>
            <a:custGeom>
              <a:avLst/>
              <a:gdLst/>
              <a:ahLst/>
              <a:cxnLst/>
              <a:rect l="0" t="0" r="0" b="0"/>
              <a:pathLst>
                <a:path w="2135" h="1804">
                  <a:moveTo>
                    <a:pt x="329" y="66"/>
                  </a:moveTo>
                  <a:lnTo>
                    <a:pt x="161" y="3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61" y="42"/>
                  </a:lnTo>
                  <a:lnTo>
                    <a:pt x="323" y="78"/>
                  </a:lnTo>
                  <a:lnTo>
                    <a:pt x="556" y="150"/>
                  </a:lnTo>
                  <a:lnTo>
                    <a:pt x="777" y="245"/>
                  </a:lnTo>
                  <a:lnTo>
                    <a:pt x="993" y="365"/>
                  </a:lnTo>
                  <a:lnTo>
                    <a:pt x="1196" y="503"/>
                  </a:lnTo>
                  <a:lnTo>
                    <a:pt x="1381" y="653"/>
                  </a:lnTo>
                  <a:lnTo>
                    <a:pt x="1555" y="827"/>
                  </a:lnTo>
                  <a:lnTo>
                    <a:pt x="1710" y="1019"/>
                  </a:lnTo>
                  <a:lnTo>
                    <a:pt x="1854" y="1229"/>
                  </a:lnTo>
                  <a:lnTo>
                    <a:pt x="1937" y="1366"/>
                  </a:lnTo>
                  <a:lnTo>
                    <a:pt x="2009" y="1510"/>
                  </a:lnTo>
                  <a:lnTo>
                    <a:pt x="2069" y="1654"/>
                  </a:lnTo>
                  <a:lnTo>
                    <a:pt x="2123" y="1804"/>
                  </a:lnTo>
                  <a:lnTo>
                    <a:pt x="2135" y="1804"/>
                  </a:lnTo>
                  <a:lnTo>
                    <a:pt x="2081" y="1654"/>
                  </a:lnTo>
                  <a:lnTo>
                    <a:pt x="2021" y="1510"/>
                  </a:lnTo>
                  <a:lnTo>
                    <a:pt x="1949" y="1366"/>
                  </a:lnTo>
                  <a:lnTo>
                    <a:pt x="1866" y="1223"/>
                  </a:lnTo>
                  <a:lnTo>
                    <a:pt x="1722" y="1013"/>
                  </a:lnTo>
                  <a:lnTo>
                    <a:pt x="1561" y="821"/>
                  </a:lnTo>
                  <a:lnTo>
                    <a:pt x="1387" y="647"/>
                  </a:lnTo>
                  <a:lnTo>
                    <a:pt x="1202" y="491"/>
                  </a:lnTo>
                  <a:lnTo>
                    <a:pt x="999" y="353"/>
                  </a:lnTo>
                  <a:lnTo>
                    <a:pt x="783" y="239"/>
                  </a:lnTo>
                  <a:lnTo>
                    <a:pt x="562" y="138"/>
                  </a:lnTo>
                  <a:lnTo>
                    <a:pt x="329" y="66"/>
                  </a:lnTo>
                  <a:lnTo>
                    <a:pt x="329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0" name="任意多边形 4099"/>
            <p:cNvSpPr/>
            <p:nvPr/>
          </p:nvSpPr>
          <p:spPr>
            <a:xfrm>
              <a:off x="0" y="2458"/>
              <a:ext cx="1854" cy="1858"/>
            </a:xfrm>
            <a:custGeom>
              <a:avLst/>
              <a:gdLst/>
              <a:ahLst/>
              <a:cxnLst/>
              <a:rect l="0" t="0" r="0" b="0"/>
              <a:pathLst>
                <a:path w="1854" h="1858">
                  <a:moveTo>
                    <a:pt x="1854" y="1858"/>
                  </a:moveTo>
                  <a:lnTo>
                    <a:pt x="0" y="1858"/>
                  </a:lnTo>
                  <a:lnTo>
                    <a:pt x="0" y="0"/>
                  </a:lnTo>
                  <a:lnTo>
                    <a:pt x="1854" y="1858"/>
                  </a:lnTo>
                  <a:lnTo>
                    <a:pt x="1854" y="185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1" name="任意多边形 4100"/>
            <p:cNvSpPr/>
            <p:nvPr/>
          </p:nvSpPr>
          <p:spPr>
            <a:xfrm>
              <a:off x="0" y="2735"/>
              <a:ext cx="1745" cy="1577"/>
            </a:xfrm>
            <a:custGeom>
              <a:avLst/>
              <a:gdLst/>
              <a:ahLst/>
              <a:cxnLst/>
              <a:rect l="0" t="0" r="0" b="0"/>
              <a:pathLst>
                <a:path w="1745" h="1577">
                  <a:moveTo>
                    <a:pt x="1640" y="1377"/>
                  </a:moveTo>
                  <a:lnTo>
                    <a:pt x="1692" y="1479"/>
                  </a:lnTo>
                  <a:lnTo>
                    <a:pt x="1732" y="1577"/>
                  </a:lnTo>
                  <a:lnTo>
                    <a:pt x="1745" y="1577"/>
                  </a:lnTo>
                  <a:lnTo>
                    <a:pt x="1703" y="1469"/>
                  </a:lnTo>
                  <a:lnTo>
                    <a:pt x="1649" y="1367"/>
                  </a:lnTo>
                  <a:lnTo>
                    <a:pt x="1535" y="1157"/>
                  </a:lnTo>
                  <a:lnTo>
                    <a:pt x="1395" y="951"/>
                  </a:lnTo>
                  <a:lnTo>
                    <a:pt x="1236" y="756"/>
                  </a:lnTo>
                  <a:lnTo>
                    <a:pt x="1061" y="582"/>
                  </a:lnTo>
                  <a:lnTo>
                    <a:pt x="876" y="426"/>
                  </a:lnTo>
                  <a:lnTo>
                    <a:pt x="672" y="294"/>
                  </a:lnTo>
                  <a:lnTo>
                    <a:pt x="455" y="174"/>
                  </a:lnTo>
                  <a:lnTo>
                    <a:pt x="234" y="7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222" y="89"/>
                  </a:lnTo>
                  <a:lnTo>
                    <a:pt x="446" y="185"/>
                  </a:lnTo>
                  <a:lnTo>
                    <a:pt x="662" y="305"/>
                  </a:lnTo>
                  <a:lnTo>
                    <a:pt x="866" y="437"/>
                  </a:lnTo>
                  <a:lnTo>
                    <a:pt x="1052" y="593"/>
                  </a:lnTo>
                  <a:lnTo>
                    <a:pt x="1226" y="767"/>
                  </a:lnTo>
                  <a:lnTo>
                    <a:pt x="1385" y="960"/>
                  </a:lnTo>
                  <a:lnTo>
                    <a:pt x="1526" y="1167"/>
                  </a:lnTo>
                  <a:lnTo>
                    <a:pt x="1640" y="1377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2" name="任意多边形 4101"/>
            <p:cNvSpPr/>
            <p:nvPr/>
          </p:nvSpPr>
          <p:spPr>
            <a:xfrm>
              <a:off x="0" y="2544"/>
              <a:ext cx="1745" cy="1768"/>
            </a:xfrm>
            <a:custGeom>
              <a:avLst/>
              <a:gdLst/>
              <a:ahLst/>
              <a:cxnLst/>
              <a:rect l="0" t="0" r="0" b="0"/>
              <a:pathLst>
                <a:path w="1745" h="1768">
                  <a:moveTo>
                    <a:pt x="0" y="0"/>
                  </a:moveTo>
                  <a:lnTo>
                    <a:pt x="0" y="12"/>
                  </a:lnTo>
                  <a:lnTo>
                    <a:pt x="210" y="88"/>
                  </a:lnTo>
                  <a:lnTo>
                    <a:pt x="426" y="190"/>
                  </a:lnTo>
                  <a:lnTo>
                    <a:pt x="630" y="304"/>
                  </a:lnTo>
                  <a:lnTo>
                    <a:pt x="818" y="442"/>
                  </a:lnTo>
                  <a:lnTo>
                    <a:pt x="998" y="592"/>
                  </a:lnTo>
                  <a:lnTo>
                    <a:pt x="1164" y="766"/>
                  </a:lnTo>
                  <a:lnTo>
                    <a:pt x="1310" y="942"/>
                  </a:lnTo>
                  <a:lnTo>
                    <a:pt x="1454" y="1146"/>
                  </a:lnTo>
                  <a:lnTo>
                    <a:pt x="1536" y="1298"/>
                  </a:lnTo>
                  <a:lnTo>
                    <a:pt x="1614" y="1456"/>
                  </a:lnTo>
                  <a:lnTo>
                    <a:pt x="1682" y="1616"/>
                  </a:lnTo>
                  <a:lnTo>
                    <a:pt x="1733" y="1768"/>
                  </a:lnTo>
                  <a:lnTo>
                    <a:pt x="1745" y="1768"/>
                  </a:lnTo>
                  <a:lnTo>
                    <a:pt x="1691" y="1606"/>
                  </a:lnTo>
                  <a:lnTo>
                    <a:pt x="1623" y="1445"/>
                  </a:lnTo>
                  <a:lnTo>
                    <a:pt x="1547" y="1288"/>
                  </a:lnTo>
                  <a:lnTo>
                    <a:pt x="1463" y="1136"/>
                  </a:lnTo>
                  <a:lnTo>
                    <a:pt x="1320" y="932"/>
                  </a:lnTo>
                  <a:lnTo>
                    <a:pt x="1173" y="755"/>
                  </a:lnTo>
                  <a:lnTo>
                    <a:pt x="1008" y="581"/>
                  </a:lnTo>
                  <a:lnTo>
                    <a:pt x="827" y="431"/>
                  </a:lnTo>
                  <a:lnTo>
                    <a:pt x="642" y="293"/>
                  </a:lnTo>
                  <a:lnTo>
                    <a:pt x="437" y="179"/>
                  </a:lnTo>
                  <a:lnTo>
                    <a:pt x="222" y="7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3" name="椭圆 4102"/>
            <p:cNvSpPr/>
            <p:nvPr/>
          </p:nvSpPr>
          <p:spPr>
            <a:xfrm>
              <a:off x="209" y="2784"/>
              <a:ext cx="86" cy="86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4" name="椭圆 4103"/>
            <p:cNvSpPr/>
            <p:nvPr/>
          </p:nvSpPr>
          <p:spPr>
            <a:xfrm>
              <a:off x="1536" y="3884"/>
              <a:ext cx="92" cy="9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5" name="椭圆 4104"/>
            <p:cNvSpPr/>
            <p:nvPr/>
          </p:nvSpPr>
          <p:spPr>
            <a:xfrm>
              <a:off x="791" y="2723"/>
              <a:ext cx="121" cy="12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106" name="标题 4105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</a:ln>
        </p:spPr>
        <p:txBody>
          <a:bodyPr anchor="ctr" anchorCtr="1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4107" name="文本占位符 410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108" name="日期占位符 4107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000" b="0"/>
            </a:lvl1pPr>
          </a:lstStyle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4109" name="页脚占位符 410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000" b="0"/>
            </a:lvl1pPr>
          </a:lstStyle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4110" name="灯片编号占位符 4109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000" b="0"/>
            </a:lvl1pPr>
          </a:lstStyle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effectLst>
            <a:outerShdw blurRad="38100" dist="38100" dir="2700000">
              <a:srgbClr val="000000"/>
            </a:outerShdw>
          </a:effectLst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l"/>
        <a:defRPr sz="28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anose="05000000000000000000" pitchFamily="2" charset="2"/>
        <a:buChar char="l"/>
        <a:defRPr sz="24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75000"/>
        <a:buFont typeface="Wingdings" panose="05000000000000000000" pitchFamily="2" charset="2"/>
        <a:buChar char="l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anose="05000000000000000000" pitchFamily="2" charset="2"/>
        <a:buChar char="l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anose="05000000000000000000" pitchFamily="2" charset="2"/>
        <a:buChar char="l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anose="05000000000000000000" pitchFamily="2" charset="2"/>
        <a:buChar char="l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anose="05000000000000000000" pitchFamily="2" charset="2"/>
        <a:buChar char="l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anose="05000000000000000000" pitchFamily="2" charset="2"/>
        <a:buChar char="l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000" b="1" i="0" u="sng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000" b="1" i="0" u="sng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000" b="1" i="0" u="sng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000" b="1" i="0" u="sng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000" b="1" i="0" u="sng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000" b="1" i="0" u="sng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000" b="1" i="0" u="sng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000" b="1" i="0" u="sng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18338" name="组合 2318337"/>
          <p:cNvGrpSpPr/>
          <p:nvPr/>
        </p:nvGrpSpPr>
        <p:grpSpPr>
          <a:xfrm>
            <a:off x="6303963" y="0"/>
            <a:ext cx="2840037" cy="3254375"/>
            <a:chOff x="3115" y="0"/>
            <a:chExt cx="2170" cy="2486"/>
          </a:xfrm>
        </p:grpSpPr>
        <p:grpSp>
          <p:nvGrpSpPr>
            <p:cNvPr id="2318339" name="组合 2318338"/>
            <p:cNvGrpSpPr/>
            <p:nvPr/>
          </p:nvGrpSpPr>
          <p:grpSpPr>
            <a:xfrm>
              <a:off x="4080" y="1910"/>
              <a:ext cx="768" cy="576"/>
              <a:chOff x="0" y="0"/>
              <a:chExt cx="768" cy="576"/>
            </a:xfrm>
          </p:grpSpPr>
          <p:sp>
            <p:nvSpPr>
              <p:cNvPr id="2318340" name="椭圆 2318339"/>
              <p:cNvSpPr/>
              <p:nvPr/>
            </p:nvSpPr>
            <p:spPr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18341" name="椭圆 2318340"/>
              <p:cNvSpPr/>
              <p:nvPr/>
            </p:nvSpPr>
            <p:spPr>
              <a:xfrm>
                <a:off x="276" y="252"/>
                <a:ext cx="185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318342" name="组合 2318341"/>
            <p:cNvGrpSpPr/>
            <p:nvPr/>
          </p:nvGrpSpPr>
          <p:grpSpPr>
            <a:xfrm>
              <a:off x="4257" y="1103"/>
              <a:ext cx="768" cy="576"/>
              <a:chOff x="0" y="0"/>
              <a:chExt cx="768" cy="576"/>
            </a:xfrm>
          </p:grpSpPr>
          <p:sp>
            <p:nvSpPr>
              <p:cNvPr id="2318343" name="椭圆 2318342"/>
              <p:cNvSpPr/>
              <p:nvPr/>
            </p:nvSpPr>
            <p:spPr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18344" name="椭圆 2318343"/>
              <p:cNvSpPr/>
              <p:nvPr/>
            </p:nvSpPr>
            <p:spPr>
              <a:xfrm>
                <a:off x="276" y="252"/>
                <a:ext cx="185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318345" name="组合 2318344"/>
            <p:cNvGrpSpPr/>
            <p:nvPr/>
          </p:nvGrpSpPr>
          <p:grpSpPr>
            <a:xfrm>
              <a:off x="3134" y="0"/>
              <a:ext cx="768" cy="576"/>
              <a:chOff x="0" y="0"/>
              <a:chExt cx="768" cy="576"/>
            </a:xfrm>
          </p:grpSpPr>
          <p:sp>
            <p:nvSpPr>
              <p:cNvPr id="2318346" name="椭圆 2318345"/>
              <p:cNvSpPr/>
              <p:nvPr/>
            </p:nvSpPr>
            <p:spPr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18347" name="椭圆 2318346"/>
              <p:cNvSpPr/>
              <p:nvPr/>
            </p:nvSpPr>
            <p:spPr>
              <a:xfrm>
                <a:off x="276" y="252"/>
                <a:ext cx="185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318348" name="组合 2318347"/>
            <p:cNvGrpSpPr/>
            <p:nvPr/>
          </p:nvGrpSpPr>
          <p:grpSpPr>
            <a:xfrm>
              <a:off x="3115" y="0"/>
              <a:ext cx="2170" cy="1702"/>
              <a:chOff x="3115" y="0"/>
              <a:chExt cx="2170" cy="1702"/>
            </a:xfrm>
          </p:grpSpPr>
          <p:grpSp>
            <p:nvGrpSpPr>
              <p:cNvPr id="2318349" name="组合 2318348"/>
              <p:cNvGrpSpPr/>
              <p:nvPr/>
            </p:nvGrpSpPr>
            <p:grpSpPr>
              <a:xfrm>
                <a:off x="3640" y="308"/>
                <a:ext cx="1145" cy="844"/>
                <a:chOff x="1265" y="814"/>
                <a:chExt cx="2919" cy="2151"/>
              </a:xfrm>
            </p:grpSpPr>
            <p:sp>
              <p:nvSpPr>
                <p:cNvPr id="2318350" name="椭圆 2318349"/>
                <p:cNvSpPr/>
                <p:nvPr/>
              </p:nvSpPr>
              <p:spPr>
                <a:xfrm>
                  <a:off x="1265" y="814"/>
                  <a:ext cx="2919" cy="2151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2"/>
                    </a:gs>
                    <a:gs pos="100000">
                      <a:schemeClr val="bg1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318351" name="椭圆 2318350"/>
                <p:cNvSpPr/>
                <p:nvPr/>
              </p:nvSpPr>
              <p:spPr>
                <a:xfrm>
                  <a:off x="2380" y="1601"/>
                  <a:ext cx="579" cy="406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2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318352" name="组合 2318351"/>
              <p:cNvGrpSpPr/>
              <p:nvPr/>
            </p:nvGrpSpPr>
            <p:grpSpPr>
              <a:xfrm>
                <a:off x="3115" y="0"/>
                <a:ext cx="2145" cy="1702"/>
                <a:chOff x="3115" y="0"/>
                <a:chExt cx="2145" cy="1702"/>
              </a:xfrm>
            </p:grpSpPr>
            <p:grpSp>
              <p:nvGrpSpPr>
                <p:cNvPr id="2318353" name="组合 2318352"/>
                <p:cNvGrpSpPr/>
                <p:nvPr/>
              </p:nvGrpSpPr>
              <p:grpSpPr>
                <a:xfrm>
                  <a:off x="4505" y="589"/>
                  <a:ext cx="493" cy="912"/>
                  <a:chOff x="3471" y="1530"/>
                  <a:chExt cx="1258" cy="2327"/>
                </a:xfrm>
              </p:grpSpPr>
              <p:sp>
                <p:nvSpPr>
                  <p:cNvPr id="2318354" name="任意多边形 2318353"/>
                  <p:cNvSpPr/>
                  <p:nvPr/>
                </p:nvSpPr>
                <p:spPr>
                  <a:xfrm rot="2711884">
                    <a:off x="2765" y="2236"/>
                    <a:ext cx="1724" cy="312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18355" name="任意多边形 2318354"/>
                  <p:cNvSpPr/>
                  <p:nvPr/>
                </p:nvSpPr>
                <p:spPr>
                  <a:xfrm rot="2711884">
                    <a:off x="4021" y="3149"/>
                    <a:ext cx="925" cy="490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>
                          <a:alpha val="100000"/>
                        </a:schemeClr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318356" name="组合 2318355"/>
                <p:cNvGrpSpPr/>
                <p:nvPr/>
              </p:nvGrpSpPr>
              <p:grpSpPr>
                <a:xfrm>
                  <a:off x="4267" y="781"/>
                  <a:ext cx="966" cy="522"/>
                  <a:chOff x="2864" y="2019"/>
                  <a:chExt cx="2463" cy="1332"/>
                </a:xfrm>
              </p:grpSpPr>
              <p:sp>
                <p:nvSpPr>
                  <p:cNvPr id="2318357" name="任意多边形 2318356"/>
                  <p:cNvSpPr/>
                  <p:nvPr/>
                </p:nvSpPr>
                <p:spPr>
                  <a:xfrm rot="2104081">
                    <a:off x="2864" y="2019"/>
                    <a:ext cx="1814" cy="347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>
                          <a:alpha val="100000"/>
                        </a:schemeClr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18358" name="任意多边形 2318357"/>
                  <p:cNvSpPr/>
                  <p:nvPr/>
                </p:nvSpPr>
                <p:spPr>
                  <a:xfrm rot="2104081">
                    <a:off x="4353" y="2806"/>
                    <a:ext cx="974" cy="545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318359" name="组合 2318358"/>
                <p:cNvGrpSpPr/>
                <p:nvPr/>
              </p:nvGrpSpPr>
              <p:grpSpPr>
                <a:xfrm>
                  <a:off x="4280" y="707"/>
                  <a:ext cx="971" cy="417"/>
                  <a:chOff x="2897" y="1832"/>
                  <a:chExt cx="2477" cy="1064"/>
                </a:xfrm>
              </p:grpSpPr>
              <p:sp>
                <p:nvSpPr>
                  <p:cNvPr id="2318360" name="任意多边形 2318359"/>
                  <p:cNvSpPr/>
                  <p:nvPr/>
                </p:nvSpPr>
                <p:spPr>
                  <a:xfrm rot="1582915">
                    <a:off x="2897" y="1832"/>
                    <a:ext cx="1736" cy="304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>
                          <a:alpha val="100000"/>
                        </a:schemeClr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18361" name="任意多边形 2318360"/>
                  <p:cNvSpPr/>
                  <p:nvPr/>
                </p:nvSpPr>
                <p:spPr>
                  <a:xfrm rot="1582915">
                    <a:off x="4442" y="2420"/>
                    <a:ext cx="932" cy="47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318362" name="组合 2318361"/>
                <p:cNvGrpSpPr/>
                <p:nvPr/>
              </p:nvGrpSpPr>
              <p:grpSpPr>
                <a:xfrm>
                  <a:off x="4291" y="630"/>
                  <a:ext cx="969" cy="364"/>
                  <a:chOff x="2924" y="1636"/>
                  <a:chExt cx="2472" cy="927"/>
                </a:xfrm>
              </p:grpSpPr>
              <p:sp>
                <p:nvSpPr>
                  <p:cNvPr id="2318363" name="任意多边形 2318362"/>
                  <p:cNvSpPr/>
                  <p:nvPr/>
                </p:nvSpPr>
                <p:spPr>
                  <a:xfrm rot="1080363">
                    <a:off x="2924" y="1636"/>
                    <a:ext cx="1677" cy="335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>
                          <a:alpha val="100000"/>
                        </a:schemeClr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18364" name="任意多边形 2318363"/>
                  <p:cNvSpPr/>
                  <p:nvPr/>
                </p:nvSpPr>
                <p:spPr>
                  <a:xfrm rot="1080363">
                    <a:off x="4495" y="2037"/>
                    <a:ext cx="901" cy="5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318365" name="组合 2318364"/>
                <p:cNvGrpSpPr/>
                <p:nvPr/>
              </p:nvGrpSpPr>
              <p:grpSpPr>
                <a:xfrm>
                  <a:off x="4304" y="543"/>
                  <a:ext cx="918" cy="258"/>
                  <a:chOff x="2958" y="1414"/>
                  <a:chExt cx="2342" cy="657"/>
                </a:xfrm>
              </p:grpSpPr>
              <p:sp>
                <p:nvSpPr>
                  <p:cNvPr id="2318366" name="任意多边形 2318365"/>
                  <p:cNvSpPr/>
                  <p:nvPr/>
                </p:nvSpPr>
                <p:spPr>
                  <a:xfrm rot="463793">
                    <a:off x="2958" y="1414"/>
                    <a:ext cx="1545" cy="312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>
                          <a:alpha val="100000"/>
                        </a:schemeClr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18367" name="任意多边形 2318366"/>
                  <p:cNvSpPr/>
                  <p:nvPr/>
                </p:nvSpPr>
                <p:spPr>
                  <a:xfrm rot="463793">
                    <a:off x="4470" y="1582"/>
                    <a:ext cx="830" cy="489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318368" name="组合 2318367"/>
                <p:cNvGrpSpPr/>
                <p:nvPr/>
              </p:nvGrpSpPr>
              <p:grpSpPr>
                <a:xfrm>
                  <a:off x="4314" y="487"/>
                  <a:ext cx="843" cy="134"/>
                  <a:chOff x="2983" y="1269"/>
                  <a:chExt cx="2150" cy="343"/>
                </a:xfrm>
              </p:grpSpPr>
              <p:sp>
                <p:nvSpPr>
                  <p:cNvPr id="2318369" name="任意多边形 2318368"/>
                  <p:cNvSpPr/>
                  <p:nvPr/>
                </p:nvSpPr>
                <p:spPr>
                  <a:xfrm rot="-84182">
                    <a:off x="2983" y="1289"/>
                    <a:ext cx="1404" cy="219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>
                          <a:alpha val="100000"/>
                        </a:schemeClr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18370" name="任意多边形 2318369"/>
                  <p:cNvSpPr/>
                  <p:nvPr/>
                </p:nvSpPr>
                <p:spPr>
                  <a:xfrm rot="-84182">
                    <a:off x="4379" y="1269"/>
                    <a:ext cx="754" cy="343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318371" name="组合 2318370"/>
                <p:cNvGrpSpPr/>
                <p:nvPr/>
              </p:nvGrpSpPr>
              <p:grpSpPr>
                <a:xfrm>
                  <a:off x="4296" y="349"/>
                  <a:ext cx="737" cy="167"/>
                  <a:chOff x="2938" y="917"/>
                  <a:chExt cx="1879" cy="427"/>
                </a:xfrm>
              </p:grpSpPr>
              <p:sp>
                <p:nvSpPr>
                  <p:cNvPr id="2318372" name="任意多边形 2318371"/>
                  <p:cNvSpPr/>
                  <p:nvPr/>
                </p:nvSpPr>
                <p:spPr>
                  <a:xfrm rot="-802576">
                    <a:off x="2938" y="1129"/>
                    <a:ext cx="1233" cy="215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>
                          <a:alpha val="100000"/>
                        </a:schemeClr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18373" name="任意多边形 2318372"/>
                  <p:cNvSpPr/>
                  <p:nvPr/>
                </p:nvSpPr>
                <p:spPr>
                  <a:xfrm rot="-802576">
                    <a:off x="4155" y="917"/>
                    <a:ext cx="662" cy="338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318374" name="组合 2318373"/>
                <p:cNvGrpSpPr/>
                <p:nvPr/>
              </p:nvGrpSpPr>
              <p:grpSpPr>
                <a:xfrm>
                  <a:off x="3394" y="637"/>
                  <a:ext cx="493" cy="912"/>
                  <a:chOff x="637" y="1653"/>
                  <a:chExt cx="1257" cy="2326"/>
                </a:xfrm>
              </p:grpSpPr>
              <p:sp>
                <p:nvSpPr>
                  <p:cNvPr id="2318375" name="任意多边形 2318374"/>
                  <p:cNvSpPr/>
                  <p:nvPr/>
                </p:nvSpPr>
                <p:spPr>
                  <a:xfrm rot="-2711884" flipH="1">
                    <a:off x="876" y="2359"/>
                    <a:ext cx="1724" cy="312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>
                          <a:alpha val="100000"/>
                        </a:schemeClr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18376" name="任意多边形 2318375"/>
                  <p:cNvSpPr/>
                  <p:nvPr/>
                </p:nvSpPr>
                <p:spPr>
                  <a:xfrm rot="-2711884" flipH="1">
                    <a:off x="419" y="3271"/>
                    <a:ext cx="925" cy="490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>
                          <a:alpha val="100000"/>
                        </a:schemeClr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318377" name="组合 2318376"/>
                <p:cNvGrpSpPr/>
                <p:nvPr/>
              </p:nvGrpSpPr>
              <p:grpSpPr>
                <a:xfrm>
                  <a:off x="3142" y="850"/>
                  <a:ext cx="966" cy="522"/>
                  <a:chOff x="-5" y="2196"/>
                  <a:chExt cx="2463" cy="1332"/>
                </a:xfrm>
              </p:grpSpPr>
              <p:sp>
                <p:nvSpPr>
                  <p:cNvPr id="2318378" name="任意多边形 2318377"/>
                  <p:cNvSpPr/>
                  <p:nvPr/>
                </p:nvSpPr>
                <p:spPr>
                  <a:xfrm rot="-2104081" flipH="1">
                    <a:off x="644" y="2196"/>
                    <a:ext cx="1814" cy="347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>
                          <a:alpha val="100000"/>
                        </a:schemeClr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18379" name="任意多边形 2318378"/>
                  <p:cNvSpPr/>
                  <p:nvPr/>
                </p:nvSpPr>
                <p:spPr>
                  <a:xfrm rot="-2104081" flipH="1">
                    <a:off x="-5" y="2983"/>
                    <a:ext cx="974" cy="545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>
                          <a:alpha val="100000"/>
                        </a:schemeClr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318380" name="组合 2318379"/>
                <p:cNvGrpSpPr/>
                <p:nvPr/>
              </p:nvGrpSpPr>
              <p:grpSpPr>
                <a:xfrm>
                  <a:off x="3124" y="777"/>
                  <a:ext cx="971" cy="417"/>
                  <a:chOff x="-52" y="2009"/>
                  <a:chExt cx="2477" cy="1064"/>
                </a:xfrm>
              </p:grpSpPr>
              <p:sp>
                <p:nvSpPr>
                  <p:cNvPr id="2318381" name="任意多边形 2318380"/>
                  <p:cNvSpPr/>
                  <p:nvPr/>
                </p:nvSpPr>
                <p:spPr>
                  <a:xfrm rot="-1582915" flipH="1">
                    <a:off x="689" y="2009"/>
                    <a:ext cx="1736" cy="304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>
                          <a:alpha val="100000"/>
                        </a:schemeClr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18382" name="任意多边形 2318381"/>
                  <p:cNvSpPr/>
                  <p:nvPr/>
                </p:nvSpPr>
                <p:spPr>
                  <a:xfrm rot="-1582915" flipH="1">
                    <a:off x="-52" y="2597"/>
                    <a:ext cx="932" cy="47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>
                          <a:alpha val="100000"/>
                        </a:schemeClr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318383" name="组合 2318382"/>
                <p:cNvGrpSpPr/>
                <p:nvPr/>
              </p:nvGrpSpPr>
              <p:grpSpPr>
                <a:xfrm>
                  <a:off x="3115" y="700"/>
                  <a:ext cx="969" cy="363"/>
                  <a:chOff x="-74" y="1813"/>
                  <a:chExt cx="2472" cy="927"/>
                </a:xfrm>
              </p:grpSpPr>
              <p:sp>
                <p:nvSpPr>
                  <p:cNvPr id="2318384" name="任意多边形 2318383"/>
                  <p:cNvSpPr/>
                  <p:nvPr/>
                </p:nvSpPr>
                <p:spPr>
                  <a:xfrm rot="-1080363" flipH="1">
                    <a:off x="721" y="1813"/>
                    <a:ext cx="1677" cy="335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>
                          <a:alpha val="100000"/>
                        </a:schemeClr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18385" name="任意多边形 2318384"/>
                  <p:cNvSpPr/>
                  <p:nvPr/>
                </p:nvSpPr>
                <p:spPr>
                  <a:xfrm rot="-1080363" flipH="1">
                    <a:off x="-74" y="2214"/>
                    <a:ext cx="901" cy="52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>
                          <a:alpha val="100000"/>
                        </a:schemeClr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318386" name="组合 2318385"/>
                <p:cNvGrpSpPr/>
                <p:nvPr/>
              </p:nvGrpSpPr>
              <p:grpSpPr>
                <a:xfrm>
                  <a:off x="3153" y="613"/>
                  <a:ext cx="918" cy="257"/>
                  <a:chOff x="22" y="1591"/>
                  <a:chExt cx="2342" cy="657"/>
                </a:xfrm>
              </p:grpSpPr>
              <p:sp>
                <p:nvSpPr>
                  <p:cNvPr id="2318387" name="任意多边形 2318386"/>
                  <p:cNvSpPr/>
                  <p:nvPr/>
                </p:nvSpPr>
                <p:spPr>
                  <a:xfrm rot="-463793" flipH="1">
                    <a:off x="819" y="1591"/>
                    <a:ext cx="1545" cy="312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>
                          <a:alpha val="100000"/>
                        </a:schemeClr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18388" name="任意多边形 2318387"/>
                  <p:cNvSpPr/>
                  <p:nvPr/>
                </p:nvSpPr>
                <p:spPr>
                  <a:xfrm rot="-463793" flipH="1">
                    <a:off x="22" y="1759"/>
                    <a:ext cx="830" cy="489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>
                          <a:alpha val="100000"/>
                        </a:schemeClr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318389" name="组合 2318388"/>
                <p:cNvGrpSpPr/>
                <p:nvPr/>
              </p:nvGrpSpPr>
              <p:grpSpPr>
                <a:xfrm>
                  <a:off x="3218" y="556"/>
                  <a:ext cx="843" cy="134"/>
                  <a:chOff x="189" y="1446"/>
                  <a:chExt cx="2150" cy="343"/>
                </a:xfrm>
              </p:grpSpPr>
              <p:sp>
                <p:nvSpPr>
                  <p:cNvPr id="2318390" name="任意多边形 2318389"/>
                  <p:cNvSpPr/>
                  <p:nvPr/>
                </p:nvSpPr>
                <p:spPr>
                  <a:xfrm rot="84182" flipH="1">
                    <a:off x="935" y="1466"/>
                    <a:ext cx="1404" cy="219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>
                          <a:alpha val="100000"/>
                        </a:schemeClr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18391" name="任意多边形 2318390"/>
                  <p:cNvSpPr/>
                  <p:nvPr/>
                </p:nvSpPr>
                <p:spPr>
                  <a:xfrm rot="84182" flipH="1">
                    <a:off x="189" y="1446"/>
                    <a:ext cx="754" cy="343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>
                          <a:alpha val="100000"/>
                        </a:schemeClr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318392" name="组合 2318391"/>
                <p:cNvGrpSpPr/>
                <p:nvPr/>
              </p:nvGrpSpPr>
              <p:grpSpPr>
                <a:xfrm>
                  <a:off x="3342" y="418"/>
                  <a:ext cx="737" cy="167"/>
                  <a:chOff x="505" y="1094"/>
                  <a:chExt cx="1879" cy="427"/>
                </a:xfrm>
              </p:grpSpPr>
              <p:sp>
                <p:nvSpPr>
                  <p:cNvPr id="2318393" name="任意多边形 2318392"/>
                  <p:cNvSpPr/>
                  <p:nvPr/>
                </p:nvSpPr>
                <p:spPr>
                  <a:xfrm rot="802576" flipH="1">
                    <a:off x="1151" y="1306"/>
                    <a:ext cx="1233" cy="215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>
                          <a:alpha val="100000"/>
                        </a:schemeClr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18394" name="任意多边形 2318393"/>
                  <p:cNvSpPr/>
                  <p:nvPr/>
                </p:nvSpPr>
                <p:spPr>
                  <a:xfrm rot="802576" flipH="1">
                    <a:off x="505" y="1094"/>
                    <a:ext cx="662" cy="338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318395" name="组合 2318394"/>
                <p:cNvGrpSpPr/>
                <p:nvPr/>
              </p:nvGrpSpPr>
              <p:grpSpPr>
                <a:xfrm>
                  <a:off x="3386" y="341"/>
                  <a:ext cx="725" cy="218"/>
                  <a:chOff x="616" y="899"/>
                  <a:chExt cx="1850" cy="554"/>
                </a:xfrm>
              </p:grpSpPr>
              <p:sp>
                <p:nvSpPr>
                  <p:cNvPr id="2318396" name="任意多边形 2318395"/>
                  <p:cNvSpPr/>
                  <p:nvPr/>
                </p:nvSpPr>
                <p:spPr>
                  <a:xfrm rot="1277471" flipH="1">
                    <a:off x="1233" y="1238"/>
                    <a:ext cx="1233" cy="215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>
                          <a:alpha val="100000"/>
                        </a:schemeClr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18397" name="任意多边形 2318396"/>
                  <p:cNvSpPr/>
                  <p:nvPr/>
                </p:nvSpPr>
                <p:spPr>
                  <a:xfrm rot="1277471" flipH="1">
                    <a:off x="616" y="899"/>
                    <a:ext cx="662" cy="338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318398" name="组合 2318397"/>
                <p:cNvGrpSpPr/>
                <p:nvPr/>
              </p:nvGrpSpPr>
              <p:grpSpPr>
                <a:xfrm>
                  <a:off x="3472" y="231"/>
                  <a:ext cx="693" cy="291"/>
                  <a:chOff x="3472" y="231"/>
                  <a:chExt cx="693" cy="291"/>
                </a:xfrm>
              </p:grpSpPr>
              <p:sp>
                <p:nvSpPr>
                  <p:cNvPr id="2318399" name="任意多边形 2318398"/>
                  <p:cNvSpPr/>
                  <p:nvPr/>
                </p:nvSpPr>
                <p:spPr>
                  <a:xfrm rot="2028410" flipH="1">
                    <a:off x="3681" y="438"/>
                    <a:ext cx="484" cy="84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>
                          <a:alpha val="100000"/>
                        </a:schemeClr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18400" name="任意多边形 2318399"/>
                  <p:cNvSpPr/>
                  <p:nvPr/>
                </p:nvSpPr>
                <p:spPr>
                  <a:xfrm rot="2028410" flipH="1">
                    <a:off x="3472" y="231"/>
                    <a:ext cx="260" cy="132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318401" name="组合 2318400"/>
                <p:cNvGrpSpPr/>
                <p:nvPr/>
              </p:nvGrpSpPr>
              <p:grpSpPr>
                <a:xfrm>
                  <a:off x="3554" y="118"/>
                  <a:ext cx="664" cy="349"/>
                  <a:chOff x="3554" y="118"/>
                  <a:chExt cx="664" cy="349"/>
                </a:xfrm>
              </p:grpSpPr>
              <p:sp>
                <p:nvSpPr>
                  <p:cNvPr id="2318402" name="任意多边形 2318401"/>
                  <p:cNvSpPr/>
                  <p:nvPr/>
                </p:nvSpPr>
                <p:spPr>
                  <a:xfrm rot="2664424" flipH="1">
                    <a:off x="3727" y="383"/>
                    <a:ext cx="491" cy="84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>
                          <a:alpha val="100000"/>
                        </a:schemeClr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18403" name="任意多边形 2318402"/>
                  <p:cNvSpPr/>
                  <p:nvPr/>
                </p:nvSpPr>
                <p:spPr>
                  <a:xfrm rot="2664424" flipH="1">
                    <a:off x="3554" y="118"/>
                    <a:ext cx="264" cy="132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318404" name="组合 2318403"/>
                <p:cNvGrpSpPr/>
                <p:nvPr/>
              </p:nvGrpSpPr>
              <p:grpSpPr>
                <a:xfrm>
                  <a:off x="3784" y="30"/>
                  <a:ext cx="305" cy="593"/>
                  <a:chOff x="1633" y="104"/>
                  <a:chExt cx="778" cy="1512"/>
                </a:xfrm>
              </p:grpSpPr>
              <p:sp>
                <p:nvSpPr>
                  <p:cNvPr id="2318405" name="任意多边形 2318404"/>
                  <p:cNvSpPr/>
                  <p:nvPr/>
                </p:nvSpPr>
                <p:spPr>
                  <a:xfrm rot="3473776" flipH="1">
                    <a:off x="1753" y="958"/>
                    <a:ext cx="1100" cy="215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>
                          <a:alpha val="100000"/>
                        </a:schemeClr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18406" name="任意多边形 2318405"/>
                  <p:cNvSpPr/>
                  <p:nvPr/>
                </p:nvSpPr>
                <p:spPr>
                  <a:xfrm rot="3473776" flipH="1">
                    <a:off x="1506" y="230"/>
                    <a:ext cx="591" cy="338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318407" name="组合 2318406"/>
                <p:cNvGrpSpPr/>
                <p:nvPr/>
              </p:nvGrpSpPr>
              <p:grpSpPr>
                <a:xfrm>
                  <a:off x="3903" y="0"/>
                  <a:ext cx="248" cy="601"/>
                  <a:chOff x="1935" y="28"/>
                  <a:chExt cx="634" cy="1534"/>
                </a:xfrm>
              </p:grpSpPr>
              <p:sp>
                <p:nvSpPr>
                  <p:cNvPr id="2318408" name="任意多边形 2318407"/>
                  <p:cNvSpPr/>
                  <p:nvPr/>
                </p:nvSpPr>
                <p:spPr>
                  <a:xfrm rot="4126480" flipH="1">
                    <a:off x="1931" y="924"/>
                    <a:ext cx="1061" cy="215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>
                          <a:alpha val="100000"/>
                        </a:schemeClr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18409" name="任意多边形 2318408"/>
                  <p:cNvSpPr/>
                  <p:nvPr/>
                </p:nvSpPr>
                <p:spPr>
                  <a:xfrm rot="4126480" flipH="1">
                    <a:off x="1819" y="144"/>
                    <a:ext cx="570" cy="338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318410" name="组合 2318409"/>
                <p:cNvGrpSpPr/>
                <p:nvPr/>
              </p:nvGrpSpPr>
              <p:grpSpPr>
                <a:xfrm>
                  <a:off x="4251" y="252"/>
                  <a:ext cx="723" cy="222"/>
                  <a:chOff x="2822" y="672"/>
                  <a:chExt cx="1845" cy="566"/>
                </a:xfrm>
              </p:grpSpPr>
              <p:sp>
                <p:nvSpPr>
                  <p:cNvPr id="2318411" name="任意多边形 2318410"/>
                  <p:cNvSpPr/>
                  <p:nvPr/>
                </p:nvSpPr>
                <p:spPr>
                  <a:xfrm rot="-1325434">
                    <a:off x="2822" y="1023"/>
                    <a:ext cx="1233" cy="215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>
                          <a:alpha val="100000"/>
                        </a:schemeClr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18412" name="任意多边形 2318411"/>
                  <p:cNvSpPr/>
                  <p:nvPr/>
                </p:nvSpPr>
                <p:spPr>
                  <a:xfrm rot="-1325434">
                    <a:off x="4005" y="672"/>
                    <a:ext cx="662" cy="338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318413" name="组合 2318412"/>
                <p:cNvGrpSpPr/>
                <p:nvPr/>
              </p:nvGrpSpPr>
              <p:grpSpPr>
                <a:xfrm>
                  <a:off x="4196" y="163"/>
                  <a:ext cx="699" cy="282"/>
                  <a:chOff x="2683" y="445"/>
                  <a:chExt cx="1781" cy="717"/>
                </a:xfrm>
              </p:grpSpPr>
              <p:sp>
                <p:nvSpPr>
                  <p:cNvPr id="2318414" name="任意多边形 2318413"/>
                  <p:cNvSpPr/>
                  <p:nvPr/>
                </p:nvSpPr>
                <p:spPr>
                  <a:xfrm rot="-1921064">
                    <a:off x="2683" y="947"/>
                    <a:ext cx="1233" cy="215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>
                          <a:alpha val="100000"/>
                        </a:schemeClr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18415" name="任意多边形 2318414"/>
                  <p:cNvSpPr/>
                  <p:nvPr/>
                </p:nvSpPr>
                <p:spPr>
                  <a:xfrm rot="-1921064">
                    <a:off x="3802" y="445"/>
                    <a:ext cx="662" cy="338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318416" name="任意多边形 2318415"/>
                <p:cNvSpPr/>
                <p:nvPr/>
              </p:nvSpPr>
              <p:spPr>
                <a:xfrm rot="4578755" flipH="1">
                  <a:off x="3968" y="372"/>
                  <a:ext cx="403" cy="57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736" h="504">
                      <a:moveTo>
                        <a:pt x="0" y="504"/>
                      </a:moveTo>
                      <a:cubicBezTo>
                        <a:pt x="24" y="488"/>
                        <a:pt x="568" y="248"/>
                        <a:pt x="864" y="168"/>
                      </a:cubicBezTo>
                      <a:cubicBezTo>
                        <a:pt x="1160" y="88"/>
                        <a:pt x="1464" y="48"/>
                        <a:pt x="1776" y="24"/>
                      </a:cubicBezTo>
                      <a:cubicBezTo>
                        <a:pt x="2088" y="0"/>
                        <a:pt x="2579" y="11"/>
                        <a:pt x="2736" y="24"/>
                      </a:cubicBezTo>
                      <a:lnTo>
                        <a:pt x="2720" y="103"/>
                      </a:lnTo>
                      <a:cubicBezTo>
                        <a:pt x="2558" y="116"/>
                        <a:pt x="2108" y="71"/>
                        <a:pt x="1764" y="103"/>
                      </a:cubicBezTo>
                      <a:cubicBezTo>
                        <a:pt x="1209" y="136"/>
                        <a:pt x="998" y="192"/>
                        <a:pt x="654" y="292"/>
                      </a:cubicBezTo>
                      <a:cubicBezTo>
                        <a:pt x="358" y="356"/>
                        <a:pt x="136" y="460"/>
                        <a:pt x="0" y="504"/>
                      </a:cubicBezTo>
                      <a:close/>
                    </a:path>
                  </a:pathLst>
                </a:custGeom>
                <a:gradFill rotWithShape="0">
                  <a:gsLst>
                    <a:gs pos="0">
                      <a:schemeClr val="folHlink"/>
                    </a:gs>
                    <a:gs pos="100000">
                      <a:schemeClr val="accent2"/>
                    </a:gs>
                  </a:gsLst>
                  <a:lin ang="0" scaled="1"/>
                  <a:tileRect/>
                </a:gra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318417" name="任意多边形 2318416"/>
                <p:cNvSpPr/>
                <p:nvPr/>
              </p:nvSpPr>
              <p:spPr>
                <a:xfrm rot="4578755" flipH="1">
                  <a:off x="3977" y="77"/>
                  <a:ext cx="216" cy="9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769" h="791">
                      <a:moveTo>
                        <a:pt x="5" y="8"/>
                      </a:moveTo>
                      <a:cubicBezTo>
                        <a:pt x="85" y="0"/>
                        <a:pt x="293" y="24"/>
                        <a:pt x="485" y="56"/>
                      </a:cubicBezTo>
                      <a:cubicBezTo>
                        <a:pt x="677" y="88"/>
                        <a:pt x="969" y="137"/>
                        <a:pt x="1157" y="200"/>
                      </a:cubicBezTo>
                      <a:cubicBezTo>
                        <a:pt x="1345" y="263"/>
                        <a:pt x="1511" y="364"/>
                        <a:pt x="1611" y="432"/>
                      </a:cubicBezTo>
                      <a:cubicBezTo>
                        <a:pt x="1711" y="500"/>
                        <a:pt x="1743" y="550"/>
                        <a:pt x="1756" y="609"/>
                      </a:cubicBezTo>
                      <a:cubicBezTo>
                        <a:pt x="1769" y="668"/>
                        <a:pt x="1717" y="783"/>
                        <a:pt x="1689" y="787"/>
                      </a:cubicBezTo>
                      <a:cubicBezTo>
                        <a:pt x="1661" y="791"/>
                        <a:pt x="1639" y="687"/>
                        <a:pt x="1589" y="632"/>
                      </a:cubicBezTo>
                      <a:cubicBezTo>
                        <a:pt x="1539" y="577"/>
                        <a:pt x="1469" y="510"/>
                        <a:pt x="1389" y="454"/>
                      </a:cubicBezTo>
                      <a:cubicBezTo>
                        <a:pt x="1309" y="398"/>
                        <a:pt x="1244" y="346"/>
                        <a:pt x="1109" y="296"/>
                      </a:cubicBezTo>
                      <a:cubicBezTo>
                        <a:pt x="974" y="246"/>
                        <a:pt x="766" y="189"/>
                        <a:pt x="581" y="152"/>
                      </a:cubicBezTo>
                      <a:cubicBezTo>
                        <a:pt x="396" y="115"/>
                        <a:pt x="96" y="100"/>
                        <a:pt x="0" y="76"/>
                      </a:cubicBezTo>
                      <a:lnTo>
                        <a:pt x="5" y="8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1"/>
                    </a:gs>
                    <a:gs pos="100000">
                      <a:schemeClr val="folHlink"/>
                    </a:gs>
                  </a:gsLst>
                  <a:lin ang="0" scaled="1"/>
                  <a:tileRect/>
                </a:gra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2318418" name="组合 2318417"/>
                <p:cNvGrpSpPr/>
                <p:nvPr/>
              </p:nvGrpSpPr>
              <p:grpSpPr>
                <a:xfrm>
                  <a:off x="4242" y="5"/>
                  <a:ext cx="251" cy="596"/>
                  <a:chOff x="2800" y="41"/>
                  <a:chExt cx="640" cy="1520"/>
                </a:xfrm>
              </p:grpSpPr>
              <p:sp>
                <p:nvSpPr>
                  <p:cNvPr id="2318419" name="任意多边形 2318418"/>
                  <p:cNvSpPr/>
                  <p:nvPr/>
                </p:nvSpPr>
                <p:spPr>
                  <a:xfrm rot="-3857755">
                    <a:off x="2361" y="938"/>
                    <a:ext cx="1062" cy="184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>
                          <a:alpha val="100000"/>
                        </a:schemeClr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18420" name="任意多边形 2318419"/>
                  <p:cNvSpPr/>
                  <p:nvPr/>
                </p:nvSpPr>
                <p:spPr>
                  <a:xfrm rot="-3857755">
                    <a:off x="3010" y="181"/>
                    <a:ext cx="570" cy="289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318421" name="组合 2318420"/>
                <p:cNvGrpSpPr/>
                <p:nvPr/>
              </p:nvGrpSpPr>
              <p:grpSpPr>
                <a:xfrm>
                  <a:off x="4295" y="53"/>
                  <a:ext cx="398" cy="574"/>
                  <a:chOff x="2934" y="163"/>
                  <a:chExt cx="1017" cy="1464"/>
                </a:xfrm>
              </p:grpSpPr>
              <p:sp>
                <p:nvSpPr>
                  <p:cNvPr id="2318422" name="任意多边形 2318421"/>
                  <p:cNvSpPr/>
                  <p:nvPr/>
                </p:nvSpPr>
                <p:spPr>
                  <a:xfrm rot="-2777260">
                    <a:off x="2491" y="914"/>
                    <a:ext cx="1155" cy="270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>
                          <a:alpha val="100000"/>
                        </a:schemeClr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18423" name="任意多边形 2318422"/>
                  <p:cNvSpPr/>
                  <p:nvPr/>
                </p:nvSpPr>
                <p:spPr>
                  <a:xfrm rot="-2777260">
                    <a:off x="3429" y="261"/>
                    <a:ext cx="620" cy="423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318424" name="组合 2318423"/>
                <p:cNvGrpSpPr/>
                <p:nvPr/>
              </p:nvGrpSpPr>
              <p:grpSpPr>
                <a:xfrm>
                  <a:off x="4215" y="2"/>
                  <a:ext cx="95" cy="567"/>
                  <a:chOff x="2730" y="32"/>
                  <a:chExt cx="243" cy="1448"/>
                </a:xfrm>
              </p:grpSpPr>
              <p:sp>
                <p:nvSpPr>
                  <p:cNvPr id="2318425" name="任意多边形 2318424"/>
                  <p:cNvSpPr/>
                  <p:nvPr/>
                </p:nvSpPr>
                <p:spPr>
                  <a:xfrm rot="-4903748">
                    <a:off x="2296" y="960"/>
                    <a:ext cx="954" cy="8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>
                          <a:alpha val="100000"/>
                        </a:schemeClr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18426" name="任意多边形 2318425"/>
                  <p:cNvSpPr/>
                  <p:nvPr/>
                </p:nvSpPr>
                <p:spPr>
                  <a:xfrm rot="-4903748">
                    <a:off x="2649" y="220"/>
                    <a:ext cx="512" cy="135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318427" name="组合 2318426"/>
                <p:cNvGrpSpPr/>
                <p:nvPr/>
              </p:nvGrpSpPr>
              <p:grpSpPr>
                <a:xfrm>
                  <a:off x="3514" y="683"/>
                  <a:ext cx="425" cy="960"/>
                  <a:chOff x="943" y="1769"/>
                  <a:chExt cx="1085" cy="2450"/>
                </a:xfrm>
              </p:grpSpPr>
              <p:sp>
                <p:nvSpPr>
                  <p:cNvPr id="2318428" name="任意多边形 2318427"/>
                  <p:cNvSpPr/>
                  <p:nvPr/>
                </p:nvSpPr>
                <p:spPr>
                  <a:xfrm rot="-3264308" flipH="1">
                    <a:off x="1010" y="2475"/>
                    <a:ext cx="1724" cy="312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>
                          <a:alpha val="100000"/>
                        </a:schemeClr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18429" name="任意多边形 2318428"/>
                  <p:cNvSpPr/>
                  <p:nvPr/>
                </p:nvSpPr>
                <p:spPr>
                  <a:xfrm rot="-3264308" flipH="1">
                    <a:off x="725" y="3511"/>
                    <a:ext cx="925" cy="490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>
                          <a:alpha val="100000"/>
                        </a:schemeClr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318430" name="组合 2318429"/>
                <p:cNvGrpSpPr/>
                <p:nvPr/>
              </p:nvGrpSpPr>
              <p:grpSpPr>
                <a:xfrm>
                  <a:off x="3715" y="748"/>
                  <a:ext cx="300" cy="930"/>
                  <a:chOff x="1455" y="1936"/>
                  <a:chExt cx="766" cy="2373"/>
                </a:xfrm>
              </p:grpSpPr>
              <p:sp>
                <p:nvSpPr>
                  <p:cNvPr id="2318431" name="任意多边形 2318430"/>
                  <p:cNvSpPr/>
                  <p:nvPr/>
                </p:nvSpPr>
                <p:spPr>
                  <a:xfrm rot="-4057115" flipH="1">
                    <a:off x="1267" y="2577"/>
                    <a:ext cx="1595" cy="312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>
                          <a:alpha val="100000"/>
                        </a:schemeClr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18432" name="任意多边形 2318431"/>
                  <p:cNvSpPr/>
                  <p:nvPr/>
                </p:nvSpPr>
                <p:spPr>
                  <a:xfrm rot="-4057115" flipH="1">
                    <a:off x="1272" y="3636"/>
                    <a:ext cx="856" cy="490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>
                          <a:alpha val="100000"/>
                        </a:schemeClr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318433" name="组合 2318432"/>
                <p:cNvGrpSpPr/>
                <p:nvPr/>
              </p:nvGrpSpPr>
              <p:grpSpPr>
                <a:xfrm rot="88588">
                  <a:off x="3923" y="769"/>
                  <a:ext cx="180" cy="913"/>
                  <a:chOff x="1956" y="1990"/>
                  <a:chExt cx="492" cy="2604"/>
                </a:xfrm>
              </p:grpSpPr>
              <p:sp>
                <p:nvSpPr>
                  <p:cNvPr id="2318434" name="任意多边形 2318433"/>
                  <p:cNvSpPr/>
                  <p:nvPr/>
                </p:nvSpPr>
                <p:spPr>
                  <a:xfrm rot="-4817938" flipH="1">
                    <a:off x="1442" y="2695"/>
                    <a:ext cx="1711" cy="301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>
                          <a:alpha val="100000"/>
                        </a:schemeClr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18435" name="任意多边形 2318434"/>
                  <p:cNvSpPr/>
                  <p:nvPr/>
                </p:nvSpPr>
                <p:spPr>
                  <a:xfrm rot="-4817938" flipH="1">
                    <a:off x="1733" y="3898"/>
                    <a:ext cx="918" cy="473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>
                          <a:alpha val="100000"/>
                        </a:schemeClr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318436" name="组合 2318435"/>
                <p:cNvGrpSpPr/>
                <p:nvPr/>
              </p:nvGrpSpPr>
              <p:grpSpPr>
                <a:xfrm>
                  <a:off x="4451" y="662"/>
                  <a:ext cx="442" cy="951"/>
                  <a:chOff x="3334" y="1717"/>
                  <a:chExt cx="1125" cy="2426"/>
                </a:xfrm>
              </p:grpSpPr>
              <p:sp>
                <p:nvSpPr>
                  <p:cNvPr id="2318437" name="任意多边形 2318436"/>
                  <p:cNvSpPr/>
                  <p:nvPr/>
                </p:nvSpPr>
                <p:spPr>
                  <a:xfrm rot="3144576">
                    <a:off x="2628" y="2423"/>
                    <a:ext cx="1724" cy="312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18438" name="任意多边形 2318437"/>
                  <p:cNvSpPr/>
                  <p:nvPr/>
                </p:nvSpPr>
                <p:spPr>
                  <a:xfrm rot="3144576">
                    <a:off x="3751" y="3435"/>
                    <a:ext cx="925" cy="490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>
                          <a:alpha val="100000"/>
                        </a:schemeClr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318439" name="组合 2318438"/>
                <p:cNvGrpSpPr/>
                <p:nvPr/>
              </p:nvGrpSpPr>
              <p:grpSpPr>
                <a:xfrm>
                  <a:off x="4391" y="721"/>
                  <a:ext cx="347" cy="951"/>
                  <a:chOff x="3181" y="1866"/>
                  <a:chExt cx="883" cy="2426"/>
                </a:xfrm>
              </p:grpSpPr>
              <p:sp>
                <p:nvSpPr>
                  <p:cNvPr id="2318440" name="任意多边形 2318439"/>
                  <p:cNvSpPr/>
                  <p:nvPr/>
                </p:nvSpPr>
                <p:spPr>
                  <a:xfrm rot="3745735">
                    <a:off x="2505" y="2541"/>
                    <a:ext cx="1650" cy="299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18441" name="任意多边形 2318440"/>
                  <p:cNvSpPr/>
                  <p:nvPr/>
                </p:nvSpPr>
                <p:spPr>
                  <a:xfrm rot="3745735">
                    <a:off x="3387" y="3615"/>
                    <a:ext cx="885" cy="469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>
                          <a:alpha val="100000"/>
                        </a:schemeClr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318442" name="组合 2318441"/>
                <p:cNvGrpSpPr/>
                <p:nvPr/>
              </p:nvGrpSpPr>
              <p:grpSpPr>
                <a:xfrm>
                  <a:off x="4323" y="767"/>
                  <a:ext cx="243" cy="935"/>
                  <a:chOff x="3006" y="1983"/>
                  <a:chExt cx="619" cy="2386"/>
                </a:xfrm>
              </p:grpSpPr>
              <p:sp>
                <p:nvSpPr>
                  <p:cNvPr id="2318443" name="任意多边形 2318442"/>
                  <p:cNvSpPr/>
                  <p:nvPr/>
                </p:nvSpPr>
                <p:spPr>
                  <a:xfrm rot="4286818">
                    <a:off x="2328" y="2660"/>
                    <a:ext cx="1601" cy="24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18444" name="任意多边形 2318443"/>
                  <p:cNvSpPr/>
                  <p:nvPr/>
                </p:nvSpPr>
                <p:spPr>
                  <a:xfrm rot="4286818">
                    <a:off x="3002" y="3746"/>
                    <a:ext cx="859" cy="38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318445" name="组合 2318444"/>
                <p:cNvGrpSpPr/>
                <p:nvPr/>
              </p:nvGrpSpPr>
              <p:grpSpPr>
                <a:xfrm>
                  <a:off x="4249" y="813"/>
                  <a:ext cx="159" cy="870"/>
                  <a:chOff x="2819" y="2101"/>
                  <a:chExt cx="405" cy="2219"/>
                </a:xfrm>
              </p:grpSpPr>
              <p:sp>
                <p:nvSpPr>
                  <p:cNvPr id="2318446" name="任意多边形 2318445"/>
                  <p:cNvSpPr/>
                  <p:nvPr/>
                </p:nvSpPr>
                <p:spPr>
                  <a:xfrm rot="4898956">
                    <a:off x="2206" y="2713"/>
                    <a:ext cx="1471" cy="24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  <a:tileRect/>
                  </a:gra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18447" name="任意多边形 2318446"/>
                  <p:cNvSpPr/>
                  <p:nvPr/>
                </p:nvSpPr>
                <p:spPr>
                  <a:xfrm rot="4898956">
                    <a:off x="2636" y="3732"/>
                    <a:ext cx="790" cy="38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318448" name="组合 2318447"/>
                <p:cNvGrpSpPr/>
                <p:nvPr/>
              </p:nvGrpSpPr>
              <p:grpSpPr>
                <a:xfrm>
                  <a:off x="4045" y="826"/>
                  <a:ext cx="167" cy="857"/>
                  <a:chOff x="2287" y="2135"/>
                  <a:chExt cx="426" cy="2185"/>
                </a:xfrm>
              </p:grpSpPr>
              <p:sp>
                <p:nvSpPr>
                  <p:cNvPr id="2318449" name="任意多边形 2318448"/>
                  <p:cNvSpPr/>
                  <p:nvPr/>
                </p:nvSpPr>
                <p:spPr>
                  <a:xfrm rot="5755659">
                    <a:off x="1900" y="2759"/>
                    <a:ext cx="1437" cy="188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18450" name="任意多边形 2318449"/>
                  <p:cNvSpPr/>
                  <p:nvPr/>
                </p:nvSpPr>
                <p:spPr>
                  <a:xfrm rot="5755659">
                    <a:off x="2049" y="3787"/>
                    <a:ext cx="771" cy="295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  <a:tileRect/>
                  </a:gra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2318451" name="任意多边形 2318450"/>
              <p:cNvSpPr/>
              <p:nvPr/>
            </p:nvSpPr>
            <p:spPr>
              <a:xfrm flipH="1">
                <a:off x="3873" y="934"/>
                <a:ext cx="191" cy="580"/>
              </a:xfrm>
              <a:custGeom>
                <a:avLst/>
                <a:gdLst/>
                <a:ahLst/>
                <a:cxnLst/>
                <a:rect l="0" t="0" r="0" b="0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accent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18452" name="任意多边形 2318451"/>
              <p:cNvSpPr/>
              <p:nvPr/>
            </p:nvSpPr>
            <p:spPr>
              <a:xfrm flipH="1">
                <a:off x="3528" y="726"/>
                <a:ext cx="833" cy="903"/>
              </a:xfrm>
              <a:custGeom>
                <a:avLst/>
                <a:gdLst>
                  <a:gd name="txL" fmla="*/ 0 w 21600"/>
                  <a:gd name="txT" fmla="*/ 0 h 21602"/>
                  <a:gd name="txR" fmla="*/ 21600 w 21600"/>
                  <a:gd name="txB" fmla="*/ 21602 h 21602"/>
                </a:gdLst>
                <a:ahLst/>
                <a:cxnLst>
                  <a:cxn ang="270">
                    <a:pos x="5467" y="0"/>
                  </a:cxn>
                  <a:cxn ang="90">
                    <a:pos x="21588" y="21601"/>
                  </a:cxn>
                  <a:cxn ang="180">
                    <a:pos x="0" y="20897"/>
                  </a:cxn>
                </a:cxnLst>
                <a:rect l="txL" t="txT" r="txR" b="txB"/>
                <a:pathLst>
                  <a:path w="21600" h="21602" fill="none">
                    <a:moveTo>
                      <a:pt x="5467" y="0"/>
                    </a:moveTo>
                    <a:arcTo wR="21600" hR="21600" stAng="-4520344" swAng="4632411"/>
                  </a:path>
                  <a:path w="21600" h="21602" stroke="0">
                    <a:moveTo>
                      <a:pt x="5467" y="0"/>
                    </a:moveTo>
                    <a:arcTo wR="21600" hR="21600" stAng="-4520344" swAng="4632411"/>
                    <a:lnTo>
                      <a:pt x="0" y="20897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18453" name="任意多边形 2318452"/>
              <p:cNvSpPr/>
              <p:nvPr/>
            </p:nvSpPr>
            <p:spPr>
              <a:xfrm flipV="1">
                <a:off x="4278" y="179"/>
                <a:ext cx="1007" cy="802"/>
              </a:xfrm>
              <a:custGeom>
                <a:avLst/>
                <a:gdLst>
                  <a:gd name="txL" fmla="*/ 0 w 36729"/>
                  <a:gd name="txT" fmla="*/ 0 h 21600"/>
                  <a:gd name="txR" fmla="*/ 36729 w 36729"/>
                  <a:gd name="txB" fmla="*/ 21600 h 21600"/>
                </a:gdLst>
                <a:ahLst/>
                <a:cxnLst>
                  <a:cxn ang="0">
                    <a:pos x="36729" y="10451"/>
                  </a:cxn>
                  <a:cxn ang="180">
                    <a:pos x="0" y="12197"/>
                  </a:cxn>
                  <a:cxn ang="270">
                    <a:pos x="17826" y="0"/>
                  </a:cxn>
                </a:cxnLst>
                <a:rect l="txL" t="txT" r="txR" b="txB"/>
                <a:pathLst>
                  <a:path w="36729" h="21600" fill="none">
                    <a:moveTo>
                      <a:pt x="36729" y="10451"/>
                    </a:moveTo>
                    <a:arcTo wR="21600" hR="21600" stAng="-19863773" swAng="7000918"/>
                  </a:path>
                  <a:path w="36729" h="21600" stroke="0">
                    <a:moveTo>
                      <a:pt x="36729" y="10451"/>
                    </a:moveTo>
                    <a:arcTo wR="21600" hR="21600" stAng="-19863773" swAng="7000918"/>
                    <a:lnTo>
                      <a:pt x="1782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18454" name="任意多边形 2318453"/>
              <p:cNvSpPr/>
              <p:nvPr/>
            </p:nvSpPr>
            <p:spPr>
              <a:xfrm flipH="1">
                <a:off x="3612" y="580"/>
                <a:ext cx="487" cy="933"/>
              </a:xfrm>
              <a:custGeom>
                <a:avLst/>
                <a:gdLst>
                  <a:gd name="txL" fmla="*/ 0 w 28940"/>
                  <a:gd name="txT" fmla="*/ 0 h 22305"/>
                  <a:gd name="txR" fmla="*/ 28940 w 28940"/>
                  <a:gd name="txB" fmla="*/ 22305 h 22305"/>
                </a:gdLst>
                <a:ahLst/>
                <a:cxnLst>
                  <a:cxn ang="180">
                    <a:pos x="0" y="1285"/>
                  </a:cxn>
                  <a:cxn ang="0">
                    <a:pos x="28928" y="22304"/>
                  </a:cxn>
                  <a:cxn ang="90">
                    <a:pos x="7340" y="21600"/>
                  </a:cxn>
                </a:cxnLst>
                <a:rect l="txL" t="txT" r="txR" b="txB"/>
                <a:pathLst>
                  <a:path w="28940" h="22305" fill="none">
                    <a:moveTo>
                      <a:pt x="0" y="1285"/>
                    </a:moveTo>
                    <a:arcTo wR="21600" hR="21600" stAng="-6591916" swAng="6703983"/>
                  </a:path>
                  <a:path w="28940" h="22305" stroke="0">
                    <a:moveTo>
                      <a:pt x="0" y="1285"/>
                    </a:moveTo>
                    <a:arcTo wR="21600" hR="21600" stAng="-6591916" swAng="6703983"/>
                    <a:lnTo>
                      <a:pt x="7340" y="2160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18455" name="任意多边形 2318454"/>
              <p:cNvSpPr/>
              <p:nvPr/>
            </p:nvSpPr>
            <p:spPr>
              <a:xfrm flipH="1">
                <a:off x="3267" y="628"/>
                <a:ext cx="791" cy="932"/>
              </a:xfrm>
              <a:custGeom>
                <a:avLst/>
                <a:gdLst>
                  <a:gd name="txL" fmla="*/ 0 w 30473"/>
                  <a:gd name="txT" fmla="*/ 0 h 22305"/>
                  <a:gd name="txR" fmla="*/ 30473 w 30473"/>
                  <a:gd name="txB" fmla="*/ 22305 h 22305"/>
                </a:gdLst>
                <a:ahLst/>
                <a:cxnLst>
                  <a:cxn ang="180">
                    <a:pos x="0" y="1906"/>
                  </a:cxn>
                  <a:cxn ang="0">
                    <a:pos x="30461" y="22304"/>
                  </a:cxn>
                  <a:cxn ang="90">
                    <a:pos x="8873" y="21600"/>
                  </a:cxn>
                </a:cxnLst>
                <a:rect l="txL" t="txT" r="txR" b="txB"/>
                <a:pathLst>
                  <a:path w="30473" h="22305" fill="none">
                    <a:moveTo>
                      <a:pt x="0" y="1906"/>
                    </a:moveTo>
                    <a:arcTo wR="21600" hR="21600" stAng="-6855218" swAng="6967285"/>
                  </a:path>
                  <a:path w="30473" h="22305" stroke="0">
                    <a:moveTo>
                      <a:pt x="0" y="1906"/>
                    </a:moveTo>
                    <a:arcTo wR="21600" hR="21600" stAng="-6855218" swAng="6967285"/>
                    <a:lnTo>
                      <a:pt x="8873" y="2160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18456" name="任意多边形 2318455"/>
              <p:cNvSpPr/>
              <p:nvPr/>
            </p:nvSpPr>
            <p:spPr>
              <a:xfrm flipH="1">
                <a:off x="3197" y="458"/>
                <a:ext cx="932" cy="933"/>
              </a:xfrm>
              <a:custGeom>
                <a:avLst/>
                <a:gdLst>
                  <a:gd name="txL" fmla="*/ 0 w 34455"/>
                  <a:gd name="txT" fmla="*/ 0 h 22305"/>
                  <a:gd name="txR" fmla="*/ 34455 w 34455"/>
                  <a:gd name="txB" fmla="*/ 22305 h 22305"/>
                </a:gdLst>
                <a:ahLst/>
                <a:cxnLst>
                  <a:cxn ang="180">
                    <a:pos x="0" y="4241"/>
                  </a:cxn>
                  <a:cxn ang="0">
                    <a:pos x="34443" y="22304"/>
                  </a:cxn>
                  <a:cxn ang="90">
                    <a:pos x="12855" y="21600"/>
                  </a:cxn>
                </a:cxnLst>
                <a:rect l="txL" t="txT" r="txR" b="txB"/>
                <a:pathLst>
                  <a:path w="34455" h="22305" fill="none">
                    <a:moveTo>
                      <a:pt x="0" y="4241"/>
                    </a:moveTo>
                    <a:arcTo wR="21600" hR="21600" stAng="-7591281" swAng="7703349"/>
                  </a:path>
                  <a:path w="34455" h="22305" stroke="0">
                    <a:moveTo>
                      <a:pt x="0" y="4241"/>
                    </a:moveTo>
                    <a:arcTo wR="21600" hR="21600" stAng="-7591281" swAng="7703349"/>
                    <a:lnTo>
                      <a:pt x="12855" y="2160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18457" name="任意多边形 2318456"/>
              <p:cNvSpPr/>
              <p:nvPr/>
            </p:nvSpPr>
            <p:spPr>
              <a:xfrm>
                <a:off x="4229" y="589"/>
                <a:ext cx="149" cy="933"/>
              </a:xfrm>
              <a:custGeom>
                <a:avLst/>
                <a:gdLst>
                  <a:gd name="txL" fmla="*/ 0 w 34812"/>
                  <a:gd name="txT" fmla="*/ 0 h 22305"/>
                  <a:gd name="txR" fmla="*/ 34812 w 34812"/>
                  <a:gd name="txB" fmla="*/ 22305 h 22305"/>
                </a:gdLst>
                <a:ahLst/>
                <a:cxnLst>
                  <a:cxn ang="180">
                    <a:pos x="0" y="4512"/>
                  </a:cxn>
                  <a:cxn ang="0">
                    <a:pos x="34800" y="22304"/>
                  </a:cxn>
                  <a:cxn ang="90">
                    <a:pos x="13212" y="21600"/>
                  </a:cxn>
                </a:cxnLst>
                <a:rect l="txL" t="txT" r="txR" b="txB"/>
                <a:pathLst>
                  <a:path w="34812" h="22305" fill="none">
                    <a:moveTo>
                      <a:pt x="0" y="4512"/>
                    </a:moveTo>
                    <a:arcTo wR="21600" hR="21600" stAng="-7662616" swAng="7774684"/>
                  </a:path>
                  <a:path w="34812" h="22305" stroke="0">
                    <a:moveTo>
                      <a:pt x="0" y="4512"/>
                    </a:moveTo>
                    <a:arcTo wR="21600" hR="21600" stAng="-7662616" swAng="7774684"/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18458" name="任意多边形 2318457"/>
              <p:cNvSpPr/>
              <p:nvPr/>
            </p:nvSpPr>
            <p:spPr>
              <a:xfrm>
                <a:off x="4268" y="585"/>
                <a:ext cx="394" cy="933"/>
              </a:xfrm>
              <a:custGeom>
                <a:avLst/>
                <a:gdLst>
                  <a:gd name="txL" fmla="*/ 0 w 34812"/>
                  <a:gd name="txT" fmla="*/ 0 h 22305"/>
                  <a:gd name="txR" fmla="*/ 34812 w 34812"/>
                  <a:gd name="txB" fmla="*/ 22305 h 22305"/>
                </a:gdLst>
                <a:ahLst/>
                <a:cxnLst>
                  <a:cxn ang="180">
                    <a:pos x="0" y="4512"/>
                  </a:cxn>
                  <a:cxn ang="0">
                    <a:pos x="34800" y="22304"/>
                  </a:cxn>
                  <a:cxn ang="90">
                    <a:pos x="13212" y="21600"/>
                  </a:cxn>
                </a:cxnLst>
                <a:rect l="txL" t="txT" r="txR" b="txB"/>
                <a:pathLst>
                  <a:path w="34812" h="22305" fill="none">
                    <a:moveTo>
                      <a:pt x="0" y="4512"/>
                    </a:moveTo>
                    <a:arcTo wR="21600" hR="21600" stAng="-7662616" swAng="7774684"/>
                  </a:path>
                  <a:path w="34812" h="22305" stroke="0">
                    <a:moveTo>
                      <a:pt x="0" y="4512"/>
                    </a:moveTo>
                    <a:arcTo wR="21600" hR="21600" stAng="-7662616" swAng="7774684"/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18459" name="任意多边形 2318458"/>
              <p:cNvSpPr/>
              <p:nvPr/>
            </p:nvSpPr>
            <p:spPr>
              <a:xfrm>
                <a:off x="4303" y="463"/>
                <a:ext cx="559" cy="933"/>
              </a:xfrm>
              <a:custGeom>
                <a:avLst/>
                <a:gdLst>
                  <a:gd name="txL" fmla="*/ 0 w 34812"/>
                  <a:gd name="txT" fmla="*/ 0 h 22305"/>
                  <a:gd name="txR" fmla="*/ 34812 w 34812"/>
                  <a:gd name="txB" fmla="*/ 22305 h 22305"/>
                </a:gdLst>
                <a:ahLst/>
                <a:cxnLst>
                  <a:cxn ang="180">
                    <a:pos x="0" y="4512"/>
                  </a:cxn>
                  <a:cxn ang="0">
                    <a:pos x="34800" y="22304"/>
                  </a:cxn>
                  <a:cxn ang="90">
                    <a:pos x="13212" y="21600"/>
                  </a:cxn>
                </a:cxnLst>
                <a:rect l="txL" t="txT" r="txR" b="txB"/>
                <a:pathLst>
                  <a:path w="34812" h="22305" fill="none">
                    <a:moveTo>
                      <a:pt x="0" y="4512"/>
                    </a:moveTo>
                    <a:arcTo wR="21600" hR="21600" stAng="-7662616" swAng="7774684"/>
                  </a:path>
                  <a:path w="34812" h="22305" stroke="0">
                    <a:moveTo>
                      <a:pt x="0" y="4512"/>
                    </a:moveTo>
                    <a:arcTo wR="21600" hR="21600" stAng="-7662616" swAng="7774684"/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18460" name="任意多边形 2318459"/>
              <p:cNvSpPr/>
              <p:nvPr/>
            </p:nvSpPr>
            <p:spPr>
              <a:xfrm>
                <a:off x="4410" y="1033"/>
                <a:ext cx="190" cy="580"/>
              </a:xfrm>
              <a:custGeom>
                <a:avLst/>
                <a:gdLst/>
                <a:ahLst/>
                <a:cxnLst/>
                <a:rect l="0" t="0" r="0" b="0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accent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18461" name="任意多边形 2318460"/>
              <p:cNvSpPr/>
              <p:nvPr/>
            </p:nvSpPr>
            <p:spPr>
              <a:xfrm rot="-1939245" flipV="1">
                <a:off x="4114" y="843"/>
                <a:ext cx="173" cy="328"/>
              </a:xfrm>
              <a:custGeom>
                <a:avLst/>
                <a:gdLst/>
                <a:ahLst/>
                <a:cxnLst/>
                <a:rect l="0" t="0" r="0" b="0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18462" name="任意多边形 2318461"/>
              <p:cNvSpPr/>
              <p:nvPr/>
            </p:nvSpPr>
            <p:spPr>
              <a:xfrm flipH="1">
                <a:off x="3144" y="319"/>
                <a:ext cx="996" cy="933"/>
              </a:xfrm>
              <a:custGeom>
                <a:avLst/>
                <a:gdLst>
                  <a:gd name="txL" fmla="*/ 0 w 36830"/>
                  <a:gd name="txT" fmla="*/ 0 h 22305"/>
                  <a:gd name="txR" fmla="*/ 36830 w 36830"/>
                  <a:gd name="txB" fmla="*/ 22305 h 22305"/>
                </a:gdLst>
                <a:ahLst/>
                <a:cxnLst>
                  <a:cxn ang="180">
                    <a:pos x="0" y="6282"/>
                  </a:cxn>
                  <a:cxn ang="0">
                    <a:pos x="36818" y="22304"/>
                  </a:cxn>
                  <a:cxn ang="90">
                    <a:pos x="15230" y="21600"/>
                  </a:cxn>
                </a:cxnLst>
                <a:rect l="txL" t="txT" r="txR" b="txB"/>
                <a:pathLst>
                  <a:path w="36830" h="22305" fill="none">
                    <a:moveTo>
                      <a:pt x="0" y="6282"/>
                    </a:moveTo>
                    <a:arcTo wR="21600" hR="21600" stAng="-8090097" swAng="8202165"/>
                  </a:path>
                  <a:path w="36830" h="22305" stroke="0">
                    <a:moveTo>
                      <a:pt x="0" y="6282"/>
                    </a:moveTo>
                    <a:arcTo wR="21600" hR="21600" stAng="-8090097" swAng="8202165"/>
                    <a:lnTo>
                      <a:pt x="15230" y="2160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18463" name="任意多边形 2318462"/>
              <p:cNvSpPr/>
              <p:nvPr/>
            </p:nvSpPr>
            <p:spPr>
              <a:xfrm flipH="1">
                <a:off x="3425" y="123"/>
                <a:ext cx="725" cy="903"/>
              </a:xfrm>
              <a:custGeom>
                <a:avLst/>
                <a:gdLst>
                  <a:gd name="txL" fmla="*/ 0 w 31881"/>
                  <a:gd name="txT" fmla="*/ 0 h 21600"/>
                  <a:gd name="txR" fmla="*/ 31881 w 31881"/>
                  <a:gd name="txB" fmla="*/ 21600 h 21600"/>
                </a:gdLst>
                <a:ahLst/>
                <a:cxnLst>
                  <a:cxn ang="180">
                    <a:pos x="0" y="10015"/>
                  </a:cxn>
                  <a:cxn ang="0">
                    <a:pos x="31880" y="4859"/>
                  </a:cxn>
                  <a:cxn ang="90">
                    <a:pos x="18231" y="21600"/>
                  </a:cxn>
                </a:cxnLst>
                <a:rect l="txL" t="txT" r="txR" b="txB"/>
                <a:pathLst>
                  <a:path w="31881" h="21600" fill="none">
                    <a:moveTo>
                      <a:pt x="0" y="10015"/>
                    </a:moveTo>
                    <a:arcTo wR="21600" hR="21600" stAng="-8853950" swAng="5805379"/>
                  </a:path>
                  <a:path w="31881" h="21600" stroke="0">
                    <a:moveTo>
                      <a:pt x="0" y="10015"/>
                    </a:moveTo>
                    <a:arcTo wR="21600" hR="21600" stAng="-8853950" swAng="5805379"/>
                    <a:lnTo>
                      <a:pt x="18231" y="2160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18464" name="任意多边形 2318463"/>
              <p:cNvSpPr/>
              <p:nvPr/>
            </p:nvSpPr>
            <p:spPr>
              <a:xfrm>
                <a:off x="4199" y="502"/>
                <a:ext cx="299" cy="904"/>
              </a:xfrm>
              <a:custGeom>
                <a:avLst/>
                <a:gdLst>
                  <a:gd name="txL" fmla="*/ 0 w 31146"/>
                  <a:gd name="txT" fmla="*/ 0 h 21600"/>
                  <a:gd name="txR" fmla="*/ 31146 w 31146"/>
                  <a:gd name="txB" fmla="*/ 21600 h 21600"/>
                </a:gdLst>
                <a:ahLst/>
                <a:cxnLst>
                  <a:cxn ang="180">
                    <a:pos x="0" y="4512"/>
                  </a:cxn>
                  <a:cxn ang="0">
                    <a:pos x="31145" y="9560"/>
                  </a:cxn>
                  <a:cxn ang="90">
                    <a:pos x="13212" y="21600"/>
                  </a:cxn>
                </a:cxnLst>
                <a:rect l="txL" t="txT" r="txR" b="txB"/>
                <a:pathLst>
                  <a:path w="31146" h="21600" fill="none">
                    <a:moveTo>
                      <a:pt x="0" y="4512"/>
                    </a:moveTo>
                    <a:arcTo wR="21600" hR="21600" stAng="-7662616" swAng="5630000"/>
                  </a:path>
                  <a:path w="31146" h="21600" stroke="0">
                    <a:moveTo>
                      <a:pt x="0" y="4512"/>
                    </a:moveTo>
                    <a:arcTo wR="21600" hR="21600" stAng="-7662616" swAng="5630000"/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18465" name="任意多边形 2318464"/>
              <p:cNvSpPr/>
              <p:nvPr/>
            </p:nvSpPr>
            <p:spPr>
              <a:xfrm flipH="1">
                <a:off x="3307" y="982"/>
                <a:ext cx="425" cy="597"/>
              </a:xfrm>
              <a:custGeom>
                <a:avLst/>
                <a:gdLst/>
                <a:ahLst/>
                <a:cxnLst/>
                <a:rect l="0" t="0" r="0" b="0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18466" name="任意多边形 2318465"/>
              <p:cNvSpPr/>
              <p:nvPr/>
            </p:nvSpPr>
            <p:spPr>
              <a:xfrm flipH="1">
                <a:off x="3507" y="350"/>
                <a:ext cx="273" cy="598"/>
              </a:xfrm>
              <a:custGeom>
                <a:avLst/>
                <a:gdLst/>
                <a:ahLst/>
                <a:cxnLst/>
                <a:rect l="0" t="0" r="0" b="0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18467" name="任意多边形 2318466"/>
              <p:cNvSpPr/>
              <p:nvPr/>
            </p:nvSpPr>
            <p:spPr>
              <a:xfrm flipH="1">
                <a:off x="3821" y="172"/>
                <a:ext cx="164" cy="597"/>
              </a:xfrm>
              <a:custGeom>
                <a:avLst/>
                <a:gdLst/>
                <a:ahLst/>
                <a:cxnLst/>
                <a:rect l="0" t="0" r="0" b="0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18468" name="任意多边形 2318467"/>
              <p:cNvSpPr/>
              <p:nvPr/>
            </p:nvSpPr>
            <p:spPr>
              <a:xfrm>
                <a:off x="4841" y="894"/>
                <a:ext cx="395" cy="628"/>
              </a:xfrm>
              <a:custGeom>
                <a:avLst/>
                <a:gdLst/>
                <a:ahLst/>
                <a:cxnLst/>
                <a:rect l="0" t="0" r="0" b="0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accent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18469" name="任意多边形 2318468"/>
              <p:cNvSpPr/>
              <p:nvPr/>
            </p:nvSpPr>
            <p:spPr>
              <a:xfrm>
                <a:off x="4636" y="576"/>
                <a:ext cx="595" cy="419"/>
              </a:xfrm>
              <a:custGeom>
                <a:avLst/>
                <a:gdLst/>
                <a:ahLst/>
                <a:cxnLst/>
                <a:rect l="0" t="0" r="0" b="0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18470" name="任意多边形 2318469"/>
              <p:cNvSpPr/>
              <p:nvPr/>
            </p:nvSpPr>
            <p:spPr>
              <a:xfrm>
                <a:off x="4658" y="132"/>
                <a:ext cx="260" cy="562"/>
              </a:xfrm>
              <a:custGeom>
                <a:avLst/>
                <a:gdLst/>
                <a:ahLst/>
                <a:cxnLst/>
                <a:rect l="0" t="0" r="0" b="0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18471" name="任意多边形 2318470"/>
              <p:cNvSpPr/>
              <p:nvPr/>
            </p:nvSpPr>
            <p:spPr>
              <a:xfrm rot="20253369">
                <a:off x="4401" y="599"/>
                <a:ext cx="174" cy="329"/>
              </a:xfrm>
              <a:custGeom>
                <a:avLst/>
                <a:gdLst/>
                <a:ahLst/>
                <a:cxnLst/>
                <a:rect l="0" t="0" r="0" b="0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18472" name="任意多边形 2318471"/>
              <p:cNvSpPr/>
              <p:nvPr/>
            </p:nvSpPr>
            <p:spPr>
              <a:xfrm rot="-20253369" flipH="1">
                <a:off x="3783" y="590"/>
                <a:ext cx="173" cy="329"/>
              </a:xfrm>
              <a:custGeom>
                <a:avLst/>
                <a:gdLst/>
                <a:ahLst/>
                <a:cxnLst/>
                <a:rect l="0" t="0" r="0" b="0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2318473" name="标题 2318472"/>
          <p:cNvSpPr>
            <a:spLocks noGrp="1"/>
          </p:cNvSpPr>
          <p:nvPr>
            <p:ph type="title"/>
          </p:nvPr>
        </p:nvSpPr>
        <p:spPr>
          <a:xfrm>
            <a:off x="685800" y="301625"/>
            <a:ext cx="7772400" cy="146208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2318474" name="文本占位符 2318473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2318475" name="日期占位符 2318474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>
                <a:latin typeface="Arial Black" panose="020B0A04020102020204" pitchFamily="34" charset="0"/>
              </a:defRPr>
            </a:lvl1pPr>
          </a:lstStyle>
          <a:p>
            <a:pPr lvl="0">
              <a:buClr>
                <a:schemeClr val="bg1"/>
              </a:buClr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318476" name="页脚占位符 2318475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>
                <a:latin typeface="Arial Black" panose="020B0A04020102020204" pitchFamily="34" charset="0"/>
              </a:defRPr>
            </a:lvl1pPr>
          </a:lstStyle>
          <a:p>
            <a:pPr lvl="0">
              <a:buClr>
                <a:schemeClr val="bg1"/>
              </a:buClr>
            </a:pPr>
            <a:endParaRPr lang="zh-CN" altLang="en-US" dirty="0"/>
          </a:p>
        </p:txBody>
      </p:sp>
      <p:sp>
        <p:nvSpPr>
          <p:cNvPr id="2318477" name="灯片编号占位符 2318476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>
                <a:latin typeface="Arial Black" panose="020B0A04020102020204" pitchFamily="34" charset="0"/>
              </a:defRPr>
            </a:lvl1pPr>
          </a:lstStyle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 dirty="0"/>
              <a:pPr lvl="0">
                <a:buClr>
                  <a:schemeClr val="bg1"/>
                </a:buClr>
              </a:p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8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184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184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18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84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84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84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84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84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84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84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84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84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84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18473" grpId="0"/>
      <p:bldP spid="2318474" grpId="0" build="p"/>
    </p:bldLst>
  </p:timing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Char char="•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Times New Roman" panose="02020603050405020304" pitchFamily="18" charset="0"/>
        <a:buChar char="−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Times New Roman" panose="02020603050405020304" pitchFamily="18" charset="0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Times New Roman" panose="02020603050405020304" pitchFamily="18" charset="0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Times New Roman" panose="02020603050405020304" pitchFamily="18" charset="0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Times New Roman" panose="02020603050405020304" pitchFamily="18" charset="0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Times New Roman" panose="02020603050405020304" pitchFamily="18" charset="0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000" b="1" i="0" u="sng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000" b="1" i="0" u="sng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000" b="1" i="0" u="sng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000" b="1" i="0" u="sng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000" b="1" i="0" u="sng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000" b="1" i="0" u="sng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000" b="1" i="0" u="sng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000" b="1" i="0" u="sng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40866" name="组合 2340865"/>
          <p:cNvGrpSpPr/>
          <p:nvPr/>
        </p:nvGrpSpPr>
        <p:grpSpPr>
          <a:xfrm>
            <a:off x="0" y="3902075"/>
            <a:ext cx="3400425" cy="2949575"/>
            <a:chOff x="0" y="2458"/>
            <a:chExt cx="2142" cy="1858"/>
          </a:xfrm>
        </p:grpSpPr>
        <p:sp>
          <p:nvSpPr>
            <p:cNvPr id="2340867" name="任意多边形 2340866"/>
            <p:cNvSpPr/>
            <p:nvPr/>
          </p:nvSpPr>
          <p:spPr>
            <a:xfrm>
              <a:off x="0" y="2508"/>
              <a:ext cx="2142" cy="1804"/>
            </a:xfrm>
            <a:custGeom>
              <a:avLst/>
              <a:gdLst/>
              <a:ahLst/>
              <a:cxnLst/>
              <a:rect l="0" t="0" r="0" b="0"/>
              <a:pathLst>
                <a:path w="2135" h="1804">
                  <a:moveTo>
                    <a:pt x="329" y="66"/>
                  </a:moveTo>
                  <a:lnTo>
                    <a:pt x="161" y="3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61" y="42"/>
                  </a:lnTo>
                  <a:lnTo>
                    <a:pt x="323" y="78"/>
                  </a:lnTo>
                  <a:lnTo>
                    <a:pt x="556" y="150"/>
                  </a:lnTo>
                  <a:lnTo>
                    <a:pt x="777" y="245"/>
                  </a:lnTo>
                  <a:lnTo>
                    <a:pt x="993" y="365"/>
                  </a:lnTo>
                  <a:lnTo>
                    <a:pt x="1196" y="503"/>
                  </a:lnTo>
                  <a:lnTo>
                    <a:pt x="1381" y="653"/>
                  </a:lnTo>
                  <a:lnTo>
                    <a:pt x="1555" y="827"/>
                  </a:lnTo>
                  <a:lnTo>
                    <a:pt x="1710" y="1019"/>
                  </a:lnTo>
                  <a:lnTo>
                    <a:pt x="1854" y="1229"/>
                  </a:lnTo>
                  <a:lnTo>
                    <a:pt x="1937" y="1366"/>
                  </a:lnTo>
                  <a:lnTo>
                    <a:pt x="2009" y="1510"/>
                  </a:lnTo>
                  <a:lnTo>
                    <a:pt x="2069" y="1654"/>
                  </a:lnTo>
                  <a:lnTo>
                    <a:pt x="2123" y="1804"/>
                  </a:lnTo>
                  <a:lnTo>
                    <a:pt x="2135" y="1804"/>
                  </a:lnTo>
                  <a:lnTo>
                    <a:pt x="2081" y="1654"/>
                  </a:lnTo>
                  <a:lnTo>
                    <a:pt x="2021" y="1510"/>
                  </a:lnTo>
                  <a:lnTo>
                    <a:pt x="1949" y="1366"/>
                  </a:lnTo>
                  <a:lnTo>
                    <a:pt x="1866" y="1223"/>
                  </a:lnTo>
                  <a:lnTo>
                    <a:pt x="1722" y="1013"/>
                  </a:lnTo>
                  <a:lnTo>
                    <a:pt x="1561" y="821"/>
                  </a:lnTo>
                  <a:lnTo>
                    <a:pt x="1387" y="647"/>
                  </a:lnTo>
                  <a:lnTo>
                    <a:pt x="1202" y="491"/>
                  </a:lnTo>
                  <a:lnTo>
                    <a:pt x="999" y="353"/>
                  </a:lnTo>
                  <a:lnTo>
                    <a:pt x="783" y="239"/>
                  </a:lnTo>
                  <a:lnTo>
                    <a:pt x="562" y="138"/>
                  </a:lnTo>
                  <a:lnTo>
                    <a:pt x="329" y="66"/>
                  </a:lnTo>
                  <a:lnTo>
                    <a:pt x="329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40868" name="任意多边形 2340867"/>
            <p:cNvSpPr/>
            <p:nvPr/>
          </p:nvSpPr>
          <p:spPr>
            <a:xfrm>
              <a:off x="0" y="2458"/>
              <a:ext cx="1854" cy="1858"/>
            </a:xfrm>
            <a:custGeom>
              <a:avLst/>
              <a:gdLst/>
              <a:ahLst/>
              <a:cxnLst/>
              <a:rect l="0" t="0" r="0" b="0"/>
              <a:pathLst>
                <a:path w="1854" h="1858">
                  <a:moveTo>
                    <a:pt x="1854" y="1858"/>
                  </a:moveTo>
                  <a:lnTo>
                    <a:pt x="0" y="1858"/>
                  </a:lnTo>
                  <a:lnTo>
                    <a:pt x="0" y="0"/>
                  </a:lnTo>
                  <a:lnTo>
                    <a:pt x="1854" y="1858"/>
                  </a:lnTo>
                  <a:lnTo>
                    <a:pt x="1854" y="185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40869" name="任意多边形 2340868"/>
            <p:cNvSpPr/>
            <p:nvPr/>
          </p:nvSpPr>
          <p:spPr>
            <a:xfrm>
              <a:off x="0" y="2735"/>
              <a:ext cx="1745" cy="1577"/>
            </a:xfrm>
            <a:custGeom>
              <a:avLst/>
              <a:gdLst/>
              <a:ahLst/>
              <a:cxnLst/>
              <a:rect l="0" t="0" r="0" b="0"/>
              <a:pathLst>
                <a:path w="1745" h="1577">
                  <a:moveTo>
                    <a:pt x="1640" y="1377"/>
                  </a:moveTo>
                  <a:lnTo>
                    <a:pt x="1692" y="1479"/>
                  </a:lnTo>
                  <a:lnTo>
                    <a:pt x="1732" y="1577"/>
                  </a:lnTo>
                  <a:lnTo>
                    <a:pt x="1745" y="1577"/>
                  </a:lnTo>
                  <a:lnTo>
                    <a:pt x="1703" y="1469"/>
                  </a:lnTo>
                  <a:lnTo>
                    <a:pt x="1649" y="1367"/>
                  </a:lnTo>
                  <a:lnTo>
                    <a:pt x="1535" y="1157"/>
                  </a:lnTo>
                  <a:lnTo>
                    <a:pt x="1395" y="951"/>
                  </a:lnTo>
                  <a:lnTo>
                    <a:pt x="1236" y="756"/>
                  </a:lnTo>
                  <a:lnTo>
                    <a:pt x="1061" y="582"/>
                  </a:lnTo>
                  <a:lnTo>
                    <a:pt x="876" y="426"/>
                  </a:lnTo>
                  <a:lnTo>
                    <a:pt x="672" y="294"/>
                  </a:lnTo>
                  <a:lnTo>
                    <a:pt x="455" y="174"/>
                  </a:lnTo>
                  <a:lnTo>
                    <a:pt x="234" y="7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222" y="89"/>
                  </a:lnTo>
                  <a:lnTo>
                    <a:pt x="446" y="185"/>
                  </a:lnTo>
                  <a:lnTo>
                    <a:pt x="662" y="305"/>
                  </a:lnTo>
                  <a:lnTo>
                    <a:pt x="866" y="437"/>
                  </a:lnTo>
                  <a:lnTo>
                    <a:pt x="1052" y="593"/>
                  </a:lnTo>
                  <a:lnTo>
                    <a:pt x="1226" y="767"/>
                  </a:lnTo>
                  <a:lnTo>
                    <a:pt x="1385" y="960"/>
                  </a:lnTo>
                  <a:lnTo>
                    <a:pt x="1526" y="1167"/>
                  </a:lnTo>
                  <a:lnTo>
                    <a:pt x="1640" y="1377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40870" name="任意多边形 2340869"/>
            <p:cNvSpPr/>
            <p:nvPr/>
          </p:nvSpPr>
          <p:spPr>
            <a:xfrm>
              <a:off x="0" y="2544"/>
              <a:ext cx="1745" cy="1768"/>
            </a:xfrm>
            <a:custGeom>
              <a:avLst/>
              <a:gdLst/>
              <a:ahLst/>
              <a:cxnLst/>
              <a:rect l="0" t="0" r="0" b="0"/>
              <a:pathLst>
                <a:path w="1745" h="1768">
                  <a:moveTo>
                    <a:pt x="0" y="0"/>
                  </a:moveTo>
                  <a:lnTo>
                    <a:pt x="0" y="12"/>
                  </a:lnTo>
                  <a:lnTo>
                    <a:pt x="210" y="88"/>
                  </a:lnTo>
                  <a:lnTo>
                    <a:pt x="426" y="190"/>
                  </a:lnTo>
                  <a:lnTo>
                    <a:pt x="630" y="304"/>
                  </a:lnTo>
                  <a:lnTo>
                    <a:pt x="818" y="442"/>
                  </a:lnTo>
                  <a:lnTo>
                    <a:pt x="998" y="592"/>
                  </a:lnTo>
                  <a:lnTo>
                    <a:pt x="1164" y="766"/>
                  </a:lnTo>
                  <a:lnTo>
                    <a:pt x="1310" y="942"/>
                  </a:lnTo>
                  <a:lnTo>
                    <a:pt x="1454" y="1146"/>
                  </a:lnTo>
                  <a:lnTo>
                    <a:pt x="1536" y="1298"/>
                  </a:lnTo>
                  <a:lnTo>
                    <a:pt x="1614" y="1456"/>
                  </a:lnTo>
                  <a:lnTo>
                    <a:pt x="1682" y="1616"/>
                  </a:lnTo>
                  <a:lnTo>
                    <a:pt x="1733" y="1768"/>
                  </a:lnTo>
                  <a:lnTo>
                    <a:pt x="1745" y="1768"/>
                  </a:lnTo>
                  <a:lnTo>
                    <a:pt x="1691" y="1606"/>
                  </a:lnTo>
                  <a:lnTo>
                    <a:pt x="1623" y="1445"/>
                  </a:lnTo>
                  <a:lnTo>
                    <a:pt x="1547" y="1288"/>
                  </a:lnTo>
                  <a:lnTo>
                    <a:pt x="1463" y="1136"/>
                  </a:lnTo>
                  <a:lnTo>
                    <a:pt x="1320" y="932"/>
                  </a:lnTo>
                  <a:lnTo>
                    <a:pt x="1173" y="755"/>
                  </a:lnTo>
                  <a:lnTo>
                    <a:pt x="1008" y="581"/>
                  </a:lnTo>
                  <a:lnTo>
                    <a:pt x="827" y="431"/>
                  </a:lnTo>
                  <a:lnTo>
                    <a:pt x="642" y="293"/>
                  </a:lnTo>
                  <a:lnTo>
                    <a:pt x="437" y="179"/>
                  </a:lnTo>
                  <a:lnTo>
                    <a:pt x="222" y="7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40871" name="椭圆 2340870"/>
            <p:cNvSpPr/>
            <p:nvPr/>
          </p:nvSpPr>
          <p:spPr>
            <a:xfrm>
              <a:off x="209" y="2784"/>
              <a:ext cx="86" cy="86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40872" name="椭圆 2340871"/>
            <p:cNvSpPr/>
            <p:nvPr/>
          </p:nvSpPr>
          <p:spPr>
            <a:xfrm>
              <a:off x="1536" y="3884"/>
              <a:ext cx="92" cy="9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40873" name="椭圆 2340872"/>
            <p:cNvSpPr/>
            <p:nvPr/>
          </p:nvSpPr>
          <p:spPr>
            <a:xfrm>
              <a:off x="791" y="2723"/>
              <a:ext cx="121" cy="12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340874" name="标题 2340873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</a:ln>
        </p:spPr>
        <p:txBody>
          <a:bodyPr anchor="ctr" anchorCtr="1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2340875" name="文本占位符 2340874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2340876" name="日期占位符 2340875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000" b="0"/>
            </a:lvl1pPr>
          </a:lstStyle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2340877" name="页脚占位符 2340876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000" b="0"/>
            </a:lvl1pPr>
          </a:lstStyle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2340878" name="灯片编号占位符 2340877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000" b="0"/>
            </a:lvl1pPr>
          </a:lstStyle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effectLst>
            <a:outerShdw blurRad="38100" dist="38100" dir="2700000">
              <a:srgbClr val="000000"/>
            </a:outerShdw>
          </a:effectLst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l"/>
        <a:defRPr sz="28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anose="05000000000000000000" pitchFamily="2" charset="2"/>
        <a:buChar char="l"/>
        <a:defRPr sz="24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75000"/>
        <a:buFont typeface="Wingdings" panose="05000000000000000000" pitchFamily="2" charset="2"/>
        <a:buChar char="l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anose="05000000000000000000" pitchFamily="2" charset="2"/>
        <a:buChar char="l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anose="05000000000000000000" pitchFamily="2" charset="2"/>
        <a:buChar char="l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anose="05000000000000000000" pitchFamily="2" charset="2"/>
        <a:buChar char="l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anose="05000000000000000000" pitchFamily="2" charset="2"/>
        <a:buChar char="l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anose="05000000000000000000" pitchFamily="2" charset="2"/>
        <a:buChar char="l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000" b="1" i="0" u="sng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000" b="1" i="0" u="sng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000" b="1" i="0" u="sng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000" b="1" i="0" u="sng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000" b="1" i="0" u="sng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000" b="1" i="0" u="sng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000" b="1" i="0" u="sng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000" b="1" i="0" u="sng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2370" name="标题 2362369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2362371" name="文本占位符 2362370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2362372" name="日期占位符 2362371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362373" name="页脚占位符 236237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362374" name="灯片编号占位符 236237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000" b="1" i="0" u="sng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000" b="1" i="0" u="sng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000" b="1" i="0" u="sng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000" b="1" i="0" u="sng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000" b="1" i="0" u="sng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000" b="1" i="0" u="sng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000" b="1" i="0" u="sng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000" b="1" i="0" u="sng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04354" name="组合 2404353"/>
          <p:cNvGrpSpPr/>
          <p:nvPr/>
        </p:nvGrpSpPr>
        <p:grpSpPr>
          <a:xfrm>
            <a:off x="0" y="3902075"/>
            <a:ext cx="3400425" cy="2949575"/>
            <a:chOff x="0" y="2458"/>
            <a:chExt cx="2142" cy="1858"/>
          </a:xfrm>
        </p:grpSpPr>
        <p:sp>
          <p:nvSpPr>
            <p:cNvPr id="2404355" name="任意多边形 2404354"/>
            <p:cNvSpPr/>
            <p:nvPr/>
          </p:nvSpPr>
          <p:spPr>
            <a:xfrm>
              <a:off x="0" y="2508"/>
              <a:ext cx="2142" cy="1804"/>
            </a:xfrm>
            <a:custGeom>
              <a:avLst/>
              <a:gdLst/>
              <a:ahLst/>
              <a:cxnLst/>
              <a:rect l="0" t="0" r="0" b="0"/>
              <a:pathLst>
                <a:path w="2135" h="1804">
                  <a:moveTo>
                    <a:pt x="329" y="66"/>
                  </a:moveTo>
                  <a:lnTo>
                    <a:pt x="161" y="3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61" y="42"/>
                  </a:lnTo>
                  <a:lnTo>
                    <a:pt x="323" y="78"/>
                  </a:lnTo>
                  <a:lnTo>
                    <a:pt x="556" y="150"/>
                  </a:lnTo>
                  <a:lnTo>
                    <a:pt x="777" y="245"/>
                  </a:lnTo>
                  <a:lnTo>
                    <a:pt x="993" y="365"/>
                  </a:lnTo>
                  <a:lnTo>
                    <a:pt x="1196" y="503"/>
                  </a:lnTo>
                  <a:lnTo>
                    <a:pt x="1381" y="653"/>
                  </a:lnTo>
                  <a:lnTo>
                    <a:pt x="1555" y="827"/>
                  </a:lnTo>
                  <a:lnTo>
                    <a:pt x="1710" y="1019"/>
                  </a:lnTo>
                  <a:lnTo>
                    <a:pt x="1854" y="1229"/>
                  </a:lnTo>
                  <a:lnTo>
                    <a:pt x="1937" y="1366"/>
                  </a:lnTo>
                  <a:lnTo>
                    <a:pt x="2009" y="1510"/>
                  </a:lnTo>
                  <a:lnTo>
                    <a:pt x="2069" y="1654"/>
                  </a:lnTo>
                  <a:lnTo>
                    <a:pt x="2123" y="1804"/>
                  </a:lnTo>
                  <a:lnTo>
                    <a:pt x="2135" y="1804"/>
                  </a:lnTo>
                  <a:lnTo>
                    <a:pt x="2081" y="1654"/>
                  </a:lnTo>
                  <a:lnTo>
                    <a:pt x="2021" y="1510"/>
                  </a:lnTo>
                  <a:lnTo>
                    <a:pt x="1949" y="1366"/>
                  </a:lnTo>
                  <a:lnTo>
                    <a:pt x="1866" y="1223"/>
                  </a:lnTo>
                  <a:lnTo>
                    <a:pt x="1722" y="1013"/>
                  </a:lnTo>
                  <a:lnTo>
                    <a:pt x="1561" y="821"/>
                  </a:lnTo>
                  <a:lnTo>
                    <a:pt x="1387" y="647"/>
                  </a:lnTo>
                  <a:lnTo>
                    <a:pt x="1202" y="491"/>
                  </a:lnTo>
                  <a:lnTo>
                    <a:pt x="999" y="353"/>
                  </a:lnTo>
                  <a:lnTo>
                    <a:pt x="783" y="239"/>
                  </a:lnTo>
                  <a:lnTo>
                    <a:pt x="562" y="138"/>
                  </a:lnTo>
                  <a:lnTo>
                    <a:pt x="329" y="66"/>
                  </a:lnTo>
                  <a:lnTo>
                    <a:pt x="329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4356" name="任意多边形 2404355"/>
            <p:cNvSpPr/>
            <p:nvPr/>
          </p:nvSpPr>
          <p:spPr>
            <a:xfrm>
              <a:off x="0" y="2458"/>
              <a:ext cx="1854" cy="1858"/>
            </a:xfrm>
            <a:custGeom>
              <a:avLst/>
              <a:gdLst/>
              <a:ahLst/>
              <a:cxnLst/>
              <a:rect l="0" t="0" r="0" b="0"/>
              <a:pathLst>
                <a:path w="1854" h="1858">
                  <a:moveTo>
                    <a:pt x="1854" y="1858"/>
                  </a:moveTo>
                  <a:lnTo>
                    <a:pt x="0" y="1858"/>
                  </a:lnTo>
                  <a:lnTo>
                    <a:pt x="0" y="0"/>
                  </a:lnTo>
                  <a:lnTo>
                    <a:pt x="1854" y="1858"/>
                  </a:lnTo>
                  <a:lnTo>
                    <a:pt x="1854" y="185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4357" name="任意多边形 2404356"/>
            <p:cNvSpPr/>
            <p:nvPr/>
          </p:nvSpPr>
          <p:spPr>
            <a:xfrm>
              <a:off x="0" y="2735"/>
              <a:ext cx="1745" cy="1577"/>
            </a:xfrm>
            <a:custGeom>
              <a:avLst/>
              <a:gdLst/>
              <a:ahLst/>
              <a:cxnLst/>
              <a:rect l="0" t="0" r="0" b="0"/>
              <a:pathLst>
                <a:path w="1745" h="1577">
                  <a:moveTo>
                    <a:pt x="1640" y="1377"/>
                  </a:moveTo>
                  <a:lnTo>
                    <a:pt x="1692" y="1479"/>
                  </a:lnTo>
                  <a:lnTo>
                    <a:pt x="1732" y="1577"/>
                  </a:lnTo>
                  <a:lnTo>
                    <a:pt x="1745" y="1577"/>
                  </a:lnTo>
                  <a:lnTo>
                    <a:pt x="1703" y="1469"/>
                  </a:lnTo>
                  <a:lnTo>
                    <a:pt x="1649" y="1367"/>
                  </a:lnTo>
                  <a:lnTo>
                    <a:pt x="1535" y="1157"/>
                  </a:lnTo>
                  <a:lnTo>
                    <a:pt x="1395" y="951"/>
                  </a:lnTo>
                  <a:lnTo>
                    <a:pt x="1236" y="756"/>
                  </a:lnTo>
                  <a:lnTo>
                    <a:pt x="1061" y="582"/>
                  </a:lnTo>
                  <a:lnTo>
                    <a:pt x="876" y="426"/>
                  </a:lnTo>
                  <a:lnTo>
                    <a:pt x="672" y="294"/>
                  </a:lnTo>
                  <a:lnTo>
                    <a:pt x="455" y="174"/>
                  </a:lnTo>
                  <a:lnTo>
                    <a:pt x="234" y="7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222" y="89"/>
                  </a:lnTo>
                  <a:lnTo>
                    <a:pt x="446" y="185"/>
                  </a:lnTo>
                  <a:lnTo>
                    <a:pt x="662" y="305"/>
                  </a:lnTo>
                  <a:lnTo>
                    <a:pt x="866" y="437"/>
                  </a:lnTo>
                  <a:lnTo>
                    <a:pt x="1052" y="593"/>
                  </a:lnTo>
                  <a:lnTo>
                    <a:pt x="1226" y="767"/>
                  </a:lnTo>
                  <a:lnTo>
                    <a:pt x="1385" y="960"/>
                  </a:lnTo>
                  <a:lnTo>
                    <a:pt x="1526" y="1167"/>
                  </a:lnTo>
                  <a:lnTo>
                    <a:pt x="1640" y="1377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4358" name="任意多边形 2404357"/>
            <p:cNvSpPr/>
            <p:nvPr/>
          </p:nvSpPr>
          <p:spPr>
            <a:xfrm>
              <a:off x="0" y="2544"/>
              <a:ext cx="1745" cy="1768"/>
            </a:xfrm>
            <a:custGeom>
              <a:avLst/>
              <a:gdLst/>
              <a:ahLst/>
              <a:cxnLst/>
              <a:rect l="0" t="0" r="0" b="0"/>
              <a:pathLst>
                <a:path w="1745" h="1768">
                  <a:moveTo>
                    <a:pt x="0" y="0"/>
                  </a:moveTo>
                  <a:lnTo>
                    <a:pt x="0" y="12"/>
                  </a:lnTo>
                  <a:lnTo>
                    <a:pt x="210" y="88"/>
                  </a:lnTo>
                  <a:lnTo>
                    <a:pt x="426" y="190"/>
                  </a:lnTo>
                  <a:lnTo>
                    <a:pt x="630" y="304"/>
                  </a:lnTo>
                  <a:lnTo>
                    <a:pt x="818" y="442"/>
                  </a:lnTo>
                  <a:lnTo>
                    <a:pt x="998" y="592"/>
                  </a:lnTo>
                  <a:lnTo>
                    <a:pt x="1164" y="766"/>
                  </a:lnTo>
                  <a:lnTo>
                    <a:pt x="1310" y="942"/>
                  </a:lnTo>
                  <a:lnTo>
                    <a:pt x="1454" y="1146"/>
                  </a:lnTo>
                  <a:lnTo>
                    <a:pt x="1536" y="1298"/>
                  </a:lnTo>
                  <a:lnTo>
                    <a:pt x="1614" y="1456"/>
                  </a:lnTo>
                  <a:lnTo>
                    <a:pt x="1682" y="1616"/>
                  </a:lnTo>
                  <a:lnTo>
                    <a:pt x="1733" y="1768"/>
                  </a:lnTo>
                  <a:lnTo>
                    <a:pt x="1745" y="1768"/>
                  </a:lnTo>
                  <a:lnTo>
                    <a:pt x="1691" y="1606"/>
                  </a:lnTo>
                  <a:lnTo>
                    <a:pt x="1623" y="1445"/>
                  </a:lnTo>
                  <a:lnTo>
                    <a:pt x="1547" y="1288"/>
                  </a:lnTo>
                  <a:lnTo>
                    <a:pt x="1463" y="1136"/>
                  </a:lnTo>
                  <a:lnTo>
                    <a:pt x="1320" y="932"/>
                  </a:lnTo>
                  <a:lnTo>
                    <a:pt x="1173" y="755"/>
                  </a:lnTo>
                  <a:lnTo>
                    <a:pt x="1008" y="581"/>
                  </a:lnTo>
                  <a:lnTo>
                    <a:pt x="827" y="431"/>
                  </a:lnTo>
                  <a:lnTo>
                    <a:pt x="642" y="293"/>
                  </a:lnTo>
                  <a:lnTo>
                    <a:pt x="437" y="179"/>
                  </a:lnTo>
                  <a:lnTo>
                    <a:pt x="222" y="7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4359" name="椭圆 2404358"/>
            <p:cNvSpPr/>
            <p:nvPr/>
          </p:nvSpPr>
          <p:spPr>
            <a:xfrm>
              <a:off x="209" y="2784"/>
              <a:ext cx="86" cy="86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4360" name="椭圆 2404359"/>
            <p:cNvSpPr/>
            <p:nvPr/>
          </p:nvSpPr>
          <p:spPr>
            <a:xfrm>
              <a:off x="1536" y="3884"/>
              <a:ext cx="92" cy="9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4361" name="椭圆 2404360"/>
            <p:cNvSpPr/>
            <p:nvPr/>
          </p:nvSpPr>
          <p:spPr>
            <a:xfrm>
              <a:off x="791" y="2723"/>
              <a:ext cx="121" cy="12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404362" name="标题 240436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</a:ln>
        </p:spPr>
        <p:txBody>
          <a:bodyPr anchor="ctr" anchorCtr="1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2404363" name="文本占位符 240436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2404364" name="日期占位符 2404363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000" b="0"/>
            </a:lvl1pPr>
          </a:lstStyle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2404365" name="页脚占位符 2404364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000" b="0"/>
            </a:lvl1pPr>
          </a:lstStyle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2404366" name="灯片编号占位符 2404365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000" b="0"/>
            </a:lvl1pPr>
          </a:lstStyle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effectLst>
            <a:outerShdw blurRad="38100" dist="38100" dir="2700000">
              <a:srgbClr val="000000"/>
            </a:outerShdw>
          </a:effectLst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l"/>
        <a:defRPr sz="28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anose="05000000000000000000" pitchFamily="2" charset="2"/>
        <a:buChar char="l"/>
        <a:defRPr sz="24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75000"/>
        <a:buFont typeface="Wingdings" panose="05000000000000000000" pitchFamily="2" charset="2"/>
        <a:buChar char="l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anose="05000000000000000000" pitchFamily="2" charset="2"/>
        <a:buChar char="l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anose="05000000000000000000" pitchFamily="2" charset="2"/>
        <a:buChar char="l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anose="05000000000000000000" pitchFamily="2" charset="2"/>
        <a:buChar char="l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anose="05000000000000000000" pitchFamily="2" charset="2"/>
        <a:buChar char="l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anose="05000000000000000000" pitchFamily="2" charset="2"/>
        <a:buChar char="l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000" b="1" i="0" u="sng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000" b="1" i="0" u="sng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000" b="1" i="0" u="sng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000" b="1" i="0" u="sng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000" b="1" i="0" u="sng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000" b="1" i="0" u="sng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000" b="1" i="0" u="sng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000" b="1" i="0" u="sng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2242" name="标题 244224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2442243" name="文本占位符 244224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2442244" name="日期占位符 2442243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442245" name="页脚占位符 244224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442246" name="灯片编号占位符 244224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000" b="1" i="0" u="sng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000" b="1" i="0" u="sng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000" b="1" i="0" u="sng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000" b="1" i="0" u="sng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000" b="1" i="0" u="sng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000" b="1" i="0" u="sng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000" b="1" i="0" u="sng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000" b="1" i="0" u="sng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组合 28673"/>
          <p:cNvGrpSpPr/>
          <p:nvPr/>
        </p:nvGrpSpPr>
        <p:grpSpPr>
          <a:xfrm>
            <a:off x="0" y="3902075"/>
            <a:ext cx="3400425" cy="2949575"/>
            <a:chOff x="0" y="2458"/>
            <a:chExt cx="2142" cy="1858"/>
          </a:xfrm>
        </p:grpSpPr>
        <p:sp>
          <p:nvSpPr>
            <p:cNvPr id="28675" name="任意多边形 28674"/>
            <p:cNvSpPr/>
            <p:nvPr/>
          </p:nvSpPr>
          <p:spPr>
            <a:xfrm>
              <a:off x="0" y="2508"/>
              <a:ext cx="2142" cy="1804"/>
            </a:xfrm>
            <a:custGeom>
              <a:avLst/>
              <a:gdLst/>
              <a:ahLst/>
              <a:cxnLst/>
              <a:rect l="0" t="0" r="0" b="0"/>
              <a:pathLst>
                <a:path w="2135" h="1804">
                  <a:moveTo>
                    <a:pt x="329" y="66"/>
                  </a:moveTo>
                  <a:lnTo>
                    <a:pt x="161" y="3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61" y="42"/>
                  </a:lnTo>
                  <a:lnTo>
                    <a:pt x="323" y="78"/>
                  </a:lnTo>
                  <a:lnTo>
                    <a:pt x="556" y="150"/>
                  </a:lnTo>
                  <a:lnTo>
                    <a:pt x="777" y="245"/>
                  </a:lnTo>
                  <a:lnTo>
                    <a:pt x="993" y="365"/>
                  </a:lnTo>
                  <a:lnTo>
                    <a:pt x="1196" y="503"/>
                  </a:lnTo>
                  <a:lnTo>
                    <a:pt x="1381" y="653"/>
                  </a:lnTo>
                  <a:lnTo>
                    <a:pt x="1555" y="827"/>
                  </a:lnTo>
                  <a:lnTo>
                    <a:pt x="1710" y="1019"/>
                  </a:lnTo>
                  <a:lnTo>
                    <a:pt x="1854" y="1229"/>
                  </a:lnTo>
                  <a:lnTo>
                    <a:pt x="1937" y="1366"/>
                  </a:lnTo>
                  <a:lnTo>
                    <a:pt x="2009" y="1510"/>
                  </a:lnTo>
                  <a:lnTo>
                    <a:pt x="2069" y="1654"/>
                  </a:lnTo>
                  <a:lnTo>
                    <a:pt x="2123" y="1804"/>
                  </a:lnTo>
                  <a:lnTo>
                    <a:pt x="2135" y="1804"/>
                  </a:lnTo>
                  <a:lnTo>
                    <a:pt x="2081" y="1654"/>
                  </a:lnTo>
                  <a:lnTo>
                    <a:pt x="2021" y="1510"/>
                  </a:lnTo>
                  <a:lnTo>
                    <a:pt x="1949" y="1366"/>
                  </a:lnTo>
                  <a:lnTo>
                    <a:pt x="1866" y="1223"/>
                  </a:lnTo>
                  <a:lnTo>
                    <a:pt x="1722" y="1013"/>
                  </a:lnTo>
                  <a:lnTo>
                    <a:pt x="1561" y="821"/>
                  </a:lnTo>
                  <a:lnTo>
                    <a:pt x="1387" y="647"/>
                  </a:lnTo>
                  <a:lnTo>
                    <a:pt x="1202" y="491"/>
                  </a:lnTo>
                  <a:lnTo>
                    <a:pt x="999" y="353"/>
                  </a:lnTo>
                  <a:lnTo>
                    <a:pt x="783" y="239"/>
                  </a:lnTo>
                  <a:lnTo>
                    <a:pt x="562" y="138"/>
                  </a:lnTo>
                  <a:lnTo>
                    <a:pt x="329" y="66"/>
                  </a:lnTo>
                  <a:lnTo>
                    <a:pt x="329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76" name="任意多边形 28675"/>
            <p:cNvSpPr/>
            <p:nvPr/>
          </p:nvSpPr>
          <p:spPr>
            <a:xfrm>
              <a:off x="0" y="2458"/>
              <a:ext cx="1854" cy="1858"/>
            </a:xfrm>
            <a:custGeom>
              <a:avLst/>
              <a:gdLst/>
              <a:ahLst/>
              <a:cxnLst/>
              <a:rect l="0" t="0" r="0" b="0"/>
              <a:pathLst>
                <a:path w="1854" h="1858">
                  <a:moveTo>
                    <a:pt x="1854" y="1858"/>
                  </a:moveTo>
                  <a:lnTo>
                    <a:pt x="0" y="1858"/>
                  </a:lnTo>
                  <a:lnTo>
                    <a:pt x="0" y="0"/>
                  </a:lnTo>
                  <a:lnTo>
                    <a:pt x="1854" y="1858"/>
                  </a:lnTo>
                  <a:lnTo>
                    <a:pt x="1854" y="185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77" name="任意多边形 28676"/>
            <p:cNvSpPr/>
            <p:nvPr/>
          </p:nvSpPr>
          <p:spPr>
            <a:xfrm>
              <a:off x="0" y="2735"/>
              <a:ext cx="1745" cy="1577"/>
            </a:xfrm>
            <a:custGeom>
              <a:avLst/>
              <a:gdLst/>
              <a:ahLst/>
              <a:cxnLst/>
              <a:rect l="0" t="0" r="0" b="0"/>
              <a:pathLst>
                <a:path w="1745" h="1577">
                  <a:moveTo>
                    <a:pt x="1640" y="1377"/>
                  </a:moveTo>
                  <a:lnTo>
                    <a:pt x="1692" y="1479"/>
                  </a:lnTo>
                  <a:lnTo>
                    <a:pt x="1732" y="1577"/>
                  </a:lnTo>
                  <a:lnTo>
                    <a:pt x="1745" y="1577"/>
                  </a:lnTo>
                  <a:lnTo>
                    <a:pt x="1703" y="1469"/>
                  </a:lnTo>
                  <a:lnTo>
                    <a:pt x="1649" y="1367"/>
                  </a:lnTo>
                  <a:lnTo>
                    <a:pt x="1535" y="1157"/>
                  </a:lnTo>
                  <a:lnTo>
                    <a:pt x="1395" y="951"/>
                  </a:lnTo>
                  <a:lnTo>
                    <a:pt x="1236" y="756"/>
                  </a:lnTo>
                  <a:lnTo>
                    <a:pt x="1061" y="582"/>
                  </a:lnTo>
                  <a:lnTo>
                    <a:pt x="876" y="426"/>
                  </a:lnTo>
                  <a:lnTo>
                    <a:pt x="672" y="294"/>
                  </a:lnTo>
                  <a:lnTo>
                    <a:pt x="455" y="174"/>
                  </a:lnTo>
                  <a:lnTo>
                    <a:pt x="234" y="7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222" y="89"/>
                  </a:lnTo>
                  <a:lnTo>
                    <a:pt x="446" y="185"/>
                  </a:lnTo>
                  <a:lnTo>
                    <a:pt x="662" y="305"/>
                  </a:lnTo>
                  <a:lnTo>
                    <a:pt x="866" y="437"/>
                  </a:lnTo>
                  <a:lnTo>
                    <a:pt x="1052" y="593"/>
                  </a:lnTo>
                  <a:lnTo>
                    <a:pt x="1226" y="767"/>
                  </a:lnTo>
                  <a:lnTo>
                    <a:pt x="1385" y="960"/>
                  </a:lnTo>
                  <a:lnTo>
                    <a:pt x="1526" y="1167"/>
                  </a:lnTo>
                  <a:lnTo>
                    <a:pt x="1640" y="1377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78" name="任意多边形 28677"/>
            <p:cNvSpPr/>
            <p:nvPr/>
          </p:nvSpPr>
          <p:spPr>
            <a:xfrm>
              <a:off x="0" y="2544"/>
              <a:ext cx="1745" cy="1768"/>
            </a:xfrm>
            <a:custGeom>
              <a:avLst/>
              <a:gdLst/>
              <a:ahLst/>
              <a:cxnLst/>
              <a:rect l="0" t="0" r="0" b="0"/>
              <a:pathLst>
                <a:path w="1745" h="1768">
                  <a:moveTo>
                    <a:pt x="0" y="0"/>
                  </a:moveTo>
                  <a:lnTo>
                    <a:pt x="0" y="12"/>
                  </a:lnTo>
                  <a:lnTo>
                    <a:pt x="210" y="88"/>
                  </a:lnTo>
                  <a:lnTo>
                    <a:pt x="426" y="190"/>
                  </a:lnTo>
                  <a:lnTo>
                    <a:pt x="630" y="304"/>
                  </a:lnTo>
                  <a:lnTo>
                    <a:pt x="818" y="442"/>
                  </a:lnTo>
                  <a:lnTo>
                    <a:pt x="998" y="592"/>
                  </a:lnTo>
                  <a:lnTo>
                    <a:pt x="1164" y="766"/>
                  </a:lnTo>
                  <a:lnTo>
                    <a:pt x="1310" y="942"/>
                  </a:lnTo>
                  <a:lnTo>
                    <a:pt x="1454" y="1146"/>
                  </a:lnTo>
                  <a:lnTo>
                    <a:pt x="1536" y="1298"/>
                  </a:lnTo>
                  <a:lnTo>
                    <a:pt x="1614" y="1456"/>
                  </a:lnTo>
                  <a:lnTo>
                    <a:pt x="1682" y="1616"/>
                  </a:lnTo>
                  <a:lnTo>
                    <a:pt x="1733" y="1768"/>
                  </a:lnTo>
                  <a:lnTo>
                    <a:pt x="1745" y="1768"/>
                  </a:lnTo>
                  <a:lnTo>
                    <a:pt x="1691" y="1606"/>
                  </a:lnTo>
                  <a:lnTo>
                    <a:pt x="1623" y="1445"/>
                  </a:lnTo>
                  <a:lnTo>
                    <a:pt x="1547" y="1288"/>
                  </a:lnTo>
                  <a:lnTo>
                    <a:pt x="1463" y="1136"/>
                  </a:lnTo>
                  <a:lnTo>
                    <a:pt x="1320" y="932"/>
                  </a:lnTo>
                  <a:lnTo>
                    <a:pt x="1173" y="755"/>
                  </a:lnTo>
                  <a:lnTo>
                    <a:pt x="1008" y="581"/>
                  </a:lnTo>
                  <a:lnTo>
                    <a:pt x="827" y="431"/>
                  </a:lnTo>
                  <a:lnTo>
                    <a:pt x="642" y="293"/>
                  </a:lnTo>
                  <a:lnTo>
                    <a:pt x="437" y="179"/>
                  </a:lnTo>
                  <a:lnTo>
                    <a:pt x="222" y="7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79" name="椭圆 28678"/>
            <p:cNvSpPr/>
            <p:nvPr/>
          </p:nvSpPr>
          <p:spPr>
            <a:xfrm>
              <a:off x="209" y="2784"/>
              <a:ext cx="86" cy="86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80" name="椭圆 28679"/>
            <p:cNvSpPr/>
            <p:nvPr/>
          </p:nvSpPr>
          <p:spPr>
            <a:xfrm>
              <a:off x="1536" y="3884"/>
              <a:ext cx="92" cy="9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81" name="椭圆 28680"/>
            <p:cNvSpPr/>
            <p:nvPr/>
          </p:nvSpPr>
          <p:spPr>
            <a:xfrm>
              <a:off x="791" y="2723"/>
              <a:ext cx="121" cy="12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8682" name="标题 2868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</a:ln>
        </p:spPr>
        <p:txBody>
          <a:bodyPr anchor="ctr" anchorCtr="1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28683" name="文本占位符 2868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28684" name="日期占位符 28683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000"/>
            </a:lvl1pPr>
          </a:lstStyle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28685" name="页脚占位符 28684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000"/>
            </a:lvl1pPr>
          </a:lstStyle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28686" name="灯片编号占位符 28685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000"/>
            </a:lvl1pPr>
          </a:lstStyle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effectLst>
            <a:outerShdw blurRad="38100" dist="38100" dir="2700000">
              <a:srgbClr val="000000"/>
            </a:outerShdw>
          </a:effectLst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l"/>
        <a:defRPr sz="28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anose="05000000000000000000" pitchFamily="2" charset="2"/>
        <a:buChar char="l"/>
        <a:defRPr sz="24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75000"/>
        <a:buFont typeface="Wingdings" panose="05000000000000000000" pitchFamily="2" charset="2"/>
        <a:buChar char="l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anose="05000000000000000000" pitchFamily="2" charset="2"/>
        <a:buChar char="l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anose="05000000000000000000" pitchFamily="2" charset="2"/>
        <a:buChar char="l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anose="05000000000000000000" pitchFamily="2" charset="2"/>
        <a:buChar char="l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anose="05000000000000000000" pitchFamily="2" charset="2"/>
        <a:buChar char="l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anose="05000000000000000000" pitchFamily="2" charset="2"/>
        <a:buChar char="l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组合 4097"/>
          <p:cNvGrpSpPr/>
          <p:nvPr/>
        </p:nvGrpSpPr>
        <p:grpSpPr>
          <a:xfrm>
            <a:off x="0" y="3902075"/>
            <a:ext cx="3400425" cy="2949575"/>
            <a:chOff x="0" y="2458"/>
            <a:chExt cx="2142" cy="1858"/>
          </a:xfrm>
        </p:grpSpPr>
        <p:sp>
          <p:nvSpPr>
            <p:cNvPr id="4099" name="任意多边形 4098"/>
            <p:cNvSpPr/>
            <p:nvPr/>
          </p:nvSpPr>
          <p:spPr>
            <a:xfrm>
              <a:off x="0" y="2508"/>
              <a:ext cx="2142" cy="1804"/>
            </a:xfrm>
            <a:custGeom>
              <a:avLst/>
              <a:gdLst/>
              <a:ahLst/>
              <a:cxnLst/>
              <a:rect l="0" t="0" r="0" b="0"/>
              <a:pathLst>
                <a:path w="2135" h="1804">
                  <a:moveTo>
                    <a:pt x="329" y="66"/>
                  </a:moveTo>
                  <a:lnTo>
                    <a:pt x="161" y="3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61" y="42"/>
                  </a:lnTo>
                  <a:lnTo>
                    <a:pt x="323" y="78"/>
                  </a:lnTo>
                  <a:lnTo>
                    <a:pt x="556" y="150"/>
                  </a:lnTo>
                  <a:lnTo>
                    <a:pt x="777" y="245"/>
                  </a:lnTo>
                  <a:lnTo>
                    <a:pt x="993" y="365"/>
                  </a:lnTo>
                  <a:lnTo>
                    <a:pt x="1196" y="503"/>
                  </a:lnTo>
                  <a:lnTo>
                    <a:pt x="1381" y="653"/>
                  </a:lnTo>
                  <a:lnTo>
                    <a:pt x="1555" y="827"/>
                  </a:lnTo>
                  <a:lnTo>
                    <a:pt x="1710" y="1019"/>
                  </a:lnTo>
                  <a:lnTo>
                    <a:pt x="1854" y="1229"/>
                  </a:lnTo>
                  <a:lnTo>
                    <a:pt x="1937" y="1366"/>
                  </a:lnTo>
                  <a:lnTo>
                    <a:pt x="2009" y="1510"/>
                  </a:lnTo>
                  <a:lnTo>
                    <a:pt x="2069" y="1654"/>
                  </a:lnTo>
                  <a:lnTo>
                    <a:pt x="2123" y="1804"/>
                  </a:lnTo>
                  <a:lnTo>
                    <a:pt x="2135" y="1804"/>
                  </a:lnTo>
                  <a:lnTo>
                    <a:pt x="2081" y="1654"/>
                  </a:lnTo>
                  <a:lnTo>
                    <a:pt x="2021" y="1510"/>
                  </a:lnTo>
                  <a:lnTo>
                    <a:pt x="1949" y="1366"/>
                  </a:lnTo>
                  <a:lnTo>
                    <a:pt x="1866" y="1223"/>
                  </a:lnTo>
                  <a:lnTo>
                    <a:pt x="1722" y="1013"/>
                  </a:lnTo>
                  <a:lnTo>
                    <a:pt x="1561" y="821"/>
                  </a:lnTo>
                  <a:lnTo>
                    <a:pt x="1387" y="647"/>
                  </a:lnTo>
                  <a:lnTo>
                    <a:pt x="1202" y="491"/>
                  </a:lnTo>
                  <a:lnTo>
                    <a:pt x="999" y="353"/>
                  </a:lnTo>
                  <a:lnTo>
                    <a:pt x="783" y="239"/>
                  </a:lnTo>
                  <a:lnTo>
                    <a:pt x="562" y="138"/>
                  </a:lnTo>
                  <a:lnTo>
                    <a:pt x="329" y="66"/>
                  </a:lnTo>
                  <a:lnTo>
                    <a:pt x="329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0" name="任意多边形 4099"/>
            <p:cNvSpPr/>
            <p:nvPr/>
          </p:nvSpPr>
          <p:spPr>
            <a:xfrm>
              <a:off x="0" y="2458"/>
              <a:ext cx="1854" cy="1858"/>
            </a:xfrm>
            <a:custGeom>
              <a:avLst/>
              <a:gdLst/>
              <a:ahLst/>
              <a:cxnLst/>
              <a:rect l="0" t="0" r="0" b="0"/>
              <a:pathLst>
                <a:path w="1854" h="1858">
                  <a:moveTo>
                    <a:pt x="1854" y="1858"/>
                  </a:moveTo>
                  <a:lnTo>
                    <a:pt x="0" y="1858"/>
                  </a:lnTo>
                  <a:lnTo>
                    <a:pt x="0" y="0"/>
                  </a:lnTo>
                  <a:lnTo>
                    <a:pt x="1854" y="1858"/>
                  </a:lnTo>
                  <a:lnTo>
                    <a:pt x="1854" y="185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1" name="任意多边形 4100"/>
            <p:cNvSpPr/>
            <p:nvPr/>
          </p:nvSpPr>
          <p:spPr>
            <a:xfrm>
              <a:off x="0" y="2735"/>
              <a:ext cx="1745" cy="1577"/>
            </a:xfrm>
            <a:custGeom>
              <a:avLst/>
              <a:gdLst/>
              <a:ahLst/>
              <a:cxnLst/>
              <a:rect l="0" t="0" r="0" b="0"/>
              <a:pathLst>
                <a:path w="1745" h="1577">
                  <a:moveTo>
                    <a:pt x="1640" y="1377"/>
                  </a:moveTo>
                  <a:lnTo>
                    <a:pt x="1692" y="1479"/>
                  </a:lnTo>
                  <a:lnTo>
                    <a:pt x="1732" y="1577"/>
                  </a:lnTo>
                  <a:lnTo>
                    <a:pt x="1745" y="1577"/>
                  </a:lnTo>
                  <a:lnTo>
                    <a:pt x="1703" y="1469"/>
                  </a:lnTo>
                  <a:lnTo>
                    <a:pt x="1649" y="1367"/>
                  </a:lnTo>
                  <a:lnTo>
                    <a:pt x="1535" y="1157"/>
                  </a:lnTo>
                  <a:lnTo>
                    <a:pt x="1395" y="951"/>
                  </a:lnTo>
                  <a:lnTo>
                    <a:pt x="1236" y="756"/>
                  </a:lnTo>
                  <a:lnTo>
                    <a:pt x="1061" y="582"/>
                  </a:lnTo>
                  <a:lnTo>
                    <a:pt x="876" y="426"/>
                  </a:lnTo>
                  <a:lnTo>
                    <a:pt x="672" y="294"/>
                  </a:lnTo>
                  <a:lnTo>
                    <a:pt x="455" y="174"/>
                  </a:lnTo>
                  <a:lnTo>
                    <a:pt x="234" y="7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222" y="89"/>
                  </a:lnTo>
                  <a:lnTo>
                    <a:pt x="446" y="185"/>
                  </a:lnTo>
                  <a:lnTo>
                    <a:pt x="662" y="305"/>
                  </a:lnTo>
                  <a:lnTo>
                    <a:pt x="866" y="437"/>
                  </a:lnTo>
                  <a:lnTo>
                    <a:pt x="1052" y="593"/>
                  </a:lnTo>
                  <a:lnTo>
                    <a:pt x="1226" y="767"/>
                  </a:lnTo>
                  <a:lnTo>
                    <a:pt x="1385" y="960"/>
                  </a:lnTo>
                  <a:lnTo>
                    <a:pt x="1526" y="1167"/>
                  </a:lnTo>
                  <a:lnTo>
                    <a:pt x="1640" y="1377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2" name="任意多边形 4101"/>
            <p:cNvSpPr/>
            <p:nvPr/>
          </p:nvSpPr>
          <p:spPr>
            <a:xfrm>
              <a:off x="0" y="2544"/>
              <a:ext cx="1745" cy="1768"/>
            </a:xfrm>
            <a:custGeom>
              <a:avLst/>
              <a:gdLst/>
              <a:ahLst/>
              <a:cxnLst/>
              <a:rect l="0" t="0" r="0" b="0"/>
              <a:pathLst>
                <a:path w="1745" h="1768">
                  <a:moveTo>
                    <a:pt x="0" y="0"/>
                  </a:moveTo>
                  <a:lnTo>
                    <a:pt x="0" y="12"/>
                  </a:lnTo>
                  <a:lnTo>
                    <a:pt x="210" y="88"/>
                  </a:lnTo>
                  <a:lnTo>
                    <a:pt x="426" y="190"/>
                  </a:lnTo>
                  <a:lnTo>
                    <a:pt x="630" y="304"/>
                  </a:lnTo>
                  <a:lnTo>
                    <a:pt x="818" y="442"/>
                  </a:lnTo>
                  <a:lnTo>
                    <a:pt x="998" y="592"/>
                  </a:lnTo>
                  <a:lnTo>
                    <a:pt x="1164" y="766"/>
                  </a:lnTo>
                  <a:lnTo>
                    <a:pt x="1310" y="942"/>
                  </a:lnTo>
                  <a:lnTo>
                    <a:pt x="1454" y="1146"/>
                  </a:lnTo>
                  <a:lnTo>
                    <a:pt x="1536" y="1298"/>
                  </a:lnTo>
                  <a:lnTo>
                    <a:pt x="1614" y="1456"/>
                  </a:lnTo>
                  <a:lnTo>
                    <a:pt x="1682" y="1616"/>
                  </a:lnTo>
                  <a:lnTo>
                    <a:pt x="1733" y="1768"/>
                  </a:lnTo>
                  <a:lnTo>
                    <a:pt x="1745" y="1768"/>
                  </a:lnTo>
                  <a:lnTo>
                    <a:pt x="1691" y="1606"/>
                  </a:lnTo>
                  <a:lnTo>
                    <a:pt x="1623" y="1445"/>
                  </a:lnTo>
                  <a:lnTo>
                    <a:pt x="1547" y="1288"/>
                  </a:lnTo>
                  <a:lnTo>
                    <a:pt x="1463" y="1136"/>
                  </a:lnTo>
                  <a:lnTo>
                    <a:pt x="1320" y="932"/>
                  </a:lnTo>
                  <a:lnTo>
                    <a:pt x="1173" y="755"/>
                  </a:lnTo>
                  <a:lnTo>
                    <a:pt x="1008" y="581"/>
                  </a:lnTo>
                  <a:lnTo>
                    <a:pt x="827" y="431"/>
                  </a:lnTo>
                  <a:lnTo>
                    <a:pt x="642" y="293"/>
                  </a:lnTo>
                  <a:lnTo>
                    <a:pt x="437" y="179"/>
                  </a:lnTo>
                  <a:lnTo>
                    <a:pt x="222" y="7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3" name="椭圆 4102"/>
            <p:cNvSpPr/>
            <p:nvPr/>
          </p:nvSpPr>
          <p:spPr>
            <a:xfrm>
              <a:off x="209" y="2784"/>
              <a:ext cx="86" cy="86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4" name="椭圆 4103"/>
            <p:cNvSpPr/>
            <p:nvPr/>
          </p:nvSpPr>
          <p:spPr>
            <a:xfrm>
              <a:off x="1536" y="3884"/>
              <a:ext cx="92" cy="9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5" name="椭圆 4104"/>
            <p:cNvSpPr/>
            <p:nvPr/>
          </p:nvSpPr>
          <p:spPr>
            <a:xfrm>
              <a:off x="791" y="2723"/>
              <a:ext cx="121" cy="12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106" name="标题 4105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</a:ln>
        </p:spPr>
        <p:txBody>
          <a:bodyPr anchor="ctr" anchorCtr="1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4107" name="文本占位符 410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108" name="日期占位符 4107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000" b="0"/>
            </a:lvl1pPr>
          </a:lstStyle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4109" name="页脚占位符 410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000" b="0"/>
            </a:lvl1pPr>
          </a:lstStyle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4110" name="灯片编号占位符 4109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000" b="0"/>
            </a:lvl1pPr>
          </a:lstStyle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effectLst>
            <a:outerShdw blurRad="38100" dist="38100" dir="2700000">
              <a:srgbClr val="000000"/>
            </a:outerShdw>
          </a:effectLst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l"/>
        <a:defRPr sz="28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anose="05000000000000000000" pitchFamily="2" charset="2"/>
        <a:buChar char="l"/>
        <a:defRPr sz="24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75000"/>
        <a:buFont typeface="Wingdings" panose="05000000000000000000" pitchFamily="2" charset="2"/>
        <a:buChar char="l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anose="05000000000000000000" pitchFamily="2" charset="2"/>
        <a:buChar char="l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anose="05000000000000000000" pitchFamily="2" charset="2"/>
        <a:buChar char="l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anose="05000000000000000000" pitchFamily="2" charset="2"/>
        <a:buChar char="l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anose="05000000000000000000" pitchFamily="2" charset="2"/>
        <a:buChar char="l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anose="05000000000000000000" pitchFamily="2" charset="2"/>
        <a:buChar char="l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000" b="1" i="0" u="sng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000" b="1" i="0" u="sng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000" b="1" i="0" u="sng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000" b="1" i="0" u="sng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000" b="1" i="0" u="sng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000" b="1" i="0" u="sng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000" b="1" i="0" u="sng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000" b="1" i="0" u="sng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9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2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0.xml"/><Relationship Id="rId13" Type="http://schemas.openxmlformats.org/officeDocument/2006/relationships/slide" Target="slide73.xml"/><Relationship Id="rId18" Type="http://schemas.openxmlformats.org/officeDocument/2006/relationships/slide" Target="slide77.xml"/><Relationship Id="rId3" Type="http://schemas.openxmlformats.org/officeDocument/2006/relationships/slide" Target="slide43.xml"/><Relationship Id="rId7" Type="http://schemas.openxmlformats.org/officeDocument/2006/relationships/slide" Target="slide42.xml"/><Relationship Id="rId12" Type="http://schemas.openxmlformats.org/officeDocument/2006/relationships/slide" Target="slide83.xml"/><Relationship Id="rId17" Type="http://schemas.openxmlformats.org/officeDocument/2006/relationships/slide" Target="slide75.xml"/><Relationship Id="rId2" Type="http://schemas.openxmlformats.org/officeDocument/2006/relationships/slide" Target="slide41.xml"/><Relationship Id="rId16" Type="http://schemas.openxmlformats.org/officeDocument/2006/relationships/slide" Target="slide70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slide" Target="slide80.xml"/><Relationship Id="rId11" Type="http://schemas.openxmlformats.org/officeDocument/2006/relationships/slide" Target="slide79.xml"/><Relationship Id="rId5" Type="http://schemas.openxmlformats.org/officeDocument/2006/relationships/slide" Target="slide28.xml"/><Relationship Id="rId15" Type="http://schemas.openxmlformats.org/officeDocument/2006/relationships/slide" Target="slide72.xml"/><Relationship Id="rId10" Type="http://schemas.openxmlformats.org/officeDocument/2006/relationships/slide" Target="slide78.xml"/><Relationship Id="rId19" Type="http://schemas.openxmlformats.org/officeDocument/2006/relationships/slide" Target="slide82.xml"/><Relationship Id="rId4" Type="http://schemas.openxmlformats.org/officeDocument/2006/relationships/slide" Target="slide26.xml"/><Relationship Id="rId9" Type="http://schemas.openxmlformats.org/officeDocument/2006/relationships/slide" Target="slide36.xml"/><Relationship Id="rId14" Type="http://schemas.openxmlformats.org/officeDocument/2006/relationships/slide" Target="slide3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9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9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9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9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9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9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31.xml"/><Relationship Id="rId13" Type="http://schemas.openxmlformats.org/officeDocument/2006/relationships/slide" Target="slide58.xml"/><Relationship Id="rId18" Type="http://schemas.openxmlformats.org/officeDocument/2006/relationships/slide" Target="slide1.xml"/><Relationship Id="rId3" Type="http://schemas.openxmlformats.org/officeDocument/2006/relationships/slide" Target="slide79.xml"/><Relationship Id="rId7" Type="http://schemas.openxmlformats.org/officeDocument/2006/relationships/slide" Target="slide30.xml"/><Relationship Id="rId12" Type="http://schemas.openxmlformats.org/officeDocument/2006/relationships/slide" Target="slide52.xml"/><Relationship Id="rId17" Type="http://schemas.openxmlformats.org/officeDocument/2006/relationships/slide" Target="slide49.xml"/><Relationship Id="rId2" Type="http://schemas.openxmlformats.org/officeDocument/2006/relationships/slide" Target="slide29.xml"/><Relationship Id="rId16" Type="http://schemas.openxmlformats.org/officeDocument/2006/relationships/slide" Target="slide4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78.xml"/><Relationship Id="rId11" Type="http://schemas.openxmlformats.org/officeDocument/2006/relationships/slide" Target="slide65.xml"/><Relationship Id="rId5" Type="http://schemas.openxmlformats.org/officeDocument/2006/relationships/slide" Target="slide36.xml"/><Relationship Id="rId15" Type="http://schemas.openxmlformats.org/officeDocument/2006/relationships/slide" Target="slide35.xml"/><Relationship Id="rId10" Type="http://schemas.openxmlformats.org/officeDocument/2006/relationships/slide" Target="slide60.xml"/><Relationship Id="rId19" Type="http://schemas.openxmlformats.org/officeDocument/2006/relationships/image" Target="../media/image3.png"/><Relationship Id="rId4" Type="http://schemas.openxmlformats.org/officeDocument/2006/relationships/slide" Target="slide38.xml"/><Relationship Id="rId9" Type="http://schemas.openxmlformats.org/officeDocument/2006/relationships/slide" Target="slide66.xml"/><Relationship Id="rId14" Type="http://schemas.openxmlformats.org/officeDocument/2006/relationships/slide" Target="slide3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9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9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9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9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88.xml"/><Relationship Id="rId1" Type="http://schemas.openxmlformats.org/officeDocument/2006/relationships/slideLayout" Target="../slideLayouts/slideLayout3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9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9.jpe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9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s://www.12km.com/feed/591e9c040ce463006934e908?from=5-1-58f5ec3da0bb9f006aaf58a2" TargetMode="External"/><Relationship Id="rId1" Type="http://schemas.openxmlformats.org/officeDocument/2006/relationships/slideLayout" Target="../slideLayouts/slideLayout84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9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" Target="slide4.xml"/><Relationship Id="rId1" Type="http://schemas.openxmlformats.org/officeDocument/2006/relationships/slideLayout" Target="../slideLayouts/slideLayout84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9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6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6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6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hyperlink" Target="http://pic.dc.yesky.com/pic/bizhi/fj/164/504164_2.shtml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6.xml"/><Relationship Id="rId5" Type="http://schemas.openxmlformats.org/officeDocument/2006/relationships/slide" Target="slide4.xml"/><Relationship Id="rId4" Type="http://schemas.openxmlformats.org/officeDocument/2006/relationships/image" Target="../media/image21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9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lizhi.fm/14377/6258048677033350" TargetMode="External"/><Relationship Id="rId1" Type="http://schemas.openxmlformats.org/officeDocument/2006/relationships/slideLayout" Target="../slideLayouts/slideLayout29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4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4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" Target="slide90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9.xml"/><Relationship Id="rId4" Type="http://schemas.openxmlformats.org/officeDocument/2006/relationships/slide" Target="slide3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9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9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9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9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9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9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" Target="slide3.xml"/><Relationship Id="rId1" Type="http://schemas.openxmlformats.org/officeDocument/2006/relationships/slideLayout" Target="../slideLayouts/slideLayout84.xml"/><Relationship Id="rId4" Type="http://schemas.openxmlformats.org/officeDocument/2006/relationships/image" Target="../media/image25.png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9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9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slide" Target="slide71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9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8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8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8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2068" name="矩形 2392067"/>
          <p:cNvSpPr/>
          <p:nvPr/>
        </p:nvSpPr>
        <p:spPr>
          <a:xfrm>
            <a:off x="1826895" y="1171575"/>
            <a:ext cx="5680710" cy="95186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u="none" dirty="0">
                <a:ln w="19050" cap="flat" cmpd="sng">
                  <a:solidFill>
                    <a:srgbClr val="00FF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FFFF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语言风格、特色、技法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98160" y="4512945"/>
            <a:ext cx="3528695" cy="2306955"/>
          </a:xfrm>
          <a:prstGeom prst="rect">
            <a:avLst/>
          </a:prstGeom>
        </p:spPr>
      </p:pic>
      <p:sp>
        <p:nvSpPr>
          <p:cNvPr id="2443268" name="矩形 2443267">
            <a:hlinkClick r:id="" action="ppaction://noaction"/>
          </p:cNvPr>
          <p:cNvSpPr/>
          <p:nvPr/>
        </p:nvSpPr>
        <p:spPr>
          <a:xfrm>
            <a:off x="2803525" y="2757170"/>
            <a:ext cx="3889375" cy="133731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>
              <a:buClrTx/>
              <a:buSzTx/>
              <a:buFontTx/>
            </a:pPr>
            <a:r>
              <a:rPr lang="zh-CN" altLang="en-US" sz="3600" b="0" u="none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现代文文学类阅读</a:t>
            </a:r>
          </a:p>
          <a:p>
            <a:pPr algn="ctr">
              <a:buClrTx/>
              <a:buSzTx/>
              <a:buFontTx/>
            </a:pPr>
            <a:r>
              <a:rPr lang="zh-CN" altLang="en-US" sz="3600" b="0" u="none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古诗词鉴赏</a:t>
            </a:r>
            <a:endParaRPr lang="zh-CN" altLang="en-US" sz="3600" b="0" u="none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8210" name="文本框 2398209"/>
          <p:cNvSpPr txBox="1"/>
          <p:nvPr/>
        </p:nvSpPr>
        <p:spPr>
          <a:xfrm>
            <a:off x="179388" y="69850"/>
            <a:ext cx="8893175" cy="3663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2800" u="none" dirty="0">
                <a:solidFill>
                  <a:srgbClr val="FF0000"/>
                </a:solidFill>
                <a:latin typeface="Arial" panose="020B0604020202020204" pitchFamily="34" charset="0"/>
              </a:rPr>
              <a:t>鉴赏语言题的题型</a:t>
            </a:r>
            <a:endParaRPr lang="zh-CN" altLang="en-US" sz="2800" u="none" dirty="0">
              <a:latin typeface="Arial" panose="020B0604020202020204" pitchFamily="34" charset="0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2800" u="none" dirty="0">
                <a:latin typeface="Arial" panose="020B0604020202020204" pitchFamily="34" charset="0"/>
              </a:rPr>
              <a:t>     ①语言艺术特点（突出的手法，以及有什么鲜明的特色）</a:t>
            </a: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2800" u="none" dirty="0">
                <a:latin typeface="Arial" panose="020B0604020202020204" pitchFamily="34" charset="0"/>
              </a:rPr>
              <a:t>     ②语言的表达技巧（主要是具体的技巧，比如，比喻？对比？细节描写？）</a:t>
            </a: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2800" u="none" dirty="0">
                <a:latin typeface="Arial" panose="020B0604020202020204" pitchFamily="34" charset="0"/>
              </a:rPr>
              <a:t>     ③语言特色（特点）</a:t>
            </a: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2800" u="none" dirty="0">
                <a:latin typeface="Arial" panose="020B0604020202020204" pitchFamily="34" charset="0"/>
              </a:rPr>
              <a:t>     ④语言风格（幽默？含蓄？生动？使用方言？）</a:t>
            </a:r>
          </a:p>
        </p:txBody>
      </p:sp>
      <p:sp>
        <p:nvSpPr>
          <p:cNvPr id="2398211" name="圆角矩形标注 2398210"/>
          <p:cNvSpPr/>
          <p:nvPr/>
        </p:nvSpPr>
        <p:spPr>
          <a:xfrm>
            <a:off x="4418330" y="3958590"/>
            <a:ext cx="4728845" cy="1254125"/>
          </a:xfrm>
          <a:prstGeom prst="wedgeRoundRectCallout">
            <a:avLst>
              <a:gd name="adj1" fmla="val -37176"/>
              <a:gd name="adj2" fmla="val -78506"/>
              <a:gd name="adj3" fmla="val 16667"/>
            </a:avLst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sz="2400" u="sng" dirty="0">
                <a:solidFill>
                  <a:schemeClr val="bg2"/>
                </a:solidFill>
                <a:latin typeface="Arial" panose="020B0604020202020204" pitchFamily="34" charset="0"/>
              </a:rPr>
              <a:t>生动形象富有文采</a:t>
            </a:r>
            <a:r>
              <a:rPr lang="zh-CN" altLang="en-US" sz="2400" u="none" dirty="0">
                <a:solidFill>
                  <a:schemeClr val="bg1"/>
                </a:solidFill>
                <a:latin typeface="Arial" panose="020B0604020202020204" pitchFamily="34" charset="0"/>
              </a:rPr>
              <a:t>：运用比喻和拟人等修辞手法，比如“</a:t>
            </a:r>
            <a:r>
              <a:rPr lang="en-US" altLang="zh-CN" sz="2400" u="none">
                <a:solidFill>
                  <a:schemeClr val="bg1"/>
                </a:solidFill>
                <a:latin typeface="Arial" panose="020B0604020202020204" pitchFamily="34" charset="0"/>
              </a:rPr>
              <a:t>……</a:t>
            </a:r>
            <a:r>
              <a:rPr lang="en-US" altLang="zh-CN" sz="2400" u="none" dirty="0">
                <a:solidFill>
                  <a:schemeClr val="bg1"/>
                </a:solidFill>
                <a:latin typeface="Arial" panose="020B0604020202020204" pitchFamily="34" charset="0"/>
              </a:rPr>
              <a:t>”</a:t>
            </a:r>
            <a:r>
              <a:rPr lang="zh-CN" altLang="en-US" sz="2400" u="none" dirty="0">
                <a:solidFill>
                  <a:schemeClr val="bg1"/>
                </a:solidFill>
                <a:latin typeface="Arial" panose="020B0604020202020204" pitchFamily="34" charset="0"/>
              </a:rPr>
              <a:t>，使文章语言生动。</a:t>
            </a:r>
          </a:p>
        </p:txBody>
      </p:sp>
      <p:sp>
        <p:nvSpPr>
          <p:cNvPr id="2398212" name="圆角矩形标注 2398211"/>
          <p:cNvSpPr/>
          <p:nvPr/>
        </p:nvSpPr>
        <p:spPr>
          <a:xfrm>
            <a:off x="276860" y="3886835"/>
            <a:ext cx="3865880" cy="1462405"/>
          </a:xfrm>
          <a:prstGeom prst="wedgeRoundRectCallout">
            <a:avLst>
              <a:gd name="adj1" fmla="val -38239"/>
              <a:gd name="adj2" fmla="val -73968"/>
              <a:gd name="adj3" fmla="val 16667"/>
            </a:avLst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sz="2000" u="sng" dirty="0">
                <a:solidFill>
                  <a:schemeClr val="bg2"/>
                </a:solidFill>
                <a:latin typeface="Arial" panose="020B0604020202020204" pitchFamily="34" charset="0"/>
              </a:rPr>
              <a:t>排比句式</a:t>
            </a:r>
            <a:r>
              <a:rPr lang="zh-CN" altLang="en-US" sz="2000" u="none" dirty="0">
                <a:solidFill>
                  <a:schemeClr val="bg1"/>
                </a:solidFill>
                <a:latin typeface="Arial" panose="020B0604020202020204" pitchFamily="34" charset="0"/>
              </a:rPr>
              <a:t>：“</a:t>
            </a:r>
            <a:r>
              <a:rPr lang="en-US" altLang="zh-CN" sz="2000" u="none">
                <a:solidFill>
                  <a:schemeClr val="bg1"/>
                </a:solidFill>
                <a:latin typeface="Arial" panose="020B0604020202020204" pitchFamily="34" charset="0"/>
              </a:rPr>
              <a:t>……</a:t>
            </a:r>
            <a:r>
              <a:rPr lang="en-US" altLang="zh-CN" sz="2000" u="none" dirty="0">
                <a:solidFill>
                  <a:schemeClr val="bg1"/>
                </a:solidFill>
                <a:latin typeface="Arial" panose="020B0604020202020204" pitchFamily="34" charset="0"/>
              </a:rPr>
              <a:t>”</a:t>
            </a:r>
            <a:r>
              <a:rPr lang="zh-CN" altLang="en-US" sz="2000" u="none" dirty="0">
                <a:solidFill>
                  <a:schemeClr val="bg1"/>
                </a:solidFill>
                <a:latin typeface="Arial" panose="020B0604020202020204" pitchFamily="34" charset="0"/>
              </a:rPr>
              <a:t>，使文章更有气势，表达作者</a:t>
            </a:r>
            <a:r>
              <a:rPr lang="en-US" altLang="zh-CN" sz="2000" u="none">
                <a:solidFill>
                  <a:schemeClr val="bg1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2000" u="none" dirty="0">
                <a:solidFill>
                  <a:schemeClr val="bg1"/>
                </a:solidFill>
                <a:latin typeface="Arial" panose="020B0604020202020204" pitchFamily="34" charset="0"/>
              </a:rPr>
              <a:t>的情感</a:t>
            </a:r>
          </a:p>
          <a:p>
            <a:r>
              <a:rPr lang="zh-CN" altLang="en-US" sz="2000" u="sng" dirty="0">
                <a:solidFill>
                  <a:schemeClr val="bg2"/>
                </a:solidFill>
                <a:latin typeface="Arial" panose="020B0604020202020204" pitchFamily="34" charset="0"/>
              </a:rPr>
              <a:t>对比手法</a:t>
            </a:r>
            <a:r>
              <a:rPr lang="zh-CN" altLang="en-US" sz="2000" u="none" dirty="0">
                <a:solidFill>
                  <a:schemeClr val="bg1"/>
                </a:solidFill>
                <a:latin typeface="Arial" panose="020B0604020202020204" pitchFamily="34" charset="0"/>
              </a:rPr>
              <a:t>：通过“</a:t>
            </a:r>
            <a:r>
              <a:rPr lang="en-US" altLang="zh-CN" sz="2000" u="none">
                <a:solidFill>
                  <a:schemeClr val="bg1"/>
                </a:solidFill>
                <a:latin typeface="Arial" panose="020B0604020202020204" pitchFamily="34" charset="0"/>
              </a:rPr>
              <a:t>……</a:t>
            </a:r>
            <a:r>
              <a:rPr lang="en-US" altLang="zh-CN" sz="2000" u="none" dirty="0">
                <a:solidFill>
                  <a:schemeClr val="bg1"/>
                </a:solidFill>
                <a:latin typeface="Arial" panose="020B0604020202020204" pitchFamily="34" charset="0"/>
              </a:rPr>
              <a:t>”</a:t>
            </a:r>
            <a:r>
              <a:rPr lang="zh-CN" altLang="en-US" sz="2000" u="none" dirty="0">
                <a:solidFill>
                  <a:schemeClr val="bg1"/>
                </a:solidFill>
                <a:latin typeface="Arial" panose="020B0604020202020204" pitchFamily="34" charset="0"/>
              </a:rPr>
              <a:t>和“</a:t>
            </a:r>
            <a:r>
              <a:rPr lang="en-US" altLang="zh-CN" sz="2000" u="none">
                <a:solidFill>
                  <a:schemeClr val="bg1"/>
                </a:solidFill>
                <a:latin typeface="Arial" panose="020B0604020202020204" pitchFamily="34" charset="0"/>
              </a:rPr>
              <a:t>……</a:t>
            </a:r>
            <a:r>
              <a:rPr lang="en-US" altLang="zh-CN" sz="2000" u="none" dirty="0">
                <a:solidFill>
                  <a:schemeClr val="bg1"/>
                </a:solidFill>
                <a:latin typeface="Arial" panose="020B0604020202020204" pitchFamily="34" charset="0"/>
              </a:rPr>
              <a:t>”</a:t>
            </a:r>
            <a:r>
              <a:rPr lang="zh-CN" altLang="en-US" sz="2000" u="none" dirty="0">
                <a:solidFill>
                  <a:schemeClr val="bg1"/>
                </a:solidFill>
                <a:latin typeface="Arial" panose="020B0604020202020204" pitchFamily="34" charset="0"/>
              </a:rPr>
              <a:t>对比，突出</a:t>
            </a:r>
            <a:r>
              <a:rPr lang="en-US" altLang="zh-CN" sz="2000" u="none">
                <a:solidFill>
                  <a:schemeClr val="bg1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2000" u="none" dirty="0">
                <a:solidFill>
                  <a:schemeClr val="bg1"/>
                </a:solidFill>
                <a:latin typeface="Arial" panose="020B0604020202020204" pitchFamily="34" charset="0"/>
              </a:rPr>
              <a:t>的特点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18960" y="5348605"/>
            <a:ext cx="2228850" cy="1486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3982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9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82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3982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8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398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98211" grpId="0" build="p" animBg="1"/>
      <p:bldP spid="23982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3268" name="矩形 2443267">
            <a:hlinkClick r:id="" action="ppaction://noaction"/>
          </p:cNvPr>
          <p:cNvSpPr/>
          <p:nvPr/>
        </p:nvSpPr>
        <p:spPr>
          <a:xfrm>
            <a:off x="2877820" y="1350328"/>
            <a:ext cx="3889375" cy="10080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0" u="none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随堂练习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36190" y="3096895"/>
            <a:ext cx="4572635" cy="290830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3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443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626" name="文本框 2458625"/>
          <p:cNvSpPr txBox="1"/>
          <p:nvPr/>
        </p:nvSpPr>
        <p:spPr>
          <a:xfrm>
            <a:off x="323850" y="292100"/>
            <a:ext cx="2519363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u="none" dirty="0">
                <a:latin typeface="Arial" panose="020B0604020202020204" pitchFamily="34" charset="0"/>
                <a:ea typeface="黑体" panose="02010609060101010101" pitchFamily="49" charset="-122"/>
              </a:rPr>
              <a:t>四、练习</a:t>
            </a:r>
          </a:p>
        </p:txBody>
      </p:sp>
      <p:sp>
        <p:nvSpPr>
          <p:cNvPr id="2458627" name="文本框 2458626"/>
          <p:cNvSpPr txBox="1"/>
          <p:nvPr/>
        </p:nvSpPr>
        <p:spPr>
          <a:xfrm>
            <a:off x="179388" y="188913"/>
            <a:ext cx="8820150" cy="61239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u="none" dirty="0">
                <a:solidFill>
                  <a:schemeClr val="bg1"/>
                </a:solidFill>
                <a:latin typeface="Arial" panose="020B0604020202020204" pitchFamily="34" charset="0"/>
              </a:rPr>
              <a:t>【北京卷】</a:t>
            </a:r>
            <a:br>
              <a:rPr lang="zh-CN" altLang="en-US" sz="2800" u="none" dirty="0">
                <a:solidFill>
                  <a:schemeClr val="bg1"/>
                </a:solidFill>
                <a:latin typeface="Arial" panose="020B0604020202020204" pitchFamily="34" charset="0"/>
              </a:rPr>
            </a:br>
            <a:r>
              <a:rPr lang="zh-CN" altLang="en-US" sz="2800" u="none" dirty="0">
                <a:solidFill>
                  <a:schemeClr val="bg1"/>
                </a:solidFill>
                <a:latin typeface="Arial" panose="020B0604020202020204" pitchFamily="34" charset="0"/>
              </a:rPr>
              <a:t>               西江月</a:t>
            </a:r>
            <a:r>
              <a:rPr lang="en-US" altLang="zh-CN" sz="2800" u="none">
                <a:solidFill>
                  <a:schemeClr val="bg1"/>
                </a:solidFill>
                <a:latin typeface="Arial" panose="020B0604020202020204" pitchFamily="34" charset="0"/>
              </a:rPr>
              <a:t>·</a:t>
            </a:r>
            <a:r>
              <a:rPr lang="zh-CN" altLang="en-US" sz="2800" u="none" dirty="0">
                <a:solidFill>
                  <a:schemeClr val="bg1"/>
                </a:solidFill>
                <a:latin typeface="Arial" panose="020B0604020202020204" pitchFamily="34" charset="0"/>
              </a:rPr>
              <a:t>黄陵庙    </a:t>
            </a:r>
            <a:r>
              <a:rPr lang="zh-CN" altLang="en-US" sz="2800" u="sng" dirty="0">
                <a:solidFill>
                  <a:srgbClr val="00FFFF"/>
                </a:solidFill>
                <a:latin typeface="Arial" panose="020B0604020202020204" pitchFamily="34" charset="0"/>
              </a:rPr>
              <a:t>张孝祥</a:t>
            </a:r>
            <a:br>
              <a:rPr lang="zh-CN" altLang="en-US" sz="2800" u="sng" dirty="0">
                <a:solidFill>
                  <a:srgbClr val="00FFFF"/>
                </a:solidFill>
                <a:latin typeface="Arial" panose="020B0604020202020204" pitchFamily="34" charset="0"/>
              </a:rPr>
            </a:br>
            <a:r>
              <a:rPr lang="zh-CN" altLang="en-US" sz="2800" u="none" dirty="0">
                <a:solidFill>
                  <a:schemeClr val="bg1"/>
                </a:solidFill>
                <a:latin typeface="Arial" panose="020B0604020202020204" pitchFamily="34" charset="0"/>
              </a:rPr>
              <a:t>       满载一船秋色，平铺十里湖光。</a:t>
            </a:r>
            <a:r>
              <a:rPr lang="zh-CN" altLang="en-US" sz="2800" u="sng" dirty="0">
                <a:solidFill>
                  <a:srgbClr val="00FFFF"/>
                </a:solidFill>
                <a:latin typeface="Arial" panose="020B0604020202020204" pitchFamily="34" charset="0"/>
              </a:rPr>
              <a:t>波神</a:t>
            </a:r>
            <a:r>
              <a:rPr lang="zh-CN" altLang="en-US" sz="2800" u="none" dirty="0">
                <a:solidFill>
                  <a:schemeClr val="bg1"/>
                </a:solidFill>
                <a:latin typeface="Arial" panose="020B0604020202020204" pitchFamily="34" charset="0"/>
              </a:rPr>
              <a:t>留我看斜阳，唤起鳞鳞细浪。</a:t>
            </a:r>
            <a:br>
              <a:rPr lang="zh-CN" altLang="en-US" sz="2800" u="none" dirty="0">
                <a:solidFill>
                  <a:schemeClr val="bg1"/>
                </a:solidFill>
                <a:latin typeface="Arial" panose="020B0604020202020204" pitchFamily="34" charset="0"/>
              </a:rPr>
            </a:br>
            <a:r>
              <a:rPr lang="zh-CN" altLang="en-US" sz="2800" u="none" dirty="0">
                <a:solidFill>
                  <a:schemeClr val="bg1"/>
                </a:solidFill>
                <a:latin typeface="Arial" panose="020B0604020202020204" pitchFamily="34" charset="0"/>
              </a:rPr>
              <a:t>       明日风回更好，今宵露宿何妨？水晶宫里奏</a:t>
            </a:r>
            <a:r>
              <a:rPr lang="en-US" altLang="zh-CN" sz="2800" u="none" dirty="0">
                <a:solidFill>
                  <a:schemeClr val="bg1"/>
                </a:solidFill>
                <a:latin typeface="Arial" panose="020B0604020202020204" pitchFamily="34" charset="0"/>
              </a:rPr>
              <a:t>《</a:t>
            </a:r>
            <a:r>
              <a:rPr lang="zh-CN" altLang="en-US" sz="2800" u="none" dirty="0">
                <a:solidFill>
                  <a:schemeClr val="bg1"/>
                </a:solidFill>
                <a:latin typeface="Arial" panose="020B0604020202020204" pitchFamily="34" charset="0"/>
              </a:rPr>
              <a:t>霓裳</a:t>
            </a:r>
            <a:r>
              <a:rPr lang="en-US" altLang="zh-CN" sz="2800" u="none" dirty="0">
                <a:solidFill>
                  <a:schemeClr val="bg1"/>
                </a:solidFill>
                <a:latin typeface="Arial" panose="020B0604020202020204" pitchFamily="34" charset="0"/>
              </a:rPr>
              <a:t>》</a:t>
            </a:r>
            <a:r>
              <a:rPr lang="zh-CN" altLang="en-US" sz="2800" u="none" dirty="0">
                <a:solidFill>
                  <a:schemeClr val="bg1"/>
                </a:solidFill>
                <a:latin typeface="Arial" panose="020B0604020202020204" pitchFamily="34" charset="0"/>
              </a:rPr>
              <a:t>，</a:t>
            </a:r>
            <a:r>
              <a:rPr lang="zh-CN" altLang="en-US" sz="2800" u="sng" dirty="0">
                <a:solidFill>
                  <a:srgbClr val="00FFFF"/>
                </a:solidFill>
                <a:latin typeface="Arial" panose="020B0604020202020204" pitchFamily="34" charset="0"/>
              </a:rPr>
              <a:t>准拟</a:t>
            </a:r>
            <a:r>
              <a:rPr lang="zh-CN" altLang="en-US" sz="2800" u="none" dirty="0">
                <a:solidFill>
                  <a:schemeClr val="bg1"/>
                </a:solidFill>
                <a:latin typeface="Arial" panose="020B0604020202020204" pitchFamily="34" charset="0"/>
              </a:rPr>
              <a:t>岳阳楼上。</a:t>
            </a:r>
            <a:br>
              <a:rPr lang="zh-CN" altLang="en-US" sz="2800" u="none" dirty="0">
                <a:solidFill>
                  <a:schemeClr val="bg1"/>
                </a:solidFill>
                <a:latin typeface="Arial" panose="020B0604020202020204" pitchFamily="34" charset="0"/>
              </a:rPr>
            </a:br>
            <a:r>
              <a:rPr lang="zh-CN" altLang="en-US" sz="2800" u="none" dirty="0">
                <a:solidFill>
                  <a:schemeClr val="bg1"/>
                </a:solidFill>
                <a:latin typeface="Arial" panose="020B0604020202020204" pitchFamily="34" charset="0"/>
              </a:rPr>
              <a:t>       注：</a:t>
            </a:r>
            <a:r>
              <a:rPr lang="en-US" altLang="zh-CN" sz="2800" u="none" dirty="0">
                <a:solidFill>
                  <a:schemeClr val="bg1"/>
                </a:solidFill>
                <a:latin typeface="Arial" panose="020B0604020202020204" pitchFamily="34" charset="0"/>
              </a:rPr>
              <a:t>①</a:t>
            </a:r>
            <a:r>
              <a:rPr lang="zh-CN" altLang="en-US" sz="2800" u="none" dirty="0">
                <a:solidFill>
                  <a:schemeClr val="bg1"/>
                </a:solidFill>
                <a:latin typeface="Arial" panose="020B0604020202020204" pitchFamily="34" charset="0"/>
              </a:rPr>
              <a:t>张孝祥：南宋初词人。这首词，因船行洞庭湖畔黄陵庙下为风浪所阻而作。作者与友人信中提到：“某离长沙且十日，尚在黄陵庙下，波臣风伯亦善戏矣。”</a:t>
            </a:r>
            <a:r>
              <a:rPr lang="en-US" altLang="zh-CN" sz="2800" u="none" dirty="0">
                <a:solidFill>
                  <a:schemeClr val="bg1"/>
                </a:solidFill>
                <a:latin typeface="Arial" panose="020B0604020202020204" pitchFamily="34" charset="0"/>
              </a:rPr>
              <a:t>②</a:t>
            </a:r>
            <a:r>
              <a:rPr lang="zh-CN" altLang="en-US" sz="2800" u="none" dirty="0">
                <a:solidFill>
                  <a:schemeClr val="bg1"/>
                </a:solidFill>
                <a:latin typeface="Arial" panose="020B0604020202020204" pitchFamily="34" charset="0"/>
              </a:rPr>
              <a:t>波神：水神。 </a:t>
            </a:r>
            <a:r>
              <a:rPr lang="en-US" altLang="zh-CN" sz="2800" u="none" dirty="0">
                <a:solidFill>
                  <a:schemeClr val="bg1"/>
                </a:solidFill>
                <a:latin typeface="Arial" panose="020B0604020202020204" pitchFamily="34" charset="0"/>
              </a:rPr>
              <a:t>③</a:t>
            </a:r>
            <a:r>
              <a:rPr lang="zh-CN" altLang="en-US" sz="2800" u="none" dirty="0">
                <a:solidFill>
                  <a:schemeClr val="bg1"/>
                </a:solidFill>
                <a:latin typeface="Arial" panose="020B0604020202020204" pitchFamily="34" charset="0"/>
              </a:rPr>
              <a:t>准拟：准定。</a:t>
            </a:r>
          </a:p>
          <a:p>
            <a:pPr>
              <a:spcBef>
                <a:spcPct val="50000"/>
              </a:spcBef>
            </a:pPr>
            <a:r>
              <a:rPr lang="zh-CN" altLang="en-US" sz="2800" u="none" dirty="0">
                <a:solidFill>
                  <a:srgbClr val="FFFFCC"/>
                </a:solidFill>
                <a:sym typeface="+mn-ea"/>
              </a:rPr>
              <a:t>      这首词的风格与宋代哪两位词人比较接近？这种风格的词人属于哪一流派？（</a:t>
            </a:r>
            <a:r>
              <a:rPr lang="en-US" altLang="zh-CN" sz="2800" u="none" dirty="0">
                <a:solidFill>
                  <a:srgbClr val="FFFFCC"/>
                </a:solidFill>
                <a:sym typeface="+mn-ea"/>
              </a:rPr>
              <a:t>3</a:t>
            </a:r>
            <a:r>
              <a:rPr lang="zh-CN" altLang="en-US" sz="2800" u="none" dirty="0">
                <a:solidFill>
                  <a:srgbClr val="FFFFCC"/>
                </a:solidFill>
                <a:sym typeface="+mn-ea"/>
              </a:rPr>
              <a:t>分）</a:t>
            </a:r>
            <a:endParaRPr lang="zh-CN" altLang="en-US" sz="2800" u="none" dirty="0">
              <a:solidFill>
                <a:srgbClr val="FFFFCC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sz="2800" u="none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46595" y="5499100"/>
            <a:ext cx="2066925" cy="1314450"/>
          </a:xfrm>
          <a:prstGeom prst="rect">
            <a:avLst/>
          </a:prstGeom>
        </p:spPr>
      </p:pic>
      <p:sp>
        <p:nvSpPr>
          <p:cNvPr id="2460676" name="文本框 2460675"/>
          <p:cNvSpPr txBox="1"/>
          <p:nvPr/>
        </p:nvSpPr>
        <p:spPr>
          <a:xfrm>
            <a:off x="323850" y="5622925"/>
            <a:ext cx="8208963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u="none" dirty="0">
                <a:solidFill>
                  <a:schemeClr val="bg1"/>
                </a:solidFill>
                <a:latin typeface="Arial" panose="020B0604020202020204" pitchFamily="34" charset="0"/>
              </a:rPr>
              <a:t>   </a:t>
            </a:r>
            <a:r>
              <a:rPr lang="zh-CN" altLang="en-US" sz="3600" u="none" dirty="0">
                <a:solidFill>
                  <a:schemeClr val="bg1"/>
                </a:solidFill>
                <a:latin typeface="Arial" panose="020B0604020202020204" pitchFamily="34" charset="0"/>
              </a:rPr>
              <a:t>苏轼、辛弃疾。</a:t>
            </a:r>
            <a:br>
              <a:rPr lang="zh-CN" altLang="en-US" sz="3600" u="none" dirty="0">
                <a:solidFill>
                  <a:schemeClr val="bg1"/>
                </a:solidFill>
                <a:latin typeface="Arial" panose="020B0604020202020204" pitchFamily="34" charset="0"/>
              </a:rPr>
            </a:br>
            <a:r>
              <a:rPr lang="zh-CN" altLang="en-US" sz="3600" u="none" dirty="0">
                <a:solidFill>
                  <a:schemeClr val="bg1"/>
                </a:solidFill>
                <a:latin typeface="Arial" panose="020B0604020202020204" pitchFamily="34" charset="0"/>
              </a:rPr>
              <a:t>   豪放派。</a:t>
            </a:r>
            <a:endParaRPr lang="zh-CN" altLang="en-US" u="sng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60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60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6067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4770" name="文本框 2464769"/>
          <p:cNvSpPr txBox="1"/>
          <p:nvPr/>
        </p:nvSpPr>
        <p:spPr>
          <a:xfrm>
            <a:off x="323850" y="292100"/>
            <a:ext cx="2519363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u="none" dirty="0">
                <a:latin typeface="Arial" panose="020B0604020202020204" pitchFamily="34" charset="0"/>
                <a:ea typeface="黑体" panose="02010609060101010101" pitchFamily="49" charset="-122"/>
              </a:rPr>
              <a:t>四、练习</a:t>
            </a:r>
          </a:p>
        </p:txBody>
      </p:sp>
      <p:sp>
        <p:nvSpPr>
          <p:cNvPr id="2464771" name="文本框 2464770"/>
          <p:cNvSpPr txBox="1"/>
          <p:nvPr/>
        </p:nvSpPr>
        <p:spPr>
          <a:xfrm>
            <a:off x="107950" y="188278"/>
            <a:ext cx="9036050" cy="46158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u="none" dirty="0" err="1">
                <a:solidFill>
                  <a:schemeClr val="bg1"/>
                </a:solidFill>
                <a:latin typeface="Arial" panose="020B0604020202020204" pitchFamily="34" charset="0"/>
              </a:rPr>
              <a:t>          </a:t>
            </a:r>
            <a:r>
              <a:rPr lang="zh-CN" altLang="en-US" sz="2800" u="none" dirty="0" err="1">
                <a:solidFill>
                  <a:schemeClr val="bg1"/>
                </a:solidFill>
                <a:latin typeface="Arial" panose="020B0604020202020204" pitchFamily="34" charset="0"/>
              </a:rPr>
              <a:t>酬王处士九日见怀之作   顾炎武</a:t>
            </a:r>
            <a:br>
              <a:rPr lang="zh-CN" altLang="en-US" sz="2800" u="none" dirty="0" err="1">
                <a:solidFill>
                  <a:schemeClr val="bg1"/>
                </a:solidFill>
                <a:latin typeface="Arial" panose="020B0604020202020204" pitchFamily="34" charset="0"/>
              </a:rPr>
            </a:br>
            <a:r>
              <a:rPr lang="zh-CN" altLang="en-US" sz="2800" u="none" dirty="0" err="1">
                <a:solidFill>
                  <a:schemeClr val="bg1"/>
                </a:solidFill>
                <a:latin typeface="Arial" panose="020B0604020202020204" pitchFamily="34" charset="0"/>
              </a:rPr>
              <a:t>       是日惊秋老，相望各一涯。离怀销浊酒，愁眼见黄花。      天地存肝胆，江山阅鬓华。多蒙千里讯，逐客已无家</a:t>
            </a:r>
            <a:r>
              <a:rPr lang="zh-CN" altLang="en-US" sz="2800" u="none">
                <a:solidFill>
                  <a:schemeClr val="bg1"/>
                </a:solidFill>
                <a:latin typeface="Arial" panose="020B0604020202020204" pitchFamily="34" charset="0"/>
              </a:rPr>
              <a:t>。</a:t>
            </a:r>
          </a:p>
          <a:p>
            <a:pPr>
              <a:spcBef>
                <a:spcPct val="50000"/>
              </a:spcBef>
            </a:pPr>
            <a:r>
              <a:rPr lang="zh-CN" altLang="en-US" sz="2800" u="none" dirty="0" err="1">
                <a:solidFill>
                  <a:schemeClr val="bg1"/>
                </a:solidFill>
                <a:latin typeface="Arial" panose="020B0604020202020204" pitchFamily="34" charset="0"/>
              </a:rPr>
              <a:t>     【注释】顾炎武：明清之际著名学者、诗人。明末，投身反宦官、权贵斗争，清兵南下，参加人民抗清起义。入清后，多次拒绝清廷征召，流亡北方，考察山川形势，志存恢复</a:t>
            </a:r>
            <a:r>
              <a:rPr lang="zh-CN" altLang="en-US" sz="2800" u="none">
                <a:solidFill>
                  <a:schemeClr val="bg1"/>
                </a:solidFill>
                <a:latin typeface="Arial" panose="020B0604020202020204" pitchFamily="34" charset="0"/>
              </a:rPr>
              <a:t>。</a:t>
            </a:r>
            <a:br>
              <a:rPr lang="zh-CN" altLang="en-US" sz="2800" u="none">
                <a:solidFill>
                  <a:schemeClr val="bg1"/>
                </a:solidFill>
                <a:latin typeface="Arial" panose="020B0604020202020204" pitchFamily="34" charset="0"/>
              </a:rPr>
            </a:br>
            <a:r>
              <a:rPr lang="zh-CN" altLang="en-US" sz="2800" u="none">
                <a:solidFill>
                  <a:schemeClr val="bg1"/>
                </a:solidFill>
                <a:latin typeface="Arial" panose="020B0604020202020204" pitchFamily="34" charset="0"/>
              </a:rPr>
              <a:t>       </a:t>
            </a:r>
            <a:r>
              <a:rPr lang="zh-CN" altLang="en-US" sz="2800" u="none" dirty="0">
                <a:solidFill>
                  <a:srgbClr val="FFFFCC"/>
                </a:solidFill>
                <a:latin typeface="Arial" panose="020B0604020202020204" pitchFamily="34" charset="0"/>
              </a:rPr>
              <a:t>一般认为顾炎武的诗风接近杜甫，请指出顾炎武这首诗的风格特征，并作简要分析。（</a:t>
            </a:r>
            <a:r>
              <a:rPr lang="en-US" altLang="zh-CN" sz="2800" u="none" dirty="0">
                <a:solidFill>
                  <a:srgbClr val="FFFFCC"/>
                </a:solidFill>
                <a:latin typeface="Arial" panose="020B0604020202020204" pitchFamily="34" charset="0"/>
              </a:rPr>
              <a:t>4</a:t>
            </a:r>
            <a:r>
              <a:rPr lang="zh-CN" altLang="en-US" sz="2800" u="none" dirty="0">
                <a:solidFill>
                  <a:srgbClr val="FFFFCC"/>
                </a:solidFill>
                <a:latin typeface="Arial" panose="020B0604020202020204" pitchFamily="34" charset="0"/>
              </a:rPr>
              <a:t>分）</a:t>
            </a:r>
          </a:p>
        </p:txBody>
      </p:sp>
      <p:sp>
        <p:nvSpPr>
          <p:cNvPr id="2464773" name="圆角矩形标注 2464772"/>
          <p:cNvSpPr/>
          <p:nvPr/>
        </p:nvSpPr>
        <p:spPr>
          <a:xfrm>
            <a:off x="323850" y="5114925"/>
            <a:ext cx="8075930" cy="1551940"/>
          </a:xfrm>
          <a:prstGeom prst="wedgeRoundRectCallout">
            <a:avLst>
              <a:gd name="adj1" fmla="val 36436"/>
              <a:gd name="adj2" fmla="val -81137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>
              <a:lnSpc>
                <a:spcPct val="95000"/>
              </a:lnSpc>
              <a:spcBef>
                <a:spcPct val="50000"/>
              </a:spcBef>
            </a:pPr>
            <a:r>
              <a:rPr lang="zh-CN" altLang="en-US" sz="2400" u="none" dirty="0">
                <a:latin typeface="Arial" panose="020B0604020202020204" pitchFamily="34" charset="0"/>
              </a:rPr>
              <a:t>（</a:t>
            </a:r>
            <a:r>
              <a:rPr lang="en-US" altLang="zh-CN" sz="2400" u="none" dirty="0">
                <a:latin typeface="Arial" panose="020B0604020202020204" pitchFamily="34" charset="0"/>
              </a:rPr>
              <a:t>1</a:t>
            </a:r>
            <a:r>
              <a:rPr lang="zh-CN" altLang="en-US" sz="2400" u="none" dirty="0">
                <a:latin typeface="Arial" panose="020B0604020202020204" pitchFamily="34" charset="0"/>
              </a:rPr>
              <a:t>）风格特征：沉郁悲怆或深沉凝重。（</a:t>
            </a:r>
            <a:r>
              <a:rPr lang="en-US" altLang="zh-CN" sz="2400" u="none" dirty="0">
                <a:latin typeface="Arial" panose="020B0604020202020204" pitchFamily="34" charset="0"/>
              </a:rPr>
              <a:t>2</a:t>
            </a:r>
            <a:r>
              <a:rPr lang="zh-CN" altLang="en-US" sz="2400" u="none" dirty="0">
                <a:latin typeface="Arial" panose="020B0604020202020204" pitchFamily="34" charset="0"/>
              </a:rPr>
              <a:t>）简要分析：这首诗把深沉的</a:t>
            </a:r>
            <a:r>
              <a:rPr lang="zh-CN" altLang="en-US" sz="2400" u="sng" dirty="0">
                <a:latin typeface="Arial" panose="020B0604020202020204" pitchFamily="34" charset="0"/>
              </a:rPr>
              <a:t>爱国情怀</a:t>
            </a:r>
            <a:r>
              <a:rPr lang="zh-CN" altLang="en-US" sz="2400" u="none" dirty="0">
                <a:latin typeface="Arial" panose="020B0604020202020204" pitchFamily="34" charset="0"/>
              </a:rPr>
              <a:t>与自己的</a:t>
            </a:r>
            <a:r>
              <a:rPr lang="zh-CN" altLang="en-US" sz="2400" u="sng" dirty="0">
                <a:latin typeface="Arial" panose="020B0604020202020204" pitchFamily="34" charset="0"/>
              </a:rPr>
              <a:t>人生遭际</a:t>
            </a:r>
            <a:r>
              <a:rPr lang="zh-CN" altLang="en-US" sz="2400" u="none" dirty="0">
                <a:latin typeface="Arial" panose="020B0604020202020204" pitchFamily="34" charset="0"/>
              </a:rPr>
              <a:t>、眼前的</a:t>
            </a:r>
            <a:r>
              <a:rPr lang="zh-CN" altLang="en-US" sz="2400" u="sng" dirty="0">
                <a:latin typeface="Arial" panose="020B0604020202020204" pitchFamily="34" charset="0"/>
              </a:rPr>
              <a:t>具体情境</a:t>
            </a:r>
            <a:r>
              <a:rPr lang="zh-CN" altLang="en-US" sz="2400" u="none" dirty="0">
                <a:latin typeface="Arial" panose="020B0604020202020204" pitchFamily="34" charset="0"/>
              </a:rPr>
              <a:t>紧密结合在一起，融铸为凝练精纯的诗句，形成了沉郁、凝重的风格。（意思接近即可） </a:t>
            </a:r>
          </a:p>
        </p:txBody>
      </p:sp>
      <p:sp>
        <p:nvSpPr>
          <p:cNvPr id="2464775" name="矩形 2464774"/>
          <p:cNvSpPr/>
          <p:nvPr/>
        </p:nvSpPr>
        <p:spPr>
          <a:xfrm>
            <a:off x="7036753" y="-26670"/>
            <a:ext cx="197040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u="none" dirty="0">
                <a:solidFill>
                  <a:schemeClr val="bg1"/>
                </a:solidFill>
                <a:latin typeface="Arial" panose="020B0604020202020204" pitchFamily="34" charset="0"/>
              </a:rPr>
              <a:t>【北京卷</a:t>
            </a:r>
            <a:r>
              <a:rPr lang="zh-CN" altLang="en-US" sz="2800" u="none">
                <a:solidFill>
                  <a:schemeClr val="bg1"/>
                </a:solidFill>
                <a:latin typeface="Arial" panose="020B0604020202020204" pitchFamily="34" charset="0"/>
              </a:rPr>
              <a:t>】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4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4647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64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6477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6338" name="文本框 2446337"/>
          <p:cNvSpPr txBox="1"/>
          <p:nvPr/>
        </p:nvSpPr>
        <p:spPr>
          <a:xfrm>
            <a:off x="250825" y="1196975"/>
            <a:ext cx="8497888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sz="1800" b="0" u="none" dirty="0">
              <a:latin typeface="Arial" panose="020B0604020202020204" pitchFamily="34" charset="0"/>
            </a:endParaRPr>
          </a:p>
        </p:txBody>
      </p:sp>
      <p:sp>
        <p:nvSpPr>
          <p:cNvPr id="2446339" name="文本框 2446338"/>
          <p:cNvSpPr txBox="1"/>
          <p:nvPr/>
        </p:nvSpPr>
        <p:spPr>
          <a:xfrm>
            <a:off x="0" y="95885"/>
            <a:ext cx="9144000" cy="538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3200" u="none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邯郸冬至夜思家</a:t>
            </a:r>
            <a:r>
              <a:rPr lang="en-US" altLang="zh-CN" sz="3200" u="none" dirty="0">
                <a:solidFill>
                  <a:schemeClr val="bg1"/>
                </a:solidFill>
                <a:latin typeface="Arial" panose="020B0604020202020204" pitchFamily="34" charset="0"/>
              </a:rPr>
              <a:t>  </a:t>
            </a:r>
            <a:r>
              <a:rPr lang="zh-CN" altLang="en-US" sz="3200" u="none" dirty="0">
                <a:solidFill>
                  <a:schemeClr val="bg1"/>
                </a:solidFill>
                <a:latin typeface="Arial" panose="020B0604020202020204" pitchFamily="34" charset="0"/>
              </a:rPr>
              <a:t>白居易</a:t>
            </a:r>
          </a:p>
          <a:p>
            <a:pPr algn="ctr"/>
            <a:r>
              <a:rPr lang="zh-CN" altLang="en-US" sz="3200" u="none" dirty="0">
                <a:solidFill>
                  <a:schemeClr val="bg1"/>
                </a:solidFill>
                <a:latin typeface="Arial" panose="020B0604020202020204" pitchFamily="34" charset="0"/>
                <a:ea typeface="楷体_GB2312" charset="-122"/>
              </a:rPr>
              <a:t>邯郸驿里逢冬至，抱膝灯前影伴身。</a:t>
            </a:r>
          </a:p>
          <a:p>
            <a:pPr algn="ctr"/>
            <a:r>
              <a:rPr lang="zh-CN" altLang="en-US" sz="3200" u="none" dirty="0">
                <a:solidFill>
                  <a:schemeClr val="bg1"/>
                </a:solidFill>
                <a:latin typeface="Arial" panose="020B0604020202020204" pitchFamily="34" charset="0"/>
                <a:ea typeface="楷体_GB2312" charset="-122"/>
              </a:rPr>
              <a:t>想得家中夜深坐，还应说着远行人。</a:t>
            </a:r>
          </a:p>
          <a:p>
            <a:pPr algn="just"/>
            <a:r>
              <a:rPr lang="zh-CN" altLang="en-US" sz="2800" u="none" dirty="0">
                <a:solidFill>
                  <a:srgbClr val="FFFFCC"/>
                </a:solidFill>
                <a:latin typeface="Arial" panose="020B0604020202020204" pitchFamily="34" charset="0"/>
              </a:rPr>
              <a:t>       作者是怎样写“思家”的？语言风格上又有什么特点？（</a:t>
            </a:r>
            <a:r>
              <a:rPr lang="en-US" altLang="zh-CN" sz="2800" u="none" dirty="0">
                <a:solidFill>
                  <a:srgbClr val="FFFFCC"/>
                </a:solidFill>
                <a:latin typeface="Arial" panose="020B0604020202020204" pitchFamily="34" charset="0"/>
              </a:rPr>
              <a:t>6</a:t>
            </a:r>
            <a:r>
              <a:rPr lang="zh-CN" altLang="en-US" sz="2800" u="none" dirty="0">
                <a:solidFill>
                  <a:srgbClr val="FFFFCC"/>
                </a:solidFill>
                <a:latin typeface="Arial" panose="020B0604020202020204" pitchFamily="34" charset="0"/>
              </a:rPr>
              <a:t>分）</a:t>
            </a:r>
            <a:endParaRPr lang="zh-CN" altLang="en-US" sz="2800" u="sng" dirty="0">
              <a:solidFill>
                <a:srgbClr val="FFFFCC"/>
              </a:solidFill>
              <a:latin typeface="Arial" panose="020B0604020202020204" pitchFamily="34" charset="0"/>
            </a:endParaRPr>
          </a:p>
          <a:p>
            <a:pPr algn="just"/>
            <a:r>
              <a:rPr lang="zh-CN" altLang="en-US" sz="3200" u="none" dirty="0">
                <a:solidFill>
                  <a:schemeClr val="bg1"/>
                </a:solidFill>
                <a:latin typeface="Arial" panose="020B0604020202020204" pitchFamily="34" charset="0"/>
              </a:rPr>
              <a:t>       答</a:t>
            </a:r>
            <a:r>
              <a:rPr lang="zh-CN" altLang="en-US" sz="3200" u="none" dirty="0">
                <a:solidFill>
                  <a:schemeClr val="bg1"/>
                </a:solidFill>
                <a:latin typeface="楷体_GB2312" charset="-122"/>
                <a:ea typeface="楷体_GB2312" charset="-122"/>
              </a:rPr>
              <a:t>：</a:t>
            </a:r>
            <a:r>
              <a:rPr lang="en-US" altLang="zh-CN" sz="3200" u="none" dirty="0">
                <a:solidFill>
                  <a:schemeClr val="bg1"/>
                </a:solidFill>
                <a:latin typeface="楷体_GB2312" charset="-122"/>
                <a:ea typeface="楷体_GB2312" charset="-122"/>
              </a:rPr>
              <a:t>①</a:t>
            </a:r>
            <a:r>
              <a:rPr lang="zh-CN" altLang="en-US" sz="3200" u="none" dirty="0">
                <a:solidFill>
                  <a:schemeClr val="bg1"/>
                </a:solidFill>
                <a:latin typeface="楷体_GB2312" charset="-122"/>
                <a:ea typeface="楷体_GB2312" charset="-122"/>
              </a:rPr>
              <a:t>诗人先</a:t>
            </a:r>
            <a:r>
              <a:rPr lang="zh-CN" altLang="en-US" sz="3200" u="sng" dirty="0">
                <a:solidFill>
                  <a:srgbClr val="00FFFF"/>
                </a:solidFill>
                <a:latin typeface="楷体_GB2312" charset="-122"/>
                <a:ea typeface="楷体_GB2312" charset="-122"/>
              </a:rPr>
              <a:t>实写</a:t>
            </a:r>
            <a:r>
              <a:rPr lang="zh-CN" altLang="en-US" sz="3200" u="none" dirty="0">
                <a:solidFill>
                  <a:schemeClr val="bg1"/>
                </a:solidFill>
                <a:latin typeface="楷体_GB2312" charset="-122"/>
                <a:ea typeface="楷体_GB2312" charset="-122"/>
              </a:rPr>
              <a:t>自己在冬至之夜，独处驿馆的情景。（</a:t>
            </a:r>
            <a:r>
              <a:rPr lang="en-US" altLang="zh-CN" sz="3200" u="none" dirty="0">
                <a:solidFill>
                  <a:schemeClr val="bg1"/>
                </a:solidFill>
                <a:latin typeface="楷体_GB2312" charset="-122"/>
                <a:ea typeface="楷体_GB2312" charset="-122"/>
              </a:rPr>
              <a:t>2</a:t>
            </a:r>
            <a:r>
              <a:rPr lang="zh-CN" altLang="en-US" sz="3200" u="none" dirty="0">
                <a:solidFill>
                  <a:schemeClr val="bg1"/>
                </a:solidFill>
                <a:latin typeface="楷体_GB2312" charset="-122"/>
                <a:ea typeface="楷体_GB2312" charset="-122"/>
              </a:rPr>
              <a:t>分）再通过</a:t>
            </a:r>
            <a:r>
              <a:rPr lang="zh-CN" altLang="en-US" sz="3200" u="sng" dirty="0">
                <a:solidFill>
                  <a:srgbClr val="00FFFF"/>
                </a:solidFill>
                <a:latin typeface="楷体_GB2312" charset="-122"/>
                <a:ea typeface="楷体_GB2312" charset="-122"/>
              </a:rPr>
              <a:t>想象</a:t>
            </a:r>
            <a:r>
              <a:rPr lang="zh-CN" altLang="en-US" sz="3200" u="none" dirty="0">
                <a:solidFill>
                  <a:schemeClr val="bg1"/>
                </a:solidFill>
                <a:latin typeface="楷体_GB2312" charset="-122"/>
                <a:ea typeface="楷体_GB2312" charset="-122"/>
              </a:rPr>
              <a:t>，</a:t>
            </a:r>
            <a:r>
              <a:rPr lang="zh-CN" altLang="en-US" sz="3200" u="sng" dirty="0">
                <a:solidFill>
                  <a:srgbClr val="00FFFF"/>
                </a:solidFill>
                <a:latin typeface="楷体_GB2312" charset="-122"/>
                <a:ea typeface="楷体_GB2312" charset="-122"/>
              </a:rPr>
              <a:t>虚写</a:t>
            </a:r>
            <a:r>
              <a:rPr lang="zh-CN" altLang="en-US" sz="3200" u="none" dirty="0">
                <a:solidFill>
                  <a:schemeClr val="bg1"/>
                </a:solidFill>
                <a:latin typeface="楷体_GB2312" charset="-122"/>
                <a:ea typeface="楷体_GB2312" charset="-122"/>
              </a:rPr>
              <a:t>了一个场景：夜深时分，家人围坐，谈论着自己这个远行之人。</a:t>
            </a:r>
            <a:r>
              <a:rPr lang="zh-CN" altLang="en-US" sz="3200" u="sng" dirty="0">
                <a:solidFill>
                  <a:srgbClr val="00FFFF"/>
                </a:solidFill>
                <a:latin typeface="楷体_GB2312" charset="-122"/>
                <a:ea typeface="楷体_GB2312" charset="-122"/>
              </a:rPr>
              <a:t>虚实结合</a:t>
            </a:r>
            <a:r>
              <a:rPr lang="zh-CN" altLang="en-US" sz="3200" u="none" dirty="0">
                <a:solidFill>
                  <a:schemeClr val="bg1"/>
                </a:solidFill>
                <a:latin typeface="楷体_GB2312" charset="-122"/>
                <a:ea typeface="楷体_GB2312" charset="-122"/>
              </a:rPr>
              <a:t>，表现出诗人深切的“思家”情感。（</a:t>
            </a:r>
            <a:r>
              <a:rPr lang="en-US" altLang="zh-CN" sz="3200" u="none" dirty="0">
                <a:solidFill>
                  <a:schemeClr val="bg1"/>
                </a:solidFill>
                <a:latin typeface="楷体_GB2312" charset="-122"/>
                <a:ea typeface="楷体_GB2312" charset="-122"/>
              </a:rPr>
              <a:t>4</a:t>
            </a:r>
            <a:r>
              <a:rPr lang="zh-CN" altLang="en-US" sz="3200" u="none" dirty="0">
                <a:solidFill>
                  <a:schemeClr val="bg1"/>
                </a:solidFill>
                <a:latin typeface="楷体_GB2312" charset="-122"/>
                <a:ea typeface="楷体_GB2312" charset="-122"/>
              </a:rPr>
              <a:t>分）</a:t>
            </a:r>
          </a:p>
          <a:p>
            <a:pPr algn="just"/>
            <a:r>
              <a:rPr lang="zh-CN" altLang="en-US" sz="3200" u="none" dirty="0">
                <a:solidFill>
                  <a:schemeClr val="bg1"/>
                </a:solidFill>
                <a:latin typeface="楷体_GB2312" charset="-122"/>
                <a:ea typeface="楷体_GB2312" charset="-122"/>
              </a:rPr>
              <a:t>    </a:t>
            </a:r>
            <a:r>
              <a:rPr lang="en-US" altLang="zh-CN" sz="3200" u="none" dirty="0">
                <a:solidFill>
                  <a:schemeClr val="bg1"/>
                </a:solidFill>
                <a:latin typeface="楷体_GB2312" charset="-122"/>
                <a:ea typeface="楷体_GB2312" charset="-122"/>
              </a:rPr>
              <a:t>②</a:t>
            </a:r>
            <a:r>
              <a:rPr lang="zh-CN" altLang="en-US" sz="3200" u="none" dirty="0">
                <a:solidFill>
                  <a:schemeClr val="bg1"/>
                </a:solidFill>
                <a:latin typeface="楷体_GB2312" charset="-122"/>
                <a:ea typeface="楷体_GB2312" charset="-122"/>
              </a:rPr>
              <a:t>语言</a:t>
            </a:r>
            <a:r>
              <a:rPr lang="zh-CN" altLang="en-US" sz="3200" u="none" dirty="0">
                <a:solidFill>
                  <a:srgbClr val="00FFFF"/>
                </a:solidFill>
                <a:latin typeface="楷体_GB2312" charset="-122"/>
                <a:ea typeface="楷体_GB2312" charset="-122"/>
              </a:rPr>
              <a:t>朴实无华、通俗易懂</a:t>
            </a:r>
            <a:r>
              <a:rPr lang="zh-CN" altLang="en-US" sz="3200" u="none" dirty="0">
                <a:solidFill>
                  <a:schemeClr val="bg1"/>
                </a:solidFill>
                <a:latin typeface="楷体_GB2312" charset="-122"/>
                <a:ea typeface="楷体_GB2312" charset="-122"/>
              </a:rPr>
              <a:t>。（</a:t>
            </a:r>
            <a:r>
              <a:rPr lang="en-US" altLang="zh-CN" sz="3200" u="none" dirty="0">
                <a:solidFill>
                  <a:schemeClr val="bg1"/>
                </a:solidFill>
                <a:latin typeface="楷体_GB2312" charset="-122"/>
                <a:ea typeface="楷体_GB2312" charset="-122"/>
              </a:rPr>
              <a:t>2</a:t>
            </a:r>
            <a:r>
              <a:rPr lang="zh-CN" altLang="en-US" sz="3200" u="none" dirty="0">
                <a:solidFill>
                  <a:schemeClr val="bg1"/>
                </a:solidFill>
                <a:latin typeface="楷体_GB2312" charset="-122"/>
                <a:ea typeface="楷体_GB2312" charset="-122"/>
              </a:rPr>
              <a:t>分）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45300" y="5370830"/>
            <a:ext cx="2268220" cy="1442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6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6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8866" name="文本框 2468865"/>
          <p:cNvSpPr txBox="1"/>
          <p:nvPr/>
        </p:nvSpPr>
        <p:spPr>
          <a:xfrm>
            <a:off x="250825" y="1196975"/>
            <a:ext cx="8497888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sz="1800" b="0" u="none" dirty="0">
              <a:latin typeface="Arial" panose="020B0604020202020204" pitchFamily="34" charset="0"/>
            </a:endParaRPr>
          </a:p>
        </p:txBody>
      </p:sp>
      <p:sp>
        <p:nvSpPr>
          <p:cNvPr id="2468867" name="文本框 2468866"/>
          <p:cNvSpPr txBox="1"/>
          <p:nvPr/>
        </p:nvSpPr>
        <p:spPr>
          <a:xfrm>
            <a:off x="250825" y="188913"/>
            <a:ext cx="8569325" cy="3415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3600" u="none" dirty="0">
                <a:solidFill>
                  <a:schemeClr val="bg1"/>
                </a:solidFill>
                <a:latin typeface="Arial" panose="020B0604020202020204" pitchFamily="34" charset="0"/>
              </a:rPr>
              <a:t>宫词    朱庆馀</a:t>
            </a:r>
          </a:p>
          <a:p>
            <a:pPr algn="ctr"/>
            <a:r>
              <a:rPr lang="zh-CN" altLang="en-US" sz="3600" u="none" dirty="0">
                <a:solidFill>
                  <a:schemeClr val="bg1"/>
                </a:solidFill>
                <a:latin typeface="Arial" panose="020B0604020202020204" pitchFamily="34" charset="0"/>
              </a:rPr>
              <a:t>寂寂花时闭院门，美人相并立琼轩。 含情欲说宫中事，鹦鹉前头不敢言。</a:t>
            </a:r>
          </a:p>
          <a:p>
            <a:r>
              <a:rPr lang="zh-CN" altLang="en-US" sz="3600" u="none" dirty="0">
                <a:solidFill>
                  <a:srgbClr val="00FFFF"/>
                </a:solidFill>
                <a:latin typeface="Arial" panose="020B0604020202020204" pitchFamily="34" charset="0"/>
              </a:rPr>
              <a:t>    </a:t>
            </a:r>
            <a:r>
              <a:rPr lang="en-US" altLang="zh-CN" sz="3600" u="none" dirty="0">
                <a:solidFill>
                  <a:srgbClr val="00FFFF"/>
                </a:solidFill>
                <a:latin typeface="Arial" panose="020B0604020202020204" pitchFamily="34" charset="0"/>
              </a:rPr>
              <a:t>①</a:t>
            </a:r>
            <a:r>
              <a:rPr lang="zh-CN" altLang="en-US" sz="3600" u="none" dirty="0">
                <a:solidFill>
                  <a:srgbClr val="00FFFF"/>
                </a:solidFill>
                <a:latin typeface="Arial" panose="020B0604020202020204" pitchFamily="34" charset="0"/>
              </a:rPr>
              <a:t>这首诗的语言风格是</a:t>
            </a:r>
            <a:r>
              <a:rPr lang="en-US" altLang="zh-CN" sz="3600" u="none" dirty="0">
                <a:solidFill>
                  <a:srgbClr val="00FFFF"/>
                </a:solidFill>
                <a:latin typeface="Arial" panose="020B0604020202020204" pitchFamily="34" charset="0"/>
              </a:rPr>
              <a:t>_______</a:t>
            </a:r>
            <a:r>
              <a:rPr lang="zh-CN" altLang="en-US" sz="3600" u="none" dirty="0">
                <a:solidFill>
                  <a:srgbClr val="00FFFF"/>
                </a:solidFill>
                <a:latin typeface="Arial" panose="020B0604020202020204" pitchFamily="34" charset="0"/>
              </a:rPr>
              <a:t>。</a:t>
            </a:r>
          </a:p>
          <a:p>
            <a:r>
              <a:rPr lang="zh-CN" altLang="en-US" sz="3600" u="none" dirty="0">
                <a:solidFill>
                  <a:srgbClr val="00FFFF"/>
                </a:solidFill>
                <a:latin typeface="Arial" panose="020B0604020202020204" pitchFamily="34" charset="0"/>
              </a:rPr>
              <a:t>    </a:t>
            </a:r>
            <a:r>
              <a:rPr lang="en-US" altLang="zh-CN" sz="3600" u="none" dirty="0">
                <a:solidFill>
                  <a:srgbClr val="00FFFF"/>
                </a:solidFill>
                <a:latin typeface="Arial" panose="020B0604020202020204" pitchFamily="34" charset="0"/>
              </a:rPr>
              <a:t>②</a:t>
            </a:r>
            <a:r>
              <a:rPr lang="zh-CN" altLang="en-US" sz="3600" u="none" dirty="0">
                <a:solidFill>
                  <a:srgbClr val="00FFFF"/>
                </a:solidFill>
                <a:latin typeface="Arial" panose="020B0604020202020204" pitchFamily="34" charset="0"/>
              </a:rPr>
              <a:t>你是如何理解“鹦鹉前头不敢言”这句诗的？</a:t>
            </a:r>
          </a:p>
        </p:txBody>
      </p:sp>
      <p:sp>
        <p:nvSpPr>
          <p:cNvPr id="2468868" name="矩形 2468867"/>
          <p:cNvSpPr/>
          <p:nvPr/>
        </p:nvSpPr>
        <p:spPr>
          <a:xfrm>
            <a:off x="179388" y="3933825"/>
            <a:ext cx="9144000" cy="18148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u="none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①</a:t>
            </a:r>
            <a:r>
              <a:rPr lang="zh-CN" altLang="en-US" sz="2800" u="none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含蓄（蕴藉）深沉。</a:t>
            </a:r>
          </a:p>
          <a:p>
            <a:r>
              <a:rPr lang="zh-CN" altLang="en-US" sz="2800" u="none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en-US" altLang="zh-CN" sz="2800" u="none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②</a:t>
            </a:r>
            <a:r>
              <a:rPr lang="zh-CN" altLang="en-US" sz="2800" u="none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诗中宫女含情不吐，欲说还休。宫廷中禁锢阴暗，宫女们孤独寂寞，但她们不敢在会学舌的鹦鹉面前说话，表现出宫女们</a:t>
            </a:r>
            <a:r>
              <a:rPr lang="zh-CN" altLang="en-US" sz="2800" u="none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hlinkClick r:id="rId3" action="ppaction://hlinksldjump"/>
              </a:rPr>
              <a:t>幽怨暗恨、战战兢兢</a:t>
            </a:r>
            <a:r>
              <a:rPr lang="zh-CN" altLang="en-US" sz="2800" u="none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的心理。</a:t>
            </a:r>
            <a:r>
              <a:rPr lang="zh-CN" altLang="en-US" sz="2800" u="none" dirty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46595" y="5499100"/>
            <a:ext cx="2066925" cy="1314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8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68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68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88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688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688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68868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362" name="文本框 2447361"/>
          <p:cNvSpPr txBox="1"/>
          <p:nvPr/>
        </p:nvSpPr>
        <p:spPr>
          <a:xfrm>
            <a:off x="323850" y="292100"/>
            <a:ext cx="2519363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u="none" dirty="0">
                <a:latin typeface="Arial" panose="020B0604020202020204" pitchFamily="34" charset="0"/>
                <a:ea typeface="黑体" panose="02010609060101010101" pitchFamily="49" charset="-122"/>
              </a:rPr>
              <a:t>四、练习</a:t>
            </a:r>
          </a:p>
        </p:txBody>
      </p:sp>
      <p:sp>
        <p:nvSpPr>
          <p:cNvPr id="2447363" name="文本框 2447362"/>
          <p:cNvSpPr txBox="1"/>
          <p:nvPr/>
        </p:nvSpPr>
        <p:spPr>
          <a:xfrm>
            <a:off x="179388" y="188913"/>
            <a:ext cx="8820150" cy="47694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u="none" dirty="0">
                <a:solidFill>
                  <a:schemeClr val="bg1"/>
                </a:solidFill>
                <a:latin typeface="Arial" panose="020B0604020202020204" pitchFamily="34" charset="0"/>
              </a:rPr>
              <a:t>阅读下面这首诗，回答问题。</a:t>
            </a:r>
          </a:p>
          <a:p>
            <a:pPr algn="ctr">
              <a:spcBef>
                <a:spcPct val="50000"/>
              </a:spcBef>
            </a:pPr>
            <a:r>
              <a:rPr lang="zh-CN" altLang="en-US" sz="3200" u="none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寻隐者不遇  </a:t>
            </a:r>
            <a:r>
              <a:rPr lang="zh-CN" altLang="en-US" sz="3200" u="none" dirty="0">
                <a:solidFill>
                  <a:schemeClr val="bg1"/>
                </a:solidFill>
                <a:latin typeface="Arial" panose="020B0604020202020204" pitchFamily="34" charset="0"/>
              </a:rPr>
              <a:t>贾岛 </a:t>
            </a:r>
            <a:br>
              <a:rPr lang="zh-CN" altLang="en-US" sz="3200" u="none" dirty="0">
                <a:solidFill>
                  <a:schemeClr val="bg1"/>
                </a:solidFill>
                <a:latin typeface="Arial" panose="020B0604020202020204" pitchFamily="34" charset="0"/>
              </a:rPr>
            </a:br>
            <a:r>
              <a:rPr lang="zh-CN" altLang="en-US" sz="3200" u="none" dirty="0">
                <a:solidFill>
                  <a:schemeClr val="bg1"/>
                </a:solidFill>
                <a:latin typeface="Arial" panose="020B0604020202020204" pitchFamily="34" charset="0"/>
              </a:rPr>
              <a:t>松下问童子，言师采药去。</a:t>
            </a:r>
            <a:br>
              <a:rPr lang="zh-CN" altLang="en-US" sz="3200" u="none" dirty="0">
                <a:solidFill>
                  <a:schemeClr val="bg1"/>
                </a:solidFill>
                <a:latin typeface="Arial" panose="020B0604020202020204" pitchFamily="34" charset="0"/>
              </a:rPr>
            </a:br>
            <a:r>
              <a:rPr lang="zh-CN" altLang="en-US" sz="3200" u="none" dirty="0">
                <a:solidFill>
                  <a:schemeClr val="bg1"/>
                </a:solidFill>
                <a:latin typeface="Arial" panose="020B0604020202020204" pitchFamily="34" charset="0"/>
              </a:rPr>
              <a:t>只在此山中，云深不知处。</a:t>
            </a:r>
          </a:p>
          <a:p>
            <a:pPr>
              <a:spcBef>
                <a:spcPct val="50000"/>
              </a:spcBef>
            </a:pPr>
            <a:r>
              <a:rPr lang="zh-CN" altLang="en-US" sz="3200" u="none" dirty="0">
                <a:solidFill>
                  <a:schemeClr val="bg1"/>
                </a:solidFill>
                <a:latin typeface="Arial" panose="020B0604020202020204" pitchFamily="34" charset="0"/>
              </a:rPr>
              <a:t>       </a:t>
            </a:r>
            <a:r>
              <a:rPr lang="zh-CN" altLang="en-US" sz="3200" u="none" dirty="0">
                <a:solidFill>
                  <a:srgbClr val="FFFFCC"/>
                </a:solidFill>
                <a:latin typeface="Arial" panose="020B0604020202020204" pitchFamily="34" charset="0"/>
              </a:rPr>
              <a:t>这首诗的语言有何特点？（</a:t>
            </a:r>
            <a:r>
              <a:rPr lang="en-US" altLang="zh-CN" sz="3200" u="none" dirty="0">
                <a:solidFill>
                  <a:srgbClr val="FFFFCC"/>
                </a:solidFill>
                <a:latin typeface="Arial" panose="020B0604020202020204" pitchFamily="34" charset="0"/>
              </a:rPr>
              <a:t>4</a:t>
            </a:r>
            <a:r>
              <a:rPr lang="zh-CN" altLang="en-US" sz="3200" u="none" dirty="0">
                <a:solidFill>
                  <a:srgbClr val="FFFFCC"/>
                </a:solidFill>
                <a:latin typeface="Arial" panose="020B0604020202020204" pitchFamily="34" charset="0"/>
              </a:rPr>
              <a:t>分）</a:t>
            </a:r>
          </a:p>
          <a:p>
            <a:pPr>
              <a:spcBef>
                <a:spcPct val="50000"/>
              </a:spcBef>
            </a:pPr>
            <a:r>
              <a:rPr lang="zh-CN" altLang="en-US" sz="3200" u="none" dirty="0">
                <a:solidFill>
                  <a:schemeClr val="bg1"/>
                </a:solidFill>
                <a:latin typeface="Arial" panose="020B0604020202020204" pitchFamily="34" charset="0"/>
              </a:rPr>
              <a:t>       答：</a:t>
            </a:r>
            <a:r>
              <a:rPr lang="zh-CN" altLang="en-US" sz="3200" u="none" dirty="0">
                <a:solidFill>
                  <a:schemeClr val="bg1"/>
                </a:solidFill>
                <a:latin typeface="Arial" panose="020B0604020202020204" pitchFamily="34" charset="0"/>
                <a:ea typeface="楷体_GB2312" charset="-122"/>
              </a:rPr>
              <a:t>这首小诗没有华丽的词藻，以平常用语入诗，显得</a:t>
            </a:r>
            <a:r>
              <a:rPr lang="zh-CN" altLang="en-US" sz="3200" u="sng" dirty="0">
                <a:solidFill>
                  <a:srgbClr val="FFFFCC"/>
                </a:solidFill>
                <a:latin typeface="Arial" panose="020B0604020202020204" pitchFamily="34" charset="0"/>
                <a:ea typeface="楷体_GB2312" charset="-122"/>
              </a:rPr>
              <a:t>清淡朴素（朴实自然）</a:t>
            </a:r>
            <a:r>
              <a:rPr lang="zh-CN" altLang="en-US" sz="3200" u="none" dirty="0">
                <a:solidFill>
                  <a:schemeClr val="bg1"/>
                </a:solidFill>
                <a:latin typeface="Arial" panose="020B0604020202020204" pitchFamily="34" charset="0"/>
                <a:ea typeface="楷体_GB2312" charset="-122"/>
              </a:rPr>
              <a:t>，而</a:t>
            </a:r>
            <a:r>
              <a:rPr lang="zh-CN" altLang="en-US" sz="3200" u="sng" dirty="0">
                <a:solidFill>
                  <a:srgbClr val="FFFFCC"/>
                </a:solidFill>
                <a:latin typeface="Arial" panose="020B0604020202020204" pitchFamily="34" charset="0"/>
                <a:ea typeface="楷体_GB2312" charset="-122"/>
              </a:rPr>
              <a:t>意境深远，耐人寻味（言简义丰）</a:t>
            </a:r>
            <a:r>
              <a:rPr lang="zh-CN" altLang="en-US" sz="3200" u="none" dirty="0">
                <a:solidFill>
                  <a:schemeClr val="bg1"/>
                </a:solidFill>
                <a:latin typeface="Arial" panose="020B0604020202020204" pitchFamily="34" charset="0"/>
                <a:ea typeface="楷体_GB2312" charset="-122"/>
              </a:rPr>
              <a:t>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43880" y="4606925"/>
            <a:ext cx="3469640" cy="2206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0914" name="文本框 2470913"/>
          <p:cNvSpPr txBox="1"/>
          <p:nvPr/>
        </p:nvSpPr>
        <p:spPr>
          <a:xfrm>
            <a:off x="250825" y="1196975"/>
            <a:ext cx="8497888" cy="3067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sz="1400" b="0" u="none" dirty="0">
              <a:latin typeface="Arial" panose="020B0604020202020204" pitchFamily="34" charset="0"/>
            </a:endParaRPr>
          </a:p>
        </p:txBody>
      </p:sp>
      <p:sp>
        <p:nvSpPr>
          <p:cNvPr id="2470915" name="文本框 2470914"/>
          <p:cNvSpPr txBox="1"/>
          <p:nvPr/>
        </p:nvSpPr>
        <p:spPr>
          <a:xfrm>
            <a:off x="250825" y="188913"/>
            <a:ext cx="8569325" cy="40309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3200" u="none" dirty="0">
                <a:solidFill>
                  <a:schemeClr val="bg1"/>
                </a:solidFill>
                <a:latin typeface="Arial" panose="020B0604020202020204" pitchFamily="34" charset="0"/>
              </a:rPr>
              <a:t>新晴野望   王维</a:t>
            </a:r>
          </a:p>
          <a:p>
            <a:pPr algn="ctr"/>
            <a:r>
              <a:rPr lang="zh-CN" altLang="en-US" sz="3200" u="none" dirty="0">
                <a:solidFill>
                  <a:schemeClr val="bg1"/>
                </a:solidFill>
                <a:latin typeface="Arial" panose="020B0604020202020204" pitchFamily="34" charset="0"/>
              </a:rPr>
              <a:t>新晴原野旷，极目无氛垢。</a:t>
            </a:r>
          </a:p>
          <a:p>
            <a:pPr algn="ctr"/>
            <a:r>
              <a:rPr lang="zh-CN" altLang="en-US" sz="3200" u="none" dirty="0">
                <a:solidFill>
                  <a:schemeClr val="bg1"/>
                </a:solidFill>
                <a:latin typeface="Arial" panose="020B0604020202020204" pitchFamily="34" charset="0"/>
              </a:rPr>
              <a:t>郭门临渡头，村树连溪口。</a:t>
            </a:r>
          </a:p>
          <a:p>
            <a:pPr algn="ctr"/>
            <a:r>
              <a:rPr lang="zh-CN" altLang="en-US" sz="3200" u="none" dirty="0">
                <a:solidFill>
                  <a:schemeClr val="bg1"/>
                </a:solidFill>
                <a:latin typeface="Arial" panose="020B0604020202020204" pitchFamily="34" charset="0"/>
              </a:rPr>
              <a:t>白水明田外，碧峰出山后。</a:t>
            </a:r>
          </a:p>
          <a:p>
            <a:pPr algn="ctr"/>
            <a:r>
              <a:rPr lang="zh-CN" altLang="en-US" sz="3200" u="none" dirty="0">
                <a:solidFill>
                  <a:schemeClr val="bg1"/>
                </a:solidFill>
                <a:latin typeface="Arial" panose="020B0604020202020204" pitchFamily="34" charset="0"/>
              </a:rPr>
              <a:t>农月无闲人，倾家事南亩。</a:t>
            </a:r>
          </a:p>
          <a:p>
            <a:pPr algn="ctr"/>
            <a:endParaRPr lang="zh-CN" altLang="en-US" sz="3200" u="none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r>
              <a:rPr lang="zh-CN" altLang="en-US" sz="3200" u="none" dirty="0">
                <a:solidFill>
                  <a:schemeClr val="bg1"/>
                </a:solidFill>
                <a:latin typeface="Arial" panose="020B0604020202020204" pitchFamily="34" charset="0"/>
              </a:rPr>
              <a:t>        这首诗歌的语言与陶渊明</a:t>
            </a:r>
            <a:r>
              <a:rPr lang="en-US" altLang="zh-CN" sz="3200" u="none" dirty="0">
                <a:solidFill>
                  <a:schemeClr val="bg1"/>
                </a:solidFill>
                <a:latin typeface="Arial" panose="020B0604020202020204" pitchFamily="34" charset="0"/>
              </a:rPr>
              <a:t>《</a:t>
            </a:r>
            <a:r>
              <a:rPr lang="zh-CN" altLang="en-US" sz="3200" u="none" dirty="0">
                <a:solidFill>
                  <a:schemeClr val="bg1"/>
                </a:solidFill>
                <a:latin typeface="Arial" panose="020B0604020202020204" pitchFamily="34" charset="0"/>
              </a:rPr>
              <a:t>归园田居</a:t>
            </a:r>
            <a:r>
              <a:rPr lang="en-US" altLang="zh-CN" sz="3200" u="none" dirty="0">
                <a:solidFill>
                  <a:schemeClr val="bg1"/>
                </a:solidFill>
                <a:latin typeface="Arial" panose="020B0604020202020204" pitchFamily="34" charset="0"/>
              </a:rPr>
              <a:t>》</a:t>
            </a:r>
            <a:r>
              <a:rPr lang="zh-CN" altLang="en-US" sz="3200" u="none" dirty="0">
                <a:solidFill>
                  <a:schemeClr val="bg1"/>
                </a:solidFill>
                <a:latin typeface="Arial" panose="020B0604020202020204" pitchFamily="34" charset="0"/>
              </a:rPr>
              <a:t>的语言都有</a:t>
            </a:r>
            <a:r>
              <a:rPr lang="en-US" altLang="zh-CN" sz="3200" u="none" dirty="0">
                <a:solidFill>
                  <a:schemeClr val="bg1"/>
                </a:solidFill>
                <a:latin typeface="Arial" panose="020B0604020202020204" pitchFamily="34" charset="0"/>
              </a:rPr>
              <a:t>__________</a:t>
            </a:r>
            <a:r>
              <a:rPr lang="zh-CN" altLang="en-US" sz="3200" u="none" dirty="0">
                <a:solidFill>
                  <a:schemeClr val="bg1"/>
                </a:solidFill>
                <a:latin typeface="Arial" panose="020B0604020202020204" pitchFamily="34" charset="0"/>
              </a:rPr>
              <a:t>的特色。</a:t>
            </a:r>
          </a:p>
        </p:txBody>
      </p:sp>
      <p:sp>
        <p:nvSpPr>
          <p:cNvPr id="2470916" name="矩形 2470915"/>
          <p:cNvSpPr/>
          <p:nvPr/>
        </p:nvSpPr>
        <p:spPr>
          <a:xfrm>
            <a:off x="1740218" y="4515803"/>
            <a:ext cx="467423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u="none" dirty="0">
                <a:solidFill>
                  <a:schemeClr val="bg1"/>
                </a:solidFill>
                <a:latin typeface="Arial" panose="020B0604020202020204" pitchFamily="34" charset="0"/>
              </a:rPr>
              <a:t>平淡质朴（朴素自然）。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18580" y="5099685"/>
            <a:ext cx="2694940" cy="1713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0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70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70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709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9410" name="文本框 2449409"/>
          <p:cNvSpPr txBox="1"/>
          <p:nvPr/>
        </p:nvSpPr>
        <p:spPr>
          <a:xfrm>
            <a:off x="395288" y="44450"/>
            <a:ext cx="8748712" cy="5692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u="none" dirty="0">
                <a:solidFill>
                  <a:schemeClr val="bg1"/>
                </a:solidFill>
                <a:latin typeface="Arial" panose="020B0604020202020204" pitchFamily="34" charset="0"/>
              </a:rPr>
              <a:t>阅读王昌龄两首</a:t>
            </a:r>
            <a:r>
              <a:rPr lang="en-US" altLang="zh-CN" sz="2800" u="none" dirty="0">
                <a:solidFill>
                  <a:schemeClr val="bg1"/>
                </a:solidFill>
                <a:latin typeface="Arial" panose="020B0604020202020204" pitchFamily="34" charset="0"/>
              </a:rPr>
              <a:t>《</a:t>
            </a:r>
            <a:r>
              <a:rPr lang="zh-CN" altLang="en-US" sz="2800" u="none" dirty="0">
                <a:solidFill>
                  <a:schemeClr val="bg1"/>
                </a:solidFill>
                <a:latin typeface="Arial" panose="020B0604020202020204" pitchFamily="34" charset="0"/>
              </a:rPr>
              <a:t>从军行</a:t>
            </a:r>
            <a:r>
              <a:rPr lang="en-US" altLang="zh-CN" sz="2800" u="none" dirty="0">
                <a:solidFill>
                  <a:schemeClr val="bg1"/>
                </a:solidFill>
                <a:latin typeface="Arial" panose="020B0604020202020204" pitchFamily="34" charset="0"/>
              </a:rPr>
              <a:t>》</a:t>
            </a:r>
            <a:r>
              <a:rPr lang="zh-CN" altLang="en-US" sz="2800" u="none" dirty="0">
                <a:solidFill>
                  <a:schemeClr val="bg1"/>
                </a:solidFill>
                <a:latin typeface="Arial" panose="020B0604020202020204" pitchFamily="34" charset="0"/>
              </a:rPr>
              <a:t>，完成问题（</a:t>
            </a:r>
            <a:r>
              <a:rPr lang="en-US" altLang="zh-CN" sz="2800" u="none" dirty="0">
                <a:solidFill>
                  <a:schemeClr val="bg1"/>
                </a:solidFill>
                <a:latin typeface="Arial" panose="020B0604020202020204" pitchFamily="34" charset="0"/>
              </a:rPr>
              <a:t>8</a:t>
            </a:r>
            <a:r>
              <a:rPr lang="zh-CN" altLang="en-US" sz="2800" u="none" dirty="0">
                <a:solidFill>
                  <a:schemeClr val="bg1"/>
                </a:solidFill>
                <a:latin typeface="Arial" panose="020B0604020202020204" pitchFamily="34" charset="0"/>
              </a:rPr>
              <a:t>分）</a:t>
            </a:r>
          </a:p>
          <a:p>
            <a:pPr algn="ctr">
              <a:spcBef>
                <a:spcPct val="50000"/>
              </a:spcBef>
            </a:pPr>
            <a:r>
              <a:rPr lang="zh-CN" altLang="en-US" sz="2800" u="none" dirty="0">
                <a:solidFill>
                  <a:schemeClr val="bg1"/>
                </a:solidFill>
                <a:latin typeface="楷体_GB2312" charset="-122"/>
                <a:ea typeface="楷体_GB2312" charset="-122"/>
              </a:rPr>
              <a:t>烽火城西百尺楼，黄昏独坐海风秋。</a:t>
            </a:r>
            <a:br>
              <a:rPr lang="zh-CN" altLang="en-US" sz="2800" u="none" dirty="0">
                <a:solidFill>
                  <a:schemeClr val="bg1"/>
                </a:solidFill>
                <a:latin typeface="楷体_GB2312" charset="-122"/>
                <a:ea typeface="楷体_GB2312" charset="-122"/>
              </a:rPr>
            </a:br>
            <a:r>
              <a:rPr lang="zh-CN" altLang="en-US" sz="2800" u="none" dirty="0">
                <a:solidFill>
                  <a:schemeClr val="bg1"/>
                </a:solidFill>
                <a:latin typeface="楷体_GB2312" charset="-122"/>
                <a:ea typeface="楷体_GB2312" charset="-122"/>
              </a:rPr>
              <a:t>更吹羌笛关山月，无那金闺万里愁。</a:t>
            </a:r>
          </a:p>
          <a:p>
            <a:pPr algn="ctr">
              <a:spcBef>
                <a:spcPct val="50000"/>
              </a:spcBef>
            </a:pPr>
            <a:r>
              <a:rPr lang="zh-CN" altLang="en-US" sz="2800" u="none" dirty="0">
                <a:solidFill>
                  <a:schemeClr val="bg1"/>
                </a:solidFill>
                <a:latin typeface="楷体_GB2312" charset="-122"/>
                <a:ea typeface="楷体_GB2312" charset="-122"/>
              </a:rPr>
              <a:t>青海长云暗雪山，孤城遥望玉门关。</a:t>
            </a:r>
            <a:br>
              <a:rPr lang="zh-CN" altLang="en-US" sz="2800" u="none" dirty="0">
                <a:solidFill>
                  <a:schemeClr val="bg1"/>
                </a:solidFill>
                <a:latin typeface="楷体_GB2312" charset="-122"/>
                <a:ea typeface="楷体_GB2312" charset="-122"/>
              </a:rPr>
            </a:br>
            <a:r>
              <a:rPr lang="zh-CN" altLang="en-US" sz="2800" u="none" dirty="0">
                <a:solidFill>
                  <a:schemeClr val="bg1"/>
                </a:solidFill>
                <a:latin typeface="楷体_GB2312" charset="-122"/>
                <a:ea typeface="楷体_GB2312" charset="-122"/>
              </a:rPr>
              <a:t>黄沙百战穿金甲，不斩楼兰终不还。</a:t>
            </a:r>
          </a:p>
          <a:p>
            <a:pPr algn="ctr">
              <a:spcBef>
                <a:spcPct val="50000"/>
              </a:spcBef>
            </a:pPr>
            <a:r>
              <a:rPr lang="zh-CN" altLang="en-US" sz="2800" u="none" dirty="0">
                <a:solidFill>
                  <a:schemeClr val="bg1"/>
                </a:solidFill>
                <a:latin typeface="楷体_GB2312" charset="-122"/>
                <a:ea typeface="楷体_GB2312" charset="-122"/>
              </a:rPr>
              <a:t>注：无那，即无奈。</a:t>
            </a:r>
          </a:p>
          <a:p>
            <a:pPr>
              <a:spcBef>
                <a:spcPct val="50000"/>
              </a:spcBef>
            </a:pPr>
            <a:r>
              <a:rPr lang="en-US" altLang="zh-CN" sz="2800" u="none" dirty="0">
                <a:solidFill>
                  <a:schemeClr val="bg1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2800" u="none" dirty="0">
                <a:solidFill>
                  <a:schemeClr val="bg1"/>
                </a:solidFill>
                <a:latin typeface="宋体" panose="02010600030101010101" pitchFamily="2" charset="-122"/>
              </a:rPr>
              <a:t>从题材看，这两首诗都是</a:t>
            </a:r>
            <a:r>
              <a:rPr lang="en-US" altLang="zh-CN" sz="2800" u="none" dirty="0">
                <a:solidFill>
                  <a:schemeClr val="bg1"/>
                </a:solidFill>
                <a:latin typeface="宋体" panose="02010600030101010101" pitchFamily="2" charset="-122"/>
              </a:rPr>
              <a:t>__________</a:t>
            </a:r>
            <a:r>
              <a:rPr lang="zh-CN" altLang="en-US" sz="2800" u="none" dirty="0">
                <a:solidFill>
                  <a:schemeClr val="bg1"/>
                </a:solidFill>
                <a:latin typeface="宋体" panose="02010600030101010101" pitchFamily="2" charset="-122"/>
              </a:rPr>
              <a:t>。（</a:t>
            </a:r>
            <a:r>
              <a:rPr lang="en-US" altLang="zh-CN" sz="2800" u="none" dirty="0">
                <a:solidFill>
                  <a:schemeClr val="bg1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2800" u="none" dirty="0">
                <a:solidFill>
                  <a:schemeClr val="bg1"/>
                </a:solidFill>
                <a:latin typeface="宋体" panose="02010600030101010101" pitchFamily="2" charset="-122"/>
              </a:rPr>
              <a:t>分）</a:t>
            </a:r>
          </a:p>
          <a:p>
            <a:pPr>
              <a:spcBef>
                <a:spcPct val="50000"/>
              </a:spcBef>
            </a:pPr>
            <a:r>
              <a:rPr lang="en-US" altLang="zh-CN" sz="2800" u="none">
                <a:solidFill>
                  <a:schemeClr val="bg1"/>
                </a:solidFill>
                <a:latin typeface="楷体_GB2312" charset="-122"/>
                <a:ea typeface="楷体_GB2312" charset="-122"/>
                <a:sym typeface="+mn-ea"/>
              </a:rPr>
              <a:t>2.</a:t>
            </a:r>
            <a:r>
              <a:rPr lang="zh-CN" altLang="en-US" sz="2800" u="none" dirty="0">
                <a:solidFill>
                  <a:schemeClr val="bg1"/>
                </a:solidFill>
                <a:latin typeface="楷体_GB2312" charset="-122"/>
                <a:ea typeface="楷体_GB2312" charset="-122"/>
                <a:sym typeface="+mn-ea"/>
              </a:rPr>
              <a:t>从内容情感和语言风格上比较两首诗的不同点。（</a:t>
            </a:r>
            <a:r>
              <a:rPr lang="en-US" altLang="zh-CN" sz="2800" u="none" dirty="0">
                <a:solidFill>
                  <a:schemeClr val="bg1"/>
                </a:solidFill>
                <a:latin typeface="楷体_GB2312" charset="-122"/>
                <a:ea typeface="楷体_GB2312" charset="-122"/>
                <a:sym typeface="+mn-ea"/>
              </a:rPr>
              <a:t>6</a:t>
            </a:r>
            <a:r>
              <a:rPr lang="zh-CN" altLang="en-US" sz="2800" u="none" dirty="0">
                <a:solidFill>
                  <a:schemeClr val="bg1"/>
                </a:solidFill>
                <a:latin typeface="楷体_GB2312" charset="-122"/>
                <a:ea typeface="楷体_GB2312" charset="-122"/>
                <a:sym typeface="+mn-ea"/>
              </a:rPr>
              <a:t>分</a:t>
            </a:r>
            <a:r>
              <a:rPr lang="zh-CN" altLang="en-US" sz="2800" u="none">
                <a:solidFill>
                  <a:schemeClr val="bg1"/>
                </a:solidFill>
                <a:latin typeface="楷体_GB2312" charset="-122"/>
                <a:ea typeface="楷体_GB2312" charset="-122"/>
                <a:sym typeface="+mn-ea"/>
              </a:rPr>
              <a:t>）</a:t>
            </a:r>
            <a:endParaRPr lang="zh-CN" altLang="en-US" sz="2800" u="none">
              <a:solidFill>
                <a:schemeClr val="bg1"/>
              </a:solidFill>
              <a:latin typeface="楷体_GB2312" charset="-122"/>
              <a:ea typeface="楷体_GB2312" charset="-122"/>
            </a:endParaRPr>
          </a:p>
          <a:p>
            <a:pPr>
              <a:spcBef>
                <a:spcPct val="50000"/>
              </a:spcBef>
            </a:pPr>
            <a:endParaRPr lang="zh-CN" altLang="en-US" sz="2800" u="none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sp>
        <p:nvSpPr>
          <p:cNvPr id="2449411" name="文本框 2449410"/>
          <p:cNvSpPr txBox="1"/>
          <p:nvPr/>
        </p:nvSpPr>
        <p:spPr>
          <a:xfrm>
            <a:off x="4777423" y="3261043"/>
            <a:ext cx="1560512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u="sng" dirty="0">
                <a:solidFill>
                  <a:schemeClr val="bg1"/>
                </a:solidFill>
                <a:latin typeface="Arial" panose="020B0604020202020204" pitchFamily="34" charset="0"/>
              </a:rPr>
              <a:t>边塞诗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46685" y="4973320"/>
            <a:ext cx="887222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u="none">
                <a:solidFill>
                  <a:schemeClr val="bg1"/>
                </a:solidFill>
                <a:latin typeface="楷体_GB2312" charset="-122"/>
                <a:ea typeface="楷体_GB2312" charset="-122"/>
                <a:sym typeface="+mn-ea"/>
              </a:rPr>
              <a:t>    </a:t>
            </a:r>
            <a:r>
              <a:rPr lang="zh-CN" altLang="en-US" sz="2400" u="none">
                <a:solidFill>
                  <a:schemeClr val="bg1"/>
                </a:solidFill>
                <a:latin typeface="楷体_GB2312" charset="-122"/>
                <a:ea typeface="楷体_GB2312" charset="-122"/>
                <a:sym typeface="+mn-ea"/>
              </a:rPr>
              <a:t>答：</a:t>
            </a:r>
            <a:r>
              <a:rPr lang="zh-CN" altLang="en-US" sz="2400" dirty="0">
                <a:solidFill>
                  <a:srgbClr val="00FFFF"/>
                </a:solidFill>
                <a:latin typeface="楷体_GB2312" charset="-122"/>
                <a:ea typeface="楷体_GB2312" charset="-122"/>
                <a:sym typeface="+mn-ea"/>
              </a:rPr>
              <a:t>内容情感</a:t>
            </a:r>
            <a:r>
              <a:rPr lang="zh-CN" altLang="en-US" sz="2400" u="none" dirty="0">
                <a:solidFill>
                  <a:schemeClr val="bg1"/>
                </a:solidFill>
                <a:latin typeface="楷体_GB2312" charset="-122"/>
                <a:ea typeface="楷体_GB2312" charset="-122"/>
                <a:sym typeface="+mn-ea"/>
              </a:rPr>
              <a:t>：第一首写出征将士戍边思归（思家念亲），情感愁苦、悲凉；第二首写战士献身边塞、立志报国，情感慷慨激昂。（</a:t>
            </a:r>
            <a:r>
              <a:rPr lang="en-US" altLang="zh-CN" sz="2400" u="none" dirty="0">
                <a:solidFill>
                  <a:schemeClr val="bg1"/>
                </a:solidFill>
                <a:latin typeface="楷体_GB2312" charset="-122"/>
                <a:ea typeface="楷体_GB2312" charset="-122"/>
                <a:sym typeface="+mn-ea"/>
              </a:rPr>
              <a:t>4</a:t>
            </a:r>
            <a:r>
              <a:rPr lang="zh-CN" altLang="en-US" sz="2400" u="none" dirty="0">
                <a:solidFill>
                  <a:schemeClr val="bg1"/>
                </a:solidFill>
                <a:latin typeface="楷体_GB2312" charset="-122"/>
                <a:ea typeface="楷体_GB2312" charset="-122"/>
                <a:sym typeface="+mn-ea"/>
              </a:rPr>
              <a:t>分）</a:t>
            </a:r>
            <a:br>
              <a:rPr lang="zh-CN" altLang="en-US" sz="2400" u="none" dirty="0">
                <a:solidFill>
                  <a:schemeClr val="bg1"/>
                </a:solidFill>
                <a:latin typeface="楷体_GB2312" charset="-122"/>
                <a:ea typeface="楷体_GB2312" charset="-122"/>
                <a:sym typeface="+mn-ea"/>
              </a:rPr>
            </a:br>
            <a:r>
              <a:rPr lang="zh-CN" altLang="en-US" sz="2400" u="none" dirty="0">
                <a:solidFill>
                  <a:schemeClr val="bg1"/>
                </a:solidFill>
                <a:latin typeface="楷体_GB2312" charset="-122"/>
                <a:ea typeface="楷体_GB2312" charset="-122"/>
                <a:sym typeface="+mn-ea"/>
              </a:rPr>
              <a:t>    </a:t>
            </a:r>
            <a:r>
              <a:rPr lang="zh-CN" altLang="en-US" sz="2400" dirty="0">
                <a:solidFill>
                  <a:srgbClr val="00FFFF"/>
                </a:solidFill>
                <a:latin typeface="楷体_GB2312" charset="-122"/>
                <a:ea typeface="楷体_GB2312" charset="-122"/>
                <a:sym typeface="+mn-ea"/>
              </a:rPr>
              <a:t>语言风格</a:t>
            </a:r>
            <a:r>
              <a:rPr lang="zh-CN" altLang="en-US" sz="2400" u="none" dirty="0">
                <a:solidFill>
                  <a:schemeClr val="bg1"/>
                </a:solidFill>
                <a:latin typeface="楷体_GB2312" charset="-122"/>
                <a:ea typeface="楷体_GB2312" charset="-122"/>
                <a:sym typeface="+mn-ea"/>
              </a:rPr>
              <a:t>：第一首苍凉沉郁，伤感，第二首豪迈大气，慷慨激昂（</a:t>
            </a:r>
            <a:r>
              <a:rPr lang="en-US" altLang="zh-CN" sz="2400" u="none" dirty="0">
                <a:solidFill>
                  <a:schemeClr val="bg1"/>
                </a:solidFill>
                <a:latin typeface="楷体_GB2312" charset="-122"/>
                <a:ea typeface="楷体_GB2312" charset="-122"/>
                <a:sym typeface="+mn-ea"/>
              </a:rPr>
              <a:t>2</a:t>
            </a:r>
            <a:r>
              <a:rPr lang="zh-CN" altLang="en-US" sz="2400" u="none" dirty="0">
                <a:solidFill>
                  <a:schemeClr val="bg1"/>
                </a:solidFill>
                <a:latin typeface="楷体_GB2312" charset="-122"/>
                <a:ea typeface="楷体_GB2312" charset="-122"/>
                <a:sym typeface="+mn-ea"/>
              </a:rPr>
              <a:t>分）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9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449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49411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7666" name="文本框 2417665"/>
          <p:cNvSpPr txBox="1"/>
          <p:nvPr/>
        </p:nvSpPr>
        <p:spPr>
          <a:xfrm>
            <a:off x="179388" y="44450"/>
            <a:ext cx="8893175" cy="56311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sz="3600" u="none" dirty="0">
              <a:latin typeface="Arial" panose="020B0604020202020204" pitchFamily="34" charset="0"/>
            </a:endParaRPr>
          </a:p>
          <a:p>
            <a:r>
              <a:rPr lang="zh-CN" altLang="en-US" sz="3600" u="none" dirty="0">
                <a:latin typeface="Arial" panose="020B0604020202020204" pitchFamily="34" charset="0"/>
              </a:rPr>
              <a:t>阅读下面这首词，然后回答问题。</a:t>
            </a:r>
          </a:p>
          <a:p>
            <a:pPr algn="ctr"/>
            <a:r>
              <a:rPr lang="zh-CN" altLang="en-US" sz="3600" u="none" dirty="0">
                <a:latin typeface="Arial" panose="020B0604020202020204" pitchFamily="34" charset="0"/>
              </a:rPr>
              <a:t>鹊桥仙</a:t>
            </a:r>
            <a:r>
              <a:rPr lang="en-US" altLang="zh-CN" sz="3600" u="none">
                <a:latin typeface="Arial" panose="020B0604020202020204" pitchFamily="34" charset="0"/>
              </a:rPr>
              <a:t>•</a:t>
            </a:r>
            <a:r>
              <a:rPr lang="zh-CN" altLang="en-US" sz="3600" u="none" dirty="0">
                <a:latin typeface="Arial" panose="020B0604020202020204" pitchFamily="34" charset="0"/>
              </a:rPr>
              <a:t>待月</a:t>
            </a:r>
          </a:p>
          <a:p>
            <a:pPr algn="ctr"/>
            <a:r>
              <a:rPr lang="zh-CN" altLang="en-US" sz="3600" u="none" dirty="0">
                <a:solidFill>
                  <a:srgbClr val="00FFFF"/>
                </a:solidFill>
                <a:latin typeface="Arial" panose="020B0604020202020204" pitchFamily="34" charset="0"/>
              </a:rPr>
              <a:t>完颜亮</a:t>
            </a:r>
          </a:p>
          <a:p>
            <a:r>
              <a:rPr lang="zh-CN" altLang="en-US" sz="3600" u="none" dirty="0">
                <a:latin typeface="Arial" panose="020B0604020202020204" pitchFamily="34" charset="0"/>
              </a:rPr>
              <a:t>       停杯不举，停歌不发，等候</a:t>
            </a:r>
            <a:r>
              <a:rPr lang="zh-CN" altLang="en-US" sz="3600" u="none" dirty="0">
                <a:solidFill>
                  <a:srgbClr val="00FFFF"/>
                </a:solidFill>
                <a:latin typeface="Arial" panose="020B0604020202020204" pitchFamily="34" charset="0"/>
              </a:rPr>
              <a:t>银蟾</a:t>
            </a:r>
            <a:r>
              <a:rPr lang="zh-CN" altLang="en-US" sz="3600" u="none" dirty="0">
                <a:latin typeface="Arial" panose="020B0604020202020204" pitchFamily="34" charset="0"/>
              </a:rPr>
              <a:t>出海。不知何处片云来，做许大、通天障碍。</a:t>
            </a:r>
          </a:p>
          <a:p>
            <a:r>
              <a:rPr lang="zh-CN" altLang="en-US" sz="3600" u="none" dirty="0">
                <a:latin typeface="Arial" panose="020B0604020202020204" pitchFamily="34" charset="0"/>
              </a:rPr>
              <a:t>       虬髯捻断，星眸睁裂，唯恨剑锋不快。一挥截断紫云腰，仔细看、嫦娥体态。</a:t>
            </a:r>
          </a:p>
          <a:p>
            <a:endParaRPr lang="zh-CN" altLang="en-US" sz="3600" u="none" dirty="0">
              <a:latin typeface="Arial" panose="020B0604020202020204" pitchFamily="34" charset="0"/>
            </a:endParaRPr>
          </a:p>
          <a:p>
            <a:r>
              <a:rPr lang="en-US" altLang="zh-CN" sz="3600" u="none" dirty="0">
                <a:latin typeface="Arial" panose="020B0604020202020204" pitchFamily="34" charset="0"/>
              </a:rPr>
              <a:t>(1)</a:t>
            </a:r>
            <a:r>
              <a:rPr lang="zh-CN" altLang="en-US" sz="3600" u="none" dirty="0">
                <a:latin typeface="Arial" panose="020B0604020202020204" pitchFamily="34" charset="0"/>
              </a:rPr>
              <a:t>请简要概括这首词的语言特色。</a:t>
            </a:r>
          </a:p>
        </p:txBody>
      </p:sp>
      <p:sp>
        <p:nvSpPr>
          <p:cNvPr id="2417667" name="圆角矩形标注 2417666"/>
          <p:cNvSpPr/>
          <p:nvPr/>
        </p:nvSpPr>
        <p:spPr>
          <a:xfrm>
            <a:off x="4572000" y="908050"/>
            <a:ext cx="3384550" cy="649288"/>
          </a:xfrm>
          <a:prstGeom prst="wedgeRoundRectCallout">
            <a:avLst>
              <a:gd name="adj1" fmla="val -43338"/>
              <a:gd name="adj2" fmla="val 107458"/>
              <a:gd name="adj3" fmla="val 16667"/>
            </a:avLst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sz="3200" u="none" dirty="0">
                <a:solidFill>
                  <a:schemeClr val="bg1"/>
                </a:solidFill>
                <a:latin typeface="Arial" panose="020B0604020202020204" pitchFamily="34" charset="0"/>
              </a:rPr>
              <a:t>金代第四位皇帝</a:t>
            </a:r>
          </a:p>
        </p:txBody>
      </p:sp>
      <p:sp>
        <p:nvSpPr>
          <p:cNvPr id="2417668" name="圆角矩形标注 2417667"/>
          <p:cNvSpPr/>
          <p:nvPr/>
        </p:nvSpPr>
        <p:spPr>
          <a:xfrm>
            <a:off x="3132138" y="1916113"/>
            <a:ext cx="6192837" cy="3744912"/>
          </a:xfrm>
          <a:prstGeom prst="wedgeRoundRectCallout">
            <a:avLst>
              <a:gd name="adj1" fmla="val -41616"/>
              <a:gd name="adj2" fmla="val -68778"/>
              <a:gd name="adj3" fmla="val 16667"/>
            </a:avLst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sz="3200" u="none" dirty="0">
                <a:solidFill>
                  <a:schemeClr val="bg1"/>
                </a:solidFill>
                <a:latin typeface="Arial" panose="020B0604020202020204" pitchFamily="34" charset="0"/>
              </a:rPr>
              <a:t>金朝皇帝完颜亮的词作。上片写待月不至，月为云所遮。下片写作者为看月而欲截云的想象，字里行间隐隐透出一股杀气，生动传神地刻画作者霸气、桀骜、不可一世的形象。全词用语朴实、自然。</a:t>
            </a:r>
          </a:p>
        </p:txBody>
      </p:sp>
      <p:sp>
        <p:nvSpPr>
          <p:cNvPr id="2417669" name="圆角矩形标注 2417668"/>
          <p:cNvSpPr/>
          <p:nvPr/>
        </p:nvSpPr>
        <p:spPr>
          <a:xfrm>
            <a:off x="4356100" y="549275"/>
            <a:ext cx="4787900" cy="1584325"/>
          </a:xfrm>
          <a:prstGeom prst="wedgeRoundRectCallout">
            <a:avLst>
              <a:gd name="adj1" fmla="val 2819"/>
              <a:gd name="adj2" fmla="val 64528"/>
              <a:gd name="adj3" fmla="val 16667"/>
            </a:avLst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sz="3200" u="none" dirty="0">
                <a:solidFill>
                  <a:schemeClr val="bg1"/>
                </a:solidFill>
                <a:latin typeface="Arial" panose="020B0604020202020204" pitchFamily="34" charset="0"/>
              </a:rPr>
              <a:t>月亮别称：玉兔，玉弓，银轮，冰轮，玉蟾，婵娟，玉盘，嫦娥</a:t>
            </a:r>
          </a:p>
        </p:txBody>
      </p:sp>
      <p:sp>
        <p:nvSpPr>
          <p:cNvPr id="2417670" name="圆角矩形标注 2417669"/>
          <p:cNvSpPr/>
          <p:nvPr/>
        </p:nvSpPr>
        <p:spPr>
          <a:xfrm>
            <a:off x="395288" y="3284538"/>
            <a:ext cx="4321175" cy="1657350"/>
          </a:xfrm>
          <a:prstGeom prst="wedgeRoundRectCallout">
            <a:avLst>
              <a:gd name="adj1" fmla="val -4259"/>
              <a:gd name="adj2" fmla="val 70306"/>
              <a:gd name="adj3" fmla="val 16667"/>
            </a:avLst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sz="3200" u="none" dirty="0">
                <a:solidFill>
                  <a:schemeClr val="bg1"/>
                </a:solidFill>
                <a:latin typeface="Arial" panose="020B0604020202020204" pitchFamily="34" charset="0"/>
              </a:rPr>
              <a:t>语言自然，流畅，朴实（直白，通俗），</a:t>
            </a:r>
            <a:r>
              <a:rPr lang="zh-CN" altLang="en-US" sz="3200" u="sng" dirty="0">
                <a:solidFill>
                  <a:schemeClr val="bg1"/>
                </a:solidFill>
                <a:latin typeface="Arial" panose="020B0604020202020204" pitchFamily="34" charset="0"/>
              </a:rPr>
              <a:t>洗尽铅华</a:t>
            </a:r>
            <a:r>
              <a:rPr lang="zh-CN" altLang="en-US" sz="3200" u="none" dirty="0">
                <a:solidFill>
                  <a:schemeClr val="bg1"/>
                </a:solidFill>
                <a:latin typeface="Arial" panose="020B0604020202020204" pitchFamily="34" charset="0"/>
              </a:rPr>
              <a:t>，直抒本色。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7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4176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17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7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41766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17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7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4176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17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7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4176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17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17667" grpId="0" bldLvl="0" animBg="1"/>
      <p:bldP spid="2417668" grpId="0" bldLvl="0" animBg="1"/>
      <p:bldP spid="2417669" grpId="0" bldLvl="0" animBg="1"/>
      <p:bldP spid="241767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39065" y="99695"/>
            <a:ext cx="803656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u="none">
                <a:solidFill>
                  <a:srgbClr val="FFFF00"/>
                </a:solidFill>
              </a:rPr>
              <a:t>《</a:t>
            </a:r>
            <a:r>
              <a:rPr lang="en-US" altLang="zh-CN" sz="3200" u="none">
                <a:solidFill>
                  <a:srgbClr val="FFFF00"/>
                </a:solidFill>
              </a:rPr>
              <a:t>2019</a:t>
            </a:r>
            <a:r>
              <a:rPr lang="zh-CN" altLang="en-US" sz="3200" u="none">
                <a:solidFill>
                  <a:srgbClr val="FFFF00"/>
                </a:solidFill>
              </a:rPr>
              <a:t>年全国高考考试说明》</a:t>
            </a:r>
            <a:endParaRPr lang="zh-CN" altLang="en-US" sz="3200" u="none"/>
          </a:p>
          <a:p>
            <a:r>
              <a:rPr lang="zh-CN" altLang="en-US" sz="3200" u="none"/>
              <a:t>       阅读和鉴赏中外文学作品。阅读鉴赏文学作品，应注重价值判断和审美体验，感受形象，</a:t>
            </a:r>
            <a:r>
              <a:rPr lang="zh-CN" altLang="en-US" sz="3200" u="none">
                <a:solidFill>
                  <a:srgbClr val="FFFF00"/>
                </a:solidFill>
              </a:rPr>
              <a:t>品味语言</a:t>
            </a:r>
            <a:r>
              <a:rPr lang="zh-CN" altLang="en-US" sz="3200" u="none"/>
              <a:t>，领悟内涵，分析艺术表现力，理解作品反映的社会生活和情感世界，探索作品蕴涵的民族心理和人文精神。</a:t>
            </a:r>
          </a:p>
          <a:p>
            <a:r>
              <a:rPr lang="zh-CN" altLang="en-US" sz="3200" u="none"/>
              <a:t>       </a:t>
            </a:r>
            <a:r>
              <a:rPr lang="zh-CN" altLang="en-US" sz="3200" u="none">
                <a:solidFill>
                  <a:srgbClr val="FFFF00"/>
                </a:solidFill>
              </a:rPr>
              <a:t>理解文中重要句子的含意</a:t>
            </a:r>
          </a:p>
          <a:p>
            <a:r>
              <a:rPr lang="zh-CN" altLang="en-US" sz="3200" u="none">
                <a:solidFill>
                  <a:srgbClr val="FFFF00"/>
                </a:solidFill>
              </a:rPr>
              <a:t>       体会重要语句的丰富含意</a:t>
            </a:r>
          </a:p>
          <a:p>
            <a:r>
              <a:rPr lang="zh-CN" altLang="en-US" sz="3200" u="none">
                <a:solidFill>
                  <a:srgbClr val="FFFF00"/>
                </a:solidFill>
              </a:rPr>
              <a:t>       品味精彩的语言表达艺术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31815" y="4490720"/>
            <a:ext cx="3515995" cy="2344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3570" name="文本框 2413569"/>
          <p:cNvSpPr txBox="1"/>
          <p:nvPr/>
        </p:nvSpPr>
        <p:spPr>
          <a:xfrm>
            <a:off x="179388" y="44450"/>
            <a:ext cx="8893175" cy="41541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sz="2400" u="none" dirty="0">
              <a:latin typeface="Arial" panose="020B0604020202020204" pitchFamily="34" charset="0"/>
            </a:endParaRPr>
          </a:p>
          <a:p>
            <a:r>
              <a:rPr lang="zh-CN" altLang="en-US" sz="2400" u="none" dirty="0">
                <a:latin typeface="Arial" panose="020B0604020202020204" pitchFamily="34" charset="0"/>
              </a:rPr>
              <a:t>阅读下面这首宋词，回答后面的问题。</a:t>
            </a:r>
          </a:p>
          <a:p>
            <a:pPr algn="ctr"/>
            <a:r>
              <a:rPr lang="zh-CN" altLang="en-US" sz="2400" u="none" dirty="0">
                <a:latin typeface="Arial" panose="020B0604020202020204" pitchFamily="34" charset="0"/>
              </a:rPr>
              <a:t>浪淘沙   石孝友</a:t>
            </a:r>
          </a:p>
          <a:p>
            <a:r>
              <a:rPr lang="zh-CN" altLang="en-US" sz="2400" u="none" dirty="0">
                <a:latin typeface="Arial" panose="020B0604020202020204" pitchFamily="34" charset="0"/>
              </a:rPr>
              <a:t>       好恨这风儿，催俺分离！船儿吹得去如飞，因甚眉儿吹不展？叵耐风儿！</a:t>
            </a:r>
          </a:p>
          <a:p>
            <a:r>
              <a:rPr lang="zh-CN" altLang="en-US" sz="2400" u="none" dirty="0">
                <a:latin typeface="Arial" panose="020B0604020202020204" pitchFamily="34" charset="0"/>
              </a:rPr>
              <a:t>       不是这船儿，载起相思？船儿若念我孤恓？载取人人</a:t>
            </a:r>
            <a:r>
              <a:rPr lang="en-US" altLang="zh-CN" sz="2400" u="none" dirty="0">
                <a:latin typeface="Arial" panose="020B0604020202020204" pitchFamily="34" charset="0"/>
              </a:rPr>
              <a:t>①</a:t>
            </a:r>
            <a:r>
              <a:rPr lang="zh-CN" altLang="en-US" sz="2400" u="none" dirty="0">
                <a:latin typeface="Arial" panose="020B0604020202020204" pitchFamily="34" charset="0"/>
              </a:rPr>
              <a:t>篷底睡，感谢风儿！</a:t>
            </a:r>
          </a:p>
          <a:p>
            <a:r>
              <a:rPr lang="zh-CN" altLang="en-US" sz="2400" u="none" dirty="0">
                <a:latin typeface="Arial" panose="020B0604020202020204" pitchFamily="34" charset="0"/>
              </a:rPr>
              <a:t>      【注】</a:t>
            </a:r>
            <a:r>
              <a:rPr lang="en-US" altLang="zh-CN" sz="2400" u="none" dirty="0">
                <a:latin typeface="Arial" panose="020B0604020202020204" pitchFamily="34" charset="0"/>
              </a:rPr>
              <a:t>①</a:t>
            </a:r>
            <a:r>
              <a:rPr lang="zh-CN" altLang="en-US" sz="2400" u="none" dirty="0">
                <a:latin typeface="Arial" panose="020B0604020202020204" pitchFamily="34" charset="0"/>
              </a:rPr>
              <a:t>人人：即那人。</a:t>
            </a:r>
          </a:p>
          <a:p>
            <a:endParaRPr lang="zh-CN" altLang="en-US" sz="2400" u="none" dirty="0">
              <a:latin typeface="Arial" panose="020B0604020202020204" pitchFamily="34" charset="0"/>
            </a:endParaRPr>
          </a:p>
          <a:p>
            <a:r>
              <a:rPr lang="zh-CN" altLang="en-US" sz="2400" u="none" dirty="0">
                <a:latin typeface="Arial" panose="020B0604020202020204" pitchFamily="34" charset="0"/>
              </a:rPr>
              <a:t>   </a:t>
            </a:r>
            <a:r>
              <a:rPr lang="en-US" altLang="zh-CN" sz="2400" u="none" dirty="0">
                <a:latin typeface="Arial" panose="020B0604020202020204" pitchFamily="34" charset="0"/>
              </a:rPr>
              <a:t>(3)</a:t>
            </a:r>
            <a:r>
              <a:rPr lang="zh-CN" altLang="en-US" sz="2400" u="none" dirty="0">
                <a:latin typeface="Arial" panose="020B0604020202020204" pitchFamily="34" charset="0"/>
              </a:rPr>
              <a:t>分析这首词的语言风格。</a:t>
            </a:r>
          </a:p>
          <a:p>
            <a:r>
              <a:rPr lang="zh-CN" altLang="en-US" sz="2400" u="none" dirty="0">
                <a:latin typeface="Arial" panose="020B0604020202020204" pitchFamily="34" charset="0"/>
              </a:rPr>
              <a:t>答：</a:t>
            </a:r>
            <a:r>
              <a:rPr lang="en-US" altLang="zh-CN" sz="2400" u="none">
                <a:latin typeface="Arial" panose="020B0604020202020204" pitchFamily="34" charset="0"/>
              </a:rPr>
              <a:t>___________________________</a:t>
            </a:r>
          </a:p>
        </p:txBody>
      </p:sp>
      <p:sp>
        <p:nvSpPr>
          <p:cNvPr id="2413571" name="圆角矩形标注 2413570"/>
          <p:cNvSpPr/>
          <p:nvPr/>
        </p:nvSpPr>
        <p:spPr>
          <a:xfrm>
            <a:off x="3096260" y="4371975"/>
            <a:ext cx="5976620" cy="2376170"/>
          </a:xfrm>
          <a:prstGeom prst="wedgeRoundRectCallout">
            <a:avLst>
              <a:gd name="adj1" fmla="val -43635"/>
              <a:gd name="adj2" fmla="val -57482"/>
              <a:gd name="adj3" fmla="val 16667"/>
            </a:avLst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en-US" altLang="zh-CN" sz="2800" u="none" dirty="0">
                <a:solidFill>
                  <a:schemeClr val="bg1"/>
                </a:solidFill>
                <a:latin typeface="Arial" panose="020B0604020202020204" pitchFamily="34" charset="0"/>
              </a:rPr>
              <a:t>①</a:t>
            </a:r>
            <a:r>
              <a:rPr lang="zh-CN" altLang="en-US" sz="2800" u="none" dirty="0">
                <a:solidFill>
                  <a:schemeClr val="bg1"/>
                </a:solidFill>
                <a:latin typeface="Arial" panose="020B0604020202020204" pitchFamily="34" charset="0"/>
              </a:rPr>
              <a:t>通俗。这是一首俚俗之作，通篇以白话入词，显得直白朴实。</a:t>
            </a:r>
            <a:r>
              <a:rPr lang="en-US" altLang="zh-CN" sz="2800" u="none" dirty="0">
                <a:solidFill>
                  <a:schemeClr val="bg1"/>
                </a:solidFill>
                <a:latin typeface="Arial" panose="020B0604020202020204" pitchFamily="34" charset="0"/>
              </a:rPr>
              <a:t>②</a:t>
            </a:r>
            <a:r>
              <a:rPr lang="zh-CN" altLang="en-US" sz="2800" u="none" dirty="0">
                <a:solidFill>
                  <a:schemeClr val="bg1"/>
                </a:solidFill>
                <a:latin typeface="Arial" panose="020B0604020202020204" pitchFamily="34" charset="0"/>
              </a:rPr>
              <a:t>风趣（生动）。催他与恋人分别的并不真是风，然而他却故意怪罪于风，读来无造作之痕，有生动之趣。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9370" y="5034280"/>
            <a:ext cx="2694940" cy="1713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3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4135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13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13571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5618" name="文本框 2415617"/>
          <p:cNvSpPr txBox="1"/>
          <p:nvPr/>
        </p:nvSpPr>
        <p:spPr>
          <a:xfrm>
            <a:off x="179388" y="187960"/>
            <a:ext cx="8893175" cy="41541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u="none">
                <a:latin typeface="Arial" panose="020B0604020202020204" pitchFamily="34" charset="0"/>
              </a:rPr>
              <a:t>阅读下面的唐诗，完成赏析。</a:t>
            </a:r>
          </a:p>
          <a:p>
            <a:pPr algn="ctr"/>
            <a:r>
              <a:rPr lang="zh-CN" altLang="en-US" sz="3200" u="none" dirty="0" err="1">
                <a:latin typeface="Arial" panose="020B0604020202020204" pitchFamily="34" charset="0"/>
              </a:rPr>
              <a:t>同王徵君湘中有怀</a:t>
            </a:r>
            <a:r>
              <a:rPr lang="zh-CN" altLang="en-US" sz="3200" u="none">
                <a:latin typeface="Arial" panose="020B0604020202020204" pitchFamily="34" charset="0"/>
              </a:rPr>
              <a:t> </a:t>
            </a:r>
          </a:p>
          <a:p>
            <a:pPr algn="ctr"/>
            <a:r>
              <a:rPr lang="zh-CN" altLang="en-US" sz="3200" u="none" dirty="0">
                <a:latin typeface="Arial" panose="020B0604020202020204" pitchFamily="34" charset="0"/>
              </a:rPr>
              <a:t>张谓</a:t>
            </a:r>
          </a:p>
          <a:p>
            <a:pPr algn="ctr"/>
            <a:r>
              <a:rPr lang="zh-CN" altLang="en-US" sz="3200" u="none" dirty="0" err="1">
                <a:latin typeface="Arial" panose="020B0604020202020204" pitchFamily="34" charset="0"/>
              </a:rPr>
              <a:t>八月洞庭秋，潇湘水北流</a:t>
            </a:r>
            <a:r>
              <a:rPr lang="zh-CN" altLang="en-US" sz="3200" u="none">
                <a:latin typeface="Arial" panose="020B0604020202020204" pitchFamily="34" charset="0"/>
              </a:rPr>
              <a:t>。</a:t>
            </a:r>
          </a:p>
          <a:p>
            <a:pPr algn="ctr"/>
            <a:r>
              <a:rPr lang="zh-CN" altLang="en-US" sz="3200" u="none" dirty="0" err="1">
                <a:latin typeface="Arial" panose="020B0604020202020204" pitchFamily="34" charset="0"/>
              </a:rPr>
              <a:t>还家万里梦，为客五更愁</a:t>
            </a:r>
            <a:r>
              <a:rPr lang="zh-CN" altLang="en-US" sz="3200" u="none">
                <a:latin typeface="Arial" panose="020B0604020202020204" pitchFamily="34" charset="0"/>
              </a:rPr>
              <a:t>。</a:t>
            </a:r>
          </a:p>
          <a:p>
            <a:pPr algn="ctr"/>
            <a:r>
              <a:rPr lang="zh-CN" altLang="en-US" sz="3200" u="none" dirty="0" err="1">
                <a:latin typeface="Arial" panose="020B0604020202020204" pitchFamily="34" charset="0"/>
              </a:rPr>
              <a:t>不用开书帙，偏宜上酒楼</a:t>
            </a:r>
            <a:r>
              <a:rPr lang="zh-CN" altLang="en-US" sz="3200" u="none">
                <a:latin typeface="Arial" panose="020B0604020202020204" pitchFamily="34" charset="0"/>
              </a:rPr>
              <a:t>。</a:t>
            </a:r>
          </a:p>
          <a:p>
            <a:pPr algn="ctr"/>
            <a:r>
              <a:rPr lang="zh-CN" altLang="en-US" sz="3200" u="none" dirty="0" err="1">
                <a:latin typeface="Arial" panose="020B0604020202020204" pitchFamily="34" charset="0"/>
              </a:rPr>
              <a:t>故人京洛满，何日复同游</a:t>
            </a:r>
            <a:r>
              <a:rPr lang="zh-CN" altLang="en-US" sz="3200" u="none">
                <a:latin typeface="Arial" panose="020B0604020202020204" pitchFamily="34" charset="0"/>
              </a:rPr>
              <a:t>？</a:t>
            </a:r>
          </a:p>
          <a:p>
            <a:r>
              <a:rPr lang="zh-CN" altLang="en-US" sz="2400" u="none" dirty="0" err="1">
                <a:latin typeface="Arial" panose="020B0604020202020204" pitchFamily="34" charset="0"/>
              </a:rPr>
              <a:t>      这首诗在语言上有何特色？请简要分析</a:t>
            </a:r>
            <a:r>
              <a:rPr lang="zh-CN" altLang="en-US" sz="2400" u="none">
                <a:latin typeface="Arial" panose="020B0604020202020204" pitchFamily="34" charset="0"/>
              </a:rPr>
              <a:t>。</a:t>
            </a:r>
          </a:p>
          <a:p>
            <a:r>
              <a:rPr lang="zh-CN" altLang="en-US" sz="2400" u="none">
                <a:latin typeface="Arial" panose="020B0604020202020204" pitchFamily="34" charset="0"/>
              </a:rPr>
              <a:t>答：</a:t>
            </a:r>
            <a:r>
              <a:rPr lang="en-US" altLang="zh-CN" sz="2400" u="none">
                <a:latin typeface="Arial" panose="020B0604020202020204" pitchFamily="34" charset="0"/>
              </a:rPr>
              <a:t>_____________________________</a:t>
            </a:r>
          </a:p>
        </p:txBody>
      </p:sp>
      <p:sp>
        <p:nvSpPr>
          <p:cNvPr id="2415619" name="圆角矩形标注 2415618"/>
          <p:cNvSpPr/>
          <p:nvPr/>
        </p:nvSpPr>
        <p:spPr>
          <a:xfrm>
            <a:off x="179705" y="4681855"/>
            <a:ext cx="8763000" cy="2106930"/>
          </a:xfrm>
          <a:prstGeom prst="wedgeRoundRectCallout">
            <a:avLst>
              <a:gd name="adj1" fmla="val 34159"/>
              <a:gd name="adj2" fmla="val -65099"/>
              <a:gd name="adj3" fmla="val 16667"/>
            </a:avLst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en-US" altLang="zh-CN" sz="2800" u="none" dirty="0">
                <a:solidFill>
                  <a:schemeClr val="bg1"/>
                </a:solidFill>
                <a:latin typeface="Arial" panose="020B0604020202020204" pitchFamily="34" charset="0"/>
              </a:rPr>
              <a:t>    </a:t>
            </a:r>
            <a:r>
              <a:rPr lang="zh-CN" altLang="en-US" sz="2800" u="none" dirty="0">
                <a:solidFill>
                  <a:schemeClr val="bg1"/>
                </a:solidFill>
                <a:latin typeface="Arial" panose="020B0604020202020204" pitchFamily="34" charset="0"/>
              </a:rPr>
              <a:t>本诗语言浅白如话，通俗平淡，却意蕴深长。 </a:t>
            </a:r>
          </a:p>
          <a:p>
            <a:r>
              <a:rPr lang="zh-CN" altLang="en-US" sz="2800" u="none" dirty="0">
                <a:solidFill>
                  <a:schemeClr val="bg1"/>
                </a:solidFill>
                <a:latin typeface="Arial" panose="020B0604020202020204" pitchFamily="34" charset="0"/>
              </a:rPr>
              <a:t>     “不用”“偏宜”的口语化语言抒发自己的愁情，不事雕琢。尾联以问句作结，没有华丽词藻，文字朴实自然，一片思乡之情跃然纸上。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5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4156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15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1561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9714" name="文本框 2419713"/>
          <p:cNvSpPr txBox="1"/>
          <p:nvPr/>
        </p:nvSpPr>
        <p:spPr>
          <a:xfrm>
            <a:off x="179388" y="44450"/>
            <a:ext cx="8893175" cy="61855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sz="3600" u="none" dirty="0">
              <a:latin typeface="Arial" panose="020B0604020202020204" pitchFamily="34" charset="0"/>
            </a:endParaRPr>
          </a:p>
          <a:p>
            <a:r>
              <a:rPr lang="zh-CN" altLang="en-US" sz="3600" u="none" dirty="0">
                <a:latin typeface="Arial" panose="020B0604020202020204" pitchFamily="34" charset="0"/>
              </a:rPr>
              <a:t>阅读下面的元曲，完成赏析。</a:t>
            </a:r>
          </a:p>
          <a:p>
            <a:pPr algn="ctr"/>
            <a:r>
              <a:rPr lang="zh-CN" altLang="en-US" sz="3600" u="none" dirty="0">
                <a:latin typeface="Arial" panose="020B0604020202020204" pitchFamily="34" charset="0"/>
              </a:rPr>
              <a:t>双调</a:t>
            </a:r>
            <a:r>
              <a:rPr lang="en-US" altLang="zh-CN" sz="3600" u="none">
                <a:latin typeface="Arial" panose="020B0604020202020204" pitchFamily="34" charset="0"/>
              </a:rPr>
              <a:t>·</a:t>
            </a:r>
            <a:r>
              <a:rPr lang="zh-CN" altLang="en-US" sz="3600" u="none" dirty="0">
                <a:latin typeface="Arial" panose="020B0604020202020204" pitchFamily="34" charset="0"/>
              </a:rPr>
              <a:t>水仙子</a:t>
            </a:r>
            <a:r>
              <a:rPr lang="en-US" altLang="zh-CN" sz="3600" u="none">
                <a:latin typeface="Arial" panose="020B0604020202020204" pitchFamily="34" charset="0"/>
              </a:rPr>
              <a:t>·</a:t>
            </a:r>
            <a:r>
              <a:rPr lang="zh-CN" altLang="en-US" sz="3600" u="none" dirty="0">
                <a:latin typeface="Arial" panose="020B0604020202020204" pitchFamily="34" charset="0"/>
              </a:rPr>
              <a:t>夜雨</a:t>
            </a:r>
          </a:p>
          <a:p>
            <a:pPr algn="ctr"/>
            <a:r>
              <a:rPr lang="zh-CN" altLang="en-US" sz="3600" u="none" dirty="0">
                <a:latin typeface="Arial" panose="020B0604020202020204" pitchFamily="34" charset="0"/>
              </a:rPr>
              <a:t>徐再思</a:t>
            </a:r>
          </a:p>
          <a:p>
            <a:r>
              <a:rPr lang="zh-CN" altLang="en-US" sz="3600" u="none" dirty="0">
                <a:latin typeface="Arial" panose="020B0604020202020204" pitchFamily="34" charset="0"/>
              </a:rPr>
              <a:t>       一声梧叶一声秋，一点芭蕉一点愁，三更归梦三更后。</a:t>
            </a:r>
            <a:r>
              <a:rPr lang="zh-CN" altLang="en-US" sz="3600" u="sng" dirty="0">
                <a:solidFill>
                  <a:srgbClr val="00FFFF"/>
                </a:solidFill>
                <a:latin typeface="Arial" panose="020B0604020202020204" pitchFamily="34" charset="0"/>
              </a:rPr>
              <a:t>落灯花，棋未收</a:t>
            </a:r>
            <a:r>
              <a:rPr lang="zh-CN" altLang="en-US" sz="3600" u="none" dirty="0">
                <a:latin typeface="Arial" panose="020B0604020202020204" pitchFamily="34" charset="0"/>
              </a:rPr>
              <a:t>，</a:t>
            </a:r>
            <a:r>
              <a:rPr lang="zh-CN" altLang="en-US" sz="3600" u="sng" dirty="0">
                <a:solidFill>
                  <a:srgbClr val="00FFFF"/>
                </a:solidFill>
                <a:latin typeface="Arial" panose="020B0604020202020204" pitchFamily="34" charset="0"/>
              </a:rPr>
              <a:t>叹新丰孤馆人留</a:t>
            </a:r>
            <a:r>
              <a:rPr lang="zh-CN" altLang="en-US" sz="3600" u="none" dirty="0">
                <a:latin typeface="Arial" panose="020B0604020202020204" pitchFamily="34" charset="0"/>
              </a:rPr>
              <a:t>。枕上十年事，江南</a:t>
            </a:r>
            <a:r>
              <a:rPr lang="zh-CN" altLang="en-US" sz="3600" u="sng" dirty="0">
                <a:solidFill>
                  <a:srgbClr val="00FFFF"/>
                </a:solidFill>
                <a:latin typeface="Arial" panose="020B0604020202020204" pitchFamily="34" charset="0"/>
              </a:rPr>
              <a:t>二老</a:t>
            </a:r>
            <a:r>
              <a:rPr lang="zh-CN" altLang="en-US" sz="3600" u="none" dirty="0">
                <a:latin typeface="Arial" panose="020B0604020202020204" pitchFamily="34" charset="0"/>
              </a:rPr>
              <a:t>忧，都到心头。</a:t>
            </a:r>
          </a:p>
          <a:p>
            <a:endParaRPr lang="zh-CN" altLang="en-US" sz="3600" u="none" dirty="0">
              <a:latin typeface="Arial" panose="020B0604020202020204" pitchFamily="34" charset="0"/>
            </a:endParaRPr>
          </a:p>
          <a:p>
            <a:r>
              <a:rPr lang="zh-CN" altLang="en-US" sz="3600" u="none" dirty="0">
                <a:latin typeface="Arial" panose="020B0604020202020204" pitchFamily="34" charset="0"/>
              </a:rPr>
              <a:t>       这首小令在写法上有什么特点？请简要分析。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94780" y="-90170"/>
            <a:ext cx="2694940" cy="1713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9714" name="文本框 2419713"/>
          <p:cNvSpPr txBox="1"/>
          <p:nvPr/>
        </p:nvSpPr>
        <p:spPr>
          <a:xfrm>
            <a:off x="179388" y="44450"/>
            <a:ext cx="8893175" cy="61855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sz="3600" u="none" dirty="0">
              <a:latin typeface="Arial" panose="020B0604020202020204" pitchFamily="34" charset="0"/>
            </a:endParaRPr>
          </a:p>
          <a:p>
            <a:r>
              <a:rPr lang="zh-CN" altLang="en-US" sz="3600" u="none" dirty="0">
                <a:latin typeface="Arial" panose="020B0604020202020204" pitchFamily="34" charset="0"/>
              </a:rPr>
              <a:t>阅读下面的元曲，完成赏析。</a:t>
            </a:r>
          </a:p>
          <a:p>
            <a:pPr algn="ctr"/>
            <a:r>
              <a:rPr lang="zh-CN" altLang="en-US" sz="3600" u="none" dirty="0">
                <a:latin typeface="Arial" panose="020B0604020202020204" pitchFamily="34" charset="0"/>
              </a:rPr>
              <a:t>双调</a:t>
            </a:r>
            <a:r>
              <a:rPr lang="en-US" altLang="zh-CN" sz="3600" u="none">
                <a:latin typeface="Arial" panose="020B0604020202020204" pitchFamily="34" charset="0"/>
              </a:rPr>
              <a:t>·</a:t>
            </a:r>
            <a:r>
              <a:rPr lang="zh-CN" altLang="en-US" sz="3600" u="none" dirty="0">
                <a:latin typeface="Arial" panose="020B0604020202020204" pitchFamily="34" charset="0"/>
              </a:rPr>
              <a:t>水仙子</a:t>
            </a:r>
            <a:r>
              <a:rPr lang="en-US" altLang="zh-CN" sz="3600" u="none">
                <a:latin typeface="Arial" panose="020B0604020202020204" pitchFamily="34" charset="0"/>
              </a:rPr>
              <a:t>·</a:t>
            </a:r>
            <a:r>
              <a:rPr lang="zh-CN" altLang="en-US" sz="3600" u="none" dirty="0">
                <a:latin typeface="Arial" panose="020B0604020202020204" pitchFamily="34" charset="0"/>
              </a:rPr>
              <a:t>夜雨</a:t>
            </a:r>
          </a:p>
          <a:p>
            <a:pPr algn="ctr"/>
            <a:r>
              <a:rPr lang="zh-CN" altLang="en-US" sz="3600" u="none" dirty="0">
                <a:latin typeface="Arial" panose="020B0604020202020204" pitchFamily="34" charset="0"/>
              </a:rPr>
              <a:t>徐再思</a:t>
            </a:r>
          </a:p>
          <a:p>
            <a:r>
              <a:rPr lang="zh-CN" altLang="en-US" sz="3600" u="none" dirty="0">
                <a:latin typeface="Arial" panose="020B0604020202020204" pitchFamily="34" charset="0"/>
              </a:rPr>
              <a:t>       一声梧叶一声秋，一点芭蕉一点愁，三更归梦三更后。</a:t>
            </a:r>
            <a:r>
              <a:rPr lang="zh-CN" altLang="en-US" sz="3600" u="sng" dirty="0">
                <a:solidFill>
                  <a:srgbClr val="00FFFF"/>
                </a:solidFill>
                <a:latin typeface="Arial" panose="020B0604020202020204" pitchFamily="34" charset="0"/>
              </a:rPr>
              <a:t>落灯花，棋未收</a:t>
            </a:r>
            <a:r>
              <a:rPr lang="zh-CN" altLang="en-US" sz="3600" u="none" dirty="0">
                <a:latin typeface="Arial" panose="020B0604020202020204" pitchFamily="34" charset="0"/>
              </a:rPr>
              <a:t>，</a:t>
            </a:r>
            <a:r>
              <a:rPr lang="zh-CN" altLang="en-US" sz="3600" u="sng" dirty="0">
                <a:solidFill>
                  <a:srgbClr val="00FFFF"/>
                </a:solidFill>
                <a:latin typeface="Arial" panose="020B0604020202020204" pitchFamily="34" charset="0"/>
              </a:rPr>
              <a:t>叹新丰孤馆人留</a:t>
            </a:r>
            <a:r>
              <a:rPr lang="zh-CN" altLang="en-US" sz="3600" u="none" dirty="0">
                <a:latin typeface="Arial" panose="020B0604020202020204" pitchFamily="34" charset="0"/>
              </a:rPr>
              <a:t>。枕上十年事，江南</a:t>
            </a:r>
            <a:r>
              <a:rPr lang="zh-CN" altLang="en-US" sz="3600" u="sng" dirty="0">
                <a:solidFill>
                  <a:srgbClr val="00FFFF"/>
                </a:solidFill>
                <a:latin typeface="Arial" panose="020B0604020202020204" pitchFamily="34" charset="0"/>
              </a:rPr>
              <a:t>二老</a:t>
            </a:r>
            <a:r>
              <a:rPr lang="zh-CN" altLang="en-US" sz="3600" u="none" dirty="0">
                <a:latin typeface="Arial" panose="020B0604020202020204" pitchFamily="34" charset="0"/>
              </a:rPr>
              <a:t>忧，都到心头。</a:t>
            </a:r>
          </a:p>
          <a:p>
            <a:endParaRPr lang="zh-CN" altLang="en-US" sz="3600" u="none" dirty="0">
              <a:latin typeface="Arial" panose="020B0604020202020204" pitchFamily="34" charset="0"/>
            </a:endParaRPr>
          </a:p>
          <a:p>
            <a:r>
              <a:rPr lang="zh-CN" altLang="en-US" sz="3600" u="none" dirty="0">
                <a:latin typeface="Arial" panose="020B0604020202020204" pitchFamily="34" charset="0"/>
              </a:rPr>
              <a:t>       这首小令在写法上有什么特点？请简要分析。</a:t>
            </a:r>
          </a:p>
        </p:txBody>
      </p:sp>
      <p:sp>
        <p:nvSpPr>
          <p:cNvPr id="2419715" name="圆角矩形标注 2419714"/>
          <p:cNvSpPr/>
          <p:nvPr/>
        </p:nvSpPr>
        <p:spPr>
          <a:xfrm>
            <a:off x="2195513" y="0"/>
            <a:ext cx="6840537" cy="4652963"/>
          </a:xfrm>
          <a:prstGeom prst="wedgeRoundRectCallout">
            <a:avLst>
              <a:gd name="adj1" fmla="val -42134"/>
              <a:gd name="adj2" fmla="val 62315"/>
              <a:gd name="adj3" fmla="val 16667"/>
            </a:avLst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just"/>
            <a:r>
              <a:rPr lang="en-US" altLang="zh-CN" sz="2400" u="none" dirty="0">
                <a:solidFill>
                  <a:schemeClr val="bg1"/>
                </a:solidFill>
                <a:latin typeface="Arial" panose="020B0604020202020204" pitchFamily="34" charset="0"/>
              </a:rPr>
              <a:t>①</a:t>
            </a:r>
            <a:r>
              <a:rPr lang="zh-CN" altLang="en-US" sz="2400" u="none" dirty="0">
                <a:solidFill>
                  <a:schemeClr val="bg1"/>
                </a:solidFill>
                <a:latin typeface="Arial" panose="020B0604020202020204" pitchFamily="34" charset="0"/>
              </a:rPr>
              <a:t>间接抒情和直接抒情相结合（借景抒情）。前两句间接抒情，以雨滴梧桐、雨打芭蕉的景象渲染诗人无尽的愁苦和悲哀。结尾写愁绪直接涌到心头，是直接抒情。</a:t>
            </a:r>
            <a:r>
              <a:rPr lang="en-US" altLang="zh-CN" sz="2400" u="none" dirty="0">
                <a:solidFill>
                  <a:schemeClr val="bg1"/>
                </a:solidFill>
                <a:latin typeface="Arial" panose="020B0604020202020204" pitchFamily="34" charset="0"/>
              </a:rPr>
              <a:t>②</a:t>
            </a:r>
            <a:r>
              <a:rPr lang="zh-CN" altLang="en-US" sz="2400" u="sng" dirty="0">
                <a:solidFill>
                  <a:schemeClr val="bg1"/>
                </a:solidFill>
                <a:latin typeface="Arial" panose="020B0604020202020204" pitchFamily="34" charset="0"/>
              </a:rPr>
              <a:t>语言通俗易懂</a:t>
            </a:r>
            <a:r>
              <a:rPr lang="zh-CN" altLang="en-US" sz="2400" u="none" dirty="0">
                <a:solidFill>
                  <a:schemeClr val="bg1"/>
                </a:solidFill>
                <a:latin typeface="Arial" panose="020B0604020202020204" pitchFamily="34" charset="0"/>
              </a:rPr>
              <a:t>。“枕上十年事，江南二老忧，都到心头。”接近今天的语言，近乎大白话。</a:t>
            </a:r>
            <a:r>
              <a:rPr lang="en-US" altLang="zh-CN" sz="2400" u="none" dirty="0">
                <a:solidFill>
                  <a:schemeClr val="bg1"/>
                </a:solidFill>
                <a:latin typeface="Arial" panose="020B0604020202020204" pitchFamily="34" charset="0"/>
              </a:rPr>
              <a:t>③</a:t>
            </a:r>
            <a:r>
              <a:rPr lang="zh-CN" altLang="en-US" sz="2400" u="none" dirty="0">
                <a:solidFill>
                  <a:schemeClr val="bg1"/>
                </a:solidFill>
                <a:latin typeface="Arial" panose="020B0604020202020204" pitchFamily="34" charset="0"/>
              </a:rPr>
              <a:t>虚实结合的写法。“江南二老忧”一句虚写，从对方角度落笔，写二老为远行的游子担心，其他句都为实写。</a:t>
            </a:r>
            <a:r>
              <a:rPr lang="en-US" altLang="zh-CN" sz="2400" u="none" dirty="0">
                <a:solidFill>
                  <a:schemeClr val="bg1"/>
                </a:solidFill>
                <a:latin typeface="Arial" panose="020B0604020202020204" pitchFamily="34" charset="0"/>
              </a:rPr>
              <a:t>④</a:t>
            </a:r>
            <a:r>
              <a:rPr lang="zh-CN" altLang="en-US" sz="2400" u="none" dirty="0">
                <a:solidFill>
                  <a:schemeClr val="bg1"/>
                </a:solidFill>
                <a:latin typeface="Arial" panose="020B0604020202020204" pitchFamily="34" charset="0"/>
              </a:rPr>
              <a:t>叠</a:t>
            </a:r>
            <a:r>
              <a:rPr lang="zh-CN" altLang="en-US" sz="2400" u="sng" dirty="0">
                <a:solidFill>
                  <a:schemeClr val="bg1"/>
                </a:solidFill>
                <a:latin typeface="Arial" panose="020B0604020202020204" pitchFamily="34" charset="0"/>
              </a:rPr>
              <a:t>用数量短语</a:t>
            </a:r>
            <a:r>
              <a:rPr lang="zh-CN" altLang="en-US" sz="2400" u="none" dirty="0">
                <a:solidFill>
                  <a:schemeClr val="bg1"/>
                </a:solidFill>
                <a:latin typeface="Arial" panose="020B0604020202020204" pitchFamily="34" charset="0"/>
              </a:rPr>
              <a:t>，如前三句，读来上口，音韵和谐。</a:t>
            </a:r>
            <a:r>
              <a:rPr lang="en-US" altLang="zh-CN" sz="2400" u="none" dirty="0">
                <a:solidFill>
                  <a:schemeClr val="bg1"/>
                </a:solidFill>
                <a:latin typeface="Arial" panose="020B0604020202020204" pitchFamily="34" charset="0"/>
              </a:rPr>
              <a:t>⑤</a:t>
            </a:r>
            <a:r>
              <a:rPr lang="zh-CN" altLang="en-US" sz="2400" u="sng" dirty="0">
                <a:solidFill>
                  <a:schemeClr val="bg1"/>
                </a:solidFill>
                <a:latin typeface="Arial" panose="020B0604020202020204" pitchFamily="34" charset="0"/>
              </a:rPr>
              <a:t>对偶</a:t>
            </a:r>
            <a:r>
              <a:rPr lang="zh-CN" altLang="en-US" sz="2400" u="none" dirty="0">
                <a:solidFill>
                  <a:schemeClr val="bg1"/>
                </a:solidFill>
                <a:latin typeface="Arial" panose="020B0604020202020204" pitchFamily="34" charset="0"/>
              </a:rPr>
              <a:t>。前三句为对偶中的</a:t>
            </a:r>
            <a:r>
              <a:rPr lang="zh-CN" altLang="en-US" sz="2400" u="sng" dirty="0">
                <a:solidFill>
                  <a:schemeClr val="bg1"/>
                </a:solidFill>
                <a:latin typeface="Arial" panose="020B0604020202020204" pitchFamily="34" charset="0"/>
              </a:rPr>
              <a:t>鼎足对</a:t>
            </a:r>
            <a:r>
              <a:rPr lang="zh-CN" altLang="en-US" sz="2400" u="none" dirty="0">
                <a:solidFill>
                  <a:schemeClr val="bg1"/>
                </a:solidFill>
                <a:latin typeface="Arial" panose="020B0604020202020204" pitchFamily="34" charset="0"/>
              </a:rPr>
              <a:t>，语言结构相同而又各自独立，形同三足鼎立。</a:t>
            </a:r>
            <a:r>
              <a:rPr lang="en-US" altLang="zh-CN" sz="2400" u="sng" dirty="0">
                <a:solidFill>
                  <a:schemeClr val="bg2"/>
                </a:solidFill>
                <a:latin typeface="Arial" panose="020B0604020202020204" pitchFamily="34" charset="0"/>
              </a:rPr>
              <a:t>⑥</a:t>
            </a:r>
            <a:r>
              <a:rPr lang="zh-CN" altLang="en-US" sz="2400" u="sng" dirty="0">
                <a:solidFill>
                  <a:schemeClr val="bg2"/>
                </a:solidFill>
                <a:latin typeface="Arial" panose="020B0604020202020204" pitchFamily="34" charset="0"/>
              </a:rPr>
              <a:t>用典：化用马周的典故</a:t>
            </a:r>
          </a:p>
        </p:txBody>
      </p:sp>
      <p:sp>
        <p:nvSpPr>
          <p:cNvPr id="2419716" name="圆角矩形标注 2419715"/>
          <p:cNvSpPr/>
          <p:nvPr/>
        </p:nvSpPr>
        <p:spPr>
          <a:xfrm>
            <a:off x="647700" y="1484313"/>
            <a:ext cx="4787900" cy="1584325"/>
          </a:xfrm>
          <a:prstGeom prst="wedgeRoundRectCallout">
            <a:avLst>
              <a:gd name="adj1" fmla="val 2819"/>
              <a:gd name="adj2" fmla="val 64528"/>
              <a:gd name="adj3" fmla="val 16667"/>
            </a:avLst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sz="3200" u="none" dirty="0">
                <a:solidFill>
                  <a:schemeClr val="bg1"/>
                </a:solidFill>
                <a:latin typeface="Arial" panose="020B0604020202020204" pitchFamily="34" charset="0"/>
              </a:rPr>
              <a:t>赵师秀</a:t>
            </a:r>
            <a:r>
              <a:rPr lang="en-US" altLang="zh-CN" sz="3200" u="none" dirty="0">
                <a:solidFill>
                  <a:schemeClr val="bg1"/>
                </a:solidFill>
                <a:latin typeface="Arial" panose="020B0604020202020204" pitchFamily="34" charset="0"/>
              </a:rPr>
              <a:t>《</a:t>
            </a:r>
            <a:r>
              <a:rPr lang="zh-CN" altLang="en-US" sz="3200" u="none" dirty="0">
                <a:solidFill>
                  <a:schemeClr val="bg1"/>
                </a:solidFill>
                <a:latin typeface="Arial" panose="020B0604020202020204" pitchFamily="34" charset="0"/>
              </a:rPr>
              <a:t>有约</a:t>
            </a:r>
            <a:r>
              <a:rPr lang="en-US" altLang="zh-CN" sz="3200" u="none" dirty="0">
                <a:solidFill>
                  <a:schemeClr val="bg1"/>
                </a:solidFill>
                <a:latin typeface="Arial" panose="020B0604020202020204" pitchFamily="34" charset="0"/>
              </a:rPr>
              <a:t>》</a:t>
            </a:r>
            <a:r>
              <a:rPr lang="zh-CN" altLang="en-US" sz="3200" u="none" dirty="0">
                <a:solidFill>
                  <a:schemeClr val="bg1"/>
                </a:solidFill>
                <a:latin typeface="Arial" panose="020B0604020202020204" pitchFamily="34" charset="0"/>
              </a:rPr>
              <a:t>：“有约不来过夜半，闲敲棋子落灯花。”</a:t>
            </a:r>
          </a:p>
        </p:txBody>
      </p:sp>
      <p:sp>
        <p:nvSpPr>
          <p:cNvPr id="2419717" name="圆角矩形标注 2419716"/>
          <p:cNvSpPr/>
          <p:nvPr/>
        </p:nvSpPr>
        <p:spPr>
          <a:xfrm>
            <a:off x="0" y="836613"/>
            <a:ext cx="4716463" cy="2663825"/>
          </a:xfrm>
          <a:prstGeom prst="wedgeRoundRectCallout">
            <a:avLst>
              <a:gd name="adj1" fmla="val -15972"/>
              <a:gd name="adj2" fmla="val 59653"/>
              <a:gd name="adj3" fmla="val 16667"/>
            </a:avLst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sz="3200" u="none" dirty="0">
                <a:solidFill>
                  <a:schemeClr val="bg1"/>
                </a:solidFill>
                <a:latin typeface="Arial" panose="020B0604020202020204" pitchFamily="34" charset="0"/>
              </a:rPr>
              <a:t>唐朝宰相马周客住汴州时，被县令崔贤侮辱，心中悲愤，又向西走，住在新丰，旅店的主人不照顾他。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9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4197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19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9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4197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19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9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4197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19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19715" grpId="0" bldLvl="0" animBg="1"/>
      <p:bldP spid="2419716" grpId="0" bldLvl="0" animBg="1"/>
      <p:bldP spid="241971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4530" name="标题 2454529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endParaRPr dirty="0"/>
          </a:p>
        </p:txBody>
      </p:sp>
      <p:sp>
        <p:nvSpPr>
          <p:cNvPr id="2454531" name="文本占位符 245453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3268" name="矩形 2443267">
            <a:hlinkClick r:id="" action="ppaction://noaction"/>
          </p:cNvPr>
          <p:cNvSpPr/>
          <p:nvPr/>
        </p:nvSpPr>
        <p:spPr>
          <a:xfrm>
            <a:off x="2877820" y="1350328"/>
            <a:ext cx="3889375" cy="10080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0" u="none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课件链接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36190" y="3115945"/>
            <a:ext cx="4572635" cy="290830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3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443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22" name="文本框 2334721"/>
          <p:cNvSpPr txBox="1"/>
          <p:nvPr/>
        </p:nvSpPr>
        <p:spPr>
          <a:xfrm>
            <a:off x="609600" y="3200400"/>
            <a:ext cx="8153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u="none" dirty="0">
                <a:latin typeface="Arial" panose="020B0604020202020204" pitchFamily="34" charset="0"/>
              </a:rPr>
              <a:t>      </a:t>
            </a:r>
          </a:p>
        </p:txBody>
      </p:sp>
      <p:sp>
        <p:nvSpPr>
          <p:cNvPr id="2334723" name="文本框 2334722"/>
          <p:cNvSpPr txBox="1"/>
          <p:nvPr/>
        </p:nvSpPr>
        <p:spPr>
          <a:xfrm>
            <a:off x="609600" y="2438400"/>
            <a:ext cx="8153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u="none" dirty="0">
                <a:latin typeface="Arial" panose="020B0604020202020204" pitchFamily="34" charset="0"/>
              </a:rPr>
              <a:t>      </a:t>
            </a:r>
          </a:p>
        </p:txBody>
      </p:sp>
      <p:sp>
        <p:nvSpPr>
          <p:cNvPr id="2334724" name="文本框 2334723"/>
          <p:cNvSpPr txBox="1"/>
          <p:nvPr/>
        </p:nvSpPr>
        <p:spPr>
          <a:xfrm>
            <a:off x="0" y="0"/>
            <a:ext cx="8316913" cy="618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000" u="none" dirty="0">
                <a:solidFill>
                  <a:schemeClr val="tx2"/>
                </a:solidFill>
                <a:latin typeface="Arial" panose="020B0604020202020204" pitchFamily="34" charset="0"/>
              </a:rPr>
              <a:t>   ①</a:t>
            </a:r>
            <a:r>
              <a:rPr lang="zh-CN" altLang="en-US" sz="4000" u="none" dirty="0">
                <a:solidFill>
                  <a:schemeClr val="tx2"/>
                </a:solidFill>
                <a:latin typeface="Arial" panose="020B0604020202020204" pitchFamily="34" charset="0"/>
              </a:rPr>
              <a:t>感叹句 疑问句 反问句</a:t>
            </a:r>
          </a:p>
          <a:p>
            <a:r>
              <a:rPr lang="zh-CN" altLang="en-US" sz="4000" u="none" dirty="0">
                <a:solidFill>
                  <a:schemeClr val="tx2"/>
                </a:solidFill>
                <a:latin typeface="Arial" panose="020B0604020202020204" pitchFamily="34" charset="0"/>
              </a:rPr>
              <a:t>   </a:t>
            </a:r>
            <a:r>
              <a:rPr lang="en-US" altLang="zh-CN" sz="4000" u="none" dirty="0">
                <a:solidFill>
                  <a:schemeClr val="tx2"/>
                </a:solidFill>
                <a:latin typeface="Arial" panose="020B0604020202020204" pitchFamily="34" charset="0"/>
              </a:rPr>
              <a:t>②</a:t>
            </a:r>
            <a:r>
              <a:rPr lang="zh-CN" altLang="en-US" sz="4000" u="none" dirty="0">
                <a:solidFill>
                  <a:schemeClr val="tx2"/>
                </a:solidFill>
                <a:latin typeface="Arial" panose="020B0604020202020204" pitchFamily="34" charset="0"/>
              </a:rPr>
              <a:t>长句  短句</a:t>
            </a:r>
          </a:p>
          <a:p>
            <a:r>
              <a:rPr lang="zh-CN" altLang="en-US" sz="4000" u="none" dirty="0">
                <a:solidFill>
                  <a:schemeClr val="tx2"/>
                </a:solidFill>
                <a:latin typeface="Arial" panose="020B0604020202020204" pitchFamily="34" charset="0"/>
              </a:rPr>
              <a:t>     </a:t>
            </a:r>
            <a:r>
              <a:rPr lang="zh-CN" altLang="en-US" sz="4000" u="sng" dirty="0">
                <a:solidFill>
                  <a:srgbClr val="00FFFF"/>
                </a:solidFill>
                <a:latin typeface="Arial" panose="020B0604020202020204" pitchFamily="34" charset="0"/>
              </a:rPr>
              <a:t>长句</a:t>
            </a:r>
            <a:r>
              <a:rPr lang="zh-CN" altLang="en-US" sz="4000" u="none" dirty="0">
                <a:solidFill>
                  <a:schemeClr val="tx2"/>
                </a:solidFill>
                <a:latin typeface="Arial" panose="020B0604020202020204" pitchFamily="34" charset="0"/>
              </a:rPr>
              <a:t>的特点一般有三：</a:t>
            </a:r>
            <a:r>
              <a:rPr lang="en-US" altLang="zh-CN" sz="4000" u="none">
                <a:solidFill>
                  <a:schemeClr val="tx2"/>
                </a:solidFill>
                <a:latin typeface="Arial" panose="020B0604020202020204" pitchFamily="34" charset="0"/>
              </a:rPr>
              <a:t>—</a:t>
            </a:r>
            <a:r>
              <a:rPr lang="zh-CN" altLang="en-US" sz="4000" u="none" dirty="0">
                <a:solidFill>
                  <a:schemeClr val="tx2"/>
                </a:solidFill>
                <a:latin typeface="Arial" panose="020B0604020202020204" pitchFamily="34" charset="0"/>
              </a:rPr>
              <a:t>是修饰语（定语、状语）多，二是并列成分多，三是某一成分的结构比较复杂。</a:t>
            </a:r>
          </a:p>
          <a:p>
            <a:r>
              <a:rPr lang="zh-CN" altLang="en-US" sz="4000" u="none" dirty="0">
                <a:solidFill>
                  <a:schemeClr val="tx2"/>
                </a:solidFill>
                <a:latin typeface="Arial" panose="020B0604020202020204" pitchFamily="34" charset="0"/>
              </a:rPr>
              <a:t>     </a:t>
            </a:r>
            <a:r>
              <a:rPr lang="zh-CN" altLang="en-US" sz="4000" u="sng" dirty="0">
                <a:solidFill>
                  <a:srgbClr val="00FFFF"/>
                </a:solidFill>
                <a:latin typeface="Arial" panose="020B0604020202020204" pitchFamily="34" charset="0"/>
              </a:rPr>
              <a:t>长句</a:t>
            </a:r>
            <a:r>
              <a:rPr lang="zh-CN" altLang="en-US" sz="4000" u="none" dirty="0">
                <a:solidFill>
                  <a:schemeClr val="tx2"/>
                </a:solidFill>
                <a:latin typeface="Arial" panose="020B0604020202020204" pitchFamily="34" charset="0"/>
              </a:rPr>
              <a:t>字数多，容量大，结构比较复杂，故表意严密、内容丰富、富有气势；</a:t>
            </a:r>
          </a:p>
          <a:p>
            <a:r>
              <a:rPr lang="zh-CN" altLang="en-US" sz="4000" u="none" dirty="0">
                <a:solidFill>
                  <a:schemeClr val="tx2"/>
                </a:solidFill>
                <a:latin typeface="Arial" panose="020B0604020202020204" pitchFamily="34" charset="0"/>
              </a:rPr>
              <a:t>     </a:t>
            </a:r>
            <a:r>
              <a:rPr lang="zh-CN" altLang="en-US" sz="4000" u="sng" dirty="0">
                <a:solidFill>
                  <a:srgbClr val="00FFFF"/>
                </a:solidFill>
                <a:latin typeface="Arial" panose="020B0604020202020204" pitchFamily="34" charset="0"/>
              </a:rPr>
              <a:t>短句</a:t>
            </a:r>
            <a:r>
              <a:rPr lang="zh-CN" altLang="en-US" sz="4000" u="none" dirty="0">
                <a:solidFill>
                  <a:schemeClr val="tx2"/>
                </a:solidFill>
                <a:latin typeface="Arial" panose="020B0604020202020204" pitchFamily="34" charset="0"/>
              </a:rPr>
              <a:t>字数少，结构简单，表意灵活，简洁明快，节奏感强。</a:t>
            </a:r>
          </a:p>
        </p:txBody>
      </p:sp>
      <p:sp>
        <p:nvSpPr>
          <p:cNvPr id="2334725" name="矩形 2334724">
            <a:hlinkClick r:id="" action="ppaction://noaction"/>
          </p:cNvPr>
          <p:cNvSpPr/>
          <p:nvPr/>
        </p:nvSpPr>
        <p:spPr>
          <a:xfrm>
            <a:off x="8126413" y="1700213"/>
            <a:ext cx="838200" cy="3657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0" u="none">
                <a:ln w="19050" cap="flat" cmpd="sng">
                  <a:solidFill>
                    <a:srgbClr val="00FF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FFFF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句</a:t>
            </a:r>
          </a:p>
          <a:p>
            <a:pPr algn="ctr"/>
            <a:r>
              <a:rPr lang="zh-CN" altLang="en-US" sz="3600" b="0" u="none">
                <a:ln w="19050" cap="flat" cmpd="sng">
                  <a:solidFill>
                    <a:srgbClr val="00FF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FFFF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式</a:t>
            </a:r>
          </a:p>
          <a:p>
            <a:pPr algn="ctr"/>
            <a:r>
              <a:rPr lang="zh-CN" altLang="en-US" sz="3600" b="0" u="none">
                <a:ln w="19050" cap="flat" cmpd="sng">
                  <a:solidFill>
                    <a:srgbClr val="00FF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FFFF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选</a:t>
            </a:r>
          </a:p>
          <a:p>
            <a:pPr algn="ctr"/>
            <a:r>
              <a:rPr lang="zh-CN" altLang="en-US" sz="3600" b="0" u="none">
                <a:ln w="19050" cap="flat" cmpd="sng">
                  <a:solidFill>
                    <a:srgbClr val="00FF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FFFF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择</a:t>
            </a: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2334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2334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2334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23347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23347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23347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23347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23347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23347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80"/>
                                        <p:tgtEl>
                                          <p:spTgt spid="23347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80"/>
                                        <p:tgtEl>
                                          <p:spTgt spid="23347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80"/>
                                        <p:tgtEl>
                                          <p:spTgt spid="23347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80"/>
                                        <p:tgtEl>
                                          <p:spTgt spid="23347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80"/>
                                        <p:tgtEl>
                                          <p:spTgt spid="23347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80"/>
                                        <p:tgtEl>
                                          <p:spTgt spid="23347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34722" grpId="0"/>
      <p:bldP spid="2334723" grpId="0"/>
      <p:bldP spid="2334724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965" name="文本框 2344964"/>
          <p:cNvSpPr txBox="1"/>
          <p:nvPr/>
        </p:nvSpPr>
        <p:spPr>
          <a:xfrm>
            <a:off x="395288" y="404813"/>
            <a:ext cx="8353425" cy="62471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u="none" dirty="0">
                <a:solidFill>
                  <a:schemeClr val="tx2"/>
                </a:solidFill>
                <a:latin typeface="Arial" panose="020B0604020202020204" pitchFamily="34" charset="0"/>
              </a:rPr>
              <a:t>       </a:t>
            </a:r>
            <a:r>
              <a:rPr lang="zh-CN" altLang="en-US" sz="4000" u="none" dirty="0">
                <a:solidFill>
                  <a:srgbClr val="00FFFF"/>
                </a:solidFill>
                <a:latin typeface="Arial" panose="020B0604020202020204" pitchFamily="34" charset="0"/>
              </a:rPr>
              <a:t>蛛网一样的铁路，麦穗一样的山峦，雉堞隐隐的长城啊</a:t>
            </a:r>
            <a:r>
              <a:rPr lang="zh-CN" altLang="en-US" sz="4000" u="none" dirty="0">
                <a:solidFill>
                  <a:schemeClr val="tx2"/>
                </a:solidFill>
                <a:latin typeface="Arial" panose="020B0604020202020204" pitchFamily="34" charset="0"/>
              </a:rPr>
              <a:t>，</a:t>
            </a:r>
            <a:r>
              <a:rPr lang="zh-CN" altLang="en-US" sz="4000" u="none" dirty="0">
                <a:solidFill>
                  <a:srgbClr val="00FFFF"/>
                </a:solidFill>
                <a:latin typeface="Arial" panose="020B0604020202020204" pitchFamily="34" charset="0"/>
              </a:rPr>
              <a:t>叶脉历历的水系</a:t>
            </a:r>
            <a:r>
              <a:rPr lang="zh-CN" altLang="en-US" sz="4000" u="none" dirty="0">
                <a:solidFill>
                  <a:schemeClr val="tx2"/>
                </a:solidFill>
                <a:latin typeface="Arial" panose="020B0604020202020204" pitchFamily="34" charset="0"/>
              </a:rPr>
              <a:t>。神秘而荒凉而空廓廓的沙漠。当他的目光循江河而下，徘徊于柔美而曲折的海岸线时，复在罗列得缤缤纷纷或迤迤逦逦的群岛之间跳越为戏的时候，他更感到鸥族飞翔的快意。</a:t>
            </a:r>
          </a:p>
          <a:p>
            <a:pPr>
              <a:spcBef>
                <a:spcPct val="50000"/>
              </a:spcBef>
            </a:pPr>
            <a:endParaRPr lang="zh-CN" altLang="en-US" sz="4000" u="none" dirty="0">
              <a:solidFill>
                <a:schemeClr val="tx2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4000" u="none" dirty="0">
                <a:solidFill>
                  <a:schemeClr val="tx2"/>
                </a:solidFill>
                <a:latin typeface="Arial" panose="020B0604020202020204" pitchFamily="34" charset="0"/>
              </a:rPr>
              <a:t>                       </a:t>
            </a:r>
            <a:r>
              <a:rPr lang="en-US" altLang="zh-CN" sz="4000" u="none">
                <a:solidFill>
                  <a:schemeClr val="tx2"/>
                </a:solidFill>
                <a:latin typeface="Arial" panose="020B0604020202020204" pitchFamily="34" charset="0"/>
              </a:rPr>
              <a:t>——</a:t>
            </a:r>
            <a:r>
              <a:rPr lang="en-US" altLang="zh-CN" sz="4000" u="none" dirty="0">
                <a:solidFill>
                  <a:schemeClr val="tx2"/>
                </a:solidFill>
                <a:latin typeface="Arial" panose="020B0604020202020204" pitchFamily="34" charset="0"/>
              </a:rPr>
              <a:t>2013</a:t>
            </a:r>
            <a:r>
              <a:rPr lang="zh-CN" altLang="en-US" sz="4000" u="none" dirty="0">
                <a:solidFill>
                  <a:schemeClr val="tx2"/>
                </a:solidFill>
                <a:latin typeface="Arial" panose="020B0604020202020204" pitchFamily="34" charset="0"/>
              </a:rPr>
              <a:t>届月考</a:t>
            </a:r>
            <a:r>
              <a:rPr lang="en-US" altLang="zh-CN" sz="4000" u="none">
                <a:solidFill>
                  <a:schemeClr val="tx2"/>
                </a:solidFill>
                <a:latin typeface="Arial" panose="020B0604020202020204" pitchFamily="34" charset="0"/>
              </a:rPr>
              <a:t>7 </a:t>
            </a:r>
          </a:p>
        </p:txBody>
      </p:sp>
      <p:sp>
        <p:nvSpPr>
          <p:cNvPr id="2344966" name="圆角矩形标注 2344965"/>
          <p:cNvSpPr/>
          <p:nvPr/>
        </p:nvSpPr>
        <p:spPr>
          <a:xfrm>
            <a:off x="6781800" y="2019300"/>
            <a:ext cx="1295400" cy="838200"/>
          </a:xfrm>
          <a:prstGeom prst="wedgeRoundRectCallout">
            <a:avLst>
              <a:gd name="adj1" fmla="val -30394"/>
              <a:gd name="adj2" fmla="val -120264"/>
              <a:gd name="adj3" fmla="val 16667"/>
            </a:avLst>
          </a:prstGeom>
          <a:solidFill>
            <a:srgbClr val="BBE0E3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3600" b="0" u="none" dirty="0">
                <a:solidFill>
                  <a:schemeClr val="bg1"/>
                </a:solidFill>
                <a:latin typeface="Arial" panose="020B0604020202020204" pitchFamily="34" charset="0"/>
              </a:rPr>
              <a:t>整句</a:t>
            </a:r>
          </a:p>
        </p:txBody>
      </p:sp>
      <p:sp>
        <p:nvSpPr>
          <p:cNvPr id="2344967" name="圆角矩形标注 2344966"/>
          <p:cNvSpPr/>
          <p:nvPr/>
        </p:nvSpPr>
        <p:spPr>
          <a:xfrm>
            <a:off x="3924935" y="4890135"/>
            <a:ext cx="1295400" cy="838200"/>
          </a:xfrm>
          <a:prstGeom prst="wedgeRoundRectCallout">
            <a:avLst>
              <a:gd name="adj1" fmla="val -30394"/>
              <a:gd name="adj2" fmla="val -120264"/>
              <a:gd name="adj3" fmla="val 16667"/>
            </a:avLst>
          </a:prstGeom>
          <a:solidFill>
            <a:srgbClr val="BBE0E3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3600" b="0" u="none" dirty="0">
                <a:solidFill>
                  <a:schemeClr val="bg1"/>
                </a:solidFill>
                <a:latin typeface="Arial" panose="020B0604020202020204" pitchFamily="34" charset="0"/>
              </a:rPr>
              <a:t>散句</a:t>
            </a:r>
          </a:p>
        </p:txBody>
      </p:sp>
      <p:sp>
        <p:nvSpPr>
          <p:cNvPr id="2344968" name="圆角矩形标注 2344967"/>
          <p:cNvSpPr/>
          <p:nvPr/>
        </p:nvSpPr>
        <p:spPr>
          <a:xfrm>
            <a:off x="1043305" y="1855788"/>
            <a:ext cx="1295400" cy="838200"/>
          </a:xfrm>
          <a:prstGeom prst="wedgeRoundRectCallout">
            <a:avLst>
              <a:gd name="adj1" fmla="val -30394"/>
              <a:gd name="adj2" fmla="val -120264"/>
              <a:gd name="adj3" fmla="val 16667"/>
            </a:avLst>
          </a:prstGeom>
          <a:solidFill>
            <a:srgbClr val="BBE0E3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3600" b="0" u="none" dirty="0">
                <a:solidFill>
                  <a:schemeClr val="bg1"/>
                </a:solidFill>
                <a:latin typeface="Arial" panose="020B0604020202020204" pitchFamily="34" charset="0"/>
              </a:rPr>
              <a:t>短句</a:t>
            </a:r>
          </a:p>
        </p:txBody>
      </p:sp>
      <p:sp>
        <p:nvSpPr>
          <p:cNvPr id="2344969" name="圆角矩形标注 2344968"/>
          <p:cNvSpPr/>
          <p:nvPr/>
        </p:nvSpPr>
        <p:spPr>
          <a:xfrm>
            <a:off x="1042988" y="4889818"/>
            <a:ext cx="1295400" cy="838200"/>
          </a:xfrm>
          <a:prstGeom prst="wedgeRoundRectCallout">
            <a:avLst>
              <a:gd name="adj1" fmla="val -30394"/>
              <a:gd name="adj2" fmla="val -120264"/>
              <a:gd name="adj3" fmla="val 16667"/>
            </a:avLst>
          </a:prstGeom>
          <a:solidFill>
            <a:srgbClr val="BBE0E3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3600" b="0" u="none" dirty="0">
                <a:solidFill>
                  <a:schemeClr val="bg1"/>
                </a:solidFill>
                <a:latin typeface="Arial" panose="020B0604020202020204" pitchFamily="34" charset="0"/>
              </a:rPr>
              <a:t>长句</a:t>
            </a: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4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3449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44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4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3449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44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4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34496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44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4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3449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44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44966" grpId="0" bldLvl="0" animBg="1"/>
      <p:bldP spid="2344967" grpId="0" bldLvl="0" animBg="1"/>
      <p:bldP spid="2344968" grpId="0" bldLvl="0" animBg="1"/>
      <p:bldP spid="2344969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5746" name="文本框 2335745"/>
          <p:cNvSpPr txBox="1"/>
          <p:nvPr/>
        </p:nvSpPr>
        <p:spPr>
          <a:xfrm>
            <a:off x="609600" y="3200400"/>
            <a:ext cx="8153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u="none" dirty="0">
                <a:latin typeface="Arial" panose="020B0604020202020204" pitchFamily="34" charset="0"/>
              </a:rPr>
              <a:t>      </a:t>
            </a:r>
          </a:p>
        </p:txBody>
      </p:sp>
      <p:sp>
        <p:nvSpPr>
          <p:cNvPr id="2335747" name="文本框 2335746"/>
          <p:cNvSpPr txBox="1"/>
          <p:nvPr/>
        </p:nvSpPr>
        <p:spPr>
          <a:xfrm>
            <a:off x="609600" y="2438400"/>
            <a:ext cx="8153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u="none" dirty="0">
                <a:latin typeface="Arial" panose="020B0604020202020204" pitchFamily="34" charset="0"/>
              </a:rPr>
              <a:t>      </a:t>
            </a:r>
          </a:p>
        </p:txBody>
      </p:sp>
      <p:sp>
        <p:nvSpPr>
          <p:cNvPr id="2335748" name="文本框 2335747"/>
          <p:cNvSpPr txBox="1"/>
          <p:nvPr/>
        </p:nvSpPr>
        <p:spPr>
          <a:xfrm>
            <a:off x="0" y="0"/>
            <a:ext cx="8316913" cy="6496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000" u="none" dirty="0">
                <a:solidFill>
                  <a:schemeClr val="tx2"/>
                </a:solidFill>
                <a:latin typeface="Arial" panose="020B0604020202020204" pitchFamily="34" charset="0"/>
              </a:rPr>
              <a:t>   </a:t>
            </a:r>
            <a:r>
              <a:rPr lang="zh-CN" altLang="en-US" sz="4000" u="none" dirty="0">
                <a:solidFill>
                  <a:schemeClr val="tx2"/>
                </a:solidFill>
                <a:latin typeface="Arial" panose="020B0604020202020204" pitchFamily="34" charset="0"/>
              </a:rPr>
              <a:t>整句：句式比较整齐的句子，比如排比，对偶句。</a:t>
            </a:r>
          </a:p>
          <a:p>
            <a:r>
              <a:rPr lang="zh-CN" altLang="en-US" sz="4000" u="none" dirty="0">
                <a:solidFill>
                  <a:schemeClr val="tx2"/>
                </a:solidFill>
                <a:latin typeface="Arial" panose="020B0604020202020204" pitchFamily="34" charset="0"/>
              </a:rPr>
              <a:t>   散句：句式比较自由的句子。</a:t>
            </a:r>
          </a:p>
          <a:p>
            <a:endParaRPr lang="zh-CN" altLang="en-US" sz="4000" u="none" dirty="0">
              <a:solidFill>
                <a:schemeClr val="tx2"/>
              </a:solidFill>
              <a:latin typeface="Arial" panose="020B0604020202020204" pitchFamily="34" charset="0"/>
            </a:endParaRPr>
          </a:p>
          <a:p>
            <a:r>
              <a:rPr lang="zh-CN" altLang="en-US" sz="4000" u="none" dirty="0">
                <a:solidFill>
                  <a:schemeClr val="tx2"/>
                </a:solidFill>
                <a:latin typeface="Arial" panose="020B0604020202020204" pitchFamily="34" charset="0"/>
              </a:rPr>
              <a:t>   整散结合，可以使文章节奏明快，舒缓自如。</a:t>
            </a:r>
          </a:p>
          <a:p>
            <a:r>
              <a:rPr lang="zh-CN" altLang="en-US" sz="3600" u="none" dirty="0">
                <a:solidFill>
                  <a:srgbClr val="00FFFF"/>
                </a:solidFill>
                <a:latin typeface="Arial" panose="020B0604020202020204" pitchFamily="34" charset="0"/>
              </a:rPr>
              <a:t>       例如：凡是有生命的东西，和时间较量的结果都是失败。</a:t>
            </a:r>
            <a:r>
              <a:rPr lang="zh-CN" altLang="en-US" sz="3600" u="sng" dirty="0">
                <a:solidFill>
                  <a:srgbClr val="00FFFF"/>
                </a:solidFill>
                <a:latin typeface="Arial" panose="020B0604020202020204" pitchFamily="34" charset="0"/>
              </a:rPr>
              <a:t>有的败得辉煌，有的败得悲壮，有的败得美丽，有的虽败犹胜，有的败得合理，有的败得凄惨，有的败得龌龊。</a:t>
            </a:r>
          </a:p>
        </p:txBody>
      </p:sp>
      <p:sp>
        <p:nvSpPr>
          <p:cNvPr id="2335749" name="矩形 2335748">
            <a:hlinkClick r:id="" action="ppaction://noaction"/>
          </p:cNvPr>
          <p:cNvSpPr/>
          <p:nvPr/>
        </p:nvSpPr>
        <p:spPr>
          <a:xfrm>
            <a:off x="8305800" y="1916113"/>
            <a:ext cx="838200" cy="3657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0" u="none">
                <a:ln w="19050" cap="flat" cmpd="sng">
                  <a:solidFill>
                    <a:srgbClr val="00FF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FFFF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句</a:t>
            </a:r>
          </a:p>
          <a:p>
            <a:pPr algn="ctr"/>
            <a:r>
              <a:rPr lang="zh-CN" altLang="en-US" sz="3600" b="0" u="none">
                <a:ln w="19050" cap="flat" cmpd="sng">
                  <a:solidFill>
                    <a:srgbClr val="00FF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FFFF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式</a:t>
            </a:r>
          </a:p>
          <a:p>
            <a:pPr algn="ctr"/>
            <a:r>
              <a:rPr lang="zh-CN" altLang="en-US" sz="3600" b="0" u="none">
                <a:ln w="19050" cap="flat" cmpd="sng">
                  <a:solidFill>
                    <a:srgbClr val="00FF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FFFF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选</a:t>
            </a:r>
          </a:p>
          <a:p>
            <a:pPr algn="ctr"/>
            <a:r>
              <a:rPr lang="zh-CN" altLang="en-US" sz="3600" b="0" u="none">
                <a:ln w="19050" cap="flat" cmpd="sng">
                  <a:solidFill>
                    <a:srgbClr val="00FF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FFFF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择</a:t>
            </a:r>
          </a:p>
        </p:txBody>
      </p:sp>
      <p:sp>
        <p:nvSpPr>
          <p:cNvPr id="2335750" name="椭圆 2335749">
            <a:hlinkClick r:id="rId2" action="ppaction://hlinksldjump"/>
          </p:cNvPr>
          <p:cNvSpPr/>
          <p:nvPr/>
        </p:nvSpPr>
        <p:spPr>
          <a:xfrm>
            <a:off x="8532813" y="6381750"/>
            <a:ext cx="287337" cy="2159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5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5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5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2335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2335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2335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57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23357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23357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23357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57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23357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23357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23357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57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80"/>
                                        <p:tgtEl>
                                          <p:spTgt spid="23357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80"/>
                                        <p:tgtEl>
                                          <p:spTgt spid="23357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80"/>
                                        <p:tgtEl>
                                          <p:spTgt spid="23357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35746" grpId="0"/>
      <p:bldP spid="2335747" grpId="0"/>
      <p:bldP spid="2335748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7012" name="文本框 2347011"/>
          <p:cNvSpPr txBox="1"/>
          <p:nvPr/>
        </p:nvSpPr>
        <p:spPr>
          <a:xfrm>
            <a:off x="0" y="260350"/>
            <a:ext cx="9144000" cy="6492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u="none" dirty="0">
                <a:latin typeface="Arial" panose="020B0604020202020204" pitchFamily="34" charset="0"/>
              </a:rPr>
              <a:t>       </a:t>
            </a:r>
            <a:r>
              <a:rPr lang="zh-CN" altLang="en-US" sz="4000" u="none" dirty="0">
                <a:latin typeface="Arial" panose="020B0604020202020204" pitchFamily="34" charset="0"/>
              </a:rPr>
              <a:t>我不是农夫，却也有一庭土院，闲时开垦耕耘，种些白菜青葱。菜收获了，鲜者自吃，败者喂鸡，鸡有来杭、花豹、翻毛、疙瘩，每日里收蛋三个五个。夜里看书，常常有蝴蝶从窗缝钻入，大如小女手掌，五彩斑斓。一家人喜爱不已，又都不愿伤生，捉出去放了。那蛐蛐就在台阶之下，彻夜鸣叫，脚一跺，噤声了，隔一会儿，声又起。</a:t>
            </a:r>
          </a:p>
          <a:p>
            <a:pPr algn="r">
              <a:spcBef>
                <a:spcPct val="50000"/>
              </a:spcBef>
            </a:pPr>
            <a:r>
              <a:rPr lang="en-US" altLang="zh-CN" sz="4000" u="none">
                <a:latin typeface="Arial" panose="020B0604020202020204" pitchFamily="34" charset="0"/>
              </a:rPr>
              <a:t>——</a:t>
            </a:r>
            <a:r>
              <a:rPr lang="zh-CN" altLang="en-US" sz="4000" u="none" dirty="0">
                <a:latin typeface="Arial" panose="020B0604020202020204" pitchFamily="34" charset="0"/>
              </a:rPr>
              <a:t>贾平凹</a:t>
            </a:r>
            <a:r>
              <a:rPr lang="en-US" altLang="zh-CN" sz="4000" u="none" dirty="0">
                <a:latin typeface="Arial" panose="020B0604020202020204" pitchFamily="34" charset="0"/>
              </a:rPr>
              <a:t>《</a:t>
            </a:r>
            <a:r>
              <a:rPr lang="zh-CN" altLang="en-US" sz="4000" u="none" dirty="0">
                <a:latin typeface="Arial" panose="020B0604020202020204" pitchFamily="34" charset="0"/>
              </a:rPr>
              <a:t>静虚村记</a:t>
            </a:r>
            <a:r>
              <a:rPr lang="en-US" altLang="zh-CN" sz="4000" u="none">
                <a:latin typeface="Arial" panose="020B0604020202020204" pitchFamily="34" charset="0"/>
              </a:rPr>
              <a:t>》 </a:t>
            </a:r>
          </a:p>
        </p:txBody>
      </p:sp>
      <p:sp>
        <p:nvSpPr>
          <p:cNvPr id="2347013" name="椭圆 2347012">
            <a:hlinkClick r:id="rId2" action="ppaction://hlinksldjump"/>
          </p:cNvPr>
          <p:cNvSpPr/>
          <p:nvPr/>
        </p:nvSpPr>
        <p:spPr>
          <a:xfrm>
            <a:off x="8893175" y="6453188"/>
            <a:ext cx="250825" cy="144462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47014" name="圆角矩形标注 2347013"/>
          <p:cNvSpPr/>
          <p:nvPr/>
        </p:nvSpPr>
        <p:spPr>
          <a:xfrm>
            <a:off x="539750" y="5373688"/>
            <a:ext cx="3384550" cy="1296987"/>
          </a:xfrm>
          <a:prstGeom prst="wedgeRoundRectCallout">
            <a:avLst>
              <a:gd name="adj1" fmla="val -17963"/>
              <a:gd name="adj2" fmla="val -106917"/>
              <a:gd name="adj3" fmla="val 16667"/>
            </a:avLst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sz="3200" u="none" dirty="0">
                <a:solidFill>
                  <a:srgbClr val="000000"/>
                </a:solidFill>
                <a:latin typeface="Arial" panose="020B0604020202020204" pitchFamily="34" charset="0"/>
              </a:rPr>
              <a:t>平实质朴，通俗，有生活气息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7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3470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47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470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6770" name="文本框 2336769"/>
          <p:cNvSpPr txBox="1"/>
          <p:nvPr/>
        </p:nvSpPr>
        <p:spPr>
          <a:xfrm>
            <a:off x="179388" y="44450"/>
            <a:ext cx="8964612" cy="55079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u="none" dirty="0">
                <a:latin typeface="Arial" panose="020B0604020202020204" pitchFamily="34" charset="0"/>
              </a:rPr>
              <a:t>①</a:t>
            </a:r>
            <a:r>
              <a:rPr lang="zh-CN" altLang="en-US" sz="3200" u="none" dirty="0">
                <a:latin typeface="Arial" panose="020B0604020202020204" pitchFamily="34" charset="0"/>
                <a:hlinkClick r:id="rId2" action="ppaction://hlinksldjump"/>
              </a:rPr>
              <a:t>修辞手法（比喻，拟人</a:t>
            </a:r>
            <a:r>
              <a:rPr lang="zh-CN" altLang="en-US" sz="3200" u="none" dirty="0">
                <a:latin typeface="Arial" panose="020B0604020202020204" pitchFamily="34" charset="0"/>
              </a:rPr>
              <a:t>，</a:t>
            </a:r>
            <a:r>
              <a:rPr lang="zh-CN" altLang="en-US" sz="3200" u="none" dirty="0">
                <a:latin typeface="Arial" panose="020B0604020202020204" pitchFamily="34" charset="0"/>
                <a:hlinkClick r:id="rId3" action="ppaction://hlinksldjump"/>
              </a:rPr>
              <a:t>排比</a:t>
            </a:r>
            <a:r>
              <a:rPr lang="zh-CN" altLang="en-US" sz="3200" u="none" dirty="0">
                <a:latin typeface="Arial" panose="020B0604020202020204" pitchFamily="34" charset="0"/>
                <a:hlinkClick r:id="rId2" action="ppaction://hlinksldjump"/>
              </a:rPr>
              <a:t>）</a:t>
            </a:r>
            <a:r>
              <a:rPr lang="zh-CN" altLang="en-US" sz="3200" u="none" dirty="0">
                <a:latin typeface="Arial" panose="020B0604020202020204" pitchFamily="34" charset="0"/>
              </a:rPr>
              <a:t/>
            </a:r>
            <a:br>
              <a:rPr lang="zh-CN" altLang="en-US" sz="3200" u="none" dirty="0">
                <a:latin typeface="Arial" panose="020B0604020202020204" pitchFamily="34" charset="0"/>
              </a:rPr>
            </a:br>
            <a:r>
              <a:rPr lang="en-US" altLang="zh-CN" sz="3200" u="none" dirty="0">
                <a:latin typeface="Arial" panose="020B0604020202020204" pitchFamily="34" charset="0"/>
              </a:rPr>
              <a:t>②</a:t>
            </a:r>
            <a:r>
              <a:rPr lang="zh-CN" altLang="en-US" sz="3200" u="none" dirty="0">
                <a:latin typeface="Arial" panose="020B0604020202020204" pitchFamily="34" charset="0"/>
              </a:rPr>
              <a:t>句式选择（长句短句</a:t>
            </a:r>
            <a:r>
              <a:rPr lang="zh-CN" altLang="en-US" sz="3200" u="none" dirty="0">
                <a:latin typeface="Arial" panose="020B0604020202020204" pitchFamily="34" charset="0"/>
                <a:hlinkClick r:id="rId4" action="ppaction://hlinksldjump"/>
              </a:rPr>
              <a:t>，</a:t>
            </a:r>
            <a:r>
              <a:rPr lang="zh-CN" altLang="en-US" sz="3200" u="none" dirty="0">
                <a:latin typeface="Arial" panose="020B0604020202020204" pitchFamily="34" charset="0"/>
              </a:rPr>
              <a:t>整句散句</a:t>
            </a:r>
            <a:r>
              <a:rPr lang="zh-CN" altLang="en-US" sz="3200" u="none" dirty="0">
                <a:latin typeface="Arial" panose="020B0604020202020204" pitchFamily="34" charset="0"/>
                <a:hlinkClick r:id="rId5" action="ppaction://hlinksldjump"/>
              </a:rPr>
              <a:t>，</a:t>
            </a:r>
            <a:r>
              <a:rPr lang="zh-CN" altLang="en-US" sz="3200" u="none" dirty="0">
                <a:latin typeface="Arial" panose="020B0604020202020204" pitchFamily="34" charset="0"/>
              </a:rPr>
              <a:t>整散结合，  其他</a:t>
            </a:r>
            <a:r>
              <a:rPr lang="zh-CN" altLang="en-US" sz="3200" u="none" dirty="0">
                <a:latin typeface="Arial" panose="020B0604020202020204" pitchFamily="34" charset="0"/>
                <a:hlinkClick r:id="rId6" action="ppaction://hlinksldjump"/>
              </a:rPr>
              <a:t>反问句</a:t>
            </a:r>
            <a:r>
              <a:rPr lang="zh-CN" altLang="en-US" sz="3200" u="none" dirty="0">
                <a:latin typeface="Arial" panose="020B0604020202020204" pitchFamily="34" charset="0"/>
              </a:rPr>
              <a:t>、感叹句等句式）</a:t>
            </a:r>
            <a:br>
              <a:rPr lang="zh-CN" altLang="en-US" sz="3200" u="none" dirty="0">
                <a:latin typeface="Arial" panose="020B0604020202020204" pitchFamily="34" charset="0"/>
              </a:rPr>
            </a:br>
            <a:r>
              <a:rPr lang="en-US" altLang="zh-CN" sz="3200" u="none" dirty="0">
                <a:latin typeface="Arial" panose="020B0604020202020204" pitchFamily="34" charset="0"/>
              </a:rPr>
              <a:t>③</a:t>
            </a:r>
            <a:r>
              <a:rPr lang="zh-CN" altLang="en-US" sz="3200" u="none" dirty="0">
                <a:latin typeface="Arial" panose="020B0604020202020204" pitchFamily="34" charset="0"/>
                <a:hlinkClick r:id="rId7" action="ppaction://hlinksldjump"/>
              </a:rPr>
              <a:t>大量引用古诗词名句</a:t>
            </a:r>
            <a:r>
              <a:rPr lang="zh-CN" altLang="en-US" sz="3200" u="none" dirty="0">
                <a:latin typeface="Arial" panose="020B0604020202020204" pitchFamily="34" charset="0"/>
              </a:rPr>
              <a:t>，典故（</a:t>
            </a:r>
            <a:r>
              <a:rPr lang="zh-CN" altLang="en-US" sz="3200" u="none" dirty="0">
                <a:latin typeface="Arial" panose="020B0604020202020204" pitchFamily="34" charset="0"/>
                <a:hlinkClick r:id="rId8" action="ppaction://hlinksldjump"/>
              </a:rPr>
              <a:t>旁征博引</a:t>
            </a:r>
            <a:r>
              <a:rPr lang="zh-CN" altLang="en-US" sz="3200" u="none" dirty="0">
                <a:latin typeface="Arial" panose="020B0604020202020204" pitchFamily="34" charset="0"/>
              </a:rPr>
              <a:t>， 典雅韵味）</a:t>
            </a:r>
            <a:br>
              <a:rPr lang="zh-CN" altLang="en-US" sz="3200" u="none" dirty="0">
                <a:latin typeface="Arial" panose="020B0604020202020204" pitchFamily="34" charset="0"/>
              </a:rPr>
            </a:br>
            <a:r>
              <a:rPr lang="en-US" altLang="zh-CN" sz="3200" u="none" dirty="0">
                <a:latin typeface="Arial" panose="020B0604020202020204" pitchFamily="34" charset="0"/>
              </a:rPr>
              <a:t>④</a:t>
            </a:r>
            <a:r>
              <a:rPr lang="zh-CN" altLang="en-US" sz="3200" u="none" dirty="0">
                <a:latin typeface="Arial" panose="020B0604020202020204" pitchFamily="34" charset="0"/>
                <a:hlinkClick r:id="rId9" action="ppaction://hlinksldjump"/>
              </a:rPr>
              <a:t>使用方言</a:t>
            </a:r>
            <a:r>
              <a:rPr lang="zh-CN" altLang="en-US" sz="3200" u="none" dirty="0">
                <a:latin typeface="Arial" panose="020B0604020202020204" pitchFamily="34" charset="0"/>
              </a:rPr>
              <a:t>，</a:t>
            </a:r>
            <a:r>
              <a:rPr lang="zh-CN" altLang="en-US" sz="3200" u="none" dirty="0">
                <a:latin typeface="Arial" panose="020B0604020202020204" pitchFamily="34" charset="0"/>
                <a:hlinkClick r:id="rId10" action="ppaction://hlinksldjump"/>
              </a:rPr>
              <a:t>口语化</a:t>
            </a:r>
            <a:r>
              <a:rPr lang="zh-CN" altLang="en-US" sz="3200" u="none" dirty="0">
                <a:latin typeface="Arial" panose="020B0604020202020204" pitchFamily="34" charset="0"/>
              </a:rPr>
              <a:t>，</a:t>
            </a:r>
            <a:r>
              <a:rPr lang="zh-CN" altLang="en-US" sz="3200" u="none" dirty="0">
                <a:latin typeface="Arial" panose="020B0604020202020204" pitchFamily="34" charset="0"/>
                <a:hlinkClick r:id="rId11" action="ppaction://hlinksldjump"/>
              </a:rPr>
              <a:t>通俗易懂</a:t>
            </a:r>
            <a:r>
              <a:rPr lang="zh-CN" altLang="en-US" sz="3200" u="none" dirty="0">
                <a:latin typeface="Arial" panose="020B0604020202020204" pitchFamily="34" charset="0"/>
              </a:rPr>
              <a:t>（老舍，</a:t>
            </a:r>
            <a:r>
              <a:rPr lang="zh-CN" altLang="en-US" sz="3200" u="none" dirty="0">
                <a:latin typeface="Arial" panose="020B0604020202020204" pitchFamily="34" charset="0"/>
                <a:hlinkClick r:id="rId12" action="ppaction://hlinksldjump"/>
              </a:rPr>
              <a:t>赵树理</a:t>
            </a:r>
            <a:r>
              <a:rPr lang="zh-CN" altLang="en-US" sz="3200" u="none" dirty="0">
                <a:latin typeface="Arial" panose="020B0604020202020204" pitchFamily="34" charset="0"/>
              </a:rPr>
              <a:t>，贾平凹，何立伟</a:t>
            </a:r>
            <a:r>
              <a:rPr lang="en-US" altLang="zh-CN" sz="3200" u="none" dirty="0">
                <a:latin typeface="Arial" panose="020B0604020202020204" pitchFamily="34" charset="0"/>
              </a:rPr>
              <a:t>《</a:t>
            </a:r>
            <a:r>
              <a:rPr lang="zh-CN" altLang="en-US" sz="3200" u="none" dirty="0">
                <a:latin typeface="Arial" panose="020B0604020202020204" pitchFamily="34" charset="0"/>
              </a:rPr>
              <a:t>白色鸟</a:t>
            </a:r>
            <a:r>
              <a:rPr lang="en-US" altLang="zh-CN" sz="3200" u="none" dirty="0">
                <a:latin typeface="Arial" panose="020B0604020202020204" pitchFamily="34" charset="0"/>
              </a:rPr>
              <a:t>》</a:t>
            </a:r>
            <a:r>
              <a:rPr lang="zh-CN" altLang="en-US" sz="3200" u="none" dirty="0">
                <a:latin typeface="Arial" panose="020B0604020202020204" pitchFamily="34" charset="0"/>
              </a:rPr>
              <a:t>） </a:t>
            </a:r>
            <a:br>
              <a:rPr lang="zh-CN" altLang="en-US" sz="3200" u="none" dirty="0">
                <a:latin typeface="Arial" panose="020B0604020202020204" pitchFamily="34" charset="0"/>
              </a:rPr>
            </a:br>
            <a:r>
              <a:rPr lang="en-US" altLang="zh-CN" sz="3200" u="none" dirty="0">
                <a:latin typeface="Arial" panose="020B0604020202020204" pitchFamily="34" charset="0"/>
              </a:rPr>
              <a:t>⑤</a:t>
            </a:r>
            <a:r>
              <a:rPr lang="zh-CN" altLang="en-US" sz="3200" u="none" dirty="0">
                <a:latin typeface="Arial" panose="020B0604020202020204" pitchFamily="34" charset="0"/>
                <a:hlinkClick r:id="rId13" action="ppaction://hlinksldjump"/>
              </a:rPr>
              <a:t>叠字叠词</a:t>
            </a:r>
            <a:r>
              <a:rPr lang="zh-CN" altLang="en-US" sz="3200" u="none" dirty="0">
                <a:latin typeface="Arial" panose="020B0604020202020204" pitchFamily="34" charset="0"/>
              </a:rPr>
              <a:t>，</a:t>
            </a:r>
            <a:r>
              <a:rPr lang="zh-CN" altLang="en-US" sz="3200" u="none" dirty="0">
                <a:latin typeface="Arial" panose="020B0604020202020204" pitchFamily="34" charset="0"/>
                <a:hlinkClick r:id="rId14" action="ppaction://hlinksldjump"/>
              </a:rPr>
              <a:t>押韵 音律和谐</a:t>
            </a:r>
            <a:r>
              <a:rPr lang="zh-CN" altLang="en-US" sz="3200" u="none" dirty="0">
                <a:latin typeface="Arial" panose="020B0604020202020204" pitchFamily="34" charset="0"/>
              </a:rPr>
              <a:t>，朗朗上口</a:t>
            </a:r>
            <a:br>
              <a:rPr lang="zh-CN" altLang="en-US" sz="3200" u="none" dirty="0">
                <a:latin typeface="Arial" panose="020B0604020202020204" pitchFamily="34" charset="0"/>
              </a:rPr>
            </a:br>
            <a:r>
              <a:rPr lang="en-US" altLang="zh-CN" sz="3200" u="none" dirty="0">
                <a:latin typeface="Arial" panose="020B0604020202020204" pitchFamily="34" charset="0"/>
              </a:rPr>
              <a:t>⑥</a:t>
            </a:r>
            <a:r>
              <a:rPr lang="zh-CN" altLang="en-US" sz="3200" u="none" dirty="0">
                <a:latin typeface="Arial" panose="020B0604020202020204" pitchFamily="34" charset="0"/>
              </a:rPr>
              <a:t>传神的</a:t>
            </a:r>
            <a:r>
              <a:rPr lang="zh-CN" altLang="en-US" sz="3200" u="none" dirty="0">
                <a:latin typeface="Arial" panose="020B0604020202020204" pitchFamily="34" charset="0"/>
                <a:hlinkClick r:id="rId15" action="ppaction://hlinksldjump"/>
              </a:rPr>
              <a:t>动词</a:t>
            </a:r>
            <a:r>
              <a:rPr lang="zh-CN" altLang="en-US" sz="3200" u="none" dirty="0">
                <a:latin typeface="Arial" panose="020B0604020202020204" pitchFamily="34" charset="0"/>
              </a:rPr>
              <a:t>、</a:t>
            </a:r>
            <a:r>
              <a:rPr lang="zh-CN" altLang="en-US" sz="3200" u="none" dirty="0">
                <a:latin typeface="Arial" panose="020B0604020202020204" pitchFamily="34" charset="0"/>
                <a:hlinkClick r:id="rId15" action="ppaction://hlinksldjump"/>
              </a:rPr>
              <a:t>形容词</a:t>
            </a:r>
            <a:r>
              <a:rPr lang="zh-CN" altLang="en-US" sz="3200" u="none" dirty="0">
                <a:latin typeface="Arial" panose="020B0604020202020204" pitchFamily="34" charset="0"/>
              </a:rPr>
              <a:t>的运用，准确生动</a:t>
            </a:r>
            <a:br>
              <a:rPr lang="zh-CN" altLang="en-US" sz="3200" u="none" dirty="0">
                <a:latin typeface="Arial" panose="020B0604020202020204" pitchFamily="34" charset="0"/>
              </a:rPr>
            </a:br>
            <a:r>
              <a:rPr lang="en-US" altLang="zh-CN" sz="3200" u="none" dirty="0">
                <a:latin typeface="Arial" panose="020B0604020202020204" pitchFamily="34" charset="0"/>
              </a:rPr>
              <a:t>⑦</a:t>
            </a:r>
            <a:r>
              <a:rPr lang="zh-CN" altLang="en-US" sz="3200" u="none" dirty="0">
                <a:solidFill>
                  <a:srgbClr val="FFFFCC"/>
                </a:solidFill>
                <a:latin typeface="Arial" panose="020B0604020202020204" pitchFamily="34" charset="0"/>
                <a:hlinkClick r:id="rId16" action="ppaction://hlinksldjump"/>
              </a:rPr>
              <a:t>细节描写</a:t>
            </a:r>
            <a:r>
              <a:rPr lang="zh-CN" altLang="en-US" sz="3200" u="none" dirty="0">
                <a:latin typeface="Arial" panose="020B0604020202020204" pitchFamily="34" charset="0"/>
              </a:rPr>
              <a:t>（动作、外貌、心理等），细腻传神</a:t>
            </a:r>
            <a:br>
              <a:rPr lang="zh-CN" altLang="en-US" sz="3200" u="none" dirty="0">
                <a:latin typeface="Arial" panose="020B0604020202020204" pitchFamily="34" charset="0"/>
              </a:rPr>
            </a:br>
            <a:r>
              <a:rPr lang="en-US" altLang="zh-CN" sz="3200" u="none" dirty="0">
                <a:latin typeface="Arial" panose="020B0604020202020204" pitchFamily="34" charset="0"/>
              </a:rPr>
              <a:t>⑧</a:t>
            </a:r>
            <a:r>
              <a:rPr lang="zh-CN" altLang="en-US" sz="3200" u="none" dirty="0">
                <a:latin typeface="Arial" panose="020B0604020202020204" pitchFamily="34" charset="0"/>
                <a:hlinkClick r:id="rId17" action="ppaction://hlinksldjump"/>
              </a:rPr>
              <a:t>贬词褒用</a:t>
            </a:r>
            <a:r>
              <a:rPr lang="zh-CN" altLang="en-US" sz="3200" u="none" dirty="0">
                <a:latin typeface="Arial" panose="020B0604020202020204" pitchFamily="34" charset="0"/>
              </a:rPr>
              <a:t>，</a:t>
            </a:r>
            <a:r>
              <a:rPr lang="zh-CN" altLang="en-US" sz="3200" u="none" dirty="0">
                <a:latin typeface="Arial" panose="020B0604020202020204" pitchFamily="34" charset="0"/>
                <a:hlinkClick r:id="rId18" action="ppaction://hlinksldjump"/>
              </a:rPr>
              <a:t>褒词贬用</a:t>
            </a:r>
            <a:r>
              <a:rPr lang="zh-CN" altLang="en-US" sz="3200" u="none" dirty="0">
                <a:latin typeface="Arial" panose="020B0604020202020204" pitchFamily="34" charset="0"/>
              </a:rPr>
              <a:t>，反语，</a:t>
            </a:r>
            <a:r>
              <a:rPr lang="zh-CN" altLang="en-US" sz="3200" u="none" dirty="0">
                <a:latin typeface="Arial" panose="020B0604020202020204" pitchFamily="34" charset="0"/>
                <a:hlinkClick r:id="rId19" action="ppaction://hlinksldjump"/>
              </a:rPr>
              <a:t>反讽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0" cstate="print"/>
          <a:stretch>
            <a:fillRect/>
          </a:stretch>
        </p:blipFill>
        <p:spPr>
          <a:xfrm>
            <a:off x="6724650" y="5552440"/>
            <a:ext cx="2419350" cy="1323975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8034" name="文本框 2348033"/>
          <p:cNvSpPr txBox="1"/>
          <p:nvPr/>
        </p:nvSpPr>
        <p:spPr>
          <a:xfrm>
            <a:off x="0" y="260350"/>
            <a:ext cx="9144000" cy="2530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u="none" dirty="0">
                <a:latin typeface="Arial" panose="020B0604020202020204" pitchFamily="34" charset="0"/>
              </a:rPr>
              <a:t>明月松间照，清泉石上流。  王维</a:t>
            </a:r>
          </a:p>
          <a:p>
            <a:pPr>
              <a:spcBef>
                <a:spcPct val="50000"/>
              </a:spcBef>
            </a:pPr>
            <a:r>
              <a:rPr lang="zh-CN" altLang="en-US" sz="4000" u="none" dirty="0">
                <a:latin typeface="Arial" panose="020B0604020202020204" pitchFamily="34" charset="0"/>
              </a:rPr>
              <a:t>小荷才露尖尖角，早有蜻蜓立上头。</a:t>
            </a:r>
          </a:p>
          <a:p>
            <a:pPr>
              <a:spcBef>
                <a:spcPct val="50000"/>
              </a:spcBef>
            </a:pPr>
            <a:r>
              <a:rPr lang="zh-CN" altLang="en-US" sz="4000" u="none" dirty="0">
                <a:latin typeface="Arial" panose="020B0604020202020204" pitchFamily="34" charset="0"/>
              </a:rPr>
              <a:t>                                            杨万里</a:t>
            </a:r>
          </a:p>
        </p:txBody>
      </p:sp>
      <p:sp>
        <p:nvSpPr>
          <p:cNvPr id="2348035" name="椭圆 2348034">
            <a:hlinkClick r:id="rId2" action="ppaction://hlinksldjump"/>
          </p:cNvPr>
          <p:cNvSpPr/>
          <p:nvPr/>
        </p:nvSpPr>
        <p:spPr>
          <a:xfrm>
            <a:off x="8893175" y="6453188"/>
            <a:ext cx="250825" cy="144462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36190" y="3115945"/>
            <a:ext cx="4572635" cy="290830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9058" name="文本框 2349057"/>
          <p:cNvSpPr txBox="1"/>
          <p:nvPr/>
        </p:nvSpPr>
        <p:spPr>
          <a:xfrm>
            <a:off x="0" y="260350"/>
            <a:ext cx="9144000" cy="25533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u="none" dirty="0">
                <a:latin typeface="Arial" panose="020B0604020202020204" pitchFamily="34" charset="0"/>
              </a:rPr>
              <a:t>       </a:t>
            </a:r>
            <a:r>
              <a:rPr lang="zh-CN" altLang="en-US" sz="3200" u="none" dirty="0">
                <a:latin typeface="Arial" panose="020B0604020202020204" pitchFamily="34" charset="0"/>
              </a:rPr>
              <a:t>有人叫鲍小姐“熟食铺子”，因为只有熟食店会把那许多颜色暖热的肉公开陈列；又有人叫她“真理”，因为据说“真理是赤裸裸的”。鲍小姐并未一丝不挂，所以他们修正为“局部的真理”。                   </a:t>
            </a:r>
            <a:r>
              <a:rPr lang="en-US" altLang="zh-CN" sz="3200" u="none">
                <a:latin typeface="Arial" panose="020B0604020202020204" pitchFamily="34" charset="0"/>
              </a:rPr>
              <a:t>——</a:t>
            </a:r>
            <a:r>
              <a:rPr lang="zh-CN" altLang="en-US" sz="3200" u="none" dirty="0">
                <a:latin typeface="Arial" panose="020B0604020202020204" pitchFamily="34" charset="0"/>
              </a:rPr>
              <a:t>钱钟书</a:t>
            </a:r>
            <a:r>
              <a:rPr lang="en-US" altLang="zh-CN" sz="3200" u="none" dirty="0">
                <a:latin typeface="Arial" panose="020B0604020202020204" pitchFamily="34" charset="0"/>
              </a:rPr>
              <a:t>《</a:t>
            </a:r>
            <a:r>
              <a:rPr lang="zh-CN" altLang="en-US" sz="3200" u="none" dirty="0">
                <a:latin typeface="Arial" panose="020B0604020202020204" pitchFamily="34" charset="0"/>
              </a:rPr>
              <a:t>围城</a:t>
            </a:r>
            <a:r>
              <a:rPr lang="en-US" altLang="zh-CN" sz="3200" u="none">
                <a:latin typeface="Arial" panose="020B0604020202020204" pitchFamily="34" charset="0"/>
              </a:rPr>
              <a:t>》</a:t>
            </a:r>
          </a:p>
        </p:txBody>
      </p:sp>
      <p:pic>
        <p:nvPicPr>
          <p:cNvPr id="2349061" name="图片 2349060" descr="64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67200" y="3433445"/>
            <a:ext cx="4876800" cy="32912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085850" y="4124325"/>
            <a:ext cx="225298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6000" u="none"/>
              <a:t>幽默</a:t>
            </a:r>
          </a:p>
          <a:p>
            <a:r>
              <a:rPr lang="zh-CN" altLang="zh-CN" sz="6000" u="none"/>
              <a:t>风趣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9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34906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49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9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349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4905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6" name="文本框 120835"/>
          <p:cNvSpPr txBox="1"/>
          <p:nvPr/>
        </p:nvSpPr>
        <p:spPr>
          <a:xfrm>
            <a:off x="107950" y="14288"/>
            <a:ext cx="8856663" cy="67392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u="none" dirty="0">
                <a:latin typeface="Arial" panose="020B0604020202020204" pitchFamily="34" charset="0"/>
              </a:rPr>
              <a:t>汪处厚</a:t>
            </a:r>
          </a:p>
          <a:p>
            <a:pPr>
              <a:spcBef>
                <a:spcPct val="50000"/>
              </a:spcBef>
            </a:pPr>
            <a:r>
              <a:rPr lang="zh-CN" altLang="en-US" sz="3200" b="1" u="none" dirty="0">
                <a:latin typeface="Arial" panose="020B0604020202020204" pitchFamily="34" charset="0"/>
              </a:rPr>
              <a:t>       胡子常是两撇，汪处厚的胡子只是一画。</a:t>
            </a:r>
            <a:r>
              <a:rPr lang="en-US" altLang="zh-CN" sz="3200" b="1" u="none">
                <a:latin typeface="Arial" panose="020B0604020202020204" pitchFamily="34" charset="0"/>
              </a:rPr>
              <a:t>……</a:t>
            </a:r>
            <a:r>
              <a:rPr lang="zh-CN" altLang="en-US" sz="3200" b="1" u="none" dirty="0">
                <a:latin typeface="Arial" panose="020B0604020202020204" pitchFamily="34" charset="0"/>
              </a:rPr>
              <a:t>不料没有枪杆的人，胡子都生不象样，又稀又软，挂在口角两旁，象新式标点里的逗号，既不能翘然 而起，也不够飘然而袅。他两道浓黑的眉毛，偏根根可以跟寿星的眉毛竞赛，仿佛他最初刮脸时不小心，把眉毛和胡子一股脑儿全剃下来了， 慌忙安上去，胡子跟眉毛换了位置，嘴上的是眉毛，根本不会长，额上的是胡子，所以欣欣向荣。全靠这几根胡子表示老树着花，生机未尽。但是为了二十五岁的新夫人，也不能一毛不拔，于是剃去两缕，剩中间一撮，又因为这一撮不够浓，修削成电影明星式的一线。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文本框 143361"/>
          <p:cNvSpPr txBox="1"/>
          <p:nvPr/>
        </p:nvSpPr>
        <p:spPr>
          <a:xfrm>
            <a:off x="107950" y="115888"/>
            <a:ext cx="8856663" cy="6492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u="none" dirty="0">
                <a:latin typeface="Arial" panose="020B0604020202020204" pitchFamily="34" charset="0"/>
              </a:rPr>
              <a:t>褚慎明</a:t>
            </a:r>
          </a:p>
          <a:p>
            <a:r>
              <a:rPr lang="zh-CN" altLang="en-US" sz="2800" b="1" u="none" dirty="0">
                <a:latin typeface="Arial" panose="020B0604020202020204" pitchFamily="34" charset="0"/>
              </a:rPr>
              <a:t>       哲学家褚慎明最恨女人，眼睛近视得利害而不愿戴眼镜，因为怕看清楚了女人的脸。又常说人性里有天性跟兽性两部分，他自己全是天性。</a:t>
            </a:r>
          </a:p>
          <a:p>
            <a:r>
              <a:rPr lang="zh-CN" altLang="en-US" sz="2800" b="1" u="none">
                <a:latin typeface="Arial" panose="020B0604020202020204" pitchFamily="34" charset="0"/>
              </a:rPr>
              <a:t>       </a:t>
            </a:r>
            <a:r>
              <a:rPr lang="en-US" altLang="zh-CN" sz="2800" b="1" u="none">
                <a:latin typeface="Arial" panose="020B0604020202020204" pitchFamily="34" charset="0"/>
              </a:rPr>
              <a:t>……</a:t>
            </a:r>
            <a:r>
              <a:rPr lang="zh-CN" altLang="en-US" sz="2800" b="1" u="none" dirty="0">
                <a:latin typeface="Arial" panose="020B0604020202020204" pitchFamily="34" charset="0"/>
              </a:rPr>
              <a:t>而褚慎明跟罗素亲狎得叫他乳名，连董斜川都羡服了，便说：“你跟罗素很熟？”“还够得上朋友，承他瞧得起，请我帮他解答许多问题。”天知道褚慎明并没吹牛，罗素确问过他什么时候到英国，有什么计划，茶里要搁几块糖这一类非他自己不能解决的问题。</a:t>
            </a:r>
          </a:p>
          <a:p>
            <a:r>
              <a:rPr lang="zh-CN" altLang="en-US" sz="2800" b="1" u="none" dirty="0">
                <a:latin typeface="Arial" panose="020B0604020202020204" pitchFamily="34" charset="0"/>
              </a:rPr>
              <a:t>       褚慎明有生以来，美貌少女跟他讲“心”，今天是第一次。他非常激动，夹鼻眼镜泼刺一声直掉在牛奶杯子里，溅得衣服上桌布上都是奶，苏小姐胳膊上也沾润了几滴。大家忍不住笑。苏小姐不敢皱眉，轻快地拿手帕抹</a:t>
            </a:r>
            <a:r>
              <a:rPr lang="zh-CN" altLang="en-US" sz="2400" b="1" u="none" dirty="0">
                <a:latin typeface="Arial" panose="020B0604020202020204" pitchFamily="34" charset="0"/>
              </a:rPr>
              <a:t>去手臂上的飞沫。褚慎明红着脸，把眼镜擦干，幸而没破，可是他不肯戴上，怕看清了大家脸上逗留的余笑。</a:t>
            </a:r>
            <a:endParaRPr lang="zh-CN" altLang="en-US" sz="2800" b="1" u="none" dirty="0">
              <a:latin typeface="Arial" panose="020B0604020202020204" pitchFamily="34" charset="0"/>
            </a:endParaRPr>
          </a:p>
        </p:txBody>
      </p:sp>
      <p:sp>
        <p:nvSpPr>
          <p:cNvPr id="2349059" name="椭圆 2349058">
            <a:hlinkClick r:id="rId3" action="ppaction://hlinksldjump"/>
          </p:cNvPr>
          <p:cNvSpPr/>
          <p:nvPr/>
        </p:nvSpPr>
        <p:spPr>
          <a:xfrm>
            <a:off x="8677910" y="6453188"/>
            <a:ext cx="250825" cy="144462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0082" name="文本框 2350081"/>
          <p:cNvSpPr txBox="1"/>
          <p:nvPr/>
        </p:nvSpPr>
        <p:spPr>
          <a:xfrm>
            <a:off x="0" y="260350"/>
            <a:ext cx="9144000" cy="6049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3600" u="none" dirty="0">
                <a:latin typeface="Arial" panose="020B0604020202020204" pitchFamily="34" charset="0"/>
              </a:rPr>
              <a:t>君不见黄河之水天上来，</a:t>
            </a: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3600" u="none" dirty="0">
                <a:latin typeface="Arial" panose="020B0604020202020204" pitchFamily="34" charset="0"/>
              </a:rPr>
              <a:t>奔流到海不复回。 </a:t>
            </a: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3600" u="none" dirty="0">
                <a:latin typeface="Arial" panose="020B0604020202020204" pitchFamily="34" charset="0"/>
              </a:rPr>
              <a:t>君不见高堂明镜悲白发，</a:t>
            </a: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3600" u="none" dirty="0">
                <a:latin typeface="Arial" panose="020B0604020202020204" pitchFamily="34" charset="0"/>
              </a:rPr>
              <a:t>朝如青丝暮成雪。 </a:t>
            </a: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3600" u="none" dirty="0">
                <a:latin typeface="Arial" panose="020B0604020202020204" pitchFamily="34" charset="0"/>
              </a:rPr>
              <a:t>人生得意须尽欢，</a:t>
            </a: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3600" u="none" dirty="0">
                <a:latin typeface="Arial" panose="020B0604020202020204" pitchFamily="34" charset="0"/>
              </a:rPr>
              <a:t>莫使金樽空对月。</a:t>
            </a: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3600" u="none" dirty="0">
                <a:latin typeface="Arial" panose="020B0604020202020204" pitchFamily="34" charset="0"/>
              </a:rPr>
              <a:t> 天生我材必有用，</a:t>
            </a: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3600" u="none" dirty="0">
                <a:latin typeface="Arial" panose="020B0604020202020204" pitchFamily="34" charset="0"/>
              </a:rPr>
              <a:t>千金散尽还复来。</a:t>
            </a:r>
            <a:r>
              <a:rPr lang="zh-CN" altLang="en-US" sz="4000" u="none" dirty="0">
                <a:latin typeface="Arial" panose="020B0604020202020204" pitchFamily="34" charset="0"/>
              </a:rPr>
              <a:t>    </a:t>
            </a:r>
            <a:r>
              <a:rPr lang="en-US" altLang="zh-CN" sz="4000" u="none">
                <a:latin typeface="Arial" panose="020B0604020202020204" pitchFamily="34" charset="0"/>
              </a:rPr>
              <a:t>——</a:t>
            </a:r>
            <a:r>
              <a:rPr lang="zh-CN" altLang="en-US" sz="4000" u="none" dirty="0">
                <a:latin typeface="Arial" panose="020B0604020202020204" pitchFamily="34" charset="0"/>
              </a:rPr>
              <a:t>李白</a:t>
            </a:r>
            <a:r>
              <a:rPr lang="en-US" altLang="zh-CN" sz="4000" u="none" dirty="0">
                <a:latin typeface="Arial" panose="020B0604020202020204" pitchFamily="34" charset="0"/>
              </a:rPr>
              <a:t>《</a:t>
            </a:r>
            <a:r>
              <a:rPr lang="zh-CN" altLang="en-US" sz="4000" u="none" dirty="0">
                <a:latin typeface="Arial" panose="020B0604020202020204" pitchFamily="34" charset="0"/>
              </a:rPr>
              <a:t>将进酒</a:t>
            </a:r>
            <a:r>
              <a:rPr lang="en-US" altLang="zh-CN" sz="4000" u="none">
                <a:latin typeface="Arial" panose="020B0604020202020204" pitchFamily="34" charset="0"/>
              </a:rPr>
              <a:t>》</a:t>
            </a:r>
          </a:p>
        </p:txBody>
      </p:sp>
      <p:sp>
        <p:nvSpPr>
          <p:cNvPr id="2350083" name="椭圆 2350082">
            <a:hlinkClick r:id="rId2" action="ppaction://hlinksldjump"/>
          </p:cNvPr>
          <p:cNvSpPr/>
          <p:nvPr/>
        </p:nvSpPr>
        <p:spPr>
          <a:xfrm>
            <a:off x="8893175" y="6453188"/>
            <a:ext cx="250825" cy="144462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89550" y="48895"/>
            <a:ext cx="3854450" cy="2451735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1106" name="文本框 2351105"/>
          <p:cNvSpPr txBox="1"/>
          <p:nvPr/>
        </p:nvSpPr>
        <p:spPr>
          <a:xfrm>
            <a:off x="0" y="260350"/>
            <a:ext cx="9144000" cy="3659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3600" u="none" dirty="0">
                <a:latin typeface="Arial" panose="020B0604020202020204" pitchFamily="34" charset="0"/>
              </a:rPr>
              <a:t>        </a:t>
            </a:r>
            <a:r>
              <a:rPr lang="zh-CN" altLang="en-US" sz="3600" u="none" dirty="0">
                <a:latin typeface="Arial" panose="020B0604020202020204" pitchFamily="34" charset="0"/>
              </a:rPr>
              <a:t>国破山河在，城春草木深。</a:t>
            </a: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3600" u="none" dirty="0">
                <a:latin typeface="Arial" panose="020B0604020202020204" pitchFamily="34" charset="0"/>
              </a:rPr>
              <a:t>        感时花溅泪，恨别鸟惊心。</a:t>
            </a: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3600" u="none" dirty="0">
                <a:latin typeface="Arial" panose="020B0604020202020204" pitchFamily="34" charset="0"/>
              </a:rPr>
              <a:t>　　 烽火连三月，家书抵万金。</a:t>
            </a: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3600" u="none" dirty="0">
                <a:latin typeface="Arial" panose="020B0604020202020204" pitchFamily="34" charset="0"/>
              </a:rPr>
              <a:t>        白头搔更短，浑欲不胜簪。</a:t>
            </a: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3600" u="none">
                <a:latin typeface="Arial" panose="020B0604020202020204" pitchFamily="34" charset="0"/>
              </a:rPr>
              <a:t>                       </a:t>
            </a:r>
            <a:r>
              <a:rPr lang="en-US" altLang="zh-CN" sz="3600" u="none">
                <a:latin typeface="Arial" panose="020B0604020202020204" pitchFamily="34" charset="0"/>
              </a:rPr>
              <a:t>——</a:t>
            </a:r>
            <a:r>
              <a:rPr lang="zh-CN" altLang="en-US" sz="3600" u="none" dirty="0">
                <a:latin typeface="Arial" panose="020B0604020202020204" pitchFamily="34" charset="0"/>
              </a:rPr>
              <a:t>杜甫</a:t>
            </a:r>
            <a:r>
              <a:rPr lang="en-US" altLang="zh-CN" sz="3600" u="none" dirty="0">
                <a:latin typeface="Arial" panose="020B0604020202020204" pitchFamily="34" charset="0"/>
              </a:rPr>
              <a:t>《</a:t>
            </a:r>
            <a:r>
              <a:rPr lang="zh-CN" altLang="en-US" sz="3600" u="none" dirty="0">
                <a:latin typeface="Arial" panose="020B0604020202020204" pitchFamily="34" charset="0"/>
              </a:rPr>
              <a:t>春望</a:t>
            </a:r>
            <a:r>
              <a:rPr lang="en-US" altLang="zh-CN" sz="3600" u="none">
                <a:latin typeface="Arial" panose="020B0604020202020204" pitchFamily="34" charset="0"/>
              </a:rPr>
              <a:t>》</a:t>
            </a:r>
          </a:p>
        </p:txBody>
      </p:sp>
      <p:sp>
        <p:nvSpPr>
          <p:cNvPr id="2351107" name="椭圆 2351106">
            <a:hlinkClick r:id="rId2" action="ppaction://hlinksldjump"/>
          </p:cNvPr>
          <p:cNvSpPr/>
          <p:nvPr/>
        </p:nvSpPr>
        <p:spPr>
          <a:xfrm>
            <a:off x="8893175" y="6453188"/>
            <a:ext cx="250825" cy="144462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204970"/>
            <a:ext cx="4124325" cy="2623185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2130" name="文本框 2352129"/>
          <p:cNvSpPr txBox="1"/>
          <p:nvPr/>
        </p:nvSpPr>
        <p:spPr>
          <a:xfrm>
            <a:off x="0" y="260350"/>
            <a:ext cx="9144000" cy="5753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3200" u="none" dirty="0">
                <a:latin typeface="Arial" panose="020B0604020202020204" pitchFamily="34" charset="0"/>
              </a:rPr>
              <a:t>        </a:t>
            </a:r>
            <a:r>
              <a:rPr lang="zh-CN" altLang="en-US" sz="3200" u="none" dirty="0">
                <a:latin typeface="Arial" panose="020B0604020202020204" pitchFamily="34" charset="0"/>
              </a:rPr>
              <a:t>吔，吔，真的咧！”  </a:t>
            </a: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u="none" dirty="0">
                <a:latin typeface="Arial" panose="020B0604020202020204" pitchFamily="34" charset="0"/>
              </a:rPr>
              <a:t>　　“这里头有道理。你晓得啵？”  </a:t>
            </a: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u="none" dirty="0">
                <a:latin typeface="Arial" panose="020B0604020202020204" pitchFamily="34" charset="0"/>
              </a:rPr>
              <a:t>　　又把那生了疖</a:t>
            </a:r>
            <a:r>
              <a:rPr lang="zh-CN" altLang="zh-CN" sz="2400" u="none" dirty="0">
                <a:latin typeface="Arial" panose="020B0604020202020204" pitchFamily="34" charset="0"/>
              </a:rPr>
              <a:t>jiē</a:t>
            </a:r>
            <a:r>
              <a:rPr lang="zh-CN" altLang="en-US" sz="3200" u="none" dirty="0">
                <a:latin typeface="Arial" panose="020B0604020202020204" pitchFamily="34" charset="0"/>
              </a:rPr>
              <a:t>子的脑壳摇来摇去：“讲唦，晓得就讲唦。”  </a:t>
            </a:r>
            <a:br>
              <a:rPr lang="zh-CN" altLang="en-US" sz="3200" u="none" dirty="0">
                <a:latin typeface="Arial" panose="020B0604020202020204" pitchFamily="34" charset="0"/>
              </a:rPr>
            </a:br>
            <a:r>
              <a:rPr lang="zh-CN" altLang="en-US" sz="3200" u="none" dirty="0">
                <a:latin typeface="Arial" panose="020B0604020202020204" pitchFamily="34" charset="0"/>
              </a:rPr>
              <a:t>                              </a:t>
            </a:r>
            <a:r>
              <a:rPr lang="en-US" altLang="zh-CN" sz="3200" u="none">
                <a:latin typeface="Arial" panose="020B0604020202020204" pitchFamily="34" charset="0"/>
              </a:rPr>
              <a:t>——</a:t>
            </a:r>
            <a:r>
              <a:rPr lang="zh-CN" altLang="en-US" sz="3200" u="none" dirty="0">
                <a:latin typeface="Arial" panose="020B0604020202020204" pitchFamily="34" charset="0"/>
              </a:rPr>
              <a:t>何立伟</a:t>
            </a:r>
            <a:r>
              <a:rPr lang="en-US" altLang="zh-CN" sz="3200" u="none" dirty="0">
                <a:latin typeface="Arial" panose="020B0604020202020204" pitchFamily="34" charset="0"/>
              </a:rPr>
              <a:t>《</a:t>
            </a:r>
            <a:r>
              <a:rPr lang="zh-CN" altLang="en-US" sz="3200" u="none" dirty="0">
                <a:latin typeface="Arial" panose="020B0604020202020204" pitchFamily="34" charset="0"/>
              </a:rPr>
              <a:t>白色鸟</a:t>
            </a:r>
            <a:r>
              <a:rPr lang="en-US" altLang="zh-CN" sz="3200" u="none">
                <a:latin typeface="Arial" panose="020B0604020202020204" pitchFamily="34" charset="0"/>
              </a:rPr>
              <a:t>》</a:t>
            </a: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3200" u="none">
                <a:latin typeface="Arial" panose="020B0604020202020204" pitchFamily="34" charset="0"/>
              </a:rPr>
              <a:t>       </a:t>
            </a:r>
            <a:r>
              <a:rPr lang="zh-CN" altLang="en-US" sz="3200" u="none" dirty="0">
                <a:solidFill>
                  <a:srgbClr val="FFFFCC"/>
                </a:solidFill>
                <a:latin typeface="Arial" panose="020B0604020202020204" pitchFamily="34" charset="0"/>
              </a:rPr>
              <a:t>四婶说：“夏风结婚待客那次她没到，这一次她还是不来，金莲的神大，请不动的！”</a:t>
            </a: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u="none" dirty="0">
                <a:solidFill>
                  <a:srgbClr val="FFFFCC"/>
                </a:solidFill>
                <a:latin typeface="Arial" panose="020B0604020202020204" pitchFamily="34" charset="0"/>
              </a:rPr>
              <a:t>       夏天义说：“狗日的三娃，你咋像你爹生前一样，过河勾渠子也夹水？”</a:t>
            </a: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u="none">
                <a:solidFill>
                  <a:srgbClr val="FFFFCC"/>
                </a:solidFill>
                <a:latin typeface="Arial" panose="020B0604020202020204" pitchFamily="34" charset="0"/>
              </a:rPr>
              <a:t>                             </a:t>
            </a:r>
            <a:r>
              <a:rPr lang="en-US" altLang="zh-CN" sz="3200" u="none">
                <a:solidFill>
                  <a:srgbClr val="FFFFCC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3200" u="none" dirty="0">
                <a:solidFill>
                  <a:srgbClr val="FFFFCC"/>
                </a:solidFill>
                <a:latin typeface="Arial" panose="020B0604020202020204" pitchFamily="34" charset="0"/>
              </a:rPr>
              <a:t>贾平凹</a:t>
            </a:r>
            <a:r>
              <a:rPr lang="en-US" altLang="zh-CN" sz="3200" u="none" dirty="0">
                <a:solidFill>
                  <a:srgbClr val="FFFFCC"/>
                </a:solidFill>
                <a:latin typeface="Arial" panose="020B0604020202020204" pitchFamily="34" charset="0"/>
              </a:rPr>
              <a:t>《</a:t>
            </a:r>
            <a:r>
              <a:rPr lang="zh-CN" altLang="en-US" sz="3200" u="none" dirty="0">
                <a:solidFill>
                  <a:srgbClr val="FFFFCC"/>
                </a:solidFill>
                <a:latin typeface="Arial" panose="020B0604020202020204" pitchFamily="34" charset="0"/>
              </a:rPr>
              <a:t>秦腔</a:t>
            </a:r>
            <a:r>
              <a:rPr lang="en-US" altLang="zh-CN" sz="3200" u="none">
                <a:solidFill>
                  <a:srgbClr val="FFFFCC"/>
                </a:solidFill>
                <a:latin typeface="Arial" panose="020B0604020202020204" pitchFamily="34" charset="0"/>
              </a:rPr>
              <a:t>》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3154" name="文本框 2353153"/>
          <p:cNvSpPr txBox="1"/>
          <p:nvPr/>
        </p:nvSpPr>
        <p:spPr>
          <a:xfrm>
            <a:off x="0" y="44450"/>
            <a:ext cx="9144000" cy="6908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3200" u="none" dirty="0">
                <a:latin typeface="Arial" panose="020B0604020202020204" pitchFamily="34" charset="0"/>
              </a:rPr>
              <a:t>2010</a:t>
            </a:r>
            <a:r>
              <a:rPr lang="zh-CN" altLang="en-US" sz="3200" u="none" dirty="0">
                <a:latin typeface="Arial" panose="020B0604020202020204" pitchFamily="34" charset="0"/>
              </a:rPr>
              <a:t>年山东卷</a:t>
            </a: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u="none" dirty="0">
                <a:latin typeface="Arial" panose="020B0604020202020204" pitchFamily="34" charset="0"/>
              </a:rPr>
              <a:t>       人和车厂的老板刘四爷快七十岁了；人老，心可不老实。年轻的时候他当过库兵，设过赌场，买卖过人口，放过阎王账。敢这些营生所应有的资格与本领</a:t>
            </a:r>
            <a:r>
              <a:rPr lang="en-US" altLang="zh-CN" sz="3200" u="none">
                <a:latin typeface="Arial" panose="020B0604020202020204" pitchFamily="34" charset="0"/>
              </a:rPr>
              <a:t>­—</a:t>
            </a:r>
            <a:r>
              <a:rPr lang="zh-CN" altLang="en-US" sz="3200" u="none" dirty="0">
                <a:latin typeface="Arial" panose="020B0604020202020204" pitchFamily="34" charset="0"/>
              </a:rPr>
              <a:t>力气，心路，手段，交际，字号等等</a:t>
            </a:r>
            <a:r>
              <a:rPr lang="en-US" altLang="zh-CN" sz="3200" u="none">
                <a:latin typeface="Arial" panose="020B0604020202020204" pitchFamily="34" charset="0"/>
              </a:rPr>
              <a:t>——</a:t>
            </a:r>
            <a:r>
              <a:rPr lang="zh-CN" altLang="en-US" sz="3200" u="none" dirty="0">
                <a:latin typeface="Arial" panose="020B0604020202020204" pitchFamily="34" charset="0"/>
              </a:rPr>
              <a:t>刘四爷都有。在前清的时候，打过群架，抢过良家妇女，跪过铁索。跪上铁索，刘四并没皱一皱眉，没说一个饶命。官司教他硬挺了过来，这叫作“字号”。出了狱，他开了个洋车厂子。</a:t>
            </a:r>
            <a:r>
              <a:rPr lang="zh-CN" altLang="en-US" sz="3200" u="sng" dirty="0">
                <a:latin typeface="Arial" panose="020B0604020202020204" pitchFamily="34" charset="0"/>
              </a:rPr>
              <a:t>土混混出身，他晓得怎么对付穷人，什么时候该紧一把儿，哪里该松一步儿，他有善于调动的天才。车夫们没有敢跟他耍骨头（注：调皮捣乱）的。他一瞪眼，和他哈哈一笑，能把人弄得迷迷糊糊的，仿佛一脚登在天堂，一脚登在地狱，只好听他摆弄。 </a:t>
            </a:r>
            <a:endParaRPr lang="zh-CN" altLang="en-US" sz="3200" u="sng">
              <a:latin typeface="Arial" panose="020B0604020202020204" pitchFamily="34" charset="0"/>
            </a:endParaRPr>
          </a:p>
        </p:txBody>
      </p:sp>
      <p:sp>
        <p:nvSpPr>
          <p:cNvPr id="2353155" name="椭圆 2353154">
            <a:hlinkClick r:id="rId2" action="ppaction://hlinksldjump"/>
          </p:cNvPr>
          <p:cNvSpPr/>
          <p:nvPr/>
        </p:nvSpPr>
        <p:spPr>
          <a:xfrm>
            <a:off x="8893175" y="6453188"/>
            <a:ext cx="250825" cy="144462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3156" name="圆角矩形标注 2353155"/>
          <p:cNvSpPr/>
          <p:nvPr/>
        </p:nvSpPr>
        <p:spPr>
          <a:xfrm>
            <a:off x="3924300" y="2060575"/>
            <a:ext cx="4681538" cy="1728788"/>
          </a:xfrm>
          <a:prstGeom prst="wedgeRoundRectCallout">
            <a:avLst>
              <a:gd name="adj1" fmla="val -32264"/>
              <a:gd name="adj2" fmla="val 101241"/>
              <a:gd name="adj3" fmla="val 16667"/>
            </a:avLst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sz="3200" u="none" dirty="0">
                <a:solidFill>
                  <a:srgbClr val="000000"/>
                </a:solidFill>
                <a:latin typeface="Arial" panose="020B0604020202020204" pitchFamily="34" charset="0"/>
              </a:rPr>
              <a:t>第一段中划线部分突出的语言特色是什么？请举例分析。（</a:t>
            </a:r>
            <a:r>
              <a:rPr lang="en-US" altLang="zh-CN" sz="3200" u="none" dirty="0">
                <a:solidFill>
                  <a:srgbClr val="000000"/>
                </a:solidFill>
                <a:latin typeface="Arial" panose="020B0604020202020204" pitchFamily="34" charset="0"/>
              </a:rPr>
              <a:t>4</a:t>
            </a:r>
            <a:r>
              <a:rPr lang="zh-CN" altLang="en-US" sz="3200" u="none" dirty="0">
                <a:solidFill>
                  <a:srgbClr val="000000"/>
                </a:solidFill>
                <a:latin typeface="Arial" panose="020B0604020202020204" pitchFamily="34" charset="0"/>
              </a:rPr>
              <a:t>分）</a:t>
            </a:r>
          </a:p>
        </p:txBody>
      </p:sp>
      <p:sp>
        <p:nvSpPr>
          <p:cNvPr id="2353157" name="圆角矩形标注 2353156"/>
          <p:cNvSpPr/>
          <p:nvPr/>
        </p:nvSpPr>
        <p:spPr>
          <a:xfrm>
            <a:off x="2555875" y="620713"/>
            <a:ext cx="4608513" cy="3097212"/>
          </a:xfrm>
          <a:prstGeom prst="wedgeRoundRectCallout">
            <a:avLst>
              <a:gd name="adj1" fmla="val -31986"/>
              <a:gd name="adj2" fmla="val 78602"/>
              <a:gd name="adj3" fmla="val 16667"/>
            </a:avLst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sz="2800" u="none" dirty="0">
                <a:solidFill>
                  <a:srgbClr val="000000"/>
                </a:solidFill>
                <a:latin typeface="Arial" panose="020B0604020202020204" pitchFamily="34" charset="0"/>
              </a:rPr>
              <a:t>运用口语方言（北京方言，或“有京味儿”“有浓郁的地方色彩”）。例如：“土混混”“耍骨头”“松一步儿”“紧一把儿”等；质朴（自然、通俗）、形象（活泼、生动）。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3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3531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53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3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35315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53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3156" grpId="0" animBg="1"/>
      <p:bldP spid="235315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4178" name="文本框 2354177"/>
          <p:cNvSpPr txBox="1"/>
          <p:nvPr/>
        </p:nvSpPr>
        <p:spPr>
          <a:xfrm>
            <a:off x="0" y="44450"/>
            <a:ext cx="9144000" cy="5705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en-US" sz="4000" u="none">
                <a:latin typeface="Arial" panose="020B0604020202020204" pitchFamily="34" charset="0"/>
              </a:rPr>
              <a:t>2009年辽宁卷</a:t>
            </a:r>
            <a:r>
              <a:rPr lang="en-US" altLang="zh-CN" sz="4000" u="none" dirty="0">
                <a:latin typeface="Arial" panose="020B0604020202020204" pitchFamily="34" charset="0"/>
              </a:rPr>
              <a:t>  </a:t>
            </a:r>
            <a:r>
              <a:rPr lang="zh-CN" altLang="en-US" sz="4000" u="none" dirty="0">
                <a:latin typeface="Arial" panose="020B0604020202020204" pitchFamily="34" charset="0"/>
              </a:rPr>
              <a:t>贾平凹</a:t>
            </a:r>
            <a:r>
              <a:rPr lang="en-US" altLang="zh-CN" sz="4000" u="none" dirty="0">
                <a:latin typeface="Arial" panose="020B0604020202020204" pitchFamily="34" charset="0"/>
              </a:rPr>
              <a:t>《</a:t>
            </a:r>
            <a:r>
              <a:rPr lang="zh-CN" altLang="en-US" sz="4000" u="none" dirty="0">
                <a:latin typeface="Arial" panose="020B0604020202020204" pitchFamily="34" charset="0"/>
              </a:rPr>
              <a:t>遗璞</a:t>
            </a:r>
            <a:r>
              <a:rPr lang="en-US" altLang="zh-CN" sz="4000" u="none">
                <a:latin typeface="Arial" panose="020B0604020202020204" pitchFamily="34" charset="0"/>
              </a:rPr>
              <a:t>》</a:t>
            </a: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zh-CN" sz="4000" u="none" dirty="0">
                <a:latin typeface="Arial" panose="020B0604020202020204" pitchFamily="34" charset="0"/>
              </a:rPr>
              <a:t>       “蛮儿说报上就这么写的。”</a:t>
            </a: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4000" u="none" dirty="0">
                <a:latin typeface="Arial" panose="020B0604020202020204" pitchFamily="34" charset="0"/>
              </a:rPr>
              <a:t>       </a:t>
            </a:r>
            <a:r>
              <a:rPr lang="zh-CN" altLang="zh-CN" sz="4000" u="none" dirty="0">
                <a:latin typeface="Arial" panose="020B0604020202020204" pitchFamily="34" charset="0"/>
              </a:rPr>
              <a:t>“蛮儿一定是看错了。你们婆娘家这臭嘴！”</a:t>
            </a: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4000" u="none" dirty="0">
                <a:latin typeface="Arial" panose="020B0604020202020204" pitchFamily="34" charset="0"/>
              </a:rPr>
              <a:t>       </a:t>
            </a:r>
            <a:r>
              <a:rPr lang="zh-CN" altLang="zh-CN" sz="4000" u="none" dirty="0">
                <a:latin typeface="Arial" panose="020B0604020202020204" pitchFamily="34" charset="0"/>
              </a:rPr>
              <a:t>婆娘家便不再言语了，低声骂了一句怀里用牙咬奶的孩子。</a:t>
            </a: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4000" u="none" dirty="0">
                <a:latin typeface="Arial" panose="020B0604020202020204" pitchFamily="34" charset="0"/>
              </a:rPr>
              <a:t>       </a:t>
            </a:r>
            <a:r>
              <a:rPr lang="zh-CN" altLang="zh-CN" sz="4000" u="none" dirty="0">
                <a:latin typeface="Arial" panose="020B0604020202020204" pitchFamily="34" charset="0"/>
              </a:rPr>
              <a:t>男人们喝过一杯黑糊糊的茶水，又说开了</a:t>
            </a:r>
            <a:r>
              <a:rPr lang="zh-CN" altLang="en-US" sz="4000" u="none" dirty="0">
                <a:latin typeface="Arial" panose="020B0604020202020204" pitchFamily="34" charset="0"/>
              </a:rPr>
              <a:t>。</a:t>
            </a:r>
            <a:endParaRPr lang="zh-CN" altLang="zh-CN" sz="4000" u="none" dirty="0">
              <a:latin typeface="Arial" panose="020B0604020202020204" pitchFamily="34" charset="0"/>
            </a:endParaRPr>
          </a:p>
        </p:txBody>
      </p:sp>
      <p:sp>
        <p:nvSpPr>
          <p:cNvPr id="2354179" name="椭圆 2354178">
            <a:hlinkClick r:id="rId2" action="ppaction://hlinksldjump"/>
          </p:cNvPr>
          <p:cNvSpPr/>
          <p:nvPr/>
        </p:nvSpPr>
        <p:spPr>
          <a:xfrm>
            <a:off x="8893175" y="6453188"/>
            <a:ext cx="250825" cy="144462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4182" name="圆角矩形标注 2354181"/>
          <p:cNvSpPr/>
          <p:nvPr/>
        </p:nvSpPr>
        <p:spPr>
          <a:xfrm>
            <a:off x="3851275" y="5634038"/>
            <a:ext cx="3889375" cy="1223962"/>
          </a:xfrm>
          <a:prstGeom prst="wedgeRoundRectCallout">
            <a:avLst>
              <a:gd name="adj1" fmla="val -32653"/>
              <a:gd name="adj2" fmla="val -103435"/>
              <a:gd name="adj3" fmla="val 16667"/>
            </a:avLst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sz="3200" u="none" dirty="0">
                <a:solidFill>
                  <a:srgbClr val="000000"/>
                </a:solidFill>
                <a:latin typeface="Arial" panose="020B0604020202020204" pitchFamily="34" charset="0"/>
              </a:rPr>
              <a:t>有生活（乡土）气息（活泼生动）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4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35418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54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4182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9538" name="文本框 2369537"/>
          <p:cNvSpPr txBox="1"/>
          <p:nvPr/>
        </p:nvSpPr>
        <p:spPr>
          <a:xfrm>
            <a:off x="0" y="836613"/>
            <a:ext cx="9144000" cy="2349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ct val="50000"/>
              </a:spcBef>
            </a:pPr>
            <a:r>
              <a:rPr lang="zh-CN" altLang="en-US" sz="4000" u="none" dirty="0">
                <a:latin typeface="Arial" panose="020B0604020202020204" pitchFamily="34" charset="0"/>
              </a:rPr>
              <a:t>钻石恒久远，一颗永流传</a:t>
            </a:r>
          </a:p>
          <a:p>
            <a:pPr algn="ctr">
              <a:lnSpc>
                <a:spcPct val="90000"/>
              </a:lnSpc>
              <a:spcBef>
                <a:spcPct val="50000"/>
              </a:spcBef>
            </a:pPr>
            <a:r>
              <a:rPr lang="zh-CN" altLang="zh-CN" sz="4000" u="none" dirty="0">
                <a:latin typeface="Arial" panose="020B0604020202020204" pitchFamily="34" charset="0"/>
              </a:rPr>
              <a:t>人头马一开，好事自然来</a:t>
            </a:r>
            <a:endParaRPr lang="zh-CN" altLang="en-US" sz="4000" u="none" dirty="0">
              <a:latin typeface="Arial" panose="020B0604020202020204" pitchFamily="34" charset="0"/>
            </a:endParaRPr>
          </a:p>
          <a:p>
            <a:pPr algn="ctr">
              <a:lnSpc>
                <a:spcPct val="90000"/>
              </a:lnSpc>
              <a:spcBef>
                <a:spcPct val="50000"/>
              </a:spcBef>
            </a:pPr>
            <a:r>
              <a:rPr lang="zh-CN" altLang="zh-CN" sz="4000" u="none" dirty="0">
                <a:latin typeface="Arial" panose="020B0604020202020204" pitchFamily="34" charset="0"/>
              </a:rPr>
              <a:t>不尝不知道，苹果真奇妙 </a:t>
            </a:r>
          </a:p>
        </p:txBody>
      </p:sp>
      <p:sp>
        <p:nvSpPr>
          <p:cNvPr id="2369539" name="椭圆 2369538">
            <a:hlinkClick r:id="rId2" action="ppaction://hlinksldjump"/>
          </p:cNvPr>
          <p:cNvSpPr/>
          <p:nvPr/>
        </p:nvSpPr>
        <p:spPr>
          <a:xfrm>
            <a:off x="8893175" y="6453188"/>
            <a:ext cx="250825" cy="144462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973195"/>
            <a:ext cx="4572635" cy="29083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7794" name="文本框 2337793"/>
          <p:cNvSpPr txBox="1"/>
          <p:nvPr/>
        </p:nvSpPr>
        <p:spPr>
          <a:xfrm>
            <a:off x="107950" y="-26987"/>
            <a:ext cx="8964613" cy="57003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95000"/>
              </a:lnSpc>
              <a:spcBef>
                <a:spcPct val="50000"/>
              </a:spcBef>
            </a:pPr>
            <a:r>
              <a:rPr lang="en-US" altLang="zh-CN" sz="3200" u="none" dirty="0">
                <a:latin typeface="Arial" panose="020B0604020202020204" pitchFamily="34" charset="0"/>
              </a:rPr>
              <a:t>⑨</a:t>
            </a:r>
            <a:r>
              <a:rPr lang="zh-CN" altLang="en-US" sz="3200" u="none" dirty="0">
                <a:latin typeface="Arial" panose="020B0604020202020204" pitchFamily="34" charset="0"/>
              </a:rPr>
              <a:t>语言风格    生动形象（</a:t>
            </a:r>
            <a:r>
              <a:rPr lang="zh-CN" altLang="en-US" sz="2400" u="none" dirty="0">
                <a:latin typeface="Arial" panose="020B0604020202020204" pitchFamily="34" charset="0"/>
              </a:rPr>
              <a:t>运用各类修辞</a:t>
            </a:r>
            <a:r>
              <a:rPr lang="zh-CN" altLang="en-US" sz="3200" u="none" dirty="0">
                <a:latin typeface="Arial" panose="020B0604020202020204" pitchFamily="34" charset="0"/>
              </a:rPr>
              <a:t>）、</a:t>
            </a:r>
            <a:r>
              <a:rPr lang="zh-CN" altLang="en-US" sz="3200" u="none" dirty="0">
                <a:latin typeface="Arial" panose="020B0604020202020204" pitchFamily="34" charset="0"/>
                <a:hlinkClick r:id="rId2" action="ppaction://hlinksldjump"/>
              </a:rPr>
              <a:t>平实质朴</a:t>
            </a:r>
            <a:r>
              <a:rPr lang="zh-CN" altLang="en-US" sz="3200" u="none" dirty="0">
                <a:latin typeface="Arial" panose="020B0604020202020204" pitchFamily="34" charset="0"/>
              </a:rPr>
              <a:t>（贾平凹）、</a:t>
            </a:r>
            <a:r>
              <a:rPr lang="zh-CN" altLang="en-US" sz="3200" u="none" dirty="0">
                <a:latin typeface="Arial" panose="020B0604020202020204" pitchFamily="34" charset="0"/>
                <a:hlinkClick r:id="rId3" action="ppaction://hlinksldjump"/>
              </a:rPr>
              <a:t>通俗易懂</a:t>
            </a:r>
            <a:r>
              <a:rPr lang="zh-CN" altLang="en-US" sz="3200" u="none" dirty="0">
                <a:latin typeface="Arial" panose="020B0604020202020204" pitchFamily="34" charset="0"/>
              </a:rPr>
              <a:t>（</a:t>
            </a:r>
            <a:r>
              <a:rPr lang="zh-CN" altLang="en-US" sz="3200" u="none" dirty="0">
                <a:latin typeface="Arial" panose="020B0604020202020204" pitchFamily="34" charset="0"/>
                <a:hlinkClick r:id="rId3" action="ppaction://hlinksldjump"/>
              </a:rPr>
              <a:t>明白如话</a:t>
            </a:r>
            <a:r>
              <a:rPr lang="en-US" altLang="zh-CN" sz="3200" u="none" dirty="0">
                <a:latin typeface="Arial" panose="020B0604020202020204" pitchFamily="34" charset="0"/>
              </a:rPr>
              <a:t>_</a:t>
            </a:r>
            <a:r>
              <a:rPr lang="zh-CN" altLang="en-US" sz="3200" u="none" dirty="0">
                <a:latin typeface="Arial" panose="020B0604020202020204" pitchFamily="34" charset="0"/>
              </a:rPr>
              <a:t>古诗词）、</a:t>
            </a:r>
            <a:r>
              <a:rPr lang="zh-CN" altLang="en-US" sz="3200" u="none" dirty="0">
                <a:latin typeface="Arial" panose="020B0604020202020204" pitchFamily="34" charset="0"/>
                <a:hlinkClick r:id="rId4" action="ppaction://hlinksldjump"/>
              </a:rPr>
              <a:t>有生活（乡土）气息</a:t>
            </a:r>
            <a:r>
              <a:rPr lang="zh-CN" altLang="en-US" sz="3200" u="none" dirty="0">
                <a:latin typeface="Arial" panose="020B0604020202020204" pitchFamily="34" charset="0"/>
              </a:rPr>
              <a:t>（</a:t>
            </a:r>
            <a:r>
              <a:rPr lang="zh-CN" altLang="en-US" sz="2800" u="none" dirty="0">
                <a:latin typeface="Arial" panose="020B0604020202020204" pitchFamily="34" charset="0"/>
              </a:rPr>
              <a:t>活泼生动  老舍，孙犁，贾平凹</a:t>
            </a:r>
            <a:r>
              <a:rPr lang="zh-CN" altLang="en-US" sz="3200" u="none" dirty="0">
                <a:latin typeface="Arial" panose="020B0604020202020204" pitchFamily="34" charset="0"/>
              </a:rPr>
              <a:t>）、</a:t>
            </a:r>
            <a:r>
              <a:rPr lang="zh-CN" altLang="en-US" sz="3200" u="none" dirty="0">
                <a:latin typeface="Arial" panose="020B0604020202020204" pitchFamily="34" charset="0"/>
                <a:hlinkClick r:id="rId5" action="ppaction://hlinksldjump"/>
              </a:rPr>
              <a:t>使用方言</a:t>
            </a:r>
            <a:r>
              <a:rPr lang="zh-CN" altLang="en-US" sz="3200" u="none" dirty="0">
                <a:latin typeface="Arial" panose="020B0604020202020204" pitchFamily="34" charset="0"/>
              </a:rPr>
              <a:t>、</a:t>
            </a:r>
            <a:r>
              <a:rPr lang="zh-CN" altLang="en-US" sz="3200" u="none" dirty="0">
                <a:latin typeface="Arial" panose="020B0604020202020204" pitchFamily="34" charset="0"/>
                <a:hlinkClick r:id="rId6" action="ppaction://hlinksldjump"/>
              </a:rPr>
              <a:t>口语化</a:t>
            </a:r>
            <a:r>
              <a:rPr lang="zh-CN" altLang="en-US" sz="3200" u="none" dirty="0">
                <a:latin typeface="Arial" panose="020B0604020202020204" pitchFamily="34" charset="0"/>
              </a:rPr>
              <a:t>（老舍，贾平凹，赵树理）、</a:t>
            </a:r>
            <a:r>
              <a:rPr lang="zh-CN" altLang="en-US" sz="3200" u="none" dirty="0">
                <a:latin typeface="Arial" panose="020B0604020202020204" pitchFamily="34" charset="0"/>
                <a:hlinkClick r:id="rId7" action="ppaction://hlinksldjump"/>
              </a:rPr>
              <a:t>清新自然</a:t>
            </a:r>
            <a:r>
              <a:rPr lang="zh-CN" altLang="en-US" sz="3200" u="none" dirty="0">
                <a:latin typeface="Arial" panose="020B0604020202020204" pitchFamily="34" charset="0"/>
              </a:rPr>
              <a:t>（王维，沈从文）、</a:t>
            </a:r>
            <a:r>
              <a:rPr lang="zh-CN" altLang="en-US" sz="3200" u="none" dirty="0">
                <a:latin typeface="Arial" panose="020B0604020202020204" pitchFamily="34" charset="0"/>
                <a:hlinkClick r:id="rId8" action="ppaction://hlinksldjump"/>
              </a:rPr>
              <a:t>幽默风趣</a:t>
            </a:r>
            <a:r>
              <a:rPr lang="zh-CN" altLang="en-US" sz="3200" u="none" dirty="0">
                <a:latin typeface="Arial" panose="020B0604020202020204" pitchFamily="34" charset="0"/>
              </a:rPr>
              <a:t>（钱钟书，梁实秋）、</a:t>
            </a:r>
            <a:r>
              <a:rPr lang="zh-CN" altLang="en-US" sz="3200" u="none" dirty="0">
                <a:latin typeface="Arial" panose="020B0604020202020204" pitchFamily="34" charset="0"/>
                <a:hlinkClick r:id="rId9" action="ppaction://hlinksldjump"/>
              </a:rPr>
              <a:t>富有文采</a:t>
            </a:r>
            <a:r>
              <a:rPr lang="zh-CN" altLang="en-US" sz="3200" u="none" dirty="0">
                <a:latin typeface="Arial" panose="020B0604020202020204" pitchFamily="34" charset="0"/>
              </a:rPr>
              <a:t>（形象生动传神）（刘亮程）、</a:t>
            </a:r>
            <a:r>
              <a:rPr lang="zh-CN" altLang="en-US" sz="3200" u="none" dirty="0">
                <a:latin typeface="Arial" panose="020B0604020202020204" pitchFamily="34" charset="0"/>
                <a:hlinkClick r:id="rId10" action="ppaction://hlinksldjump"/>
              </a:rPr>
              <a:t>华美</a:t>
            </a:r>
            <a:r>
              <a:rPr lang="zh-CN" altLang="en-US" sz="3200" u="none" dirty="0">
                <a:latin typeface="Arial" panose="020B0604020202020204" pitchFamily="34" charset="0"/>
              </a:rPr>
              <a:t>、</a:t>
            </a:r>
            <a:r>
              <a:rPr lang="zh-CN" altLang="en-US" sz="3200" u="none" dirty="0">
                <a:latin typeface="Arial" panose="020B0604020202020204" pitchFamily="34" charset="0"/>
                <a:hlinkClick r:id="rId11" action="ppaction://hlinksldjump"/>
              </a:rPr>
              <a:t>绮丽浓艳</a:t>
            </a:r>
            <a:r>
              <a:rPr lang="zh-CN" altLang="en-US" sz="3200" u="none" dirty="0">
                <a:latin typeface="Arial" panose="020B0604020202020204" pitchFamily="34" charset="0"/>
              </a:rPr>
              <a:t>（香艳）（温庭筠，张爱玲，毕淑敏）、</a:t>
            </a:r>
            <a:r>
              <a:rPr lang="zh-CN" altLang="en-US" sz="3200" u="none" dirty="0">
                <a:latin typeface="Arial" panose="020B0604020202020204" pitchFamily="34" charset="0"/>
                <a:hlinkClick r:id="rId12" action="ppaction://hlinksldjump"/>
              </a:rPr>
              <a:t>典雅庄重</a:t>
            </a:r>
            <a:r>
              <a:rPr lang="zh-CN" altLang="en-US" sz="3200" u="none" dirty="0">
                <a:latin typeface="Arial" panose="020B0604020202020204" pitchFamily="34" charset="0"/>
              </a:rPr>
              <a:t>（丰子恺）、</a:t>
            </a:r>
            <a:r>
              <a:rPr lang="zh-CN" altLang="en-US" sz="3200" u="none" dirty="0">
                <a:latin typeface="Arial" panose="020B0604020202020204" pitchFamily="34" charset="0"/>
                <a:hlinkClick r:id="rId13" action="ppaction://hlinksldjump"/>
              </a:rPr>
              <a:t>闲适冲淡</a:t>
            </a:r>
            <a:r>
              <a:rPr lang="zh-CN" altLang="en-US" sz="3200" u="none" dirty="0">
                <a:latin typeface="Arial" panose="020B0604020202020204" pitchFamily="34" charset="0"/>
              </a:rPr>
              <a:t>（丰子恺，周作人，林语堂）、简洁凝练、</a:t>
            </a:r>
            <a:r>
              <a:rPr lang="zh-CN" altLang="en-US" sz="3200" u="none" dirty="0">
                <a:latin typeface="Arial" panose="020B0604020202020204" pitchFamily="34" charset="0"/>
                <a:hlinkClick r:id="rId10" action="ppaction://hlinksldjump"/>
              </a:rPr>
              <a:t>含蓄蕴藉</a:t>
            </a:r>
            <a:r>
              <a:rPr lang="zh-CN" altLang="en-US" sz="3200" u="none" dirty="0">
                <a:latin typeface="Arial" panose="020B0604020202020204" pitchFamily="34" charset="0"/>
              </a:rPr>
              <a:t>（</a:t>
            </a:r>
            <a:r>
              <a:rPr lang="zh-CN" altLang="en-US" sz="2800" u="none" dirty="0">
                <a:latin typeface="Arial" panose="020B0604020202020204" pitchFamily="34" charset="0"/>
              </a:rPr>
              <a:t>含蓄不显露，李商隐</a:t>
            </a:r>
            <a:r>
              <a:rPr lang="zh-CN" altLang="en-US" sz="3200" u="none" dirty="0">
                <a:latin typeface="Arial" panose="020B0604020202020204" pitchFamily="34" charset="0"/>
              </a:rPr>
              <a:t>）、</a:t>
            </a:r>
            <a:r>
              <a:rPr lang="zh-CN" altLang="en-US" sz="3200" u="none" dirty="0">
                <a:latin typeface="Arial" panose="020B0604020202020204" pitchFamily="34" charset="0"/>
                <a:hlinkClick r:id="rId14" action="ppaction://hlinksldjump"/>
              </a:rPr>
              <a:t>豪放（奔放）不羁</a:t>
            </a:r>
            <a:r>
              <a:rPr lang="zh-CN" altLang="en-US" sz="3200" u="none" dirty="0">
                <a:latin typeface="Arial" panose="020B0604020202020204" pitchFamily="34" charset="0"/>
              </a:rPr>
              <a:t>、</a:t>
            </a:r>
            <a:r>
              <a:rPr lang="zh-CN" altLang="en-US" sz="3200" u="none" dirty="0">
                <a:latin typeface="Arial" panose="020B0604020202020204" pitchFamily="34" charset="0"/>
                <a:hlinkClick r:id="rId15" action="ppaction://hlinksldjump"/>
              </a:rPr>
              <a:t>沉郁顿挫</a:t>
            </a:r>
            <a:r>
              <a:rPr lang="zh-CN" altLang="en-US" sz="3200" u="none" dirty="0">
                <a:latin typeface="Arial" panose="020B0604020202020204" pitchFamily="34" charset="0"/>
              </a:rPr>
              <a:t>、</a:t>
            </a:r>
            <a:r>
              <a:rPr lang="zh-CN" altLang="en-US" sz="3200" u="none" dirty="0">
                <a:latin typeface="Arial" panose="020B0604020202020204" pitchFamily="34" charset="0"/>
                <a:hlinkClick r:id="rId16" action="ppaction://hlinksldjump"/>
              </a:rPr>
              <a:t>富有哲理</a:t>
            </a:r>
            <a:r>
              <a:rPr lang="zh-CN" altLang="en-US" sz="3200" u="none" dirty="0">
                <a:latin typeface="Arial" panose="020B0604020202020204" pitchFamily="34" charset="0"/>
              </a:rPr>
              <a:t>（</a:t>
            </a:r>
            <a:r>
              <a:rPr lang="zh-CN" altLang="en-US" sz="2800" u="none" dirty="0">
                <a:latin typeface="Arial" panose="020B0604020202020204" pitchFamily="34" charset="0"/>
              </a:rPr>
              <a:t>周国平</a:t>
            </a:r>
            <a:r>
              <a:rPr lang="zh-CN" altLang="en-US" sz="3200" u="none" dirty="0">
                <a:latin typeface="Arial" panose="020B0604020202020204" pitchFamily="34" charset="0"/>
              </a:rPr>
              <a:t>）、</a:t>
            </a:r>
            <a:r>
              <a:rPr lang="zh-CN" altLang="en-US" sz="3200" u="none" dirty="0">
                <a:latin typeface="Arial" panose="020B0604020202020204" pitchFamily="34" charset="0"/>
                <a:hlinkClick r:id="rId17" action="ppaction://hlinksldjump"/>
              </a:rPr>
              <a:t>犀利深刻</a:t>
            </a:r>
            <a:r>
              <a:rPr lang="zh-CN" altLang="en-US" sz="3200" u="none" dirty="0">
                <a:latin typeface="Arial" panose="020B0604020202020204" pitchFamily="34" charset="0"/>
              </a:rPr>
              <a:t>、</a:t>
            </a:r>
            <a:r>
              <a:rPr lang="zh-CN" altLang="en-US" sz="3200" u="none" dirty="0">
                <a:latin typeface="Arial" panose="020B0604020202020204" pitchFamily="34" charset="0"/>
                <a:hlinkClick r:id="rId18" action="ppaction://hlinksldjump"/>
              </a:rPr>
              <a:t>调侃戏谑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6724650" y="5552440"/>
            <a:ext cx="2419350" cy="1323975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8275" name="椭圆 2358274">
            <a:hlinkClick r:id="rId2" action="ppaction://hlinksldjump"/>
          </p:cNvPr>
          <p:cNvSpPr/>
          <p:nvPr/>
        </p:nvSpPr>
        <p:spPr>
          <a:xfrm>
            <a:off x="8893175" y="6453188"/>
            <a:ext cx="250825" cy="144462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2358276" name="图片 235827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273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8277" name="文本框 2358276"/>
          <p:cNvSpPr txBox="1"/>
          <p:nvPr/>
        </p:nvSpPr>
        <p:spPr>
          <a:xfrm>
            <a:off x="1527175" y="6256338"/>
            <a:ext cx="467106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u="none" dirty="0">
                <a:latin typeface="Arial" panose="020B0604020202020204" pitchFamily="34" charset="0"/>
              </a:rPr>
              <a:t>旁征博引  钱钟书</a:t>
            </a:r>
            <a:r>
              <a:rPr lang="en-US" altLang="zh-CN" sz="2800" u="none" dirty="0">
                <a:latin typeface="Arial" panose="020B0604020202020204" pitchFamily="34" charset="0"/>
              </a:rPr>
              <a:t>《</a:t>
            </a:r>
            <a:r>
              <a:rPr lang="zh-CN" altLang="en-US" sz="2800" u="none" dirty="0">
                <a:latin typeface="Arial" panose="020B0604020202020204" pitchFamily="34" charset="0"/>
              </a:rPr>
              <a:t>管锥编</a:t>
            </a:r>
            <a:r>
              <a:rPr lang="en-US" altLang="zh-CN" sz="2800" u="none">
                <a:latin typeface="Arial" panose="020B0604020202020204" pitchFamily="34" charset="0"/>
              </a:rPr>
              <a:t>》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9298" name="椭圆 2359297">
            <a:hlinkClick r:id="rId2" action="ppaction://hlinksldjump"/>
          </p:cNvPr>
          <p:cNvSpPr/>
          <p:nvPr/>
        </p:nvSpPr>
        <p:spPr>
          <a:xfrm>
            <a:off x="8893175" y="6453188"/>
            <a:ext cx="250825" cy="144462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9300" name="文本框 2359299"/>
          <p:cNvSpPr txBox="1"/>
          <p:nvPr/>
        </p:nvSpPr>
        <p:spPr>
          <a:xfrm>
            <a:off x="0" y="0"/>
            <a:ext cx="9144000" cy="5035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u="none" dirty="0">
                <a:latin typeface="Arial" panose="020B0604020202020204" pitchFamily="34" charset="0"/>
              </a:rPr>
              <a:t>2012</a:t>
            </a:r>
            <a:r>
              <a:rPr lang="zh-CN" altLang="en-US" sz="3600" u="none" dirty="0">
                <a:latin typeface="Arial" panose="020B0604020202020204" pitchFamily="34" charset="0"/>
              </a:rPr>
              <a:t>福建卷  一般实用类</a:t>
            </a:r>
            <a:r>
              <a:rPr lang="en-US" altLang="zh-CN" sz="3600" u="none" dirty="0">
                <a:latin typeface="Arial" panose="020B0604020202020204" pitchFamily="34" charset="0"/>
              </a:rPr>
              <a:t>《</a:t>
            </a:r>
            <a:r>
              <a:rPr lang="zh-CN" altLang="en-US" sz="3600" u="none" dirty="0">
                <a:latin typeface="Arial" panose="020B0604020202020204" pitchFamily="34" charset="0"/>
              </a:rPr>
              <a:t>蟋蟀之话</a:t>
            </a:r>
            <a:r>
              <a:rPr lang="en-US" altLang="zh-CN" sz="3600" u="none">
                <a:latin typeface="Arial" panose="020B0604020202020204" pitchFamily="34" charset="0"/>
              </a:rPr>
              <a:t>》</a:t>
            </a:r>
          </a:p>
          <a:p>
            <a:r>
              <a:rPr lang="en-US" altLang="zh-CN" sz="3600" u="none" dirty="0">
                <a:latin typeface="Arial" panose="020B0604020202020204" pitchFamily="34" charset="0"/>
              </a:rPr>
              <a:t>       </a:t>
            </a:r>
            <a:r>
              <a:rPr lang="zh-CN" altLang="en-US" sz="3600" u="none" dirty="0">
                <a:latin typeface="Arial" panose="020B0604020202020204" pitchFamily="34" charset="0"/>
              </a:rPr>
              <a:t>无论鸟类、螽</a:t>
            </a:r>
            <a:r>
              <a:rPr lang="zh-CN" altLang="zh-CN" sz="3600" u="none" dirty="0">
                <a:latin typeface="Arial" panose="020B0604020202020204" pitchFamily="34" charset="0"/>
              </a:rPr>
              <a:t>zhōng</a:t>
            </a:r>
            <a:r>
              <a:rPr lang="zh-CN" altLang="en-US" sz="3600" u="none" dirty="0">
                <a:latin typeface="Arial" panose="020B0604020202020204" pitchFamily="34" charset="0"/>
              </a:rPr>
              <a:t>斯或蟋蟀，能鸣只有雄，雌是不能鸣的。这全是性的现象，雄以鸣音诱雌。它们的鸣，和南欧人在恋人窗外所奏的夜曲同是哀切的恋歌。蟋蟀是有耳朵的，说也奇怪，蟋蟀的耳朵不在头部，倒在脚上</a:t>
            </a:r>
            <a:r>
              <a:rPr lang="en-US" altLang="zh-CN" sz="3600" u="none">
                <a:latin typeface="Arial" panose="020B0604020202020204" pitchFamily="34" charset="0"/>
              </a:rPr>
              <a:t>……</a:t>
            </a:r>
            <a:r>
              <a:rPr lang="zh-CN" altLang="en-US" sz="3600" u="none" dirty="0">
                <a:latin typeface="Arial" panose="020B0604020202020204" pitchFamily="34" charset="0"/>
              </a:rPr>
              <a:t>它们用了这“脚耳”来听对手的情话。石块或落叶丛中是它们的生活的舞台，它们在这里恋爱，产卵，以至于死。</a:t>
            </a:r>
            <a:endParaRPr lang="zh-CN" altLang="en-US" sz="3600" u="none">
              <a:latin typeface="Arial" panose="020B0604020202020204" pitchFamily="34" charset="0"/>
            </a:endParaRPr>
          </a:p>
        </p:txBody>
      </p:sp>
      <p:sp>
        <p:nvSpPr>
          <p:cNvPr id="2359301" name="圆角矩形标注 2359300"/>
          <p:cNvSpPr/>
          <p:nvPr/>
        </p:nvSpPr>
        <p:spPr>
          <a:xfrm>
            <a:off x="3563938" y="5013325"/>
            <a:ext cx="4681537" cy="1728788"/>
          </a:xfrm>
          <a:prstGeom prst="wedgeRoundRectCallout">
            <a:avLst>
              <a:gd name="adj1" fmla="val -37148"/>
              <a:gd name="adj2" fmla="val -83884"/>
              <a:gd name="adj3" fmla="val 16667"/>
            </a:avLst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sz="3200" u="none" dirty="0">
                <a:solidFill>
                  <a:srgbClr val="000000"/>
                </a:solidFill>
                <a:latin typeface="Arial" panose="020B0604020202020204" pitchFamily="34" charset="0"/>
              </a:rPr>
              <a:t>语言生动，善于运用比喻、拟人的手法生动地说明对象的特征。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35930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59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9301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7490" name="文本框 2367489"/>
          <p:cNvSpPr txBox="1"/>
          <p:nvPr/>
        </p:nvSpPr>
        <p:spPr>
          <a:xfrm>
            <a:off x="0" y="0"/>
            <a:ext cx="9144000" cy="6683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u="none" dirty="0">
                <a:latin typeface="Arial" panose="020B0604020202020204" pitchFamily="34" charset="0"/>
              </a:rPr>
              <a:t> 2009</a:t>
            </a:r>
            <a:r>
              <a:rPr lang="zh-CN" altLang="en-US" sz="3600" u="none" dirty="0">
                <a:latin typeface="Arial" panose="020B0604020202020204" pitchFamily="34" charset="0"/>
              </a:rPr>
              <a:t>年湖北卷</a:t>
            </a:r>
            <a:r>
              <a:rPr lang="en-US" altLang="zh-CN" sz="3600" u="none" dirty="0">
                <a:latin typeface="Arial" panose="020B0604020202020204" pitchFamily="34" charset="0"/>
              </a:rPr>
              <a:t>《</a:t>
            </a:r>
            <a:r>
              <a:rPr lang="zh-CN" altLang="en-US" sz="3600" u="none" dirty="0">
                <a:latin typeface="Arial" panose="020B0604020202020204" pitchFamily="34" charset="0"/>
              </a:rPr>
              <a:t>书房的窗子</a:t>
            </a:r>
            <a:r>
              <a:rPr lang="en-US" altLang="zh-CN" sz="3600" u="none" dirty="0">
                <a:latin typeface="Arial" panose="020B0604020202020204" pitchFamily="34" charset="0"/>
              </a:rPr>
              <a:t>》</a:t>
            </a:r>
            <a:r>
              <a:rPr lang="zh-CN" altLang="en-US" sz="3600" u="none" dirty="0">
                <a:latin typeface="Arial" panose="020B0604020202020204" pitchFamily="34" charset="0"/>
              </a:rPr>
              <a:t>杨振声</a:t>
            </a:r>
          </a:p>
          <a:p>
            <a:r>
              <a:rPr lang="zh-CN" altLang="en-US" sz="3600" u="none" dirty="0">
                <a:latin typeface="Arial" panose="020B0604020202020204" pitchFamily="34" charset="0"/>
              </a:rPr>
              <a:t>       </a:t>
            </a:r>
            <a:r>
              <a:rPr lang="zh-CN" altLang="zh-CN" sz="3600" u="none" dirty="0">
                <a:latin typeface="Arial" panose="020B0604020202020204" pitchFamily="34" charset="0"/>
              </a:rPr>
              <a:t>④至于拿月光与日光比，我当然更喜欢月光。在月光下，人是那般隐藏，天宇是那般的素净。现实的世界退缩了，想象的世界放大了。我们想象的放大，不也就是我们人格的放大？放大到感染一切时，整个的世界也因而富有情思了。“疏影横斜水清浅，暗香浮动月黄昏”比之“晴雪梅花”更为空灵，更为生动；“无情有恨何人见，月亮风清欲堕时”比之“枝头春意”更富深情与幽思；而“宿妆残粉未明天，总立昭阳花树边”也比“水晶帘下看梳头”更动人怜惜之情。</a:t>
            </a:r>
            <a:endParaRPr lang="zh-CN" altLang="en-US" sz="3600" u="none">
              <a:latin typeface="Arial" panose="020B0604020202020204" pitchFamily="34" charset="0"/>
            </a:endParaRPr>
          </a:p>
        </p:txBody>
      </p:sp>
      <p:sp>
        <p:nvSpPr>
          <p:cNvPr id="2367492" name="圆角矩形标注 2367491"/>
          <p:cNvSpPr/>
          <p:nvPr/>
        </p:nvSpPr>
        <p:spPr>
          <a:xfrm>
            <a:off x="0" y="5257800"/>
            <a:ext cx="9144000" cy="1600200"/>
          </a:xfrm>
          <a:prstGeom prst="wedgeRoundRectCallout">
            <a:avLst>
              <a:gd name="adj1" fmla="val -16963"/>
              <a:gd name="adj2" fmla="val -86509"/>
              <a:gd name="adj3" fmla="val 16667"/>
            </a:avLst>
          </a:prstGeom>
          <a:solidFill>
            <a:srgbClr val="BBE0E3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sz="3200" u="none" err="1">
                <a:solidFill>
                  <a:srgbClr val="000000"/>
                </a:solidFill>
                <a:latin typeface="宋体" panose="02010600030101010101" pitchFamily="2" charset="-122"/>
              </a:rPr>
              <a:t>多处直接引用了古典诗文名句，如“晨光之熹微”“残夜水明楼”“明月照积雪”，使语言具有古典韵味</a:t>
            </a:r>
            <a:r>
              <a:rPr lang="en-US" altLang="en-US" sz="3200" u="none">
                <a:solidFill>
                  <a:srgbClr val="000000"/>
                </a:solidFill>
                <a:latin typeface="宋体" panose="02010600030101010101" pitchFamily="2" charset="-122"/>
              </a:rPr>
              <a:t>。)</a:t>
            </a:r>
          </a:p>
        </p:txBody>
      </p:sp>
      <p:sp>
        <p:nvSpPr>
          <p:cNvPr id="2367493" name="椭圆 2367492">
            <a:hlinkClick r:id="rId2" action="ppaction://hlinksldjump"/>
          </p:cNvPr>
          <p:cNvSpPr/>
          <p:nvPr/>
        </p:nvSpPr>
        <p:spPr>
          <a:xfrm>
            <a:off x="8893175" y="6453188"/>
            <a:ext cx="250825" cy="144462"/>
          </a:xfrm>
          <a:prstGeom prst="ellipse">
            <a:avLst/>
          </a:prstGeom>
          <a:solidFill>
            <a:srgbClr val="3399FF"/>
          </a:solidFill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7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36749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67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67492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8514" name="文本框 2368513"/>
          <p:cNvSpPr txBox="1"/>
          <p:nvPr/>
        </p:nvSpPr>
        <p:spPr>
          <a:xfrm>
            <a:off x="0" y="0"/>
            <a:ext cx="9144000" cy="4721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000" u="none" dirty="0">
                <a:latin typeface="Arial" panose="020B0604020202020204" pitchFamily="34" charset="0"/>
              </a:rPr>
              <a:t> 2009</a:t>
            </a:r>
            <a:r>
              <a:rPr lang="zh-CN" altLang="en-US" sz="4000" u="none" dirty="0">
                <a:latin typeface="Arial" panose="020B0604020202020204" pitchFamily="34" charset="0"/>
              </a:rPr>
              <a:t>年湖北卷</a:t>
            </a:r>
            <a:r>
              <a:rPr lang="en-US" altLang="zh-CN" sz="4000" u="none" dirty="0">
                <a:latin typeface="Arial" panose="020B0604020202020204" pitchFamily="34" charset="0"/>
              </a:rPr>
              <a:t>《</a:t>
            </a:r>
            <a:r>
              <a:rPr lang="zh-CN" altLang="en-US" sz="4000" u="none" dirty="0">
                <a:latin typeface="Arial" panose="020B0604020202020204" pitchFamily="34" charset="0"/>
              </a:rPr>
              <a:t>书房的窗子</a:t>
            </a:r>
            <a:r>
              <a:rPr lang="en-US" altLang="zh-CN" sz="4000" u="none" dirty="0">
                <a:latin typeface="Arial" panose="020B0604020202020204" pitchFamily="34" charset="0"/>
              </a:rPr>
              <a:t>》</a:t>
            </a:r>
            <a:r>
              <a:rPr lang="zh-CN" altLang="en-US" sz="4000" u="none" dirty="0">
                <a:latin typeface="Arial" panose="020B0604020202020204" pitchFamily="34" charset="0"/>
              </a:rPr>
              <a:t>杨振声</a:t>
            </a:r>
          </a:p>
          <a:p>
            <a:r>
              <a:rPr lang="zh-CN" altLang="en-US" sz="4400" u="none" dirty="0">
                <a:latin typeface="Arial" panose="020B0604020202020204" pitchFamily="34" charset="0"/>
              </a:rPr>
              <a:t>      </a:t>
            </a:r>
            <a:r>
              <a:rPr lang="zh-CN" altLang="zh-CN" sz="4400" u="none" dirty="0">
                <a:latin typeface="Arial" panose="020B0604020202020204" pitchFamily="34" charset="0"/>
              </a:rPr>
              <a:t>我独喜欢北窗，那就全是光的问题了。说到光，我有一致偏向，就是不喜欢强烈的光而喜欢清淡的光，不喜欢敞开的光而喜欢隐约的光，不喜欢直接的光而喜欢反射的光。</a:t>
            </a:r>
            <a:endParaRPr lang="zh-CN" altLang="en-US" sz="4400" u="none">
              <a:latin typeface="Arial" panose="020B0604020202020204" pitchFamily="34" charset="0"/>
            </a:endParaRPr>
          </a:p>
        </p:txBody>
      </p:sp>
      <p:sp>
        <p:nvSpPr>
          <p:cNvPr id="2368515" name="圆角矩形标注 2368514"/>
          <p:cNvSpPr/>
          <p:nvPr/>
        </p:nvSpPr>
        <p:spPr>
          <a:xfrm>
            <a:off x="0" y="5373688"/>
            <a:ext cx="9144000" cy="1123950"/>
          </a:xfrm>
          <a:prstGeom prst="wedgeRoundRectCallout">
            <a:avLst>
              <a:gd name="adj1" fmla="val -16963"/>
              <a:gd name="adj2" fmla="val -101977"/>
              <a:gd name="adj3" fmla="val 16667"/>
            </a:avLst>
          </a:prstGeom>
          <a:solidFill>
            <a:srgbClr val="BBE0E3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3200" u="none" dirty="0" err="1">
                <a:solidFill>
                  <a:srgbClr val="000000"/>
                </a:solidFill>
                <a:latin typeface="宋体" panose="02010600030101010101" pitchFamily="2" charset="-122"/>
              </a:rPr>
              <a:t>使用排比，如接连使用了三个“不喜欢</a:t>
            </a:r>
            <a:r>
              <a:rPr lang="en-US" altLang="zh-CN" sz="3200" u="none" dirty="0" err="1">
                <a:solidFill>
                  <a:srgbClr val="000000"/>
                </a:solidFill>
                <a:latin typeface="宋体" panose="02010600030101010101" pitchFamily="2" charset="-122"/>
              </a:rPr>
              <a:t>……</a:t>
            </a:r>
            <a:r>
              <a:rPr lang="zh-CN" altLang="en-US" sz="3200" u="none" dirty="0" err="1">
                <a:solidFill>
                  <a:srgbClr val="000000"/>
                </a:solidFill>
                <a:latin typeface="宋体" panose="02010600030101010101" pitchFamily="2" charset="-122"/>
              </a:rPr>
              <a:t>喜欢</a:t>
            </a:r>
            <a:r>
              <a:rPr lang="en-US" altLang="zh-CN" sz="3200" u="none" dirty="0" err="1">
                <a:solidFill>
                  <a:srgbClr val="000000"/>
                </a:solidFill>
                <a:latin typeface="宋体" panose="02010600030101010101" pitchFamily="2" charset="-122"/>
              </a:rPr>
              <a:t>……”</a:t>
            </a:r>
            <a:r>
              <a:rPr lang="zh-CN" altLang="en-US" sz="3200" u="none" dirty="0" err="1">
                <a:solidFill>
                  <a:srgbClr val="000000"/>
                </a:solidFill>
                <a:latin typeface="宋体" panose="02010600030101010101" pitchFamily="2" charset="-122"/>
              </a:rPr>
              <a:t>，显得整齐、工整、典雅</a:t>
            </a:r>
            <a:r>
              <a:rPr lang="zh-CN" altLang="en-US" sz="3200" u="none">
                <a:solidFill>
                  <a:srgbClr val="000000"/>
                </a:solidFill>
                <a:latin typeface="宋体" panose="02010600030101010101" pitchFamily="2" charset="-122"/>
              </a:rPr>
              <a:t>。</a:t>
            </a:r>
          </a:p>
        </p:txBody>
      </p:sp>
      <p:sp>
        <p:nvSpPr>
          <p:cNvPr id="2368516" name="椭圆 2368515">
            <a:hlinkClick r:id="rId2" action="ppaction://hlinksldjump"/>
          </p:cNvPr>
          <p:cNvSpPr/>
          <p:nvPr/>
        </p:nvSpPr>
        <p:spPr>
          <a:xfrm>
            <a:off x="8893175" y="6453188"/>
            <a:ext cx="250825" cy="144462"/>
          </a:xfrm>
          <a:prstGeom prst="ellipse">
            <a:avLst/>
          </a:prstGeom>
          <a:solidFill>
            <a:srgbClr val="3399FF"/>
          </a:solidFill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8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3685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68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6851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0323" name="文本框 2360322"/>
          <p:cNvSpPr txBox="1"/>
          <p:nvPr/>
        </p:nvSpPr>
        <p:spPr>
          <a:xfrm>
            <a:off x="0" y="0"/>
            <a:ext cx="9144000" cy="6985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u="none" dirty="0">
                <a:latin typeface="Arial" panose="020B0604020202020204" pitchFamily="34" charset="0"/>
              </a:rPr>
              <a:t>2009</a:t>
            </a:r>
            <a:r>
              <a:rPr lang="zh-CN" altLang="en-US" sz="3600" u="none" dirty="0">
                <a:latin typeface="Arial" panose="020B0604020202020204" pitchFamily="34" charset="0"/>
              </a:rPr>
              <a:t>年湖北卷</a:t>
            </a:r>
            <a:r>
              <a:rPr lang="en-US" altLang="zh-CN" sz="3600" u="none" dirty="0">
                <a:latin typeface="Arial" panose="020B0604020202020204" pitchFamily="34" charset="0"/>
              </a:rPr>
              <a:t>《</a:t>
            </a:r>
            <a:r>
              <a:rPr lang="zh-CN" altLang="en-US" sz="3600" u="none" dirty="0">
                <a:latin typeface="Arial" panose="020B0604020202020204" pitchFamily="34" charset="0"/>
              </a:rPr>
              <a:t>书房的窗子</a:t>
            </a:r>
            <a:r>
              <a:rPr lang="en-US" altLang="zh-CN" sz="3600" u="none" dirty="0">
                <a:latin typeface="Arial" panose="020B0604020202020204" pitchFamily="34" charset="0"/>
              </a:rPr>
              <a:t>》</a:t>
            </a:r>
            <a:r>
              <a:rPr lang="zh-CN" altLang="en-US" sz="3600" u="none" dirty="0">
                <a:latin typeface="Arial" panose="020B0604020202020204" pitchFamily="34" charset="0"/>
              </a:rPr>
              <a:t>杨振声</a:t>
            </a:r>
          </a:p>
          <a:p>
            <a:r>
              <a:rPr lang="zh-CN" altLang="en-US" sz="3600" u="none" dirty="0">
                <a:latin typeface="Arial" panose="020B0604020202020204" pitchFamily="34" charset="0"/>
              </a:rPr>
              <a:t>      </a:t>
            </a:r>
            <a:r>
              <a:rPr lang="zh-CN" altLang="zh-CN" sz="3600" u="none" dirty="0">
                <a:latin typeface="Arial" panose="020B0604020202020204" pitchFamily="34" charset="0"/>
              </a:rPr>
              <a:t>③不错，特别是雪的反光。在太阳下是那样霸道，而在月光下却又这般温柔。其实，雪的反光在阴阴天宇下，也满有风趣。特别是新雪的早晨，你一醒来全不知道昨宵降了一夜的雪，只看从纸窗透进满室的虚白，便与平时不同，那白中透出银色的清晖，温润而匀净，使屋子里平添一番恬静的滋味，</a:t>
            </a:r>
            <a:r>
              <a:rPr lang="zh-CN" altLang="zh-CN" sz="3200" u="none" dirty="0">
                <a:latin typeface="Arial" panose="020B0604020202020204" pitchFamily="34" charset="0"/>
              </a:rPr>
              <a:t>披衣起床且不看雪，先掏开那尚未睡醒的炉子，那屋里顿然煦暖。然后再从容揭开窗帘一看，满目皓洁，庭前的枝枝都压垂到地角上了，望望天，还是阴阴的，那就准知道这一天你的屋子会比平常更幽静。</a:t>
            </a:r>
            <a:r>
              <a:rPr lang="zh-CN" altLang="en-US" sz="3200" u="none" dirty="0">
                <a:latin typeface="Arial" panose="020B0604020202020204" pitchFamily="34" charset="0"/>
              </a:rPr>
              <a:t>       </a:t>
            </a:r>
            <a:endParaRPr lang="zh-CN" altLang="en-US" sz="3200" u="none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5442" name="文本框 2365441"/>
          <p:cNvSpPr txBox="1"/>
          <p:nvPr/>
        </p:nvSpPr>
        <p:spPr>
          <a:xfrm>
            <a:off x="0" y="0"/>
            <a:ext cx="9144000" cy="6134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u="none" dirty="0">
                <a:latin typeface="Arial" panose="020B0604020202020204" pitchFamily="34" charset="0"/>
              </a:rPr>
              <a:t>       </a:t>
            </a:r>
            <a:r>
              <a:rPr lang="zh-CN" altLang="zh-CN" sz="3600" u="none" dirty="0">
                <a:latin typeface="Arial" panose="020B0604020202020204" pitchFamily="34" charset="0"/>
              </a:rPr>
              <a:t>④至于拿月光与日光比，我当然更喜欢月光。在月光下，人是那般隐藏，天宇是那般的素净。现实的世界退缩了，想象的世界放大了。我们想象的放大，不也就是我们人格的放大？放大到感染一切时，整个的世界也因而富有情思了。“疏影横斜水清浅，暗香浮动月黄昏”比之“晴雪梅花”更为空灵，更为生动；“无情有恨何人见，月亮风清欲堕时”比之“枝头春意”更富深情与幽思；而“宿妆残粉未明天，总立昭阳花树边”也比“水晶帘下看梳头”更动人怜惜之情。</a:t>
            </a:r>
            <a:endParaRPr lang="en-US" altLang="zh-CN" sz="3600" u="none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4418" name="文本框 2364417"/>
          <p:cNvSpPr txBox="1"/>
          <p:nvPr/>
        </p:nvSpPr>
        <p:spPr>
          <a:xfrm>
            <a:off x="0" y="0"/>
            <a:ext cx="9144000" cy="5934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400" u="none" dirty="0">
                <a:latin typeface="Arial" panose="020B0604020202020204" pitchFamily="34" charset="0"/>
              </a:rPr>
              <a:t>       </a:t>
            </a:r>
            <a:r>
              <a:rPr lang="zh-CN" altLang="zh-CN" sz="2400" u="none" dirty="0">
                <a:latin typeface="Arial" panose="020B0604020202020204" pitchFamily="34" charset="0"/>
              </a:rPr>
              <a:t>③不错，特别是雪的反光。在太阳下是那样霸道，而在月光下却又这般温柔。其实，雪的反光在阴阴天宇下，也满有风趣。特别是新雪的早晨，你一醒来全不知道昨宵降了一夜的雪，只看从纸窗透进满室的虚白，便与平时不同，那白中透出银色的清晖，温润而匀净，使屋子里平添一番恬静的滋味，披衣起床且不看雪，先掏开那尚未睡醒的炉子，那屋里顿然煦暖。然后再从容揭开窗帘一看，满目皓洁，庭前的枝枝都压垂到地角上了，望望天，还是阴阴的，那就准知道这一天你的屋子会比平常更幽静。</a:t>
            </a:r>
          </a:p>
          <a:p>
            <a:r>
              <a:rPr lang="en-US" altLang="zh-CN" sz="2400" u="none" dirty="0">
                <a:latin typeface="Arial" panose="020B0604020202020204" pitchFamily="34" charset="0"/>
              </a:rPr>
              <a:t>       </a:t>
            </a:r>
            <a:r>
              <a:rPr lang="zh-CN" altLang="zh-CN" sz="2400" u="none" dirty="0">
                <a:latin typeface="Arial" panose="020B0604020202020204" pitchFamily="34" charset="0"/>
              </a:rPr>
              <a:t>④至于拿月光与日光比，我当然更喜欢月光。在月光下，人是那般隐藏，天宇是那般的素净。现实的世界退缩了，想象的世界放大了。我们想象的放大，不也就是我们人格的放大？放大到感染一切时，整个的世界也因而富有情思了。“</a:t>
            </a:r>
            <a:r>
              <a:rPr lang="zh-CN" altLang="zh-CN" sz="2400" u="sng" dirty="0">
                <a:latin typeface="Arial" panose="020B0604020202020204" pitchFamily="34" charset="0"/>
              </a:rPr>
              <a:t>疏影横斜水清浅，暗香浮动月黄昏”比之“晴雪梅花”更为空灵，更为生动</a:t>
            </a:r>
            <a:r>
              <a:rPr lang="zh-CN" altLang="zh-CN" sz="2400" u="none" dirty="0">
                <a:latin typeface="Arial" panose="020B0604020202020204" pitchFamily="34" charset="0"/>
              </a:rPr>
              <a:t>；“无情有恨何人见，月亮风清欲堕时”比之“枝头春意”更富深情与幽思；而“宿妆残粉未明天，总立昭阳花树边”也比“水晶帘下看梳头”更动人怜惜之情。</a:t>
            </a:r>
            <a:endParaRPr lang="en-US" altLang="zh-CN" sz="2400" u="none">
              <a:latin typeface="Arial" panose="020B0604020202020204" pitchFamily="34" charset="0"/>
            </a:endParaRPr>
          </a:p>
        </p:txBody>
      </p:sp>
      <p:sp>
        <p:nvSpPr>
          <p:cNvPr id="2364419" name="圆角矩形标注 2364418"/>
          <p:cNvSpPr/>
          <p:nvPr/>
        </p:nvSpPr>
        <p:spPr>
          <a:xfrm>
            <a:off x="3563938" y="4221163"/>
            <a:ext cx="4968875" cy="2636837"/>
          </a:xfrm>
          <a:prstGeom prst="wedgeRoundRectCallout">
            <a:avLst>
              <a:gd name="adj1" fmla="val -45306"/>
              <a:gd name="adj2" fmla="val -59935"/>
              <a:gd name="adj3" fmla="val 16667"/>
            </a:avLst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sz="3200" u="none" dirty="0">
                <a:solidFill>
                  <a:srgbClr val="000000"/>
                </a:solidFill>
                <a:latin typeface="Arial" panose="020B0604020202020204" pitchFamily="34" charset="0"/>
              </a:rPr>
              <a:t>本文语言典雅，请以第</a:t>
            </a:r>
            <a:r>
              <a:rPr lang="en-US" altLang="zh-CN" sz="3200" u="none" dirty="0">
                <a:solidFill>
                  <a:srgbClr val="000000"/>
                </a:solidFill>
                <a:latin typeface="Arial" panose="020B0604020202020204" pitchFamily="34" charset="0"/>
              </a:rPr>
              <a:t>③④</a:t>
            </a:r>
            <a:r>
              <a:rPr lang="zh-CN" altLang="en-US" sz="3200" u="none" dirty="0">
                <a:solidFill>
                  <a:srgbClr val="000000"/>
                </a:solidFill>
                <a:latin typeface="Arial" panose="020B0604020202020204" pitchFamily="34" charset="0"/>
              </a:rPr>
              <a:t>段为例，从</a:t>
            </a:r>
            <a:r>
              <a:rPr lang="zh-CN" altLang="en-US" sz="3200" u="sng" dirty="0">
                <a:solidFill>
                  <a:srgbClr val="000000"/>
                </a:solidFill>
                <a:latin typeface="Arial" panose="020B0604020202020204" pitchFamily="34" charset="0"/>
              </a:rPr>
              <a:t>词语运用、句式选择、修辞方法</a:t>
            </a:r>
            <a:r>
              <a:rPr lang="zh-CN" altLang="en-US" sz="3200" u="none" dirty="0">
                <a:solidFill>
                  <a:srgbClr val="000000"/>
                </a:solidFill>
                <a:latin typeface="Arial" panose="020B0604020202020204" pitchFamily="34" charset="0"/>
              </a:rPr>
              <a:t>三个方面加以简要赏析（</a:t>
            </a:r>
            <a:r>
              <a:rPr lang="en-US" altLang="zh-CN" sz="3200" u="none" dirty="0">
                <a:solidFill>
                  <a:srgbClr val="000000"/>
                </a:solidFill>
                <a:latin typeface="Arial" panose="020B0604020202020204" pitchFamily="34" charset="0"/>
              </a:rPr>
              <a:t>6</a:t>
            </a:r>
            <a:r>
              <a:rPr lang="zh-CN" altLang="en-US" sz="3200" u="none" dirty="0">
                <a:solidFill>
                  <a:srgbClr val="000000"/>
                </a:solidFill>
                <a:latin typeface="Arial" panose="020B0604020202020204" pitchFamily="34" charset="0"/>
              </a:rPr>
              <a:t>分）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4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3644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64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64419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3394" name="文本框 2363393"/>
          <p:cNvSpPr txBox="1"/>
          <p:nvPr/>
        </p:nvSpPr>
        <p:spPr>
          <a:xfrm>
            <a:off x="0" y="0"/>
            <a:ext cx="9144000" cy="4965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en-US" sz="3200" u="none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17．本文语言典雅，请以第③④段为例，</a:t>
            </a:r>
            <a:r>
              <a:rPr lang="en-US" altLang="en-US" sz="3200" u="sng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从词语运用、句式选择</a:t>
            </a:r>
            <a:r>
              <a:rPr lang="en-US" altLang="en-US" sz="3200" u="sng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、</a:t>
            </a:r>
            <a:r>
              <a:rPr lang="en-US" altLang="en-US" sz="3200" u="sng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修辞方法</a:t>
            </a:r>
            <a:r>
              <a:rPr lang="en-US" altLang="en-US" sz="3200" u="none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三个方面加以简要赏析（6分）</a:t>
            </a:r>
          </a:p>
          <a:p>
            <a:r>
              <a:rPr lang="en-US" altLang="en-US" sz="3200" u="none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en-US" altLang="en-US" sz="3200" u="none" err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答案】①选用了诸如“山阴水曲</a:t>
            </a:r>
            <a:r>
              <a:rPr lang="en-US" altLang="en-US" sz="3200" u="none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en-US" altLang="zh-CN" sz="3200" u="none" dirty="0" err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en-US" altLang="en-US" sz="3200" u="none" err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隐翳</a:t>
            </a:r>
            <a:r>
              <a:rPr lang="en-US" altLang="zh-CN" sz="3200" u="none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</a:p>
          <a:p>
            <a:r>
              <a:rPr lang="en-US" altLang="en-US" sz="3200" u="none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en-US" altLang="en-US" sz="3200" u="none" err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枝叶扶疏”“清虚”“清晖”等有文言色彩的词语，格调典雅</a:t>
            </a:r>
            <a:r>
              <a:rPr lang="en-US" altLang="en-US" sz="3200" u="none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  <a:p>
            <a:r>
              <a:rPr lang="en-US" altLang="en-US" sz="3200" u="none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②</a:t>
            </a:r>
            <a:r>
              <a:rPr lang="en-US" altLang="en-US" sz="3200" u="none" err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句式上长短相间，以长句为主，且整散结合，错落有致，具有典雅之美</a:t>
            </a:r>
            <a:r>
              <a:rPr lang="en-US" altLang="en-US" sz="3200" u="none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  <a:p>
            <a:r>
              <a:rPr lang="en-US" altLang="en-US" sz="3200" u="none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③</a:t>
            </a:r>
            <a:r>
              <a:rPr lang="en-US" altLang="en-US" sz="3200" u="none" err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使用排比，如接连使用了三个“不喜欢</a:t>
            </a:r>
            <a:r>
              <a:rPr lang="en-US" altLang="en-US" sz="3200" u="none">
                <a:solidFill>
                  <a:schemeClr val="bg1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……</a:t>
            </a:r>
            <a:r>
              <a:rPr lang="en-US" altLang="en-US" sz="3200" u="none" err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喜欢</a:t>
            </a:r>
            <a:r>
              <a:rPr lang="en-US" altLang="en-US" sz="3200" u="none">
                <a:solidFill>
                  <a:schemeClr val="bg1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……</a:t>
            </a:r>
            <a:r>
              <a:rPr lang="en-US" altLang="en-US" sz="3200" u="none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”，</a:t>
            </a:r>
            <a:r>
              <a:rPr lang="en-US" altLang="en-US" sz="3200" u="none" err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显得整齐、工整、典雅</a:t>
            </a:r>
            <a:r>
              <a:rPr lang="en-US" altLang="en-US" sz="3200" u="none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  <p:sp>
        <p:nvSpPr>
          <p:cNvPr id="2363395" name="圆角矩形标注 2363394"/>
          <p:cNvSpPr/>
          <p:nvPr/>
        </p:nvSpPr>
        <p:spPr>
          <a:xfrm>
            <a:off x="0" y="2667000"/>
            <a:ext cx="9144000" cy="1905000"/>
          </a:xfrm>
          <a:prstGeom prst="wedgeRoundRectCallout">
            <a:avLst>
              <a:gd name="adj1" fmla="val -4352"/>
              <a:gd name="adj2" fmla="val -62167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sz="3200" u="none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en-US" sz="3200" u="none" err="1">
                <a:latin typeface="黑体" panose="02010609060101010101" pitchFamily="49" charset="-122"/>
                <a:ea typeface="黑体" panose="02010609060101010101" pitchFamily="49" charset="-122"/>
              </a:rPr>
              <a:t>或：在用词上使用了对比手法，如“强烈”与“清淡”“敞开”与“隐约”“中午的骄阳”与“落日的古红”等成对的词语并举，使语言繁富而典雅</a:t>
            </a:r>
            <a:r>
              <a:rPr lang="en-US" altLang="en-US" sz="3200" u="none">
                <a:latin typeface="黑体" panose="02010609060101010101" pitchFamily="49" charset="-122"/>
                <a:ea typeface="黑体" panose="02010609060101010101" pitchFamily="49" charset="-122"/>
              </a:rPr>
              <a:t>。)</a:t>
            </a:r>
            <a:endParaRPr lang="en-US" altLang="zh-CN" sz="3200" b="0" u="none">
              <a:latin typeface="Arial" panose="020B0604020202020204" pitchFamily="34" charset="0"/>
            </a:endParaRPr>
          </a:p>
        </p:txBody>
      </p:sp>
      <p:sp>
        <p:nvSpPr>
          <p:cNvPr id="2363396" name="圆角矩形标注 2363395"/>
          <p:cNvSpPr/>
          <p:nvPr/>
        </p:nvSpPr>
        <p:spPr>
          <a:xfrm>
            <a:off x="80010" y="5114290"/>
            <a:ext cx="8992235" cy="1600200"/>
          </a:xfrm>
          <a:prstGeom prst="wedgeRoundRectCallout">
            <a:avLst>
              <a:gd name="adj1" fmla="val -14801"/>
              <a:gd name="adj2" fmla="val -86509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sz="3200" u="none">
                <a:latin typeface="宋体" panose="02010600030101010101" pitchFamily="2" charset="-122"/>
              </a:rPr>
              <a:t>(</a:t>
            </a:r>
            <a:r>
              <a:rPr lang="en-US" altLang="en-US" sz="3200" u="none" err="1">
                <a:latin typeface="宋体" panose="02010600030101010101" pitchFamily="2" charset="-122"/>
              </a:rPr>
              <a:t>或：多处直接引用了古典诗文名句，如“晨光之熹微”“残夜水明楼”“明月照积雪”，使语言具有古典韵味</a:t>
            </a:r>
            <a:r>
              <a:rPr lang="en-US" altLang="en-US" sz="3200" u="none">
                <a:latin typeface="宋体" panose="02010600030101010101" pitchFamily="2" charset="-122"/>
              </a:rPr>
              <a:t>。)</a:t>
            </a:r>
          </a:p>
        </p:txBody>
      </p:sp>
      <p:sp>
        <p:nvSpPr>
          <p:cNvPr id="2363398" name="椭圆 2363397">
            <a:hlinkClick r:id="rId3" action="ppaction://hlinksldjump"/>
          </p:cNvPr>
          <p:cNvSpPr/>
          <p:nvPr/>
        </p:nvSpPr>
        <p:spPr>
          <a:xfrm>
            <a:off x="8893175" y="6453188"/>
            <a:ext cx="250825" cy="144462"/>
          </a:xfrm>
          <a:prstGeom prst="ellipse">
            <a:avLst/>
          </a:prstGeom>
          <a:solidFill>
            <a:srgbClr val="3399FF"/>
          </a:solidFill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3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363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363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363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33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3633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3633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3633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33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23633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23633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23633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33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23633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23633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23633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33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23633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23633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23633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3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36339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63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3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23633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63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63394" grpId="0" build="p"/>
      <p:bldP spid="2363395" grpId="0" bldLvl="0" animBg="1"/>
      <p:bldP spid="2363396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0562" name="文本框 2370561"/>
          <p:cNvSpPr txBox="1"/>
          <p:nvPr/>
        </p:nvSpPr>
        <p:spPr>
          <a:xfrm>
            <a:off x="0" y="0"/>
            <a:ext cx="5753100" cy="69856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 u="none" dirty="0">
                <a:latin typeface="Arial" panose="020B0604020202020204" pitchFamily="34" charset="0"/>
              </a:rPr>
              <a:t>2009</a:t>
            </a:r>
            <a:r>
              <a:rPr lang="zh-CN" altLang="en-US" sz="3200" u="none" dirty="0">
                <a:latin typeface="Arial" panose="020B0604020202020204" pitchFamily="34" charset="0"/>
              </a:rPr>
              <a:t>年山东卷</a:t>
            </a:r>
          </a:p>
          <a:p>
            <a:r>
              <a:rPr lang="zh-CN" altLang="en-US" sz="3200" u="none" dirty="0">
                <a:latin typeface="Arial" panose="020B0604020202020204" pitchFamily="34" charset="0"/>
              </a:rPr>
              <a:t>       每到一个陌生的城市，我的习惯是随便走走，好奇心驱使我去探寻这里热闹的街巷和冷僻的角落。在这途中，难免暂时地迷路，但心中一定要有把握，自信能记起回住处的路线，否则便会感觉不踏实。我想，人生也是如此。</a:t>
            </a:r>
            <a:r>
              <a:rPr lang="zh-CN" altLang="en-US" sz="3200" u="none" dirty="0">
                <a:solidFill>
                  <a:srgbClr val="FFFFCC"/>
                </a:solidFill>
                <a:latin typeface="Arial" panose="020B0604020202020204" pitchFamily="34" charset="0"/>
              </a:rPr>
              <a:t>你不妨在世界上闯荡，去建功立业，支探险猎奇，去觅情求爱，可是，你一定不要忘记了回家的路</a:t>
            </a:r>
            <a:r>
              <a:rPr lang="zh-CN" altLang="en-US" sz="3200" u="none" dirty="0">
                <a:latin typeface="Arial" panose="020B0604020202020204" pitchFamily="34" charset="0"/>
              </a:rPr>
              <a:t>。这个家，就是你的自我，你自己的心灵世界。</a:t>
            </a:r>
            <a:r>
              <a:rPr lang="zh-CN" altLang="en-US" sz="1600" u="none" dirty="0">
                <a:latin typeface="Arial" panose="020B0604020202020204" pitchFamily="34" charset="0"/>
              </a:rPr>
              <a:t>（</a:t>
            </a:r>
            <a:r>
              <a:rPr lang="en-US" altLang="zh-CN" sz="1600" u="none" dirty="0">
                <a:latin typeface="Arial" panose="020B0604020202020204" pitchFamily="34" charset="0"/>
              </a:rPr>
              <a:t>《</a:t>
            </a:r>
            <a:r>
              <a:rPr lang="zh-CN" altLang="en-US" sz="1600" u="none" dirty="0">
                <a:latin typeface="Arial" panose="020B0604020202020204" pitchFamily="34" charset="0"/>
              </a:rPr>
              <a:t>记住回家的路</a:t>
            </a:r>
            <a:r>
              <a:rPr lang="en-US" altLang="zh-CN" sz="1600" u="none" dirty="0">
                <a:latin typeface="Arial" panose="020B0604020202020204" pitchFamily="34" charset="0"/>
              </a:rPr>
              <a:t>》</a:t>
            </a:r>
            <a:r>
              <a:rPr lang="zh-CN" altLang="en-US" sz="1600" u="none" dirty="0">
                <a:latin typeface="Arial" panose="020B0604020202020204" pitchFamily="34" charset="0"/>
              </a:rPr>
              <a:t>）</a:t>
            </a:r>
          </a:p>
        </p:txBody>
      </p:sp>
      <p:sp>
        <p:nvSpPr>
          <p:cNvPr id="2370563" name="椭圆 2370562">
            <a:hlinkClick r:id="rId2" action="ppaction://hlinksldjump"/>
          </p:cNvPr>
          <p:cNvSpPr/>
          <p:nvPr/>
        </p:nvSpPr>
        <p:spPr>
          <a:xfrm>
            <a:off x="8748713" y="6453188"/>
            <a:ext cx="144462" cy="144462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70565" name="圆角矩形标注 2370564"/>
          <p:cNvSpPr/>
          <p:nvPr/>
        </p:nvSpPr>
        <p:spPr>
          <a:xfrm>
            <a:off x="5326063" y="5100638"/>
            <a:ext cx="3024187" cy="647700"/>
          </a:xfrm>
          <a:prstGeom prst="wedgeRoundRectCallout">
            <a:avLst>
              <a:gd name="adj1" fmla="val -38926"/>
              <a:gd name="adj2" fmla="val -119852"/>
              <a:gd name="adj3" fmla="val 16667"/>
            </a:avLst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sz="3200" u="none" dirty="0">
                <a:solidFill>
                  <a:srgbClr val="000000"/>
                </a:solidFill>
                <a:latin typeface="Arial" panose="020B0604020202020204" pitchFamily="34" charset="0"/>
              </a:rPr>
              <a:t>富含人生哲理</a:t>
            </a:r>
          </a:p>
        </p:txBody>
      </p:sp>
      <p:pic>
        <p:nvPicPr>
          <p:cNvPr id="2370566" name="图片 237056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53100" y="0"/>
            <a:ext cx="3390900" cy="41967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0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37056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70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0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70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70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0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370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70565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1586" name="文本框 2371585"/>
          <p:cNvSpPr txBox="1"/>
          <p:nvPr/>
        </p:nvSpPr>
        <p:spPr>
          <a:xfrm>
            <a:off x="0" y="68580"/>
            <a:ext cx="9112250" cy="65544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u="none" dirty="0" err="1">
                <a:solidFill>
                  <a:srgbClr val="FF0000"/>
                </a:solidFill>
                <a:latin typeface="Arial" panose="020B0604020202020204" pitchFamily="34" charset="0"/>
              </a:rPr>
              <a:t>犀利深刻</a:t>
            </a:r>
            <a:endParaRPr lang="zh-CN" altLang="en-US" sz="2800" u="none" dirty="0" err="1">
              <a:latin typeface="Arial" panose="020B0604020202020204" pitchFamily="34" charset="0"/>
            </a:endParaRPr>
          </a:p>
          <a:p>
            <a:endParaRPr lang="zh-CN" altLang="en-US" sz="2800" u="none" dirty="0" err="1">
              <a:latin typeface="Arial" panose="020B0604020202020204" pitchFamily="34" charset="0"/>
            </a:endParaRPr>
          </a:p>
          <a:p>
            <a:r>
              <a:rPr lang="zh-CN" altLang="en-US" sz="2800" u="none" dirty="0" err="1">
                <a:latin typeface="Arial" panose="020B0604020202020204" pitchFamily="34" charset="0"/>
              </a:rPr>
              <a:t>　　凭你爱排场的学者们怎样铺张，修史时候设些什么“汉族发祥时代”“汉族发达时代”“汉族中兴时代”的好题目，好意诚然是可感的，但措辞太</a:t>
            </a:r>
            <a:r>
              <a:rPr lang="zh-CN" altLang="en-US" sz="2800" u="none" dirty="0">
                <a:latin typeface="Arial" panose="020B0604020202020204" pitchFamily="34" charset="0"/>
              </a:rPr>
              <a:t>绕弯子了。有更其直捷了当的说法在这里</a:t>
            </a:r>
            <a:r>
              <a:rPr lang="en-US" altLang="zh-CN" sz="2800" u="none">
                <a:latin typeface="Arial" panose="020B0604020202020204" pitchFamily="34" charset="0"/>
              </a:rPr>
              <a:t>——</a:t>
            </a:r>
            <a:r>
              <a:rPr lang="zh-CN" altLang="en-US" sz="2800" u="none" dirty="0" err="1">
                <a:latin typeface="Arial" panose="020B0604020202020204" pitchFamily="34" charset="0"/>
              </a:rPr>
              <a:t>一，想做奴隶而不得的时代；二，暂时做稳了奴隶的时代</a:t>
            </a:r>
            <a:r>
              <a:rPr lang="zh-CN" altLang="en-US" sz="2800" u="none">
                <a:latin typeface="Arial" panose="020B0604020202020204" pitchFamily="34" charset="0"/>
              </a:rPr>
              <a:t>。</a:t>
            </a:r>
            <a:r>
              <a:rPr lang="zh-CN" altLang="en-US" sz="1800" u="none">
                <a:latin typeface="Arial" panose="020B0604020202020204" pitchFamily="34" charset="0"/>
              </a:rPr>
              <a:t>　　</a:t>
            </a:r>
            <a:r>
              <a:rPr lang="en-US" altLang="zh-CN" sz="2800" u="none">
                <a:sym typeface="+mn-ea"/>
              </a:rPr>
              <a:t>——</a:t>
            </a:r>
            <a:r>
              <a:rPr lang="zh-CN" altLang="en-US" sz="2800" u="none" dirty="0">
                <a:sym typeface="+mn-ea"/>
              </a:rPr>
              <a:t>鲁迅</a:t>
            </a:r>
            <a:r>
              <a:rPr lang="en-US" altLang="zh-CN" sz="2800" u="none" dirty="0">
                <a:sym typeface="+mn-ea"/>
              </a:rPr>
              <a:t>《</a:t>
            </a:r>
            <a:r>
              <a:rPr lang="zh-CN" altLang="en-US" sz="2800" u="none" dirty="0">
                <a:sym typeface="+mn-ea"/>
              </a:rPr>
              <a:t>灯下漫笔</a:t>
            </a:r>
            <a:r>
              <a:rPr lang="en-US" altLang="zh-CN" sz="2800" u="none">
                <a:sym typeface="+mn-ea"/>
              </a:rPr>
              <a:t>》</a:t>
            </a:r>
          </a:p>
          <a:p>
            <a:endParaRPr lang="en-US" altLang="zh-CN" sz="2800" u="none">
              <a:latin typeface="Arial" panose="020B0604020202020204" pitchFamily="34" charset="0"/>
              <a:sym typeface="+mn-ea"/>
            </a:endParaRPr>
          </a:p>
          <a:p>
            <a:r>
              <a:rPr lang="en-US" altLang="zh-CN" sz="2800" u="none">
                <a:latin typeface="Arial" panose="020B0604020202020204" pitchFamily="34" charset="0"/>
              </a:rPr>
              <a:t>       勇者愤怒，抽刃向更强者；</a:t>
            </a:r>
          </a:p>
          <a:p>
            <a:r>
              <a:rPr lang="en-US" altLang="zh-CN" sz="2800" u="none">
                <a:latin typeface="Arial" panose="020B0604020202020204" pitchFamily="34" charset="0"/>
              </a:rPr>
              <a:t>       怯者愤怒，却抽刃向更弱者。</a:t>
            </a:r>
            <a:endParaRPr lang="zh-CN" altLang="en-US" sz="2800" u="none">
              <a:latin typeface="Arial" panose="020B0604020202020204" pitchFamily="34" charset="0"/>
            </a:endParaRPr>
          </a:p>
          <a:p>
            <a:r>
              <a:rPr lang="en-US" altLang="zh-CN" sz="2800" u="none">
                <a:latin typeface="Arial" panose="020B0604020202020204" pitchFamily="34" charset="0"/>
              </a:rPr>
              <a:t>       生命是以时间为单位的，浪费别人的时间等于谋财害命；浪费自己的时间，等于慢性自杀。</a:t>
            </a:r>
          </a:p>
          <a:p>
            <a:pPr algn="l"/>
            <a:r>
              <a:rPr lang="en-US" altLang="zh-CN" sz="2800" u="none">
                <a:latin typeface="Arial" panose="020B0604020202020204" pitchFamily="34" charset="0"/>
              </a:rPr>
              <a:t>        一见短袖子，立刻想到白臂膊，立刻想到全裸体，立刻想到生殖器，……立刻想到私生子。</a:t>
            </a:r>
          </a:p>
        </p:txBody>
      </p:sp>
      <p:sp>
        <p:nvSpPr>
          <p:cNvPr id="2371590" name="矩形 2371589"/>
          <p:cNvSpPr/>
          <p:nvPr/>
        </p:nvSpPr>
        <p:spPr>
          <a:xfrm>
            <a:off x="3419475" y="5445125"/>
            <a:ext cx="3098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en-US" altLang="zh-CN" sz="3200" u="none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1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71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71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7159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0194" name="文本框 2440193"/>
          <p:cNvSpPr txBox="1"/>
          <p:nvPr/>
        </p:nvSpPr>
        <p:spPr>
          <a:xfrm>
            <a:off x="323850" y="333375"/>
            <a:ext cx="8424863" cy="50774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u="none" dirty="0">
                <a:solidFill>
                  <a:srgbClr val="FFFF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古代诗歌语言风格</a:t>
            </a:r>
            <a:endParaRPr lang="zh-CN" altLang="en-US" sz="3600" u="none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3600" u="none" dirty="0">
                <a:latin typeface="Arial" panose="020B0604020202020204" pitchFamily="34" charset="0"/>
              </a:rPr>
              <a:t>       包括清新、自然、平淡、质朴、朴素、直白、明快、明丽、、洗练、通俗、口语化、豪迈、雄奇、绚丽、华美、奇崛、含蓄、典雅、俊逸、庄重、风趣、沉郁、奔放</a:t>
            </a:r>
            <a:r>
              <a:rPr lang="en-US" altLang="zh-CN" sz="3600" u="none" dirty="0">
                <a:latin typeface="Arial" panose="020B0604020202020204" pitchFamily="34" charset="0"/>
              </a:rPr>
              <a:t>……</a:t>
            </a:r>
            <a:endParaRPr lang="zh-CN" altLang="en-US" sz="3600" u="none" dirty="0">
              <a:latin typeface="Arial" panose="020B0604020202020204" pitchFamily="34" charset="0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3600" u="none" dirty="0">
                <a:latin typeface="Arial" panose="020B0604020202020204" pitchFamily="34" charset="0"/>
              </a:rPr>
              <a:t>       一首诗的风格可能包含互相关联的多个方面。</a:t>
            </a:r>
            <a:r>
              <a:rPr lang="zh-CN" altLang="en-US" sz="3600" b="0" u="none" dirty="0">
                <a:latin typeface="Arial" panose="020B0604020202020204" pitchFamily="34" charset="0"/>
              </a:rPr>
              <a:t> 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03950" y="5267325"/>
            <a:ext cx="2940050" cy="1609090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2610" name="文本框 2372609"/>
          <p:cNvSpPr txBox="1"/>
          <p:nvPr/>
        </p:nvSpPr>
        <p:spPr>
          <a:xfrm>
            <a:off x="0" y="0"/>
            <a:ext cx="9144000" cy="6683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u="none" dirty="0" err="1">
                <a:latin typeface="Arial" panose="020B0604020202020204" pitchFamily="34" charset="0"/>
              </a:rPr>
              <a:t>      </a:t>
            </a:r>
            <a:r>
              <a:rPr lang="zh-CN" altLang="en-US" sz="3600" u="none" dirty="0" err="1">
                <a:latin typeface="Arial" panose="020B0604020202020204" pitchFamily="34" charset="0"/>
              </a:rPr>
              <a:t>如果说，这（孔孟程朱）就是中华文化遗产的主要部分，那我就要说，这点东西太少了，拢共就是人际关系里那么一点事，再加上后来的阴阳五行。这么多读书人研究了两千年，实在太过分。我们知道，旧时的读书人都能把四书五经背得烂熟，随便点出两个字就能知道它在书中什么地方。这种钻研精神虽然可佩，这种做法却十足是神经病。显然，会背诵爱因斯坦原著，成不了物理学家；因为真正的学问不在字句上，而在于思想。就算文科有点特殊性，需要背诵，也到不了这个程度</a:t>
            </a:r>
            <a:r>
              <a:rPr lang="zh-CN" altLang="en-US" sz="3600" u="none">
                <a:latin typeface="Arial" panose="020B0604020202020204" pitchFamily="34" charset="0"/>
              </a:rPr>
              <a:t>。</a:t>
            </a:r>
          </a:p>
        </p:txBody>
      </p:sp>
      <p:sp>
        <p:nvSpPr>
          <p:cNvPr id="2372613" name="文本框 2372612"/>
          <p:cNvSpPr txBox="1"/>
          <p:nvPr/>
        </p:nvSpPr>
        <p:spPr>
          <a:xfrm>
            <a:off x="3635375" y="6308725"/>
            <a:ext cx="417671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u="none">
                <a:latin typeface="Arial" panose="020B0604020202020204" pitchFamily="34" charset="0"/>
              </a:rPr>
              <a:t>——</a:t>
            </a:r>
            <a:r>
              <a:rPr lang="zh-CN" altLang="en-US" sz="2800" u="none" dirty="0">
                <a:latin typeface="Arial" panose="020B0604020202020204" pitchFamily="34" charset="0"/>
              </a:rPr>
              <a:t>王小波</a:t>
            </a:r>
            <a:r>
              <a:rPr lang="en-US" altLang="zh-CN" sz="2800" u="none" dirty="0">
                <a:latin typeface="Arial" panose="020B0604020202020204" pitchFamily="34" charset="0"/>
              </a:rPr>
              <a:t>《</a:t>
            </a:r>
            <a:r>
              <a:rPr lang="zh-CN" altLang="en-US" sz="2800" u="none" dirty="0">
                <a:latin typeface="Arial" panose="020B0604020202020204" pitchFamily="34" charset="0"/>
              </a:rPr>
              <a:t>我看国学</a:t>
            </a:r>
            <a:r>
              <a:rPr lang="en-US" altLang="zh-CN" sz="2800" u="none">
                <a:latin typeface="Arial" panose="020B0604020202020204" pitchFamily="34" charset="0"/>
              </a:rPr>
              <a:t>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2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372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72613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5074" name="文本框 2435073"/>
          <p:cNvSpPr txBox="1"/>
          <p:nvPr/>
        </p:nvSpPr>
        <p:spPr>
          <a:xfrm>
            <a:off x="143510" y="358775"/>
            <a:ext cx="512508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u="none" dirty="0">
                <a:latin typeface="Arial" panose="020B0604020202020204" pitchFamily="34" charset="0"/>
              </a:rPr>
              <a:t>       </a:t>
            </a:r>
            <a:r>
              <a:rPr lang="zh-CN" altLang="en-US" sz="2400" u="none" dirty="0">
                <a:latin typeface="Arial" panose="020B0604020202020204" pitchFamily="34" charset="0"/>
              </a:rPr>
              <a:t>中国人向来品性如钢，所以也偶有洁身自好者，硬是撑到出生后好几十年还清纯得不得了，这些清纯的不得了的人未浸水，不为社会所容纳，“君子固穷”了。写杂文的就是如此。</a:t>
            </a:r>
            <a:r>
              <a:rPr lang="en-US" altLang="zh-CN" sz="2400" u="none" dirty="0">
                <a:latin typeface="Arial" panose="020B0604020202020204" pitchFamily="34" charset="0"/>
              </a:rPr>
              <a:t>《</a:t>
            </a:r>
            <a:r>
              <a:rPr lang="zh-CN" altLang="en-US" sz="2400" u="none" dirty="0">
                <a:latin typeface="Arial" panose="020B0604020202020204" pitchFamily="34" charset="0"/>
              </a:rPr>
              <a:t>杂文报</a:t>
            </a:r>
            <a:r>
              <a:rPr lang="en-US" altLang="zh-CN" sz="2400" u="none" dirty="0">
                <a:latin typeface="Arial" panose="020B0604020202020204" pitchFamily="34" charset="0"/>
              </a:rPr>
              <a:t>》</a:t>
            </a:r>
            <a:r>
              <a:rPr lang="zh-CN" altLang="en-US" sz="2400" u="none" dirty="0">
                <a:latin typeface="Arial" panose="020B0604020202020204" pitchFamily="34" charset="0"/>
              </a:rPr>
              <a:t>、</a:t>
            </a:r>
            <a:r>
              <a:rPr lang="en-US" altLang="zh-CN" sz="2400" u="none" dirty="0">
                <a:latin typeface="Arial" panose="020B0604020202020204" pitchFamily="34" charset="0"/>
              </a:rPr>
              <a:t>《</a:t>
            </a:r>
            <a:r>
              <a:rPr lang="zh-CN" altLang="en-US" sz="2400" u="none" dirty="0">
                <a:latin typeface="Arial" panose="020B0604020202020204" pitchFamily="34" charset="0"/>
              </a:rPr>
              <a:t>文汇报</a:t>
            </a:r>
            <a:r>
              <a:rPr lang="en-US" altLang="zh-CN" sz="2400" u="none" dirty="0">
                <a:latin typeface="Arial" panose="020B0604020202020204" pitchFamily="34" charset="0"/>
              </a:rPr>
              <a:t>》</a:t>
            </a:r>
            <a:r>
              <a:rPr lang="zh-CN" altLang="en-US" sz="2400" u="none" dirty="0">
                <a:latin typeface="Arial" panose="020B0604020202020204" pitchFamily="34" charset="0"/>
              </a:rPr>
              <a:t>上诸多揭恶的杂文，读之甚爽，以为作者真是嫉恶如仇。其实不然，要细读，细读以后可以品出作者自身的郁愤</a:t>
            </a:r>
            <a:r>
              <a:rPr lang="en-US" altLang="zh-CN" sz="2400" u="none">
                <a:latin typeface="Arial" panose="020B0604020202020204" pitchFamily="34" charset="0"/>
              </a:rPr>
              <a:t>——</a:t>
            </a:r>
            <a:r>
              <a:rPr lang="zh-CN" altLang="en-US" sz="2400" u="none" dirty="0">
                <a:latin typeface="Arial" panose="020B0604020202020204" pitchFamily="34" charset="0"/>
              </a:rPr>
              <a:t>老子怎么就不是个官。倘若这些骂官的人忽得官位，弄不好就和李白一样了，要引官为荣。可惜官位抢手，轮不到这些骂官又想当官的人，所以，他们只好越来越骂官。</a:t>
            </a:r>
          </a:p>
        </p:txBody>
      </p:sp>
      <p:sp>
        <p:nvSpPr>
          <p:cNvPr id="2435075" name="椭圆 2435074">
            <a:hlinkClick r:id="rId3" action="ppaction://hlinksldjump"/>
          </p:cNvPr>
          <p:cNvSpPr/>
          <p:nvPr/>
        </p:nvSpPr>
        <p:spPr>
          <a:xfrm>
            <a:off x="8604250" y="6453188"/>
            <a:ext cx="144463" cy="144462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35076" name="文本框 2435075"/>
          <p:cNvSpPr txBox="1"/>
          <p:nvPr/>
        </p:nvSpPr>
        <p:spPr>
          <a:xfrm>
            <a:off x="3813175" y="5799138"/>
            <a:ext cx="417671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u="none">
                <a:latin typeface="Arial" panose="020B0604020202020204" pitchFamily="34" charset="0"/>
              </a:rPr>
              <a:t>——</a:t>
            </a:r>
            <a:r>
              <a:rPr lang="zh-CN" altLang="en-US" sz="2800" u="none" dirty="0">
                <a:latin typeface="Arial" panose="020B0604020202020204" pitchFamily="34" charset="0"/>
              </a:rPr>
              <a:t>韩寒</a:t>
            </a:r>
            <a:r>
              <a:rPr lang="en-US" altLang="zh-CN" sz="2800" u="none" dirty="0">
                <a:latin typeface="Arial" panose="020B0604020202020204" pitchFamily="34" charset="0"/>
              </a:rPr>
              <a:t>《</a:t>
            </a:r>
            <a:r>
              <a:rPr lang="zh-CN" altLang="en-US" sz="2800" u="none" dirty="0">
                <a:latin typeface="Arial" panose="020B0604020202020204" pitchFamily="34" charset="0"/>
              </a:rPr>
              <a:t>杯中窥人</a:t>
            </a:r>
            <a:r>
              <a:rPr lang="en-US" altLang="zh-CN" sz="2800" u="none">
                <a:latin typeface="Arial" panose="020B0604020202020204" pitchFamily="34" charset="0"/>
              </a:rPr>
              <a:t>》</a:t>
            </a:r>
          </a:p>
        </p:txBody>
      </p:sp>
      <p:pic>
        <p:nvPicPr>
          <p:cNvPr id="2435077" name="图片 2435076" descr="glass_20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23840" y="0"/>
            <a:ext cx="3820160" cy="30568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5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435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5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5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2435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35076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3634" name="文本框 2373633"/>
          <p:cNvSpPr txBox="1"/>
          <p:nvPr/>
        </p:nvSpPr>
        <p:spPr>
          <a:xfrm>
            <a:off x="0" y="0"/>
            <a:ext cx="5263515" cy="69856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u="none" dirty="0">
                <a:latin typeface="Arial" panose="020B0604020202020204" pitchFamily="34" charset="0"/>
              </a:rPr>
              <a:t>      </a:t>
            </a:r>
            <a:r>
              <a:rPr lang="zh-CN" altLang="en-US" sz="2800" u="none" dirty="0">
                <a:latin typeface="Arial" panose="020B0604020202020204" pitchFamily="34" charset="0"/>
              </a:rPr>
              <a:t>前天晚上，四位朋友在我的湖畔小屋饮酒，酒阑人散，皓月当空。湖水如镜，花影满堤。我送客出门，舍不得这湖上的春月，也向湖畔散步去了。我想起小时唱的春月歌：“春夜有明月，都作欢喜相。每当灯火中，团团清辉上。人月交相庆，花月并生光。有酒不得饮，举杯献高堂。”觉得这歌词温柔敦厚，可爱得很！回味最后两句，觉得我高堂俱亡，虽有美酒，无处可献，又感伤得很！几个“得很”逼得我立起身来，缓步回家。不然，恐把老泪掉在湖堤上，要被月魄花灵所笑了。</a:t>
            </a:r>
          </a:p>
        </p:txBody>
      </p:sp>
      <p:sp>
        <p:nvSpPr>
          <p:cNvPr id="2373636" name="文本框 2373635"/>
          <p:cNvSpPr txBox="1"/>
          <p:nvPr/>
        </p:nvSpPr>
        <p:spPr>
          <a:xfrm>
            <a:off x="5514340" y="4860925"/>
            <a:ext cx="4176713" cy="1168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u="none">
                <a:latin typeface="Arial" panose="020B0604020202020204" pitchFamily="34" charset="0"/>
              </a:rPr>
              <a:t>——</a:t>
            </a:r>
            <a:r>
              <a:rPr lang="zh-CN" altLang="en-US" sz="2800" u="none" dirty="0">
                <a:latin typeface="Arial" panose="020B0604020202020204" pitchFamily="34" charset="0"/>
              </a:rPr>
              <a:t>丰子恺</a:t>
            </a:r>
          </a:p>
          <a:p>
            <a:pPr>
              <a:spcBef>
                <a:spcPct val="50000"/>
              </a:spcBef>
            </a:pPr>
            <a:r>
              <a:rPr lang="en-US" altLang="zh-CN" sz="2800" u="none" dirty="0">
                <a:latin typeface="Arial" panose="020B0604020202020204" pitchFamily="34" charset="0"/>
              </a:rPr>
              <a:t>《</a:t>
            </a:r>
            <a:r>
              <a:rPr lang="zh-CN" altLang="en-US" sz="2800" u="none" dirty="0">
                <a:latin typeface="Arial" panose="020B0604020202020204" pitchFamily="34" charset="0"/>
              </a:rPr>
              <a:t>湖畔夜饮</a:t>
            </a:r>
            <a:r>
              <a:rPr lang="en-US" altLang="zh-CN" sz="2800" u="none">
                <a:latin typeface="Arial" panose="020B0604020202020204" pitchFamily="34" charset="0"/>
              </a:rPr>
              <a:t>》</a:t>
            </a:r>
          </a:p>
        </p:txBody>
      </p:sp>
      <p:pic>
        <p:nvPicPr>
          <p:cNvPr id="2373638" name="图片 2373637" descr="00006395_0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14340" y="0"/>
            <a:ext cx="3629660" cy="31959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5514340" y="3575685"/>
            <a:ext cx="4176713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u="none">
                <a:solidFill>
                  <a:srgbClr val="FF0000"/>
                </a:solidFill>
                <a:latin typeface="Arial" panose="020B0604020202020204" pitchFamily="34" charset="0"/>
              </a:rPr>
              <a:t>典雅精致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3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373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3634" name="文本框 2373633"/>
          <p:cNvSpPr txBox="1"/>
          <p:nvPr/>
        </p:nvSpPr>
        <p:spPr>
          <a:xfrm>
            <a:off x="58420" y="4770120"/>
            <a:ext cx="902779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sz="3600" u="none" dirty="0">
                <a:latin typeface="Arial" panose="020B0604020202020204" pitchFamily="34" charset="0"/>
                <a:hlinkClick r:id="rId2" action="ppaction://hlinkfile"/>
              </a:rPr>
              <a:t>青枫也燃烧</a:t>
            </a:r>
          </a:p>
          <a:p>
            <a:pPr algn="ctr"/>
            <a:endParaRPr sz="3600" u="none" dirty="0">
              <a:latin typeface="Arial" panose="020B0604020202020204" pitchFamily="34" charset="0"/>
              <a:hlinkClick r:id="rId2" action="ppaction://hlinkfile"/>
            </a:endParaRPr>
          </a:p>
          <a:p>
            <a:pPr algn="ctr"/>
            <a:r>
              <a:rPr lang="zh-CN" sz="3600" u="none" dirty="0">
                <a:latin typeface="Arial" panose="020B0604020202020204" pitchFamily="34" charset="0"/>
              </a:rPr>
              <a:t>欧阳昱北老师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96870" y="0"/>
            <a:ext cx="6247130" cy="4095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2610" name="文本框 2372609"/>
          <p:cNvSpPr txBox="1"/>
          <p:nvPr/>
        </p:nvSpPr>
        <p:spPr>
          <a:xfrm>
            <a:off x="0" y="0"/>
            <a:ext cx="9144000" cy="69856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sz="2800" u="none">
                <a:latin typeface="Arial" panose="020B0604020202020204" pitchFamily="34" charset="0"/>
              </a:rPr>
              <a:t>       </a:t>
            </a:r>
            <a:r>
              <a:rPr sz="2800" u="none">
                <a:latin typeface="Arial" panose="020B0604020202020204" pitchFamily="34" charset="0"/>
              </a:rPr>
              <a:t>人间最动人的故事，莫过于成长的故事。现时里，一个十八岁的孩子，就是一个美丽的故事。</a:t>
            </a:r>
          </a:p>
          <a:p>
            <a:r>
              <a:rPr sz="2800" u="none">
                <a:latin typeface="Arial" panose="020B0604020202020204" pitchFamily="34" charset="0"/>
              </a:rPr>
              <a:t>       智者乐水，仁者乐山。大麓入眼，满目青枫，而日子早已将山梁耕耘式地耙过，不曾休歇。阳光从指缝间偷笑的时候，一棵棵青葱的枫树，都伟岸地挺拔，生机勃勃。</a:t>
            </a:r>
          </a:p>
          <a:p>
            <a:r>
              <a:rPr sz="2800" u="none">
                <a:latin typeface="Arial" panose="020B0604020202020204" pitchFamily="34" charset="0"/>
              </a:rPr>
              <a:t>       每一个脆响地生长着的孩子，你就是一树青枫，临风玉立，只知一味地生长。困顿，有过；迷失，也有过。但这有什么要紧呢？阳光依然会从密密匝匝的叶隙间洒落，用寸丝寸缕的温情刻写出你的年轮，扶直了你的躯干，扩张着你的枝叶，教你学会去坦然面对。</a:t>
            </a:r>
          </a:p>
          <a:p>
            <a:r>
              <a:rPr sz="2800" u="none">
                <a:latin typeface="Arial" panose="020B0604020202020204" pitchFamily="34" charset="0"/>
              </a:rPr>
              <a:t>       树树青枫来眼底，而生长的不仅仅是感动。</a:t>
            </a:r>
          </a:p>
          <a:p>
            <a:r>
              <a:rPr sz="2800" u="none">
                <a:latin typeface="Arial" panose="020B0604020202020204" pitchFamily="34" charset="0"/>
              </a:rPr>
              <a:t>       每一个刻苦得让人眼湿的孩子，无论你将来平凡或是伟大，你枝叶扶疏、风雨或尝，早已定格成生命的原色，融入了我们这个民族的百年奋斗。而这，绝非虚妄的言说。你的成长真该是一树拏云励志的青枫，也该是一条丰沛执著的河流。还想比你做明天的海，容纳百川；更想比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2610" name="文本框 2372609"/>
          <p:cNvSpPr txBox="1"/>
          <p:nvPr/>
        </p:nvSpPr>
        <p:spPr>
          <a:xfrm>
            <a:off x="0" y="0"/>
            <a:ext cx="9144000" cy="69856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sz="2800" u="none">
                <a:sym typeface="+mn-ea"/>
              </a:rPr>
              <a:t>做未来的山，艮立不移。</a:t>
            </a:r>
            <a:endParaRPr sz="2800" u="none">
              <a:latin typeface="Arial" panose="020B0604020202020204" pitchFamily="34" charset="0"/>
            </a:endParaRPr>
          </a:p>
          <a:p>
            <a:r>
              <a:rPr sz="2800" u="none">
                <a:sym typeface="+mn-ea"/>
              </a:rPr>
              <a:t>        一个古旧的寄语：造物给了每一个人一杯水，你从里面啜饮到人生。人生的杯子，外在的华美与否并不重要，重要的是杯子里的水从始至终都清澈透明。对任何人都一样，你可以加糖、放盐、兑酒甚或是投毒，一切尽由你自己掌握。而这种种的添加，其实就是成长的奋斗。从一粒种子到终成一棵树的时候，让大家彼此打量，我、你、他，是否都干直、枝繁、叶茂、花盛、果甜？</a:t>
            </a:r>
            <a:endParaRPr sz="2800" u="none">
              <a:latin typeface="Arial" panose="020B0604020202020204" pitchFamily="34" charset="0"/>
            </a:endParaRPr>
          </a:p>
          <a:p>
            <a:r>
              <a:rPr sz="2800" u="none">
                <a:sym typeface="+mn-ea"/>
              </a:rPr>
              <a:t>       人说，谋事在人，成事在天。我则说，谋事成事皆在人。上善若水亦若树。伸长你生命的根须和枝叶罢，无惧地底的坚石、天空的流云，你们其实不缺滋润的雨水、煦暖的阳光。</a:t>
            </a:r>
            <a:endParaRPr sz="2800" u="none">
              <a:latin typeface="Arial" panose="020B0604020202020204" pitchFamily="34" charset="0"/>
            </a:endParaRPr>
          </a:p>
          <a:p>
            <a:r>
              <a:rPr sz="2800" u="none">
                <a:sym typeface="+mn-ea"/>
              </a:rPr>
              <a:t>       “无情未必真豪杰，怜子如何不丈夫。知否兴风狂啸者, 回眸时看小於菟。”身为老师、家长的我们，一茬又一茬，惯见了朝晖夕阴的高三生活。真的好累，好苦，不见天日，你们如是说话，我们早已心知。身为家长、老师的</a:t>
            </a:r>
            <a:endParaRPr sz="2800" u="none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2610" name="文本框 2372609"/>
          <p:cNvSpPr txBox="1"/>
          <p:nvPr/>
        </p:nvSpPr>
        <p:spPr>
          <a:xfrm>
            <a:off x="0" y="0"/>
            <a:ext cx="9144000" cy="65544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sz="2800" u="none">
                <a:sym typeface="+mn-ea"/>
              </a:rPr>
              <a:t>我们，并非心如铁石，迷茫着你们的迷茫，伤感着你们的伤感；诚然，奋斗着你们的奋斗，梦想着你们的梦想。而你们不曾心知，我们不会明说。我们只会说吧，历过高三洗礼的十八岁的孩子，不负少年身。你们会发现，高三这一年其实倍觉充实，有太多的父母的支持，老师的指点，同学的帮助，学校的关怀，还有胜利的招手。</a:t>
            </a:r>
            <a:endParaRPr sz="2800" u="none">
              <a:latin typeface="Arial" panose="020B0604020202020204" pitchFamily="34" charset="0"/>
            </a:endParaRPr>
          </a:p>
          <a:p>
            <a:r>
              <a:rPr sz="2800" u="none">
                <a:sym typeface="+mn-ea"/>
              </a:rPr>
              <a:t>       每一个守望梦想的十八岁的孩子，属于你们的季节千真万确地来到了，春归夏至秋有讯，枫树尚青时。听开枝长叶的窸窣声，一树一生命，一叶一世界。阳光下，把握现时，都来翻过这座山罢，在在皆是最美丽的成长风景。回望大麓，青枫也燃烧。漫山遍野青葱的枫树，枝枝叶叶都向上，升腾的是青春的不熄之火。男孩子，你燃烧了，屏弃了懵懂、浅薄，已然景行行止；女孩子，你燃烧了，褪去了娇嫩、虚荣，惟其静水流深。人生有真义，坚持住精神拔节的十八岁的孩子，俯下身，兀兀以穷，荆棘不</a:t>
            </a:r>
            <a:endParaRPr sz="2800" u="none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2610" name="文本框 2372609"/>
          <p:cNvSpPr txBox="1"/>
          <p:nvPr/>
        </p:nvSpPr>
        <p:spPr>
          <a:xfrm>
            <a:off x="0" y="0"/>
            <a:ext cx="9144000" cy="3538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sz="2800" u="none">
                <a:sym typeface="+mn-ea"/>
              </a:rPr>
              <a:t>能遮蔽你们扮靓青春的梦想；抬望眼，天道酬勤，风雨不能改变你们长成大树的宿命。</a:t>
            </a:r>
            <a:endParaRPr sz="2800" u="none">
              <a:latin typeface="Arial" panose="020B0604020202020204" pitchFamily="34" charset="0"/>
            </a:endParaRPr>
          </a:p>
          <a:p>
            <a:r>
              <a:rPr sz="2800" u="none">
                <a:sym typeface="+mn-ea"/>
              </a:rPr>
              <a:t>       我们有太多的理由相信：有志者，少年身，最不负，天道勤！战胜困难，战胜自我，必然是满世界欢笑，春绿秋红。</a:t>
            </a:r>
            <a:endParaRPr sz="2800" u="none">
              <a:latin typeface="Arial" panose="020B0604020202020204" pitchFamily="34" charset="0"/>
            </a:endParaRPr>
          </a:p>
          <a:p>
            <a:r>
              <a:rPr sz="2800" u="none">
                <a:sym typeface="+mn-ea"/>
              </a:rPr>
              <a:t>       衷心祝愿全体高考的同学，但看青枫染红、学业有成时，可言无悔。</a:t>
            </a:r>
            <a:endParaRPr sz="2800" u="none">
              <a:latin typeface="Arial" panose="020B0604020202020204" pitchFamily="34" charset="0"/>
            </a:endParaRPr>
          </a:p>
          <a:p>
            <a:r>
              <a:rPr sz="2800" u="none">
                <a:sym typeface="+mn-ea"/>
              </a:rPr>
              <a:t>       而我，满含了热泪，在你们身后，苍老。</a:t>
            </a:r>
            <a:endParaRPr sz="2800" u="none">
              <a:latin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1365" y="3935095"/>
            <a:ext cx="4572635" cy="2908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4658" name="文本框 2374657"/>
          <p:cNvSpPr txBox="1"/>
          <p:nvPr/>
        </p:nvSpPr>
        <p:spPr>
          <a:xfrm>
            <a:off x="0" y="0"/>
            <a:ext cx="9144000" cy="63738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u="none" dirty="0">
                <a:latin typeface="Arial" panose="020B0604020202020204" pitchFamily="34" charset="0"/>
              </a:rPr>
              <a:t>        </a:t>
            </a:r>
            <a:r>
              <a:rPr lang="zh-CN" altLang="zh-CN" sz="3600" u="none" dirty="0">
                <a:latin typeface="Arial" panose="020B0604020202020204" pitchFamily="34" charset="0"/>
              </a:rPr>
              <a:t>我们的鹅需要三样东西下饭：一样是水，一样是泥，一样是草。先吃一口冷饭，次吃一口水，然后再到某地方去吃一口泥及草。它的吃法，三眼一板，丝毫不苟。附近的狗，都知道我们这位鹅老爷的脾气。等它吃过一口饭，踏着方步去吃水、吃泥、吃草的当儿，狗就敏捷地跑上来，努力地吃它的</a:t>
            </a:r>
            <a:r>
              <a:rPr lang="zh-CN" altLang="zh-CN" sz="3200" u="none" dirty="0">
                <a:latin typeface="Arial" panose="020B0604020202020204" pitchFamily="34" charset="0"/>
              </a:rPr>
              <a:t>饭。等到鹅再来吃饭的时候，饭罐已经空空如也。鹅便昂首大叫，似乎责备人们供养不周。邻近的鸡也很多，也常蹑手蹑脚地来偷鹅的饭吃。</a:t>
            </a:r>
            <a:r>
              <a:rPr lang="en-US" altLang="zh-CN" sz="3200" u="none">
                <a:latin typeface="Arial" panose="020B0604020202020204" pitchFamily="34" charset="0"/>
              </a:rPr>
              <a:t>……</a:t>
            </a:r>
            <a:r>
              <a:rPr lang="zh-CN" altLang="en-US" sz="3200" u="none" dirty="0">
                <a:latin typeface="Arial" panose="020B0604020202020204" pitchFamily="34" charset="0"/>
              </a:rPr>
              <a:t>我便在读书、作画之余，在院子里种豆、种菜、养鸽、养鹅。而鹅给我的印象最深。</a:t>
            </a:r>
            <a:endParaRPr lang="zh-CN" altLang="en-US" sz="3200" u="none">
              <a:latin typeface="Arial" panose="020B0604020202020204" pitchFamily="34" charset="0"/>
            </a:endParaRPr>
          </a:p>
        </p:txBody>
      </p:sp>
      <p:sp>
        <p:nvSpPr>
          <p:cNvPr id="2374660" name="文本框 2374659"/>
          <p:cNvSpPr txBox="1"/>
          <p:nvPr/>
        </p:nvSpPr>
        <p:spPr>
          <a:xfrm>
            <a:off x="4500563" y="6294438"/>
            <a:ext cx="4176712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u="none">
                <a:latin typeface="Arial" panose="020B0604020202020204" pitchFamily="34" charset="0"/>
              </a:rPr>
              <a:t>    ——</a:t>
            </a:r>
            <a:r>
              <a:rPr lang="zh-CN" altLang="en-US" sz="2800" u="none" dirty="0">
                <a:latin typeface="Arial" panose="020B0604020202020204" pitchFamily="34" charset="0"/>
              </a:rPr>
              <a:t>丰子恺</a:t>
            </a:r>
            <a:r>
              <a:rPr lang="en-US" altLang="zh-CN" sz="2800" u="none" dirty="0">
                <a:latin typeface="Arial" panose="020B0604020202020204" pitchFamily="34" charset="0"/>
              </a:rPr>
              <a:t>《</a:t>
            </a:r>
            <a:r>
              <a:rPr lang="zh-CN" altLang="en-US" sz="2800" u="none" dirty="0">
                <a:latin typeface="Arial" panose="020B0604020202020204" pitchFamily="34" charset="0"/>
              </a:rPr>
              <a:t>白鹅</a:t>
            </a:r>
            <a:r>
              <a:rPr lang="en-US" altLang="zh-CN" sz="2800" u="none">
                <a:latin typeface="Arial" panose="020B0604020202020204" pitchFamily="34" charset="0"/>
              </a:rPr>
              <a:t>》</a:t>
            </a:r>
          </a:p>
        </p:txBody>
      </p:sp>
      <p:pic>
        <p:nvPicPr>
          <p:cNvPr id="2374661" name="图片 2374660" descr="00006395_0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95725" y="0"/>
            <a:ext cx="5248275" cy="4619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74662" name="圆角矩形标注 2374661"/>
          <p:cNvSpPr/>
          <p:nvPr/>
        </p:nvSpPr>
        <p:spPr>
          <a:xfrm>
            <a:off x="395288" y="6092825"/>
            <a:ext cx="4681537" cy="720725"/>
          </a:xfrm>
          <a:prstGeom prst="wedgeRoundRectCallout">
            <a:avLst>
              <a:gd name="adj1" fmla="val -37148"/>
              <a:gd name="adj2" fmla="val -131278"/>
              <a:gd name="adj3" fmla="val 16667"/>
            </a:avLst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sz="3200" u="none" dirty="0">
                <a:solidFill>
                  <a:srgbClr val="000000"/>
                </a:solidFill>
                <a:latin typeface="Arial" panose="020B0604020202020204" pitchFamily="34" charset="0"/>
              </a:rPr>
              <a:t>闲适冲淡，有生活气息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4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374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4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37466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74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74662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4659" name="椭圆 2374658">
            <a:hlinkClick r:id="rId2" action="ppaction://hlinksldjump"/>
          </p:cNvPr>
          <p:cNvSpPr/>
          <p:nvPr/>
        </p:nvSpPr>
        <p:spPr>
          <a:xfrm>
            <a:off x="8748713" y="6308725"/>
            <a:ext cx="144462" cy="144463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74660" name="文本框 2374659"/>
          <p:cNvSpPr txBox="1"/>
          <p:nvPr/>
        </p:nvSpPr>
        <p:spPr>
          <a:xfrm>
            <a:off x="4016058" y="5701348"/>
            <a:ext cx="417671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u="none">
                <a:latin typeface="Arial" panose="020B0604020202020204" pitchFamily="34" charset="0"/>
              </a:rPr>
              <a:t>    ——</a:t>
            </a:r>
            <a:r>
              <a:rPr lang="zh-CN" altLang="en-US" sz="2800" u="none">
                <a:latin typeface="Arial" panose="020B0604020202020204" pitchFamily="34" charset="0"/>
              </a:rPr>
              <a:t>梁实秋</a:t>
            </a:r>
            <a:r>
              <a:rPr lang="en-US" altLang="zh-CN" sz="2800" u="none" dirty="0">
                <a:latin typeface="Arial" panose="020B0604020202020204" pitchFamily="34" charset="0"/>
              </a:rPr>
              <a:t>《</a:t>
            </a:r>
            <a:r>
              <a:rPr lang="zh-CN" altLang="en-US" sz="2800" u="none" dirty="0">
                <a:latin typeface="Arial" panose="020B0604020202020204" pitchFamily="34" charset="0"/>
              </a:rPr>
              <a:t>雅舍小品</a:t>
            </a:r>
            <a:r>
              <a:rPr lang="en-US" altLang="zh-CN" sz="2800" u="none">
                <a:latin typeface="Arial" panose="020B0604020202020204" pitchFamily="34" charset="0"/>
              </a:rPr>
              <a:t>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42690" y="25400"/>
            <a:ext cx="5374005" cy="50139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05" y="25400"/>
            <a:ext cx="3810000" cy="3514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2547" name="文本框 2412546"/>
          <p:cNvSpPr txBox="1"/>
          <p:nvPr/>
        </p:nvSpPr>
        <p:spPr>
          <a:xfrm>
            <a:off x="4643438" y="130175"/>
            <a:ext cx="4321175" cy="6683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u="none" dirty="0">
                <a:solidFill>
                  <a:srgbClr val="00FFFF"/>
                </a:solidFill>
                <a:latin typeface="Arial" panose="020B0604020202020204" pitchFamily="34" charset="0"/>
              </a:rPr>
              <a:t>白居易</a:t>
            </a:r>
            <a:r>
              <a:rPr lang="zh-CN" altLang="en-US" sz="3600" u="none" dirty="0">
                <a:latin typeface="Arial" panose="020B0604020202020204" pitchFamily="34" charset="0"/>
              </a:rPr>
              <a:t>  </a:t>
            </a:r>
            <a:br>
              <a:rPr lang="zh-CN" altLang="en-US" sz="3600" u="none" dirty="0">
                <a:latin typeface="Arial" panose="020B0604020202020204" pitchFamily="34" charset="0"/>
              </a:rPr>
            </a:br>
            <a:r>
              <a:rPr lang="zh-CN" altLang="en-US" sz="3600" u="none" dirty="0">
                <a:solidFill>
                  <a:srgbClr val="00FFFF"/>
                </a:solidFill>
                <a:latin typeface="Arial" panose="020B0604020202020204" pitchFamily="34" charset="0"/>
              </a:rPr>
              <a:t>温庭筠 </a:t>
            </a:r>
            <a:r>
              <a:rPr lang="zh-CN" altLang="en-US" sz="3600" u="none" dirty="0">
                <a:latin typeface="Arial" panose="020B0604020202020204" pitchFamily="34" charset="0"/>
              </a:rPr>
              <a:t> </a:t>
            </a:r>
            <a:br>
              <a:rPr lang="zh-CN" altLang="en-US" sz="3600" u="none" dirty="0">
                <a:latin typeface="Arial" panose="020B0604020202020204" pitchFamily="34" charset="0"/>
              </a:rPr>
            </a:br>
            <a:r>
              <a:rPr lang="zh-CN" altLang="en-US" sz="3600" u="none" dirty="0">
                <a:latin typeface="Arial" panose="020B0604020202020204" pitchFamily="34" charset="0"/>
              </a:rPr>
              <a:t>李商隐</a:t>
            </a:r>
          </a:p>
          <a:p>
            <a:r>
              <a:rPr lang="zh-CN" altLang="en-US" sz="3600" u="none" dirty="0">
                <a:solidFill>
                  <a:srgbClr val="00FFFF"/>
                </a:solidFill>
                <a:latin typeface="Arial" panose="020B0604020202020204" pitchFamily="34" charset="0"/>
              </a:rPr>
              <a:t>李    煜</a:t>
            </a:r>
          </a:p>
          <a:p>
            <a:r>
              <a:rPr lang="zh-CN" altLang="en-US" sz="3600" u="none" dirty="0">
                <a:latin typeface="Arial" panose="020B0604020202020204" pitchFamily="34" charset="0"/>
              </a:rPr>
              <a:t>欧阳修</a:t>
            </a:r>
          </a:p>
          <a:p>
            <a:r>
              <a:rPr lang="zh-CN" altLang="en-US" sz="3600" u="none" dirty="0">
                <a:latin typeface="Arial" panose="020B0604020202020204" pitchFamily="34" charset="0"/>
              </a:rPr>
              <a:t>范仲淹  </a:t>
            </a:r>
          </a:p>
          <a:p>
            <a:r>
              <a:rPr lang="zh-CN" altLang="en-US" sz="3600" u="none" dirty="0">
                <a:latin typeface="Arial" panose="020B0604020202020204" pitchFamily="34" charset="0"/>
              </a:rPr>
              <a:t>苏    轼  </a:t>
            </a:r>
          </a:p>
          <a:p>
            <a:r>
              <a:rPr lang="zh-CN" altLang="en-US" sz="3600" u="none" dirty="0">
                <a:latin typeface="Arial" panose="020B0604020202020204" pitchFamily="34" charset="0"/>
              </a:rPr>
              <a:t>柳    永</a:t>
            </a:r>
          </a:p>
          <a:p>
            <a:r>
              <a:rPr lang="zh-CN" altLang="en-US" sz="3600" u="none" dirty="0">
                <a:solidFill>
                  <a:srgbClr val="00FFFF"/>
                </a:solidFill>
                <a:latin typeface="Arial" panose="020B0604020202020204" pitchFamily="34" charset="0"/>
              </a:rPr>
              <a:t>李清照</a:t>
            </a:r>
          </a:p>
          <a:p>
            <a:r>
              <a:rPr lang="zh-CN" altLang="en-US" sz="3600" u="none" dirty="0">
                <a:latin typeface="Arial" panose="020B0604020202020204" pitchFamily="34" charset="0"/>
              </a:rPr>
              <a:t>辛弃疾</a:t>
            </a:r>
          </a:p>
          <a:p>
            <a:r>
              <a:rPr lang="zh-CN" altLang="en-US" sz="3600" u="none" dirty="0">
                <a:solidFill>
                  <a:srgbClr val="00FFFF"/>
                </a:solidFill>
                <a:latin typeface="Arial" panose="020B0604020202020204" pitchFamily="34" charset="0"/>
              </a:rPr>
              <a:t>陆   游</a:t>
            </a:r>
          </a:p>
          <a:p>
            <a:r>
              <a:rPr lang="zh-CN" altLang="en-US" sz="3600" u="none" dirty="0">
                <a:latin typeface="Arial" panose="020B0604020202020204" pitchFamily="34" charset="0"/>
              </a:rPr>
              <a:t>黄庭坚</a:t>
            </a:r>
          </a:p>
        </p:txBody>
      </p:sp>
      <p:sp>
        <p:nvSpPr>
          <p:cNvPr id="2412546" name="文本框 2412545"/>
          <p:cNvSpPr txBox="1"/>
          <p:nvPr/>
        </p:nvSpPr>
        <p:spPr>
          <a:xfrm>
            <a:off x="323850" y="1228725"/>
            <a:ext cx="3887788" cy="5584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u="none" dirty="0">
                <a:solidFill>
                  <a:srgbClr val="00FFFF"/>
                </a:solidFill>
                <a:latin typeface="Arial" panose="020B0604020202020204" pitchFamily="34" charset="0"/>
              </a:rPr>
              <a:t>陶渊明</a:t>
            </a:r>
          </a:p>
          <a:p>
            <a:r>
              <a:rPr lang="zh-CN" altLang="en-US" sz="3600" u="none" dirty="0">
                <a:latin typeface="Arial" panose="020B0604020202020204" pitchFamily="34" charset="0"/>
              </a:rPr>
              <a:t>三曹</a:t>
            </a:r>
          </a:p>
          <a:p>
            <a:r>
              <a:rPr lang="zh-CN" altLang="en-US" sz="3600" u="none" dirty="0">
                <a:latin typeface="Arial" panose="020B0604020202020204" pitchFamily="34" charset="0"/>
              </a:rPr>
              <a:t>王维</a:t>
            </a:r>
          </a:p>
          <a:p>
            <a:r>
              <a:rPr lang="zh-CN" altLang="en-US" sz="3600" u="none" dirty="0">
                <a:latin typeface="Arial" panose="020B0604020202020204" pitchFamily="34" charset="0"/>
              </a:rPr>
              <a:t>岑参  </a:t>
            </a:r>
            <a:br>
              <a:rPr lang="zh-CN" altLang="en-US" sz="3600" u="none" dirty="0">
                <a:latin typeface="Arial" panose="020B0604020202020204" pitchFamily="34" charset="0"/>
              </a:rPr>
            </a:br>
            <a:r>
              <a:rPr lang="zh-CN" altLang="en-US" sz="3600" u="none" dirty="0">
                <a:latin typeface="Arial" panose="020B0604020202020204" pitchFamily="34" charset="0"/>
              </a:rPr>
              <a:t>高适</a:t>
            </a:r>
          </a:p>
          <a:p>
            <a:r>
              <a:rPr lang="zh-CN" altLang="en-US" sz="3600" u="none" dirty="0">
                <a:solidFill>
                  <a:srgbClr val="00FFFF"/>
                </a:solidFill>
                <a:latin typeface="Arial" panose="020B0604020202020204" pitchFamily="34" charset="0"/>
              </a:rPr>
              <a:t>李白</a:t>
            </a:r>
          </a:p>
          <a:p>
            <a:r>
              <a:rPr lang="zh-CN" altLang="en-US" sz="3600" u="none" dirty="0">
                <a:solidFill>
                  <a:srgbClr val="00FFFF"/>
                </a:solidFill>
                <a:latin typeface="Arial" panose="020B0604020202020204" pitchFamily="34" charset="0"/>
              </a:rPr>
              <a:t>杜甫</a:t>
            </a:r>
          </a:p>
          <a:p>
            <a:r>
              <a:rPr lang="zh-CN" altLang="en-US" sz="3600" u="none" dirty="0">
                <a:solidFill>
                  <a:srgbClr val="00FFFF"/>
                </a:solidFill>
                <a:latin typeface="Arial" panose="020B0604020202020204" pitchFamily="34" charset="0"/>
              </a:rPr>
              <a:t>李贺</a:t>
            </a:r>
          </a:p>
          <a:p>
            <a:r>
              <a:rPr lang="zh-CN" altLang="en-US" sz="3600" u="none" dirty="0">
                <a:latin typeface="Arial" panose="020B0604020202020204" pitchFamily="34" charset="0"/>
              </a:rPr>
              <a:t>杜牧</a:t>
            </a:r>
          </a:p>
          <a:p>
            <a:r>
              <a:rPr lang="zh-CN" altLang="en-US" sz="3600" u="none" dirty="0">
                <a:latin typeface="Arial" panose="020B0604020202020204" pitchFamily="34" charset="0"/>
              </a:rPr>
              <a:t>王昌龄</a:t>
            </a:r>
          </a:p>
        </p:txBody>
      </p:sp>
      <p:sp>
        <p:nvSpPr>
          <p:cNvPr id="2412548" name="矩形 2412547"/>
          <p:cNvSpPr/>
          <p:nvPr/>
        </p:nvSpPr>
        <p:spPr>
          <a:xfrm>
            <a:off x="395288" y="44450"/>
            <a:ext cx="3311525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u="none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部分古代诗人</a:t>
            </a:r>
          </a:p>
          <a:p>
            <a:r>
              <a:rPr lang="zh-CN" altLang="en-US" sz="3200" u="none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的语言风格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18960" y="5348605"/>
            <a:ext cx="2228850" cy="1486535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14675" y="44450"/>
            <a:ext cx="1247775" cy="106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75687" name="图片 2375686" descr="6c8496d32479ec0d3af3cffd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457200"/>
            <a:ext cx="9753600" cy="7315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75688" name="图片 2375687" descr="49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451725" y="1412875"/>
            <a:ext cx="1257300" cy="1143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75689" name="文本框 2375688"/>
          <p:cNvSpPr txBox="1"/>
          <p:nvPr/>
        </p:nvSpPr>
        <p:spPr>
          <a:xfrm>
            <a:off x="4881563" y="5630863"/>
            <a:ext cx="3749675" cy="64135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endParaRPr sz="3600" i="1" u="none" dirty="0">
              <a:solidFill>
                <a:srgbClr val="FFFF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2375690" name="矩形 2375689">
            <a:hlinkClick r:id="" action="ppaction://noaction"/>
          </p:cNvPr>
          <p:cNvSpPr>
            <a:spLocks noTextEdit="1"/>
          </p:cNvSpPr>
          <p:nvPr/>
        </p:nvSpPr>
        <p:spPr>
          <a:xfrm>
            <a:off x="611188" y="908050"/>
            <a:ext cx="4897437" cy="1222375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2968"/>
              </a:avLst>
            </a:prstTxWarp>
            <a:normAutofit/>
          </a:bodyPr>
          <a:lstStyle/>
          <a:p>
            <a:pPr algn="ctr"/>
            <a:r>
              <a:rPr lang="zh-CN" altLang="en-US" sz="3600" b="0" u="none">
                <a:ln w="1270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FFFF99"/>
                    </a:gs>
                    <a:gs pos="100000">
                      <a:srgbClr val="FFCC00"/>
                    </a:gs>
                  </a:gsLst>
                  <a:lin ang="5400000" scaled="1"/>
                  <a:tileRect/>
                </a:gradFill>
                <a:effectLst>
                  <a:outerShdw dist="35921" dir="2699999" sy="50000" rotWithShape="0">
                    <a:srgbClr val="875B0D">
                      <a:alpha val="70000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锦瑟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375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75689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07426" name="图片 2407425" descr="弹琴图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07427" name="文本占位符 2407426"/>
          <p:cNvSpPr txBox="1">
            <a:spLocks noGrp="1"/>
          </p:cNvSpPr>
          <p:nvPr>
            <p:ph type="body" idx="1"/>
          </p:nvPr>
        </p:nvSpPr>
        <p:spPr>
          <a:xfrm>
            <a:off x="663575" y="981075"/>
            <a:ext cx="8229600" cy="1079500"/>
          </a:xfrm>
        </p:spPr>
        <p:txBody>
          <a:bodyPr vert="horz" wrap="square" lIns="91440" tIns="45720" rIns="91440" bIns="45720" anchor="t"/>
          <a:lstStyle/>
          <a:p>
            <a:pPr>
              <a:buNone/>
            </a:pPr>
            <a:r>
              <a:rPr lang="zh-CN" altLang="en-US" sz="4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锦瑟无端五十弦</a:t>
            </a:r>
            <a:r>
              <a:rPr lang="en-US" altLang="zh-CN" sz="4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4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一弦一柱思华年。</a:t>
            </a:r>
          </a:p>
          <a:p>
            <a:endParaRPr lang="zh-CN" altLang="en-US" sz="4000" b="1" dirty="0">
              <a:solidFill>
                <a:srgbClr val="FF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7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407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407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407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07427" grpId="0" build="p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08450" name="图片 2408449" descr="200708011145414234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08451" name="图片 2408450" descr="庄周梦蝶图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8313" y="-315912"/>
            <a:ext cx="7991475" cy="2736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08452" name="文本占位符 2408451"/>
          <p:cNvSpPr txBox="1">
            <a:spLocks noGrp="1"/>
          </p:cNvSpPr>
          <p:nvPr>
            <p:ph type="body" idx="1"/>
          </p:nvPr>
        </p:nvSpPr>
        <p:spPr>
          <a:xfrm>
            <a:off x="684213" y="4005263"/>
            <a:ext cx="8229600" cy="1511300"/>
          </a:xfrm>
        </p:spPr>
        <p:txBody>
          <a:bodyPr vert="horz" wrap="square" lIns="91440" tIns="45720" rIns="91440" bIns="45720" anchor="t"/>
          <a:lstStyle/>
          <a:p>
            <a:endParaRPr lang="en-US" altLang="zh-CN" sz="28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庄生晓梦迷蝴蝶</a:t>
            </a:r>
            <a:r>
              <a:rPr lang="en-US" altLang="zh-CN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望帝春心托杜鹃。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84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4084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08452" grpId="0" build="p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09474" name="图片 2409473" descr="8a94148fa616cee3f01f36fe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09475" name="图片 2409474" descr="200696161523303"/>
          <p:cNvPicPr>
            <a:picLocks noChangeAspect="1"/>
          </p:cNvPicPr>
          <p:nvPr/>
        </p:nvPicPr>
        <p:blipFill>
          <a:blip r:embed="rId3" cstate="print"/>
          <a:srcRect t="4005" b="57845"/>
          <a:stretch>
            <a:fillRect/>
          </a:stretch>
        </p:blipFill>
        <p:spPr>
          <a:xfrm>
            <a:off x="395288" y="404813"/>
            <a:ext cx="8280400" cy="3384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09476" name="文本占位符 2409475"/>
          <p:cNvSpPr txBox="1">
            <a:spLocks noGrp="1"/>
          </p:cNvSpPr>
          <p:nvPr>
            <p:ph type="body" idx="1"/>
          </p:nvPr>
        </p:nvSpPr>
        <p:spPr>
          <a:xfrm>
            <a:off x="1104900" y="3119438"/>
            <a:ext cx="7643813" cy="522287"/>
          </a:xfrm>
        </p:spPr>
        <p:txBody>
          <a:bodyPr vert="horz" wrap="square" lIns="91440" tIns="45720" rIns="91440" bIns="45720" anchor="t"/>
          <a:lstStyle/>
          <a:p>
            <a:pPr>
              <a:lnSpc>
                <a:spcPct val="80000"/>
              </a:lnSpc>
              <a:buNone/>
            </a:pPr>
            <a:r>
              <a:rPr lang="zh-CN" altLang="en-US" sz="3600" b="1" dirty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沧海月明珠有泪，蓝田日暖玉生烟。</a:t>
            </a:r>
            <a:endParaRPr lang="zh-CN" altLang="en-US" sz="2000" b="1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0498" name="文本占位符 241049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dirty="0"/>
          </a:p>
        </p:txBody>
      </p:sp>
      <p:pic>
        <p:nvPicPr>
          <p:cNvPr id="2410499" name="图片 2410498" descr="绝美风景壁纸极品选萃桌面壁纸下载-风景壁纸">
            <a:hlinkClick r:id="rId3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45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10500" name="文本框 2410499"/>
          <p:cNvSpPr txBox="1"/>
          <p:nvPr/>
        </p:nvSpPr>
        <p:spPr>
          <a:xfrm>
            <a:off x="755650" y="1341438"/>
            <a:ext cx="8229600" cy="11525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l"/>
              <a:defRPr sz="320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l"/>
              <a:defRPr sz="28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5000"/>
              <a:buFont typeface="Wingdings" panose="05000000000000000000" pitchFamily="2" charset="2"/>
              <a:buChar char="l"/>
              <a:defRPr sz="24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5000"/>
              <a:buFont typeface="Wingdings" panose="05000000000000000000" pitchFamily="2" charset="2"/>
              <a:buChar char="l"/>
              <a:defRPr sz="20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90000"/>
              </a:lnSpc>
            </a:pPr>
            <a:endParaRPr lang="en-US" altLang="zh-CN" b="1" dirty="0">
              <a:solidFill>
                <a:srgbClr val="FFFFFF"/>
              </a:solidFill>
            </a:endParaRPr>
          </a:p>
          <a:p>
            <a:pPr lvl="0">
              <a:lnSpc>
                <a:spcPct val="90000"/>
              </a:lnSpc>
              <a:buNone/>
            </a:pPr>
            <a:r>
              <a:rPr lang="zh-CN" altLang="en-US" sz="3600" b="1" dirty="0">
                <a:solidFill>
                  <a:srgbClr val="FFFFFF"/>
                </a:solidFill>
              </a:rPr>
              <a:t>此情可待成追忆，只是当时已惘然。</a:t>
            </a:r>
          </a:p>
        </p:txBody>
      </p:sp>
      <p:sp>
        <p:nvSpPr>
          <p:cNvPr id="2410501" name="椭圆 2410500">
            <a:hlinkClick r:id="rId5" action="ppaction://hlinksldjump"/>
          </p:cNvPr>
          <p:cNvSpPr/>
          <p:nvPr/>
        </p:nvSpPr>
        <p:spPr>
          <a:xfrm>
            <a:off x="8748713" y="6308725"/>
            <a:ext cx="144462" cy="144463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7970" name="文本框 2387969"/>
          <p:cNvSpPr txBox="1"/>
          <p:nvPr/>
        </p:nvSpPr>
        <p:spPr>
          <a:xfrm>
            <a:off x="0" y="333375"/>
            <a:ext cx="9144000" cy="5578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4000" u="none" dirty="0">
                <a:latin typeface="Arial" panose="020B0604020202020204" pitchFamily="34" charset="0"/>
              </a:rPr>
              <a:t>归国遥</a:t>
            </a:r>
          </a:p>
          <a:p>
            <a:pPr algn="ctr"/>
            <a:r>
              <a:rPr lang="zh-CN" altLang="en-US" sz="4000" u="none" dirty="0">
                <a:latin typeface="Arial" panose="020B0604020202020204" pitchFamily="34" charset="0"/>
              </a:rPr>
              <a:t>温庭筠</a:t>
            </a:r>
          </a:p>
          <a:p>
            <a:r>
              <a:rPr lang="zh-CN" altLang="en-US" sz="4000" u="none" dirty="0">
                <a:latin typeface="Arial" panose="020B0604020202020204" pitchFamily="34" charset="0"/>
              </a:rPr>
              <a:t>　　双脸，小凤战篦</a:t>
            </a:r>
            <a:r>
              <a:rPr lang="en-US" altLang="zh-CN" sz="4000" u="none" err="1">
                <a:latin typeface="Arial" panose="020B0604020202020204" pitchFamily="34" charset="0"/>
              </a:rPr>
              <a:t>bì</a:t>
            </a:r>
            <a:r>
              <a:rPr lang="zh-CN" altLang="en-US" sz="4000" u="none" dirty="0">
                <a:latin typeface="Arial" panose="020B0604020202020204" pitchFamily="34" charset="0"/>
              </a:rPr>
              <a:t>金飐</a:t>
            </a:r>
            <a:r>
              <a:rPr lang="en-US" altLang="zh-CN" sz="4000" u="none" err="1">
                <a:latin typeface="Arial" panose="020B0604020202020204" pitchFamily="34" charset="0"/>
              </a:rPr>
              <a:t>zhǎn</a:t>
            </a:r>
            <a:r>
              <a:rPr lang="zh-CN" altLang="en-US" sz="4000" u="none" dirty="0">
                <a:latin typeface="Arial" panose="020B0604020202020204" pitchFamily="34" charset="0"/>
              </a:rPr>
              <a:t>艳。</a:t>
            </a:r>
          </a:p>
          <a:p>
            <a:r>
              <a:rPr lang="zh-CN" altLang="en-US" sz="4000" u="none" dirty="0">
                <a:latin typeface="Arial" panose="020B0604020202020204" pitchFamily="34" charset="0"/>
              </a:rPr>
              <a:t>　　舞衣无力风敛，藕丝秋色染。</a:t>
            </a:r>
          </a:p>
          <a:p>
            <a:r>
              <a:rPr lang="zh-CN" altLang="en-US" sz="4000" u="none" dirty="0">
                <a:latin typeface="Arial" panose="020B0604020202020204" pitchFamily="34" charset="0"/>
              </a:rPr>
              <a:t>　　锦帐绣帷斜掩，露珠清晓簟</a:t>
            </a:r>
            <a:r>
              <a:rPr lang="en-US" altLang="zh-CN" sz="4000" u="none" err="1">
                <a:latin typeface="Arial" panose="020B0604020202020204" pitchFamily="34" charset="0"/>
              </a:rPr>
              <a:t>diàn</a:t>
            </a:r>
            <a:r>
              <a:rPr lang="zh-CN" altLang="en-US" sz="4000" u="none" dirty="0">
                <a:latin typeface="Arial" panose="020B0604020202020204" pitchFamily="34" charset="0"/>
              </a:rPr>
              <a:t>。</a:t>
            </a:r>
          </a:p>
          <a:p>
            <a:r>
              <a:rPr lang="zh-CN" altLang="en-US" sz="4000" u="none" dirty="0">
                <a:latin typeface="Arial" panose="020B0604020202020204" pitchFamily="34" charset="0"/>
              </a:rPr>
              <a:t>　　粉心黄蕊花靥，黛眉山两点。</a:t>
            </a:r>
          </a:p>
          <a:p>
            <a:endParaRPr lang="zh-CN" altLang="en-US" sz="4000" u="none" dirty="0">
              <a:latin typeface="Arial" panose="020B0604020202020204" pitchFamily="34" charset="0"/>
            </a:endParaRPr>
          </a:p>
          <a:p>
            <a:r>
              <a:rPr lang="zh-CN" altLang="en-US" sz="4000" u="none" dirty="0">
                <a:latin typeface="Arial" panose="020B0604020202020204" pitchFamily="34" charset="0"/>
              </a:rPr>
              <a:t>       </a:t>
            </a:r>
            <a:r>
              <a:rPr lang="zh-CN" altLang="en-US" sz="4000" u="none" dirty="0">
                <a:solidFill>
                  <a:srgbClr val="00FFFF"/>
                </a:solidFill>
                <a:latin typeface="Arial" panose="020B0604020202020204" pitchFamily="34" charset="0"/>
              </a:rPr>
              <a:t>花间派、婉约派</a:t>
            </a:r>
            <a:r>
              <a:rPr lang="zh-CN" altLang="en-US" sz="4000" u="none" dirty="0">
                <a:latin typeface="Arial" panose="020B0604020202020204" pitchFamily="34" charset="0"/>
              </a:rPr>
              <a:t>的词作很多有浓艳绮丽、辞章华美的特点。</a:t>
            </a:r>
          </a:p>
        </p:txBody>
      </p:sp>
      <p:sp>
        <p:nvSpPr>
          <p:cNvPr id="2387971" name="椭圆 2387970">
            <a:hlinkClick r:id="rId3" action="ppaction://hlinksldjump"/>
          </p:cNvPr>
          <p:cNvSpPr/>
          <p:nvPr/>
        </p:nvSpPr>
        <p:spPr>
          <a:xfrm>
            <a:off x="8748713" y="6308725"/>
            <a:ext cx="144462" cy="144463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6706" name="文本框 2376705"/>
          <p:cNvSpPr txBox="1"/>
          <p:nvPr/>
        </p:nvSpPr>
        <p:spPr>
          <a:xfrm>
            <a:off x="0" y="0"/>
            <a:ext cx="9144000" cy="66160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sz="1600" u="none" dirty="0">
                <a:latin typeface="Arial" panose="020B0604020202020204" pitchFamily="34" charset="0"/>
              </a:rPr>
              <a:t>2007</a:t>
            </a:r>
            <a:r>
              <a:rPr lang="zh-CN" altLang="en-US" sz="1600" u="none" dirty="0">
                <a:latin typeface="Arial" panose="020B0604020202020204" pitchFamily="34" charset="0"/>
              </a:rPr>
              <a:t>年福建卷阅读选段</a:t>
            </a:r>
            <a:endParaRPr lang="zh-CN" altLang="en-US" sz="2400" u="none" dirty="0">
              <a:latin typeface="Arial" panose="020B0604020202020204" pitchFamily="34" charset="0"/>
            </a:endParaRPr>
          </a:p>
          <a:p>
            <a:pPr algn="ctr"/>
            <a:r>
              <a:rPr sz="2400" u="none" dirty="0">
                <a:latin typeface="Arial" panose="020B0604020202020204" pitchFamily="34" charset="0"/>
                <a:hlinkClick r:id="rId2"/>
              </a:rPr>
              <a:t>落叶是疲倦的蝴蝶</a:t>
            </a:r>
            <a:endParaRPr sz="2400" u="none" dirty="0">
              <a:latin typeface="Arial" panose="020B0604020202020204" pitchFamily="34" charset="0"/>
            </a:endParaRPr>
          </a:p>
          <a:p>
            <a:pPr algn="ctr"/>
            <a:r>
              <a:rPr sz="2400" u="none" dirty="0">
                <a:latin typeface="Arial" panose="020B0604020202020204" pitchFamily="34" charset="0"/>
              </a:rPr>
              <a:t>朱成玉</a:t>
            </a:r>
          </a:p>
          <a:p>
            <a:r>
              <a:rPr sz="2400" u="none" dirty="0">
                <a:latin typeface="Arial" panose="020B0604020202020204" pitchFamily="34" charset="0"/>
              </a:rPr>
              <a:t>        夕阳老去，西风渐紧。</a:t>
            </a:r>
          </a:p>
          <a:p>
            <a:r>
              <a:rPr sz="2400" u="none" dirty="0">
                <a:latin typeface="Arial" panose="020B0604020202020204" pitchFamily="34" charset="0"/>
              </a:rPr>
              <a:t>        叶落了，秋就乘着落叶来了。秋来了，人就随着秋瘦了，随着秋愁了。</a:t>
            </a:r>
          </a:p>
          <a:p>
            <a:r>
              <a:rPr sz="2400" u="none" dirty="0">
                <a:latin typeface="Arial" panose="020B0604020202020204" pitchFamily="34" charset="0"/>
              </a:rPr>
              <a:t>       但金黄的落叶没有哀愁，它懂得如何在秋风中安慰自己，它知道，自己沉睡是为了新的醒来。</a:t>
            </a:r>
          </a:p>
          <a:p>
            <a:r>
              <a:rPr sz="2400" u="none" dirty="0">
                <a:latin typeface="Arial" panose="020B0604020202020204" pitchFamily="34" charset="0"/>
              </a:rPr>
              <a:t>       落叶有落叶的好处，可以不再陷入爱情的纠葛了；落叶有落叶的美，它是疲倦了的蝴蝶。我甚至能感觉到落下来的叶子们轻轻的叫喊。</a:t>
            </a:r>
          </a:p>
          <a:p>
            <a:r>
              <a:rPr sz="2400" u="none" dirty="0">
                <a:latin typeface="Arial" panose="020B0604020202020204" pitchFamily="34" charset="0"/>
              </a:rPr>
              <a:t>       那一刻，我的心微微一颤，仿佛众多纷纷下落的叶子们的一枚。</a:t>
            </a:r>
          </a:p>
          <a:p>
            <a:r>
              <a:rPr sz="2400" u="none" dirty="0">
                <a:latin typeface="Arial" panose="020B0604020202020204" pitchFamily="34" charset="0"/>
              </a:rPr>
              <a:t>我看到了故乡，看到了老家门前那棵生生不息的老树，看到了炊烟因为游子的归来而晃动。对于他乡的脚，对于飞上天空的翅膀，炊烟是永不能扯断的绳子。就像路口的大树，它的枝干指着许多路，而起点只有一个，每个离开村庄的人，都带走一片绿叶，却留下了一条根。</a:t>
            </a:r>
          </a:p>
          <a:p>
            <a:r>
              <a:rPr sz="2400" u="none" dirty="0">
                <a:latin typeface="Arial" panose="020B0604020202020204" pitchFamily="34" charset="0"/>
              </a:rPr>
              <a:t>       我看到了故乡的山崖，看到石头在山崖上，和花朵一起争着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6706" name="文本框 2376705"/>
          <p:cNvSpPr txBox="1"/>
          <p:nvPr/>
        </p:nvSpPr>
        <p:spPr>
          <a:xfrm>
            <a:off x="0" y="0"/>
            <a:ext cx="9144000" cy="67392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sz="2400" u="none" dirty="0">
                <a:latin typeface="Arial" panose="020B0604020202020204" pitchFamily="34" charset="0"/>
              </a:rPr>
              <a:t>绽放；看到了羊在山崖上，和云一起争着飘荡。</a:t>
            </a:r>
          </a:p>
          <a:p>
            <a:r>
              <a:rPr sz="2400" u="none" dirty="0">
                <a:latin typeface="Arial" panose="020B0604020202020204" pitchFamily="34" charset="0"/>
              </a:rPr>
              <a:t>       我看到了我的屋檐，冬天时结满冰凌，夏天时蓄满鸟鸣，一串红辣椒常常被看作是穷日子里的火种。守着屋檐上下翻飞的麻雀，总是那么和谐的与庄户人家好好地过着日子。时时刻刻缠绕着那颗在路上的心的，就是那个屋檐。</a:t>
            </a:r>
          </a:p>
          <a:p>
            <a:r>
              <a:rPr sz="2400" u="none" dirty="0">
                <a:latin typeface="Arial" panose="020B0604020202020204" pitchFamily="34" charset="0"/>
              </a:rPr>
              <a:t>       我看到了母亲，为了不让我们在冬天里挨冻，她拾起一节节的枯枝，犹如把那些破碎的日子一一点缀，然后，把温暖交到我们的手上。</a:t>
            </a:r>
            <a:r>
              <a:rPr sz="2400" u="none" dirty="0">
                <a:solidFill>
                  <a:srgbClr val="FFFF00"/>
                </a:solidFill>
                <a:latin typeface="Arial" panose="020B0604020202020204" pitchFamily="34" charset="0"/>
              </a:rPr>
              <a:t>柴垛越码越高，母亲却越来越矮。我看到了母亲那对干瘪的乳房，像两只残缺不整的讨饭的碗，却为我们讨来了一生的盛宴。母亲在灶炕里点燃的红色的昏暗的火焰，成了那些夜里我们唯一可以依靠的肩膀，唯一可以握住的暖暖的手。</a:t>
            </a:r>
          </a:p>
          <a:p>
            <a:r>
              <a:rPr sz="2400" u="none" dirty="0">
                <a:latin typeface="Arial" panose="020B0604020202020204" pitchFamily="34" charset="0"/>
              </a:rPr>
              <a:t>       </a:t>
            </a:r>
            <a:r>
              <a:rPr sz="2400" u="none" dirty="0">
                <a:solidFill>
                  <a:srgbClr val="FFFF00"/>
                </a:solidFill>
                <a:latin typeface="Arial" panose="020B0604020202020204" pitchFamily="34" charset="0"/>
              </a:rPr>
              <a:t>叶落归根，是我老了吗？我们花了很多时间去争取财富，却很少有时间享受；我们有越来越大的房子，但却越来越少地住在家里；到月球然后回来，却发现邻居家都很困难；征服了外面的世界，对自己内心世界却一无所知。</a:t>
            </a:r>
          </a:p>
          <a:p>
            <a:r>
              <a:rPr sz="2400" u="none" dirty="0">
                <a:latin typeface="Arial" panose="020B0604020202020204" pitchFamily="34" charset="0"/>
              </a:rPr>
              <a:t>       </a:t>
            </a:r>
            <a:r>
              <a:rPr sz="2400" u="none" dirty="0">
                <a:solidFill>
                  <a:srgbClr val="FFFF00"/>
                </a:solidFill>
                <a:latin typeface="Arial" panose="020B0604020202020204" pitchFamily="34" charset="0"/>
              </a:rPr>
              <a:t>远行的人，是什么声音使你隐姓埋名？是什么风将你吹往他乡？秋天就是这样，把叶子纷纷抖落，把人的思念纷纷挂上枝头。</a:t>
            </a:r>
            <a:r>
              <a:rPr sz="2400" u="none" dirty="0">
                <a:latin typeface="Arial" panose="020B0604020202020204" pitchFamily="34" charset="0"/>
              </a:rPr>
              <a:t>是该回去了，去看看那棵生下我、让我因成长而绿又让我因成熟而黄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6706" name="文本框 2376705"/>
          <p:cNvSpPr txBox="1"/>
          <p:nvPr/>
        </p:nvSpPr>
        <p:spPr>
          <a:xfrm>
            <a:off x="0" y="0"/>
            <a:ext cx="9144000" cy="6800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sz="2400" u="none" dirty="0">
                <a:latin typeface="Arial" panose="020B0604020202020204" pitchFamily="34" charset="0"/>
              </a:rPr>
              <a:t>的大树，还有落叶里沉睡着的母亲。</a:t>
            </a:r>
            <a:r>
              <a:rPr sz="2400" u="none" dirty="0">
                <a:solidFill>
                  <a:srgbClr val="FFFF00"/>
                </a:solidFill>
                <a:latin typeface="Arial" panose="020B0604020202020204" pitchFamily="34" charset="0"/>
              </a:rPr>
              <a:t>母亲，我匆匆的脚步就是你密密缝合的针脚。母亲，背着破烂行李的我要归来，找到了天堂的我也要归来。</a:t>
            </a:r>
          </a:p>
          <a:p>
            <a:r>
              <a:rPr sz="2400" u="none" dirty="0">
                <a:latin typeface="Arial" panose="020B0604020202020204" pitchFamily="34" charset="0"/>
              </a:rPr>
              <a:t>       一层层落叶铺在回家的路上，我要踩着温暖的地毯去看望母亲。母亲也像着落叶，从灿烂的枝头缓缓落下来，只是，她没有再醒来。</a:t>
            </a:r>
          </a:p>
          <a:p>
            <a:r>
              <a:rPr sz="2400" u="none" dirty="0">
                <a:latin typeface="Arial" panose="020B0604020202020204" pitchFamily="34" charset="0"/>
              </a:rPr>
              <a:t>       </a:t>
            </a:r>
            <a:r>
              <a:rPr sz="2400" u="none" dirty="0">
                <a:solidFill>
                  <a:srgbClr val="FFFF00"/>
                </a:solidFill>
                <a:latin typeface="Arial" panose="020B0604020202020204" pitchFamily="34" charset="0"/>
              </a:rPr>
              <a:t>这个世界，能留住人的不是房屋，能带走人的不是道路。岁月无法伸出一只手，替你抓住过往的云。如果一切还能重新拾捡回来，母亲，我要去拾取你的笑容、脚步和风，用你的爱做灯油，用你的善良做捻儿，我要点燃它，放到心里，一辈子不忘回家的路。</a:t>
            </a:r>
          </a:p>
          <a:p>
            <a:r>
              <a:rPr sz="2400" u="none" dirty="0">
                <a:latin typeface="Arial" panose="020B0604020202020204" pitchFamily="34" charset="0"/>
              </a:rPr>
              <a:t>        天冷了，树的叶子落下来，树离我很近。我似乎听见了它们在缓缓凝固。</a:t>
            </a:r>
          </a:p>
          <a:p>
            <a:r>
              <a:rPr sz="2400" u="none" dirty="0">
                <a:latin typeface="Arial" panose="020B0604020202020204" pitchFamily="34" charset="0"/>
              </a:rPr>
              <a:t>        天冷了，它们一排排的站着，心中坚守着的秘密一阵阵地疼痛起来。但叶子落下来掩盖了一切。</a:t>
            </a:r>
          </a:p>
          <a:p>
            <a:r>
              <a:rPr sz="2400" u="none" dirty="0">
                <a:latin typeface="Arial" panose="020B0604020202020204" pitchFamily="34" charset="0"/>
              </a:rPr>
              <a:t>        </a:t>
            </a:r>
            <a:r>
              <a:rPr sz="2000" u="none" dirty="0">
                <a:latin typeface="Arial" panose="020B0604020202020204" pitchFamily="34" charset="0"/>
              </a:rPr>
              <a:t>母亲去了，心灵没有了依靠，一下子就有了那种到处漏风的感觉。可是大风一直在刮，把故乡周围的尘土刮了个干净。我小小的故乡正在被秋天所包裹。</a:t>
            </a:r>
          </a:p>
          <a:p>
            <a:r>
              <a:rPr sz="2000" u="none" dirty="0">
                <a:latin typeface="Arial" panose="020B0604020202020204" pitchFamily="34" charset="0"/>
              </a:rPr>
              <a:t>       </a:t>
            </a:r>
            <a:r>
              <a:rPr sz="2000" u="none" dirty="0">
                <a:solidFill>
                  <a:srgbClr val="FFFF00"/>
                </a:solidFill>
                <a:latin typeface="Arial" panose="020B0604020202020204" pitchFamily="34" charset="0"/>
              </a:rPr>
              <a:t>母亲的坟上有一棵树，那是我写给母亲的诗。每到秋天，叶子纷纷落下，把母亲的坟头遮盖得严严实实。</a:t>
            </a:r>
            <a:r>
              <a:rPr sz="2000" u="none" dirty="0">
                <a:latin typeface="Arial" panose="020B0604020202020204" pitchFamily="34" charset="0"/>
              </a:rPr>
              <a:t>那些在风中微微呻吟着的落叶，远远望去，像一群疲倦了的蝴蝶，静静地收拢着它们一生的美丽瞬间：一朵红晕，一个誓言，或者是简单的一声叹息。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005" y="30480"/>
            <a:ext cx="5238750" cy="3924300"/>
          </a:xfrm>
          <a:prstGeom prst="rect">
            <a:avLst/>
          </a:prstGeom>
        </p:spPr>
      </p:pic>
      <p:sp>
        <p:nvSpPr>
          <p:cNvPr id="2376707" name="椭圆 2376706">
            <a:hlinkClick r:id="rId3" action="ppaction://hlinksldjump"/>
          </p:cNvPr>
          <p:cNvSpPr/>
          <p:nvPr/>
        </p:nvSpPr>
        <p:spPr>
          <a:xfrm>
            <a:off x="8748713" y="6452235"/>
            <a:ext cx="144462" cy="144463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80365" y="4184015"/>
            <a:ext cx="8079740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u="none"/>
              <a:t>刘亮程，作家，1962年出生在新疆古尔班通古特沙漠边缘的一个小村庄。著有诗集《晒晒黄沙梁的太阳》，散文集《虚土》《</a:t>
            </a:r>
            <a:r>
              <a:rPr lang="zh-CN" altLang="en-US" sz="2800" u="none">
                <a:solidFill>
                  <a:srgbClr val="FFFF00"/>
                </a:solidFill>
              </a:rPr>
              <a:t>一个人的村庄</a:t>
            </a:r>
            <a:r>
              <a:rPr lang="zh-CN" altLang="en-US" sz="2800" u="none"/>
              <a:t>》《在新疆》《一片叶子下生活》等。被誉为"20世纪中国最后一位散文家"和"乡村哲学家"。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467350" y="191770"/>
            <a:ext cx="328104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u="none">
                <a:solidFill>
                  <a:srgbClr val="FFFF00"/>
                </a:solidFill>
              </a:rPr>
              <a:t>       </a:t>
            </a:r>
            <a:r>
              <a:rPr lang="zh-CN" altLang="en-US" sz="3200" u="none">
                <a:solidFill>
                  <a:srgbClr val="FFFF00"/>
                </a:solidFill>
              </a:rPr>
              <a:t>落在一个人一生中的雪，我们不能全部看见。每个人都在自己的生命中，孤独地过冬。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2550" name="文本框 2412549"/>
          <p:cNvSpPr txBox="1"/>
          <p:nvPr/>
        </p:nvSpPr>
        <p:spPr>
          <a:xfrm>
            <a:off x="4652963" y="142875"/>
            <a:ext cx="4321175" cy="6683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u="none" dirty="0">
                <a:solidFill>
                  <a:srgbClr val="00FFFF"/>
                </a:solidFill>
                <a:latin typeface="Arial" panose="020B0604020202020204" pitchFamily="34" charset="0"/>
              </a:rPr>
              <a:t>白居易  通俗易懂</a:t>
            </a:r>
            <a:r>
              <a:rPr lang="zh-CN" altLang="en-US" sz="3600" u="none" dirty="0">
                <a:latin typeface="Arial" panose="020B0604020202020204" pitchFamily="34" charset="0"/>
              </a:rPr>
              <a:t/>
            </a:r>
            <a:br>
              <a:rPr lang="zh-CN" altLang="en-US" sz="3600" u="none" dirty="0">
                <a:latin typeface="Arial" panose="020B0604020202020204" pitchFamily="34" charset="0"/>
              </a:rPr>
            </a:br>
            <a:r>
              <a:rPr lang="zh-CN" altLang="en-US" sz="3600" u="none" dirty="0">
                <a:latin typeface="Arial" panose="020B0604020202020204" pitchFamily="34" charset="0"/>
              </a:rPr>
              <a:t>温庭筠  浓艳绮丽</a:t>
            </a:r>
          </a:p>
          <a:p>
            <a:r>
              <a:rPr lang="zh-CN" altLang="en-US" sz="3600" u="none" dirty="0">
                <a:latin typeface="Arial" panose="020B0604020202020204" pitchFamily="34" charset="0"/>
              </a:rPr>
              <a:t>李商隐  朦胧隐晦</a:t>
            </a:r>
          </a:p>
          <a:p>
            <a:r>
              <a:rPr lang="zh-CN" altLang="en-US" sz="3600" u="none" dirty="0">
                <a:solidFill>
                  <a:srgbClr val="00FFFF"/>
                </a:solidFill>
                <a:latin typeface="Arial" panose="020B0604020202020204" pitchFamily="34" charset="0"/>
              </a:rPr>
              <a:t>李    煜  伤感细腻</a:t>
            </a:r>
          </a:p>
          <a:p>
            <a:r>
              <a:rPr lang="zh-CN" altLang="en-US" sz="3600" u="none" dirty="0">
                <a:latin typeface="Arial" panose="020B0604020202020204" pitchFamily="34" charset="0"/>
              </a:rPr>
              <a:t>欧阳修  清丽明媚</a:t>
            </a:r>
          </a:p>
          <a:p>
            <a:r>
              <a:rPr lang="zh-CN" altLang="en-US" sz="3600" u="none" dirty="0">
                <a:latin typeface="Arial" panose="020B0604020202020204" pitchFamily="34" charset="0"/>
              </a:rPr>
              <a:t>范仲淹  苍凉悲壮</a:t>
            </a:r>
          </a:p>
          <a:p>
            <a:r>
              <a:rPr lang="zh-CN" altLang="en-US" sz="3600" u="none" dirty="0">
                <a:latin typeface="Arial" panose="020B0604020202020204" pitchFamily="34" charset="0"/>
              </a:rPr>
              <a:t>苏    轼  雄健豪放</a:t>
            </a:r>
          </a:p>
          <a:p>
            <a:r>
              <a:rPr lang="zh-CN" altLang="en-US" sz="3600" u="none" dirty="0">
                <a:latin typeface="Arial" panose="020B0604020202020204" pitchFamily="34" charset="0"/>
              </a:rPr>
              <a:t>柳    永  缠绵悱恻</a:t>
            </a:r>
          </a:p>
          <a:p>
            <a:r>
              <a:rPr lang="zh-CN" altLang="en-US" sz="3600" u="none" dirty="0">
                <a:solidFill>
                  <a:srgbClr val="00FFFF"/>
                </a:solidFill>
                <a:latin typeface="Arial" panose="020B0604020202020204" pitchFamily="34" charset="0"/>
              </a:rPr>
              <a:t>李清照  婉约缠绵</a:t>
            </a:r>
          </a:p>
          <a:p>
            <a:r>
              <a:rPr lang="zh-CN" altLang="en-US" sz="3600" u="none" dirty="0">
                <a:latin typeface="Arial" panose="020B0604020202020204" pitchFamily="34" charset="0"/>
              </a:rPr>
              <a:t>辛弃疾  慷慨雄壮</a:t>
            </a:r>
          </a:p>
          <a:p>
            <a:r>
              <a:rPr lang="zh-CN" altLang="en-US" sz="3600" u="none" dirty="0">
                <a:latin typeface="Arial" panose="020B0604020202020204" pitchFamily="34" charset="0"/>
              </a:rPr>
              <a:t>陆   游   悲壮爱国</a:t>
            </a:r>
          </a:p>
          <a:p>
            <a:r>
              <a:rPr lang="zh-CN" altLang="en-US" sz="3600" u="none" dirty="0">
                <a:latin typeface="Arial" panose="020B0604020202020204" pitchFamily="34" charset="0"/>
              </a:rPr>
              <a:t>黄庭坚  流畅自然</a:t>
            </a:r>
          </a:p>
        </p:txBody>
      </p:sp>
      <p:sp>
        <p:nvSpPr>
          <p:cNvPr id="2412546" name="文本框 2412545"/>
          <p:cNvSpPr txBox="1"/>
          <p:nvPr/>
        </p:nvSpPr>
        <p:spPr>
          <a:xfrm>
            <a:off x="323850" y="1228725"/>
            <a:ext cx="3887788" cy="5584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u="none" dirty="0">
                <a:solidFill>
                  <a:srgbClr val="00FFFF"/>
                </a:solidFill>
                <a:latin typeface="Arial" panose="020B0604020202020204" pitchFamily="34" charset="0"/>
              </a:rPr>
              <a:t>陶渊明</a:t>
            </a:r>
          </a:p>
          <a:p>
            <a:r>
              <a:rPr lang="zh-CN" altLang="en-US" sz="3600" u="none" dirty="0">
                <a:latin typeface="Arial" panose="020B0604020202020204" pitchFamily="34" charset="0"/>
              </a:rPr>
              <a:t>三曹</a:t>
            </a:r>
          </a:p>
          <a:p>
            <a:r>
              <a:rPr lang="zh-CN" altLang="en-US" sz="3600" u="none" dirty="0">
                <a:latin typeface="Arial" panose="020B0604020202020204" pitchFamily="34" charset="0"/>
              </a:rPr>
              <a:t>王维</a:t>
            </a:r>
          </a:p>
          <a:p>
            <a:r>
              <a:rPr lang="zh-CN" altLang="en-US" sz="3600" u="none" dirty="0">
                <a:latin typeface="Arial" panose="020B0604020202020204" pitchFamily="34" charset="0"/>
              </a:rPr>
              <a:t>岑参  </a:t>
            </a:r>
            <a:br>
              <a:rPr lang="zh-CN" altLang="en-US" sz="3600" u="none" dirty="0">
                <a:latin typeface="Arial" panose="020B0604020202020204" pitchFamily="34" charset="0"/>
              </a:rPr>
            </a:br>
            <a:r>
              <a:rPr lang="zh-CN" altLang="en-US" sz="3600" u="none" dirty="0">
                <a:latin typeface="Arial" panose="020B0604020202020204" pitchFamily="34" charset="0"/>
              </a:rPr>
              <a:t>高适</a:t>
            </a:r>
          </a:p>
          <a:p>
            <a:r>
              <a:rPr lang="zh-CN" altLang="en-US" sz="3600" u="none" dirty="0">
                <a:solidFill>
                  <a:srgbClr val="00FFFF"/>
                </a:solidFill>
                <a:latin typeface="Arial" panose="020B0604020202020204" pitchFamily="34" charset="0"/>
              </a:rPr>
              <a:t>李白</a:t>
            </a:r>
          </a:p>
          <a:p>
            <a:r>
              <a:rPr lang="zh-CN" altLang="en-US" sz="3600" u="none" dirty="0">
                <a:solidFill>
                  <a:srgbClr val="00FFFF"/>
                </a:solidFill>
                <a:latin typeface="Arial" panose="020B0604020202020204" pitchFamily="34" charset="0"/>
              </a:rPr>
              <a:t>杜甫</a:t>
            </a:r>
          </a:p>
          <a:p>
            <a:r>
              <a:rPr lang="zh-CN" altLang="en-US" sz="3600" u="none" dirty="0">
                <a:solidFill>
                  <a:srgbClr val="00FFFF"/>
                </a:solidFill>
                <a:latin typeface="Arial" panose="020B0604020202020204" pitchFamily="34" charset="0"/>
              </a:rPr>
              <a:t>李贺</a:t>
            </a:r>
          </a:p>
          <a:p>
            <a:r>
              <a:rPr lang="zh-CN" altLang="en-US" sz="3600" u="none" dirty="0">
                <a:latin typeface="Arial" panose="020B0604020202020204" pitchFamily="34" charset="0"/>
              </a:rPr>
              <a:t>杜牧</a:t>
            </a:r>
          </a:p>
          <a:p>
            <a:r>
              <a:rPr lang="zh-CN" altLang="en-US" sz="3600" u="none" dirty="0">
                <a:latin typeface="Arial" panose="020B0604020202020204" pitchFamily="34" charset="0"/>
              </a:rPr>
              <a:t>王昌龄</a:t>
            </a:r>
          </a:p>
        </p:txBody>
      </p:sp>
      <p:sp>
        <p:nvSpPr>
          <p:cNvPr id="2412549" name="文本框 2412548"/>
          <p:cNvSpPr txBox="1"/>
          <p:nvPr/>
        </p:nvSpPr>
        <p:spPr>
          <a:xfrm>
            <a:off x="327978" y="1239203"/>
            <a:ext cx="3887787" cy="5584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u="none" dirty="0">
                <a:solidFill>
                  <a:srgbClr val="00FFFF"/>
                </a:solidFill>
                <a:latin typeface="Arial" panose="020B0604020202020204" pitchFamily="34" charset="0"/>
              </a:rPr>
              <a:t>陶渊明 朴素自然</a:t>
            </a:r>
          </a:p>
          <a:p>
            <a:r>
              <a:rPr lang="zh-CN" altLang="en-US" sz="3600" u="none" dirty="0">
                <a:latin typeface="Arial" panose="020B0604020202020204" pitchFamily="34" charset="0"/>
              </a:rPr>
              <a:t>三曹  苍凉雄健</a:t>
            </a:r>
          </a:p>
          <a:p>
            <a:r>
              <a:rPr lang="zh-CN" altLang="en-US" sz="3600" u="none" dirty="0">
                <a:latin typeface="Arial" panose="020B0604020202020204" pitchFamily="34" charset="0"/>
              </a:rPr>
              <a:t>王维  诗画一体</a:t>
            </a:r>
          </a:p>
          <a:p>
            <a:r>
              <a:rPr lang="zh-CN" altLang="en-US" sz="3600" u="none" dirty="0">
                <a:latin typeface="Arial" panose="020B0604020202020204" pitchFamily="34" charset="0"/>
              </a:rPr>
              <a:t>岑参  雄浑奇拔</a:t>
            </a:r>
            <a:br>
              <a:rPr lang="zh-CN" altLang="en-US" sz="3600" u="none" dirty="0">
                <a:latin typeface="Arial" panose="020B0604020202020204" pitchFamily="34" charset="0"/>
              </a:rPr>
            </a:br>
            <a:r>
              <a:rPr lang="zh-CN" altLang="en-US" sz="3600" u="none" dirty="0">
                <a:latin typeface="Arial" panose="020B0604020202020204" pitchFamily="34" charset="0"/>
              </a:rPr>
              <a:t>高适  悲壮苍凉</a:t>
            </a:r>
          </a:p>
          <a:p>
            <a:r>
              <a:rPr lang="zh-CN" altLang="en-US" sz="3600" u="none" dirty="0">
                <a:solidFill>
                  <a:srgbClr val="00FFFF"/>
                </a:solidFill>
                <a:latin typeface="Arial" panose="020B0604020202020204" pitchFamily="34" charset="0"/>
              </a:rPr>
              <a:t>李白  豪迈飘逸</a:t>
            </a:r>
          </a:p>
          <a:p>
            <a:r>
              <a:rPr lang="zh-CN" altLang="en-US" sz="3600" u="none" dirty="0">
                <a:solidFill>
                  <a:srgbClr val="00FFFF"/>
                </a:solidFill>
                <a:latin typeface="Arial" panose="020B0604020202020204" pitchFamily="34" charset="0"/>
              </a:rPr>
              <a:t>杜甫  沉郁顿挫</a:t>
            </a:r>
          </a:p>
          <a:p>
            <a:r>
              <a:rPr lang="zh-CN" altLang="en-US" sz="3600" u="none" dirty="0">
                <a:solidFill>
                  <a:srgbClr val="00FFFF"/>
                </a:solidFill>
                <a:latin typeface="Arial" panose="020B0604020202020204" pitchFamily="34" charset="0"/>
              </a:rPr>
              <a:t>李贺  奇谲变幻</a:t>
            </a:r>
          </a:p>
          <a:p>
            <a:r>
              <a:rPr lang="zh-CN" altLang="en-US" sz="3600" u="none" dirty="0">
                <a:latin typeface="Arial" panose="020B0604020202020204" pitchFamily="34" charset="0"/>
              </a:rPr>
              <a:t>杜牧  含蓄绰约</a:t>
            </a:r>
          </a:p>
          <a:p>
            <a:r>
              <a:rPr lang="zh-CN" altLang="en-US" sz="3600" u="none" dirty="0">
                <a:latin typeface="Arial" panose="020B0604020202020204" pitchFamily="34" charset="0"/>
              </a:rPr>
              <a:t>王昌龄 雄健高昂</a:t>
            </a:r>
          </a:p>
        </p:txBody>
      </p:sp>
      <p:sp>
        <p:nvSpPr>
          <p:cNvPr id="2412547" name="文本框 2412546"/>
          <p:cNvSpPr txBox="1"/>
          <p:nvPr/>
        </p:nvSpPr>
        <p:spPr>
          <a:xfrm>
            <a:off x="4643438" y="130175"/>
            <a:ext cx="4321175" cy="6683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u="none" dirty="0">
                <a:solidFill>
                  <a:srgbClr val="00FFFF"/>
                </a:solidFill>
                <a:latin typeface="Arial" panose="020B0604020202020204" pitchFamily="34" charset="0"/>
              </a:rPr>
              <a:t>白居易</a:t>
            </a:r>
            <a:r>
              <a:rPr lang="zh-CN" altLang="en-US" sz="3600" u="none" dirty="0">
                <a:latin typeface="Arial" panose="020B0604020202020204" pitchFamily="34" charset="0"/>
              </a:rPr>
              <a:t>  </a:t>
            </a:r>
            <a:br>
              <a:rPr lang="zh-CN" altLang="en-US" sz="3600" u="none" dirty="0">
                <a:latin typeface="Arial" panose="020B0604020202020204" pitchFamily="34" charset="0"/>
              </a:rPr>
            </a:br>
            <a:r>
              <a:rPr lang="zh-CN" altLang="en-US" sz="3600" u="none" dirty="0">
                <a:solidFill>
                  <a:srgbClr val="00FFFF"/>
                </a:solidFill>
                <a:latin typeface="Arial" panose="020B0604020202020204" pitchFamily="34" charset="0"/>
              </a:rPr>
              <a:t>温庭筠 </a:t>
            </a:r>
            <a:r>
              <a:rPr lang="zh-CN" altLang="en-US" sz="3600" u="none" dirty="0">
                <a:latin typeface="Arial" panose="020B0604020202020204" pitchFamily="34" charset="0"/>
              </a:rPr>
              <a:t> </a:t>
            </a:r>
            <a:br>
              <a:rPr lang="zh-CN" altLang="en-US" sz="3600" u="none" dirty="0">
                <a:latin typeface="Arial" panose="020B0604020202020204" pitchFamily="34" charset="0"/>
              </a:rPr>
            </a:br>
            <a:r>
              <a:rPr lang="zh-CN" altLang="en-US" sz="3600" u="none" dirty="0">
                <a:latin typeface="Arial" panose="020B0604020202020204" pitchFamily="34" charset="0"/>
              </a:rPr>
              <a:t>李商隐</a:t>
            </a:r>
          </a:p>
          <a:p>
            <a:r>
              <a:rPr lang="zh-CN" altLang="en-US" sz="3600" u="none" dirty="0">
                <a:solidFill>
                  <a:srgbClr val="00FFFF"/>
                </a:solidFill>
                <a:latin typeface="Arial" panose="020B0604020202020204" pitchFamily="34" charset="0"/>
              </a:rPr>
              <a:t>李    煜</a:t>
            </a:r>
          </a:p>
          <a:p>
            <a:r>
              <a:rPr lang="zh-CN" altLang="en-US" sz="3600" u="none" dirty="0">
                <a:latin typeface="Arial" panose="020B0604020202020204" pitchFamily="34" charset="0"/>
              </a:rPr>
              <a:t>欧阳修</a:t>
            </a:r>
          </a:p>
          <a:p>
            <a:r>
              <a:rPr lang="zh-CN" altLang="en-US" sz="3600" u="none" dirty="0">
                <a:latin typeface="Arial" panose="020B0604020202020204" pitchFamily="34" charset="0"/>
              </a:rPr>
              <a:t>范仲淹  </a:t>
            </a:r>
          </a:p>
          <a:p>
            <a:r>
              <a:rPr lang="zh-CN" altLang="en-US" sz="3600" u="none" dirty="0">
                <a:latin typeface="Arial" panose="020B0604020202020204" pitchFamily="34" charset="0"/>
              </a:rPr>
              <a:t>苏    轼  </a:t>
            </a:r>
          </a:p>
          <a:p>
            <a:r>
              <a:rPr lang="zh-CN" altLang="en-US" sz="3600" u="none" dirty="0">
                <a:latin typeface="Arial" panose="020B0604020202020204" pitchFamily="34" charset="0"/>
              </a:rPr>
              <a:t>柳    永</a:t>
            </a:r>
          </a:p>
          <a:p>
            <a:r>
              <a:rPr lang="zh-CN" altLang="en-US" sz="3600" u="none" dirty="0">
                <a:solidFill>
                  <a:srgbClr val="00FFFF"/>
                </a:solidFill>
                <a:latin typeface="Arial" panose="020B0604020202020204" pitchFamily="34" charset="0"/>
              </a:rPr>
              <a:t>李清照</a:t>
            </a:r>
          </a:p>
          <a:p>
            <a:r>
              <a:rPr lang="zh-CN" altLang="en-US" sz="3600" u="none" dirty="0">
                <a:latin typeface="Arial" panose="020B0604020202020204" pitchFamily="34" charset="0"/>
              </a:rPr>
              <a:t>辛弃疾</a:t>
            </a:r>
          </a:p>
          <a:p>
            <a:r>
              <a:rPr lang="zh-CN" altLang="en-US" sz="3600" u="none" dirty="0">
                <a:solidFill>
                  <a:srgbClr val="00FFFF"/>
                </a:solidFill>
                <a:latin typeface="Arial" panose="020B0604020202020204" pitchFamily="34" charset="0"/>
              </a:rPr>
              <a:t>陆   游</a:t>
            </a:r>
          </a:p>
          <a:p>
            <a:r>
              <a:rPr lang="zh-CN" altLang="en-US" sz="3600" u="none" dirty="0">
                <a:latin typeface="Arial" panose="020B0604020202020204" pitchFamily="34" charset="0"/>
              </a:rPr>
              <a:t>黄庭坚</a:t>
            </a:r>
          </a:p>
        </p:txBody>
      </p:sp>
      <p:sp>
        <p:nvSpPr>
          <p:cNvPr id="2412552" name="矩形标注 2412551"/>
          <p:cNvSpPr/>
          <p:nvPr/>
        </p:nvSpPr>
        <p:spPr>
          <a:xfrm>
            <a:off x="1908175" y="5157788"/>
            <a:ext cx="1727200" cy="503237"/>
          </a:xfrm>
          <a:prstGeom prst="wedgeRectCallout">
            <a:avLst>
              <a:gd name="adj1" fmla="val -41176"/>
              <a:gd name="adj2" fmla="val 97949"/>
            </a:avLst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sz="2800" u="none" dirty="0">
                <a:solidFill>
                  <a:schemeClr val="bg1"/>
                </a:solidFill>
                <a:latin typeface="Arial" panose="020B0604020202020204" pitchFamily="34" charset="0"/>
              </a:rPr>
              <a:t>典雅精致</a:t>
            </a:r>
          </a:p>
        </p:txBody>
      </p:sp>
      <p:sp>
        <p:nvSpPr>
          <p:cNvPr id="2412553" name="矩形标注 2412552"/>
          <p:cNvSpPr/>
          <p:nvPr/>
        </p:nvSpPr>
        <p:spPr>
          <a:xfrm>
            <a:off x="6659563" y="2924175"/>
            <a:ext cx="1727200" cy="503238"/>
          </a:xfrm>
          <a:prstGeom prst="wedgeRectCallout">
            <a:avLst>
              <a:gd name="adj1" fmla="val -41176"/>
              <a:gd name="adj2" fmla="val 97949"/>
            </a:avLst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sz="2800" u="none" dirty="0">
                <a:solidFill>
                  <a:schemeClr val="bg1"/>
                </a:solidFill>
                <a:latin typeface="Arial" panose="020B0604020202020204" pitchFamily="34" charset="0"/>
              </a:rPr>
              <a:t>细腻婉转</a:t>
            </a:r>
          </a:p>
        </p:txBody>
      </p:sp>
      <p:sp>
        <p:nvSpPr>
          <p:cNvPr id="2412554" name="矩形标注 2412553"/>
          <p:cNvSpPr/>
          <p:nvPr/>
        </p:nvSpPr>
        <p:spPr>
          <a:xfrm>
            <a:off x="1763713" y="1916113"/>
            <a:ext cx="1727200" cy="503237"/>
          </a:xfrm>
          <a:prstGeom prst="wedgeRectCallout">
            <a:avLst>
              <a:gd name="adj1" fmla="val -41176"/>
              <a:gd name="adj2" fmla="val 97949"/>
            </a:avLst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sz="2800" u="none" dirty="0">
                <a:solidFill>
                  <a:schemeClr val="bg1"/>
                </a:solidFill>
                <a:latin typeface="Arial" panose="020B0604020202020204" pitchFamily="34" charset="0"/>
              </a:rPr>
              <a:t>清新自然</a:t>
            </a:r>
          </a:p>
        </p:txBody>
      </p:sp>
      <p:sp>
        <p:nvSpPr>
          <p:cNvPr id="2412555" name="矩形标注 2412554"/>
          <p:cNvSpPr/>
          <p:nvPr/>
        </p:nvSpPr>
        <p:spPr>
          <a:xfrm>
            <a:off x="6659563" y="692150"/>
            <a:ext cx="1727200" cy="503238"/>
          </a:xfrm>
          <a:prstGeom prst="wedgeRectCallout">
            <a:avLst>
              <a:gd name="adj1" fmla="val -41176"/>
              <a:gd name="adj2" fmla="val 97949"/>
            </a:avLst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sz="2800" u="none" dirty="0">
                <a:solidFill>
                  <a:schemeClr val="bg1"/>
                </a:solidFill>
                <a:latin typeface="Arial" panose="020B0604020202020204" pitchFamily="34" charset="0"/>
              </a:rPr>
              <a:t>含蓄蕴藉</a:t>
            </a:r>
          </a:p>
        </p:txBody>
      </p:sp>
      <p:sp>
        <p:nvSpPr>
          <p:cNvPr id="2" name="矩形 1"/>
          <p:cNvSpPr/>
          <p:nvPr/>
        </p:nvSpPr>
        <p:spPr>
          <a:xfrm>
            <a:off x="395288" y="44450"/>
            <a:ext cx="3311525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u="none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部分古代诗人</a:t>
            </a:r>
          </a:p>
          <a:p>
            <a:r>
              <a:rPr lang="zh-CN" altLang="en-US" sz="3200" u="none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的语言风格</a:t>
            </a:r>
          </a:p>
        </p:txBody>
      </p:sp>
      <p:pic>
        <p:nvPicPr>
          <p:cNvPr id="3" name="图片 2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02635" y="192405"/>
            <a:ext cx="913130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25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4125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25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4125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25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4125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25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4125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25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4125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25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4125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25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4125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25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4125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25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24125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25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24125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25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24125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25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24125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25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24125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25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24125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25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24125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25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24125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255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241255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255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241255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255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241255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255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241255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2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7" dur="500"/>
                                        <p:tgtEl>
                                          <p:spTgt spid="24125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12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2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2" dur="500"/>
                                        <p:tgtEl>
                                          <p:spTgt spid="24125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12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2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7" dur="500"/>
                                        <p:tgtEl>
                                          <p:spTgt spid="24125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12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2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2" dur="500"/>
                                        <p:tgtEl>
                                          <p:spTgt spid="24125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12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12550" grpId="0" build="p"/>
      <p:bldP spid="2412549" grpId="0" build="p"/>
      <p:bldP spid="2412552" grpId="0" bldLvl="0" animBg="1"/>
      <p:bldP spid="2412553" grpId="0" bldLvl="0" animBg="1"/>
      <p:bldP spid="2412554" grpId="0" bldLvl="0" animBg="1"/>
      <p:bldP spid="2412555" grpId="0" bldLvl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7730" name="文本框 2377729"/>
          <p:cNvSpPr txBox="1"/>
          <p:nvPr/>
        </p:nvSpPr>
        <p:spPr>
          <a:xfrm>
            <a:off x="0" y="0"/>
            <a:ext cx="9144000" cy="6683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u="none" dirty="0">
                <a:latin typeface="Arial" panose="020B0604020202020204" pitchFamily="34" charset="0"/>
              </a:rPr>
              <a:t>       </a:t>
            </a:r>
            <a:r>
              <a:rPr lang="zh-CN" altLang="en-US" sz="3600" u="none" dirty="0">
                <a:latin typeface="Arial" panose="020B0604020202020204" pitchFamily="34" charset="0"/>
              </a:rPr>
              <a:t>我说道，“爸爸，你走吧。”他望车外看了看说：“我买几个橘子去。你就在此地，不要走动。” 走到那边月台，须穿过铁道，须跳下去又爬上去。父亲是一个胖子，走过去自然要费事些。我看见他戴着黑布小帽，穿着黑布大马褂，深青布棉袍，</a:t>
            </a:r>
            <a:r>
              <a:rPr lang="zh-CN" altLang="en-US" sz="3600" u="none" dirty="0">
                <a:solidFill>
                  <a:srgbClr val="FFFFCC"/>
                </a:solidFill>
                <a:latin typeface="Arial" panose="020B0604020202020204" pitchFamily="34" charset="0"/>
              </a:rPr>
              <a:t>蹒跚地走到铁道边，慢慢探身下去，尚不大难</a:t>
            </a:r>
            <a:r>
              <a:rPr lang="zh-CN" altLang="en-US" sz="3600" u="none" dirty="0">
                <a:latin typeface="Arial" panose="020B0604020202020204" pitchFamily="34" charset="0"/>
              </a:rPr>
              <a:t>。可是他穿过铁道，要爬上那边月台，就不容易了。</a:t>
            </a:r>
            <a:r>
              <a:rPr lang="zh-CN" altLang="en-US" sz="3600" u="none" dirty="0">
                <a:solidFill>
                  <a:srgbClr val="FFFFCC"/>
                </a:solidFill>
                <a:latin typeface="Arial" panose="020B0604020202020204" pitchFamily="34" charset="0"/>
              </a:rPr>
              <a:t>他用两手攀着上面，两脚再向上缩；他肥胖的身子向左微倾，显出努力的样子</a:t>
            </a:r>
            <a:r>
              <a:rPr lang="zh-CN" altLang="en-US" sz="3600" u="none" dirty="0">
                <a:latin typeface="Arial" panose="020B0604020202020204" pitchFamily="34" charset="0"/>
              </a:rPr>
              <a:t>。这时我看见他的背影，我的泪很快地流下来了。我赶紧拭干了泪。</a:t>
            </a:r>
            <a:endParaRPr lang="zh-CN" altLang="en-US" sz="3600" u="none">
              <a:latin typeface="Arial" panose="020B0604020202020204" pitchFamily="34" charset="0"/>
            </a:endParaRPr>
          </a:p>
        </p:txBody>
      </p:sp>
      <p:sp>
        <p:nvSpPr>
          <p:cNvPr id="2377734" name="矩形 2377733"/>
          <p:cNvSpPr/>
          <p:nvPr/>
        </p:nvSpPr>
        <p:spPr>
          <a:xfrm>
            <a:off x="3348038" y="6021388"/>
            <a:ext cx="4310062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600" u="none">
                <a:latin typeface="Arial" panose="020B0604020202020204" pitchFamily="34" charset="0"/>
              </a:rPr>
              <a:t>——</a:t>
            </a:r>
            <a:r>
              <a:rPr lang="zh-CN" altLang="en-US" sz="3600" u="none" dirty="0">
                <a:latin typeface="Arial" panose="020B0604020202020204" pitchFamily="34" charset="0"/>
              </a:rPr>
              <a:t>朱自清</a:t>
            </a:r>
            <a:r>
              <a:rPr lang="en-US" altLang="zh-CN" sz="3600" u="none" dirty="0">
                <a:latin typeface="Arial" panose="020B0604020202020204" pitchFamily="34" charset="0"/>
              </a:rPr>
              <a:t>《</a:t>
            </a:r>
            <a:r>
              <a:rPr lang="zh-CN" altLang="en-US" sz="3600" u="none" dirty="0">
                <a:latin typeface="Arial" panose="020B0604020202020204" pitchFamily="34" charset="0"/>
              </a:rPr>
              <a:t>背影</a:t>
            </a:r>
            <a:r>
              <a:rPr lang="en-US" altLang="zh-CN" sz="3600" u="none">
                <a:latin typeface="Arial" panose="020B0604020202020204" pitchFamily="34" charset="0"/>
              </a:rPr>
              <a:t>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7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377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77734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0978" name="文本框 2430977"/>
          <p:cNvSpPr txBox="1"/>
          <p:nvPr/>
        </p:nvSpPr>
        <p:spPr>
          <a:xfrm>
            <a:off x="0" y="0"/>
            <a:ext cx="9144000" cy="6683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3600" u="none" dirty="0">
                <a:latin typeface="Arial" panose="020B0604020202020204" pitchFamily="34" charset="0"/>
              </a:rPr>
              <a:t>《</a:t>
            </a:r>
            <a:r>
              <a:rPr lang="zh-CN" altLang="en-US" sz="3600" u="none" dirty="0">
                <a:latin typeface="Arial" panose="020B0604020202020204" pitchFamily="34" charset="0"/>
              </a:rPr>
              <a:t>闺意献张水部</a:t>
            </a:r>
            <a:r>
              <a:rPr lang="en-US" altLang="zh-CN" sz="3600" u="none" dirty="0">
                <a:latin typeface="Arial" panose="020B0604020202020204" pitchFamily="34" charset="0"/>
              </a:rPr>
              <a:t>》</a:t>
            </a:r>
            <a:r>
              <a:rPr lang="zh-CN" altLang="en-US" sz="3600" u="none" dirty="0">
                <a:latin typeface="Arial" panose="020B0604020202020204" pitchFamily="34" charset="0"/>
              </a:rPr>
              <a:t>朱庆</a:t>
            </a:r>
            <a:r>
              <a:rPr lang="zh-CN" altLang="zh-CN" sz="3600" u="none" dirty="0">
                <a:latin typeface="Arial" panose="020B0604020202020204" pitchFamily="34" charset="0"/>
              </a:rPr>
              <a:t>馀</a:t>
            </a:r>
            <a:endParaRPr lang="zh-CN" altLang="en-US" sz="3600" u="none">
              <a:latin typeface="Arial" panose="020B0604020202020204" pitchFamily="34" charset="0"/>
            </a:endParaRPr>
          </a:p>
          <a:p>
            <a:pPr algn="ctr"/>
            <a:r>
              <a:rPr lang="zh-CN" altLang="en-US" sz="3600" u="none" dirty="0">
                <a:latin typeface="Arial" panose="020B0604020202020204" pitchFamily="34" charset="0"/>
              </a:rPr>
              <a:t>洞房昨夜停红烛，待晓堂前拜舅姑。</a:t>
            </a:r>
          </a:p>
          <a:p>
            <a:pPr algn="ctr"/>
            <a:r>
              <a:rPr lang="zh-CN" altLang="en-US" sz="3600" u="none" dirty="0">
                <a:latin typeface="Arial" panose="020B0604020202020204" pitchFamily="34" charset="0"/>
              </a:rPr>
              <a:t>妆罢低声问夫婿，</a:t>
            </a:r>
            <a:r>
              <a:rPr lang="en-US" altLang="zh-CN" sz="3600" u="none" dirty="0">
                <a:latin typeface="Arial" panose="020B0604020202020204" pitchFamily="34" charset="0"/>
              </a:rPr>
              <a:t>____________</a:t>
            </a:r>
            <a:r>
              <a:rPr lang="zh-CN" altLang="en-US" sz="3600" u="none" dirty="0">
                <a:latin typeface="Arial" panose="020B0604020202020204" pitchFamily="34" charset="0"/>
              </a:rPr>
              <a:t>？</a:t>
            </a:r>
          </a:p>
          <a:p>
            <a:pPr algn="ctr"/>
            <a:r>
              <a:rPr lang="en-US" altLang="zh-CN" sz="3600" u="none" dirty="0">
                <a:solidFill>
                  <a:srgbClr val="00FFFF"/>
                </a:solidFill>
                <a:latin typeface="Arial" panose="020B0604020202020204" pitchFamily="34" charset="0"/>
              </a:rPr>
              <a:t>《</a:t>
            </a:r>
            <a:r>
              <a:rPr lang="zh-CN" altLang="en-US" sz="3600" u="none" dirty="0">
                <a:solidFill>
                  <a:srgbClr val="00FFFF"/>
                </a:solidFill>
                <a:latin typeface="Arial" panose="020B0604020202020204" pitchFamily="34" charset="0"/>
              </a:rPr>
              <a:t>新嫁娘词</a:t>
            </a:r>
            <a:r>
              <a:rPr lang="en-US" altLang="zh-CN" sz="3600" u="none" dirty="0">
                <a:solidFill>
                  <a:srgbClr val="00FFFF"/>
                </a:solidFill>
                <a:latin typeface="Arial" panose="020B0604020202020204" pitchFamily="34" charset="0"/>
              </a:rPr>
              <a:t>》</a:t>
            </a:r>
            <a:r>
              <a:rPr lang="zh-CN" altLang="en-US" sz="3600" u="none" dirty="0">
                <a:solidFill>
                  <a:srgbClr val="00FFFF"/>
                </a:solidFill>
                <a:latin typeface="Arial" panose="020B0604020202020204" pitchFamily="34" charset="0"/>
              </a:rPr>
              <a:t>王建</a:t>
            </a:r>
            <a:endParaRPr lang="zh-CN" altLang="en-US" sz="3600" u="none">
              <a:solidFill>
                <a:srgbClr val="00FFFF"/>
              </a:solidFill>
              <a:latin typeface="Arial" panose="020B0604020202020204" pitchFamily="34" charset="0"/>
            </a:endParaRPr>
          </a:p>
          <a:p>
            <a:pPr algn="ctr"/>
            <a:r>
              <a:rPr lang="zh-CN" altLang="en-US" sz="3600" u="none" dirty="0">
                <a:solidFill>
                  <a:srgbClr val="00FFFF"/>
                </a:solidFill>
                <a:latin typeface="Arial" panose="020B0604020202020204" pitchFamily="34" charset="0"/>
              </a:rPr>
              <a:t>三日入厨下，洗手作羹汤。</a:t>
            </a:r>
          </a:p>
          <a:p>
            <a:pPr algn="ctr"/>
            <a:r>
              <a:rPr lang="zh-CN" altLang="en-US" sz="3600" u="none" dirty="0">
                <a:solidFill>
                  <a:srgbClr val="00FFFF"/>
                </a:solidFill>
                <a:latin typeface="Arial" panose="020B0604020202020204" pitchFamily="34" charset="0"/>
              </a:rPr>
              <a:t>未谙姑食性，</a:t>
            </a:r>
            <a:r>
              <a:rPr lang="en-US" altLang="zh-CN" sz="3600" u="none" dirty="0">
                <a:solidFill>
                  <a:srgbClr val="00FFFF"/>
                </a:solidFill>
                <a:latin typeface="Arial" panose="020B0604020202020204" pitchFamily="34" charset="0"/>
              </a:rPr>
              <a:t>_________</a:t>
            </a:r>
            <a:r>
              <a:rPr lang="zh-CN" altLang="en-US" sz="3600" u="none" dirty="0">
                <a:solidFill>
                  <a:srgbClr val="00FFFF"/>
                </a:solidFill>
                <a:latin typeface="Arial" panose="020B0604020202020204" pitchFamily="34" charset="0"/>
              </a:rPr>
              <a:t>。</a:t>
            </a:r>
            <a:br>
              <a:rPr lang="zh-CN" altLang="en-US" sz="3600" u="none" dirty="0">
                <a:solidFill>
                  <a:srgbClr val="00FFFF"/>
                </a:solidFill>
                <a:latin typeface="Arial" panose="020B0604020202020204" pitchFamily="34" charset="0"/>
              </a:rPr>
            </a:br>
            <a:r>
              <a:rPr lang="en-US" altLang="zh-CN" sz="3600" u="none" dirty="0">
                <a:latin typeface="Arial" panose="020B0604020202020204" pitchFamily="34" charset="0"/>
              </a:rPr>
              <a:t>《</a:t>
            </a:r>
            <a:r>
              <a:rPr lang="zh-CN" altLang="en-US" sz="3600" u="none" dirty="0">
                <a:latin typeface="Arial" panose="020B0604020202020204" pitchFamily="34" charset="0"/>
              </a:rPr>
              <a:t>渡汉江</a:t>
            </a:r>
            <a:r>
              <a:rPr lang="en-US" altLang="zh-CN" sz="3600" u="none" dirty="0">
                <a:latin typeface="Arial" panose="020B0604020202020204" pitchFamily="34" charset="0"/>
              </a:rPr>
              <a:t>》</a:t>
            </a:r>
            <a:r>
              <a:rPr lang="zh-CN" altLang="en-US" sz="3600" u="none" dirty="0">
                <a:latin typeface="Arial" panose="020B0604020202020204" pitchFamily="34" charset="0"/>
              </a:rPr>
              <a:t>宋之问</a:t>
            </a:r>
            <a:endParaRPr lang="zh-CN" altLang="en-US" sz="3600" u="none">
              <a:latin typeface="Arial" panose="020B0604020202020204" pitchFamily="34" charset="0"/>
            </a:endParaRPr>
          </a:p>
          <a:p>
            <a:pPr algn="ctr"/>
            <a:r>
              <a:rPr lang="zh-CN" altLang="en-US" sz="3600" u="none" dirty="0">
                <a:latin typeface="Arial" panose="020B0604020202020204" pitchFamily="34" charset="0"/>
              </a:rPr>
              <a:t>岭外音书断，经冬复历春。</a:t>
            </a:r>
          </a:p>
          <a:p>
            <a:pPr algn="ctr"/>
            <a:r>
              <a:rPr lang="en-US" altLang="zh-CN" sz="3600" u="none" dirty="0">
                <a:latin typeface="Arial" panose="020B0604020202020204" pitchFamily="34" charset="0"/>
              </a:rPr>
              <a:t>____________________</a:t>
            </a:r>
            <a:r>
              <a:rPr lang="zh-CN" altLang="en-US" sz="3600" u="none" dirty="0">
                <a:latin typeface="Arial" panose="020B0604020202020204" pitchFamily="34" charset="0"/>
              </a:rPr>
              <a:t>。</a:t>
            </a:r>
          </a:p>
          <a:p>
            <a:pPr algn="ctr"/>
            <a:r>
              <a:rPr lang="en-US" altLang="zh-CN" sz="3600" u="none" dirty="0">
                <a:solidFill>
                  <a:srgbClr val="00FFFF"/>
                </a:solidFill>
                <a:latin typeface="Arial" panose="020B0604020202020204" pitchFamily="34" charset="0"/>
              </a:rPr>
              <a:t>《</a:t>
            </a:r>
            <a:r>
              <a:rPr lang="zh-CN" altLang="en-US" sz="3600" u="none" dirty="0">
                <a:solidFill>
                  <a:srgbClr val="00FFFF"/>
                </a:solidFill>
                <a:latin typeface="Arial" panose="020B0604020202020204" pitchFamily="34" charset="0"/>
              </a:rPr>
              <a:t>秋思</a:t>
            </a:r>
            <a:r>
              <a:rPr lang="en-US" altLang="zh-CN" sz="3600" u="none" dirty="0">
                <a:solidFill>
                  <a:srgbClr val="00FFFF"/>
                </a:solidFill>
                <a:latin typeface="Arial" panose="020B0604020202020204" pitchFamily="34" charset="0"/>
              </a:rPr>
              <a:t>》</a:t>
            </a:r>
            <a:r>
              <a:rPr lang="zh-CN" altLang="en-US" sz="3600" u="none" dirty="0">
                <a:solidFill>
                  <a:srgbClr val="00FFFF"/>
                </a:solidFill>
                <a:latin typeface="Arial" panose="020B0604020202020204" pitchFamily="34" charset="0"/>
                <a:hlinkClick r:id="rId3" action="ppaction://hlinksldjump"/>
              </a:rPr>
              <a:t>张籍</a:t>
            </a:r>
            <a:endParaRPr lang="zh-CN" altLang="en-US" sz="3600" u="none" dirty="0">
              <a:solidFill>
                <a:srgbClr val="00FFFF"/>
              </a:solidFill>
              <a:latin typeface="Arial" panose="020B0604020202020204" pitchFamily="34" charset="0"/>
            </a:endParaRPr>
          </a:p>
          <a:p>
            <a:pPr algn="ctr"/>
            <a:r>
              <a:rPr lang="zh-CN" altLang="en-US" sz="3600" u="none" dirty="0">
                <a:solidFill>
                  <a:srgbClr val="00FFFF"/>
                </a:solidFill>
                <a:latin typeface="Arial" panose="020B0604020202020204" pitchFamily="34" charset="0"/>
              </a:rPr>
              <a:t>洛阳城里见秋风，欲作家书意万重。</a:t>
            </a:r>
          </a:p>
          <a:p>
            <a:pPr algn="ctr"/>
            <a:r>
              <a:rPr lang="zh-CN" altLang="en-US" sz="3600" u="none" dirty="0">
                <a:solidFill>
                  <a:srgbClr val="00FFFF"/>
                </a:solidFill>
                <a:latin typeface="Arial" panose="020B0604020202020204" pitchFamily="34" charset="0"/>
              </a:rPr>
              <a:t>复恐匆匆说不尽，</a:t>
            </a:r>
            <a:r>
              <a:rPr lang="en-US" altLang="zh-CN" sz="3600" u="none" dirty="0">
                <a:solidFill>
                  <a:srgbClr val="00FFFF"/>
                </a:solidFill>
                <a:latin typeface="Arial" panose="020B0604020202020204" pitchFamily="34" charset="0"/>
              </a:rPr>
              <a:t>____________</a:t>
            </a:r>
            <a:r>
              <a:rPr lang="zh-CN" altLang="en-US" sz="3600" u="none" dirty="0">
                <a:solidFill>
                  <a:srgbClr val="00FFFF"/>
                </a:solidFill>
                <a:latin typeface="Arial" panose="020B0604020202020204" pitchFamily="34" charset="0"/>
              </a:rPr>
              <a:t>。</a:t>
            </a:r>
            <a:endParaRPr lang="zh-CN" altLang="en-US" sz="3600" u="none">
              <a:solidFill>
                <a:srgbClr val="00FFFF"/>
              </a:solidFill>
              <a:latin typeface="Arial" panose="020B0604020202020204" pitchFamily="34" charset="0"/>
            </a:endParaRPr>
          </a:p>
        </p:txBody>
      </p:sp>
      <p:sp>
        <p:nvSpPr>
          <p:cNvPr id="2430979" name="椭圆 2430978">
            <a:hlinkClick r:id="rId4" action="ppaction://hlinksldjump"/>
          </p:cNvPr>
          <p:cNvSpPr/>
          <p:nvPr/>
        </p:nvSpPr>
        <p:spPr>
          <a:xfrm>
            <a:off x="8748713" y="6308725"/>
            <a:ext cx="144462" cy="144463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30983" name="矩形 2430982"/>
          <p:cNvSpPr/>
          <p:nvPr/>
        </p:nvSpPr>
        <p:spPr>
          <a:xfrm>
            <a:off x="4500563" y="1052513"/>
            <a:ext cx="3395662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u="none" dirty="0">
                <a:latin typeface="Arial" panose="020B0604020202020204" pitchFamily="34" charset="0"/>
              </a:rPr>
              <a:t>画眉深浅入时无</a:t>
            </a:r>
          </a:p>
        </p:txBody>
      </p:sp>
      <p:sp>
        <p:nvSpPr>
          <p:cNvPr id="2430984" name="矩形 2430983"/>
          <p:cNvSpPr/>
          <p:nvPr/>
        </p:nvSpPr>
        <p:spPr>
          <a:xfrm>
            <a:off x="4500563" y="2636838"/>
            <a:ext cx="2478087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u="none" dirty="0">
                <a:solidFill>
                  <a:srgbClr val="00FFFF"/>
                </a:solidFill>
                <a:latin typeface="Arial" panose="020B0604020202020204" pitchFamily="34" charset="0"/>
              </a:rPr>
              <a:t>先遣小姑尝</a:t>
            </a:r>
          </a:p>
        </p:txBody>
      </p:sp>
      <p:sp>
        <p:nvSpPr>
          <p:cNvPr id="2430985" name="矩形 2430984"/>
          <p:cNvSpPr/>
          <p:nvPr/>
        </p:nvSpPr>
        <p:spPr>
          <a:xfrm>
            <a:off x="1692275" y="4300538"/>
            <a:ext cx="5230813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u="none" dirty="0">
                <a:latin typeface="Arial" panose="020B0604020202020204" pitchFamily="34" charset="0"/>
              </a:rPr>
              <a:t>近乡情更怯，不敢问来人</a:t>
            </a:r>
          </a:p>
        </p:txBody>
      </p:sp>
      <p:sp>
        <p:nvSpPr>
          <p:cNvPr id="2430986" name="矩形 2430985"/>
          <p:cNvSpPr/>
          <p:nvPr/>
        </p:nvSpPr>
        <p:spPr>
          <a:xfrm>
            <a:off x="4427538" y="5949950"/>
            <a:ext cx="3395662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u="none" dirty="0">
                <a:solidFill>
                  <a:srgbClr val="00FFFF"/>
                </a:solidFill>
                <a:latin typeface="Arial" panose="020B0604020202020204" pitchFamily="34" charset="0"/>
              </a:rPr>
              <a:t>行人临发又开封</a:t>
            </a:r>
          </a:p>
        </p:txBody>
      </p:sp>
      <p:sp>
        <p:nvSpPr>
          <p:cNvPr id="2430981" name="圆角矩形标注 2430980"/>
          <p:cNvSpPr/>
          <p:nvPr/>
        </p:nvSpPr>
        <p:spPr>
          <a:xfrm>
            <a:off x="1187450" y="1196975"/>
            <a:ext cx="7200900" cy="1655763"/>
          </a:xfrm>
          <a:prstGeom prst="wedgeRoundRectCallout">
            <a:avLst>
              <a:gd name="adj1" fmla="val -26653"/>
              <a:gd name="adj2" fmla="val -86241"/>
              <a:gd name="adj3" fmla="val 16667"/>
            </a:avLst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3200" u="none" dirty="0">
                <a:solidFill>
                  <a:srgbClr val="000000"/>
                </a:solidFill>
                <a:latin typeface="Arial" panose="020B0604020202020204" pitchFamily="34" charset="0"/>
              </a:rPr>
              <a:t>酬朱庆馀   张籍</a:t>
            </a:r>
          </a:p>
          <a:p>
            <a:r>
              <a:rPr lang="zh-CN" altLang="en-US" sz="3200" u="none" dirty="0">
                <a:solidFill>
                  <a:srgbClr val="000000"/>
                </a:solidFill>
                <a:latin typeface="Arial" panose="020B0604020202020204" pitchFamily="34" charset="0"/>
              </a:rPr>
              <a:t>越女新妆出镜心，自知明艳更沉吟。</a:t>
            </a:r>
          </a:p>
          <a:p>
            <a:r>
              <a:rPr lang="zh-CN" altLang="en-US" sz="3200" u="none" dirty="0">
                <a:solidFill>
                  <a:srgbClr val="000000"/>
                </a:solidFill>
                <a:latin typeface="Arial" panose="020B0604020202020204" pitchFamily="34" charset="0"/>
              </a:rPr>
              <a:t>齐纨未足时人贵，一曲菱歌敌万金。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0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309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309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0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309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309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0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309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309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0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30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30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0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243098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30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30983" grpId="0"/>
      <p:bldP spid="2430984" grpId="0"/>
      <p:bldP spid="2430985" grpId="0"/>
      <p:bldP spid="2430986" grpId="0"/>
      <p:bldP spid="2430981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8754" name="文本框 2378753"/>
          <p:cNvSpPr txBox="1"/>
          <p:nvPr/>
        </p:nvSpPr>
        <p:spPr>
          <a:xfrm>
            <a:off x="0" y="44450"/>
            <a:ext cx="9144000" cy="4111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400" u="none" dirty="0">
                <a:latin typeface="Arial" panose="020B0604020202020204" pitchFamily="34" charset="0"/>
              </a:rPr>
              <a:t>       </a:t>
            </a:r>
            <a:r>
              <a:rPr lang="zh-CN" altLang="zh-CN" sz="4400" u="none" dirty="0">
                <a:latin typeface="Arial" panose="020B0604020202020204" pitchFamily="34" charset="0"/>
              </a:rPr>
              <a:t>小草偷偷地从土地里钻出来，嫩嫩的，绿绿的。园子里，田野里，瞧去，一大片一大片满是的。坐着，躺着，打两个滚，踢几脚球，赛几趟跑，捉几回迷藏。风轻悄悄的，草软绵绵的。</a:t>
            </a:r>
            <a:endParaRPr lang="en-US" altLang="zh-CN" sz="4400" u="none">
              <a:latin typeface="Arial" panose="020B0604020202020204" pitchFamily="34" charset="0"/>
            </a:endParaRPr>
          </a:p>
        </p:txBody>
      </p:sp>
      <p:sp>
        <p:nvSpPr>
          <p:cNvPr id="2378755" name="椭圆 2378754">
            <a:hlinkClick r:id="rId2" action="ppaction://hlinksldjump"/>
          </p:cNvPr>
          <p:cNvSpPr/>
          <p:nvPr/>
        </p:nvSpPr>
        <p:spPr>
          <a:xfrm>
            <a:off x="8820150" y="6381750"/>
            <a:ext cx="144463" cy="144463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78756" name="矩形 2378755"/>
          <p:cNvSpPr/>
          <p:nvPr/>
        </p:nvSpPr>
        <p:spPr>
          <a:xfrm>
            <a:off x="4968875" y="3435350"/>
            <a:ext cx="385127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600" u="none">
                <a:latin typeface="Arial" panose="020B0604020202020204" pitchFamily="34" charset="0"/>
              </a:rPr>
              <a:t>——</a:t>
            </a:r>
            <a:r>
              <a:rPr lang="zh-CN" altLang="en-US" sz="3600" u="none" dirty="0">
                <a:latin typeface="Arial" panose="020B0604020202020204" pitchFamily="34" charset="0"/>
              </a:rPr>
              <a:t>朱自清</a:t>
            </a:r>
            <a:r>
              <a:rPr lang="en-US" altLang="zh-CN" sz="3600" u="none" dirty="0">
                <a:latin typeface="Arial" panose="020B0604020202020204" pitchFamily="34" charset="0"/>
              </a:rPr>
              <a:t>《</a:t>
            </a:r>
            <a:r>
              <a:rPr lang="zh-CN" altLang="en-US" sz="3600" u="none" dirty="0">
                <a:latin typeface="Arial" panose="020B0604020202020204" pitchFamily="34" charset="0"/>
              </a:rPr>
              <a:t>春</a:t>
            </a:r>
            <a:r>
              <a:rPr lang="en-US" altLang="zh-CN" sz="3600" u="none">
                <a:latin typeface="Arial" panose="020B0604020202020204" pitchFamily="34" charset="0"/>
              </a:rPr>
              <a:t>》</a:t>
            </a:r>
          </a:p>
        </p:txBody>
      </p:sp>
      <p:sp>
        <p:nvSpPr>
          <p:cNvPr id="2378757" name="文本框 2378756"/>
          <p:cNvSpPr txBox="1"/>
          <p:nvPr/>
        </p:nvSpPr>
        <p:spPr>
          <a:xfrm>
            <a:off x="0" y="44450"/>
            <a:ext cx="9144000" cy="4111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400" u="none" dirty="0">
                <a:latin typeface="Arial" panose="020B0604020202020204" pitchFamily="34" charset="0"/>
              </a:rPr>
              <a:t>       </a:t>
            </a:r>
            <a:r>
              <a:rPr lang="zh-CN" altLang="zh-CN" sz="4400" u="none" dirty="0">
                <a:latin typeface="Arial" panose="020B0604020202020204" pitchFamily="34" charset="0"/>
              </a:rPr>
              <a:t>小草偷偷地从土地里</a:t>
            </a:r>
            <a:r>
              <a:rPr lang="zh-CN" altLang="zh-CN" sz="4400" u="none" dirty="0">
                <a:solidFill>
                  <a:srgbClr val="00FFFF"/>
                </a:solidFill>
                <a:latin typeface="Arial" panose="020B0604020202020204" pitchFamily="34" charset="0"/>
              </a:rPr>
              <a:t>钻</a:t>
            </a:r>
            <a:r>
              <a:rPr lang="zh-CN" altLang="zh-CN" sz="4400" u="none" dirty="0">
                <a:latin typeface="Arial" panose="020B0604020202020204" pitchFamily="34" charset="0"/>
              </a:rPr>
              <a:t>出来，嫩嫩的，绿绿的。园子里，田野里，瞧去，一大片一大片满是的。</a:t>
            </a:r>
            <a:r>
              <a:rPr lang="zh-CN" altLang="zh-CN" sz="4400" u="none" dirty="0">
                <a:solidFill>
                  <a:srgbClr val="00FFFF"/>
                </a:solidFill>
                <a:latin typeface="Arial" panose="020B0604020202020204" pitchFamily="34" charset="0"/>
              </a:rPr>
              <a:t>坐</a:t>
            </a:r>
            <a:r>
              <a:rPr lang="zh-CN" altLang="zh-CN" sz="4400" u="none" dirty="0">
                <a:latin typeface="Arial" panose="020B0604020202020204" pitchFamily="34" charset="0"/>
              </a:rPr>
              <a:t>着，</a:t>
            </a:r>
            <a:r>
              <a:rPr lang="zh-CN" altLang="zh-CN" sz="4400" u="none" dirty="0">
                <a:solidFill>
                  <a:srgbClr val="00FFFF"/>
                </a:solidFill>
                <a:latin typeface="Arial" panose="020B0604020202020204" pitchFamily="34" charset="0"/>
              </a:rPr>
              <a:t>躺</a:t>
            </a:r>
            <a:r>
              <a:rPr lang="zh-CN" altLang="zh-CN" sz="4400" u="none" dirty="0">
                <a:latin typeface="Arial" panose="020B0604020202020204" pitchFamily="34" charset="0"/>
              </a:rPr>
              <a:t>着，</a:t>
            </a:r>
            <a:r>
              <a:rPr lang="zh-CN" altLang="zh-CN" sz="4400" u="none" dirty="0">
                <a:solidFill>
                  <a:srgbClr val="00FFFF"/>
                </a:solidFill>
                <a:latin typeface="Arial" panose="020B0604020202020204" pitchFamily="34" charset="0"/>
              </a:rPr>
              <a:t>打</a:t>
            </a:r>
            <a:r>
              <a:rPr lang="zh-CN" altLang="zh-CN" sz="4400" u="none" dirty="0">
                <a:latin typeface="Arial" panose="020B0604020202020204" pitchFamily="34" charset="0"/>
              </a:rPr>
              <a:t>两个</a:t>
            </a:r>
            <a:r>
              <a:rPr lang="zh-CN" altLang="zh-CN" sz="4400" u="none" dirty="0">
                <a:solidFill>
                  <a:srgbClr val="00FFFF"/>
                </a:solidFill>
                <a:latin typeface="Arial" panose="020B0604020202020204" pitchFamily="34" charset="0"/>
              </a:rPr>
              <a:t>滚</a:t>
            </a:r>
            <a:r>
              <a:rPr lang="zh-CN" altLang="zh-CN" sz="4400" u="none" dirty="0">
                <a:latin typeface="Arial" panose="020B0604020202020204" pitchFamily="34" charset="0"/>
              </a:rPr>
              <a:t>，</a:t>
            </a:r>
            <a:r>
              <a:rPr lang="zh-CN" altLang="zh-CN" sz="4400" u="none" dirty="0">
                <a:solidFill>
                  <a:srgbClr val="00FFFF"/>
                </a:solidFill>
                <a:latin typeface="Arial" panose="020B0604020202020204" pitchFamily="34" charset="0"/>
              </a:rPr>
              <a:t>踢</a:t>
            </a:r>
            <a:r>
              <a:rPr lang="zh-CN" altLang="zh-CN" sz="4400" u="none" dirty="0">
                <a:latin typeface="Arial" panose="020B0604020202020204" pitchFamily="34" charset="0"/>
              </a:rPr>
              <a:t>几脚球，</a:t>
            </a:r>
            <a:r>
              <a:rPr lang="zh-CN" altLang="zh-CN" sz="4400" u="none" dirty="0">
                <a:solidFill>
                  <a:srgbClr val="00FFFF"/>
                </a:solidFill>
                <a:latin typeface="Arial" panose="020B0604020202020204" pitchFamily="34" charset="0"/>
              </a:rPr>
              <a:t>赛</a:t>
            </a:r>
            <a:r>
              <a:rPr lang="zh-CN" altLang="zh-CN" sz="4400" u="none" dirty="0">
                <a:latin typeface="Arial" panose="020B0604020202020204" pitchFamily="34" charset="0"/>
              </a:rPr>
              <a:t>几趟</a:t>
            </a:r>
            <a:r>
              <a:rPr lang="zh-CN" altLang="zh-CN" sz="4400" u="none" dirty="0">
                <a:solidFill>
                  <a:srgbClr val="00FFFF"/>
                </a:solidFill>
                <a:latin typeface="Arial" panose="020B0604020202020204" pitchFamily="34" charset="0"/>
              </a:rPr>
              <a:t>跑</a:t>
            </a:r>
            <a:r>
              <a:rPr lang="zh-CN" altLang="zh-CN" sz="4400" u="none" dirty="0">
                <a:latin typeface="Arial" panose="020B0604020202020204" pitchFamily="34" charset="0"/>
              </a:rPr>
              <a:t>，</a:t>
            </a:r>
            <a:r>
              <a:rPr lang="zh-CN" altLang="zh-CN" sz="4400" u="none" dirty="0">
                <a:solidFill>
                  <a:srgbClr val="00FFFF"/>
                </a:solidFill>
                <a:latin typeface="Arial" panose="020B0604020202020204" pitchFamily="34" charset="0"/>
              </a:rPr>
              <a:t>捉</a:t>
            </a:r>
            <a:r>
              <a:rPr lang="zh-CN" altLang="zh-CN" sz="4400" u="none" dirty="0">
                <a:latin typeface="Arial" panose="020B0604020202020204" pitchFamily="34" charset="0"/>
              </a:rPr>
              <a:t>几回</a:t>
            </a:r>
            <a:r>
              <a:rPr lang="zh-CN" altLang="zh-CN" sz="4400" u="none" dirty="0">
                <a:solidFill>
                  <a:srgbClr val="00FFFF"/>
                </a:solidFill>
                <a:latin typeface="Arial" panose="020B0604020202020204" pitchFamily="34" charset="0"/>
              </a:rPr>
              <a:t>迷藏</a:t>
            </a:r>
            <a:r>
              <a:rPr lang="zh-CN" altLang="zh-CN" sz="4400" u="none" dirty="0">
                <a:latin typeface="Arial" panose="020B0604020202020204" pitchFamily="34" charset="0"/>
              </a:rPr>
              <a:t>。风轻悄悄的，草软绵绵的。</a:t>
            </a:r>
            <a:endParaRPr lang="en-US" altLang="zh-CN" sz="4400" u="none">
              <a:latin typeface="Arial" panose="020B0604020202020204" pitchFamily="34" charset="0"/>
            </a:endParaRPr>
          </a:p>
        </p:txBody>
      </p:sp>
      <p:sp>
        <p:nvSpPr>
          <p:cNvPr id="2378759" name="文本框 2378758"/>
          <p:cNvSpPr txBox="1"/>
          <p:nvPr/>
        </p:nvSpPr>
        <p:spPr>
          <a:xfrm>
            <a:off x="1187450" y="4508500"/>
            <a:ext cx="7561263" cy="1616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u="none" dirty="0">
                <a:latin typeface="Arial" panose="020B0604020202020204" pitchFamily="34" charset="0"/>
              </a:rPr>
              <a:t>春风又绿江南岸</a:t>
            </a:r>
          </a:p>
          <a:p>
            <a:pPr>
              <a:spcBef>
                <a:spcPct val="50000"/>
              </a:spcBef>
            </a:pPr>
            <a:r>
              <a:rPr lang="zh-CN" altLang="en-US" sz="4000" u="none" dirty="0">
                <a:latin typeface="Arial" panose="020B0604020202020204" pitchFamily="34" charset="0"/>
              </a:rPr>
              <a:t>红了樱桃，绿了芭蕉</a:t>
            </a:r>
          </a:p>
        </p:txBody>
      </p:sp>
      <p:sp>
        <p:nvSpPr>
          <p:cNvPr id="2378760" name="文本框 2378759"/>
          <p:cNvSpPr txBox="1"/>
          <p:nvPr/>
        </p:nvSpPr>
        <p:spPr>
          <a:xfrm>
            <a:off x="1187450" y="4508500"/>
            <a:ext cx="7561263" cy="1616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u="none" dirty="0">
                <a:latin typeface="Arial" panose="020B0604020202020204" pitchFamily="34" charset="0"/>
              </a:rPr>
              <a:t>春风又</a:t>
            </a:r>
            <a:r>
              <a:rPr lang="zh-CN" altLang="en-US" sz="4000" u="sng" dirty="0">
                <a:solidFill>
                  <a:srgbClr val="00FFFF"/>
                </a:solidFill>
                <a:latin typeface="Arial" panose="020B0604020202020204" pitchFamily="34" charset="0"/>
              </a:rPr>
              <a:t>绿</a:t>
            </a:r>
            <a:r>
              <a:rPr lang="zh-CN" altLang="en-US" sz="4000" u="none" dirty="0">
                <a:latin typeface="Arial" panose="020B0604020202020204" pitchFamily="34" charset="0"/>
              </a:rPr>
              <a:t>江南岸</a:t>
            </a:r>
          </a:p>
          <a:p>
            <a:pPr>
              <a:spcBef>
                <a:spcPct val="50000"/>
              </a:spcBef>
            </a:pPr>
            <a:r>
              <a:rPr lang="zh-CN" altLang="en-US" sz="4000" u="sng" dirty="0">
                <a:solidFill>
                  <a:srgbClr val="00FFFF"/>
                </a:solidFill>
                <a:latin typeface="Arial" panose="020B0604020202020204" pitchFamily="34" charset="0"/>
              </a:rPr>
              <a:t>红</a:t>
            </a:r>
            <a:r>
              <a:rPr lang="zh-CN" altLang="en-US" sz="4000" u="none" dirty="0">
                <a:latin typeface="Arial" panose="020B0604020202020204" pitchFamily="34" charset="0"/>
              </a:rPr>
              <a:t>了樱桃，</a:t>
            </a:r>
            <a:r>
              <a:rPr lang="zh-CN" altLang="en-US" sz="4000" u="sng" dirty="0">
                <a:solidFill>
                  <a:srgbClr val="00FFFF"/>
                </a:solidFill>
                <a:latin typeface="Arial" panose="020B0604020202020204" pitchFamily="34" charset="0"/>
              </a:rPr>
              <a:t>绿</a:t>
            </a:r>
            <a:r>
              <a:rPr lang="zh-CN" altLang="en-US" sz="4000" u="none" dirty="0">
                <a:latin typeface="Arial" panose="020B0604020202020204" pitchFamily="34" charset="0"/>
              </a:rPr>
              <a:t>了芭蕉。</a:t>
            </a:r>
            <a:r>
              <a:rPr lang="en-US" altLang="zh-CN" sz="4000" u="none">
                <a:latin typeface="Arial" panose="020B0604020202020204" pitchFamily="34" charset="0"/>
              </a:rPr>
              <a:t>——</a:t>
            </a:r>
            <a:r>
              <a:rPr lang="zh-CN" altLang="en-US" sz="4000" u="none" dirty="0">
                <a:latin typeface="Arial" panose="020B0604020202020204" pitchFamily="34" charset="0"/>
              </a:rPr>
              <a:t>蒋捷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8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378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8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378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8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378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8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378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78756" grpId="0"/>
      <p:bldP spid="2378757" grpId="0"/>
      <p:bldP spid="2378759" grpId="0"/>
      <p:bldP spid="2378760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9778" name="文本框 2379777"/>
          <p:cNvSpPr txBox="1"/>
          <p:nvPr/>
        </p:nvSpPr>
        <p:spPr>
          <a:xfrm>
            <a:off x="0" y="44450"/>
            <a:ext cx="9144000" cy="4781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400" u="none" dirty="0">
                <a:latin typeface="Arial" panose="020B0604020202020204" pitchFamily="34" charset="0"/>
              </a:rPr>
              <a:t>       </a:t>
            </a:r>
            <a:r>
              <a:rPr lang="zh-CN" altLang="zh-CN" sz="4400" u="none" dirty="0">
                <a:latin typeface="Arial" panose="020B0604020202020204" pitchFamily="34" charset="0"/>
              </a:rPr>
              <a:t>曲曲折折的荷塘上面，弥望的是田田的叶子。叶子出水很高，像亭亭的舞女的裙。层层的叶子中间，零星地点缀着些白花，有袅娜地开着的，有羞涩地打着朵儿的；正如一粒粒的明珠，又如碧天里的星星，又如刚出浴的美人。</a:t>
            </a:r>
            <a:endParaRPr lang="en-US" altLang="zh-CN" sz="4400" u="none">
              <a:latin typeface="Arial" panose="020B0604020202020204" pitchFamily="34" charset="0"/>
            </a:endParaRPr>
          </a:p>
        </p:txBody>
      </p:sp>
      <p:sp>
        <p:nvSpPr>
          <p:cNvPr id="2379780" name="矩形 2379779"/>
          <p:cNvSpPr/>
          <p:nvPr/>
        </p:nvSpPr>
        <p:spPr>
          <a:xfrm>
            <a:off x="3635375" y="5157788"/>
            <a:ext cx="5227638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600" u="none">
                <a:latin typeface="Arial" panose="020B0604020202020204" pitchFamily="34" charset="0"/>
              </a:rPr>
              <a:t>——</a:t>
            </a:r>
            <a:r>
              <a:rPr lang="zh-CN" altLang="en-US" sz="3600" u="none" dirty="0">
                <a:latin typeface="Arial" panose="020B0604020202020204" pitchFamily="34" charset="0"/>
              </a:rPr>
              <a:t>朱自清</a:t>
            </a:r>
            <a:r>
              <a:rPr lang="en-US" altLang="zh-CN" sz="3600" u="none" dirty="0">
                <a:latin typeface="Arial" panose="020B0604020202020204" pitchFamily="34" charset="0"/>
              </a:rPr>
              <a:t>《</a:t>
            </a:r>
            <a:r>
              <a:rPr lang="zh-CN" altLang="en-US" sz="3600" u="none" dirty="0">
                <a:latin typeface="Arial" panose="020B0604020202020204" pitchFamily="34" charset="0"/>
              </a:rPr>
              <a:t>荷塘月色</a:t>
            </a:r>
            <a:r>
              <a:rPr lang="en-US" altLang="zh-CN" sz="3600" u="none">
                <a:latin typeface="Arial" panose="020B0604020202020204" pitchFamily="34" charset="0"/>
              </a:rPr>
              <a:t>》</a:t>
            </a:r>
          </a:p>
        </p:txBody>
      </p:sp>
      <p:sp>
        <p:nvSpPr>
          <p:cNvPr id="2379782" name="圆角矩形标注 2379781"/>
          <p:cNvSpPr/>
          <p:nvPr/>
        </p:nvSpPr>
        <p:spPr>
          <a:xfrm>
            <a:off x="395288" y="5445125"/>
            <a:ext cx="5184775" cy="720725"/>
          </a:xfrm>
          <a:prstGeom prst="wedgeRoundRectCallout">
            <a:avLst>
              <a:gd name="adj1" fmla="val -38394"/>
              <a:gd name="adj2" fmla="val -144935"/>
              <a:gd name="adj3" fmla="val 16667"/>
            </a:avLst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sz="3200" u="none" dirty="0">
                <a:solidFill>
                  <a:srgbClr val="000000"/>
                </a:solidFill>
                <a:latin typeface="Arial" panose="020B0604020202020204" pitchFamily="34" charset="0"/>
              </a:rPr>
              <a:t>叠词，拟人，比喻（博喻）</a:t>
            </a:r>
          </a:p>
        </p:txBody>
      </p:sp>
      <p:sp>
        <p:nvSpPr>
          <p:cNvPr id="2379783" name="文本框 2379782"/>
          <p:cNvSpPr txBox="1"/>
          <p:nvPr/>
        </p:nvSpPr>
        <p:spPr>
          <a:xfrm>
            <a:off x="0" y="44450"/>
            <a:ext cx="9144000" cy="4781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400" u="none" dirty="0">
                <a:latin typeface="Arial" panose="020B0604020202020204" pitchFamily="34" charset="0"/>
              </a:rPr>
              <a:t>       </a:t>
            </a:r>
            <a:r>
              <a:rPr lang="zh-CN" altLang="zh-CN" sz="4400" u="none" dirty="0">
                <a:solidFill>
                  <a:srgbClr val="00FFFF"/>
                </a:solidFill>
                <a:latin typeface="Arial" panose="020B0604020202020204" pitchFamily="34" charset="0"/>
              </a:rPr>
              <a:t>曲曲折折</a:t>
            </a:r>
            <a:r>
              <a:rPr lang="zh-CN" altLang="zh-CN" sz="4400" u="none" dirty="0">
                <a:latin typeface="Arial" panose="020B0604020202020204" pitchFamily="34" charset="0"/>
              </a:rPr>
              <a:t>的荷塘上面，弥望的是</a:t>
            </a:r>
            <a:r>
              <a:rPr lang="zh-CN" altLang="zh-CN" sz="4400" u="none" dirty="0">
                <a:solidFill>
                  <a:srgbClr val="00FFFF"/>
                </a:solidFill>
                <a:latin typeface="Arial" panose="020B0604020202020204" pitchFamily="34" charset="0"/>
              </a:rPr>
              <a:t>田田</a:t>
            </a:r>
            <a:r>
              <a:rPr lang="zh-CN" altLang="zh-CN" sz="4400" u="none" dirty="0">
                <a:latin typeface="Arial" panose="020B0604020202020204" pitchFamily="34" charset="0"/>
              </a:rPr>
              <a:t>的叶子。叶子出水很高，像</a:t>
            </a:r>
            <a:r>
              <a:rPr lang="zh-CN" altLang="zh-CN" sz="4400" u="none" dirty="0">
                <a:solidFill>
                  <a:srgbClr val="00FFFF"/>
                </a:solidFill>
                <a:latin typeface="Arial" panose="020B0604020202020204" pitchFamily="34" charset="0"/>
              </a:rPr>
              <a:t>亭亭</a:t>
            </a:r>
            <a:r>
              <a:rPr lang="zh-CN" altLang="zh-CN" sz="4400" u="none" dirty="0">
                <a:latin typeface="Arial" panose="020B0604020202020204" pitchFamily="34" charset="0"/>
              </a:rPr>
              <a:t>的舞女的裙。层层的叶子中间，零星地点缀着些白花，有袅娜地开着的，有</a:t>
            </a:r>
            <a:r>
              <a:rPr lang="zh-CN" altLang="zh-CN" sz="4400" u="none" dirty="0">
                <a:solidFill>
                  <a:schemeClr val="hlink"/>
                </a:solidFill>
                <a:latin typeface="Arial" panose="020B0604020202020204" pitchFamily="34" charset="0"/>
              </a:rPr>
              <a:t>羞涩</a:t>
            </a:r>
            <a:r>
              <a:rPr lang="zh-CN" altLang="zh-CN" sz="4400" u="none" dirty="0">
                <a:latin typeface="Arial" panose="020B0604020202020204" pitchFamily="34" charset="0"/>
              </a:rPr>
              <a:t>地打着朵儿的；</a:t>
            </a:r>
            <a:r>
              <a:rPr lang="zh-CN" altLang="zh-CN" sz="4400" u="none" dirty="0">
                <a:solidFill>
                  <a:schemeClr val="folHlink"/>
                </a:solidFill>
                <a:latin typeface="Arial" panose="020B0604020202020204" pitchFamily="34" charset="0"/>
              </a:rPr>
              <a:t>正如</a:t>
            </a:r>
            <a:r>
              <a:rPr lang="zh-CN" altLang="zh-CN" sz="4400" u="none" dirty="0">
                <a:latin typeface="Arial" panose="020B0604020202020204" pitchFamily="34" charset="0"/>
              </a:rPr>
              <a:t>一粒粒的明珠，</a:t>
            </a:r>
            <a:r>
              <a:rPr lang="zh-CN" altLang="zh-CN" sz="4400" u="none" dirty="0">
                <a:solidFill>
                  <a:schemeClr val="folHlink"/>
                </a:solidFill>
                <a:latin typeface="Arial" panose="020B0604020202020204" pitchFamily="34" charset="0"/>
              </a:rPr>
              <a:t>又如</a:t>
            </a:r>
            <a:r>
              <a:rPr lang="zh-CN" altLang="zh-CN" sz="4400" u="none" dirty="0">
                <a:latin typeface="Arial" panose="020B0604020202020204" pitchFamily="34" charset="0"/>
              </a:rPr>
              <a:t>碧天里的星星，</a:t>
            </a:r>
            <a:r>
              <a:rPr lang="zh-CN" altLang="zh-CN" sz="4400" u="none" dirty="0">
                <a:solidFill>
                  <a:schemeClr val="folHlink"/>
                </a:solidFill>
                <a:latin typeface="Arial" panose="020B0604020202020204" pitchFamily="34" charset="0"/>
              </a:rPr>
              <a:t>又如</a:t>
            </a:r>
            <a:r>
              <a:rPr lang="zh-CN" altLang="zh-CN" sz="4400" u="none" dirty="0">
                <a:latin typeface="Arial" panose="020B0604020202020204" pitchFamily="34" charset="0"/>
              </a:rPr>
              <a:t>刚出浴的美人。</a:t>
            </a:r>
            <a:endParaRPr lang="en-US" altLang="zh-CN" sz="4400" u="none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9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379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9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379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9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37978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79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79780" grpId="0"/>
      <p:bldP spid="2379782" grpId="0" animBg="1"/>
      <p:bldP spid="2379783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8935" name="文本框 2428934"/>
          <p:cNvSpPr txBox="1"/>
          <p:nvPr/>
        </p:nvSpPr>
        <p:spPr>
          <a:xfrm>
            <a:off x="-36512" y="3868738"/>
            <a:ext cx="9144000" cy="3016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u="none" dirty="0">
                <a:latin typeface="Arial" panose="020B0604020202020204" pitchFamily="34" charset="0"/>
              </a:rPr>
              <a:t>    1</a:t>
            </a:r>
            <a:r>
              <a:rPr lang="zh-CN" altLang="en-US" sz="3200" u="none" dirty="0">
                <a:latin typeface="Arial" panose="020B0604020202020204" pitchFamily="34" charset="0"/>
              </a:rPr>
              <a:t>．从体裁上看，这是一首五言</a:t>
            </a:r>
            <a:r>
              <a:rPr lang="en-US" altLang="zh-CN" sz="3200" u="none" dirty="0">
                <a:latin typeface="Arial" panose="020B0604020202020204" pitchFamily="34" charset="0"/>
              </a:rPr>
              <a:t>□□</a:t>
            </a:r>
            <a:r>
              <a:rPr lang="zh-CN" altLang="en-US" sz="3200" u="none" dirty="0">
                <a:latin typeface="Arial" panose="020B0604020202020204" pitchFamily="34" charset="0"/>
              </a:rPr>
              <a:t>诗。</a:t>
            </a:r>
          </a:p>
          <a:p>
            <a:r>
              <a:rPr lang="en-US" altLang="zh-CN" sz="3200" u="none" dirty="0">
                <a:latin typeface="Arial" panose="020B0604020202020204" pitchFamily="34" charset="0"/>
              </a:rPr>
              <a:t>    2</a:t>
            </a:r>
            <a:r>
              <a:rPr lang="zh-CN" altLang="en-US" sz="3200" u="none" dirty="0">
                <a:latin typeface="Arial" panose="020B0604020202020204" pitchFamily="34" charset="0"/>
              </a:rPr>
              <a:t>．对本诗分析不正确的一项是（</a:t>
            </a:r>
            <a:r>
              <a:rPr lang="en-US" altLang="zh-CN" sz="3200" u="none" dirty="0">
                <a:latin typeface="Arial" panose="020B0604020202020204" pitchFamily="34" charset="0"/>
              </a:rPr>
              <a:t>      </a:t>
            </a:r>
            <a:r>
              <a:rPr lang="zh-CN" altLang="en-US" sz="3200" u="none" dirty="0">
                <a:latin typeface="Arial" panose="020B0604020202020204" pitchFamily="34" charset="0"/>
              </a:rPr>
              <a:t>）</a:t>
            </a:r>
          </a:p>
          <a:p>
            <a:r>
              <a:rPr lang="en-US" altLang="zh-CN" sz="3200" u="none" dirty="0">
                <a:latin typeface="Arial" panose="020B0604020202020204" pitchFamily="34" charset="0"/>
              </a:rPr>
              <a:t>      A</a:t>
            </a:r>
            <a:r>
              <a:rPr lang="zh-CN" altLang="en-US" sz="3200" u="none" dirty="0">
                <a:latin typeface="Arial" panose="020B0604020202020204" pitchFamily="34" charset="0"/>
              </a:rPr>
              <a:t>．“明月何皎皎”这一句运用了比兴手法。</a:t>
            </a:r>
          </a:p>
          <a:p>
            <a:r>
              <a:rPr lang="en-US" altLang="zh-CN" sz="3200" u="none" dirty="0">
                <a:latin typeface="Arial" panose="020B0604020202020204" pitchFamily="34" charset="0"/>
              </a:rPr>
              <a:t>      B</a:t>
            </a:r>
            <a:r>
              <a:rPr lang="zh-CN" altLang="en-US" sz="3200" u="none" dirty="0">
                <a:latin typeface="Arial" panose="020B0604020202020204" pitchFamily="34" charset="0"/>
              </a:rPr>
              <a:t>．“客行虽云乐”在诗中有以乐衬哀的效果。</a:t>
            </a:r>
          </a:p>
          <a:p>
            <a:r>
              <a:rPr lang="en-US" altLang="zh-CN" sz="3200" u="none" dirty="0">
                <a:latin typeface="Arial" panose="020B0604020202020204" pitchFamily="34" charset="0"/>
              </a:rPr>
              <a:t>      C</a:t>
            </a:r>
            <a:r>
              <a:rPr lang="zh-CN" altLang="en-US" sz="3200" u="none" dirty="0">
                <a:latin typeface="Arial" panose="020B0604020202020204" pitchFamily="34" charset="0"/>
              </a:rPr>
              <a:t>．诗人以时间推移、空间转换来谋篇布局。</a:t>
            </a:r>
          </a:p>
          <a:p>
            <a:r>
              <a:rPr lang="en-US" altLang="zh-CN" sz="3200" u="none" dirty="0">
                <a:latin typeface="Arial" panose="020B0604020202020204" pitchFamily="34" charset="0"/>
              </a:rPr>
              <a:t>      D</a:t>
            </a:r>
            <a:r>
              <a:rPr lang="zh-CN" altLang="en-US" sz="3200" u="none" dirty="0">
                <a:latin typeface="Arial" panose="020B0604020202020204" pitchFamily="34" charset="0"/>
              </a:rPr>
              <a:t>．本诗语言浅显，朴素自然，而余味无穷。</a:t>
            </a:r>
          </a:p>
        </p:txBody>
      </p:sp>
      <p:sp>
        <p:nvSpPr>
          <p:cNvPr id="2428931" name="椭圆 2428930">
            <a:hlinkClick r:id="rId3" action="ppaction://hlinksldjump"/>
          </p:cNvPr>
          <p:cNvSpPr/>
          <p:nvPr/>
        </p:nvSpPr>
        <p:spPr>
          <a:xfrm>
            <a:off x="8820150" y="6381750"/>
            <a:ext cx="144463" cy="144463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28934" name="文本框 2428933"/>
          <p:cNvSpPr txBox="1"/>
          <p:nvPr/>
        </p:nvSpPr>
        <p:spPr>
          <a:xfrm>
            <a:off x="0" y="0"/>
            <a:ext cx="9144000" cy="3937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3600" u="none" dirty="0">
                <a:latin typeface="Arial" panose="020B0604020202020204" pitchFamily="34" charset="0"/>
              </a:rPr>
              <a:t>明月何皎皎</a:t>
            </a:r>
          </a:p>
          <a:p>
            <a:pPr algn="ctr"/>
            <a:r>
              <a:rPr lang="zh-CN" altLang="en-US" sz="3600" u="none" dirty="0">
                <a:latin typeface="Arial" panose="020B0604020202020204" pitchFamily="34" charset="0"/>
              </a:rPr>
              <a:t>明月何皎皎，照我罗床帏。</a:t>
            </a:r>
          </a:p>
          <a:p>
            <a:pPr algn="ctr"/>
            <a:r>
              <a:rPr lang="zh-CN" altLang="en-US" sz="3600" u="none" dirty="0">
                <a:latin typeface="Arial" panose="020B0604020202020204" pitchFamily="34" charset="0"/>
              </a:rPr>
              <a:t>忧愁不能寐，揽衣起徘徊。</a:t>
            </a:r>
          </a:p>
          <a:p>
            <a:pPr algn="ctr"/>
            <a:r>
              <a:rPr lang="zh-CN" altLang="en-US" sz="3600" u="none" dirty="0">
                <a:latin typeface="Arial" panose="020B0604020202020204" pitchFamily="34" charset="0"/>
              </a:rPr>
              <a:t>客行虽云乐，不如早旋归。</a:t>
            </a:r>
          </a:p>
          <a:p>
            <a:pPr algn="ctr"/>
            <a:r>
              <a:rPr lang="zh-CN" altLang="en-US" sz="3600" u="none" dirty="0">
                <a:latin typeface="Arial" panose="020B0604020202020204" pitchFamily="34" charset="0"/>
              </a:rPr>
              <a:t>出户独彷徨，愁思当告谁？</a:t>
            </a:r>
          </a:p>
          <a:p>
            <a:pPr algn="ctr"/>
            <a:r>
              <a:rPr lang="zh-CN" altLang="en-US" sz="3600" u="sng" dirty="0">
                <a:solidFill>
                  <a:srgbClr val="00FFFF"/>
                </a:solidFill>
                <a:latin typeface="Arial" panose="020B0604020202020204" pitchFamily="34" charset="0"/>
              </a:rPr>
              <a:t>引领</a:t>
            </a:r>
            <a:r>
              <a:rPr lang="zh-CN" altLang="en-US" sz="3600" u="none" dirty="0">
                <a:latin typeface="Arial" panose="020B0604020202020204" pitchFamily="34" charset="0"/>
              </a:rPr>
              <a:t>还入房，泪下沾衣裳。</a:t>
            </a:r>
          </a:p>
          <a:p>
            <a:pPr algn="ctr"/>
            <a:r>
              <a:rPr lang="zh-CN" altLang="en-US" sz="3600" u="none" dirty="0">
                <a:latin typeface="Arial" panose="020B0604020202020204" pitchFamily="34" charset="0"/>
              </a:rPr>
              <a:t>【注】</a:t>
            </a:r>
            <a:r>
              <a:rPr lang="en-US" altLang="zh-CN" sz="3600" u="none" dirty="0">
                <a:latin typeface="Arial" panose="020B0604020202020204" pitchFamily="34" charset="0"/>
              </a:rPr>
              <a:t>①</a:t>
            </a:r>
            <a:r>
              <a:rPr lang="zh-CN" altLang="en-US" sz="3600" u="none" dirty="0">
                <a:latin typeface="Arial" panose="020B0604020202020204" pitchFamily="34" charset="0"/>
              </a:rPr>
              <a:t>引领：伸颈远望</a:t>
            </a:r>
            <a:endParaRPr lang="zh-CN" altLang="en-US" sz="3600" u="none">
              <a:latin typeface="Arial" panose="020B0604020202020204" pitchFamily="34" charset="0"/>
            </a:endParaRPr>
          </a:p>
        </p:txBody>
      </p:sp>
      <p:sp>
        <p:nvSpPr>
          <p:cNvPr id="2428936" name="圆角矩形标注 2428935"/>
          <p:cNvSpPr/>
          <p:nvPr/>
        </p:nvSpPr>
        <p:spPr>
          <a:xfrm>
            <a:off x="7380288" y="4221163"/>
            <a:ext cx="1368425" cy="576262"/>
          </a:xfrm>
          <a:prstGeom prst="wedgeRoundRectCallout">
            <a:avLst>
              <a:gd name="adj1" fmla="val -85037"/>
              <a:gd name="adj2" fmla="val -81130"/>
              <a:gd name="adj3" fmla="val 16667"/>
            </a:avLst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sz="3200" u="none" dirty="0">
                <a:solidFill>
                  <a:srgbClr val="000000"/>
                </a:solidFill>
                <a:latin typeface="Arial" panose="020B0604020202020204" pitchFamily="34" charset="0"/>
              </a:rPr>
              <a:t>古体</a:t>
            </a:r>
          </a:p>
        </p:txBody>
      </p:sp>
      <p:sp>
        <p:nvSpPr>
          <p:cNvPr id="2428937" name="圆角矩形标注 2428936"/>
          <p:cNvSpPr/>
          <p:nvPr/>
        </p:nvSpPr>
        <p:spPr>
          <a:xfrm>
            <a:off x="6948488" y="4868863"/>
            <a:ext cx="792162" cy="576262"/>
          </a:xfrm>
          <a:prstGeom prst="wedgeRoundRectCallout">
            <a:avLst>
              <a:gd name="adj1" fmla="val -110523"/>
              <a:gd name="adj2" fmla="val -81130"/>
              <a:gd name="adj3" fmla="val 16667"/>
            </a:avLst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en-US" altLang="zh-CN" sz="3200" u="none">
                <a:solidFill>
                  <a:srgbClr val="000000"/>
                </a:solidFill>
                <a:latin typeface="Arial" panose="020B0604020202020204" pitchFamily="34" charset="0"/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8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289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289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8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4289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28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8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24289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28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28935" grpId="0"/>
      <p:bldP spid="2428936" grpId="0" animBg="1"/>
      <p:bldP spid="2428937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0803" name="椭圆 2380802">
            <a:hlinkClick r:id="rId2" action="ppaction://hlinksldjump"/>
          </p:cNvPr>
          <p:cNvSpPr/>
          <p:nvPr/>
        </p:nvSpPr>
        <p:spPr>
          <a:xfrm>
            <a:off x="8820150" y="6381750"/>
            <a:ext cx="144463" cy="144463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80806" name="文本框 2380805"/>
          <p:cNvSpPr txBox="1"/>
          <p:nvPr/>
        </p:nvSpPr>
        <p:spPr>
          <a:xfrm>
            <a:off x="0" y="66358"/>
            <a:ext cx="9144000" cy="61239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u="none" dirty="0">
                <a:latin typeface="Arial" panose="020B0604020202020204" pitchFamily="34" charset="0"/>
              </a:rPr>
              <a:t>       </a:t>
            </a:r>
            <a:r>
              <a:rPr lang="zh-CN" altLang="en-US" sz="2800" u="none" dirty="0">
                <a:latin typeface="Arial" panose="020B0604020202020204" pitchFamily="34" charset="0"/>
              </a:rPr>
              <a:t>我喜欢海、溺爱着海，尤其是潮来的时候。</a:t>
            </a:r>
          </a:p>
          <a:p>
            <a:r>
              <a:rPr lang="zh-CN" altLang="en-US" sz="2800" u="none" dirty="0">
                <a:latin typeface="Arial" panose="020B0604020202020204" pitchFamily="34" charset="0"/>
              </a:rPr>
              <a:t>                      </a:t>
            </a:r>
            <a:r>
              <a:rPr lang="en-US" altLang="zh-CN" sz="2800" u="none">
                <a:latin typeface="Arial" panose="020B0604020202020204" pitchFamily="34" charset="0"/>
              </a:rPr>
              <a:t>——</a:t>
            </a:r>
            <a:r>
              <a:rPr lang="zh-CN" altLang="en-US" sz="2800" u="none" dirty="0">
                <a:latin typeface="Arial" panose="020B0604020202020204" pitchFamily="34" charset="0"/>
              </a:rPr>
              <a:t>鲁彦</a:t>
            </a:r>
            <a:r>
              <a:rPr lang="en-US" altLang="zh-CN" sz="2800" u="none" dirty="0">
                <a:latin typeface="Arial" panose="020B0604020202020204" pitchFamily="34" charset="0"/>
              </a:rPr>
              <a:t>《</a:t>
            </a:r>
            <a:r>
              <a:rPr lang="zh-CN" altLang="en-US" sz="2800" u="none" dirty="0">
                <a:latin typeface="Arial" panose="020B0604020202020204" pitchFamily="34" charset="0"/>
              </a:rPr>
              <a:t>听潮</a:t>
            </a:r>
            <a:r>
              <a:rPr lang="en-US" altLang="zh-CN" sz="2800" u="none">
                <a:latin typeface="Arial" panose="020B0604020202020204" pitchFamily="34" charset="0"/>
              </a:rPr>
              <a:t>》</a:t>
            </a:r>
          </a:p>
          <a:p>
            <a:r>
              <a:rPr lang="en-US" altLang="zh-CN" sz="2800" u="none" dirty="0">
                <a:latin typeface="Arial" panose="020B0604020202020204" pitchFamily="34" charset="0"/>
              </a:rPr>
              <a:t>       </a:t>
            </a:r>
            <a:r>
              <a:rPr lang="zh-CN" altLang="en-US" sz="2800" u="none" dirty="0">
                <a:latin typeface="Arial" panose="020B0604020202020204" pitchFamily="34" charset="0"/>
              </a:rPr>
              <a:t>我用儿童的狡猾的眼光察觉，蔡老师爱我们，并没有存心要打的意思。</a:t>
            </a:r>
          </a:p>
          <a:p>
            <a:r>
              <a:rPr lang="zh-CN" altLang="en-US" sz="2800" u="none" dirty="0">
                <a:latin typeface="Arial" panose="020B0604020202020204" pitchFamily="34" charset="0"/>
              </a:rPr>
              <a:t>                      </a:t>
            </a:r>
            <a:r>
              <a:rPr lang="en-US" altLang="zh-CN" sz="2800" u="none">
                <a:latin typeface="Arial" panose="020B0604020202020204" pitchFamily="34" charset="0"/>
              </a:rPr>
              <a:t>——</a:t>
            </a:r>
            <a:r>
              <a:rPr lang="zh-CN" altLang="en-US" sz="2800" u="none" dirty="0">
                <a:latin typeface="Arial" panose="020B0604020202020204" pitchFamily="34" charset="0"/>
              </a:rPr>
              <a:t>魏巍</a:t>
            </a:r>
            <a:r>
              <a:rPr lang="en-US" altLang="zh-CN" sz="2800" u="none" dirty="0">
                <a:latin typeface="Arial" panose="020B0604020202020204" pitchFamily="34" charset="0"/>
              </a:rPr>
              <a:t>《</a:t>
            </a:r>
            <a:r>
              <a:rPr lang="zh-CN" altLang="en-US" sz="2800" u="none" dirty="0">
                <a:latin typeface="Arial" panose="020B0604020202020204" pitchFamily="34" charset="0"/>
              </a:rPr>
              <a:t>我的老师</a:t>
            </a:r>
            <a:r>
              <a:rPr lang="en-US" altLang="zh-CN" sz="2800" u="none">
                <a:latin typeface="Arial" panose="020B0604020202020204" pitchFamily="34" charset="0"/>
              </a:rPr>
              <a:t>》</a:t>
            </a:r>
          </a:p>
          <a:p>
            <a:r>
              <a:rPr lang="en-US" altLang="zh-CN" sz="2800" u="none" dirty="0">
                <a:latin typeface="Arial" panose="020B0604020202020204" pitchFamily="34" charset="0"/>
              </a:rPr>
              <a:t>       </a:t>
            </a:r>
            <a:r>
              <a:rPr lang="zh-CN" altLang="en-US" sz="2800" u="none" dirty="0">
                <a:latin typeface="Arial" panose="020B0604020202020204" pitchFamily="34" charset="0"/>
              </a:rPr>
              <a:t>几个女人失望，也有些伤心，各人在心里骂看自己的狠心贼。</a:t>
            </a:r>
          </a:p>
          <a:p>
            <a:r>
              <a:rPr lang="zh-CN" altLang="en-US" sz="2800" u="none">
                <a:latin typeface="Arial" panose="020B0604020202020204" pitchFamily="34" charset="0"/>
              </a:rPr>
              <a:t>                      </a:t>
            </a:r>
            <a:r>
              <a:rPr lang="en-US" altLang="zh-CN" sz="2800" u="none">
                <a:latin typeface="Arial" panose="020B0604020202020204" pitchFamily="34" charset="0"/>
              </a:rPr>
              <a:t>——</a:t>
            </a:r>
            <a:r>
              <a:rPr lang="zh-CN" altLang="en-US" sz="2800" u="none" dirty="0">
                <a:latin typeface="Arial" panose="020B0604020202020204" pitchFamily="34" charset="0"/>
              </a:rPr>
              <a:t>孙犁</a:t>
            </a:r>
            <a:r>
              <a:rPr lang="en-US" altLang="zh-CN" sz="2800" u="none" dirty="0">
                <a:latin typeface="Arial" panose="020B0604020202020204" pitchFamily="34" charset="0"/>
              </a:rPr>
              <a:t>《</a:t>
            </a:r>
            <a:r>
              <a:rPr lang="zh-CN" altLang="en-US" sz="2800" u="none" dirty="0">
                <a:latin typeface="Arial" panose="020B0604020202020204" pitchFamily="34" charset="0"/>
              </a:rPr>
              <a:t>荷花淀</a:t>
            </a:r>
            <a:r>
              <a:rPr lang="en-US" altLang="zh-CN" sz="2800" u="none">
                <a:latin typeface="Arial" panose="020B0604020202020204" pitchFamily="34" charset="0"/>
              </a:rPr>
              <a:t>》</a:t>
            </a:r>
          </a:p>
          <a:p>
            <a:r>
              <a:rPr lang="en-US" altLang="zh-CN" sz="2800" u="none">
                <a:latin typeface="Arial" panose="020B0604020202020204" pitchFamily="34" charset="0"/>
              </a:rPr>
              <a:t>       无故寻愁觅恨，有时似傻如狂．纵然生得好皮囊，腹内原来草莽．潦倒不通世务，愚顽怕读文章．行为偏僻性乖张，那管世人诽谤！富贵不知乐业，贫穷难耐凄凉</a:t>
            </a:r>
            <a:r>
              <a:rPr lang="zh-CN" altLang="zh-CN" sz="2800" u="none">
                <a:latin typeface="Arial" panose="020B0604020202020204" pitchFamily="34" charset="0"/>
              </a:rPr>
              <a:t>。</a:t>
            </a:r>
            <a:r>
              <a:rPr lang="en-US" altLang="zh-CN" sz="2800" u="none">
                <a:latin typeface="Arial" panose="020B0604020202020204" pitchFamily="34" charset="0"/>
              </a:rPr>
              <a:t>可怜辜负好韶光，于国于家无望．天下无能第一，古今不肖无双．寄言纨绔与膏粱：莫效此儿形状！</a:t>
            </a:r>
          </a:p>
          <a:p>
            <a:r>
              <a:rPr lang="en-US" altLang="zh-CN" sz="2800" u="none">
                <a:latin typeface="Arial" panose="020B0604020202020204" pitchFamily="34" charset="0"/>
              </a:rPr>
              <a:t>                      ——</a:t>
            </a:r>
            <a:r>
              <a:rPr lang="zh-CN" altLang="en-US" sz="2800" u="none">
                <a:latin typeface="Arial" panose="020B0604020202020204" pitchFamily="34" charset="0"/>
              </a:rPr>
              <a:t>《红楼梦》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0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380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80806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1042" name="椭圆 2391041">
            <a:hlinkClick r:id="rId2" action="ppaction://hlinksldjump"/>
          </p:cNvPr>
          <p:cNvSpPr/>
          <p:nvPr/>
        </p:nvSpPr>
        <p:spPr>
          <a:xfrm>
            <a:off x="8820150" y="6381750"/>
            <a:ext cx="144463" cy="144463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91043" name="文本框 2391042"/>
          <p:cNvSpPr txBox="1"/>
          <p:nvPr/>
        </p:nvSpPr>
        <p:spPr>
          <a:xfrm>
            <a:off x="0" y="836613"/>
            <a:ext cx="9144000" cy="4111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400" u="none" dirty="0">
                <a:latin typeface="Arial" panose="020B0604020202020204" pitchFamily="34" charset="0"/>
              </a:rPr>
              <a:t>       </a:t>
            </a:r>
            <a:r>
              <a:rPr lang="zh-CN" altLang="en-US" sz="4400" u="none" dirty="0">
                <a:latin typeface="Arial" panose="020B0604020202020204" pitchFamily="34" charset="0"/>
              </a:rPr>
              <a:t>中国军人的屠戮妇婴的伟绩，八国联军的惩创学生的武功，不幸全被这几缕血痕抹杀了。</a:t>
            </a:r>
          </a:p>
          <a:p>
            <a:endParaRPr lang="zh-CN" altLang="en-US" sz="4400" u="none">
              <a:latin typeface="Arial" panose="020B0604020202020204" pitchFamily="34" charset="0"/>
            </a:endParaRPr>
          </a:p>
          <a:p>
            <a:r>
              <a:rPr lang="zh-CN" altLang="en-US" sz="4400" u="none">
                <a:latin typeface="Arial" panose="020B0604020202020204" pitchFamily="34" charset="0"/>
              </a:rPr>
              <a:t>            </a:t>
            </a:r>
            <a:r>
              <a:rPr lang="en-US" altLang="zh-CN" sz="4400" u="none">
                <a:latin typeface="Arial" panose="020B0604020202020204" pitchFamily="34" charset="0"/>
              </a:rPr>
              <a:t>——</a:t>
            </a:r>
            <a:r>
              <a:rPr lang="zh-CN" altLang="en-US" sz="4400" u="none" dirty="0">
                <a:latin typeface="Arial" panose="020B0604020202020204" pitchFamily="34" charset="0"/>
              </a:rPr>
              <a:t>鲁迅</a:t>
            </a:r>
            <a:r>
              <a:rPr lang="en-US" altLang="zh-CN" sz="4400" u="none" dirty="0">
                <a:latin typeface="Arial" panose="020B0604020202020204" pitchFamily="34" charset="0"/>
              </a:rPr>
              <a:t>《</a:t>
            </a:r>
            <a:r>
              <a:rPr lang="zh-CN" altLang="en-US" sz="4400" u="none" dirty="0">
                <a:latin typeface="Arial" panose="020B0604020202020204" pitchFamily="34" charset="0"/>
              </a:rPr>
              <a:t>记念刘和珍君</a:t>
            </a:r>
            <a:r>
              <a:rPr lang="en-US" altLang="zh-CN" sz="4400" u="none">
                <a:latin typeface="Arial" panose="020B0604020202020204" pitchFamily="34" charset="0"/>
              </a:rPr>
              <a:t>》</a:t>
            </a:r>
          </a:p>
          <a:p>
            <a:endParaRPr lang="en-US" altLang="zh-CN" sz="4400" u="none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391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91043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1827" name="文本框 2381826"/>
          <p:cNvSpPr txBox="1"/>
          <p:nvPr/>
        </p:nvSpPr>
        <p:spPr>
          <a:xfrm>
            <a:off x="0" y="836613"/>
            <a:ext cx="9144000" cy="862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000" u="none" dirty="0">
                <a:latin typeface="Arial" panose="020B0604020202020204" pitchFamily="34" charset="0"/>
              </a:rPr>
              <a:t>       </a:t>
            </a:r>
            <a:r>
              <a:rPr lang="zh-CN" altLang="en-US" sz="4000" u="none" dirty="0">
                <a:latin typeface="Arial" panose="020B0604020202020204" pitchFamily="34" charset="0"/>
              </a:rPr>
              <a:t>除下帽子、油光可鉴，宛如小姑娘的发髻一般，还要将脖子扭几扭。实在标致极了。</a:t>
            </a:r>
          </a:p>
          <a:p>
            <a:r>
              <a:rPr lang="zh-CN" altLang="en-US" sz="4000" u="none" dirty="0">
                <a:latin typeface="Arial" panose="020B0604020202020204" pitchFamily="34" charset="0"/>
              </a:rPr>
              <a:t>       中国留学生会馆，有一间的地板便常不免要咚咚咚地响得震天，兼以满房烟尘斗乱；问问精通时事的人，答道，“那是在学跳舞。”  </a:t>
            </a:r>
          </a:p>
          <a:p>
            <a:r>
              <a:rPr lang="zh-CN" altLang="en-US" sz="4000" u="none">
                <a:latin typeface="Arial" panose="020B0604020202020204" pitchFamily="34" charset="0"/>
              </a:rPr>
              <a:t>                          </a:t>
            </a:r>
            <a:r>
              <a:rPr lang="en-US" altLang="zh-CN" sz="4000" u="none">
                <a:latin typeface="Arial" panose="020B0604020202020204" pitchFamily="34" charset="0"/>
              </a:rPr>
              <a:t>——</a:t>
            </a:r>
            <a:r>
              <a:rPr lang="zh-CN" altLang="en-US" sz="4000" u="none" dirty="0">
                <a:latin typeface="Arial" panose="020B0604020202020204" pitchFamily="34" charset="0"/>
              </a:rPr>
              <a:t>鲁迅</a:t>
            </a:r>
            <a:r>
              <a:rPr lang="en-US" altLang="zh-CN" sz="4000" u="none" dirty="0">
                <a:latin typeface="Arial" panose="020B0604020202020204" pitchFamily="34" charset="0"/>
              </a:rPr>
              <a:t>《</a:t>
            </a:r>
            <a:r>
              <a:rPr lang="zh-CN" altLang="en-US" sz="4000" u="none" dirty="0">
                <a:latin typeface="Arial" panose="020B0604020202020204" pitchFamily="34" charset="0"/>
              </a:rPr>
              <a:t>藤野先生</a:t>
            </a:r>
            <a:r>
              <a:rPr lang="en-US" altLang="zh-CN" sz="4000" u="none">
                <a:latin typeface="Arial" panose="020B0604020202020204" pitchFamily="34" charset="0"/>
              </a:rPr>
              <a:t>》</a:t>
            </a:r>
          </a:p>
          <a:p>
            <a:endParaRPr lang="en-US" altLang="zh-CN" sz="4000" u="none">
              <a:latin typeface="Arial" panose="020B0604020202020204" pitchFamily="34" charset="0"/>
            </a:endParaRPr>
          </a:p>
          <a:p>
            <a:endParaRPr lang="en-US" altLang="zh-CN" sz="4000" u="none">
              <a:latin typeface="Arial" panose="020B0604020202020204" pitchFamily="34" charset="0"/>
            </a:endParaRPr>
          </a:p>
          <a:p>
            <a:endParaRPr lang="en-US" altLang="zh-CN" sz="4000" u="none">
              <a:latin typeface="Arial" panose="020B0604020202020204" pitchFamily="34" charset="0"/>
            </a:endParaRPr>
          </a:p>
          <a:p>
            <a:endParaRPr lang="en-US" altLang="zh-CN" sz="4000" u="none">
              <a:latin typeface="Arial" panose="020B0604020202020204" pitchFamily="34" charset="0"/>
            </a:endParaRPr>
          </a:p>
          <a:p>
            <a:r>
              <a:rPr lang="zh-CN" altLang="en-US" u="none" dirty="0">
                <a:latin typeface="Arial" panose="020B0604020202020204" pitchFamily="34" charset="0"/>
              </a:rPr>
              <a:t>）、“除下帽子、油光可鉴，宛如小姑娘的发髻一般，还要将脖子扭几扭。实在标致极了。”（鲁迅</a:t>
            </a:r>
            <a:r>
              <a:rPr lang="en-US" altLang="zh-CN" u="none" dirty="0">
                <a:latin typeface="Arial" panose="020B0604020202020204" pitchFamily="34" charset="0"/>
              </a:rPr>
              <a:t>《</a:t>
            </a:r>
            <a:r>
              <a:rPr lang="zh-CN" altLang="en-US" u="none" dirty="0">
                <a:latin typeface="Arial" panose="020B0604020202020204" pitchFamily="34" charset="0"/>
              </a:rPr>
              <a:t>藤野先生</a:t>
            </a:r>
            <a:r>
              <a:rPr lang="en-US" altLang="zh-CN" u="none" dirty="0">
                <a:latin typeface="Arial" panose="020B0604020202020204" pitchFamily="34" charset="0"/>
              </a:rPr>
              <a:t>》</a:t>
            </a:r>
            <a:r>
              <a:rPr lang="zh-CN" altLang="en-US" u="none" dirty="0">
                <a:latin typeface="Arial" panose="020B0604020202020204" pitchFamily="34" charset="0"/>
              </a:rPr>
              <a:t>）句中“标致”本是“漂亮，美丽”是褒义；但这里作者名褒实贬，反语相讥，实是“难看，丑陋”，表达了作者对这类清国留学生的厌恶之情。</a:t>
            </a:r>
            <a:br>
              <a:rPr lang="zh-CN" altLang="en-US" u="none" dirty="0">
                <a:latin typeface="Arial" panose="020B0604020202020204" pitchFamily="34" charset="0"/>
              </a:rPr>
            </a:br>
            <a:r>
              <a:rPr lang="zh-CN" altLang="en-US" u="none" dirty="0">
                <a:latin typeface="Arial" panose="020B0604020202020204" pitchFamily="34" charset="0"/>
              </a:rPr>
              <a:t>例（</a:t>
            </a:r>
            <a:r>
              <a:rPr lang="en-US" altLang="zh-CN" u="none" dirty="0">
                <a:latin typeface="Arial" panose="020B0604020202020204" pitchFamily="34" charset="0"/>
              </a:rPr>
              <a:t>4</a:t>
            </a:r>
            <a:r>
              <a:rPr lang="zh-CN" altLang="en-US" u="none" dirty="0">
                <a:latin typeface="Arial" panose="020B0604020202020204" pitchFamily="34" charset="0"/>
              </a:rPr>
              <a:t>）“问问精通时事的人，答道，那是在学跳舞。“（鲁迅</a:t>
            </a:r>
            <a:r>
              <a:rPr lang="en-US" altLang="zh-CN" u="none" dirty="0">
                <a:latin typeface="Arial" panose="020B0604020202020204" pitchFamily="34" charset="0"/>
              </a:rPr>
              <a:t>《</a:t>
            </a:r>
            <a:r>
              <a:rPr lang="zh-CN" altLang="en-US" u="none" dirty="0">
                <a:latin typeface="Arial" panose="020B0604020202020204" pitchFamily="34" charset="0"/>
              </a:rPr>
              <a:t>藤野先生</a:t>
            </a:r>
            <a:r>
              <a:rPr lang="en-US" altLang="zh-CN" u="none" dirty="0">
                <a:latin typeface="Arial" panose="020B0604020202020204" pitchFamily="34" charset="0"/>
              </a:rPr>
              <a:t>》</a:t>
            </a:r>
            <a:r>
              <a:rPr lang="zh-CN" altLang="en-US" u="none" dirty="0">
                <a:latin typeface="Arial" panose="020B0604020202020204" pitchFamily="34" charset="0"/>
              </a:rPr>
              <a:t>）</a:t>
            </a:r>
            <a:br>
              <a:rPr lang="zh-CN" altLang="en-US" u="none" dirty="0">
                <a:latin typeface="Arial" panose="020B0604020202020204" pitchFamily="34" charset="0"/>
              </a:rPr>
            </a:br>
            <a:r>
              <a:rPr lang="zh-CN" altLang="en-US" u="none" dirty="0">
                <a:latin typeface="Arial" panose="020B0604020202020204" pitchFamily="34" charset="0"/>
              </a:rPr>
              <a:t>句中的“精通“本指”对一种学问技术或业务有深刻的了解“，这里是指这些梦生醉死的清国留学生，沉溺于玩乐，通说的是无聊之事。表达了作者的轻蔑。</a:t>
            </a:r>
            <a:br>
              <a:rPr lang="zh-CN" altLang="en-US" u="none" dirty="0">
                <a:latin typeface="Arial" panose="020B0604020202020204" pitchFamily="34" charset="0"/>
              </a:rPr>
            </a:br>
            <a:r>
              <a:rPr lang="zh-CN" altLang="en-US" u="none" dirty="0">
                <a:latin typeface="Arial" panose="020B0604020202020204" pitchFamily="34" charset="0"/>
              </a:rPr>
              <a:t>例（</a:t>
            </a:r>
            <a:r>
              <a:rPr lang="en-US" altLang="zh-CN" u="none" dirty="0">
                <a:latin typeface="Arial" panose="020B0604020202020204" pitchFamily="34" charset="0"/>
              </a:rPr>
              <a:t>5</a:t>
            </a:r>
            <a:r>
              <a:rPr lang="zh-CN" altLang="en-US" u="none" dirty="0">
                <a:latin typeface="Arial" panose="020B0604020202020204" pitchFamily="34" charset="0"/>
              </a:rPr>
              <a:t>）“便使我忽又良心发现，而且增另勇气了，于是点上一支烟，再继续写些为“正人君子”，之流所深恶习痛疾的文字。“（鲁迅</a:t>
            </a:r>
            <a:r>
              <a:rPr lang="en-US" altLang="zh-CN" u="none" dirty="0">
                <a:latin typeface="Arial" panose="020B0604020202020204" pitchFamily="34" charset="0"/>
              </a:rPr>
              <a:t>《</a:t>
            </a:r>
            <a:r>
              <a:rPr lang="zh-CN" altLang="en-US" u="none" dirty="0">
                <a:latin typeface="Arial" panose="020B0604020202020204" pitchFamily="34" charset="0"/>
              </a:rPr>
              <a:t>藤野先生</a:t>
            </a:r>
            <a:r>
              <a:rPr lang="en-US" altLang="zh-CN" u="none" dirty="0">
                <a:latin typeface="Arial" panose="020B0604020202020204" pitchFamily="34" charset="0"/>
              </a:rPr>
              <a:t>》</a:t>
            </a:r>
            <a:r>
              <a:rPr lang="zh-CN" altLang="en-US" u="none" dirty="0">
                <a:latin typeface="Arial" panose="020B0604020202020204" pitchFamily="34" charset="0"/>
              </a:rPr>
              <a:t>）。</a:t>
            </a:r>
            <a:br>
              <a:rPr lang="zh-CN" altLang="en-US" u="none" dirty="0">
                <a:latin typeface="Arial" panose="020B0604020202020204" pitchFamily="34" charset="0"/>
              </a:rPr>
            </a:br>
            <a:r>
              <a:rPr lang="zh-CN" altLang="en-US" u="none" dirty="0">
                <a:latin typeface="Arial" panose="020B0604020202020204" pitchFamily="34" charset="0"/>
              </a:rPr>
              <a:t>“正人君子“本指“品行端正，道德高尚的人”，但在文中，鲁迅揭露的却是“无耻小人”是“那些为军阀政客张目而舞文弄墨的反动文人”，是帝国主义，封建势力的御用文人陈西滢之流。这里作者褒词贬用，冷嘲热讽，厌恶之情，溢于言表。</a:t>
            </a:r>
            <a:br>
              <a:rPr lang="zh-CN" altLang="en-US" u="none" dirty="0">
                <a:latin typeface="Arial" panose="020B0604020202020204" pitchFamily="34" charset="0"/>
              </a:rPr>
            </a:br>
            <a:endParaRPr lang="zh-CN" altLang="en-US" u="none">
              <a:latin typeface="Arial" panose="020B0604020202020204" pitchFamily="34" charset="0"/>
            </a:endParaRPr>
          </a:p>
        </p:txBody>
      </p:sp>
      <p:sp>
        <p:nvSpPr>
          <p:cNvPr id="2381826" name="椭圆 2381825">
            <a:hlinkClick r:id="rId2" action="ppaction://hlinksldjump"/>
          </p:cNvPr>
          <p:cNvSpPr/>
          <p:nvPr/>
        </p:nvSpPr>
        <p:spPr>
          <a:xfrm>
            <a:off x="8820150" y="6381750"/>
            <a:ext cx="144463" cy="144463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1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381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81827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8994" name="文本框 2388993"/>
          <p:cNvSpPr txBox="1"/>
          <p:nvPr/>
        </p:nvSpPr>
        <p:spPr>
          <a:xfrm>
            <a:off x="0" y="836613"/>
            <a:ext cx="9144000" cy="4022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4800" u="none" dirty="0">
                <a:latin typeface="Arial" panose="020B0604020202020204" pitchFamily="34" charset="0"/>
              </a:rPr>
              <a:t>《</a:t>
            </a:r>
            <a:r>
              <a:rPr lang="zh-CN" altLang="en-US" sz="4800" u="none" dirty="0">
                <a:latin typeface="Arial" panose="020B0604020202020204" pitchFamily="34" charset="0"/>
              </a:rPr>
              <a:t>春怨</a:t>
            </a:r>
            <a:r>
              <a:rPr lang="en-US" altLang="zh-CN" sz="4800" u="none">
                <a:latin typeface="Arial" panose="020B0604020202020204" pitchFamily="34" charset="0"/>
              </a:rPr>
              <a:t>》</a:t>
            </a:r>
          </a:p>
          <a:p>
            <a:pPr algn="ctr"/>
            <a:r>
              <a:rPr lang="zh-CN" altLang="en-US" sz="4800" u="none" dirty="0">
                <a:latin typeface="Arial" panose="020B0604020202020204" pitchFamily="34" charset="0"/>
              </a:rPr>
              <a:t>【唐朝】金昌绪</a:t>
            </a:r>
            <a:endParaRPr lang="zh-CN" altLang="en-US" sz="4000" u="none" dirty="0">
              <a:latin typeface="Arial" panose="020B0604020202020204" pitchFamily="34" charset="0"/>
            </a:endParaRPr>
          </a:p>
          <a:p>
            <a:pPr algn="ctr"/>
            <a:r>
              <a:rPr lang="zh-CN" altLang="en-US" sz="5400" u="none" dirty="0">
                <a:latin typeface="Arial" panose="020B0604020202020204" pitchFamily="34" charset="0"/>
              </a:rPr>
              <a:t>打起黄莺儿，莫教枝上啼。</a:t>
            </a:r>
          </a:p>
          <a:p>
            <a:pPr algn="ctr"/>
            <a:r>
              <a:rPr lang="zh-CN" altLang="en-US" sz="5400" u="none" dirty="0">
                <a:latin typeface="Arial" panose="020B0604020202020204" pitchFamily="34" charset="0"/>
              </a:rPr>
              <a:t>啼时惊妾梦，不得到辽西。</a:t>
            </a:r>
          </a:p>
          <a:p>
            <a:pPr algn="ctr"/>
            <a:endParaRPr lang="zh-CN" altLang="en-US" sz="5400" u="none" dirty="0">
              <a:latin typeface="Arial" panose="020B0604020202020204" pitchFamily="34" charset="0"/>
            </a:endParaRPr>
          </a:p>
        </p:txBody>
      </p:sp>
      <p:sp>
        <p:nvSpPr>
          <p:cNvPr id="2388995" name="椭圆 2388994">
            <a:hlinkClick r:id="rId2" action="ppaction://hlinksldjump"/>
          </p:cNvPr>
          <p:cNvSpPr/>
          <p:nvPr/>
        </p:nvSpPr>
        <p:spPr>
          <a:xfrm>
            <a:off x="8820150" y="6381750"/>
            <a:ext cx="144463" cy="144463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2388996" name="图片 238899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8313" y="4724400"/>
            <a:ext cx="8280400" cy="692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8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388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0018" name="文本框 2390017"/>
          <p:cNvSpPr txBox="1"/>
          <p:nvPr/>
        </p:nvSpPr>
        <p:spPr>
          <a:xfrm>
            <a:off x="0" y="836613"/>
            <a:ext cx="9144000" cy="3751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4800" u="none" dirty="0">
                <a:latin typeface="Arial" panose="020B0604020202020204" pitchFamily="34" charset="0"/>
              </a:rPr>
              <a:t>赋得古原草送别</a:t>
            </a:r>
          </a:p>
          <a:p>
            <a:pPr algn="ctr"/>
            <a:r>
              <a:rPr lang="zh-CN" altLang="en-US" sz="4800" u="none" dirty="0">
                <a:latin typeface="Arial" panose="020B0604020202020204" pitchFamily="34" charset="0"/>
              </a:rPr>
              <a:t>【唐】白居易</a:t>
            </a:r>
          </a:p>
          <a:p>
            <a:pPr algn="ctr"/>
            <a:endParaRPr lang="zh-CN" altLang="en-US" sz="4800" u="none" dirty="0">
              <a:latin typeface="Arial" panose="020B0604020202020204" pitchFamily="34" charset="0"/>
            </a:endParaRPr>
          </a:p>
          <a:p>
            <a:pPr algn="ctr"/>
            <a:r>
              <a:rPr lang="zh-CN" altLang="en-US" sz="4800" u="none" dirty="0">
                <a:latin typeface="Arial" panose="020B0604020202020204" pitchFamily="34" charset="0"/>
              </a:rPr>
              <a:t>离离原上草，一岁一枯荣。</a:t>
            </a:r>
          </a:p>
          <a:p>
            <a:pPr algn="ctr"/>
            <a:r>
              <a:rPr lang="zh-CN" altLang="en-US" sz="4800" u="none" dirty="0">
                <a:latin typeface="Arial" panose="020B0604020202020204" pitchFamily="34" charset="0"/>
              </a:rPr>
              <a:t>野火烧不尽，春风吹又生。</a:t>
            </a:r>
          </a:p>
        </p:txBody>
      </p:sp>
      <p:sp>
        <p:nvSpPr>
          <p:cNvPr id="2390019" name="椭圆 2390018">
            <a:hlinkClick r:id="rId2" action="ppaction://hlinksldjump"/>
          </p:cNvPr>
          <p:cNvSpPr/>
          <p:nvPr/>
        </p:nvSpPr>
        <p:spPr>
          <a:xfrm>
            <a:off x="8820150" y="6381750"/>
            <a:ext cx="144463" cy="144463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2914" name="文本框 2342913"/>
          <p:cNvSpPr txBox="1"/>
          <p:nvPr/>
        </p:nvSpPr>
        <p:spPr>
          <a:xfrm>
            <a:off x="71755" y="71755"/>
            <a:ext cx="8942705" cy="65544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zh-CN" altLang="en-US" sz="2800" u="none" dirty="0">
                <a:solidFill>
                  <a:srgbClr val="FFFF00"/>
                </a:solidFill>
                <a:latin typeface="Arial" panose="020B0604020202020204" pitchFamily="34" charset="0"/>
              </a:rPr>
              <a:t>其他的表达技巧（部分和语言特色交叉）：</a:t>
            </a:r>
            <a:endParaRPr lang="zh-CN" altLang="en-US" sz="2800" dirty="0">
              <a:solidFill>
                <a:srgbClr val="FFFF00"/>
              </a:solidFill>
              <a:latin typeface="Arial" panose="020B0604020202020204" pitchFamily="34" charset="0"/>
            </a:endParaRPr>
          </a:p>
          <a:p>
            <a:pPr algn="just"/>
            <a:endParaRPr lang="zh-CN" altLang="en-US" sz="2800" u="none" dirty="0">
              <a:latin typeface="Arial" panose="020B0604020202020204" pitchFamily="34" charset="0"/>
            </a:endParaRPr>
          </a:p>
          <a:p>
            <a:pPr algn="just"/>
            <a:r>
              <a:rPr lang="zh-CN" altLang="en-US" sz="2800" u="none" dirty="0">
                <a:latin typeface="Arial" panose="020B0604020202020204" pitchFamily="34" charset="0"/>
              </a:rPr>
              <a:t>　　</a:t>
            </a:r>
            <a:r>
              <a:rPr lang="en-US" altLang="zh-CN" sz="2800" u="none" dirty="0">
                <a:latin typeface="Arial" panose="020B0604020202020204" pitchFamily="34" charset="0"/>
              </a:rPr>
              <a:t>①</a:t>
            </a:r>
            <a:r>
              <a:rPr lang="zh-CN" altLang="en-US" sz="2800" u="none" dirty="0">
                <a:latin typeface="Arial" panose="020B0604020202020204" pitchFamily="34" charset="0"/>
              </a:rPr>
              <a:t>表达方式（叙述 描写抒情 议论 说明 ）</a:t>
            </a:r>
          </a:p>
          <a:p>
            <a:pPr algn="just"/>
            <a:r>
              <a:rPr lang="zh-CN" altLang="en-US" sz="2800" u="none" dirty="0">
                <a:latin typeface="Arial" panose="020B0604020202020204" pitchFamily="34" charset="0"/>
              </a:rPr>
              <a:t>　　</a:t>
            </a:r>
            <a:r>
              <a:rPr lang="en-US" altLang="zh-CN" sz="2800" u="none" dirty="0">
                <a:latin typeface="Arial" panose="020B0604020202020204" pitchFamily="34" charset="0"/>
              </a:rPr>
              <a:t>②</a:t>
            </a:r>
            <a:r>
              <a:rPr lang="zh-CN" altLang="en-US" sz="2800" u="none" dirty="0">
                <a:latin typeface="Arial" panose="020B0604020202020204" pitchFamily="34" charset="0"/>
              </a:rPr>
              <a:t>表现手法（托物言志 托物起兴 写景抒情 寓情于景 叙事抒情 直抒胸臆 顺叙 倒叙 插叙 对比 卒章显志 象征 衬托 反衬 烘托 想象 联想 照应 美景衬哀情 渲染 虚实结合 侧面描写 正面描写 细节描写  直接抒情 间接抒情等） ；</a:t>
            </a:r>
          </a:p>
          <a:p>
            <a:pPr algn="just"/>
            <a:r>
              <a:rPr lang="zh-CN" altLang="en-US" sz="2800" u="none" dirty="0">
                <a:latin typeface="Arial" panose="020B0604020202020204" pitchFamily="34" charset="0"/>
              </a:rPr>
              <a:t>　　</a:t>
            </a:r>
            <a:r>
              <a:rPr lang="en-US" altLang="zh-CN" sz="2800" u="none" dirty="0">
                <a:latin typeface="Arial" panose="020B0604020202020204" pitchFamily="34" charset="0"/>
              </a:rPr>
              <a:t>③</a:t>
            </a:r>
            <a:r>
              <a:rPr lang="zh-CN" altLang="en-US" sz="2800" u="none" dirty="0">
                <a:latin typeface="Arial" panose="020B0604020202020204" pitchFamily="34" charset="0"/>
              </a:rPr>
              <a:t>修辞手法：</a:t>
            </a:r>
            <a:r>
              <a:rPr lang="zh-CN" altLang="en-US" sz="2800" u="none" dirty="0">
                <a:solidFill>
                  <a:srgbClr val="FFFF00"/>
                </a:solidFill>
                <a:latin typeface="Arial" panose="020B0604020202020204" pitchFamily="34" charset="0"/>
              </a:rPr>
              <a:t>比喻、反复、排比、反问、拟人</a:t>
            </a:r>
            <a:r>
              <a:rPr lang="zh-CN" altLang="en-US" sz="2800" u="none" dirty="0">
                <a:latin typeface="Arial" panose="020B0604020202020204" pitchFamily="34" charset="0"/>
              </a:rPr>
              <a:t>、夸张等</a:t>
            </a:r>
          </a:p>
          <a:p>
            <a:pPr algn="just"/>
            <a:r>
              <a:rPr lang="zh-CN" altLang="en-US" sz="2800" u="none" dirty="0">
                <a:latin typeface="Arial" panose="020B0604020202020204" pitchFamily="34" charset="0"/>
              </a:rPr>
              <a:t>　　</a:t>
            </a:r>
            <a:r>
              <a:rPr lang="en-US" altLang="zh-CN" sz="2800" u="none" dirty="0">
                <a:latin typeface="Arial" panose="020B0604020202020204" pitchFamily="34" charset="0"/>
              </a:rPr>
              <a:t>④</a:t>
            </a:r>
            <a:r>
              <a:rPr lang="zh-CN" altLang="en-US" sz="2800" u="none" dirty="0">
                <a:latin typeface="Arial" panose="020B0604020202020204" pitchFamily="34" charset="0"/>
              </a:rPr>
              <a:t>材料安排：主次、详略、繁简。 </a:t>
            </a:r>
          </a:p>
          <a:p>
            <a:pPr algn="just"/>
            <a:r>
              <a:rPr lang="zh-CN" altLang="en-US" sz="2800" u="none" dirty="0">
                <a:latin typeface="Arial" panose="020B0604020202020204" pitchFamily="34" charset="0"/>
              </a:rPr>
              <a:t>　　</a:t>
            </a:r>
            <a:r>
              <a:rPr lang="en-US" altLang="zh-CN" sz="2800" u="none" dirty="0">
                <a:latin typeface="Arial" panose="020B0604020202020204" pitchFamily="34" charset="0"/>
              </a:rPr>
              <a:t>⑤</a:t>
            </a:r>
            <a:r>
              <a:rPr lang="zh-CN" altLang="en-US" sz="2800" u="none" dirty="0">
                <a:latin typeface="Arial" panose="020B0604020202020204" pitchFamily="34" charset="0"/>
              </a:rPr>
              <a:t>行文结构：线索，首尾呼应，设置悬念，埋伏笔、承上启下</a:t>
            </a:r>
          </a:p>
          <a:p>
            <a:pPr algn="just"/>
            <a:r>
              <a:rPr lang="zh-CN" altLang="en-US" sz="2800" u="none" dirty="0">
                <a:latin typeface="Arial" panose="020B0604020202020204" pitchFamily="34" charset="0"/>
              </a:rPr>
              <a:t>       </a:t>
            </a:r>
            <a:r>
              <a:rPr lang="en-US" altLang="zh-CN" sz="2800" u="none" dirty="0">
                <a:latin typeface="Arial" panose="020B0604020202020204" pitchFamily="34" charset="0"/>
              </a:rPr>
              <a:t>⑥</a:t>
            </a:r>
            <a:r>
              <a:rPr lang="zh-CN" altLang="en-US" sz="2800" u="none" dirty="0">
                <a:latin typeface="Arial" panose="020B0604020202020204" pitchFamily="34" charset="0"/>
              </a:rPr>
              <a:t>句式组合：</a:t>
            </a:r>
            <a:r>
              <a:rPr lang="zh-CN" altLang="en-US" sz="2800" u="none" dirty="0">
                <a:solidFill>
                  <a:srgbClr val="00FFFF"/>
                </a:solidFill>
                <a:latin typeface="Arial" panose="020B0604020202020204" pitchFamily="34" charset="0"/>
              </a:rPr>
              <a:t>长句，短句，整句，散句，反问句，设问句，排比句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486650" y="7620"/>
            <a:ext cx="1657350" cy="1105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2914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342914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2914">
                                            <p:txEl>
                                              <p:charRg st="33" end="1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342914">
                                            <p:txEl>
                                              <p:charRg st="33" end="15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2914">
                                            <p:txEl>
                                              <p:charRg st="153" end="18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342914">
                                            <p:txEl>
                                              <p:charRg st="153" end="18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2914">
                                            <p:txEl>
                                              <p:charRg st="180" end="19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342914">
                                            <p:txEl>
                                              <p:charRg st="180" end="19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2914">
                                            <p:txEl>
                                              <p:charRg st="199" end="2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342914">
                                            <p:txEl>
                                              <p:charRg st="199" end="2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2914">
                                            <p:txEl>
                                              <p:charRg st="229" end="2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342914">
                                            <p:txEl>
                                              <p:charRg st="229" end="26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3090" name="文本框 2393089"/>
          <p:cNvSpPr txBox="1"/>
          <p:nvPr/>
        </p:nvSpPr>
        <p:spPr>
          <a:xfrm>
            <a:off x="0" y="333375"/>
            <a:ext cx="9144000" cy="6134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u="none" dirty="0">
                <a:latin typeface="Arial" panose="020B0604020202020204" pitchFamily="34" charset="0"/>
              </a:rPr>
              <a:t>       </a:t>
            </a:r>
            <a:r>
              <a:rPr lang="zh-CN" altLang="en-US" sz="3600" u="none" dirty="0">
                <a:latin typeface="Arial" panose="020B0604020202020204" pitchFamily="34" charset="0"/>
              </a:rPr>
              <a:t>一个营长向我说了以上的情形，他的声音是缓慢的，他的感情是沉重的。他说他在阵地上掩埋烈士的时候，他掉了眼泪。但他接着说：“你不要以为我是为他们而伤心，我是为他们而骄傲！我感觉我们的战士是太伟大了，太可爱了，我不能不被他们感动得掉下泪来。”</a:t>
            </a:r>
          </a:p>
          <a:p>
            <a:r>
              <a:rPr lang="zh-CN" altLang="en-US" sz="3600" u="none" dirty="0">
                <a:latin typeface="Arial" panose="020B0604020202020204" pitchFamily="34" charset="0"/>
              </a:rPr>
              <a:t>       朋友们，当你听到这段英雄事迹的时候，你的感想如何呢？你不觉得我们的战士是可爱的吗？你不觉得我们的祖国有着这样的英雄而值得自豪吗？</a:t>
            </a:r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3091" name="椭圆 2393090">
            <a:hlinkClick r:id="rId2" action="ppaction://hlinksldjump"/>
          </p:cNvPr>
          <p:cNvSpPr/>
          <p:nvPr/>
        </p:nvSpPr>
        <p:spPr>
          <a:xfrm>
            <a:off x="8820150" y="6381750"/>
            <a:ext cx="144463" cy="144463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45" y="3435350"/>
            <a:ext cx="8683625" cy="32969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343785" y="-15240"/>
            <a:ext cx="5191125" cy="3223895"/>
          </a:xfrm>
          <a:prstGeom prst="rect">
            <a:avLst/>
          </a:prstGeom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62" name="文本框 2396161"/>
          <p:cNvSpPr txBox="1"/>
          <p:nvPr/>
        </p:nvSpPr>
        <p:spPr>
          <a:xfrm>
            <a:off x="0" y="0"/>
            <a:ext cx="4932363" cy="6683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u="none" dirty="0">
                <a:latin typeface="Arial" panose="020B0604020202020204" pitchFamily="34" charset="0"/>
              </a:rPr>
              <a:t>      </a:t>
            </a:r>
            <a:r>
              <a:rPr lang="zh-CN" altLang="en-US" sz="3600" u="none" dirty="0">
                <a:latin typeface="Arial" panose="020B0604020202020204" pitchFamily="34" charset="0"/>
              </a:rPr>
              <a:t>死水</a:t>
            </a:r>
          </a:p>
          <a:p>
            <a:r>
              <a:rPr lang="zh-CN" altLang="en-US" sz="3600" u="none" dirty="0">
                <a:latin typeface="Arial" panose="020B0604020202020204" pitchFamily="34" charset="0"/>
              </a:rPr>
              <a:t>                  闻一多</a:t>
            </a:r>
          </a:p>
          <a:p>
            <a:r>
              <a:rPr lang="zh-CN" altLang="en-US" sz="3600" u="none" dirty="0">
                <a:latin typeface="Arial" panose="020B0604020202020204" pitchFamily="34" charset="0"/>
              </a:rPr>
              <a:t>这是一沟绝望的死水，</a:t>
            </a:r>
          </a:p>
          <a:p>
            <a:r>
              <a:rPr lang="zh-CN" altLang="en-US" sz="3600" u="none" dirty="0">
                <a:latin typeface="Arial" panose="020B0604020202020204" pitchFamily="34" charset="0"/>
              </a:rPr>
              <a:t>清风吹不起半点漪沦。</a:t>
            </a:r>
          </a:p>
          <a:p>
            <a:r>
              <a:rPr lang="zh-CN" altLang="en-US" sz="3600" u="none" dirty="0">
                <a:latin typeface="Arial" panose="020B0604020202020204" pitchFamily="34" charset="0"/>
              </a:rPr>
              <a:t>不如多扔些破铜烂铁，</a:t>
            </a:r>
          </a:p>
          <a:p>
            <a:r>
              <a:rPr lang="zh-CN" altLang="en-US" sz="3600" u="none" dirty="0">
                <a:latin typeface="Arial" panose="020B0604020202020204" pitchFamily="34" charset="0"/>
              </a:rPr>
              <a:t>爽性泼你的剩菜残羹。</a:t>
            </a:r>
          </a:p>
          <a:p>
            <a:r>
              <a:rPr lang="zh-CN" altLang="en-US" sz="3600" u="none" dirty="0">
                <a:latin typeface="Arial" panose="020B0604020202020204" pitchFamily="34" charset="0"/>
              </a:rPr>
              <a:t>也许铜的要绿成翡翠，</a:t>
            </a:r>
          </a:p>
          <a:p>
            <a:r>
              <a:rPr lang="zh-CN" altLang="en-US" sz="3600" u="none" dirty="0">
                <a:latin typeface="Arial" panose="020B0604020202020204" pitchFamily="34" charset="0"/>
              </a:rPr>
              <a:t>铁罐上锈出几瓣桃花；</a:t>
            </a:r>
          </a:p>
          <a:p>
            <a:r>
              <a:rPr lang="zh-CN" altLang="en-US" sz="3600" u="none" dirty="0">
                <a:latin typeface="Arial" panose="020B0604020202020204" pitchFamily="34" charset="0"/>
              </a:rPr>
              <a:t>再让油腻织一层罗绮，</a:t>
            </a:r>
          </a:p>
          <a:p>
            <a:r>
              <a:rPr lang="zh-CN" altLang="en-US" sz="3600" u="none" dirty="0">
                <a:latin typeface="Arial" panose="020B0604020202020204" pitchFamily="34" charset="0"/>
              </a:rPr>
              <a:t>霉菌给他蒸出些云霞。</a:t>
            </a:r>
          </a:p>
          <a:p>
            <a:r>
              <a:rPr lang="zh-CN" altLang="en-US" sz="3600" u="none" dirty="0">
                <a:latin typeface="Arial" panose="020B0604020202020204" pitchFamily="34" charset="0"/>
              </a:rPr>
              <a:t>让死水酵成一沟绿酒，</a:t>
            </a:r>
          </a:p>
          <a:p>
            <a:r>
              <a:rPr lang="zh-CN" altLang="en-US" sz="3600" u="none" dirty="0">
                <a:latin typeface="Arial" panose="020B0604020202020204" pitchFamily="34" charset="0"/>
              </a:rPr>
              <a:t>漂满了珍珠似的白沫</a:t>
            </a:r>
          </a:p>
        </p:txBody>
      </p:sp>
      <p:sp>
        <p:nvSpPr>
          <p:cNvPr id="2396163" name="椭圆 2396162">
            <a:hlinkClick r:id="rId2" action="ppaction://hlinksldjump"/>
          </p:cNvPr>
          <p:cNvSpPr/>
          <p:nvPr/>
        </p:nvSpPr>
        <p:spPr>
          <a:xfrm>
            <a:off x="8820150" y="6381750"/>
            <a:ext cx="144463" cy="144463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96165" name="文本框 2396164"/>
          <p:cNvSpPr txBox="1"/>
          <p:nvPr/>
        </p:nvSpPr>
        <p:spPr>
          <a:xfrm>
            <a:off x="4787900" y="1341438"/>
            <a:ext cx="4032250" cy="3387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u="none" dirty="0">
                <a:latin typeface="Arial" panose="020B0604020202020204" pitchFamily="34" charset="0"/>
              </a:rPr>
              <a:t>     《</a:t>
            </a:r>
            <a:r>
              <a:rPr lang="zh-CN" altLang="en-US" sz="3600" u="none" dirty="0">
                <a:latin typeface="Arial" panose="020B0604020202020204" pitchFamily="34" charset="0"/>
              </a:rPr>
              <a:t>死水</a:t>
            </a:r>
            <a:r>
              <a:rPr lang="en-US" altLang="zh-CN" sz="3600" u="none" dirty="0">
                <a:latin typeface="Arial" panose="020B0604020202020204" pitchFamily="34" charset="0"/>
              </a:rPr>
              <a:t>》</a:t>
            </a:r>
            <a:r>
              <a:rPr lang="zh-CN" altLang="en-US" sz="3600" u="none" dirty="0">
                <a:latin typeface="Arial" panose="020B0604020202020204" pitchFamily="34" charset="0"/>
              </a:rPr>
              <a:t>采用了象征和</a:t>
            </a:r>
            <a:r>
              <a:rPr lang="zh-CN" altLang="en-US" sz="3600" u="none" dirty="0">
                <a:solidFill>
                  <a:srgbClr val="00FFFF"/>
                </a:solidFill>
                <a:latin typeface="Arial" panose="020B0604020202020204" pitchFamily="34" charset="0"/>
              </a:rPr>
              <a:t>反讽</a:t>
            </a:r>
            <a:r>
              <a:rPr lang="zh-CN" altLang="en-US" sz="3600" u="none" dirty="0">
                <a:latin typeface="Arial" panose="020B0604020202020204" pitchFamily="34" charset="0"/>
              </a:rPr>
              <a:t>的艺术手法，全篇深刻揭露了北洋军阀腐朽、颓败、丑恶、黑暗的统治</a:t>
            </a:r>
          </a:p>
        </p:txBody>
      </p:sp>
      <p:sp>
        <p:nvSpPr>
          <p:cNvPr id="2396167" name="圆角矩形标注 2396166"/>
          <p:cNvSpPr/>
          <p:nvPr/>
        </p:nvSpPr>
        <p:spPr>
          <a:xfrm>
            <a:off x="4067175" y="4652963"/>
            <a:ext cx="4392613" cy="2205037"/>
          </a:xfrm>
          <a:prstGeom prst="wedgeRoundRectCallout">
            <a:avLst>
              <a:gd name="adj1" fmla="val -21343"/>
              <a:gd name="adj2" fmla="val -78727"/>
              <a:gd name="adj3" fmla="val 16667"/>
            </a:avLst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sz="3200" u="sng" dirty="0">
                <a:solidFill>
                  <a:srgbClr val="000000"/>
                </a:solidFill>
                <a:latin typeface="Arial" panose="020B0604020202020204" pitchFamily="34" charset="0"/>
              </a:rPr>
              <a:t>贬词褒用，反语</a:t>
            </a:r>
            <a:r>
              <a:rPr lang="zh-CN" altLang="en-US" sz="3200" u="none" dirty="0">
                <a:solidFill>
                  <a:srgbClr val="000000"/>
                </a:solidFill>
                <a:latin typeface="Arial" panose="020B0604020202020204" pitchFamily="34" charset="0"/>
              </a:rPr>
              <a:t>多从一个词语或句子的局部来说</a:t>
            </a:r>
          </a:p>
          <a:p>
            <a:r>
              <a:rPr lang="zh-CN" altLang="en-US" sz="3200" u="sng" dirty="0">
                <a:solidFill>
                  <a:srgbClr val="000000"/>
                </a:solidFill>
                <a:latin typeface="Arial" panose="020B0604020202020204" pitchFamily="34" charset="0"/>
              </a:rPr>
              <a:t>反讽</a:t>
            </a:r>
            <a:r>
              <a:rPr lang="zh-CN" altLang="en-US" sz="3200" u="none" dirty="0">
                <a:solidFill>
                  <a:srgbClr val="000000"/>
                </a:solidFill>
                <a:latin typeface="Arial" panose="020B0604020202020204" pitchFamily="34" charset="0"/>
              </a:rPr>
              <a:t>多是诗文的整体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396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3961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96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96165" grpId="0"/>
      <p:bldP spid="2396167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1764" name="文本框 2421763"/>
          <p:cNvSpPr txBox="1"/>
          <p:nvPr/>
        </p:nvSpPr>
        <p:spPr>
          <a:xfrm>
            <a:off x="4572000" y="549275"/>
            <a:ext cx="4032250" cy="5035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u="none" dirty="0">
                <a:latin typeface="Arial" panose="020B0604020202020204" pitchFamily="34" charset="0"/>
              </a:rPr>
              <a:t>       </a:t>
            </a:r>
            <a:r>
              <a:rPr lang="zh-CN" altLang="en-US" sz="3600" u="none" dirty="0">
                <a:latin typeface="Arial" panose="020B0604020202020204" pitchFamily="34" charset="0"/>
              </a:rPr>
              <a:t>赵树理，现代小说家，“山药蛋派”创始人。代表作</a:t>
            </a:r>
            <a:r>
              <a:rPr lang="en-US" altLang="zh-CN" sz="3600" u="none" dirty="0">
                <a:latin typeface="Arial" panose="020B0604020202020204" pitchFamily="34" charset="0"/>
              </a:rPr>
              <a:t>《</a:t>
            </a:r>
            <a:r>
              <a:rPr lang="zh-CN" altLang="en-US" sz="3600" u="none" dirty="0">
                <a:latin typeface="Arial" panose="020B0604020202020204" pitchFamily="34" charset="0"/>
              </a:rPr>
              <a:t>小二黑结婚</a:t>
            </a:r>
            <a:r>
              <a:rPr lang="en-US" altLang="zh-CN" sz="3600" u="none" dirty="0">
                <a:latin typeface="Arial" panose="020B0604020202020204" pitchFamily="34" charset="0"/>
              </a:rPr>
              <a:t>》</a:t>
            </a:r>
            <a:r>
              <a:rPr lang="zh-CN" altLang="en-US" sz="3600" u="none" dirty="0">
                <a:latin typeface="Arial" panose="020B0604020202020204" pitchFamily="34" charset="0"/>
              </a:rPr>
              <a:t>。</a:t>
            </a:r>
          </a:p>
          <a:p>
            <a:r>
              <a:rPr lang="zh-CN" altLang="en-US" sz="3600" u="none" dirty="0">
                <a:latin typeface="Arial" panose="020B0604020202020204" pitchFamily="34" charset="0"/>
              </a:rPr>
              <a:t>       山药蛋派：具有新鲜朴素的民族形式，生动活泼的群众语言，清新浓郁的乡土气息。</a:t>
            </a:r>
          </a:p>
        </p:txBody>
      </p:sp>
      <p:pic>
        <p:nvPicPr>
          <p:cNvPr id="2421766" name="图片 242176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276725" cy="51577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1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421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21764" grpId="0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2786" name="文本框 2422785"/>
          <p:cNvSpPr txBox="1"/>
          <p:nvPr/>
        </p:nvSpPr>
        <p:spPr>
          <a:xfrm>
            <a:off x="0" y="44450"/>
            <a:ext cx="9144000" cy="6683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3600" u="none" dirty="0">
                <a:latin typeface="Arial" panose="020B0604020202020204" pitchFamily="34" charset="0"/>
              </a:rPr>
              <a:t>一　神仙的忌讳</a:t>
            </a:r>
          </a:p>
          <a:p>
            <a:r>
              <a:rPr lang="zh-CN" altLang="en-US" sz="3600" u="none" dirty="0">
                <a:latin typeface="Arial" panose="020B0604020202020204" pitchFamily="34" charset="0"/>
              </a:rPr>
              <a:t>　　刘家峧有两个神仙，邻近各村无人不晓：一个是前庄上的二诸葛，一个是后庄上的三仙姑。二诸葛原来叫刘修德，当年做过生意，抬脚动手都要论一论阴阳八卦，看一看黄道黑道。三仙姑是后庄于福的老婆，</a:t>
            </a:r>
            <a:r>
              <a:rPr lang="zh-CN" altLang="en-US" sz="3600" u="none" dirty="0">
                <a:solidFill>
                  <a:srgbClr val="00FFFF"/>
                </a:solidFill>
                <a:latin typeface="Arial" panose="020B0604020202020204" pitchFamily="34" charset="0"/>
              </a:rPr>
              <a:t>每月初一十五都要顶着红布摇摇摆摆装扮天神</a:t>
            </a:r>
            <a:r>
              <a:rPr lang="zh-CN" altLang="en-US" sz="3600" u="none" dirty="0">
                <a:latin typeface="Arial" panose="020B0604020202020204" pitchFamily="34" charset="0"/>
              </a:rPr>
              <a:t>。</a:t>
            </a:r>
          </a:p>
          <a:p>
            <a:r>
              <a:rPr lang="zh-CN" altLang="en-US" sz="3600" u="none" dirty="0">
                <a:latin typeface="Arial" panose="020B0604020202020204" pitchFamily="34" charset="0"/>
              </a:rPr>
              <a:t>　　二诸葛忌讳“不宜栽种”，三仙姑忌讳“米烂了”。这里边有两个小故事：有一年春天大旱，直到阴历五月初三才下了四指雨。初四那天大家都抢着种地，二诸葛看了看历书，又掐指算了一下说：“今日不宜栽种。”初</a:t>
            </a:r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3810" name="文本框 2423809"/>
          <p:cNvSpPr txBox="1"/>
          <p:nvPr/>
        </p:nvSpPr>
        <p:spPr>
          <a:xfrm>
            <a:off x="0" y="44450"/>
            <a:ext cx="9144000" cy="6683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u="none" dirty="0">
                <a:latin typeface="Arial" panose="020B0604020202020204" pitchFamily="34" charset="0"/>
              </a:rPr>
              <a:t>五是端午，他历年就不在端午这天做什么，又不曾种；初六倒是个黄道吉日，可惜地干了，虽然勉强把他的四亩谷子种上了，却没有出够一半。后来直到十五才又下雨，别人家都在地里锄苗，二诸葛却领着两个孩子在地里补空子。邻家有个后生，吃饭时候在街上碰上二诸葛便问道：“老汉！今天宜栽种不宜？”二诸葛翻了他一眼，扭转头返回去了，大家就嘻嘻哈哈传为笑谈。</a:t>
            </a:r>
          </a:p>
          <a:p>
            <a:r>
              <a:rPr lang="zh-CN" altLang="en-US" sz="3600" u="none" dirty="0">
                <a:latin typeface="Arial" panose="020B0604020202020204" pitchFamily="34" charset="0"/>
              </a:rPr>
              <a:t>　　三仙姑有个女孩叫小芹。一天，金旺他爹到三仙姑那里问病，三仙姑坐在香案后唱，金旺他爹跪在香案前听。小芹那年才九</a:t>
            </a:r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4834" name="文本框 2424833"/>
          <p:cNvSpPr txBox="1"/>
          <p:nvPr/>
        </p:nvSpPr>
        <p:spPr>
          <a:xfrm>
            <a:off x="0" y="44450"/>
            <a:ext cx="9144000" cy="6683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u="none" dirty="0">
                <a:latin typeface="Arial" panose="020B0604020202020204" pitchFamily="34" charset="0"/>
              </a:rPr>
              <a:t>岁，晌午做捞饭，把米下进锅里了，听见她娘哼哼得很中听，站在桌前听了一会，把做饭也忘了。一会，金旺他爹出去小便，三仙姑趁空子向小芹说：“</a:t>
            </a:r>
            <a:r>
              <a:rPr lang="zh-CN" altLang="en-US" sz="3600" u="sng" dirty="0">
                <a:solidFill>
                  <a:srgbClr val="00FFFF"/>
                </a:solidFill>
                <a:latin typeface="Arial" panose="020B0604020202020204" pitchFamily="34" charset="0"/>
              </a:rPr>
              <a:t>快去捞饭！米烂了</a:t>
            </a:r>
            <a:r>
              <a:rPr lang="zh-CN" altLang="en-US" sz="3600" u="none" dirty="0">
                <a:latin typeface="Arial" panose="020B0604020202020204" pitchFamily="34" charset="0"/>
              </a:rPr>
              <a:t>！”</a:t>
            </a:r>
          </a:p>
          <a:p>
            <a:r>
              <a:rPr lang="zh-CN" altLang="en-US" sz="3600" u="none" dirty="0">
                <a:latin typeface="Arial" panose="020B0604020202020204" pitchFamily="34" charset="0"/>
              </a:rPr>
              <a:t>　　却不料就叫金旺他爹听见，回去就传开了。后来有些好玩笑的人，见了三仙姑就故意问别人“米烂了没有？”</a:t>
            </a:r>
          </a:p>
          <a:p>
            <a:pPr algn="ctr"/>
            <a:r>
              <a:rPr lang="zh-CN" altLang="en-US" sz="3600" u="none" dirty="0">
                <a:latin typeface="Arial" panose="020B0604020202020204" pitchFamily="34" charset="0"/>
              </a:rPr>
              <a:t>二　三仙姑的来历</a:t>
            </a:r>
          </a:p>
          <a:p>
            <a:r>
              <a:rPr lang="zh-CN" altLang="en-US" sz="3600" u="none" dirty="0">
                <a:latin typeface="Arial" panose="020B0604020202020204" pitchFamily="34" charset="0"/>
              </a:rPr>
              <a:t>　　三仙姑下神，足足有三十年了。那时三仙姑才十五岁，刚刚嫁给于福，是前后庄上第一个俊俏媳妇。于福是个老实后生，不多说一句话，只会在地里</a:t>
            </a:r>
            <a:r>
              <a:rPr lang="zh-CN" altLang="en-US" sz="3600" u="none" dirty="0">
                <a:solidFill>
                  <a:srgbClr val="00FFFF"/>
                </a:solidFill>
                <a:latin typeface="Arial" panose="020B0604020202020204" pitchFamily="34" charset="0"/>
              </a:rPr>
              <a:t>死受</a:t>
            </a:r>
            <a:r>
              <a:rPr lang="zh-CN" altLang="en-US" sz="3600" u="none" dirty="0">
                <a:latin typeface="Arial" panose="020B0604020202020204" pitchFamily="34" charset="0"/>
              </a:rPr>
              <a:t>。于福的娘早死</a:t>
            </a:r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5858" name="文本框 2425857"/>
          <p:cNvSpPr txBox="1"/>
          <p:nvPr/>
        </p:nvSpPr>
        <p:spPr>
          <a:xfrm>
            <a:off x="0" y="44450"/>
            <a:ext cx="9144000" cy="6683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u="none" dirty="0">
                <a:latin typeface="Arial" panose="020B0604020202020204" pitchFamily="34" charset="0"/>
              </a:rPr>
              <a:t>了，只有个爹，父子两个一上了地，家里只留下新媳妇一个人。村里的年青人们感觉着新媳妇太孤单，就慢慢自动的来跟新媳妇做伴，不几天就集合了一大群，每天嘻嘻哈哈，十分</a:t>
            </a:r>
            <a:r>
              <a:rPr lang="zh-CN" altLang="en-US" sz="3600" u="none" dirty="0">
                <a:solidFill>
                  <a:srgbClr val="00FFFF"/>
                </a:solidFill>
                <a:latin typeface="Arial" panose="020B0604020202020204" pitchFamily="34" charset="0"/>
              </a:rPr>
              <a:t>哄伙</a:t>
            </a:r>
            <a:r>
              <a:rPr lang="zh-CN" altLang="en-US" sz="3600" u="none" dirty="0">
                <a:latin typeface="Arial" panose="020B0604020202020204" pitchFamily="34" charset="0"/>
              </a:rPr>
              <a:t>。</a:t>
            </a:r>
          </a:p>
          <a:p>
            <a:r>
              <a:rPr lang="zh-CN" altLang="en-US" sz="3600" u="none" dirty="0">
                <a:latin typeface="Arial" panose="020B0604020202020204" pitchFamily="34" charset="0"/>
              </a:rPr>
              <a:t>        于福他爹看见不像个样子，有一天发了脾气，大骂一顿，虽然把外人挡住了，新媳妇却跟他闹起来。新媳妇哭了一天一夜，头也不梳，脸也不洗，饭也不吃，躺在炕上，谁也叫不起来，父子两个没了办法。邻家有个老婆替她请了一个神婆子，在她家下了一回神，说是三仙姑跟上她了，她也哼哼唧唧</a:t>
            </a:r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6882" name="文本框 2426881"/>
          <p:cNvSpPr txBox="1"/>
          <p:nvPr/>
        </p:nvSpPr>
        <p:spPr>
          <a:xfrm>
            <a:off x="0" y="44450"/>
            <a:ext cx="9144000" cy="6683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u="none" dirty="0">
                <a:latin typeface="Arial" panose="020B0604020202020204" pitchFamily="34" charset="0"/>
              </a:rPr>
              <a:t>自称吾神长吾神短，从此以后每月初一十五就下起神来，别人也给她烧起香来求财问病，三仙姑的香案便从此设起来了。</a:t>
            </a:r>
          </a:p>
          <a:p>
            <a:r>
              <a:rPr lang="zh-CN" altLang="en-US" sz="3600" u="none" dirty="0">
                <a:latin typeface="Arial" panose="020B0604020202020204" pitchFamily="34" charset="0"/>
              </a:rPr>
              <a:t>       青年们到三仙姑那里去，要说是去问神，还不如说是去看圣像。三仙姑也暗暗猜透大家的心事，衣服穿得更新鲜，头发梳得更光滑，首饰擦得更明，宫粉搽得更匀，不由青年们不跟着她转来转去。</a:t>
            </a:r>
          </a:p>
          <a:p>
            <a:r>
              <a:rPr lang="zh-CN" altLang="en-US" sz="3600" u="none" dirty="0">
                <a:latin typeface="Arial" panose="020B0604020202020204" pitchFamily="34" charset="0"/>
              </a:rPr>
              <a:t>       这是三十来年前的事。当时的青年，如今都已留下了胡子，家里都是子媳成群，所以除了几个老光棍，差不多都没有那些闲情到三仙姑那里去了。三仙姑却和大家不同，</a:t>
            </a:r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7906" name="文本框 2427905"/>
          <p:cNvSpPr txBox="1"/>
          <p:nvPr/>
        </p:nvSpPr>
        <p:spPr>
          <a:xfrm>
            <a:off x="0" y="44450"/>
            <a:ext cx="9144000" cy="4486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u="none" dirty="0">
                <a:latin typeface="Arial" panose="020B0604020202020204" pitchFamily="34" charset="0"/>
              </a:rPr>
              <a:t>虽然已经四十五岁，却偏爱当个老来俏，小鞋上仍要绣花，裤腿上仍要镶边，顶门上的头发脱光了，用黑手帕盖起来，只可惜宫粉涂不平脸上的皱纹，看起来好像驴粪蛋上下上了霜。</a:t>
            </a:r>
          </a:p>
          <a:p>
            <a:r>
              <a:rPr lang="zh-CN" altLang="en-US" sz="3600" u="none" dirty="0">
                <a:latin typeface="Arial" panose="020B0604020202020204" pitchFamily="34" charset="0"/>
              </a:rPr>
              <a:t>　　老相好都不来了，几个老光棍不能叫三仙姑满意，三仙姑又团结了一伙孩子们，比当年的老相好更多，更俏皮。</a:t>
            </a:r>
          </a:p>
        </p:txBody>
      </p:sp>
      <p:sp>
        <p:nvSpPr>
          <p:cNvPr id="2427907" name="椭圆 2427906">
            <a:hlinkClick r:id="rId2" action="ppaction://hlinksldjump"/>
          </p:cNvPr>
          <p:cNvSpPr/>
          <p:nvPr/>
        </p:nvSpPr>
        <p:spPr>
          <a:xfrm>
            <a:off x="8820150" y="6381750"/>
            <a:ext cx="144463" cy="144463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2914" name="文本框 2342913"/>
          <p:cNvSpPr txBox="1"/>
          <p:nvPr/>
        </p:nvSpPr>
        <p:spPr>
          <a:xfrm>
            <a:off x="71755" y="71755"/>
            <a:ext cx="8942705" cy="71088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zh-CN" altLang="en-US" sz="2800" u="none" dirty="0">
                <a:solidFill>
                  <a:srgbClr val="FFFF00"/>
                </a:solidFill>
                <a:latin typeface="Arial" panose="020B0604020202020204" pitchFamily="34" charset="0"/>
              </a:rPr>
              <a:t>其他的表达技巧（部分和语言特色交叉）：</a:t>
            </a:r>
            <a:endParaRPr lang="zh-CN" altLang="en-US" sz="2800" dirty="0">
              <a:solidFill>
                <a:srgbClr val="FFFF00"/>
              </a:solidFill>
              <a:latin typeface="Arial" panose="020B0604020202020204" pitchFamily="34" charset="0"/>
            </a:endParaRPr>
          </a:p>
          <a:p>
            <a:pPr algn="just"/>
            <a:endParaRPr lang="zh-CN" altLang="en-US" sz="2800" u="none" dirty="0">
              <a:latin typeface="Arial" panose="020B0604020202020204" pitchFamily="34" charset="0"/>
            </a:endParaRPr>
          </a:p>
          <a:p>
            <a:pPr algn="just">
              <a:buClrTx/>
              <a:buSzTx/>
              <a:buFontTx/>
            </a:pPr>
            <a:r>
              <a:rPr lang="zh-CN" altLang="en-US" sz="3200" u="none" dirty="0">
                <a:latin typeface="Arial" panose="020B0604020202020204" pitchFamily="34" charset="0"/>
              </a:rPr>
              <a:t>　　</a:t>
            </a:r>
            <a:r>
              <a:rPr lang="zh-CN" altLang="en-US" sz="2800" u="none" dirty="0">
                <a:solidFill>
                  <a:schemeClr val="tx1"/>
                </a:solidFill>
                <a:sym typeface="+mn-ea"/>
              </a:rPr>
              <a:t>他们看来是很平凡，很简单的哩。既看不出他们有什么高明的知识，又看不出他们有丰盛细致的感情。可是，我要说，这是由于你跟我们的战士接触太少，因此，你没有能够了解到：他们的品质是那样的纯洁和高尚，他们的意志是那样的坚韧和刚强，他们的气质是那样的淳朴和谦逊，他们的胸怀是那样的美丽和宽广！ </a:t>
            </a:r>
          </a:p>
          <a:p>
            <a:pPr algn="r">
              <a:buClrTx/>
              <a:buSzTx/>
              <a:buFontTx/>
            </a:pPr>
            <a:r>
              <a:rPr lang="zh-CN" altLang="en-US" sz="2800" u="none" dirty="0">
                <a:solidFill>
                  <a:schemeClr val="tx1"/>
                </a:solidFill>
                <a:sym typeface="+mn-ea"/>
              </a:rPr>
              <a:t>   </a:t>
            </a:r>
            <a:r>
              <a:rPr lang="zh-CN" altLang="en-US" sz="2800" u="none" dirty="0">
                <a:solidFill>
                  <a:srgbClr val="FF0000"/>
                </a:solidFill>
                <a:sym typeface="+mn-ea"/>
              </a:rPr>
              <a:t>（使用排比句、整句，整散结合）</a:t>
            </a:r>
            <a:endParaRPr lang="zh-CN" altLang="en-US" sz="2800" u="none" dirty="0">
              <a:solidFill>
                <a:srgbClr val="FF0000"/>
              </a:solidFill>
              <a:latin typeface="Arial" panose="020B0604020202020204" pitchFamily="34" charset="0"/>
              <a:sym typeface="+mn-ea"/>
            </a:endParaRPr>
          </a:p>
          <a:p>
            <a:pPr algn="just">
              <a:buClrTx/>
              <a:buSzTx/>
              <a:buFontTx/>
            </a:pPr>
            <a:r>
              <a:rPr lang="zh-CN" altLang="en-US" sz="2800" u="none" dirty="0">
                <a:sym typeface="+mn-ea"/>
              </a:rPr>
              <a:t>       </a:t>
            </a:r>
            <a:r>
              <a:rPr lang="zh-CN" altLang="en-US" sz="2400" u="none" dirty="0">
                <a:sym typeface="+mn-ea"/>
              </a:rPr>
              <a:t>长城外边是花是草是树。高挑的白桦挺起胸脯做着雨中浴，绰约的美人松虽然给秋雨琳湿了头发，依旧练着舞功，柿和枫执拗地持守霜重色愈浓的性子，分别着一身淡黄、轻红；特别是枫，岁岁年年云鬓样，秋雨不改旧时妆，云雾重了它是轻红，云消雾散它是深红，我行我素地自甘寂寞地守在立着长城的山上，年年的云雾没有漂白了它，倒是它把云雾染红了。</a:t>
            </a:r>
          </a:p>
          <a:p>
            <a:pPr algn="r">
              <a:buClrTx/>
              <a:buSzTx/>
              <a:buFontTx/>
            </a:pPr>
            <a:r>
              <a:rPr lang="zh-CN" altLang="en-US" sz="2800" u="none" dirty="0">
                <a:sym typeface="+mn-ea"/>
              </a:rPr>
              <a:t>            </a:t>
            </a:r>
            <a:r>
              <a:rPr lang="zh-CN" altLang="en-US" sz="2800" u="none" dirty="0">
                <a:solidFill>
                  <a:srgbClr val="FF0000"/>
                </a:solidFill>
                <a:sym typeface="+mn-ea"/>
              </a:rPr>
              <a:t>（运用拟人手法，生动贴切）</a:t>
            </a:r>
            <a:endParaRPr lang="zh-CN" altLang="en-US" sz="2400" u="none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algn="just">
              <a:buClrTx/>
              <a:buSzTx/>
              <a:buFontTx/>
            </a:pPr>
            <a:endParaRPr lang="zh-CN" altLang="en-US" sz="2400" u="none" dirty="0">
              <a:solidFill>
                <a:srgbClr val="FF0000"/>
              </a:solidFill>
              <a:latin typeface="Arial" panose="020B0604020202020204" pitchFamily="34" charset="0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22565" y="7620"/>
            <a:ext cx="1321435" cy="881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2914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342914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2914">
                                            <p:txEl>
                                              <p:charRg st="33" end="1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342914">
                                            <p:txEl>
                                              <p:charRg st="33" end="15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2914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342914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2914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342914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2914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342914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3026" name="文本框 2433025"/>
          <p:cNvSpPr txBox="1"/>
          <p:nvPr/>
        </p:nvSpPr>
        <p:spPr>
          <a:xfrm>
            <a:off x="0" y="44450"/>
            <a:ext cx="9144000" cy="3538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3200" u="none" dirty="0">
                <a:latin typeface="Arial" panose="020B0604020202020204" pitchFamily="34" charset="0"/>
              </a:rPr>
              <a:t>节妇吟</a:t>
            </a:r>
          </a:p>
          <a:p>
            <a:pPr algn="ctr"/>
            <a:endParaRPr lang="zh-CN" altLang="en-US" sz="3200" u="none" dirty="0">
              <a:latin typeface="Arial" panose="020B0604020202020204" pitchFamily="34" charset="0"/>
            </a:endParaRPr>
          </a:p>
          <a:p>
            <a:pPr algn="ctr"/>
            <a:r>
              <a:rPr lang="zh-CN" altLang="en-US" sz="3200" u="none" dirty="0">
                <a:latin typeface="Arial" panose="020B0604020202020204" pitchFamily="34" charset="0"/>
              </a:rPr>
              <a:t>君知妾有夫，赠妾双明珠。</a:t>
            </a:r>
          </a:p>
          <a:p>
            <a:pPr algn="ctr"/>
            <a:r>
              <a:rPr lang="zh-CN" altLang="en-US" sz="3200" u="none" dirty="0">
                <a:latin typeface="Arial" panose="020B0604020202020204" pitchFamily="34" charset="0"/>
              </a:rPr>
              <a:t>感君缠绵意，系在红罗襦。</a:t>
            </a:r>
          </a:p>
          <a:p>
            <a:pPr algn="ctr"/>
            <a:r>
              <a:rPr lang="zh-CN" altLang="en-US" sz="3200" u="none" dirty="0">
                <a:latin typeface="Arial" panose="020B0604020202020204" pitchFamily="34" charset="0"/>
              </a:rPr>
              <a:t>妾家高楼连苑起，良人执戟明光里。</a:t>
            </a:r>
          </a:p>
          <a:p>
            <a:pPr algn="ctr"/>
            <a:r>
              <a:rPr lang="zh-CN" altLang="en-US" sz="3200" u="none" dirty="0">
                <a:latin typeface="Arial" panose="020B0604020202020204" pitchFamily="34" charset="0"/>
              </a:rPr>
              <a:t>知君用心如日月，事夫誓拟同生死。</a:t>
            </a:r>
          </a:p>
          <a:p>
            <a:pPr algn="ctr"/>
            <a:r>
              <a:rPr lang="zh-CN" altLang="en-US" sz="3200" u="none" dirty="0">
                <a:latin typeface="Arial" panose="020B0604020202020204" pitchFamily="34" charset="0"/>
              </a:rPr>
              <a:t>还君明珠双泪垂，</a:t>
            </a:r>
            <a:r>
              <a:rPr lang="en-US" altLang="zh-CN" sz="3200" u="none" dirty="0">
                <a:latin typeface="Arial" panose="020B0604020202020204" pitchFamily="34" charset="0"/>
              </a:rPr>
              <a:t>____________</a:t>
            </a:r>
            <a:r>
              <a:rPr lang="zh-CN" altLang="en-US" sz="3200" u="none" dirty="0">
                <a:latin typeface="Arial" panose="020B0604020202020204" pitchFamily="34" charset="0"/>
              </a:rPr>
              <a:t>。</a:t>
            </a:r>
          </a:p>
        </p:txBody>
      </p:sp>
      <p:sp>
        <p:nvSpPr>
          <p:cNvPr id="2433027" name="椭圆 2433026">
            <a:hlinkClick r:id="rId3" action="ppaction://hlinksldjump"/>
          </p:cNvPr>
          <p:cNvSpPr/>
          <p:nvPr/>
        </p:nvSpPr>
        <p:spPr>
          <a:xfrm>
            <a:off x="8964613" y="6381750"/>
            <a:ext cx="144462" cy="144463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33029" name="矩形 2433028"/>
          <p:cNvSpPr/>
          <p:nvPr/>
        </p:nvSpPr>
        <p:spPr>
          <a:xfrm>
            <a:off x="2733675" y="627063"/>
            <a:ext cx="38544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u="none" dirty="0">
                <a:solidFill>
                  <a:srgbClr val="00FFFF"/>
                </a:solidFill>
                <a:latin typeface="Arial" panose="020B0604020202020204" pitchFamily="34" charset="0"/>
              </a:rPr>
              <a:t>寄东平李司空师道</a:t>
            </a:r>
          </a:p>
        </p:txBody>
      </p:sp>
      <p:sp>
        <p:nvSpPr>
          <p:cNvPr id="2433030" name="矩形 2433029"/>
          <p:cNvSpPr/>
          <p:nvPr/>
        </p:nvSpPr>
        <p:spPr>
          <a:xfrm>
            <a:off x="4471035" y="2929573"/>
            <a:ext cx="304101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u="none" dirty="0">
                <a:solidFill>
                  <a:srgbClr val="00FFFF"/>
                </a:solidFill>
                <a:latin typeface="Arial" panose="020B0604020202020204" pitchFamily="34" charset="0"/>
              </a:rPr>
              <a:t>恨不相逢未嫁时</a:t>
            </a:r>
          </a:p>
        </p:txBody>
      </p:sp>
      <p:sp>
        <p:nvSpPr>
          <p:cNvPr id="2433031" name="文本框 2433030"/>
          <p:cNvSpPr txBox="1"/>
          <p:nvPr/>
        </p:nvSpPr>
        <p:spPr>
          <a:xfrm>
            <a:off x="0" y="5013325"/>
            <a:ext cx="91440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u="none" dirty="0">
                <a:latin typeface="Arial" panose="020B0604020202020204" pitchFamily="34" charset="0"/>
              </a:rPr>
              <a:t>       </a:t>
            </a:r>
            <a:r>
              <a:rPr lang="zh-CN" altLang="en-US" sz="4000" u="none" dirty="0">
                <a:latin typeface="Arial" panose="020B0604020202020204" pitchFamily="34" charset="0"/>
              </a:rPr>
              <a:t>这首诗具有怎样的双层内涵？</a:t>
            </a:r>
          </a:p>
        </p:txBody>
      </p:sp>
      <p:sp>
        <p:nvSpPr>
          <p:cNvPr id="2433032" name="圆角矩形标注 2433031"/>
          <p:cNvSpPr/>
          <p:nvPr/>
        </p:nvSpPr>
        <p:spPr>
          <a:xfrm>
            <a:off x="0" y="4005898"/>
            <a:ext cx="8820150" cy="2636837"/>
          </a:xfrm>
          <a:prstGeom prst="wedgeRoundRectCallout">
            <a:avLst>
              <a:gd name="adj1" fmla="val 1190"/>
              <a:gd name="adj2" fmla="val -65472"/>
              <a:gd name="adj3" fmla="val 16667"/>
            </a:avLst>
          </a:prstGeom>
          <a:solidFill>
            <a:srgbClr val="FFFFFF"/>
          </a:solidFill>
          <a:ln w="9525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sz="3200" u="none" dirty="0">
                <a:solidFill>
                  <a:srgbClr val="000000"/>
                </a:solidFill>
                <a:latin typeface="Arial" panose="020B0604020202020204" pitchFamily="34" charset="0"/>
              </a:rPr>
              <a:t>在文字层面上，它描写了一位忠于丈夫的妻子，经过思想斗争后终于拒绝了一位多情男子的追求，守住了妇道；在喻义层面上，它表达了作者忠于朝廷、不被藩镇高官拉拢、收买的决心。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3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33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33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3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33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33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30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24330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3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24330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33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3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433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433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33029" grpId="0"/>
      <p:bldP spid="2433030" grpId="0"/>
      <p:bldP spid="2433032" grpId="0" bldLvl="0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75013" name="图片 2475012" descr="20151207095252_6801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950" y="0"/>
            <a:ext cx="9036050" cy="6270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75014" name="矩形 2475013"/>
          <p:cNvSpPr>
            <a:spLocks noTextEdit="1"/>
          </p:cNvSpPr>
          <p:nvPr/>
        </p:nvSpPr>
        <p:spPr>
          <a:xfrm>
            <a:off x="2771775" y="6308725"/>
            <a:ext cx="3097213" cy="549275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2968"/>
              </a:avLst>
            </a:prstTxWarp>
            <a:normAutofit fontScale="92500" lnSpcReduction="10000"/>
          </a:bodyPr>
          <a:lstStyle/>
          <a:p>
            <a:pPr algn="ctr"/>
            <a:r>
              <a:rPr lang="zh-CN" altLang="en-US" sz="3600" b="0" u="none">
                <a:ln w="1270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FFFF99"/>
                    </a:gs>
                    <a:gs pos="100000">
                      <a:srgbClr val="FFCC00"/>
                    </a:gs>
                  </a:gsLst>
                  <a:lin ang="5400000" scaled="1"/>
                  <a:tileRect/>
                </a:gradFill>
                <a:effectLst>
                  <a:outerShdw dist="35921" dir="2699999" sy="50000" rotWithShape="0">
                    <a:srgbClr val="875B0D">
                      <a:alpha val="70000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楚怀王</a:t>
            </a: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5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75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75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6226" name="标题 2356225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endParaRPr dirty="0"/>
          </a:p>
        </p:txBody>
      </p:sp>
      <p:sp>
        <p:nvSpPr>
          <p:cNvPr id="2356227" name="文本占位符 235622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dirty="0"/>
          </a:p>
        </p:txBody>
      </p:sp>
      <p:pic>
        <p:nvPicPr>
          <p:cNvPr id="2356229" name="图片 2356228" descr="20151203153716_6126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88913"/>
            <a:ext cx="9144000" cy="6318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ipe/>
  </p:transition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73989" name="图片 2473988" descr="desk_00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1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73990" name="矩形 2473989"/>
          <p:cNvSpPr>
            <a:spLocks noTextEdit="1"/>
          </p:cNvSpPr>
          <p:nvPr/>
        </p:nvSpPr>
        <p:spPr>
          <a:xfrm>
            <a:off x="684213" y="333375"/>
            <a:ext cx="3168650" cy="936625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2968"/>
              </a:avLst>
            </a:prstTxWarp>
            <a:normAutofit fontScale="92500" lnSpcReduction="20000"/>
          </a:bodyPr>
          <a:lstStyle/>
          <a:p>
            <a:pPr algn="ctr"/>
            <a:r>
              <a:rPr lang="zh-CN" altLang="en-US" sz="3600" b="0" u="none">
                <a:ln w="1270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FFFF99"/>
                    </a:gs>
                    <a:gs pos="100000">
                      <a:srgbClr val="FFCC00"/>
                    </a:gs>
                  </a:gsLst>
                  <a:lin ang="5400000" scaled="1"/>
                  <a:tileRect/>
                </a:gradFill>
                <a:effectLst>
                  <a:outerShdw dist="35921" dir="2699999" sy="50000" rotWithShape="0">
                    <a:srgbClr val="875B0D">
                      <a:alpha val="70000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内惑于郑袖</a:t>
            </a:r>
          </a:p>
          <a:p>
            <a:pPr algn="ctr"/>
            <a:r>
              <a:rPr lang="zh-CN" altLang="en-US" sz="3600" b="0" u="none">
                <a:ln w="1270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FFFF99"/>
                    </a:gs>
                    <a:gs pos="100000">
                      <a:srgbClr val="FFCC00"/>
                    </a:gs>
                  </a:gsLst>
                  <a:lin ang="5400000" scaled="1"/>
                  <a:tileRect/>
                </a:gradFill>
                <a:effectLst>
                  <a:outerShdw dist="35921" dir="2699999" sy="50000" rotWithShape="0">
                    <a:srgbClr val="875B0D">
                      <a:alpha val="70000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外欺于张仪</a:t>
            </a: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3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73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73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78084" name="图片 247808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981075" y="-128587"/>
            <a:ext cx="11106150" cy="7115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78085" name="矩形 2478084"/>
          <p:cNvSpPr>
            <a:spLocks noTextEdit="1"/>
          </p:cNvSpPr>
          <p:nvPr/>
        </p:nvSpPr>
        <p:spPr>
          <a:xfrm>
            <a:off x="684213" y="333375"/>
            <a:ext cx="3168650" cy="936625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2968"/>
              </a:avLst>
            </a:prstTxWarp>
            <a:normAutofit/>
          </a:bodyPr>
          <a:lstStyle/>
          <a:p>
            <a:pPr algn="ctr"/>
            <a:r>
              <a:rPr lang="zh-CN" altLang="en-US" sz="3600" b="0" u="none">
                <a:ln w="1270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FFFF99"/>
                    </a:gs>
                    <a:gs pos="100000">
                      <a:srgbClr val="FFCC00"/>
                    </a:gs>
                  </a:gsLst>
                  <a:lin ang="5400000" scaled="1"/>
                  <a:tileRect/>
                </a:gradFill>
                <a:effectLst>
                  <a:outerShdw dist="35921" dir="2699999" sy="50000" rotWithShape="0">
                    <a:srgbClr val="875B0D">
                      <a:alpha val="70000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魏美人</a:t>
            </a: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78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78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72965" name="图片 2472964" descr="12889115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76250"/>
            <a:ext cx="9036050" cy="6245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72969" name="图片 247296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90487" y="519113"/>
            <a:ext cx="9324975" cy="5819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72967" name="图片 2472966" descr="12889115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260350"/>
            <a:ext cx="9144000" cy="6102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2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472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2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729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729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77062" name="图片 247706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30738" y="41275"/>
            <a:ext cx="4513262" cy="6816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77063" name="矩形 2477062"/>
          <p:cNvSpPr>
            <a:spLocks noTextEdit="1"/>
          </p:cNvSpPr>
          <p:nvPr/>
        </p:nvSpPr>
        <p:spPr>
          <a:xfrm>
            <a:off x="900113" y="188913"/>
            <a:ext cx="2736850" cy="64770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2968"/>
              </a:avLst>
            </a:prstTxWarp>
            <a:normAutofit/>
          </a:bodyPr>
          <a:lstStyle/>
          <a:p>
            <a:pPr algn="ctr"/>
            <a:r>
              <a:rPr lang="zh-CN" altLang="en-US" sz="3600" b="0" u="none">
                <a:ln w="1270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FFFF99"/>
                    </a:gs>
                    <a:gs pos="100000">
                      <a:srgbClr val="FFCC00"/>
                    </a:gs>
                  </a:gsLst>
                  <a:lin ang="5400000" scaled="1"/>
                  <a:tileRect/>
                </a:gradFill>
                <a:effectLst>
                  <a:outerShdw dist="35921" dir="2699999" sy="50000" rotWithShape="0">
                    <a:srgbClr val="875B0D">
                      <a:alpha val="70000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吕雉</a:t>
            </a:r>
          </a:p>
        </p:txBody>
      </p:sp>
      <p:sp>
        <p:nvSpPr>
          <p:cNvPr id="2477064" name="文本框 2477063"/>
          <p:cNvSpPr txBox="1"/>
          <p:nvPr/>
        </p:nvSpPr>
        <p:spPr>
          <a:xfrm>
            <a:off x="0" y="836613"/>
            <a:ext cx="4716463" cy="5759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u="none" dirty="0">
                <a:solidFill>
                  <a:srgbClr val="FFFFFF"/>
                </a:solidFill>
                <a:latin typeface="Arial" panose="020B0604020202020204" pitchFamily="34" charset="0"/>
              </a:rPr>
              <a:t>      </a:t>
            </a:r>
            <a:r>
              <a:rPr lang="zh-CN" altLang="en-US" sz="3200" u="none" dirty="0">
                <a:solidFill>
                  <a:srgbClr val="FFFFFF"/>
                </a:solidFill>
                <a:latin typeface="Arial" panose="020B0604020202020204" pitchFamily="34" charset="0"/>
              </a:rPr>
              <a:t>刘邦嫌刘盈（吕后之子）柔弱，曾打算另立宠姬</a:t>
            </a:r>
            <a:r>
              <a:rPr lang="zh-CN" altLang="en-US" sz="3200" u="none" dirty="0">
                <a:solidFill>
                  <a:srgbClr val="00FFFF"/>
                </a:solidFill>
                <a:latin typeface="Arial" panose="020B0604020202020204" pitchFamily="34" charset="0"/>
              </a:rPr>
              <a:t>戚夫人</a:t>
            </a:r>
            <a:r>
              <a:rPr lang="zh-CN" altLang="en-US" sz="3200" u="none" dirty="0">
                <a:solidFill>
                  <a:srgbClr val="FFFFFF"/>
                </a:solidFill>
                <a:latin typeface="Arial" panose="020B0604020202020204" pitchFamily="34" charset="0"/>
              </a:rPr>
              <a:t>之子赵王如意为太子，并让汾阴侯</a:t>
            </a:r>
            <a:r>
              <a:rPr lang="zh-CN" altLang="en-US" sz="3200" u="none" dirty="0">
                <a:solidFill>
                  <a:srgbClr val="00FFFF"/>
                </a:solidFill>
                <a:latin typeface="Arial" panose="020B0604020202020204" pitchFamily="34" charset="0"/>
              </a:rPr>
              <a:t>周昌</a:t>
            </a:r>
            <a:r>
              <a:rPr lang="zh-CN" altLang="en-US" sz="3200" u="none" dirty="0">
                <a:solidFill>
                  <a:srgbClr val="FFFFFF"/>
                </a:solidFill>
                <a:latin typeface="Arial" panose="020B0604020202020204" pitchFamily="34" charset="0"/>
              </a:rPr>
              <a:t>担任赵王的相国。刘邦死后，吕后毒死赵王如意，并发明“人彘”的酷刑对待戚夫人</a:t>
            </a:r>
            <a:r>
              <a:rPr lang="zh-CN" altLang="en-US" sz="2800" u="none" dirty="0">
                <a:solidFill>
                  <a:srgbClr val="FFFFFF"/>
                </a:solidFill>
                <a:latin typeface="Arial" panose="020B0604020202020204" pitchFamily="34" charset="0"/>
              </a:rPr>
              <a:t>（四肢剁掉，挖出眼睛，用铜注入耳朵，使其失聪，用喑药灌进喉咙，割去舌头，破坏声带，使其失言，扔进厕所）</a:t>
            </a:r>
            <a:r>
              <a:rPr lang="zh-CN" altLang="en-US" sz="3200" u="none" dirty="0">
                <a:solidFill>
                  <a:srgbClr val="FFFFFF"/>
                </a:solidFill>
                <a:latin typeface="Arial" panose="020B0604020202020204" pitchFamily="34" charset="0"/>
              </a:rPr>
              <a:t>。 </a:t>
            </a:r>
          </a:p>
        </p:txBody>
      </p:sp>
      <p:sp>
        <p:nvSpPr>
          <p:cNvPr id="2477065" name="椭圆 2477064">
            <a:hlinkClick r:id="rId3" action="ppaction://hlinksldjump"/>
          </p:cNvPr>
          <p:cNvSpPr/>
          <p:nvPr/>
        </p:nvSpPr>
        <p:spPr>
          <a:xfrm>
            <a:off x="8820150" y="6597650"/>
            <a:ext cx="215900" cy="144463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7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477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77064" grpId="0"/>
    </p:bldLst>
  </p:timing>
</p:sld>
</file>

<file path=ppt/theme/theme1.xml><?xml version="1.0" encoding="utf-8"?>
<a:theme xmlns:a="http://schemas.openxmlformats.org/drawingml/2006/main" name="Orbit">
  <a:themeElements>
    <a:clrScheme name="">
      <a:dk1>
        <a:srgbClr val="FFFFFF"/>
      </a:dk1>
      <a:lt1>
        <a:srgbClr val="000000"/>
      </a:lt1>
      <a:dk2>
        <a:srgbClr val="B2B2B2"/>
      </a:dk2>
      <a:lt2>
        <a:srgbClr val="010199"/>
      </a:lt2>
      <a:accent1>
        <a:srgbClr val="3399FF"/>
      </a:accent1>
      <a:accent2>
        <a:srgbClr val="666699"/>
      </a:accent2>
      <a:accent3>
        <a:srgbClr val="AAAAAA"/>
      </a:accent3>
      <a:accent4>
        <a:srgbClr val="DCDCDC"/>
      </a:accent4>
      <a:accent5>
        <a:srgbClr val="ADCAFF"/>
      </a:accent5>
      <a:accent6>
        <a:srgbClr val="5B5B89"/>
      </a:accent6>
      <a:hlink>
        <a:srgbClr val="FFFFCC"/>
      </a:hlink>
      <a:folHlink>
        <a:srgbClr val="FFCC66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000000"/>
        </a:lt1>
        <a:dk2>
          <a:srgbClr val="B2B2B2"/>
        </a:dk2>
        <a:lt2>
          <a:srgbClr val="010199"/>
        </a:lt2>
        <a:accent1>
          <a:srgbClr val="3399FF"/>
        </a:accent1>
        <a:accent2>
          <a:srgbClr val="666699"/>
        </a:accent2>
        <a:accent3>
          <a:srgbClr val="AAAAAA"/>
        </a:accent3>
        <a:accent4>
          <a:srgbClr val="DCDCDC"/>
        </a:accent4>
        <a:accent5>
          <a:srgbClr val="ADCAFF"/>
        </a:accent5>
        <a:accent6>
          <a:srgbClr val="5B5B89"/>
        </a:accent6>
        <a:hlink>
          <a:srgbClr val="FFFF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3300"/>
        </a:lt1>
        <a:dk2>
          <a:srgbClr val="C0C0C0"/>
        </a:dk2>
        <a:lt2>
          <a:srgbClr val="008000"/>
        </a:lt2>
        <a:accent1>
          <a:srgbClr val="99CC00"/>
        </a:accent1>
        <a:accent2>
          <a:srgbClr val="527C3A"/>
        </a:accent2>
        <a:accent3>
          <a:srgbClr val="AAADAA"/>
        </a:accent3>
        <a:accent4>
          <a:srgbClr val="DCDCDC"/>
        </a:accent4>
        <a:accent5>
          <a:srgbClr val="CAE2AA"/>
        </a:accent5>
        <a:accent6>
          <a:srgbClr val="496F33"/>
        </a:accent6>
        <a:hlink>
          <a:srgbClr val="33CC33"/>
        </a:hlink>
        <a:folHlink>
          <a:srgbClr val="C1FF8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9FBFFF"/>
        </a:dk2>
        <a:lt2>
          <a:srgbClr val="000066"/>
        </a:lt2>
        <a:accent1>
          <a:srgbClr val="0099CC"/>
        </a:accent1>
        <a:accent2>
          <a:srgbClr val="00CC66"/>
        </a:accent2>
        <a:accent3>
          <a:srgbClr val="AAAACA"/>
        </a:accent3>
        <a:accent4>
          <a:srgbClr val="DCDCDC"/>
        </a:accent4>
        <a:accent5>
          <a:srgbClr val="AACAE2"/>
        </a:accent5>
        <a:accent6>
          <a:srgbClr val="00B75B"/>
        </a:accent6>
        <a:hlink>
          <a:srgbClr val="00FFFF"/>
        </a:hlink>
        <a:folHlink>
          <a:srgbClr val="CDE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6666"/>
        </a:lt1>
        <a:dk2>
          <a:srgbClr val="FFFF99"/>
        </a:dk2>
        <a:lt2>
          <a:srgbClr val="00ACA8"/>
        </a:lt2>
        <a:accent1>
          <a:srgbClr val="0099CC"/>
        </a:accent1>
        <a:accent2>
          <a:srgbClr val="6D6FC7"/>
        </a:accent2>
        <a:accent3>
          <a:srgbClr val="AAB9B9"/>
        </a:accent3>
        <a:accent4>
          <a:srgbClr val="DCDCDC"/>
        </a:accent4>
        <a:accent5>
          <a:srgbClr val="AACAE2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FFFF99"/>
        </a:dk2>
        <a:lt2>
          <a:srgbClr val="BA0023"/>
        </a:lt2>
        <a:accent1>
          <a:srgbClr val="FF6600"/>
        </a:accent1>
        <a:accent2>
          <a:srgbClr val="C5543D"/>
        </a:accent2>
        <a:accent3>
          <a:srgbClr val="C1AAAA"/>
        </a:accent3>
        <a:accent4>
          <a:srgbClr val="DCDCDC"/>
        </a:accent4>
        <a:accent5>
          <a:srgbClr val="FFB9AA"/>
        </a:accent5>
        <a:accent6>
          <a:srgbClr val="B04B36"/>
        </a:accent6>
        <a:hlink>
          <a:srgbClr val="FFFF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75863"/>
        </a:lt1>
        <a:dk2>
          <a:srgbClr val="DDDDDD"/>
        </a:dk2>
        <a:lt2>
          <a:srgbClr val="6D776E"/>
        </a:lt2>
        <a:accent1>
          <a:srgbClr val="0099CC"/>
        </a:accent1>
        <a:accent2>
          <a:srgbClr val="939EA9"/>
        </a:accent2>
        <a:accent3>
          <a:srgbClr val="B5B5B8"/>
        </a:accent3>
        <a:accent4>
          <a:srgbClr val="DCDCDC"/>
        </a:accent4>
        <a:accent5>
          <a:srgbClr val="AACAE2"/>
        </a:accent5>
        <a:accent6>
          <a:srgbClr val="838D97"/>
        </a:accent6>
        <a:hlink>
          <a:srgbClr val="FFCC00"/>
        </a:hlink>
        <a:folHlink>
          <a:srgbClr val="BD89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65E58"/>
        </a:lt1>
        <a:dk2>
          <a:srgbClr val="DDDDDD"/>
        </a:dk2>
        <a:lt2>
          <a:srgbClr val="A28A84"/>
        </a:lt2>
        <a:accent1>
          <a:srgbClr val="CC6600"/>
        </a:accent1>
        <a:accent2>
          <a:srgbClr val="CC9900"/>
        </a:accent2>
        <a:accent3>
          <a:srgbClr val="BDB6B5"/>
        </a:accent3>
        <a:accent4>
          <a:srgbClr val="DCDCDC"/>
        </a:accent4>
        <a:accent5>
          <a:srgbClr val="E2B9AA"/>
        </a:accent5>
        <a:accent6>
          <a:srgbClr val="B78900"/>
        </a:accent6>
        <a:hlink>
          <a:srgbClr val="FFCC00"/>
        </a:hlink>
        <a:folHlink>
          <a:srgbClr val="FFFFB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C5D9ED"/>
        </a:lt1>
        <a:dk2>
          <a:srgbClr val="000000"/>
        </a:dk2>
        <a:lt2>
          <a:srgbClr val="FFFFFF"/>
        </a:lt2>
        <a:accent1>
          <a:srgbClr val="F3F6FF"/>
        </a:accent1>
        <a:accent2>
          <a:srgbClr val="33CCCC"/>
        </a:accent2>
        <a:accent3>
          <a:srgbClr val="DEE9F4"/>
        </a:accent3>
        <a:accent4>
          <a:srgbClr val="000000"/>
        </a:accent4>
        <a:accent5>
          <a:srgbClr val="F8FAFF"/>
        </a:accent5>
        <a:accent6>
          <a:srgbClr val="2DB7B7"/>
        </a:accent6>
        <a:hlink>
          <a:srgbClr val="0000FF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AAAAC6"/>
        </a:lt1>
        <a:dk2>
          <a:srgbClr val="FFFFCC"/>
        </a:dk2>
        <a:lt2>
          <a:srgbClr val="FFFFFF"/>
        </a:lt2>
        <a:accent1>
          <a:srgbClr val="66667E"/>
        </a:accent1>
        <a:accent2>
          <a:srgbClr val="629157"/>
        </a:accent2>
        <a:accent3>
          <a:srgbClr val="D1D1DF"/>
        </a:accent3>
        <a:accent4>
          <a:srgbClr val="DCDCDC"/>
        </a:accent4>
        <a:accent5>
          <a:srgbClr val="B9B9C0"/>
        </a:accent5>
        <a:accent6>
          <a:srgbClr val="57824D"/>
        </a:accent6>
        <a:hlink>
          <a:srgbClr val="6600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Fireworks">
  <a:themeElements>
    <a:clrScheme name="">
      <a:dk1>
        <a:srgbClr val="FFCC00"/>
      </a:dk1>
      <a:lt1>
        <a:srgbClr val="000000"/>
      </a:lt1>
      <a:dk2>
        <a:srgbClr val="FFFFFF"/>
      </a:dk2>
      <a:lt2>
        <a:srgbClr val="AF273E"/>
      </a:lt2>
      <a:accent1>
        <a:srgbClr val="FF8B17"/>
      </a:accent1>
      <a:accent2>
        <a:srgbClr val="FFE103"/>
      </a:accent2>
      <a:accent3>
        <a:srgbClr val="AAAAAA"/>
      </a:accent3>
      <a:accent4>
        <a:srgbClr val="DCAF00"/>
      </a:accent4>
      <a:accent5>
        <a:srgbClr val="FFC5AA"/>
      </a:accent5>
      <a:accent6>
        <a:srgbClr val="E5CA02"/>
      </a:accent6>
      <a:hlink>
        <a:srgbClr val="FF3399"/>
      </a:hlink>
      <a:folHlink>
        <a:srgbClr val="FE1F08"/>
      </a:folHlink>
    </a:clrScheme>
    <a:fontScheme name="">
      <a:majorFont>
        <a:latin typeface="Arial Black"/>
        <a:ea typeface="宋体"/>
        <a:cs typeface=""/>
      </a:majorFont>
      <a:minorFont>
        <a:latin typeface="Arial Black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CC00"/>
        </a:dk1>
        <a:lt1>
          <a:srgbClr val="000000"/>
        </a:lt1>
        <a:dk2>
          <a:srgbClr val="FFFFFF"/>
        </a:dk2>
        <a:lt2>
          <a:srgbClr val="AF273E"/>
        </a:lt2>
        <a:accent1>
          <a:srgbClr val="FF8B17"/>
        </a:accent1>
        <a:accent2>
          <a:srgbClr val="FFE103"/>
        </a:accent2>
        <a:accent3>
          <a:srgbClr val="AAAAAA"/>
        </a:accent3>
        <a:accent4>
          <a:srgbClr val="DCAF00"/>
        </a:accent4>
        <a:accent5>
          <a:srgbClr val="FFC5AA"/>
        </a:accent5>
        <a:accent6>
          <a:srgbClr val="E5CA02"/>
        </a:accent6>
        <a:hlink>
          <a:srgbClr val="FF3399"/>
        </a:hlink>
        <a:folHlink>
          <a:srgbClr val="FE1F0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FFFF"/>
        </a:dk1>
        <a:lt1>
          <a:srgbClr val="000066"/>
        </a:lt1>
        <a:dk2>
          <a:srgbClr val="00FFFF"/>
        </a:dk2>
        <a:lt2>
          <a:srgbClr val="0000A4"/>
        </a:lt2>
        <a:accent1>
          <a:srgbClr val="51B2E3"/>
        </a:accent1>
        <a:accent2>
          <a:srgbClr val="04E8AC"/>
        </a:accent2>
        <a:accent3>
          <a:srgbClr val="AAAAB9"/>
        </a:accent3>
        <a:accent4>
          <a:srgbClr val="AFDCDC"/>
        </a:accent4>
        <a:accent5>
          <a:srgbClr val="B3D5EE"/>
        </a:accent5>
        <a:accent6>
          <a:srgbClr val="03D09A"/>
        </a:accent6>
        <a:hlink>
          <a:srgbClr val="FF3399"/>
        </a:hlink>
        <a:folHlink>
          <a:srgbClr val="8F5FD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CC00"/>
        </a:dk1>
        <a:lt1>
          <a:srgbClr val="000000"/>
        </a:lt1>
        <a:dk2>
          <a:srgbClr val="FFFFFF"/>
        </a:dk2>
        <a:lt2>
          <a:srgbClr val="9F237F"/>
        </a:lt2>
        <a:accent1>
          <a:srgbClr val="39A6DD"/>
        </a:accent1>
        <a:accent2>
          <a:srgbClr val="FF03E7"/>
        </a:accent2>
        <a:accent3>
          <a:srgbClr val="AAAAAA"/>
        </a:accent3>
        <a:accent4>
          <a:srgbClr val="DCAF00"/>
        </a:accent4>
        <a:accent5>
          <a:srgbClr val="AED0EB"/>
        </a:accent5>
        <a:accent6>
          <a:srgbClr val="E502CF"/>
        </a:accent6>
        <a:hlink>
          <a:srgbClr val="FF3399"/>
        </a:hlink>
        <a:folHlink>
          <a:srgbClr val="753BC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CC00"/>
        </a:dk1>
        <a:lt1>
          <a:srgbClr val="000000"/>
        </a:lt1>
        <a:dk2>
          <a:srgbClr val="FFFFFF"/>
        </a:dk2>
        <a:lt2>
          <a:srgbClr val="00603B"/>
        </a:lt2>
        <a:accent1>
          <a:srgbClr val="39A6DD"/>
        </a:accent1>
        <a:accent2>
          <a:srgbClr val="07FB18"/>
        </a:accent2>
        <a:accent3>
          <a:srgbClr val="AAAAAA"/>
        </a:accent3>
        <a:accent4>
          <a:srgbClr val="DCAF00"/>
        </a:accent4>
        <a:accent5>
          <a:srgbClr val="AED0EB"/>
        </a:accent5>
        <a:accent6>
          <a:srgbClr val="05E115"/>
        </a:accent6>
        <a:hlink>
          <a:srgbClr val="FF3399"/>
        </a:hlink>
        <a:folHlink>
          <a:srgbClr val="753BC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3366"/>
        </a:lt1>
        <a:dk2>
          <a:srgbClr val="FFFFFF"/>
        </a:dk2>
        <a:lt2>
          <a:srgbClr val="FF6600"/>
        </a:lt2>
        <a:accent1>
          <a:srgbClr val="FF99FF"/>
        </a:accent1>
        <a:accent2>
          <a:srgbClr val="FFFF99"/>
        </a:accent2>
        <a:accent3>
          <a:srgbClr val="AAADB9"/>
        </a:accent3>
        <a:accent4>
          <a:srgbClr val="DCDCDC"/>
        </a:accent4>
        <a:accent5>
          <a:srgbClr val="FFCAFF"/>
        </a:accent5>
        <a:accent6>
          <a:srgbClr val="E5E589"/>
        </a:accent6>
        <a:hlink>
          <a:srgbClr val="FF3399"/>
        </a:hlink>
        <a:folHlink>
          <a:srgbClr val="FF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3366"/>
        </a:dk2>
        <a:lt2>
          <a:srgbClr val="CCFFFF"/>
        </a:lt2>
        <a:accent1>
          <a:srgbClr val="CCECFF"/>
        </a:accent1>
        <a:accent2>
          <a:srgbClr val="FFFF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E5E589"/>
        </a:accent6>
        <a:hlink>
          <a:srgbClr val="FFCCFF"/>
        </a:hlink>
        <a:folHlink>
          <a:srgbClr val="FFCC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rbit">
  <a:themeElements>
    <a:clrScheme name="">
      <a:dk1>
        <a:srgbClr val="FFFFFF"/>
      </a:dk1>
      <a:lt1>
        <a:srgbClr val="000000"/>
      </a:lt1>
      <a:dk2>
        <a:srgbClr val="B2B2B2"/>
      </a:dk2>
      <a:lt2>
        <a:srgbClr val="010199"/>
      </a:lt2>
      <a:accent1>
        <a:srgbClr val="3399FF"/>
      </a:accent1>
      <a:accent2>
        <a:srgbClr val="666699"/>
      </a:accent2>
      <a:accent3>
        <a:srgbClr val="AAAAAA"/>
      </a:accent3>
      <a:accent4>
        <a:srgbClr val="DCDCDC"/>
      </a:accent4>
      <a:accent5>
        <a:srgbClr val="ADCAFF"/>
      </a:accent5>
      <a:accent6>
        <a:srgbClr val="5B5B89"/>
      </a:accent6>
      <a:hlink>
        <a:srgbClr val="FFFFCC"/>
      </a:hlink>
      <a:folHlink>
        <a:srgbClr val="FFCC66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000000"/>
        </a:lt1>
        <a:dk2>
          <a:srgbClr val="B2B2B2"/>
        </a:dk2>
        <a:lt2>
          <a:srgbClr val="010199"/>
        </a:lt2>
        <a:accent1>
          <a:srgbClr val="3399FF"/>
        </a:accent1>
        <a:accent2>
          <a:srgbClr val="666699"/>
        </a:accent2>
        <a:accent3>
          <a:srgbClr val="AAAAAA"/>
        </a:accent3>
        <a:accent4>
          <a:srgbClr val="DCDCDC"/>
        </a:accent4>
        <a:accent5>
          <a:srgbClr val="ADCAFF"/>
        </a:accent5>
        <a:accent6>
          <a:srgbClr val="5B5B89"/>
        </a:accent6>
        <a:hlink>
          <a:srgbClr val="FFFF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3300"/>
        </a:lt1>
        <a:dk2>
          <a:srgbClr val="C0C0C0"/>
        </a:dk2>
        <a:lt2>
          <a:srgbClr val="008000"/>
        </a:lt2>
        <a:accent1>
          <a:srgbClr val="99CC00"/>
        </a:accent1>
        <a:accent2>
          <a:srgbClr val="527C3A"/>
        </a:accent2>
        <a:accent3>
          <a:srgbClr val="AAADAA"/>
        </a:accent3>
        <a:accent4>
          <a:srgbClr val="DCDCDC"/>
        </a:accent4>
        <a:accent5>
          <a:srgbClr val="CAE2AA"/>
        </a:accent5>
        <a:accent6>
          <a:srgbClr val="496F33"/>
        </a:accent6>
        <a:hlink>
          <a:srgbClr val="33CC33"/>
        </a:hlink>
        <a:folHlink>
          <a:srgbClr val="C1FF8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9FBFFF"/>
        </a:dk2>
        <a:lt2>
          <a:srgbClr val="000066"/>
        </a:lt2>
        <a:accent1>
          <a:srgbClr val="0099CC"/>
        </a:accent1>
        <a:accent2>
          <a:srgbClr val="00CC66"/>
        </a:accent2>
        <a:accent3>
          <a:srgbClr val="AAAACA"/>
        </a:accent3>
        <a:accent4>
          <a:srgbClr val="DCDCDC"/>
        </a:accent4>
        <a:accent5>
          <a:srgbClr val="AACAE2"/>
        </a:accent5>
        <a:accent6>
          <a:srgbClr val="00B75B"/>
        </a:accent6>
        <a:hlink>
          <a:srgbClr val="00FFFF"/>
        </a:hlink>
        <a:folHlink>
          <a:srgbClr val="CDE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6666"/>
        </a:lt1>
        <a:dk2>
          <a:srgbClr val="FFFF99"/>
        </a:dk2>
        <a:lt2>
          <a:srgbClr val="00ACA8"/>
        </a:lt2>
        <a:accent1>
          <a:srgbClr val="0099CC"/>
        </a:accent1>
        <a:accent2>
          <a:srgbClr val="6D6FC7"/>
        </a:accent2>
        <a:accent3>
          <a:srgbClr val="AAB9B9"/>
        </a:accent3>
        <a:accent4>
          <a:srgbClr val="DCDCDC"/>
        </a:accent4>
        <a:accent5>
          <a:srgbClr val="AACAE2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FFFF99"/>
        </a:dk2>
        <a:lt2>
          <a:srgbClr val="BA0023"/>
        </a:lt2>
        <a:accent1>
          <a:srgbClr val="FF6600"/>
        </a:accent1>
        <a:accent2>
          <a:srgbClr val="C5543D"/>
        </a:accent2>
        <a:accent3>
          <a:srgbClr val="C1AAAA"/>
        </a:accent3>
        <a:accent4>
          <a:srgbClr val="DCDCDC"/>
        </a:accent4>
        <a:accent5>
          <a:srgbClr val="FFB9AA"/>
        </a:accent5>
        <a:accent6>
          <a:srgbClr val="B04B36"/>
        </a:accent6>
        <a:hlink>
          <a:srgbClr val="FFFF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75863"/>
        </a:lt1>
        <a:dk2>
          <a:srgbClr val="DDDDDD"/>
        </a:dk2>
        <a:lt2>
          <a:srgbClr val="6D776E"/>
        </a:lt2>
        <a:accent1>
          <a:srgbClr val="0099CC"/>
        </a:accent1>
        <a:accent2>
          <a:srgbClr val="939EA9"/>
        </a:accent2>
        <a:accent3>
          <a:srgbClr val="B5B5B8"/>
        </a:accent3>
        <a:accent4>
          <a:srgbClr val="DCDCDC"/>
        </a:accent4>
        <a:accent5>
          <a:srgbClr val="AACAE2"/>
        </a:accent5>
        <a:accent6>
          <a:srgbClr val="838D97"/>
        </a:accent6>
        <a:hlink>
          <a:srgbClr val="FFCC00"/>
        </a:hlink>
        <a:folHlink>
          <a:srgbClr val="BD89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65E58"/>
        </a:lt1>
        <a:dk2>
          <a:srgbClr val="DDDDDD"/>
        </a:dk2>
        <a:lt2>
          <a:srgbClr val="A28A84"/>
        </a:lt2>
        <a:accent1>
          <a:srgbClr val="CC6600"/>
        </a:accent1>
        <a:accent2>
          <a:srgbClr val="CC9900"/>
        </a:accent2>
        <a:accent3>
          <a:srgbClr val="BDB6B5"/>
        </a:accent3>
        <a:accent4>
          <a:srgbClr val="DCDCDC"/>
        </a:accent4>
        <a:accent5>
          <a:srgbClr val="E2B9AA"/>
        </a:accent5>
        <a:accent6>
          <a:srgbClr val="B78900"/>
        </a:accent6>
        <a:hlink>
          <a:srgbClr val="FFCC00"/>
        </a:hlink>
        <a:folHlink>
          <a:srgbClr val="FFFFB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C5D9ED"/>
        </a:lt1>
        <a:dk2>
          <a:srgbClr val="000000"/>
        </a:dk2>
        <a:lt2>
          <a:srgbClr val="FFFFFF"/>
        </a:lt2>
        <a:accent1>
          <a:srgbClr val="F3F6FF"/>
        </a:accent1>
        <a:accent2>
          <a:srgbClr val="33CCCC"/>
        </a:accent2>
        <a:accent3>
          <a:srgbClr val="DEE9F4"/>
        </a:accent3>
        <a:accent4>
          <a:srgbClr val="000000"/>
        </a:accent4>
        <a:accent5>
          <a:srgbClr val="F8FAFF"/>
        </a:accent5>
        <a:accent6>
          <a:srgbClr val="2DB7B7"/>
        </a:accent6>
        <a:hlink>
          <a:srgbClr val="0000FF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AAAAC6"/>
        </a:lt1>
        <a:dk2>
          <a:srgbClr val="FFFFCC"/>
        </a:dk2>
        <a:lt2>
          <a:srgbClr val="FFFFFF"/>
        </a:lt2>
        <a:accent1>
          <a:srgbClr val="66667E"/>
        </a:accent1>
        <a:accent2>
          <a:srgbClr val="629157"/>
        </a:accent2>
        <a:accent3>
          <a:srgbClr val="D1D1DF"/>
        </a:accent3>
        <a:accent4>
          <a:srgbClr val="DCDCDC"/>
        </a:accent4>
        <a:accent5>
          <a:srgbClr val="B9B9C0"/>
        </a:accent5>
        <a:accent6>
          <a:srgbClr val="57824D"/>
        </a:accent6>
        <a:hlink>
          <a:srgbClr val="6600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2_Orbit">
  <a:themeElements>
    <a:clrScheme name="">
      <a:dk1>
        <a:srgbClr val="FFFFFF"/>
      </a:dk1>
      <a:lt1>
        <a:srgbClr val="000000"/>
      </a:lt1>
      <a:dk2>
        <a:srgbClr val="B2B2B2"/>
      </a:dk2>
      <a:lt2>
        <a:srgbClr val="010199"/>
      </a:lt2>
      <a:accent1>
        <a:srgbClr val="3399FF"/>
      </a:accent1>
      <a:accent2>
        <a:srgbClr val="666699"/>
      </a:accent2>
      <a:accent3>
        <a:srgbClr val="AAAAAA"/>
      </a:accent3>
      <a:accent4>
        <a:srgbClr val="DCDCDC"/>
      </a:accent4>
      <a:accent5>
        <a:srgbClr val="ADCAFF"/>
      </a:accent5>
      <a:accent6>
        <a:srgbClr val="5B5B89"/>
      </a:accent6>
      <a:hlink>
        <a:srgbClr val="FFFFCC"/>
      </a:hlink>
      <a:folHlink>
        <a:srgbClr val="FFCC66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000000"/>
        </a:lt1>
        <a:dk2>
          <a:srgbClr val="B2B2B2"/>
        </a:dk2>
        <a:lt2>
          <a:srgbClr val="010199"/>
        </a:lt2>
        <a:accent1>
          <a:srgbClr val="3399FF"/>
        </a:accent1>
        <a:accent2>
          <a:srgbClr val="666699"/>
        </a:accent2>
        <a:accent3>
          <a:srgbClr val="AAAAAA"/>
        </a:accent3>
        <a:accent4>
          <a:srgbClr val="DCDCDC"/>
        </a:accent4>
        <a:accent5>
          <a:srgbClr val="ADCAFF"/>
        </a:accent5>
        <a:accent6>
          <a:srgbClr val="5B5B89"/>
        </a:accent6>
        <a:hlink>
          <a:srgbClr val="FFFF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3300"/>
        </a:lt1>
        <a:dk2>
          <a:srgbClr val="C0C0C0"/>
        </a:dk2>
        <a:lt2>
          <a:srgbClr val="008000"/>
        </a:lt2>
        <a:accent1>
          <a:srgbClr val="99CC00"/>
        </a:accent1>
        <a:accent2>
          <a:srgbClr val="527C3A"/>
        </a:accent2>
        <a:accent3>
          <a:srgbClr val="AAADAA"/>
        </a:accent3>
        <a:accent4>
          <a:srgbClr val="DCDCDC"/>
        </a:accent4>
        <a:accent5>
          <a:srgbClr val="CAE2AA"/>
        </a:accent5>
        <a:accent6>
          <a:srgbClr val="496F33"/>
        </a:accent6>
        <a:hlink>
          <a:srgbClr val="33CC33"/>
        </a:hlink>
        <a:folHlink>
          <a:srgbClr val="C1FF8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9FBFFF"/>
        </a:dk2>
        <a:lt2>
          <a:srgbClr val="000066"/>
        </a:lt2>
        <a:accent1>
          <a:srgbClr val="0099CC"/>
        </a:accent1>
        <a:accent2>
          <a:srgbClr val="00CC66"/>
        </a:accent2>
        <a:accent3>
          <a:srgbClr val="AAAACA"/>
        </a:accent3>
        <a:accent4>
          <a:srgbClr val="DCDCDC"/>
        </a:accent4>
        <a:accent5>
          <a:srgbClr val="AACAE2"/>
        </a:accent5>
        <a:accent6>
          <a:srgbClr val="00B75B"/>
        </a:accent6>
        <a:hlink>
          <a:srgbClr val="00FFFF"/>
        </a:hlink>
        <a:folHlink>
          <a:srgbClr val="CDE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6666"/>
        </a:lt1>
        <a:dk2>
          <a:srgbClr val="FFFF99"/>
        </a:dk2>
        <a:lt2>
          <a:srgbClr val="00ACA8"/>
        </a:lt2>
        <a:accent1>
          <a:srgbClr val="0099CC"/>
        </a:accent1>
        <a:accent2>
          <a:srgbClr val="6D6FC7"/>
        </a:accent2>
        <a:accent3>
          <a:srgbClr val="AAB9B9"/>
        </a:accent3>
        <a:accent4>
          <a:srgbClr val="DCDCDC"/>
        </a:accent4>
        <a:accent5>
          <a:srgbClr val="AACAE2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FFFF99"/>
        </a:dk2>
        <a:lt2>
          <a:srgbClr val="BA0023"/>
        </a:lt2>
        <a:accent1>
          <a:srgbClr val="FF6600"/>
        </a:accent1>
        <a:accent2>
          <a:srgbClr val="C5543D"/>
        </a:accent2>
        <a:accent3>
          <a:srgbClr val="C1AAAA"/>
        </a:accent3>
        <a:accent4>
          <a:srgbClr val="DCDCDC"/>
        </a:accent4>
        <a:accent5>
          <a:srgbClr val="FFB9AA"/>
        </a:accent5>
        <a:accent6>
          <a:srgbClr val="B04B36"/>
        </a:accent6>
        <a:hlink>
          <a:srgbClr val="FFFF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75863"/>
        </a:lt1>
        <a:dk2>
          <a:srgbClr val="DDDDDD"/>
        </a:dk2>
        <a:lt2>
          <a:srgbClr val="6D776E"/>
        </a:lt2>
        <a:accent1>
          <a:srgbClr val="0099CC"/>
        </a:accent1>
        <a:accent2>
          <a:srgbClr val="939EA9"/>
        </a:accent2>
        <a:accent3>
          <a:srgbClr val="B5B5B8"/>
        </a:accent3>
        <a:accent4>
          <a:srgbClr val="DCDCDC"/>
        </a:accent4>
        <a:accent5>
          <a:srgbClr val="AACAE2"/>
        </a:accent5>
        <a:accent6>
          <a:srgbClr val="838D97"/>
        </a:accent6>
        <a:hlink>
          <a:srgbClr val="FFCC00"/>
        </a:hlink>
        <a:folHlink>
          <a:srgbClr val="BD89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65E58"/>
        </a:lt1>
        <a:dk2>
          <a:srgbClr val="DDDDDD"/>
        </a:dk2>
        <a:lt2>
          <a:srgbClr val="A28A84"/>
        </a:lt2>
        <a:accent1>
          <a:srgbClr val="CC6600"/>
        </a:accent1>
        <a:accent2>
          <a:srgbClr val="CC9900"/>
        </a:accent2>
        <a:accent3>
          <a:srgbClr val="BDB6B5"/>
        </a:accent3>
        <a:accent4>
          <a:srgbClr val="DCDCDC"/>
        </a:accent4>
        <a:accent5>
          <a:srgbClr val="E2B9AA"/>
        </a:accent5>
        <a:accent6>
          <a:srgbClr val="B78900"/>
        </a:accent6>
        <a:hlink>
          <a:srgbClr val="FFCC00"/>
        </a:hlink>
        <a:folHlink>
          <a:srgbClr val="FFFFB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C5D9ED"/>
        </a:lt1>
        <a:dk2>
          <a:srgbClr val="000000"/>
        </a:dk2>
        <a:lt2>
          <a:srgbClr val="FFFFFF"/>
        </a:lt2>
        <a:accent1>
          <a:srgbClr val="F3F6FF"/>
        </a:accent1>
        <a:accent2>
          <a:srgbClr val="33CCCC"/>
        </a:accent2>
        <a:accent3>
          <a:srgbClr val="DEE9F4"/>
        </a:accent3>
        <a:accent4>
          <a:srgbClr val="000000"/>
        </a:accent4>
        <a:accent5>
          <a:srgbClr val="F8FAFF"/>
        </a:accent5>
        <a:accent6>
          <a:srgbClr val="2DB7B7"/>
        </a:accent6>
        <a:hlink>
          <a:srgbClr val="0000FF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AAAAC6"/>
        </a:lt1>
        <a:dk2>
          <a:srgbClr val="FFFFCC"/>
        </a:dk2>
        <a:lt2>
          <a:srgbClr val="FFFFFF"/>
        </a:lt2>
        <a:accent1>
          <a:srgbClr val="66667E"/>
        </a:accent1>
        <a:accent2>
          <a:srgbClr val="629157"/>
        </a:accent2>
        <a:accent3>
          <a:srgbClr val="D1D1DF"/>
        </a:accent3>
        <a:accent4>
          <a:srgbClr val="DCDCDC"/>
        </a:accent4>
        <a:accent5>
          <a:srgbClr val="B9B9C0"/>
        </a:accent5>
        <a:accent6>
          <a:srgbClr val="57824D"/>
        </a:accent6>
        <a:hlink>
          <a:srgbClr val="6600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3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4_Orbit">
  <a:themeElements>
    <a:clrScheme name="">
      <a:dk1>
        <a:srgbClr val="FFFFFF"/>
      </a:dk1>
      <a:lt1>
        <a:srgbClr val="000000"/>
      </a:lt1>
      <a:dk2>
        <a:srgbClr val="B2B2B2"/>
      </a:dk2>
      <a:lt2>
        <a:srgbClr val="010199"/>
      </a:lt2>
      <a:accent1>
        <a:srgbClr val="3399FF"/>
      </a:accent1>
      <a:accent2>
        <a:srgbClr val="666699"/>
      </a:accent2>
      <a:accent3>
        <a:srgbClr val="AAAAAA"/>
      </a:accent3>
      <a:accent4>
        <a:srgbClr val="DCDCDC"/>
      </a:accent4>
      <a:accent5>
        <a:srgbClr val="ADCAFF"/>
      </a:accent5>
      <a:accent6>
        <a:srgbClr val="5B5B89"/>
      </a:accent6>
      <a:hlink>
        <a:srgbClr val="FFFFCC"/>
      </a:hlink>
      <a:folHlink>
        <a:srgbClr val="FFCC66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000000"/>
        </a:lt1>
        <a:dk2>
          <a:srgbClr val="B2B2B2"/>
        </a:dk2>
        <a:lt2>
          <a:srgbClr val="010199"/>
        </a:lt2>
        <a:accent1>
          <a:srgbClr val="3399FF"/>
        </a:accent1>
        <a:accent2>
          <a:srgbClr val="666699"/>
        </a:accent2>
        <a:accent3>
          <a:srgbClr val="AAAAAA"/>
        </a:accent3>
        <a:accent4>
          <a:srgbClr val="DCDCDC"/>
        </a:accent4>
        <a:accent5>
          <a:srgbClr val="ADCAFF"/>
        </a:accent5>
        <a:accent6>
          <a:srgbClr val="5B5B89"/>
        </a:accent6>
        <a:hlink>
          <a:srgbClr val="FFFF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3300"/>
        </a:lt1>
        <a:dk2>
          <a:srgbClr val="C0C0C0"/>
        </a:dk2>
        <a:lt2>
          <a:srgbClr val="008000"/>
        </a:lt2>
        <a:accent1>
          <a:srgbClr val="99CC00"/>
        </a:accent1>
        <a:accent2>
          <a:srgbClr val="527C3A"/>
        </a:accent2>
        <a:accent3>
          <a:srgbClr val="AAADAA"/>
        </a:accent3>
        <a:accent4>
          <a:srgbClr val="DCDCDC"/>
        </a:accent4>
        <a:accent5>
          <a:srgbClr val="CAE2AA"/>
        </a:accent5>
        <a:accent6>
          <a:srgbClr val="496F33"/>
        </a:accent6>
        <a:hlink>
          <a:srgbClr val="33CC33"/>
        </a:hlink>
        <a:folHlink>
          <a:srgbClr val="C1FF8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9FBFFF"/>
        </a:dk2>
        <a:lt2>
          <a:srgbClr val="000066"/>
        </a:lt2>
        <a:accent1>
          <a:srgbClr val="0099CC"/>
        </a:accent1>
        <a:accent2>
          <a:srgbClr val="00CC66"/>
        </a:accent2>
        <a:accent3>
          <a:srgbClr val="AAAACA"/>
        </a:accent3>
        <a:accent4>
          <a:srgbClr val="DCDCDC"/>
        </a:accent4>
        <a:accent5>
          <a:srgbClr val="AACAE2"/>
        </a:accent5>
        <a:accent6>
          <a:srgbClr val="00B75B"/>
        </a:accent6>
        <a:hlink>
          <a:srgbClr val="00FFFF"/>
        </a:hlink>
        <a:folHlink>
          <a:srgbClr val="CDE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6666"/>
        </a:lt1>
        <a:dk2>
          <a:srgbClr val="FFFF99"/>
        </a:dk2>
        <a:lt2>
          <a:srgbClr val="00ACA8"/>
        </a:lt2>
        <a:accent1>
          <a:srgbClr val="0099CC"/>
        </a:accent1>
        <a:accent2>
          <a:srgbClr val="6D6FC7"/>
        </a:accent2>
        <a:accent3>
          <a:srgbClr val="AAB9B9"/>
        </a:accent3>
        <a:accent4>
          <a:srgbClr val="DCDCDC"/>
        </a:accent4>
        <a:accent5>
          <a:srgbClr val="AACAE2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FFFF99"/>
        </a:dk2>
        <a:lt2>
          <a:srgbClr val="BA0023"/>
        </a:lt2>
        <a:accent1>
          <a:srgbClr val="FF6600"/>
        </a:accent1>
        <a:accent2>
          <a:srgbClr val="C5543D"/>
        </a:accent2>
        <a:accent3>
          <a:srgbClr val="C1AAAA"/>
        </a:accent3>
        <a:accent4>
          <a:srgbClr val="DCDCDC"/>
        </a:accent4>
        <a:accent5>
          <a:srgbClr val="FFB9AA"/>
        </a:accent5>
        <a:accent6>
          <a:srgbClr val="B04B36"/>
        </a:accent6>
        <a:hlink>
          <a:srgbClr val="FFFF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75863"/>
        </a:lt1>
        <a:dk2>
          <a:srgbClr val="DDDDDD"/>
        </a:dk2>
        <a:lt2>
          <a:srgbClr val="6D776E"/>
        </a:lt2>
        <a:accent1>
          <a:srgbClr val="0099CC"/>
        </a:accent1>
        <a:accent2>
          <a:srgbClr val="939EA9"/>
        </a:accent2>
        <a:accent3>
          <a:srgbClr val="B5B5B8"/>
        </a:accent3>
        <a:accent4>
          <a:srgbClr val="DCDCDC"/>
        </a:accent4>
        <a:accent5>
          <a:srgbClr val="AACAE2"/>
        </a:accent5>
        <a:accent6>
          <a:srgbClr val="838D97"/>
        </a:accent6>
        <a:hlink>
          <a:srgbClr val="FFCC00"/>
        </a:hlink>
        <a:folHlink>
          <a:srgbClr val="BD89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65E58"/>
        </a:lt1>
        <a:dk2>
          <a:srgbClr val="DDDDDD"/>
        </a:dk2>
        <a:lt2>
          <a:srgbClr val="A28A84"/>
        </a:lt2>
        <a:accent1>
          <a:srgbClr val="CC6600"/>
        </a:accent1>
        <a:accent2>
          <a:srgbClr val="CC9900"/>
        </a:accent2>
        <a:accent3>
          <a:srgbClr val="BDB6B5"/>
        </a:accent3>
        <a:accent4>
          <a:srgbClr val="DCDCDC"/>
        </a:accent4>
        <a:accent5>
          <a:srgbClr val="E2B9AA"/>
        </a:accent5>
        <a:accent6>
          <a:srgbClr val="B78900"/>
        </a:accent6>
        <a:hlink>
          <a:srgbClr val="FFCC00"/>
        </a:hlink>
        <a:folHlink>
          <a:srgbClr val="FFFFB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C5D9ED"/>
        </a:lt1>
        <a:dk2>
          <a:srgbClr val="000000"/>
        </a:dk2>
        <a:lt2>
          <a:srgbClr val="FFFFFF"/>
        </a:lt2>
        <a:accent1>
          <a:srgbClr val="F3F6FF"/>
        </a:accent1>
        <a:accent2>
          <a:srgbClr val="33CCCC"/>
        </a:accent2>
        <a:accent3>
          <a:srgbClr val="DEE9F4"/>
        </a:accent3>
        <a:accent4>
          <a:srgbClr val="000000"/>
        </a:accent4>
        <a:accent5>
          <a:srgbClr val="F8FAFF"/>
        </a:accent5>
        <a:accent6>
          <a:srgbClr val="2DB7B7"/>
        </a:accent6>
        <a:hlink>
          <a:srgbClr val="0000FF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AAAAC6"/>
        </a:lt1>
        <a:dk2>
          <a:srgbClr val="FFFFCC"/>
        </a:dk2>
        <a:lt2>
          <a:srgbClr val="FFFFFF"/>
        </a:lt2>
        <a:accent1>
          <a:srgbClr val="66667E"/>
        </a:accent1>
        <a:accent2>
          <a:srgbClr val="629157"/>
        </a:accent2>
        <a:accent3>
          <a:srgbClr val="D1D1DF"/>
        </a:accent3>
        <a:accent4>
          <a:srgbClr val="DCDCDC"/>
        </a:accent4>
        <a:accent5>
          <a:srgbClr val="B9B9C0"/>
        </a:accent5>
        <a:accent6>
          <a:srgbClr val="57824D"/>
        </a:accent6>
        <a:hlink>
          <a:srgbClr val="6600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3_Orbit">
  <a:themeElements>
    <a:clrScheme name="">
      <a:dk1>
        <a:srgbClr val="FFFFFF"/>
      </a:dk1>
      <a:lt1>
        <a:srgbClr val="000000"/>
      </a:lt1>
      <a:dk2>
        <a:srgbClr val="B2B2B2"/>
      </a:dk2>
      <a:lt2>
        <a:srgbClr val="010199"/>
      </a:lt2>
      <a:accent1>
        <a:srgbClr val="3399FF"/>
      </a:accent1>
      <a:accent2>
        <a:srgbClr val="666699"/>
      </a:accent2>
      <a:accent3>
        <a:srgbClr val="AAAAAA"/>
      </a:accent3>
      <a:accent4>
        <a:srgbClr val="DCDCDC"/>
      </a:accent4>
      <a:accent5>
        <a:srgbClr val="ADCAFF"/>
      </a:accent5>
      <a:accent6>
        <a:srgbClr val="5B5B89"/>
      </a:accent6>
      <a:hlink>
        <a:srgbClr val="FFFFCC"/>
      </a:hlink>
      <a:folHlink>
        <a:srgbClr val="FFCC66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000000"/>
        </a:lt1>
        <a:dk2>
          <a:srgbClr val="B2B2B2"/>
        </a:dk2>
        <a:lt2>
          <a:srgbClr val="010199"/>
        </a:lt2>
        <a:accent1>
          <a:srgbClr val="3399FF"/>
        </a:accent1>
        <a:accent2>
          <a:srgbClr val="666699"/>
        </a:accent2>
        <a:accent3>
          <a:srgbClr val="AAAAAA"/>
        </a:accent3>
        <a:accent4>
          <a:srgbClr val="DCDCDC"/>
        </a:accent4>
        <a:accent5>
          <a:srgbClr val="ADCAFF"/>
        </a:accent5>
        <a:accent6>
          <a:srgbClr val="5B5B89"/>
        </a:accent6>
        <a:hlink>
          <a:srgbClr val="FFFF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3300"/>
        </a:lt1>
        <a:dk2>
          <a:srgbClr val="C0C0C0"/>
        </a:dk2>
        <a:lt2>
          <a:srgbClr val="008000"/>
        </a:lt2>
        <a:accent1>
          <a:srgbClr val="99CC00"/>
        </a:accent1>
        <a:accent2>
          <a:srgbClr val="527C3A"/>
        </a:accent2>
        <a:accent3>
          <a:srgbClr val="AAADAA"/>
        </a:accent3>
        <a:accent4>
          <a:srgbClr val="DCDCDC"/>
        </a:accent4>
        <a:accent5>
          <a:srgbClr val="CAE2AA"/>
        </a:accent5>
        <a:accent6>
          <a:srgbClr val="496F33"/>
        </a:accent6>
        <a:hlink>
          <a:srgbClr val="33CC33"/>
        </a:hlink>
        <a:folHlink>
          <a:srgbClr val="C1FF8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9FBFFF"/>
        </a:dk2>
        <a:lt2>
          <a:srgbClr val="000066"/>
        </a:lt2>
        <a:accent1>
          <a:srgbClr val="0099CC"/>
        </a:accent1>
        <a:accent2>
          <a:srgbClr val="00CC66"/>
        </a:accent2>
        <a:accent3>
          <a:srgbClr val="AAAACA"/>
        </a:accent3>
        <a:accent4>
          <a:srgbClr val="DCDCDC"/>
        </a:accent4>
        <a:accent5>
          <a:srgbClr val="AACAE2"/>
        </a:accent5>
        <a:accent6>
          <a:srgbClr val="00B75B"/>
        </a:accent6>
        <a:hlink>
          <a:srgbClr val="00FFFF"/>
        </a:hlink>
        <a:folHlink>
          <a:srgbClr val="CDE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6666"/>
        </a:lt1>
        <a:dk2>
          <a:srgbClr val="FFFF99"/>
        </a:dk2>
        <a:lt2>
          <a:srgbClr val="00ACA8"/>
        </a:lt2>
        <a:accent1>
          <a:srgbClr val="0099CC"/>
        </a:accent1>
        <a:accent2>
          <a:srgbClr val="6D6FC7"/>
        </a:accent2>
        <a:accent3>
          <a:srgbClr val="AAB9B9"/>
        </a:accent3>
        <a:accent4>
          <a:srgbClr val="DCDCDC"/>
        </a:accent4>
        <a:accent5>
          <a:srgbClr val="AACAE2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FFFF99"/>
        </a:dk2>
        <a:lt2>
          <a:srgbClr val="BA0023"/>
        </a:lt2>
        <a:accent1>
          <a:srgbClr val="FF6600"/>
        </a:accent1>
        <a:accent2>
          <a:srgbClr val="C5543D"/>
        </a:accent2>
        <a:accent3>
          <a:srgbClr val="C1AAAA"/>
        </a:accent3>
        <a:accent4>
          <a:srgbClr val="DCDCDC"/>
        </a:accent4>
        <a:accent5>
          <a:srgbClr val="FFB9AA"/>
        </a:accent5>
        <a:accent6>
          <a:srgbClr val="B04B36"/>
        </a:accent6>
        <a:hlink>
          <a:srgbClr val="FFFF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75863"/>
        </a:lt1>
        <a:dk2>
          <a:srgbClr val="DDDDDD"/>
        </a:dk2>
        <a:lt2>
          <a:srgbClr val="6D776E"/>
        </a:lt2>
        <a:accent1>
          <a:srgbClr val="0099CC"/>
        </a:accent1>
        <a:accent2>
          <a:srgbClr val="939EA9"/>
        </a:accent2>
        <a:accent3>
          <a:srgbClr val="B5B5B8"/>
        </a:accent3>
        <a:accent4>
          <a:srgbClr val="DCDCDC"/>
        </a:accent4>
        <a:accent5>
          <a:srgbClr val="AACAE2"/>
        </a:accent5>
        <a:accent6>
          <a:srgbClr val="838D97"/>
        </a:accent6>
        <a:hlink>
          <a:srgbClr val="FFCC00"/>
        </a:hlink>
        <a:folHlink>
          <a:srgbClr val="BD89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65E58"/>
        </a:lt1>
        <a:dk2>
          <a:srgbClr val="DDDDDD"/>
        </a:dk2>
        <a:lt2>
          <a:srgbClr val="A28A84"/>
        </a:lt2>
        <a:accent1>
          <a:srgbClr val="CC6600"/>
        </a:accent1>
        <a:accent2>
          <a:srgbClr val="CC9900"/>
        </a:accent2>
        <a:accent3>
          <a:srgbClr val="BDB6B5"/>
        </a:accent3>
        <a:accent4>
          <a:srgbClr val="DCDCDC"/>
        </a:accent4>
        <a:accent5>
          <a:srgbClr val="E2B9AA"/>
        </a:accent5>
        <a:accent6>
          <a:srgbClr val="B78900"/>
        </a:accent6>
        <a:hlink>
          <a:srgbClr val="FFCC00"/>
        </a:hlink>
        <a:folHlink>
          <a:srgbClr val="FFFFB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C5D9ED"/>
        </a:lt1>
        <a:dk2>
          <a:srgbClr val="000000"/>
        </a:dk2>
        <a:lt2>
          <a:srgbClr val="FFFFFF"/>
        </a:lt2>
        <a:accent1>
          <a:srgbClr val="F3F6FF"/>
        </a:accent1>
        <a:accent2>
          <a:srgbClr val="33CCCC"/>
        </a:accent2>
        <a:accent3>
          <a:srgbClr val="DEE9F4"/>
        </a:accent3>
        <a:accent4>
          <a:srgbClr val="000000"/>
        </a:accent4>
        <a:accent5>
          <a:srgbClr val="F8FAFF"/>
        </a:accent5>
        <a:accent6>
          <a:srgbClr val="2DB7B7"/>
        </a:accent6>
        <a:hlink>
          <a:srgbClr val="0000FF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AAAAC6"/>
        </a:lt1>
        <a:dk2>
          <a:srgbClr val="FFFFCC"/>
        </a:dk2>
        <a:lt2>
          <a:srgbClr val="FFFFFF"/>
        </a:lt2>
        <a:accent1>
          <a:srgbClr val="66667E"/>
        </a:accent1>
        <a:accent2>
          <a:srgbClr val="629157"/>
        </a:accent2>
        <a:accent3>
          <a:srgbClr val="D1D1DF"/>
        </a:accent3>
        <a:accent4>
          <a:srgbClr val="DCDCDC"/>
        </a:accent4>
        <a:accent5>
          <a:srgbClr val="B9B9C0"/>
        </a:accent5>
        <a:accent6>
          <a:srgbClr val="57824D"/>
        </a:accent6>
        <a:hlink>
          <a:srgbClr val="6600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Orbit</Template>
  <TotalTime>1</TotalTime>
  <Words>12518</Words>
  <Application>Microsoft Office PowerPoint</Application>
  <PresentationFormat>全屏显示(4:3)</PresentationFormat>
  <Paragraphs>570</Paragraphs>
  <Slides>96</Slides>
  <Notes>21</Notes>
  <HiddenSlides>0</HiddenSlides>
  <MMClips>0</MMClips>
  <ScaleCrop>false</ScaleCrop>
  <HeadingPairs>
    <vt:vector size="4" baseType="variant">
      <vt:variant>
        <vt:lpstr>主题</vt:lpstr>
      </vt:variant>
      <vt:variant>
        <vt:i4>8</vt:i4>
      </vt:variant>
      <vt:variant>
        <vt:lpstr>幻灯片标题</vt:lpstr>
      </vt:variant>
      <vt:variant>
        <vt:i4>96</vt:i4>
      </vt:variant>
    </vt:vector>
  </HeadingPairs>
  <TitlesOfParts>
    <vt:vector size="104" baseType="lpstr">
      <vt:lpstr>Orbit</vt:lpstr>
      <vt:lpstr>Fireworks</vt:lpstr>
      <vt:lpstr>1_Orbit</vt:lpstr>
      <vt:lpstr>2_默认设计模板</vt:lpstr>
      <vt:lpstr>2_Orbit</vt:lpstr>
      <vt:lpstr>3_默认设计模板</vt:lpstr>
      <vt:lpstr>4_Orbit</vt:lpstr>
      <vt:lpstr>3_Orbit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  <vt:lpstr>幻灯片 82</vt:lpstr>
      <vt:lpstr>幻灯片 83</vt:lpstr>
      <vt:lpstr>幻灯片 84</vt:lpstr>
      <vt:lpstr>幻灯片 85</vt:lpstr>
      <vt:lpstr>幻灯片 86</vt:lpstr>
      <vt:lpstr>幻灯片 87</vt:lpstr>
      <vt:lpstr>幻灯片 88</vt:lpstr>
      <vt:lpstr>幻灯片 89</vt:lpstr>
      <vt:lpstr>幻灯片 90</vt:lpstr>
      <vt:lpstr>幻灯片 91</vt:lpstr>
      <vt:lpstr>幻灯片 92</vt:lpstr>
      <vt:lpstr>幻灯片 93</vt:lpstr>
      <vt:lpstr>幻灯片 94</vt:lpstr>
      <vt:lpstr>幻灯片 95</vt:lpstr>
      <vt:lpstr>幻灯片 96</vt:lpstr>
    </vt:vector>
  </TitlesOfParts>
  <Company>湖南师大附中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lxb</dc:creator>
  <cp:lastModifiedBy>Administrator</cp:lastModifiedBy>
  <cp:revision>3197</cp:revision>
  <dcterms:created xsi:type="dcterms:W3CDTF">2007-10-15T14:07:00Z</dcterms:created>
  <dcterms:modified xsi:type="dcterms:W3CDTF">2019-02-24T08:16:36Z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2052-11.1.0.8496</vt:lpwstr>
  </property>
</Properties>
</file>