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9" r:id="rId3"/>
    <p:sldId id="270" r:id="rId4"/>
    <p:sldId id="260" r:id="rId5"/>
    <p:sldId id="261" r:id="rId6"/>
    <p:sldId id="264" r:id="rId7"/>
    <p:sldId id="265" r:id="rId8"/>
    <p:sldId id="266" r:id="rId9"/>
    <p:sldId id="268" r:id="rId10"/>
    <p:sldId id="274" r:id="rId11"/>
    <p:sldId id="262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05" autoAdjust="0"/>
    <p:restoredTop sz="94620" autoAdjust="0"/>
  </p:normalViewPr>
  <p:slideViewPr>
    <p:cSldViewPr>
      <p:cViewPr varScale="1">
        <p:scale>
          <a:sx n="82" d="100"/>
          <a:sy n="82" d="100"/>
        </p:scale>
        <p:origin x="-918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4000"/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6446;&#30333;&#65292;&#35838;&#20214;\as_baofeng.avi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4800" b="1" dirty="0" smtClean="0"/>
              <a:t>  </a:t>
            </a:r>
            <a:endParaRPr lang="en-US" altLang="zh-CN" sz="4800" b="1" dirty="0" smtClean="0"/>
          </a:p>
          <a:p>
            <a:pPr algn="ctr">
              <a:buNone/>
            </a:pPr>
            <a:r>
              <a:rPr lang="zh-CN" altLang="en-US" sz="4800" b="1" dirty="0" smtClean="0"/>
              <a:t> 宣州谢朓楼饯别校书叔云</a:t>
            </a:r>
            <a:endParaRPr lang="zh-CN" altLang="en-US" sz="4800" dirty="0"/>
          </a:p>
        </p:txBody>
      </p:sp>
      <p:sp>
        <p:nvSpPr>
          <p:cNvPr id="5" name="矩形 4"/>
          <p:cNvSpPr/>
          <p:nvPr/>
        </p:nvSpPr>
        <p:spPr>
          <a:xfrm>
            <a:off x="6215074" y="371475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作者：李白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C0000"/>
                </a:solidFill>
                <a:ea typeface="华文新魏" pitchFamily="2" charset="-122"/>
              </a:rPr>
              <a:t>诵诗品情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这是一首抒情诗，以抒发人生不得志的烦忧愁情为感情基调。诗人内心感情经历了骤升骤降的四次剧变：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⑴↘惆怅烦忧；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⑵↗豪情逸兴；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⑶↘愁苦加重；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⑷↗超脱苦闷。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7469" y="0"/>
            <a:ext cx="9151469" cy="6863601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as_baofe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思考与作业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</a:p>
          <a:p>
            <a:pPr>
              <a:buFont typeface="Wingdings" pitchFamily="2" charset="2"/>
              <a:buNone/>
            </a:pPr>
            <a:endParaRPr lang="en-US" altLang="zh-CN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       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、背诵并默写全诗。</a:t>
            </a:r>
          </a:p>
          <a:p>
            <a:pPr>
              <a:buFont typeface="Wingdings" pitchFamily="2" charset="2"/>
              <a:buNone/>
            </a:pP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       2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、分析该诗中的感情起伏变化。</a:t>
            </a:r>
          </a:p>
          <a:p>
            <a:pPr>
              <a:buFont typeface="Wingdings" pitchFamily="2" charset="2"/>
              <a:buNone/>
            </a:pP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9900"/>
                </a:solidFill>
                <a:ea typeface="黑体" pitchFamily="49" charset="-122"/>
              </a:rPr>
              <a:t>江南四大名楼</a:t>
            </a:r>
            <a:endParaRPr lang="zh-CN" altLang="en-US" dirty="0">
              <a:solidFill>
                <a:srgbClr val="FF9900"/>
              </a:solidFill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8573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000628" y="5929330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楷体" pitchFamily="49" charset="-122"/>
                <a:cs typeface="+mj-cs"/>
              </a:rPr>
              <a:t>安徽宣州谢朓楼</a:t>
            </a:r>
            <a:endParaRPr kumimoji="0" lang="zh-CN" altLang="en-US" sz="3200" b="1" u="none" strike="noStrike" kern="1200" cap="none" spc="0" normalizeH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楷体" pitchFamily="49" charset="-122"/>
              <a:cs typeface="+mj-cs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285720" y="3286124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1" u="none" strike="noStrike" kern="1200" cap="none" spc="0" normalizeH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楷体" pitchFamily="49" charset="-122"/>
              <a:cs typeface="+mj-cs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357158" y="2643182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江西滕王阁 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4929190" y="2786058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湖南岳阳楼   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1" u="none" strike="noStrike" kern="1200" cap="none" spc="0" normalizeH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楷体" pitchFamily="49" charset="-122"/>
              <a:cs typeface="+mj-cs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28596" y="6072206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武汉黄鹤楼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3600" dirty="0" smtClean="0"/>
              <a:t> </a:t>
            </a:r>
            <a:endParaRPr lang="en-US" altLang="zh-CN" sz="3600" dirty="0" smtClean="0"/>
          </a:p>
        </p:txBody>
      </p:sp>
      <p:pic>
        <p:nvPicPr>
          <p:cNvPr id="15" name="图片 14" descr="u=2837682447,2717702550&amp;fm=0&amp;gp=0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9" y="3500438"/>
            <a:ext cx="2143140" cy="2500330"/>
          </a:xfrm>
          <a:prstGeom prst="rect">
            <a:avLst/>
          </a:prstGeom>
        </p:spPr>
      </p:pic>
      <p:pic>
        <p:nvPicPr>
          <p:cNvPr id="17" name="图片 16" descr="te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928670"/>
            <a:ext cx="2500330" cy="1927338"/>
          </a:xfrm>
          <a:prstGeom prst="rect">
            <a:avLst/>
          </a:prstGeom>
        </p:spPr>
      </p:pic>
      <p:pic>
        <p:nvPicPr>
          <p:cNvPr id="18" name="图片 17" descr="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05422" y="1000107"/>
            <a:ext cx="2452726" cy="1839545"/>
          </a:xfrm>
          <a:prstGeom prst="rect">
            <a:avLst/>
          </a:prstGeom>
        </p:spPr>
      </p:pic>
      <p:pic>
        <p:nvPicPr>
          <p:cNvPr id="19" name="图片 18" descr="b00cfaa305b6b768d029b224872e42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571876"/>
            <a:ext cx="1928826" cy="2571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写作背景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>
                <a:latin typeface="+mn-ea"/>
              </a:rPr>
              <a:t>  753</a:t>
            </a:r>
            <a:r>
              <a:rPr lang="zh-CN" altLang="en-US" sz="2800" dirty="0" smtClean="0">
                <a:latin typeface="+mn-ea"/>
              </a:rPr>
              <a:t>年（天宝十二年）的秋天</a:t>
            </a:r>
            <a:r>
              <a:rPr lang="zh-CN" altLang="en-US" sz="2800" dirty="0" smtClean="0"/>
              <a:t>李白在宣城期间饯别秘书省校书郎李云之作。谢朓楼，系南齐著名诗人谢朓任宣城太守时所创建，又称北楼、谢公楼。诗题一作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陪侍御叔华登楼歌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宣州谢朓楼饯别校书叔云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00166" y="2285992"/>
            <a:ext cx="7143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弃我去者，昨日之日不可留；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乱我心者，今日之日多烦忧。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长风万里送秋雁，对此可以酣高楼。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蓬莱文章建安骨，中间小谢又清发。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俱怀逸兴壮思飞，欲上青天览明月。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抽刀断水水更流，举杯销愁愁更愁。 </a:t>
            </a: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人生在世不称意，明朝散发弄扁舟。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7950" y="15716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作者：李白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7290" y="3714752"/>
            <a:ext cx="8229600" cy="4525963"/>
          </a:xfrm>
        </p:spPr>
        <p:txBody>
          <a:bodyPr/>
          <a:lstStyle/>
          <a:p>
            <a:pPr lvl="0"/>
            <a:endParaRPr lang="zh-CN" altLang="en-US" sz="2800" dirty="0" smtClean="0">
              <a:solidFill>
                <a:prstClr val="black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开篇诗人直抒郁结，道出心中烦愁。</a:t>
            </a:r>
            <a:endParaRPr lang="zh-CN" altLang="en-US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728" y="1571612"/>
            <a:ext cx="6643718" cy="1971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弃我去者，昨日之日不可留；</a:t>
            </a:r>
            <a:endParaRPr lang="en-US" altLang="zh-CN" sz="407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7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乱我心者，今日之日多烦忧。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928934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长风万里送秋雁，对此可以酣高楼。</a:t>
            </a:r>
            <a:endParaRPr lang="en-US" altLang="zh-CN" sz="407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    </a:t>
            </a:r>
          </a:p>
          <a:p>
            <a:pPr>
              <a:buNone/>
            </a:pPr>
            <a:endParaRPr lang="zh-CN" altLang="en-US" sz="2800" dirty="0" smtClean="0">
              <a:latin typeface="仿宋" pitchFamily="49" charset="-122"/>
              <a:ea typeface="仿宋" pitchFamily="49" charset="-122"/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一“送”，一“酣”点出了饯别的主题。秋空送雁、对酣高楼</a:t>
            </a:r>
            <a:r>
              <a:rPr lang="zh-CN" altLang="en-US" dirty="0" smtClean="0">
                <a:solidFill>
                  <a:srgbClr val="FF0000"/>
                </a:solidFill>
                <a:ea typeface="宋体" pitchFamily="2" charset="-122"/>
              </a:rPr>
              <a:t>显示诗人的豁达与豪放</a:t>
            </a:r>
            <a:r>
              <a:rPr lang="zh-CN" altLang="en-US" b="1" dirty="0" smtClean="0">
                <a:solidFill>
                  <a:srgbClr val="FF6600"/>
                </a:solidFill>
                <a:ea typeface="楷体_GB2312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1214422"/>
            <a:ext cx="8072494" cy="1971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蓬莱文章建安骨，中间小谢又清发。</a:t>
            </a:r>
            <a:endParaRPr lang="en-US" altLang="zh-CN" sz="407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俱怀逸兴壮思飞，欲上青天览明月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928662" y="4714884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赞美对方，以小谢自喻，说明自己</a:t>
            </a:r>
            <a:r>
              <a:rPr lang="zh-CN" altLang="en-US" sz="2800" dirty="0" smtClean="0">
                <a:solidFill>
                  <a:srgbClr val="FF0000"/>
                </a:solidFill>
              </a:rPr>
              <a:t>的，</a:t>
            </a:r>
            <a:r>
              <a:rPr lang="zh-CN" altLang="en-US" sz="2800" dirty="0" smtClean="0">
                <a:solidFill>
                  <a:srgbClr val="FF0000"/>
                </a:solidFill>
              </a:rPr>
              <a:t>壮思飞，览明月则</a:t>
            </a:r>
            <a:r>
              <a:rPr lang="zh-CN" altLang="en-US" sz="2800" dirty="0" smtClean="0">
                <a:solidFill>
                  <a:srgbClr val="FF0000"/>
                </a:solidFill>
                <a:ea typeface="楷体_GB2312" pitchFamily="49" charset="-122"/>
              </a:rPr>
              <a:t>进一步渲染主客双方</a:t>
            </a:r>
            <a:r>
              <a:rPr lang="zh-CN" altLang="en-US" sz="2800" dirty="0" smtClean="0">
                <a:solidFill>
                  <a:srgbClr val="FF0000"/>
                </a:solidFill>
                <a:ea typeface="楷体_GB2312" pitchFamily="49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ea typeface="楷体_GB2312" pitchFamily="49" charset="-122"/>
              </a:rPr>
              <a:t>豪</a:t>
            </a:r>
            <a:r>
              <a:rPr lang="zh-CN" altLang="en-US" sz="2800" dirty="0" smtClean="0">
                <a:solidFill>
                  <a:srgbClr val="FF0000"/>
                </a:solidFill>
                <a:ea typeface="楷体_GB2312" pitchFamily="49" charset="-122"/>
              </a:rPr>
              <a:t>情逸兴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8596" y="2214554"/>
            <a:ext cx="8429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70" b="1" dirty="0" smtClean="0">
                <a:latin typeface="楷体" pitchFamily="49" charset="-122"/>
                <a:ea typeface="楷体" pitchFamily="49" charset="-122"/>
              </a:rPr>
              <a:t>抽刀断水水更流，举杯销愁愁更愁。</a:t>
            </a:r>
            <a:endParaRPr lang="en-US" altLang="zh-CN" sz="407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1857356" y="3643314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作者想到现实内心更加苦闷，愁绪难以排解。</a:t>
            </a:r>
            <a:endParaRPr lang="en-US" altLang="zh-CN" sz="2800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人生在世不称意，明朝散发弄扁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舟。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429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诗人愁绪难排，在世不称意，于是决定归隐江湖，展示出作者道家特别是庄子那种遗世独立的思想，即“出世”追求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自由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644</Words>
  <Application>Microsoft Office PowerPoint</Application>
  <PresentationFormat>全屏显示(4:3)</PresentationFormat>
  <Paragraphs>51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江南四大名楼</vt:lpstr>
      <vt:lpstr>写作背景</vt:lpstr>
      <vt:lpstr>宣州谢朓楼饯别校书叔云</vt:lpstr>
      <vt:lpstr>幻灯片 5</vt:lpstr>
      <vt:lpstr>幻灯片 6</vt:lpstr>
      <vt:lpstr>幻灯片 7</vt:lpstr>
      <vt:lpstr>幻灯片 8</vt:lpstr>
      <vt:lpstr>人生在世不称意，明朝散发弄扁舟。</vt:lpstr>
      <vt:lpstr>诵诗品情 </vt:lpstr>
      <vt:lpstr>幻灯片 11</vt:lpstr>
      <vt:lpstr>思考与作业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helloworld</cp:lastModifiedBy>
  <cp:revision>80</cp:revision>
  <dcterms:created xsi:type="dcterms:W3CDTF">2011-10-29T12:50:59Z</dcterms:created>
  <dcterms:modified xsi:type="dcterms:W3CDTF">2011-10-30T15:53:55Z</dcterms:modified>
</cp:coreProperties>
</file>