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59" r:id="rId3"/>
    <p:sldId id="257" r:id="rId4"/>
    <p:sldId id="258" r:id="rId5"/>
    <p:sldId id="263" r:id="rId6"/>
    <p:sldId id="264" r:id="rId7"/>
    <p:sldId id="265" r:id="rId8"/>
    <p:sldId id="266" r:id="rId9"/>
    <p:sldId id="267" r:id="rId10"/>
    <p:sldId id="279" r:id="rId11"/>
    <p:sldId id="268" r:id="rId12"/>
    <p:sldId id="269" r:id="rId13"/>
    <p:sldId id="270" r:id="rId14"/>
    <p:sldId id="271" r:id="rId15"/>
    <p:sldId id="272" r:id="rId16"/>
    <p:sldId id="280" r:id="rId17"/>
    <p:sldId id="273" r:id="rId18"/>
    <p:sldId id="844" r:id="rId19"/>
    <p:sldId id="274" r:id="rId20"/>
    <p:sldId id="275" r:id="rId21"/>
    <p:sldId id="276" r:id="rId22"/>
    <p:sldId id="277" r:id="rId23"/>
    <p:sldId id="278" r:id="rId24"/>
    <p:sldId id="407" r:id="rId25"/>
    <p:sldId id="282" r:id="rId26"/>
    <p:sldId id="281" r:id="rId27"/>
    <p:sldId id="283" r:id="rId28"/>
    <p:sldId id="406" r:id="rId29"/>
    <p:sldId id="843" r:id="rId30"/>
    <p:sldId id="40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43" y="2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562A13-546F-4D40-B27D-587833284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DD1B0-7EEA-4EF9-AA7E-EA0F44F7CC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设计意图：总结本文内容、特色、主题、情感。</a:t>
            </a:r>
            <a:endParaRPr lang="zh-CN" altLang="en-US"/>
          </a:p>
          <a:p>
            <a:r>
              <a:rPr lang="zh-CN" altLang="en-US"/>
              <a:t>操作建议：学生齐读。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file:///D:\qq&#25991;&#20214;\712321467\Image\C2C\Image2\%7b75232B38-A165-1FB7-499C-2E1C792CACB5%7d.png" TargetMode="External"/><Relationship Id="rId21" Type="http://schemas.openxmlformats.org/officeDocument/2006/relationships/image" Target="../media/image2.png"/><Relationship Id="rId20" Type="http://schemas.openxmlformats.org/officeDocument/2006/relationships/tags" Target="../tags/tag6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3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>
            <a:alphaModFix amt="9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r:link="rId2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8.xml"/><Relationship Id="rId5" Type="http://schemas.openxmlformats.org/officeDocument/2006/relationships/image" Target="../media/image4.png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33.xml"/><Relationship Id="rId5" Type="http://schemas.openxmlformats.org/officeDocument/2006/relationships/image" Target="../media/image9.png"/><Relationship Id="rId4" Type="http://schemas.openxmlformats.org/officeDocument/2006/relationships/tags" Target="../tags/tag132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image" Target="../media/image10.jpeg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image" Target="../media/image4.png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image" Target="../media/image4.png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1.xml"/><Relationship Id="rId13" Type="http://schemas.openxmlformats.org/officeDocument/2006/relationships/tags" Target="../tags/tag150.xml"/><Relationship Id="rId12" Type="http://schemas.openxmlformats.org/officeDocument/2006/relationships/tags" Target="../tags/tag149.xml"/><Relationship Id="rId11" Type="http://schemas.openxmlformats.org/officeDocument/2006/relationships/tags" Target="../tags/tag148.xml"/><Relationship Id="rId10" Type="http://schemas.openxmlformats.org/officeDocument/2006/relationships/tags" Target="../tags/tag14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4.png"/><Relationship Id="rId13" Type="http://schemas.openxmlformats.org/officeDocument/2006/relationships/tags" Target="../tags/tag163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image" Target="../media/image4.png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2.jpeg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image" Target="../media/image4.png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image" Target="../media/image4.png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image" Target="../media/image4.png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92.xml"/><Relationship Id="rId5" Type="http://schemas.openxmlformats.org/officeDocument/2006/relationships/image" Target="../media/image4.png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98.xml"/><Relationship Id="rId8" Type="http://schemas.openxmlformats.org/officeDocument/2006/relationships/tags" Target="../tags/tag197.xml"/><Relationship Id="rId7" Type="http://schemas.openxmlformats.org/officeDocument/2006/relationships/image" Target="../media/image4.png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tags" Target="../tags/tag194.xml"/><Relationship Id="rId3" Type="http://schemas.openxmlformats.org/officeDocument/2006/relationships/image" Target="../media/image13.jpeg"/><Relationship Id="rId2" Type="http://schemas.openxmlformats.org/officeDocument/2006/relationships/tags" Target="../tags/tag193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203.xml"/><Relationship Id="rId15" Type="http://schemas.openxmlformats.org/officeDocument/2006/relationships/image" Target="../media/image15.jpeg"/><Relationship Id="rId14" Type="http://schemas.openxmlformats.org/officeDocument/2006/relationships/tags" Target="../tags/tag202.xml"/><Relationship Id="rId13" Type="http://schemas.openxmlformats.org/officeDocument/2006/relationships/image" Target="../media/image14.jpeg"/><Relationship Id="rId12" Type="http://schemas.openxmlformats.org/officeDocument/2006/relationships/tags" Target="../tags/tag201.xml"/><Relationship Id="rId11" Type="http://schemas.openxmlformats.org/officeDocument/2006/relationships/tags" Target="../tags/tag200.xml"/><Relationship Id="rId10" Type="http://schemas.openxmlformats.org/officeDocument/2006/relationships/tags" Target="../tags/tag199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image" Target="../media/image4.png"/><Relationship Id="rId4" Type="http://schemas.openxmlformats.org/officeDocument/2006/relationships/tags" Target="../tags/tag206.xml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image" Target="../media/image4.png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image" Target="../media/image17.png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229.xml"/><Relationship Id="rId21" Type="http://schemas.openxmlformats.org/officeDocument/2006/relationships/tags" Target="../tags/tag228.xml"/><Relationship Id="rId20" Type="http://schemas.openxmlformats.org/officeDocument/2006/relationships/tags" Target="../tags/tag227.xml"/><Relationship Id="rId2" Type="http://schemas.openxmlformats.org/officeDocument/2006/relationships/tags" Target="../tags/tag211.xml"/><Relationship Id="rId19" Type="http://schemas.openxmlformats.org/officeDocument/2006/relationships/tags" Target="../tags/tag226.xml"/><Relationship Id="rId18" Type="http://schemas.openxmlformats.org/officeDocument/2006/relationships/tags" Target="../tags/tag225.xml"/><Relationship Id="rId17" Type="http://schemas.openxmlformats.org/officeDocument/2006/relationships/tags" Target="../tags/tag224.xml"/><Relationship Id="rId16" Type="http://schemas.openxmlformats.org/officeDocument/2006/relationships/tags" Target="../tags/tag223.xml"/><Relationship Id="rId15" Type="http://schemas.openxmlformats.org/officeDocument/2006/relationships/tags" Target="../tags/tag222.xml"/><Relationship Id="rId14" Type="http://schemas.openxmlformats.org/officeDocument/2006/relationships/tags" Target="../tags/tag221.xml"/><Relationship Id="rId13" Type="http://schemas.openxmlformats.org/officeDocument/2006/relationships/tags" Target="../tags/tag220.xml"/><Relationship Id="rId12" Type="http://schemas.openxmlformats.org/officeDocument/2006/relationships/tags" Target="../tags/tag219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image" Target="../media/image4.png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image" Target="../media/image4.png"/><Relationship Id="rId4" Type="http://schemas.openxmlformats.org/officeDocument/2006/relationships/tags" Target="../tags/tag238.xml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46.xml"/><Relationship Id="rId5" Type="http://schemas.openxmlformats.org/officeDocument/2006/relationships/image" Target="../media/image4.png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image" Target="../media/image4.png"/><Relationship Id="rId4" Type="http://schemas.openxmlformats.org/officeDocument/2006/relationships/tags" Target="../tags/tag249.xml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image" Target="../media/image4.png"/><Relationship Id="rId4" Type="http://schemas.openxmlformats.org/officeDocument/2006/relationships/tags" Target="../tags/tag254.xml"/><Relationship Id="rId3" Type="http://schemas.openxmlformats.org/officeDocument/2006/relationships/tags" Target="../tags/tag253.xml"/><Relationship Id="rId2" Type="http://schemas.openxmlformats.org/officeDocument/2006/relationships/tags" Target="../tags/tag252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image" Target="../media/image4.png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267.xml"/><Relationship Id="rId7" Type="http://schemas.openxmlformats.org/officeDocument/2006/relationships/image" Target="../media/image4.png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5.xml"/><Relationship Id="rId5" Type="http://schemas.openxmlformats.org/officeDocument/2006/relationships/image" Target="../media/image4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jpeg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image" Target="../media/image4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88.xml"/><Relationship Id="rId5" Type="http://schemas.openxmlformats.org/officeDocument/2006/relationships/image" Target="../media/image4.png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image" Target="../media/image4.png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111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tags" Target="../tags/tag106.xml"/><Relationship Id="rId2" Type="http://schemas.openxmlformats.org/officeDocument/2006/relationships/tags" Target="../tags/tag89.xml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image" Target="../media/image4.png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6.GIF"/><Relationship Id="rId2" Type="http://schemas.openxmlformats.org/officeDocument/2006/relationships/tags" Target="../tags/tag112.xml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1.wav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4.png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8.png"/><Relationship Id="rId14" Type="http://schemas.openxmlformats.org/officeDocument/2006/relationships/tags" Target="../tags/tag131.xml"/><Relationship Id="rId13" Type="http://schemas.openxmlformats.org/officeDocument/2006/relationships/image" Target="../media/image7.png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60000"/>
          </a:blip>
          <a:tile tx="-9525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10033635" y="-70485"/>
            <a:ext cx="2359025" cy="2096135"/>
            <a:chOff x="15628" y="-16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3"/>
              </p:custDataLst>
            </p:nvPr>
          </p:nvSpPr>
          <p:spPr>
            <a:xfrm>
              <a:off x="16163" y="794"/>
              <a:ext cx="1998" cy="2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激发引学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5628" y="-16"/>
              <a:ext cx="3715" cy="3427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193165" y="1496695"/>
            <a:ext cx="9469755" cy="3584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62000" fontAlgn="auto">
              <a:lnSpc>
                <a:spcPts val="4540"/>
              </a:lnSpc>
            </a:pP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古往今来，雨是诗文中的常客，四季中关于雨的诗句不胜枚举。春天有杜甫的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好雨知时节，当春乃发生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；夏天有赵师秀的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黄梅时节家家雨，青草池塘处处蛙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；秋天有王维的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空山新雨后，天气晚来秋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；冬天有范成大的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何事冬来雨打窗，夜声滴滴晓声淙</a:t>
            </a:r>
            <a:r>
              <a:rPr lang="en-US" altLang="zh-CN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。今天，就让我们跟随汪曾祺先生一起去品味昆明的雨。</a:t>
            </a:r>
            <a:endParaRPr lang="zh-CN" altLang="en-US" sz="3200" b="1" spc="-2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001.哔哩哔哩-山林拾野生菌 拍到“汪曾祺《昆明的雨》场景” (online-video-cutter.com)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635" y="0"/>
            <a:ext cx="1219327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034030" y="1327150"/>
            <a:ext cx="6293485" cy="188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zh-CN" altLang="en-US" sz="8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昆明的雨</a:t>
            </a:r>
            <a:endParaRPr lang="zh-CN" altLang="en-US" sz="8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756285" y="585470"/>
            <a:ext cx="918670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4.作者为什么写《昆明的雨》这篇文章？课文从一张描绘昆明的雨季的画开始写，这样写有什么妙处？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QQ图片20171107195450"/>
          <p:cNvPicPr/>
          <p:nvPr>
            <p:custDataLst>
              <p:tags r:id="rId7"/>
            </p:custDataLst>
          </p:nvPr>
        </p:nvPicPr>
        <p:blipFill>
          <a:blip r:embed="rId8"/>
          <a:srcRect t="25298"/>
          <a:stretch>
            <a:fillRect/>
          </a:stretch>
        </p:blipFill>
        <p:spPr>
          <a:xfrm>
            <a:off x="9305925" y="4448175"/>
            <a:ext cx="2886075" cy="2409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863002" y="2201018"/>
            <a:ext cx="10465996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）宁坤要画，由画入文，出人意料。</a:t>
            </a:r>
            <a:endParaRPr lang="en-US" alt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）画画之事与课文的文脉是相关相承的：描写地点在昆明，倒挂着还能开花的仙人掌、青头菌与牛肝菌等菌子是昆明雨季特有的产物，突出了昆明多雨的特点，自然地引出“我想念昆明的雨”一语。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6866" y="239666"/>
            <a:ext cx="9232460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作者对昆明雨季的印象是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“明亮的”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文中哪些句子或词语能印证这些特点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205995" y="3576044"/>
            <a:ext cx="19235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" panose="02010609060101010101" charset="-122"/>
                <a:ea typeface="楷体" panose="02010609060101010101" charset="-122"/>
              </a:rPr>
              <a:t>明亮的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左大括号 6"/>
          <p:cNvSpPr/>
          <p:nvPr>
            <p:custDataLst>
              <p:tags r:id="rId8"/>
            </p:custDataLst>
          </p:nvPr>
        </p:nvSpPr>
        <p:spPr>
          <a:xfrm>
            <a:off x="1954910" y="2346263"/>
            <a:ext cx="194689" cy="3487759"/>
          </a:xfrm>
          <a:prstGeom prst="leftBrace">
            <a:avLst>
              <a:gd name="adj1" fmla="val 38665"/>
              <a:gd name="adj2" fmla="val 5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087923" y="1740645"/>
            <a:ext cx="2213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自然</a:t>
            </a:r>
            <a:endParaRPr lang="en-US" altLang="zh-CN"/>
          </a:p>
          <a:p>
            <a:r>
              <a:rPr lang="zh-CN" altLang="en-US"/>
              <a:t>环境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2169693" y="3489979"/>
            <a:ext cx="1534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人的</a:t>
            </a:r>
            <a:endParaRPr lang="en-US" altLang="zh-CN"/>
          </a:p>
          <a:p>
            <a:r>
              <a:rPr lang="zh-CN" altLang="en-US"/>
              <a:t>心情</a:t>
            </a:r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189011" y="5162296"/>
            <a:ext cx="1534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色彩明亮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3302575" y="1807336"/>
            <a:ext cx="6291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雨下下停停，停停下下，不是连绵不断，下起来没完；气压不低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3319632" y="3696706"/>
            <a:ext cx="5552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并不使人气闷；人很舒服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3473060" y="5346961"/>
            <a:ext cx="8014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仙人掌的金黄色的花；浓绿的草木；各色菌子；黑红黑红的“火炭梅”；白色的缅桂花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1452" y="3551419"/>
            <a:ext cx="20560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4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丰满的</a:t>
            </a:r>
            <a:endParaRPr lang="zh-CN" altLang="en-US"/>
          </a:p>
        </p:txBody>
      </p:sp>
      <p:sp>
        <p:nvSpPr>
          <p:cNvPr id="3" name="左大括号 2"/>
          <p:cNvSpPr/>
          <p:nvPr>
            <p:custDataLst>
              <p:tags r:id="rId3"/>
            </p:custDataLst>
          </p:nvPr>
        </p:nvSpPr>
        <p:spPr>
          <a:xfrm>
            <a:off x="1869770" y="1624923"/>
            <a:ext cx="349555" cy="4740612"/>
          </a:xfrm>
          <a:prstGeom prst="leftBrace">
            <a:avLst>
              <a:gd name="adj1" fmla="val 38665"/>
              <a:gd name="adj2" fmla="val 50000"/>
            </a:avLst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137467" y="1460471"/>
            <a:ext cx="98036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sz="3200"/>
              <a:t>草木的枝叶里的水分都到了</a:t>
            </a:r>
            <a:r>
              <a:rPr lang="zh-CN" altLang="en-US" sz="3200">
                <a:solidFill>
                  <a:srgbClr val="C00000"/>
                </a:solidFill>
              </a:rPr>
              <a:t>饱和</a:t>
            </a:r>
            <a:r>
              <a:rPr lang="zh-CN" altLang="en-US" sz="3200"/>
              <a:t>状态，显示出</a:t>
            </a:r>
            <a:r>
              <a:rPr lang="zh-CN" altLang="en-US" sz="3200">
                <a:solidFill>
                  <a:srgbClr val="C00000"/>
                </a:solidFill>
              </a:rPr>
              <a:t>过分的、近于夸张的旺盛</a:t>
            </a:r>
            <a:r>
              <a:rPr lang="zh-CN" altLang="en-US" sz="3200"/>
              <a:t>；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137466" y="2586674"/>
            <a:ext cx="9803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sz="3200"/>
              <a:t>仙人掌</a:t>
            </a:r>
            <a:r>
              <a:rPr lang="zh-CN" altLang="en-US" sz="3200">
                <a:solidFill>
                  <a:srgbClr val="C00000"/>
                </a:solidFill>
              </a:rPr>
              <a:t>多</a:t>
            </a:r>
            <a:r>
              <a:rPr lang="zh-CN" altLang="en-US" sz="3200"/>
              <a:t>，且极</a:t>
            </a:r>
            <a:r>
              <a:rPr lang="zh-CN" altLang="en-US" sz="3200">
                <a:solidFill>
                  <a:srgbClr val="C00000"/>
                </a:solidFill>
              </a:rPr>
              <a:t>肥大</a:t>
            </a:r>
            <a:r>
              <a:rPr lang="zh-CN" altLang="en-US" sz="3200"/>
              <a:t>；</a:t>
            </a:r>
            <a:endParaRPr lang="zh-CN" altLang="en-US" sz="320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2137467" y="3235143"/>
            <a:ext cx="9803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sz="3200"/>
              <a:t>菌子种类极</a:t>
            </a:r>
            <a:r>
              <a:rPr lang="zh-CN" altLang="en-US" sz="3200">
                <a:solidFill>
                  <a:srgbClr val="C00000"/>
                </a:solidFill>
              </a:rPr>
              <a:t>多</a:t>
            </a:r>
            <a:r>
              <a:rPr lang="zh-CN" altLang="en-US" sz="3200"/>
              <a:t>，口感丰富，</a:t>
            </a:r>
            <a:r>
              <a:rPr lang="zh-CN" altLang="en-US" sz="3200">
                <a:solidFill>
                  <a:srgbClr val="C00000"/>
                </a:solidFill>
              </a:rPr>
              <a:t>滑，嫩，鲜，香</a:t>
            </a:r>
            <a:r>
              <a:rPr lang="zh-CN" altLang="en-US" sz="3200"/>
              <a:t>；</a:t>
            </a:r>
            <a:endParaRPr lang="zh-CN" altLang="en-US" sz="32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137468" y="3947305"/>
            <a:ext cx="9803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杨梅</a:t>
            </a:r>
            <a:r>
              <a:rPr lang="zh-CN" altLang="en-US">
                <a:solidFill>
                  <a:srgbClr val="C00000"/>
                </a:solidFill>
              </a:rPr>
              <a:t>有一个乒乓球那样大</a:t>
            </a:r>
            <a:r>
              <a:rPr lang="zh-CN" altLang="en-US"/>
              <a:t>；</a:t>
            </a:r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117658" y="4648302"/>
            <a:ext cx="9803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>
                <a:solidFill>
                  <a:srgbClr val="C00000"/>
                </a:solidFill>
              </a:rPr>
              <a:t>大</a:t>
            </a:r>
            <a:r>
              <a:rPr lang="zh-CN" altLang="en-US"/>
              <a:t>缅桂树</a:t>
            </a:r>
            <a:r>
              <a:rPr lang="zh-CN" altLang="en-US">
                <a:solidFill>
                  <a:srgbClr val="C00000"/>
                </a:solidFill>
              </a:rPr>
              <a:t>密密的</a:t>
            </a:r>
            <a:r>
              <a:rPr lang="zh-CN" altLang="en-US"/>
              <a:t>叶子把四周房间</a:t>
            </a:r>
            <a:r>
              <a:rPr lang="zh-CN" altLang="en-US">
                <a:solidFill>
                  <a:srgbClr val="C00000"/>
                </a:solidFill>
              </a:rPr>
              <a:t>都</a:t>
            </a:r>
            <a:r>
              <a:rPr lang="zh-CN" altLang="en-US"/>
              <a:t>映绿了，</a:t>
            </a:r>
            <a:r>
              <a:rPr lang="zh-CN" altLang="en-US">
                <a:solidFill>
                  <a:srgbClr val="C00000"/>
                </a:solidFill>
              </a:rPr>
              <a:t>很香</a:t>
            </a:r>
            <a:r>
              <a:rPr lang="zh-CN" altLang="en-US"/>
              <a:t>；</a:t>
            </a:r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193349" y="5406899"/>
            <a:ext cx="98036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/>
              <a:t>木香把院子遮得</a:t>
            </a:r>
            <a:r>
              <a:rPr lang="zh-CN" altLang="en-US">
                <a:solidFill>
                  <a:srgbClr val="C00000"/>
                </a:solidFill>
              </a:rPr>
              <a:t>严严的</a:t>
            </a:r>
            <a:r>
              <a:rPr lang="zh-CN" altLang="en-US"/>
              <a:t>，</a:t>
            </a:r>
            <a:r>
              <a:rPr lang="zh-CN" altLang="en-US">
                <a:solidFill>
                  <a:srgbClr val="C00000"/>
                </a:solidFill>
              </a:rPr>
              <a:t>密匝匝</a:t>
            </a:r>
            <a:r>
              <a:rPr lang="zh-CN" altLang="en-US"/>
              <a:t>，</a:t>
            </a:r>
            <a:r>
              <a:rPr lang="zh-CN" altLang="en-US">
                <a:solidFill>
                  <a:srgbClr val="C00000"/>
                </a:solidFill>
              </a:rPr>
              <a:t>数不清</a:t>
            </a:r>
            <a:r>
              <a:rPr lang="zh-CN" altLang="en-US"/>
              <a:t>的半开的白花和</a:t>
            </a:r>
            <a:r>
              <a:rPr lang="zh-CN" altLang="en-US">
                <a:solidFill>
                  <a:srgbClr val="C00000"/>
                </a:solidFill>
              </a:rPr>
              <a:t>饱涨</a:t>
            </a:r>
            <a:r>
              <a:rPr lang="zh-CN" altLang="en-US"/>
              <a:t>的花骨朵；</a:t>
            </a:r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606864" y="239665"/>
            <a:ext cx="8841935" cy="1211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作者对昆明雨季的印象是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“丰满的”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，文中哪些句子或词语能印证这些特点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>
            <p:custDataLst>
              <p:tags r:id="rId11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13" name="文本框 12"/>
            <p:cNvSpPr txBox="1"/>
            <p:nvPr>
              <p:custDataLst>
                <p:tags r:id="rId12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14" name="图片 13" descr="11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6865" y="239666"/>
            <a:ext cx="918670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作者对昆明雨季的印象是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“使人动情的”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，文中哪些句子或词语能印证这些特点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5" name="图片 4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648074" y="1659668"/>
            <a:ext cx="772985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720090"/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她大概是怕房客们乱摘她的花，</a:t>
            </a:r>
            <a:r>
              <a:rPr lang="zh-CN" altLang="en-US" sz="2800" b="1" i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时常</a:t>
            </a:r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给各家送去</a:t>
            </a:r>
            <a:r>
              <a:rPr lang="zh-CN" altLang="en-US" sz="2800" b="1" i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一些</a:t>
            </a:r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。有时送来一个</a:t>
            </a:r>
            <a:r>
              <a:rPr lang="zh-CN" altLang="en-US" sz="2800" b="1" i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七寸</a:t>
            </a:r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盘子，里面摆得</a:t>
            </a:r>
            <a:r>
              <a:rPr lang="zh-CN" altLang="en-US" sz="2800" b="1" i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满满的</a:t>
            </a:r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缅桂花！带着雨珠的缅桂花</a:t>
            </a:r>
            <a:r>
              <a:rPr lang="zh-CN" altLang="en-US" sz="2800" b="1" i="0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使我的心软软的</a:t>
            </a:r>
            <a:r>
              <a:rPr lang="zh-CN" altLang="en-US" sz="2800" b="1" i="0">
                <a:effectLst/>
                <a:latin typeface="楷体" panose="02010609060101010101" charset="-122"/>
                <a:ea typeface="楷体" panose="02010609060101010101" charset="-122"/>
              </a:rPr>
              <a:t>，不是怀人，不是思乡。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缅桂花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53083" y="1515513"/>
            <a:ext cx="2974340" cy="22307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3405505" y="4622689"/>
            <a:ext cx="8482330" cy="2061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情味，是情趣、情谊的意思，这里的“情味”含有一丝乡愁，一点寂寥，也有对历史人物的感慨，但更多的是对宁静、清新、平淡、闲适、柔和的生活情调的喜爱。</a:t>
            </a:r>
            <a:endParaRPr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sp>
        <p:nvSpPr>
          <p:cNvPr id="9" name="圆角矩形 2"/>
          <p:cNvSpPr/>
          <p:nvPr>
            <p:custDataLst>
              <p:tags r:id="rId11"/>
            </p:custDataLst>
          </p:nvPr>
        </p:nvSpPr>
        <p:spPr>
          <a:xfrm>
            <a:off x="3767455" y="3535795"/>
            <a:ext cx="7230110" cy="1086894"/>
          </a:xfrm>
          <a:prstGeom prst="round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2800" b="1">
                <a:latin typeface="楷体" panose="02010609060101010101" charset="-122"/>
                <a:ea typeface="楷体" panose="02010609060101010101" charset="-122"/>
              </a:rPr>
              <a:t>“四十年后，我还忘不了那天的</a:t>
            </a:r>
            <a:r>
              <a:rPr altLang="zh-CN" sz="2800" b="1" err="1">
                <a:latin typeface="楷体" panose="02010609060101010101" charset="-122"/>
                <a:ea typeface="楷体" panose="02010609060101010101" charset="-122"/>
              </a:rPr>
              <a:t>情味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  <a:sym typeface="+mn-ea"/>
              </a:rPr>
              <a:t>雨引起的一点儿淡淡的乡愁。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553083" y="4271567"/>
            <a:ext cx="2798640" cy="1927721"/>
          </a:xfrm>
          <a:prstGeom prst="cloud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6865" y="239666"/>
            <a:ext cx="918670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文章为何没有用过多的笔墨写雨，却写了昆明雨季其他的景、物、人？是否杂乱？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663301" y="2548463"/>
            <a:ext cx="6942338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文学家刘熙载曾说：</a:t>
            </a:r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“山之精神写不出，以彩霞写之；</a:t>
            </a:r>
            <a:endParaRPr lang="en-US" altLang="zh-CN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春之精神写不出，以草木写之。”</a:t>
            </a: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6865" y="239666"/>
            <a:ext cx="918670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文章为何没有用过多的笔墨写雨，却写了昆明雨季其他的景、物、人？是否杂乱？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270000" y="1744474"/>
            <a:ext cx="10546179" cy="411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81050">
              <a:lnSpc>
                <a:spcPct val="15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并不杂乱。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pPr indent="781050">
              <a:lnSpc>
                <a:spcPct val="15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作者写昆明的雨却不单纯写雨的特点，还写了昆明的仙人掌、菌子、杨梅、缅桂花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等，看似零散的素材却都是昆明雨季特有的景物，通过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这些昆明的事物表现雨的特点，是以小见大的写法。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41890" y="-65121"/>
            <a:ext cx="2359025" cy="2125980"/>
            <a:chOff x="20563" y="-369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研读念雨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63" y="-369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83806" y="334934"/>
            <a:ext cx="918670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如果没有了雨，表达效果将会发生怎样的变化？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478962" y="1929140"/>
            <a:ext cx="1153469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如果没有了雨，昆明就不会有雨季的花——缅桂花，他的房东也不会给他送来，摆着满满缅桂花的七寸盘子，也不会使他的心感到软软的，感受到那种浓浓的人情味。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如果没有了雨，昆明的菌子就不会生长，作者就不会品尝到这样美味的食物。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如果没有了雨，作者就不会有“浊酒一杯天过午”的经历，没有那木香花“湿雨沉沉”的感觉。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没有了雨，草木的枝叶里的水分也不会达到饱和状态，也不会显示出过分的、近于夸张的旺盛。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如果没有了雨，杨梅就不会长得那么大那么甜。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如果没有了雨，即使有卖杨梅的苗族女孩子，雨中的空气也不会那么柔和了。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如果没有了雨，就无法引起人的一点淡淡的乡愁。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如果没有了雨，就不会让作者感到很舒服。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2400" kern="100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如果没有了雨，作者就不会给宁坤画昆明的雨的特点。</a:t>
            </a:r>
            <a:endParaRPr lang="zh-CN" altLang="zh-CN" sz="2400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79162" y="928962"/>
            <a:ext cx="946272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3200" kern="100">
                <a:effectLst/>
                <a:latin typeface="Calibri" panose="020F0502020204030204" pitchFamily="34" charset="0"/>
                <a:ea typeface="楷体" panose="02010609060101010101" charset="-122"/>
                <a:cs typeface="楷体" panose="02010609060101010101" charset="-122"/>
              </a:rPr>
              <a:t>示例：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Calibri" panose="020F0502020204030204" pitchFamily="34" charset="0"/>
                <a:ea typeface="楷体" panose="02010609060101010101" charset="-122"/>
                <a:cs typeface="楷体" panose="02010609060101010101" charset="-122"/>
              </a:rPr>
              <a:t>如果没有了雨，倒挂的仙人掌就不会开花，昆明人家的屋檐，就缺少了绿色的生机与情趣。</a:t>
            </a:r>
            <a:endParaRPr lang="zh-CN" altLang="zh-CN" sz="2400" kern="100">
              <a:solidFill>
                <a:srgbClr val="C0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624613" y="1745715"/>
            <a:ext cx="9099611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王安忆评汪曾祺：当你读他的散文时，就好像在听一位老人唠着家常，慢慢悠悠，不急不躁，但是你如果仅是这样理解他的散文，那就肤浅了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······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他文章全篇的谋局、句段的琢磨乃至标点的锤炼都是蕴含深情的。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cms.wxyd.yunnan.cn/uploadfile/s2/2015/0531/20150531110353237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8287" y="4833573"/>
            <a:ext cx="3288437" cy="1943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28473" y="568171"/>
            <a:ext cx="10289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品读课文，找出能体现汪曾祺“平淡有味”语言特色的句子。</a:t>
            </a:r>
            <a:endParaRPr lang="zh-CN" altLang="en-US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80897" y="1881740"/>
            <a:ext cx="11830205" cy="578882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（鸡枞）颜色深褐带绿，有点像一堆半干的牛粪或一个被踩破了的马蜂窝。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80897" y="2582761"/>
            <a:ext cx="11830205" cy="57888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spc="-400">
                <a:latin typeface="楷体" panose="02010609060101010101" charset="-122"/>
                <a:ea typeface="楷体" panose="02010609060101010101" charset="-122"/>
              </a:rPr>
              <a:t>（鸡油菌）都是一般大小，有一块银元那样大，滴溜儿圆，颜色浅黄，恰似鸡油一样。</a:t>
            </a:r>
            <a:endParaRPr lang="en-US" altLang="zh-CN" sz="2800" b="1" spc="-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2522235" y="3323728"/>
            <a:ext cx="6704061" cy="578882"/>
          </a:xfrm>
          <a:prstGeom prst="round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昆明的杨梅很大，有一个乒乓球那样大。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Picture 6" descr="http://img1.bbs.163.com/new/20090813/localguizhou/cx/cxxaq/02e33c59839741ec823b8ff14546f024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2"/>
          <a:stretch>
            <a:fillRect/>
          </a:stretch>
        </p:blipFill>
        <p:spPr bwMode="auto">
          <a:xfrm>
            <a:off x="679782" y="4788220"/>
            <a:ext cx="3168318" cy="1938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火炭梅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783168" y="4788219"/>
            <a:ext cx="2965788" cy="186975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文本框 10"/>
          <p:cNvSpPr txBox="1"/>
          <p:nvPr>
            <p:custDataLst>
              <p:tags r:id="rId16"/>
            </p:custDataLst>
          </p:nvPr>
        </p:nvSpPr>
        <p:spPr>
          <a:xfrm>
            <a:off x="1535837" y="4092606"/>
            <a:ext cx="93570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运用比喻的修辞，借用生活中常见的事物来描述，更易于让读者直接感受事物的形象，也使文章更富有浓厚的生活气息。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>
            <p:custDataLst>
              <p:tags r:id="rId1"/>
            </p:custDataLst>
          </p:nvPr>
        </p:nvGrpSpPr>
        <p:grpSpPr>
          <a:xfrm>
            <a:off x="0" y="4244340"/>
            <a:ext cx="12192000" cy="1275080"/>
            <a:chOff x="-148" y="4892"/>
            <a:chExt cx="14399" cy="1666"/>
          </a:xfrm>
        </p:grpSpPr>
        <p:sp>
          <p:nvSpPr>
            <p:cNvPr id="4" name="标题 1" descr="中国教育出版网"/>
            <p:cNvSpPr txBox="1"/>
            <p:nvPr>
              <p:custDataLst>
                <p:tags r:id="rId2"/>
              </p:custDataLst>
            </p:nvPr>
          </p:nvSpPr>
          <p:spPr>
            <a:xfrm>
              <a:off x="-148" y="4892"/>
              <a:ext cx="14399" cy="1666"/>
            </a:xfrm>
            <a:prstGeom prst="rect">
              <a:avLst/>
            </a:prstGeom>
            <a:solidFill>
              <a:schemeClr val="bg1">
                <a:alpha val="39000"/>
              </a:schemeClr>
            </a:solidFill>
            <a:ln w="12700">
              <a:noFill/>
            </a:ln>
          </p:spPr>
          <p:txBody>
            <a:bodyPr anchor="t"/>
            <a:lstStyle/>
            <a:p>
              <a:pPr algn="ctr">
                <a:lnSpc>
                  <a:spcPct val="110000"/>
                </a:lnSpc>
                <a:buFont typeface="Arial" panose="020B0604020202020204" pitchFamily="34" charset="0"/>
              </a:pPr>
              <a:r>
                <a:rPr lang="zh-CN" altLang="en-US" sz="7200" b="1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昆明的雨</a:t>
              </a:r>
              <a:endParaRPr lang="zh-CN" altLang="en-US" sz="72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6" name="直接连接符 5" descr="中国教育出版网"/>
            <p:cNvCxnSpPr/>
            <p:nvPr>
              <p:custDataLst>
                <p:tags r:id="rId3"/>
              </p:custDataLst>
            </p:nvPr>
          </p:nvCxnSpPr>
          <p:spPr>
            <a:xfrm>
              <a:off x="4584" y="6544"/>
              <a:ext cx="4935" cy="14"/>
            </a:xfrm>
            <a:prstGeom prst="line">
              <a:avLst/>
            </a:prstGeom>
            <a:ln w="571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>
        <p:fade/>
      </p:transition>
    </mc:Choice>
    <mc:Fallback>
      <p:transition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8473" y="568171"/>
            <a:ext cx="10289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品读课文，找出能体现汪曾祺“平淡有味”语言特色的句子。</a:t>
            </a:r>
            <a:endParaRPr lang="zh-CN" altLang="en-US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487989" y="1795544"/>
            <a:ext cx="9216022" cy="153233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spc="-200">
                <a:latin typeface="楷体" panose="02010609060101010101" charset="-122"/>
                <a:ea typeface="楷体" panose="02010609060101010101" charset="-122"/>
              </a:rPr>
              <a:t>牛肝菌下来的时候，家家饭馆卖炒牛肝菌，连西南联大食堂的桌子上都可以有一碗。牛肝菌色如牛肝，滑，嫩，鲜，香，很好吃。</a:t>
            </a:r>
            <a:endParaRPr lang="en-US" altLang="zh-CN" sz="2800" b="1" spc="-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780733" y="3530123"/>
            <a:ext cx="63125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“色如牛肝，滑，嫩，鲜，香，”形象地描写出牛肝菌的颜色、口感和味道，表达了作者对牛肝菌的喜爱之情。“很好吃”是日常用语，很好地体现了汪老散文平淡、家常的语言特色。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Picture 2" descr="http://a4.att.hudong.com/24/73/01300001009299133699732283634.jp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87852" y="3726583"/>
            <a:ext cx="2772727" cy="31314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195" y="4362151"/>
            <a:ext cx="3314806" cy="2508965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5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328473" y="568171"/>
            <a:ext cx="10289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品读课文，找出能体现汪曾祺“平淡有味”语言特色的句子。</a:t>
            </a:r>
            <a:endParaRPr lang="zh-CN" altLang="en-US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982078" y="1431074"/>
            <a:ext cx="9216022" cy="2009061"/>
          </a:xfrm>
          <a:prstGeom prst="roundRect">
            <a:avLst/>
          </a:prstGeom>
          <a:solidFill>
            <a:srgbClr val="FF61A1"/>
          </a:solidFill>
        </p:spPr>
        <p:txBody>
          <a:bodyPr wrap="square">
            <a:spAutoFit/>
          </a:bodyPr>
          <a:lstStyle/>
          <a:p>
            <a:r>
              <a:rPr lang="zh-CN" altLang="en-US" sz="2800" b="1" spc="-200">
                <a:latin typeface="楷体" panose="02010609060101010101" charset="-122"/>
                <a:ea typeface="楷体" panose="02010609060101010101" charset="-122"/>
              </a:rPr>
              <a:t>卖杨梅的都是苗族女孩子，戴一顶小花帽子，穿着扳尖的绣了满帮花的鞋子，坐在人家阶石的一角，不时吆喝一声：“卖杨梅</a:t>
            </a:r>
            <a:r>
              <a:rPr lang="en-US" altLang="zh-CN" sz="2800" b="1" spc="-20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spc="-200">
                <a:latin typeface="楷体" panose="02010609060101010101" charset="-122"/>
                <a:ea typeface="楷体" panose="02010609060101010101" charset="-122"/>
              </a:rPr>
              <a:t>”声音娇娇的。她们的声音使得昆明雨季的空气更加柔和了。</a:t>
            </a:r>
            <a:endParaRPr lang="en-US" altLang="zh-CN" sz="2800" b="1" spc="-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02888" y="4093110"/>
            <a:ext cx="1487805" cy="1621631"/>
          </a:xfrm>
          <a:prstGeom prst="roundRect">
            <a:avLst/>
          </a:prstGeom>
          <a:solidFill>
            <a:schemeClr val="accent2">
              <a:alpha val="40000"/>
            </a:schemeClr>
          </a:solidFill>
          <a:ln w="28575" cmpd="sng">
            <a:solidFill>
              <a:srgbClr val="C000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娇美的苗族女孩子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1171452" y="4196558"/>
            <a:ext cx="1736090" cy="1476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外貌描写</a:t>
            </a:r>
            <a:endParaRPr lang="en-US" altLang="zh-CN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语言描写</a:t>
            </a:r>
            <a:endParaRPr lang="en-US" altLang="zh-CN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defRPr/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动作描写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>
            <p:custDataLst>
              <p:tags r:id="rId12"/>
            </p:custDataLst>
          </p:nvPr>
        </p:nvGrpSpPr>
        <p:grpSpPr>
          <a:xfrm>
            <a:off x="5441415" y="4196558"/>
            <a:ext cx="504825" cy="1476375"/>
            <a:chOff x="4352925" y="2972118"/>
            <a:chExt cx="504825" cy="1476375"/>
          </a:xfrm>
        </p:grpSpPr>
        <p:sp>
          <p:nvSpPr>
            <p:cNvPr id="11" name="TextBox 11"/>
            <p:cNvSpPr txBox="1"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4352925" y="2972118"/>
              <a:ext cx="504825" cy="1476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衬</a:t>
              </a:r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托</a:t>
              </a: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右箭头 19"/>
            <p:cNvSpPr/>
            <p:nvPr>
              <p:custDataLst>
                <p:tags r:id="rId14"/>
              </p:custDataLst>
            </p:nvPr>
          </p:nvSpPr>
          <p:spPr>
            <a:xfrm>
              <a:off x="4416578" y="3530600"/>
              <a:ext cx="378296" cy="360040"/>
            </a:xfrm>
            <a:prstGeom prst="rightArrow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3" name="圆角矩形 20"/>
          <p:cNvSpPr/>
          <p:nvPr>
            <p:custDataLst>
              <p:tags r:id="rId15"/>
            </p:custDataLst>
          </p:nvPr>
        </p:nvSpPr>
        <p:spPr>
          <a:xfrm>
            <a:off x="6196963" y="4372462"/>
            <a:ext cx="1861820" cy="1124566"/>
          </a:xfrm>
          <a:prstGeom prst="roundRect">
            <a:avLst/>
          </a:prstGeom>
          <a:solidFill>
            <a:schemeClr val="accent2">
              <a:alpha val="40000"/>
            </a:schemeClr>
          </a:solidFill>
          <a:ln w="28575" cmpd="sng">
            <a:solidFill>
              <a:srgbClr val="C00000"/>
            </a:solidFill>
            <a:prstDash val="sysDot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昆明两季的柔美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>
            <p:custDataLst>
              <p:tags r:id="rId16"/>
            </p:custDataLst>
          </p:nvPr>
        </p:nvGrpSpPr>
        <p:grpSpPr>
          <a:xfrm>
            <a:off x="8311959" y="4196558"/>
            <a:ext cx="502920" cy="1476375"/>
            <a:chOff x="6783388" y="2911158"/>
            <a:chExt cx="503237" cy="1476375"/>
          </a:xfrm>
        </p:grpSpPr>
        <p:sp>
          <p:nvSpPr>
            <p:cNvPr id="15" name="TextBox 17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6783388" y="2911158"/>
              <a:ext cx="503237" cy="1476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抒</a:t>
              </a:r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发</a:t>
              </a: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右箭头 23"/>
            <p:cNvSpPr/>
            <p:nvPr>
              <p:custDataLst>
                <p:tags r:id="rId18"/>
              </p:custDataLst>
            </p:nvPr>
          </p:nvSpPr>
          <p:spPr>
            <a:xfrm>
              <a:off x="6845742" y="3469570"/>
              <a:ext cx="378296" cy="360040"/>
            </a:xfrm>
            <a:prstGeom prst="rightArrow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19"/>
            </p:custDataLst>
          </p:nvPr>
        </p:nvSpPr>
        <p:spPr>
          <a:xfrm>
            <a:off x="9012675" y="4123930"/>
            <a:ext cx="173818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作者对昆明的雨的喜爱</a:t>
            </a:r>
            <a:endParaRPr lang="zh-CN" altLang="en-US" sz="3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20"/>
            </p:custDataLst>
          </p:nvPr>
        </p:nvGrpSpPr>
        <p:grpSpPr>
          <a:xfrm>
            <a:off x="2969857" y="4219005"/>
            <a:ext cx="504825" cy="1476375"/>
            <a:chOff x="1941513" y="2978150"/>
            <a:chExt cx="504944" cy="1476375"/>
          </a:xfrm>
        </p:grpSpPr>
        <p:sp>
          <p:nvSpPr>
            <p:cNvPr id="19" name="TextBox 19"/>
            <p:cNvSpPr txBox="1"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941513" y="2978150"/>
              <a:ext cx="504825" cy="14763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描</a:t>
              </a:r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endParaRPr lang="en-US" altLang="zh-CN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/>
              <a:r>
                <a:rPr lang="zh-CN" altLang="en-US" sz="3000" b="1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</a:rPr>
                <a:t>写</a:t>
              </a: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右箭头 27"/>
            <p:cNvSpPr/>
            <p:nvPr>
              <p:custDataLst>
                <p:tags r:id="rId22"/>
              </p:custDataLst>
            </p:nvPr>
          </p:nvSpPr>
          <p:spPr>
            <a:xfrm>
              <a:off x="2068161" y="3536466"/>
              <a:ext cx="378296" cy="360040"/>
            </a:xfrm>
            <a:prstGeom prst="rightArrow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lang="zh-CN" altLang="en-US" sz="3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982078" y="1431074"/>
            <a:ext cx="9216022" cy="1532334"/>
          </a:xfrm>
          <a:prstGeom prst="roundRect">
            <a:avLst/>
          </a:prstGeom>
          <a:solidFill>
            <a:srgbClr val="06BA4B"/>
          </a:solidFill>
        </p:spPr>
        <p:txBody>
          <a:bodyPr wrap="square">
            <a:spAutoFit/>
          </a:bodyPr>
          <a:lstStyle/>
          <a:p>
            <a:r>
              <a:rPr lang="zh-CN" altLang="en-US" sz="2800" b="1" spc="-200">
                <a:latin typeface="楷体" panose="02010609060101010101" charset="-122"/>
                <a:ea typeface="楷体" panose="02010609060101010101" charset="-122"/>
              </a:rPr>
              <a:t>一棵木香，爬在架上，把院子遮得严严的。密匝匝的细碎的绿叶，数不清的半开的白花和饱涨的花骨朵，都被雨水淋得湿透了。</a:t>
            </a:r>
            <a:endParaRPr lang="en-US" altLang="zh-CN" sz="2800" b="1" spc="-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5" name="图片 4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28473" y="568171"/>
            <a:ext cx="10289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品读课文，找出能体现汪曾祺“平淡有味”语言特色的句子。</a:t>
            </a:r>
            <a:endParaRPr lang="zh-CN" altLang="en-US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922775" y="3735284"/>
            <a:ext cx="106181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环境描写，颇有意境。外面是大雨，院子里是淋湿的绿叶、白花，这样一种氛围，两个人静静地坐着，给人以宁静、闲适、恬淡之感。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8473" y="568171"/>
            <a:ext cx="10289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品读课文，找出能体现汪曾祺“平淡有味”语言特色的句子。</a:t>
            </a:r>
            <a:endParaRPr lang="zh-CN" altLang="en-US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916349" y="1371600"/>
            <a:ext cx="7587574" cy="1420602"/>
          </a:xfrm>
          <a:prstGeom prst="roundRect">
            <a:avLst/>
          </a:prstGeom>
          <a:solidFill>
            <a:srgbClr val="F2D004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b="1" spc="-2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乍一看那样子，真叫人怀疑：这种东西也能吃？！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en-US"/>
              <a:t>入口便会使你张目结舌：这东西这么好吃？！</a:t>
            </a:r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259841" y="3429000"/>
            <a:ext cx="102006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前：反问句</a:t>
            </a:r>
            <a:r>
              <a:rPr lang="en-US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+</a:t>
            </a:r>
            <a:r>
              <a:rPr lang="zh-CN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感叹句，质疑，嫌弃；</a:t>
            </a:r>
            <a:endParaRPr lang="en-US" altLang="zh-CN" sz="3200" b="1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  <a:p>
            <a:r>
              <a:rPr lang="zh-CN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后：疑问句</a:t>
            </a:r>
            <a:r>
              <a:rPr lang="en-US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+</a:t>
            </a:r>
            <a:r>
              <a:rPr lang="zh-CN" altLang="zh-CN"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感叹句，惊叹，喜欢。</a:t>
            </a:r>
            <a:endParaRPr lang="en-US" altLang="zh-CN" sz="3200" b="1" kern="100"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026160" y="4919395"/>
            <a:ext cx="10718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kern="100"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defRPr>
            </a:lvl1pPr>
          </a:lstStyle>
          <a:p>
            <a:r>
              <a:rPr lang="zh-CN" altLang="zh-CN"/>
              <a:t>欲扬先抑，对比</a:t>
            </a:r>
            <a:r>
              <a:rPr lang="zh-CN" altLang="en-US"/>
              <a:t>，</a:t>
            </a:r>
            <a:r>
              <a:rPr lang="zh-CN" altLang="zh-CN"/>
              <a:t>突出它中吃不中看的特点，表达作者对干巴菌由嫌弃到惊叹喜欢之情。</a:t>
            </a: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1347111" y="2356925"/>
            <a:ext cx="101019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汪曾祺曾经说：“我希望把散文写得平淡一点、自然一点、家常一点。”所以他散文的语言总是平淡、质朴的，如话家常，言有尽而意无穷。这就是我们所说的“淡而有味”。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10033000" y="-74427"/>
            <a:ext cx="2359025" cy="2125980"/>
            <a:chOff x="20549" y="-384"/>
            <a:chExt cx="3715" cy="3427"/>
          </a:xfrm>
        </p:grpSpPr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赏读品雨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5" name="图片 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4"/>
              <a:ext cx="3715" cy="342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222573" y="422483"/>
            <a:ext cx="102971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到了一个新地方，有人爱逛百货公司，有人爱逛书店，我宁可去逛逛菜市。看看生鸡活鸭、新鲜水灵的瓜菜、彤红的辣椒，热热闹闹，挨挨挤挤，让人感到一种生之乐趣。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做饭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除了生嚼，杨花萝卜也能拌萝卜丝。萝卜斜切为薄片，再切为细丝，加酱油、醋、香油略拌，撒一点青蒜，极开胃。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萝卜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endParaRPr lang="en-US" altLang="zh-CN" sz="28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西瓜以绳络悬之井中，下午剖食，一刀下去，喀嚓有声，凉气四溢，连眼睛都是凉的。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汪曾祺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夏天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22573" y="4611231"/>
            <a:ext cx="105978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高邮咸蛋的特点是质细而油多。蛋白柔嫩，不似别处的发干、发粉，入口如嚼石灰。油多尤为别处所不及。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平常食用，一般都是敲破“空头”用筷子挖着吃。筷子头一扎下去，吱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红油就冒出来了。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端午的鸭蛋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6289"/>
            <a:ext cx="2359025" cy="2125980"/>
            <a:chOff x="20549" y="-387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回读悟雨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7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90551" y="533400"/>
            <a:ext cx="8496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3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/>
              <a:t>7.</a:t>
            </a:r>
            <a:r>
              <a:rPr lang="zh-CN" altLang="en-US"/>
              <a:t>作者反复强调“我想念昆明的雨”，流露出作者怎样的感情？</a:t>
            </a:r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962401" y="2307689"/>
            <a:ext cx="5543550" cy="321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3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C00000"/>
                </a:solidFill>
              </a:rPr>
              <a:t>对昆明的雨的喜爱</a:t>
            </a:r>
            <a:endParaRPr lang="en-US" altLang="zh-CN" sz="3600">
              <a:solidFill>
                <a:srgbClr val="C0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C00000"/>
                </a:solidFill>
              </a:rPr>
              <a:t>对昆明的怀念之情</a:t>
            </a:r>
            <a:endParaRPr lang="en-US" altLang="zh-CN" sz="3600">
              <a:solidFill>
                <a:srgbClr val="C00000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rgbClr val="C00000"/>
                </a:solidFill>
              </a:rPr>
              <a:t>对宁静、恬淡生活的留恋。</a:t>
            </a:r>
            <a:endParaRPr lang="zh-CN" altLang="en-US" sz="36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2"/>
            </p:custDataLst>
          </p:nvPr>
        </p:nvGrpSpPr>
        <p:grpSpPr>
          <a:xfrm>
            <a:off x="10033000" y="-76289"/>
            <a:ext cx="2359025" cy="2125980"/>
            <a:chOff x="20549" y="-387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回读悟雨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9" y="-387"/>
              <a:ext cx="3715" cy="3427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76605" y="545385"/>
            <a:ext cx="90872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 spc="-300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en-US" altLang="zh-CN" sz="3600"/>
              <a:t>8.</a:t>
            </a:r>
            <a:r>
              <a:rPr lang="zh-CN" altLang="en-US" sz="3600"/>
              <a:t>作者是如何以雨的视角“以小见大”的？怎样体现散文“形散而神不散”的特点的？</a:t>
            </a:r>
            <a:endParaRPr lang="zh-CN" altLang="en-US" sz="3600"/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707687" y="2800151"/>
            <a:ext cx="10776626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）物是载体，文中所写仙人掌、菌子、杨梅、缅桂花、木香花等，信手拈来，可见作者对昆明的记忆之深，感情之深厚。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）昆明雨季的景、事、物是“散”，表情达意是“聚”。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9667" y="3150909"/>
            <a:ext cx="10945284" cy="337113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不同点：从内容来看，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雨的四季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偏于写人的感受中的自然，较少具体写人的活动；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昆明的雨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则写了不少具体的人的活动，并将其与对自然的描写结合起来。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defRPr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从语言来看，刘湛秋是诗人，其散文诗意盎然，句句像诗；汪曾祺的散文如话家常，表现出一种平淡而悠远的意境，这是历经人世沧桑之后的恬淡风格。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719667" y="1790700"/>
            <a:ext cx="10945284" cy="119181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相似点：以情感为线索，串联起所描写的景和物；作者都有很高的艺术才华，表现了丰富的人文内涵。</a:t>
            </a:r>
            <a:endParaRPr lang="en-US" altLang="zh-CN" sz="32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10042525" y="-63261"/>
            <a:ext cx="2359025" cy="2125980"/>
            <a:chOff x="20564" y="-366"/>
            <a:chExt cx="3715" cy="3427"/>
          </a:xfrm>
        </p:grpSpPr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latin typeface="隶书" panose="02010509060101010101" charset="-122"/>
                  <a:ea typeface="隶书" panose="02010509060101010101" charset="-122"/>
                </a:rPr>
                <a:t>对比阅读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5" name="图片 4" descr="1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20564" y="-366"/>
              <a:ext cx="3715" cy="3427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60070" y="499323"/>
            <a:ext cx="9834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比较刘湛秋</a:t>
            </a:r>
            <a:r>
              <a:rPr lang="en-US" altLang="zh-CN" sz="3200" b="1" spc="-3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雨的四季</a:t>
            </a:r>
            <a:r>
              <a:rPr lang="en-US" altLang="zh-CN" sz="3200" b="1" spc="-3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和汪曾祺</a:t>
            </a:r>
            <a:r>
              <a:rPr lang="en-US" altLang="zh-CN" sz="3200" b="1" spc="-30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昆明的雨</a:t>
            </a:r>
            <a:r>
              <a:rPr lang="en-US" altLang="zh-CN" sz="3200" b="1" spc="-30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 spc="-300">
                <a:latin typeface="楷体" panose="02010609060101010101" charset="-122"/>
                <a:ea typeface="楷体" panose="02010609060101010101" charset="-122"/>
              </a:rPr>
              <a:t>的异同点。</a:t>
            </a:r>
            <a:endParaRPr lang="en-US" altLang="zh-CN" sz="3200" b="1" spc="-3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5"/>
          <p:cNvSpPr txBox="1"/>
          <p:nvPr>
            <p:custDataLst>
              <p:tags r:id="rId2"/>
            </p:custDataLst>
          </p:nvPr>
        </p:nvSpPr>
        <p:spPr>
          <a:xfrm>
            <a:off x="668867" y="1715387"/>
            <a:ext cx="11094508" cy="39962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49" charset="-122"/>
              </a:rPr>
              <a:t>    文章描写了昆明雨季中的仙人掌、菌子、杨梅、缅桂花以及印象深刻的人和事，表达了作者对昆明的雨的喜爱和怀念之情，以及对宁静、恬然的生活的留恋。</a:t>
            </a:r>
            <a:endParaRPr lang="zh-CN" altLang="en-US" sz="4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10033000" y="-76289"/>
            <a:ext cx="2359025" cy="2125980"/>
            <a:chOff x="20549" y="-387"/>
            <a:chExt cx="3715" cy="3427"/>
          </a:xfrm>
        </p:grpSpPr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21069" y="417"/>
              <a:ext cx="1998" cy="2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回读悟雨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4" name="图片 3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20549" y="-387"/>
              <a:ext cx="3715" cy="3427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10053320" y="-60325"/>
            <a:ext cx="2358390" cy="2175510"/>
            <a:chOff x="15659" y="0"/>
            <a:chExt cx="3714" cy="3426"/>
          </a:xfrm>
        </p:grpSpPr>
        <p:sp>
          <p:nvSpPr>
            <p:cNvPr id="23" name="文本框 22"/>
            <p:cNvSpPr txBox="1"/>
            <p:nvPr>
              <p:custDataLst>
                <p:tags r:id="rId3"/>
              </p:custDataLst>
            </p:nvPr>
          </p:nvSpPr>
          <p:spPr>
            <a:xfrm>
              <a:off x="16163" y="794"/>
              <a:ext cx="1998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学习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目标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5659" y="0"/>
              <a:ext cx="3715" cy="3427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180975" y="890270"/>
            <a:ext cx="1193038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30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把握课文叙写景、事、物的线索，体会课文形散神聚特点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30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理解文中昆明的雨的特点，品味文章的语言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30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600" b="1" spc="-2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体会作者对昆明的雨的深厚感情，欣赏文中展现的风土人情</a:t>
            </a:r>
            <a:endParaRPr lang="zh-CN" altLang="en-US" sz="3600" b="1" spc="-2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10052050" y="-69850"/>
            <a:ext cx="2359025" cy="2047240"/>
            <a:chOff x="15752" y="0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3"/>
              </p:custDataLst>
            </p:nvPr>
          </p:nvSpPr>
          <p:spPr>
            <a:xfrm>
              <a:off x="16163" y="794"/>
              <a:ext cx="1998" cy="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作者简介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15752" y="0"/>
              <a:ext cx="3715" cy="3427"/>
            </a:xfrm>
            <a:prstGeom prst="rect">
              <a:avLst/>
            </a:prstGeom>
          </p:spPr>
        </p:pic>
      </p:grpSp>
      <p:sp>
        <p:nvSpPr>
          <p:cNvPr id="7" name="Text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73525" y="1238250"/>
            <a:ext cx="6742430" cy="513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36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0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【汪曾祺】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(1920-1997)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，江苏高邮人，京派作家的代表人物。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代表作有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小说《受戒》《大淖纪事》等，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小说集《邂逅集》《晚饭花集》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，散文集《蒲桥集》，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文论集《晚翠文谈》等。其散文没有结构的苦心经营，也不追求题旨的玄奥深奇，平淡质朴，娓娓道来，如话家常。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被誉为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“抒情的人道主义者，中国最后一个纯粹的文人，中国最后一个士大夫”。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 descr="男人戴着眼镜&#10;&#10;描述已自动生成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8" t="3120" r="2268" b="3120"/>
          <a:stretch>
            <a:fillRect/>
          </a:stretch>
        </p:blipFill>
        <p:spPr>
          <a:xfrm>
            <a:off x="290195" y="1348105"/>
            <a:ext cx="3593465" cy="4382770"/>
          </a:xfrm>
          <a:custGeom>
            <a:avLst/>
            <a:gdLst>
              <a:gd name="connsiteX0" fmla="*/ 1754858 w 3509716"/>
              <a:gd name="connsiteY0" fmla="*/ 0 h 3509716"/>
              <a:gd name="connsiteX1" fmla="*/ 3509716 w 3509716"/>
              <a:gd name="connsiteY1" fmla="*/ 1754858 h 3509716"/>
              <a:gd name="connsiteX2" fmla="*/ 1754858 w 3509716"/>
              <a:gd name="connsiteY2" fmla="*/ 3509716 h 3509716"/>
              <a:gd name="connsiteX3" fmla="*/ 0 w 3509716"/>
              <a:gd name="connsiteY3" fmla="*/ 1754858 h 3509716"/>
              <a:gd name="connsiteX4" fmla="*/ 1754858 w 3509716"/>
              <a:gd name="connsiteY4" fmla="*/ 0 h 3509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9715" h="3509715">
                <a:moveTo>
                  <a:pt x="1754858" y="0"/>
                </a:moveTo>
                <a:cubicBezTo>
                  <a:pt x="2724039" y="0"/>
                  <a:pt x="3509716" y="785677"/>
                  <a:pt x="3509716" y="1754858"/>
                </a:cubicBezTo>
                <a:cubicBezTo>
                  <a:pt x="3509716" y="2724039"/>
                  <a:pt x="2724039" y="3509716"/>
                  <a:pt x="1754858" y="3509716"/>
                </a:cubicBezTo>
                <a:cubicBezTo>
                  <a:pt x="785677" y="3509716"/>
                  <a:pt x="0" y="2724039"/>
                  <a:pt x="0" y="1754858"/>
                </a:cubicBezTo>
                <a:cubicBezTo>
                  <a:pt x="0" y="785677"/>
                  <a:pt x="785677" y="0"/>
                  <a:pt x="1754858" y="0"/>
                </a:cubicBezTo>
                <a:close/>
              </a:path>
            </a:pathLst>
          </a:custGeom>
          <a:ln w="41275">
            <a:noFill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5180" y="1661795"/>
            <a:ext cx="1041082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812800" eaLnBrk="0" fontAlgn="auto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汪曾祺曾因求学到西安联大，在昆明生活了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年，这是他一生中一个重要时期。他在昆明接受了良好的高等教育，结识了许多的师长和朋友，开始了文学创作之路。汪曾祺说：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我在昆明待了七年。除了高邮、北京，在这里的时间最长，按居留次序说，昆明是我的第二故乡。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" name="组合 25"/>
          <p:cNvGrpSpPr/>
          <p:nvPr>
            <p:custDataLst>
              <p:tags r:id="rId3"/>
            </p:custDataLst>
          </p:nvPr>
        </p:nvGrpSpPr>
        <p:grpSpPr>
          <a:xfrm>
            <a:off x="10022840" y="-80645"/>
            <a:ext cx="2359025" cy="2115820"/>
            <a:chOff x="15706" y="-17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4"/>
              </p:custDataLst>
            </p:nvPr>
          </p:nvSpPr>
          <p:spPr>
            <a:xfrm>
              <a:off x="16163" y="794"/>
              <a:ext cx="1998" cy="2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写作背景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5706" y="-17"/>
              <a:ext cx="3715" cy="3427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>
            <p:custDataLst>
              <p:tags r:id="rId2"/>
            </p:custDataLst>
          </p:nvPr>
        </p:nvGrpSpPr>
        <p:grpSpPr>
          <a:xfrm>
            <a:off x="10032365" y="-80010"/>
            <a:ext cx="2359025" cy="2125980"/>
            <a:chOff x="20548" y="-393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3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初读寻雨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flipH="1">
              <a:off x="20548" y="-393"/>
              <a:ext cx="3715" cy="342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328420" y="1437005"/>
            <a:ext cx="8946515" cy="4325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朗读课文，读通读顺，解决文中生难字，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掌握课后读读写写；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找出直接表达作者对昆明雨的感情的句子，圈画出昆明的雨的特点。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" name="矩形 1"/>
          <p:cNvSpPr/>
          <p:nvPr>
            <p:custDataLst>
              <p:tags r:id="rId2"/>
            </p:custDataLst>
          </p:nvPr>
        </p:nvSpPr>
        <p:spPr>
          <a:xfrm>
            <a:off x="832485" y="1362710"/>
            <a:ext cx="10526395" cy="3617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ts val="55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乍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辟邪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青头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鲜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腴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篱笆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吆</a:t>
            </a:r>
            <a:r>
              <a:rPr lang="en-US" altLang="zh-CN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暮年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密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匝匝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绿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釉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八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卦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晕倒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焖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鸡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缅甸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6" name="组合 25"/>
          <p:cNvGrpSpPr/>
          <p:nvPr>
            <p:custDataLst>
              <p:tags r:id="rId3"/>
            </p:custDataLst>
          </p:nvPr>
        </p:nvGrpSpPr>
        <p:grpSpPr>
          <a:xfrm>
            <a:off x="10032365" y="-80010"/>
            <a:ext cx="2359025" cy="2125980"/>
            <a:chOff x="20548" y="-393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4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初读寻雨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20548" y="-393"/>
              <a:ext cx="3715" cy="342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8964865" y="1462526"/>
            <a:ext cx="81783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jūn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5362720" y="1416480"/>
            <a:ext cx="139558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bì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xié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>
            <p:custDataLst>
              <p:tags r:id="rId9"/>
            </p:custDataLst>
          </p:nvPr>
        </p:nvSpPr>
        <p:spPr>
          <a:xfrm>
            <a:off x="2283778" y="3577980"/>
            <a:ext cx="81783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ɡuà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>
            <p:custDataLst>
              <p:tags r:id="rId10"/>
            </p:custDataLst>
          </p:nvPr>
        </p:nvSpPr>
        <p:spPr>
          <a:xfrm>
            <a:off x="5362549" y="2147960"/>
            <a:ext cx="123813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lí bɑ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>
            <p:custDataLst>
              <p:tags r:id="rId11"/>
            </p:custDataLst>
          </p:nvPr>
        </p:nvSpPr>
        <p:spPr>
          <a:xfrm>
            <a:off x="5073832" y="3517130"/>
            <a:ext cx="160573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yūn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dǎo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9214420" y="3578063"/>
            <a:ext cx="817831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mèn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>
            <p:custDataLst>
              <p:tags r:id="rId13"/>
            </p:custDataLst>
          </p:nvPr>
        </p:nvSpPr>
        <p:spPr>
          <a:xfrm>
            <a:off x="2190750" y="4307772"/>
            <a:ext cx="2026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miǎn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diàn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>
            <p:custDataLst>
              <p:tags r:id="rId14"/>
            </p:custDataLst>
          </p:nvPr>
        </p:nvSpPr>
        <p:spPr>
          <a:xfrm>
            <a:off x="2365700" y="2148245"/>
            <a:ext cx="6076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yú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15"/>
            </p:custDataLst>
          </p:nvPr>
        </p:nvSpPr>
        <p:spPr>
          <a:xfrm>
            <a:off x="8964930" y="2879725"/>
            <a:ext cx="7981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yòu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9" name="矩形 128"/>
          <p:cNvSpPr/>
          <p:nvPr>
            <p:custDataLst>
              <p:tags r:id="rId16"/>
            </p:custDataLst>
          </p:nvPr>
        </p:nvSpPr>
        <p:spPr>
          <a:xfrm>
            <a:off x="5287645" y="2852420"/>
            <a:ext cx="1617345" cy="6667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zā </a:t>
            </a:r>
            <a:r>
              <a:rPr lang="en-US" altLang="zh-CN" sz="3200" b="1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zā</a:t>
            </a: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>
            <p:custDataLst>
              <p:tags r:id="rId17"/>
            </p:custDataLst>
          </p:nvPr>
        </p:nvSpPr>
        <p:spPr>
          <a:xfrm>
            <a:off x="2094230" y="1469390"/>
            <a:ext cx="87884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3200" b="1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zhà</a:t>
            </a:r>
            <a:endParaRPr lang="en-US" altLang="zh-CN" sz="3200" b="1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8"/>
            </p:custDataLst>
          </p:nvPr>
        </p:nvSpPr>
        <p:spPr>
          <a:xfrm>
            <a:off x="2423160" y="2865120"/>
            <a:ext cx="678815" cy="46926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3200" b="1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mù</a:t>
            </a:r>
            <a:endParaRPr lang="en-US" altLang="zh-CN" sz="3200" b="1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9"/>
            </p:custDataLst>
          </p:nvPr>
        </p:nvSpPr>
        <p:spPr>
          <a:xfrm>
            <a:off x="8766175" y="2171065"/>
            <a:ext cx="1438910" cy="5835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lvl="0"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en-US" altLang="zh-CN" sz="3200" b="1" noProof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yāo he</a:t>
            </a:r>
            <a:endParaRPr lang="en-US" altLang="zh-CN" sz="3200" b="1" noProof="0" err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20"/>
            </p:custDataLst>
          </p:nvPr>
        </p:nvSpPr>
        <p:spPr>
          <a:xfrm>
            <a:off x="-1786255" y="25946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1280" name="矩形 11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84225" y="5008880"/>
            <a:ext cx="323024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张目结舌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12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101975" y="5086350"/>
            <a:ext cx="89846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瞪着眼睛说不出话来。形容窘困或惊呆的样子。</a:t>
            </a:r>
            <a:endParaRPr lang="zh-CN" altLang="zh-CN" sz="3200" b="1" spc="-200">
              <a:solidFill>
                <a:srgbClr val="C00000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82" name="矩形 13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97560" y="5771515"/>
            <a:ext cx="270446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连绵不断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14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3077845" y="5864860"/>
            <a:ext cx="936815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形容连续不止</a:t>
            </a:r>
            <a:r>
              <a:rPr lang="zh-CN" altLang="en-US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从不中断。连绵</a:t>
            </a:r>
            <a:r>
              <a:rPr lang="zh-CN" altLang="en-US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zh-CN" sz="3200" b="1" spc="-200">
                <a:solidFill>
                  <a:srgbClr val="C0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连续不断的样子</a:t>
            </a:r>
            <a:r>
              <a:rPr lang="zh-CN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zh-CN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5"/>
            </p:custDataLst>
          </p:nvPr>
        </p:nvSpPr>
        <p:spPr>
          <a:xfrm>
            <a:off x="659130" y="545465"/>
            <a:ext cx="3557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字音词义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27" grpId="0"/>
      <p:bldP spid="28" grpId="0"/>
      <p:bldP spid="29" grpId="0"/>
      <p:bldP spid="31" grpId="0"/>
      <p:bldP spid="32" grpId="0"/>
      <p:bldP spid="33" grpId="0"/>
      <p:bldP spid="129" grpId="0"/>
      <p:bldP spid="5" grpId="0"/>
      <p:bldP spid="6" grpId="0"/>
      <p:bldP spid="7" grpId="0"/>
      <p:bldP spid="38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>
            <a:alphaModFix amt="6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43875" y="4210104"/>
            <a:ext cx="4002404" cy="2706437"/>
          </a:xfrm>
          <a:prstGeom prst="roundRect">
            <a:avLst/>
          </a:prstGeom>
          <a:effectLst>
            <a:softEdge rad="127000"/>
          </a:effectLst>
        </p:spPr>
      </p:pic>
      <p:grpSp>
        <p:nvGrpSpPr>
          <p:cNvPr id="26" name="组合 25"/>
          <p:cNvGrpSpPr/>
          <p:nvPr>
            <p:custDataLst>
              <p:tags r:id="rId4"/>
            </p:custDataLst>
          </p:nvPr>
        </p:nvGrpSpPr>
        <p:grpSpPr>
          <a:xfrm>
            <a:off x="10032365" y="-80010"/>
            <a:ext cx="2359025" cy="2125980"/>
            <a:chOff x="20548" y="-393"/>
            <a:chExt cx="3715" cy="3427"/>
          </a:xfrm>
        </p:grpSpPr>
        <p:sp>
          <p:nvSpPr>
            <p:cNvPr id="23" name="文本框 22"/>
            <p:cNvSpPr txBox="1"/>
            <p:nvPr>
              <p:custDataLst>
                <p:tags r:id="rId5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初读寻雨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25" name="图片 24" descr="1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20548" y="-393"/>
              <a:ext cx="3715" cy="3427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59129" y="545465"/>
            <a:ext cx="8613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直接表达作者对昆明雨的感情的句子：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昆明雨季的特点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1803400" y="3036570"/>
            <a:ext cx="8114030" cy="1383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雨季相当长。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但不使人厌烦。</a:t>
            </a:r>
            <a:endParaRPr lang="en-US" altLang="zh-CN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并不使人气闷</a:t>
            </a:r>
            <a:endParaRPr lang="en-US" altLang="zh-CN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气压不低，人很舒服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>
            <p:custDataLst>
              <p:tags r:id="rId10"/>
            </p:custDataLst>
          </p:nvPr>
        </p:nvSpPr>
        <p:spPr>
          <a:xfrm>
            <a:off x="1803400" y="4783455"/>
            <a:ext cx="8114665" cy="558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昆明的雨季是明亮的，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丰满的，使人动情的。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defRPr/>
            </a:pPr>
            <a:endParaRPr lang="en-US" altLang="zh-CN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defRPr/>
            </a:pPr>
            <a:endParaRPr lang="en-US" altLang="zh-CN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defRPr/>
            </a:pP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>
            <p:custDataLst>
              <p:tags r:id="rId11"/>
            </p:custDataLst>
          </p:nvPr>
        </p:nvSpPr>
        <p:spPr>
          <a:xfrm>
            <a:off x="1803400" y="5705475"/>
            <a:ext cx="811466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昆明的雨季，是浓绿的。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3532504" y="1338084"/>
            <a:ext cx="52971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我想念昆明的雨。</a:t>
            </a:r>
            <a:endParaRPr lang="zh-CN" altLang="en-US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11" grpId="0"/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alphaModFix amt="65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06865" y="239666"/>
            <a:ext cx="9584885" cy="995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 algn="l" fontAlgn="auto">
              <a:lnSpc>
                <a:spcPct val="100000"/>
              </a:lnSpc>
              <a:buClrTx/>
              <a:buSzTx/>
              <a:buFontTx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作者除了写“昆明的雨”之外，还写了哪些与雨季有关的景、物、人、事？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0032365" y="-80010"/>
            <a:ext cx="2359025" cy="2125980"/>
            <a:chOff x="20548" y="-393"/>
            <a:chExt cx="3715" cy="3427"/>
          </a:xfrm>
        </p:grpSpPr>
        <p:sp>
          <p:nvSpPr>
            <p:cNvPr id="7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21069" y="417"/>
              <a:ext cx="1998" cy="2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chemeClr val="tx1"/>
                  </a:solidFill>
                  <a:latin typeface="隶书" panose="02010509060101010101" charset="-122"/>
                  <a:ea typeface="隶书" panose="02010509060101010101" charset="-122"/>
                </a:rPr>
                <a:t>初读寻雨</a:t>
              </a:r>
              <a:endParaRPr lang="zh-CN" altLang="en-US" sz="400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endParaRPr>
            </a:p>
          </p:txBody>
        </p:sp>
        <p:pic>
          <p:nvPicPr>
            <p:cNvPr id="8" name="图片 7" descr="1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20548" y="-393"/>
              <a:ext cx="3715" cy="3427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06865" y="1326422"/>
            <a:ext cx="866775" cy="4795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景：</a:t>
            </a:r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物：</a:t>
            </a:r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事：</a:t>
            </a:r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人：</a:t>
            </a:r>
            <a:endParaRPr lang="en-US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742977" y="1744474"/>
            <a:ext cx="80200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草木茂盛、仙人掌倒挂、卖杨梅的苗族女孩、大缅桂树开花、下雨早晨的满池清水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······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742977" y="3058924"/>
            <a:ext cx="802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仙人掌、各种菌子、杨梅、缅桂花、木香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742976" y="4220974"/>
            <a:ext cx="9286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小酒店雅趣、苗族女孩卖杨梅、雨季游玩、酒店小酌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742976" y="5383024"/>
            <a:ext cx="892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娇娇的卖杨梅的苗族女孩、卖缅桂花的房东和她的养女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图片包含 植物, 小, 室内, 桌子&#10;&#10;描述已自动生成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910288" y="4730101"/>
            <a:ext cx="2315725" cy="2315725"/>
          </a:xfrm>
          <a:prstGeom prst="rect">
            <a:avLst/>
          </a:prstGeom>
        </p:spPr>
      </p:pic>
      <p:pic>
        <p:nvPicPr>
          <p:cNvPr id="14" name="New picture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493500" y="11264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AS_UNIQUEID" val="33"/>
</p:tagLst>
</file>

<file path=ppt/tags/tag10.xml><?xml version="1.0" encoding="utf-8"?>
<p:tagLst xmlns:p="http://schemas.openxmlformats.org/presentationml/2006/main">
  <p:tag name="AS_UNIQUEID" val="43"/>
</p:tagLst>
</file>

<file path=ppt/tags/tag100.xml><?xml version="1.0" encoding="utf-8"?>
<p:tagLst xmlns:p="http://schemas.openxmlformats.org/presentationml/2006/main">
  <p:tag name="AS_UNIQUEID" val="159"/>
</p:tagLst>
</file>

<file path=ppt/tags/tag101.xml><?xml version="1.0" encoding="utf-8"?>
<p:tagLst xmlns:p="http://schemas.openxmlformats.org/presentationml/2006/main">
  <p:tag name="AS_UNIQUEID" val="160"/>
</p:tagLst>
</file>

<file path=ppt/tags/tag102.xml><?xml version="1.0" encoding="utf-8"?>
<p:tagLst xmlns:p="http://schemas.openxmlformats.org/presentationml/2006/main">
  <p:tag name="AS_UNIQUEID" val="161"/>
</p:tagLst>
</file>

<file path=ppt/tags/tag103.xml><?xml version="1.0" encoding="utf-8"?>
<p:tagLst xmlns:p="http://schemas.openxmlformats.org/presentationml/2006/main">
  <p:tag name="AS_UNIQUEID" val="162"/>
</p:tagLst>
</file>

<file path=ppt/tags/tag104.xml><?xml version="1.0" encoding="utf-8"?>
<p:tagLst xmlns:p="http://schemas.openxmlformats.org/presentationml/2006/main">
  <p:tag name="AS_UNIQUEID" val="163"/>
</p:tagLst>
</file>

<file path=ppt/tags/tag105.xml><?xml version="1.0" encoding="utf-8"?>
<p:tagLst xmlns:p="http://schemas.openxmlformats.org/presentationml/2006/main">
  <p:tag name="AS_UNIQUEID" val="164"/>
</p:tagLst>
</file>

<file path=ppt/tags/tag106.xml><?xml version="1.0" encoding="utf-8"?>
<p:tagLst xmlns:p="http://schemas.openxmlformats.org/presentationml/2006/main">
  <p:tag name="AS_UNIQUEID" val="165"/>
</p:tagLst>
</file>

<file path=ppt/tags/tag107.xml><?xml version="1.0" encoding="utf-8"?>
<p:tagLst xmlns:p="http://schemas.openxmlformats.org/presentationml/2006/main">
  <p:tag name="AS_UNIQUEID" val="166"/>
</p:tagLst>
</file>

<file path=ppt/tags/tag108.xml><?xml version="1.0" encoding="utf-8"?>
<p:tagLst xmlns:p="http://schemas.openxmlformats.org/presentationml/2006/main">
  <p:tag name="AS_UNIQUEID" val="167"/>
</p:tagLst>
</file>

<file path=ppt/tags/tag109.xml><?xml version="1.0" encoding="utf-8"?>
<p:tagLst xmlns:p="http://schemas.openxmlformats.org/presentationml/2006/main">
  <p:tag name="AS_UNIQUEID" val="168"/>
</p:tagLst>
</file>

<file path=ppt/tags/tag11.xml><?xml version="1.0" encoding="utf-8"?>
<p:tagLst xmlns:p="http://schemas.openxmlformats.org/presentationml/2006/main">
  <p:tag name="AS_UNIQUEID" val="45"/>
</p:tagLst>
</file>

<file path=ppt/tags/tag110.xml><?xml version="1.0" encoding="utf-8"?>
<p:tagLst xmlns:p="http://schemas.openxmlformats.org/presentationml/2006/main">
  <p:tag name="AS_UNIQUEID" val="169"/>
</p:tagLst>
</file>

<file path=ppt/tags/tag111.xml><?xml version="1.0" encoding="utf-8"?>
<p:tagLst xmlns:p="http://schemas.openxmlformats.org/presentationml/2006/main">
  <p:tag name="AS_UNIQUEID" val="170"/>
</p:tagLst>
</file>

<file path=ppt/tags/tag112.xml><?xml version="1.0" encoding="utf-8"?>
<p:tagLst xmlns:p="http://schemas.openxmlformats.org/presentationml/2006/main">
  <p:tag name="AS_UNIQUEID" val="172"/>
  <p:tag name="KSO_WM_UNIT_PLACING_PICTURE_USER_VIEWPORT" val="{&quot;height&quot;:8053,&quot;width&quot;:14301}"/>
</p:tagLst>
</file>

<file path=ppt/tags/tag113.xml><?xml version="1.0" encoding="utf-8"?>
<p:tagLst xmlns:p="http://schemas.openxmlformats.org/presentationml/2006/main">
  <p:tag name="AS_UNIQUEID" val="173"/>
</p:tagLst>
</file>

<file path=ppt/tags/tag114.xml><?xml version="1.0" encoding="utf-8"?>
<p:tagLst xmlns:p="http://schemas.openxmlformats.org/presentationml/2006/main">
  <p:tag name="AS_UNIQUEID" val="174"/>
</p:tagLst>
</file>

<file path=ppt/tags/tag115.xml><?xml version="1.0" encoding="utf-8"?>
<p:tagLst xmlns:p="http://schemas.openxmlformats.org/presentationml/2006/main">
  <p:tag name="AS_UNIQUEID" val="175"/>
</p:tagLst>
</file>

<file path=ppt/tags/tag116.xml><?xml version="1.0" encoding="utf-8"?>
<p:tagLst xmlns:p="http://schemas.openxmlformats.org/presentationml/2006/main">
  <p:tag name="AS_UNIQUEID" val="176"/>
</p:tagLst>
</file>

<file path=ppt/tags/tag117.xml><?xml version="1.0" encoding="utf-8"?>
<p:tagLst xmlns:p="http://schemas.openxmlformats.org/presentationml/2006/main">
  <p:tag name="AS_UNIQUEID" val="177"/>
</p:tagLst>
</file>

<file path=ppt/tags/tag118.xml><?xml version="1.0" encoding="utf-8"?>
<p:tagLst xmlns:p="http://schemas.openxmlformats.org/presentationml/2006/main">
  <p:tag name="AS_UNIQUEID" val="178"/>
</p:tagLst>
</file>

<file path=ppt/tags/tag119.xml><?xml version="1.0" encoding="utf-8"?>
<p:tagLst xmlns:p="http://schemas.openxmlformats.org/presentationml/2006/main">
  <p:tag name="AS_UNIQUEID" val="179"/>
</p:tagLst>
</file>

<file path=ppt/tags/tag12.xml><?xml version="1.0" encoding="utf-8"?>
<p:tagLst xmlns:p="http://schemas.openxmlformats.org/presentationml/2006/main">
  <p:tag name="AS_UNIQUEID" val="46"/>
</p:tagLst>
</file>

<file path=ppt/tags/tag120.xml><?xml version="1.0" encoding="utf-8"?>
<p:tagLst xmlns:p="http://schemas.openxmlformats.org/presentationml/2006/main">
  <p:tag name="AS_UNIQUEID" val="180"/>
</p:tagLst>
</file>

<file path=ppt/tags/tag121.xml><?xml version="1.0" encoding="utf-8"?>
<p:tagLst xmlns:p="http://schemas.openxmlformats.org/presentationml/2006/main">
  <p:tag name="AS_UNIQUEID" val="182"/>
</p:tagLst>
</file>

<file path=ppt/tags/tag122.xml><?xml version="1.0" encoding="utf-8"?>
<p:tagLst xmlns:p="http://schemas.openxmlformats.org/presentationml/2006/main">
  <p:tag name="AS_UNIQUEID" val="183"/>
</p:tagLst>
</file>

<file path=ppt/tags/tag123.xml><?xml version="1.0" encoding="utf-8"?>
<p:tagLst xmlns:p="http://schemas.openxmlformats.org/presentationml/2006/main">
  <p:tag name="AS_UNIQUEID" val="184"/>
</p:tagLst>
</file>

<file path=ppt/tags/tag124.xml><?xml version="1.0" encoding="utf-8"?>
<p:tagLst xmlns:p="http://schemas.openxmlformats.org/presentationml/2006/main">
  <p:tag name="AS_UNIQUEID" val="185"/>
</p:tagLst>
</file>

<file path=ppt/tags/tag125.xml><?xml version="1.0" encoding="utf-8"?>
<p:tagLst xmlns:p="http://schemas.openxmlformats.org/presentationml/2006/main">
  <p:tag name="AS_UNIQUEID" val="186"/>
</p:tagLst>
</file>

<file path=ppt/tags/tag126.xml><?xml version="1.0" encoding="utf-8"?>
<p:tagLst xmlns:p="http://schemas.openxmlformats.org/presentationml/2006/main">
  <p:tag name="AS_UNIQUEID" val="187"/>
</p:tagLst>
</file>

<file path=ppt/tags/tag127.xml><?xml version="1.0" encoding="utf-8"?>
<p:tagLst xmlns:p="http://schemas.openxmlformats.org/presentationml/2006/main">
  <p:tag name="AS_UNIQUEID" val="188"/>
</p:tagLst>
</file>

<file path=ppt/tags/tag128.xml><?xml version="1.0" encoding="utf-8"?>
<p:tagLst xmlns:p="http://schemas.openxmlformats.org/presentationml/2006/main">
  <p:tag name="AS_UNIQUEID" val="189"/>
</p:tagLst>
</file>

<file path=ppt/tags/tag129.xml><?xml version="1.0" encoding="utf-8"?>
<p:tagLst xmlns:p="http://schemas.openxmlformats.org/presentationml/2006/main">
  <p:tag name="AS_UNIQUEID" val="190"/>
</p:tagLst>
</file>

<file path=ppt/tags/tag13.xml><?xml version="1.0" encoding="utf-8"?>
<p:tagLst xmlns:p="http://schemas.openxmlformats.org/presentationml/2006/main">
  <p:tag name="AS_UNIQUEID" val="47"/>
</p:tagLst>
</file>

<file path=ppt/tags/tag130.xml><?xml version="1.0" encoding="utf-8"?>
<p:tagLst xmlns:p="http://schemas.openxmlformats.org/presentationml/2006/main">
  <p:tag name="AS_UNIQUEID" val="191"/>
</p:tagLst>
</file>

<file path=ppt/tags/tag131.xml><?xml version="1.0" encoding="utf-8"?>
<p:tagLst xmlns:p="http://schemas.openxmlformats.org/presentationml/2006/main">
  <p:tag name="AS_UNIQUEID" val="354"/>
</p:tagLst>
</file>

<file path=ppt/tags/tag132.xml><?xml version="1.0" encoding="utf-8"?>
<p:tagLst xmlns:p="http://schemas.openxmlformats.org/presentationml/2006/main">
  <p:tag name="AS_UNIQUEID" val="193"/>
</p:tagLst>
</file>

<file path=ppt/tags/tag133.xml><?xml version="1.0" encoding="utf-8"?>
<p:tagLst xmlns:p="http://schemas.openxmlformats.org/presentationml/2006/main">
  <p:tag name="AS_UNIQUEID" val="194"/>
</p:tagLst>
</file>

<file path=ppt/tags/tag134.xml><?xml version="1.0" encoding="utf-8"?>
<p:tagLst xmlns:p="http://schemas.openxmlformats.org/presentationml/2006/main">
  <p:tag name="AS_UNIQUEID" val="196"/>
</p:tagLst>
</file>

<file path=ppt/tags/tag135.xml><?xml version="1.0" encoding="utf-8"?>
<p:tagLst xmlns:p="http://schemas.openxmlformats.org/presentationml/2006/main">
  <p:tag name="AS_UNIQUEID" val="197"/>
</p:tagLst>
</file>

<file path=ppt/tags/tag136.xml><?xml version="1.0" encoding="utf-8"?>
<p:tagLst xmlns:p="http://schemas.openxmlformats.org/presentationml/2006/main">
  <p:tag name="AS_UNIQUEID" val="198"/>
</p:tagLst>
</file>

<file path=ppt/tags/tag137.xml><?xml version="1.0" encoding="utf-8"?>
<p:tagLst xmlns:p="http://schemas.openxmlformats.org/presentationml/2006/main">
  <p:tag name="AS_UNIQUEID" val="199"/>
</p:tagLst>
</file>

<file path=ppt/tags/tag138.xml><?xml version="1.0" encoding="utf-8"?>
<p:tagLst xmlns:p="http://schemas.openxmlformats.org/presentationml/2006/main">
  <p:tag name="AS_UNIQUEID" val="31"/>
</p:tagLst>
</file>

<file path=ppt/tags/tag139.xml><?xml version="1.0" encoding="utf-8"?>
<p:tagLst xmlns:p="http://schemas.openxmlformats.org/presentationml/2006/main">
  <p:tag name="AS_UNIQUEID" val="200"/>
</p:tagLst>
</file>

<file path=ppt/tags/tag14.xml><?xml version="1.0" encoding="utf-8"?>
<p:tagLst xmlns:p="http://schemas.openxmlformats.org/presentationml/2006/main">
  <p:tag name="AS_UNIQUEID" val="48"/>
</p:tagLst>
</file>

<file path=ppt/tags/tag140.xml><?xml version="1.0" encoding="utf-8"?>
<p:tagLst xmlns:p="http://schemas.openxmlformats.org/presentationml/2006/main">
  <p:tag name="AS_UNIQUEID" val="202"/>
</p:tagLst>
</file>

<file path=ppt/tags/tag141.xml><?xml version="1.0" encoding="utf-8"?>
<p:tagLst xmlns:p="http://schemas.openxmlformats.org/presentationml/2006/main">
  <p:tag name="AS_UNIQUEID" val="203"/>
</p:tagLst>
</file>

<file path=ppt/tags/tag142.xml><?xml version="1.0" encoding="utf-8"?>
<p:tagLst xmlns:p="http://schemas.openxmlformats.org/presentationml/2006/main">
  <p:tag name="AS_UNIQUEID" val="204"/>
</p:tagLst>
</file>

<file path=ppt/tags/tag143.xml><?xml version="1.0" encoding="utf-8"?>
<p:tagLst xmlns:p="http://schemas.openxmlformats.org/presentationml/2006/main">
  <p:tag name="AS_UNIQUEID" val="205"/>
</p:tagLst>
</file>

<file path=ppt/tags/tag144.xml><?xml version="1.0" encoding="utf-8"?>
<p:tagLst xmlns:p="http://schemas.openxmlformats.org/presentationml/2006/main">
  <p:tag name="AS_UNIQUEID" val="206"/>
</p:tagLst>
</file>

<file path=ppt/tags/tag145.xml><?xml version="1.0" encoding="utf-8"?>
<p:tagLst xmlns:p="http://schemas.openxmlformats.org/presentationml/2006/main">
  <p:tag name="AS_UNIQUEID" val="207"/>
</p:tagLst>
</file>

<file path=ppt/tags/tag146.xml><?xml version="1.0" encoding="utf-8"?>
<p:tagLst xmlns:p="http://schemas.openxmlformats.org/presentationml/2006/main">
  <p:tag name="AS_UNIQUEID" val="208"/>
</p:tagLst>
</file>

<file path=ppt/tags/tag147.xml><?xml version="1.0" encoding="utf-8"?>
<p:tagLst xmlns:p="http://schemas.openxmlformats.org/presentationml/2006/main">
  <p:tag name="AS_UNIQUEID" val="209"/>
</p:tagLst>
</file>

<file path=ppt/tags/tag148.xml><?xml version="1.0" encoding="utf-8"?>
<p:tagLst xmlns:p="http://schemas.openxmlformats.org/presentationml/2006/main">
  <p:tag name="AS_UNIQUEID" val="210"/>
</p:tagLst>
</file>

<file path=ppt/tags/tag149.xml><?xml version="1.0" encoding="utf-8"?>
<p:tagLst xmlns:p="http://schemas.openxmlformats.org/presentationml/2006/main">
  <p:tag name="AS_UNIQUEID" val="211"/>
</p:tagLst>
</file>

<file path=ppt/tags/tag15.xml><?xml version="1.0" encoding="utf-8"?>
<p:tagLst xmlns:p="http://schemas.openxmlformats.org/presentationml/2006/main">
  <p:tag name="AS_UNIQUEID" val="49"/>
</p:tagLst>
</file>

<file path=ppt/tags/tag150.xml><?xml version="1.0" encoding="utf-8"?>
<p:tagLst xmlns:p="http://schemas.openxmlformats.org/presentationml/2006/main">
  <p:tag name="AS_UNIQUEID" val="212"/>
</p:tagLst>
</file>

<file path=ppt/tags/tag151.xml><?xml version="1.0" encoding="utf-8"?>
<p:tagLst xmlns:p="http://schemas.openxmlformats.org/presentationml/2006/main">
  <p:tag name="AS_UNIQUEID" val="213"/>
</p:tagLst>
</file>

<file path=ppt/tags/tag152.xml><?xml version="1.0" encoding="utf-8"?>
<p:tagLst xmlns:p="http://schemas.openxmlformats.org/presentationml/2006/main">
  <p:tag name="AS_UNIQUEID" val="215"/>
</p:tagLst>
</file>

<file path=ppt/tags/tag153.xml><?xml version="1.0" encoding="utf-8"?>
<p:tagLst xmlns:p="http://schemas.openxmlformats.org/presentationml/2006/main">
  <p:tag name="AS_UNIQUEID" val="216"/>
</p:tagLst>
</file>

<file path=ppt/tags/tag154.xml><?xml version="1.0" encoding="utf-8"?>
<p:tagLst xmlns:p="http://schemas.openxmlformats.org/presentationml/2006/main">
  <p:tag name="AS_UNIQUEID" val="217"/>
</p:tagLst>
</file>

<file path=ppt/tags/tag155.xml><?xml version="1.0" encoding="utf-8"?>
<p:tagLst xmlns:p="http://schemas.openxmlformats.org/presentationml/2006/main">
  <p:tag name="AS_UNIQUEID" val="218"/>
</p:tagLst>
</file>

<file path=ppt/tags/tag156.xml><?xml version="1.0" encoding="utf-8"?>
<p:tagLst xmlns:p="http://schemas.openxmlformats.org/presentationml/2006/main">
  <p:tag name="AS_UNIQUEID" val="219"/>
</p:tagLst>
</file>

<file path=ppt/tags/tag157.xml><?xml version="1.0" encoding="utf-8"?>
<p:tagLst xmlns:p="http://schemas.openxmlformats.org/presentationml/2006/main">
  <p:tag name="AS_UNIQUEID" val="220"/>
</p:tagLst>
</file>

<file path=ppt/tags/tag158.xml><?xml version="1.0" encoding="utf-8"?>
<p:tagLst xmlns:p="http://schemas.openxmlformats.org/presentationml/2006/main">
  <p:tag name="AS_UNIQUEID" val="221"/>
</p:tagLst>
</file>

<file path=ppt/tags/tag159.xml><?xml version="1.0" encoding="utf-8"?>
<p:tagLst xmlns:p="http://schemas.openxmlformats.org/presentationml/2006/main">
  <p:tag name="AS_UNIQUEID" val="222"/>
</p:tagLst>
</file>

<file path=ppt/tags/tag16.xml><?xml version="1.0" encoding="utf-8"?>
<p:tagLst xmlns:p="http://schemas.openxmlformats.org/presentationml/2006/main">
  <p:tag name="AS_UNIQUEID" val="51"/>
</p:tagLst>
</file>

<file path=ppt/tags/tag160.xml><?xml version="1.0" encoding="utf-8"?>
<p:tagLst xmlns:p="http://schemas.openxmlformats.org/presentationml/2006/main">
  <p:tag name="AS_UNIQUEID" val="223"/>
</p:tagLst>
</file>

<file path=ppt/tags/tag161.xml><?xml version="1.0" encoding="utf-8"?>
<p:tagLst xmlns:p="http://schemas.openxmlformats.org/presentationml/2006/main">
  <p:tag name="AS_UNIQUEID" val="224"/>
</p:tagLst>
</file>

<file path=ppt/tags/tag162.xml><?xml version="1.0" encoding="utf-8"?>
<p:tagLst xmlns:p="http://schemas.openxmlformats.org/presentationml/2006/main">
  <p:tag name="AS_UNIQUEID" val="225"/>
</p:tagLst>
</file>

<file path=ppt/tags/tag163.xml><?xml version="1.0" encoding="utf-8"?>
<p:tagLst xmlns:p="http://schemas.openxmlformats.org/presentationml/2006/main">
  <p:tag name="AS_UNIQUEID" val="226"/>
</p:tagLst>
</file>

<file path=ppt/tags/tag164.xml><?xml version="1.0" encoding="utf-8"?>
<p:tagLst xmlns:p="http://schemas.openxmlformats.org/presentationml/2006/main">
  <p:tag name="AS_UNIQUEID" val="228"/>
</p:tagLst>
</file>

<file path=ppt/tags/tag165.xml><?xml version="1.0" encoding="utf-8"?>
<p:tagLst xmlns:p="http://schemas.openxmlformats.org/presentationml/2006/main">
  <p:tag name="AS_UNIQUEID" val="229"/>
</p:tagLst>
</file>

<file path=ppt/tags/tag166.xml><?xml version="1.0" encoding="utf-8"?>
<p:tagLst xmlns:p="http://schemas.openxmlformats.org/presentationml/2006/main">
  <p:tag name="AS_UNIQUEID" val="230"/>
</p:tagLst>
</file>

<file path=ppt/tags/tag167.xml><?xml version="1.0" encoding="utf-8"?>
<p:tagLst xmlns:p="http://schemas.openxmlformats.org/presentationml/2006/main">
  <p:tag name="AS_UNIQUEID" val="231"/>
</p:tagLst>
</file>

<file path=ppt/tags/tag168.xml><?xml version="1.0" encoding="utf-8"?>
<p:tagLst xmlns:p="http://schemas.openxmlformats.org/presentationml/2006/main">
  <p:tag name="AS_UNIQUEID" val="232"/>
</p:tagLst>
</file>

<file path=ppt/tags/tag169.xml><?xml version="1.0" encoding="utf-8"?>
<p:tagLst xmlns:p="http://schemas.openxmlformats.org/presentationml/2006/main">
  <p:tag name="AS_UNIQUEID" val="233"/>
</p:tagLst>
</file>

<file path=ppt/tags/tag17.xml><?xml version="1.0" encoding="utf-8"?>
<p:tagLst xmlns:p="http://schemas.openxmlformats.org/presentationml/2006/main">
  <p:tag name="AS_UNIQUEID" val="52"/>
</p:tagLst>
</file>

<file path=ppt/tags/tag170.xml><?xml version="1.0" encoding="utf-8"?>
<p:tagLst xmlns:p="http://schemas.openxmlformats.org/presentationml/2006/main">
  <p:tag name="AS_UNIQUEID" val="234"/>
</p:tagLst>
</file>

<file path=ppt/tags/tag171.xml><?xml version="1.0" encoding="utf-8"?>
<p:tagLst xmlns:p="http://schemas.openxmlformats.org/presentationml/2006/main">
  <p:tag name="AS_UNIQUEID" val="235"/>
</p:tagLst>
</file>

<file path=ppt/tags/tag172.xml><?xml version="1.0" encoding="utf-8"?>
<p:tagLst xmlns:p="http://schemas.openxmlformats.org/presentationml/2006/main">
  <p:tag name="AS_UNIQUEID" val="236"/>
</p:tagLst>
</file>

<file path=ppt/tags/tag173.xml><?xml version="1.0" encoding="utf-8"?>
<p:tagLst xmlns:p="http://schemas.openxmlformats.org/presentationml/2006/main">
  <p:tag name="AS_UNIQUEID" val="238"/>
</p:tagLst>
</file>

<file path=ppt/tags/tag174.xml><?xml version="1.0" encoding="utf-8"?>
<p:tagLst xmlns:p="http://schemas.openxmlformats.org/presentationml/2006/main">
  <p:tag name="AS_UNIQUEID" val="239"/>
</p:tagLst>
</file>

<file path=ppt/tags/tag175.xml><?xml version="1.0" encoding="utf-8"?>
<p:tagLst xmlns:p="http://schemas.openxmlformats.org/presentationml/2006/main">
  <p:tag name="AS_UNIQUEID" val="240"/>
</p:tagLst>
</file>

<file path=ppt/tags/tag176.xml><?xml version="1.0" encoding="utf-8"?>
<p:tagLst xmlns:p="http://schemas.openxmlformats.org/presentationml/2006/main">
  <p:tag name="AS_UNIQUEID" val="241"/>
</p:tagLst>
</file>

<file path=ppt/tags/tag177.xml><?xml version="1.0" encoding="utf-8"?>
<p:tagLst xmlns:p="http://schemas.openxmlformats.org/presentationml/2006/main">
  <p:tag name="AS_UNIQUEID" val="242"/>
</p:tagLst>
</file>

<file path=ppt/tags/tag178.xml><?xml version="1.0" encoding="utf-8"?>
<p:tagLst xmlns:p="http://schemas.openxmlformats.org/presentationml/2006/main">
  <p:tag name="AS_UNIQUEID" val="244"/>
</p:tagLst>
</file>

<file path=ppt/tags/tag179.xml><?xml version="1.0" encoding="utf-8"?>
<p:tagLst xmlns:p="http://schemas.openxmlformats.org/presentationml/2006/main">
  <p:tag name="AS_UNIQUEID" val="245"/>
</p:tagLst>
</file>

<file path=ppt/tags/tag18.xml><?xml version="1.0" encoding="utf-8"?>
<p:tagLst xmlns:p="http://schemas.openxmlformats.org/presentationml/2006/main">
  <p:tag name="AS_UNIQUEID" val="53"/>
</p:tagLst>
</file>

<file path=ppt/tags/tag180.xml><?xml version="1.0" encoding="utf-8"?>
<p:tagLst xmlns:p="http://schemas.openxmlformats.org/presentationml/2006/main">
  <p:tag name="AS_UNIQUEID" val="246"/>
</p:tagLst>
</file>

<file path=ppt/tags/tag181.xml><?xml version="1.0" encoding="utf-8"?>
<p:tagLst xmlns:p="http://schemas.openxmlformats.org/presentationml/2006/main">
  <p:tag name="AS_UNIQUEID" val="247"/>
</p:tagLst>
</file>

<file path=ppt/tags/tag182.xml><?xml version="1.0" encoding="utf-8"?>
<p:tagLst xmlns:p="http://schemas.openxmlformats.org/presentationml/2006/main">
  <p:tag name="AS_UNIQUEID" val="248"/>
</p:tagLst>
</file>

<file path=ppt/tags/tag183.xml><?xml version="1.0" encoding="utf-8"?>
<p:tagLst xmlns:p="http://schemas.openxmlformats.org/presentationml/2006/main">
  <p:tag name="AS_UNIQUEID" val="250"/>
</p:tagLst>
</file>

<file path=ppt/tags/tag184.xml><?xml version="1.0" encoding="utf-8"?>
<p:tagLst xmlns:p="http://schemas.openxmlformats.org/presentationml/2006/main">
  <p:tag name="AS_UNIQUEID" val="251"/>
</p:tagLst>
</file>

<file path=ppt/tags/tag185.xml><?xml version="1.0" encoding="utf-8"?>
<p:tagLst xmlns:p="http://schemas.openxmlformats.org/presentationml/2006/main">
  <p:tag name="AS_UNIQUEID" val="252"/>
</p:tagLst>
</file>

<file path=ppt/tags/tag186.xml><?xml version="1.0" encoding="utf-8"?>
<p:tagLst xmlns:p="http://schemas.openxmlformats.org/presentationml/2006/main">
  <p:tag name="AS_UNIQUEID" val="253"/>
</p:tagLst>
</file>

<file path=ppt/tags/tag187.xml><?xml version="1.0" encoding="utf-8"?>
<p:tagLst xmlns:p="http://schemas.openxmlformats.org/presentationml/2006/main">
  <p:tag name="AS_UNIQUEID" val="254"/>
</p:tagLst>
</file>

<file path=ppt/tags/tag188.xml><?xml version="1.0" encoding="utf-8"?>
<p:tagLst xmlns:p="http://schemas.openxmlformats.org/presentationml/2006/main">
  <p:tag name="AS_UNIQUEID" val="255"/>
</p:tagLst>
</file>

<file path=ppt/tags/tag189.xml><?xml version="1.0" encoding="utf-8"?>
<p:tagLst xmlns:p="http://schemas.openxmlformats.org/presentationml/2006/main">
  <p:tag name="AS_UNIQUEID" val="257"/>
</p:tagLst>
</file>

<file path=ppt/tags/tag19.xml><?xml version="1.0" encoding="utf-8"?>
<p:tagLst xmlns:p="http://schemas.openxmlformats.org/presentationml/2006/main">
  <p:tag name="AS_UNIQUEID" val="54"/>
</p:tagLst>
</file>

<file path=ppt/tags/tag190.xml><?xml version="1.0" encoding="utf-8"?>
<p:tagLst xmlns:p="http://schemas.openxmlformats.org/presentationml/2006/main">
  <p:tag name="AS_UNIQUEID" val="258"/>
</p:tagLst>
</file>

<file path=ppt/tags/tag191.xml><?xml version="1.0" encoding="utf-8"?>
<p:tagLst xmlns:p="http://schemas.openxmlformats.org/presentationml/2006/main">
  <p:tag name="AS_UNIQUEID" val="259"/>
</p:tagLst>
</file>

<file path=ppt/tags/tag192.xml><?xml version="1.0" encoding="utf-8"?>
<p:tagLst xmlns:p="http://schemas.openxmlformats.org/presentationml/2006/main">
  <p:tag name="AS_UNIQUEID" val="260"/>
</p:tagLst>
</file>

<file path=ppt/tags/tag193.xml><?xml version="1.0" encoding="utf-8"?>
<p:tagLst xmlns:p="http://schemas.openxmlformats.org/presentationml/2006/main">
  <p:tag name="AS_UNIQUEID" val="262"/>
</p:tagLst>
</file>

<file path=ppt/tags/tag194.xml><?xml version="1.0" encoding="utf-8"?>
<p:tagLst xmlns:p="http://schemas.openxmlformats.org/presentationml/2006/main">
  <p:tag name="AS_UNIQUEID" val="263"/>
</p:tagLst>
</file>

<file path=ppt/tags/tag195.xml><?xml version="1.0" encoding="utf-8"?>
<p:tagLst xmlns:p="http://schemas.openxmlformats.org/presentationml/2006/main">
  <p:tag name="AS_UNIQUEID" val="264"/>
</p:tagLst>
</file>

<file path=ppt/tags/tag196.xml><?xml version="1.0" encoding="utf-8"?>
<p:tagLst xmlns:p="http://schemas.openxmlformats.org/presentationml/2006/main">
  <p:tag name="AS_UNIQUEID" val="265"/>
</p:tagLst>
</file>

<file path=ppt/tags/tag197.xml><?xml version="1.0" encoding="utf-8"?>
<p:tagLst xmlns:p="http://schemas.openxmlformats.org/presentationml/2006/main">
  <p:tag name="AS_UNIQUEID" val="266"/>
</p:tagLst>
</file>

<file path=ppt/tags/tag198.xml><?xml version="1.0" encoding="utf-8"?>
<p:tagLst xmlns:p="http://schemas.openxmlformats.org/presentationml/2006/main">
  <p:tag name="AS_UNIQUEID" val="267"/>
</p:tagLst>
</file>

<file path=ppt/tags/tag199.xml><?xml version="1.0" encoding="utf-8"?>
<p:tagLst xmlns:p="http://schemas.openxmlformats.org/presentationml/2006/main">
  <p:tag name="AS_UNIQUEID" val="268"/>
</p:tagLst>
</file>

<file path=ppt/tags/tag2.xml><?xml version="1.0" encoding="utf-8"?>
<p:tagLst xmlns:p="http://schemas.openxmlformats.org/presentationml/2006/main">
  <p:tag name="AS_UNIQUEID" val="34"/>
</p:tagLst>
</file>

<file path=ppt/tags/tag20.xml><?xml version="1.0" encoding="utf-8"?>
<p:tagLst xmlns:p="http://schemas.openxmlformats.org/presentationml/2006/main">
  <p:tag name="AS_UNIQUEID" val="55"/>
</p:tagLst>
</file>

<file path=ppt/tags/tag200.xml><?xml version="1.0" encoding="utf-8"?>
<p:tagLst xmlns:p="http://schemas.openxmlformats.org/presentationml/2006/main">
  <p:tag name="AS_UNIQUEID" val="269"/>
</p:tagLst>
</file>

<file path=ppt/tags/tag201.xml><?xml version="1.0" encoding="utf-8"?>
<p:tagLst xmlns:p="http://schemas.openxmlformats.org/presentationml/2006/main">
  <p:tag name="AS_UNIQUEID" val="270"/>
</p:tagLst>
</file>

<file path=ppt/tags/tag202.xml><?xml version="1.0" encoding="utf-8"?>
<p:tagLst xmlns:p="http://schemas.openxmlformats.org/presentationml/2006/main">
  <p:tag name="AS_UNIQUEID" val="271"/>
</p:tagLst>
</file>

<file path=ppt/tags/tag203.xml><?xml version="1.0" encoding="utf-8"?>
<p:tagLst xmlns:p="http://schemas.openxmlformats.org/presentationml/2006/main">
  <p:tag name="AS_UNIQUEID" val="272"/>
</p:tagLst>
</file>

<file path=ppt/tags/tag204.xml><?xml version="1.0" encoding="utf-8"?>
<p:tagLst xmlns:p="http://schemas.openxmlformats.org/presentationml/2006/main">
  <p:tag name="AS_UNIQUEID" val="274"/>
</p:tagLst>
</file>

<file path=ppt/tags/tag205.xml><?xml version="1.0" encoding="utf-8"?>
<p:tagLst xmlns:p="http://schemas.openxmlformats.org/presentationml/2006/main">
  <p:tag name="AS_UNIQUEID" val="275"/>
</p:tagLst>
</file>

<file path=ppt/tags/tag206.xml><?xml version="1.0" encoding="utf-8"?>
<p:tagLst xmlns:p="http://schemas.openxmlformats.org/presentationml/2006/main">
  <p:tag name="AS_UNIQUEID" val="276"/>
</p:tagLst>
</file>

<file path=ppt/tags/tag207.xml><?xml version="1.0" encoding="utf-8"?>
<p:tagLst xmlns:p="http://schemas.openxmlformats.org/presentationml/2006/main">
  <p:tag name="AS_UNIQUEID" val="277"/>
</p:tagLst>
</file>

<file path=ppt/tags/tag208.xml><?xml version="1.0" encoding="utf-8"?>
<p:tagLst xmlns:p="http://schemas.openxmlformats.org/presentationml/2006/main">
  <p:tag name="AS_UNIQUEID" val="278"/>
</p:tagLst>
</file>

<file path=ppt/tags/tag209.xml><?xml version="1.0" encoding="utf-8"?>
<p:tagLst xmlns:p="http://schemas.openxmlformats.org/presentationml/2006/main">
  <p:tag name="AS_UNIQUEID" val="279"/>
</p:tagLst>
</file>

<file path=ppt/tags/tag21.xml><?xml version="1.0" encoding="utf-8"?>
<p:tagLst xmlns:p="http://schemas.openxmlformats.org/presentationml/2006/main">
  <p:tag name="AS_UNIQUEID" val="56"/>
</p:tagLst>
</file>

<file path=ppt/tags/tag210.xml><?xml version="1.0" encoding="utf-8"?>
<p:tagLst xmlns:p="http://schemas.openxmlformats.org/presentationml/2006/main">
  <p:tag name="AS_UNIQUEID" val="280"/>
</p:tagLst>
</file>

<file path=ppt/tags/tag211.xml><?xml version="1.0" encoding="utf-8"?>
<p:tagLst xmlns:p="http://schemas.openxmlformats.org/presentationml/2006/main">
  <p:tag name="AS_UNIQUEID" val="282"/>
</p:tagLst>
</file>

<file path=ppt/tags/tag212.xml><?xml version="1.0" encoding="utf-8"?>
<p:tagLst xmlns:p="http://schemas.openxmlformats.org/presentationml/2006/main">
  <p:tag name="AS_UNIQUEID" val="283"/>
</p:tagLst>
</file>

<file path=ppt/tags/tag213.xml><?xml version="1.0" encoding="utf-8"?>
<p:tagLst xmlns:p="http://schemas.openxmlformats.org/presentationml/2006/main">
  <p:tag name="AS_UNIQUEID" val="284"/>
</p:tagLst>
</file>

<file path=ppt/tags/tag214.xml><?xml version="1.0" encoding="utf-8"?>
<p:tagLst xmlns:p="http://schemas.openxmlformats.org/presentationml/2006/main">
  <p:tag name="AS_UNIQUEID" val="285"/>
</p:tagLst>
</file>

<file path=ppt/tags/tag215.xml><?xml version="1.0" encoding="utf-8"?>
<p:tagLst xmlns:p="http://schemas.openxmlformats.org/presentationml/2006/main">
  <p:tag name="AS_UNIQUEID" val="286"/>
</p:tagLst>
</file>

<file path=ppt/tags/tag216.xml><?xml version="1.0" encoding="utf-8"?>
<p:tagLst xmlns:p="http://schemas.openxmlformats.org/presentationml/2006/main">
  <p:tag name="AS_UNIQUEID" val="287"/>
</p:tagLst>
</file>

<file path=ppt/tags/tag217.xml><?xml version="1.0" encoding="utf-8"?>
<p:tagLst xmlns:p="http://schemas.openxmlformats.org/presentationml/2006/main">
  <p:tag name="AS_UNIQUEID" val="288"/>
</p:tagLst>
</file>

<file path=ppt/tags/tag218.xml><?xml version="1.0" encoding="utf-8"?>
<p:tagLst xmlns:p="http://schemas.openxmlformats.org/presentationml/2006/main">
  <p:tag name="AS_UNIQUEID" val="289"/>
</p:tagLst>
</file>

<file path=ppt/tags/tag219.xml><?xml version="1.0" encoding="utf-8"?>
<p:tagLst xmlns:p="http://schemas.openxmlformats.org/presentationml/2006/main">
  <p:tag name="AS_UNIQUEID" val="290"/>
</p:tagLst>
</file>

<file path=ppt/tags/tag22.xml><?xml version="1.0" encoding="utf-8"?>
<p:tagLst xmlns:p="http://schemas.openxmlformats.org/presentationml/2006/main">
  <p:tag name="AS_UNIQUEID" val="58"/>
</p:tagLst>
</file>

<file path=ppt/tags/tag220.xml><?xml version="1.0" encoding="utf-8"?>
<p:tagLst xmlns:p="http://schemas.openxmlformats.org/presentationml/2006/main">
  <p:tag name="AS_UNIQUEID" val="291"/>
</p:tagLst>
</file>

<file path=ppt/tags/tag221.xml><?xml version="1.0" encoding="utf-8"?>
<p:tagLst xmlns:p="http://schemas.openxmlformats.org/presentationml/2006/main">
  <p:tag name="AS_UNIQUEID" val="292"/>
</p:tagLst>
</file>

<file path=ppt/tags/tag222.xml><?xml version="1.0" encoding="utf-8"?>
<p:tagLst xmlns:p="http://schemas.openxmlformats.org/presentationml/2006/main">
  <p:tag name="AS_UNIQUEID" val="293"/>
</p:tagLst>
</file>

<file path=ppt/tags/tag223.xml><?xml version="1.0" encoding="utf-8"?>
<p:tagLst xmlns:p="http://schemas.openxmlformats.org/presentationml/2006/main">
  <p:tag name="AS_UNIQUEID" val="294"/>
</p:tagLst>
</file>

<file path=ppt/tags/tag224.xml><?xml version="1.0" encoding="utf-8"?>
<p:tagLst xmlns:p="http://schemas.openxmlformats.org/presentationml/2006/main">
  <p:tag name="AS_UNIQUEID" val="295"/>
</p:tagLst>
</file>

<file path=ppt/tags/tag225.xml><?xml version="1.0" encoding="utf-8"?>
<p:tagLst xmlns:p="http://schemas.openxmlformats.org/presentationml/2006/main">
  <p:tag name="AS_UNIQUEID" val="296"/>
</p:tagLst>
</file>

<file path=ppt/tags/tag226.xml><?xml version="1.0" encoding="utf-8"?>
<p:tagLst xmlns:p="http://schemas.openxmlformats.org/presentationml/2006/main">
  <p:tag name="AS_UNIQUEID" val="297"/>
</p:tagLst>
</file>

<file path=ppt/tags/tag227.xml><?xml version="1.0" encoding="utf-8"?>
<p:tagLst xmlns:p="http://schemas.openxmlformats.org/presentationml/2006/main">
  <p:tag name="AS_UNIQUEID" val="298"/>
</p:tagLst>
</file>

<file path=ppt/tags/tag228.xml><?xml version="1.0" encoding="utf-8"?>
<p:tagLst xmlns:p="http://schemas.openxmlformats.org/presentationml/2006/main">
  <p:tag name="AS_UNIQUEID" val="299"/>
</p:tagLst>
</file>

<file path=ppt/tags/tag229.xml><?xml version="1.0" encoding="utf-8"?>
<p:tagLst xmlns:p="http://schemas.openxmlformats.org/presentationml/2006/main">
  <p:tag name="AS_UNIQUEID" val="300"/>
</p:tagLst>
</file>

<file path=ppt/tags/tag23.xml><?xml version="1.0" encoding="utf-8"?>
<p:tagLst xmlns:p="http://schemas.openxmlformats.org/presentationml/2006/main">
  <p:tag name="AS_UNIQUEID" val="59"/>
</p:tagLst>
</file>

<file path=ppt/tags/tag230.xml><?xml version="1.0" encoding="utf-8"?>
<p:tagLst xmlns:p="http://schemas.openxmlformats.org/presentationml/2006/main">
  <p:tag name="AS_UNIQUEID" val="302"/>
</p:tagLst>
</file>

<file path=ppt/tags/tag231.xml><?xml version="1.0" encoding="utf-8"?>
<p:tagLst xmlns:p="http://schemas.openxmlformats.org/presentationml/2006/main">
  <p:tag name="AS_UNIQUEID" val="303"/>
</p:tagLst>
</file>

<file path=ppt/tags/tag232.xml><?xml version="1.0" encoding="utf-8"?>
<p:tagLst xmlns:p="http://schemas.openxmlformats.org/presentationml/2006/main">
  <p:tag name="AS_UNIQUEID" val="304"/>
</p:tagLst>
</file>

<file path=ppt/tags/tag233.xml><?xml version="1.0" encoding="utf-8"?>
<p:tagLst xmlns:p="http://schemas.openxmlformats.org/presentationml/2006/main">
  <p:tag name="AS_UNIQUEID" val="305"/>
</p:tagLst>
</file>

<file path=ppt/tags/tag234.xml><?xml version="1.0" encoding="utf-8"?>
<p:tagLst xmlns:p="http://schemas.openxmlformats.org/presentationml/2006/main">
  <p:tag name="AS_UNIQUEID" val="306"/>
</p:tagLst>
</file>

<file path=ppt/tags/tag235.xml><?xml version="1.0" encoding="utf-8"?>
<p:tagLst xmlns:p="http://schemas.openxmlformats.org/presentationml/2006/main">
  <p:tag name="AS_UNIQUEID" val="307"/>
</p:tagLst>
</file>

<file path=ppt/tags/tag236.xml><?xml version="1.0" encoding="utf-8"?>
<p:tagLst xmlns:p="http://schemas.openxmlformats.org/presentationml/2006/main">
  <p:tag name="AS_UNIQUEID" val="309"/>
</p:tagLst>
</file>

<file path=ppt/tags/tag237.xml><?xml version="1.0" encoding="utf-8"?>
<p:tagLst xmlns:p="http://schemas.openxmlformats.org/presentationml/2006/main">
  <p:tag name="AS_UNIQUEID" val="310"/>
</p:tagLst>
</file>

<file path=ppt/tags/tag238.xml><?xml version="1.0" encoding="utf-8"?>
<p:tagLst xmlns:p="http://schemas.openxmlformats.org/presentationml/2006/main">
  <p:tag name="AS_UNIQUEID" val="311"/>
</p:tagLst>
</file>

<file path=ppt/tags/tag239.xml><?xml version="1.0" encoding="utf-8"?>
<p:tagLst xmlns:p="http://schemas.openxmlformats.org/presentationml/2006/main">
  <p:tag name="AS_UNIQUEID" val="312"/>
</p:tagLst>
</file>

<file path=ppt/tags/tag24.xml><?xml version="1.0" encoding="utf-8"?>
<p:tagLst xmlns:p="http://schemas.openxmlformats.org/presentationml/2006/main">
  <p:tag name="AS_UNIQUEID" val="60"/>
</p:tagLst>
</file>

<file path=ppt/tags/tag240.xml><?xml version="1.0" encoding="utf-8"?>
<p:tagLst xmlns:p="http://schemas.openxmlformats.org/presentationml/2006/main">
  <p:tag name="AS_UNIQUEID" val="313"/>
</p:tagLst>
</file>

<file path=ppt/tags/tag241.xml><?xml version="1.0" encoding="utf-8"?>
<p:tagLst xmlns:p="http://schemas.openxmlformats.org/presentationml/2006/main">
  <p:tag name="AS_UNIQUEID" val="314"/>
</p:tagLst>
</file>

<file path=ppt/tags/tag242.xml><?xml version="1.0" encoding="utf-8"?>
<p:tagLst xmlns:p="http://schemas.openxmlformats.org/presentationml/2006/main">
  <p:tag name="AS_UNIQUEID" val="315"/>
</p:tagLst>
</file>

<file path=ppt/tags/tag243.xml><?xml version="1.0" encoding="utf-8"?>
<p:tagLst xmlns:p="http://schemas.openxmlformats.org/presentationml/2006/main">
  <p:tag name="AS_UNIQUEID" val="317"/>
</p:tagLst>
</file>

<file path=ppt/tags/tag244.xml><?xml version="1.0" encoding="utf-8"?>
<p:tagLst xmlns:p="http://schemas.openxmlformats.org/presentationml/2006/main">
  <p:tag name="AS_UNIQUEID" val="318"/>
</p:tagLst>
</file>

<file path=ppt/tags/tag245.xml><?xml version="1.0" encoding="utf-8"?>
<p:tagLst xmlns:p="http://schemas.openxmlformats.org/presentationml/2006/main">
  <p:tag name="AS_UNIQUEID" val="319"/>
</p:tagLst>
</file>

<file path=ppt/tags/tag246.xml><?xml version="1.0" encoding="utf-8"?>
<p:tagLst xmlns:p="http://schemas.openxmlformats.org/presentationml/2006/main">
  <p:tag name="AS_UNIQUEID" val="320"/>
</p:tagLst>
</file>

<file path=ppt/tags/tag247.xml><?xml version="1.0" encoding="utf-8"?>
<p:tagLst xmlns:p="http://schemas.openxmlformats.org/presentationml/2006/main">
  <p:tag name="AS_UNIQUEID" val="322"/>
</p:tagLst>
</file>

<file path=ppt/tags/tag248.xml><?xml version="1.0" encoding="utf-8"?>
<p:tagLst xmlns:p="http://schemas.openxmlformats.org/presentationml/2006/main">
  <p:tag name="AS_UNIQUEID" val="323"/>
</p:tagLst>
</file>

<file path=ppt/tags/tag249.xml><?xml version="1.0" encoding="utf-8"?>
<p:tagLst xmlns:p="http://schemas.openxmlformats.org/presentationml/2006/main">
  <p:tag name="AS_UNIQUEID" val="324"/>
</p:tagLst>
</file>

<file path=ppt/tags/tag25.xml><?xml version="1.0" encoding="utf-8"?>
<p:tagLst xmlns:p="http://schemas.openxmlformats.org/presentationml/2006/main">
  <p:tag name="AS_UNIQUEID" val="61"/>
</p:tagLst>
</file>

<file path=ppt/tags/tag250.xml><?xml version="1.0" encoding="utf-8"?>
<p:tagLst xmlns:p="http://schemas.openxmlformats.org/presentationml/2006/main">
  <p:tag name="AS_UNIQUEID" val="325"/>
</p:tagLst>
</file>

<file path=ppt/tags/tag251.xml><?xml version="1.0" encoding="utf-8"?>
<p:tagLst xmlns:p="http://schemas.openxmlformats.org/presentationml/2006/main">
  <p:tag name="AS_UNIQUEID" val="326"/>
</p:tagLst>
</file>

<file path=ppt/tags/tag252.xml><?xml version="1.0" encoding="utf-8"?>
<p:tagLst xmlns:p="http://schemas.openxmlformats.org/presentationml/2006/main">
  <p:tag name="AS_UNIQUEID" val="328"/>
</p:tagLst>
</file>

<file path=ppt/tags/tag253.xml><?xml version="1.0" encoding="utf-8"?>
<p:tagLst xmlns:p="http://schemas.openxmlformats.org/presentationml/2006/main">
  <p:tag name="AS_UNIQUEID" val="329"/>
</p:tagLst>
</file>

<file path=ppt/tags/tag254.xml><?xml version="1.0" encoding="utf-8"?>
<p:tagLst xmlns:p="http://schemas.openxmlformats.org/presentationml/2006/main">
  <p:tag name="AS_UNIQUEID" val="330"/>
</p:tagLst>
</file>

<file path=ppt/tags/tag255.xml><?xml version="1.0" encoding="utf-8"?>
<p:tagLst xmlns:p="http://schemas.openxmlformats.org/presentationml/2006/main">
  <p:tag name="AS_UNIQUEID" val="331"/>
</p:tagLst>
</file>

<file path=ppt/tags/tag256.xml><?xml version="1.0" encoding="utf-8"?>
<p:tagLst xmlns:p="http://schemas.openxmlformats.org/presentationml/2006/main">
  <p:tag name="AS_UNIQUEID" val="332"/>
</p:tagLst>
</file>

<file path=ppt/tags/tag257.xml><?xml version="1.0" encoding="utf-8"?>
<p:tagLst xmlns:p="http://schemas.openxmlformats.org/presentationml/2006/main">
  <p:tag name="AS_UNIQUEID" val="334"/>
</p:tagLst>
</file>

<file path=ppt/tags/tag258.xml><?xml version="1.0" encoding="utf-8"?>
<p:tagLst xmlns:p="http://schemas.openxmlformats.org/presentationml/2006/main">
  <p:tag name="AS_UNIQUEID" val="335"/>
</p:tagLst>
</file>

<file path=ppt/tags/tag259.xml><?xml version="1.0" encoding="utf-8"?>
<p:tagLst xmlns:p="http://schemas.openxmlformats.org/presentationml/2006/main">
  <p:tag name="AS_UNIQUEID" val="336"/>
</p:tagLst>
</file>

<file path=ppt/tags/tag26.xml><?xml version="1.0" encoding="utf-8"?>
<p:tagLst xmlns:p="http://schemas.openxmlformats.org/presentationml/2006/main">
  <p:tag name="AS_UNIQUEID" val="62"/>
</p:tagLst>
</file>

<file path=ppt/tags/tag260.xml><?xml version="1.0" encoding="utf-8"?>
<p:tagLst xmlns:p="http://schemas.openxmlformats.org/presentationml/2006/main">
  <p:tag name="AS_UNIQUEID" val="337"/>
</p:tagLst>
</file>

<file path=ppt/tags/tag261.xml><?xml version="1.0" encoding="utf-8"?>
<p:tagLst xmlns:p="http://schemas.openxmlformats.org/presentationml/2006/main">
  <p:tag name="AS_UNIQUEID" val="338"/>
</p:tagLst>
</file>

<file path=ppt/tags/tag262.xml><?xml version="1.0" encoding="utf-8"?>
<p:tagLst xmlns:p="http://schemas.openxmlformats.org/presentationml/2006/main">
  <p:tag name="AS_UNIQUEID" val="340"/>
</p:tagLst>
</file>

<file path=ppt/tags/tag263.xml><?xml version="1.0" encoding="utf-8"?>
<p:tagLst xmlns:p="http://schemas.openxmlformats.org/presentationml/2006/main">
  <p:tag name="AS_UNIQUEID" val="341"/>
</p:tagLst>
</file>

<file path=ppt/tags/tag264.xml><?xml version="1.0" encoding="utf-8"?>
<p:tagLst xmlns:p="http://schemas.openxmlformats.org/presentationml/2006/main">
  <p:tag name="AS_UNIQUEID" val="342"/>
</p:tagLst>
</file>

<file path=ppt/tags/tag265.xml><?xml version="1.0" encoding="utf-8"?>
<p:tagLst xmlns:p="http://schemas.openxmlformats.org/presentationml/2006/main">
  <p:tag name="AS_UNIQUEID" val="343"/>
</p:tagLst>
</file>

<file path=ppt/tags/tag266.xml><?xml version="1.0" encoding="utf-8"?>
<p:tagLst xmlns:p="http://schemas.openxmlformats.org/presentationml/2006/main">
  <p:tag name="AS_UNIQUEID" val="344"/>
</p:tagLst>
</file>

<file path=ppt/tags/tag267.xml><?xml version="1.0" encoding="utf-8"?>
<p:tagLst xmlns:p="http://schemas.openxmlformats.org/presentationml/2006/main">
  <p:tag name="AS_UNIQUEID" val="345"/>
</p:tagLst>
</file>

<file path=ppt/tags/tag268.xml><?xml version="1.0" encoding="utf-8"?>
<p:tagLst xmlns:p="http://schemas.openxmlformats.org/presentationml/2006/main">
  <p:tag name="AS_UNIQUEID" val="350"/>
</p:tagLst>
</file>

<file path=ppt/tags/tag269.xml><?xml version="1.0" encoding="utf-8"?>
<p:tagLst xmlns:p="http://schemas.openxmlformats.org/presentationml/2006/main">
  <p:tag name="AS_UNIQUEID" val="351"/>
</p:tagLst>
</file>

<file path=ppt/tags/tag27.xml><?xml version="1.0" encoding="utf-8"?>
<p:tagLst xmlns:p="http://schemas.openxmlformats.org/presentationml/2006/main">
  <p:tag name="AS_UNIQUEID" val="63"/>
</p:tagLst>
</file>

<file path=ppt/tags/tag270.xml><?xml version="1.0" encoding="utf-8"?>
<p:tagLst xmlns:p="http://schemas.openxmlformats.org/presentationml/2006/main">
  <p:tag name="AS_UNIQUEID" val="352"/>
</p:tagLst>
</file>

<file path=ppt/tags/tag271.xml><?xml version="1.0" encoding="utf-8"?>
<p:tagLst xmlns:p="http://schemas.openxmlformats.org/presentationml/2006/main">
  <p:tag name="AS_UNIQUEID" val="353"/>
</p:tagLst>
</file>

<file path=ppt/tags/tag272.xml><?xml version="1.0" encoding="utf-8"?>
<p:tagLst xmlns:p="http://schemas.openxmlformats.org/presentationml/2006/main">
  <p:tag name="AS_UNIQUEID" val="347"/>
</p:tagLst>
</file>

<file path=ppt/tags/tag273.xml><?xml version="1.0" encoding="utf-8"?>
<p:tagLst xmlns:p="http://schemas.openxmlformats.org/presentationml/2006/main">
  <p:tag name="AS_UNIQUEID" val="348"/>
</p:tagLst>
</file>

<file path=ppt/tags/tag274.xml><?xml version="1.0" encoding="utf-8"?>
<p:tagLst xmlns:p="http://schemas.openxmlformats.org/presentationml/2006/main">
  <p:tag name="AS_UNIQUEID" val="111"/>
</p:tagLst>
</file>

<file path=ppt/tags/tag275.xml><?xml version="1.0" encoding="utf-8"?>
<p:tagLst xmlns:p="http://schemas.openxmlformats.org/presentationml/2006/main">
  <p:tag name="AS_UNIQUEID" val="112"/>
</p:tagLst>
</file>

<file path=ppt/tags/tag276.xml><?xml version="1.0" encoding="utf-8"?>
<p:tagLst xmlns:p="http://schemas.openxmlformats.org/presentationml/2006/main">
  <p:tag name="AS_UNIQUEID" val="113"/>
</p:tagLst>
</file>

<file path=ppt/tags/tag277.xml><?xml version="1.0" encoding="utf-8"?>
<p:tagLst xmlns:p="http://schemas.openxmlformats.org/presentationml/2006/main">
  <p:tag name="AS_UNIQUEID" val="114"/>
</p:tagLst>
</file>

<file path=ppt/tags/tag278.xml><?xml version="1.0" encoding="utf-8"?>
<p:tagLst xmlns:p="http://schemas.openxmlformats.org/presentationml/2006/main">
  <p:tag name="AS_UNIQUEID" val="115"/>
</p:tagLst>
</file>

<file path=ppt/tags/tag279.xml><?xml version="1.0" encoding="utf-8"?>
<p:tagLst xmlns:p="http://schemas.openxmlformats.org/presentationml/2006/main">
  <p:tag name="AS_UNIQUEID" val="116"/>
</p:tagLst>
</file>

<file path=ppt/tags/tag28.xml><?xml version="1.0" encoding="utf-8"?>
<p:tagLst xmlns:p="http://schemas.openxmlformats.org/presentationml/2006/main">
  <p:tag name="AS_UNIQUEID" val="64"/>
</p:tagLst>
</file>

<file path=ppt/tags/tag29.xml><?xml version="1.0" encoding="utf-8"?>
<p:tagLst xmlns:p="http://schemas.openxmlformats.org/presentationml/2006/main">
  <p:tag name="AS_UNIQUEID" val="65"/>
</p:tagLst>
</file>

<file path=ppt/tags/tag3.xml><?xml version="1.0" encoding="utf-8"?>
<p:tagLst xmlns:p="http://schemas.openxmlformats.org/presentationml/2006/main">
  <p:tag name="AS_UNIQUEID" val="35"/>
</p:tagLst>
</file>

<file path=ppt/tags/tag30.xml><?xml version="1.0" encoding="utf-8"?>
<p:tagLst xmlns:p="http://schemas.openxmlformats.org/presentationml/2006/main">
  <p:tag name="AS_UNIQUEID" val="67"/>
</p:tagLst>
</file>

<file path=ppt/tags/tag31.xml><?xml version="1.0" encoding="utf-8"?>
<p:tagLst xmlns:p="http://schemas.openxmlformats.org/presentationml/2006/main">
  <p:tag name="AS_UNIQUEID" val="68"/>
</p:tagLst>
</file>

<file path=ppt/tags/tag32.xml><?xml version="1.0" encoding="utf-8"?>
<p:tagLst xmlns:p="http://schemas.openxmlformats.org/presentationml/2006/main">
  <p:tag name="AS_UNIQUEID" val="69"/>
</p:tagLst>
</file>

<file path=ppt/tags/tag33.xml><?xml version="1.0" encoding="utf-8"?>
<p:tagLst xmlns:p="http://schemas.openxmlformats.org/presentationml/2006/main">
  <p:tag name="AS_UNIQUEID" val="70"/>
</p:tagLst>
</file>

<file path=ppt/tags/tag34.xml><?xml version="1.0" encoding="utf-8"?>
<p:tagLst xmlns:p="http://schemas.openxmlformats.org/presentationml/2006/main">
  <p:tag name="AS_UNIQUEID" val="72"/>
</p:tagLst>
</file>

<file path=ppt/tags/tag35.xml><?xml version="1.0" encoding="utf-8"?>
<p:tagLst xmlns:p="http://schemas.openxmlformats.org/presentationml/2006/main">
  <p:tag name="AS_UNIQUEID" val="73"/>
</p:tagLst>
</file>

<file path=ppt/tags/tag36.xml><?xml version="1.0" encoding="utf-8"?>
<p:tagLst xmlns:p="http://schemas.openxmlformats.org/presentationml/2006/main">
  <p:tag name="AS_UNIQUEID" val="74"/>
</p:tagLst>
</file>

<file path=ppt/tags/tag37.xml><?xml version="1.0" encoding="utf-8"?>
<p:tagLst xmlns:p="http://schemas.openxmlformats.org/presentationml/2006/main">
  <p:tag name="AS_UNIQUEID" val="76"/>
</p:tagLst>
</file>

<file path=ppt/tags/tag38.xml><?xml version="1.0" encoding="utf-8"?>
<p:tagLst xmlns:p="http://schemas.openxmlformats.org/presentationml/2006/main">
  <p:tag name="AS_UNIQUEID" val="77"/>
</p:tagLst>
</file>

<file path=ppt/tags/tag39.xml><?xml version="1.0" encoding="utf-8"?>
<p:tagLst xmlns:p="http://schemas.openxmlformats.org/presentationml/2006/main">
  <p:tag name="AS_UNIQUEID" val="78"/>
</p:tagLst>
</file>

<file path=ppt/tags/tag4.xml><?xml version="1.0" encoding="utf-8"?>
<p:tagLst xmlns:p="http://schemas.openxmlformats.org/presentationml/2006/main">
  <p:tag name="AS_UNIQUEID" val="36"/>
</p:tagLst>
</file>

<file path=ppt/tags/tag40.xml><?xml version="1.0" encoding="utf-8"?>
<p:tagLst xmlns:p="http://schemas.openxmlformats.org/presentationml/2006/main">
  <p:tag name="AS_UNIQUEID" val="79"/>
</p:tagLst>
</file>

<file path=ppt/tags/tag41.xml><?xml version="1.0" encoding="utf-8"?>
<p:tagLst xmlns:p="http://schemas.openxmlformats.org/presentationml/2006/main">
  <p:tag name="AS_UNIQUEID" val="80"/>
</p:tagLst>
</file>

<file path=ppt/tags/tag42.xml><?xml version="1.0" encoding="utf-8"?>
<p:tagLst xmlns:p="http://schemas.openxmlformats.org/presentationml/2006/main">
  <p:tag name="AS_UNIQUEID" val="81"/>
</p:tagLst>
</file>

<file path=ppt/tags/tag43.xml><?xml version="1.0" encoding="utf-8"?>
<p:tagLst xmlns:p="http://schemas.openxmlformats.org/presentationml/2006/main">
  <p:tag name="AS_UNIQUEID" val="83"/>
</p:tagLst>
</file>

<file path=ppt/tags/tag44.xml><?xml version="1.0" encoding="utf-8"?>
<p:tagLst xmlns:p="http://schemas.openxmlformats.org/presentationml/2006/main">
  <p:tag name="AS_UNIQUEID" val="84"/>
</p:tagLst>
</file>

<file path=ppt/tags/tag45.xml><?xml version="1.0" encoding="utf-8"?>
<p:tagLst xmlns:p="http://schemas.openxmlformats.org/presentationml/2006/main">
  <p:tag name="AS_UNIQUEID" val="85"/>
</p:tagLst>
</file>

<file path=ppt/tags/tag46.xml><?xml version="1.0" encoding="utf-8"?>
<p:tagLst xmlns:p="http://schemas.openxmlformats.org/presentationml/2006/main">
  <p:tag name="AS_UNIQUEID" val="86"/>
</p:tagLst>
</file>

<file path=ppt/tags/tag47.xml><?xml version="1.0" encoding="utf-8"?>
<p:tagLst xmlns:p="http://schemas.openxmlformats.org/presentationml/2006/main">
  <p:tag name="AS_UNIQUEID" val="87"/>
</p:tagLst>
</file>

<file path=ppt/tags/tag48.xml><?xml version="1.0" encoding="utf-8"?>
<p:tagLst xmlns:p="http://schemas.openxmlformats.org/presentationml/2006/main">
  <p:tag name="AS_UNIQUEID" val="88"/>
</p:tagLst>
</file>

<file path=ppt/tags/tag49.xml><?xml version="1.0" encoding="utf-8"?>
<p:tagLst xmlns:p="http://schemas.openxmlformats.org/presentationml/2006/main">
  <p:tag name="AS_UNIQUEID" val="90"/>
</p:tagLst>
</file>

<file path=ppt/tags/tag5.xml><?xml version="1.0" encoding="utf-8"?>
<p:tagLst xmlns:p="http://schemas.openxmlformats.org/presentationml/2006/main">
  <p:tag name="AS_UNIQUEID" val="37"/>
</p:tagLst>
</file>

<file path=ppt/tags/tag50.xml><?xml version="1.0" encoding="utf-8"?>
<p:tagLst xmlns:p="http://schemas.openxmlformats.org/presentationml/2006/main">
  <p:tag name="AS_UNIQUEID" val="91"/>
</p:tagLst>
</file>

<file path=ppt/tags/tag51.xml><?xml version="1.0" encoding="utf-8"?>
<p:tagLst xmlns:p="http://schemas.openxmlformats.org/presentationml/2006/main">
  <p:tag name="AS_UNIQUEID" val="92"/>
</p:tagLst>
</file>

<file path=ppt/tags/tag52.xml><?xml version="1.0" encoding="utf-8"?>
<p:tagLst xmlns:p="http://schemas.openxmlformats.org/presentationml/2006/main">
  <p:tag name="AS_UNIQUEID" val="93"/>
</p:tagLst>
</file>

<file path=ppt/tags/tag53.xml><?xml version="1.0" encoding="utf-8"?>
<p:tagLst xmlns:p="http://schemas.openxmlformats.org/presentationml/2006/main">
  <p:tag name="AS_UNIQUEID" val="94"/>
</p:tagLst>
</file>

<file path=ppt/tags/tag54.xml><?xml version="1.0" encoding="utf-8"?>
<p:tagLst xmlns:p="http://schemas.openxmlformats.org/presentationml/2006/main">
  <p:tag name="AS_UNIQUEID" val="96"/>
</p:tagLst>
</file>

<file path=ppt/tags/tag55.xml><?xml version="1.0" encoding="utf-8"?>
<p:tagLst xmlns:p="http://schemas.openxmlformats.org/presentationml/2006/main">
  <p:tag name="AS_UNIQUEID" val="97"/>
</p:tagLst>
</file>

<file path=ppt/tags/tag56.xml><?xml version="1.0" encoding="utf-8"?>
<p:tagLst xmlns:p="http://schemas.openxmlformats.org/presentationml/2006/main">
  <p:tag name="AS_UNIQUEID" val="98"/>
</p:tagLst>
</file>

<file path=ppt/tags/tag57.xml><?xml version="1.0" encoding="utf-8"?>
<p:tagLst xmlns:p="http://schemas.openxmlformats.org/presentationml/2006/main">
  <p:tag name="AS_UNIQUEID" val="99"/>
</p:tagLst>
</file>

<file path=ppt/tags/tag58.xml><?xml version="1.0" encoding="utf-8"?>
<p:tagLst xmlns:p="http://schemas.openxmlformats.org/presentationml/2006/main">
  <p:tag name="AS_UNIQUEID" val="100"/>
</p:tagLst>
</file>

<file path=ppt/tags/tag59.xml><?xml version="1.0" encoding="utf-8"?>
<p:tagLst xmlns:p="http://schemas.openxmlformats.org/presentationml/2006/main">
  <p:tag name="AS_UNIQUEID" val="104"/>
</p:tagLst>
</file>

<file path=ppt/tags/tag6.xml><?xml version="1.0" encoding="utf-8"?>
<p:tagLst xmlns:p="http://schemas.openxmlformats.org/presentationml/2006/main">
  <p:tag name="AS_UNIQUEID" val="39"/>
</p:tagLst>
</file>

<file path=ppt/tags/tag60.xml><?xml version="1.0" encoding="utf-8"?>
<p:tagLst xmlns:p="http://schemas.openxmlformats.org/presentationml/2006/main">
  <p:tag name="AS_UNIQUEID" val="105"/>
</p:tagLst>
</file>

<file path=ppt/tags/tag61.xml><?xml version="1.0" encoding="utf-8"?>
<p:tagLst xmlns:p="http://schemas.openxmlformats.org/presentationml/2006/main">
  <p:tag name="AS_UNIQUEID" val="106"/>
</p:tagLst>
</file>

<file path=ppt/tags/tag62.xml><?xml version="1.0" encoding="utf-8"?>
<p:tagLst xmlns:p="http://schemas.openxmlformats.org/presentationml/2006/main">
  <p:tag name="AS_UNIQUEID" val="107"/>
</p:tagLst>
</file>

<file path=ppt/tags/tag63.xml><?xml version="1.0" encoding="utf-8"?>
<p:tagLst xmlns:p="http://schemas.openxmlformats.org/presentationml/2006/main">
  <p:tag name="AS_UNIQUEID" val="108"/>
</p:tagLst>
</file>

<file path=ppt/tags/tag64.xml><?xml version="1.0" encoding="utf-8"?>
<p:tagLst xmlns:p="http://schemas.openxmlformats.org/presentationml/2006/main">
  <p:tag name="AS_UNIQUEID" val="109"/>
</p:tagLst>
</file>

<file path=ppt/tags/tag65.xml><?xml version="1.0" encoding="utf-8"?>
<p:tagLst xmlns:p="http://schemas.openxmlformats.org/presentationml/2006/main">
  <p:tag name="AS_UNIQUEID" val="118"/>
</p:tagLst>
</file>

<file path=ppt/tags/tag66.xml><?xml version="1.0" encoding="utf-8"?>
<p:tagLst xmlns:p="http://schemas.openxmlformats.org/presentationml/2006/main">
  <p:tag name="AS_UNIQUEID" val="119"/>
</p:tagLst>
</file>

<file path=ppt/tags/tag67.xml><?xml version="1.0" encoding="utf-8"?>
<p:tagLst xmlns:p="http://schemas.openxmlformats.org/presentationml/2006/main">
  <p:tag name="AS_UNIQUEID" val="120"/>
</p:tagLst>
</file>

<file path=ppt/tags/tag68.xml><?xml version="1.0" encoding="utf-8"?>
<p:tagLst xmlns:p="http://schemas.openxmlformats.org/presentationml/2006/main">
  <p:tag name="AS_UNIQUEID" val="121"/>
</p:tagLst>
</file>

<file path=ppt/tags/tag69.xml><?xml version="1.0" encoding="utf-8"?>
<p:tagLst xmlns:p="http://schemas.openxmlformats.org/presentationml/2006/main">
  <p:tag name="AS_UNIQUEID" val="123"/>
</p:tagLst>
</file>

<file path=ppt/tags/tag7.xml><?xml version="1.0" encoding="utf-8"?>
<p:tagLst xmlns:p="http://schemas.openxmlformats.org/presentationml/2006/main">
  <p:tag name="AS_UNIQUEID" val="40"/>
</p:tagLst>
</file>

<file path=ppt/tags/tag70.xml><?xml version="1.0" encoding="utf-8"?>
<p:tagLst xmlns:p="http://schemas.openxmlformats.org/presentationml/2006/main">
  <p:tag name="AS_UNIQUEID" val="124"/>
</p:tagLst>
</file>

<file path=ppt/tags/tag71.xml><?xml version="1.0" encoding="utf-8"?>
<p:tagLst xmlns:p="http://schemas.openxmlformats.org/presentationml/2006/main">
  <p:tag name="AS_UNIQUEID" val="125"/>
</p:tagLst>
</file>

<file path=ppt/tags/tag72.xml><?xml version="1.0" encoding="utf-8"?>
<p:tagLst xmlns:p="http://schemas.openxmlformats.org/presentationml/2006/main">
  <p:tag name="AS_UNIQUEID" val="127"/>
</p:tagLst>
</file>

<file path=ppt/tags/tag73.xml><?xml version="1.0" encoding="utf-8"?>
<p:tagLst xmlns:p="http://schemas.openxmlformats.org/presentationml/2006/main">
  <p:tag name="AS_UNIQUEID" val="128"/>
</p:tagLst>
</file>

<file path=ppt/tags/tag74.xml><?xml version="1.0" encoding="utf-8"?>
<p:tagLst xmlns:p="http://schemas.openxmlformats.org/presentationml/2006/main">
  <p:tag name="AS_UNIQUEID" val="129"/>
</p:tagLst>
</file>

<file path=ppt/tags/tag75.xml><?xml version="1.0" encoding="utf-8"?>
<p:tagLst xmlns:p="http://schemas.openxmlformats.org/presentationml/2006/main">
  <p:tag name="AS_UNIQUEID" val="130"/>
</p:tagLst>
</file>

<file path=ppt/tags/tag76.xml><?xml version="1.0" encoding="utf-8"?>
<p:tagLst xmlns:p="http://schemas.openxmlformats.org/presentationml/2006/main">
  <p:tag name="AS_UNIQUEID" val="132"/>
</p:tagLst>
</file>

<file path=ppt/tags/tag77.xml><?xml version="1.0" encoding="utf-8"?>
<p:tagLst xmlns:p="http://schemas.openxmlformats.org/presentationml/2006/main">
  <p:tag name="AS_UNIQUEID" val="133"/>
</p:tagLst>
</file>

<file path=ppt/tags/tag78.xml><?xml version="1.0" encoding="utf-8"?>
<p:tagLst xmlns:p="http://schemas.openxmlformats.org/presentationml/2006/main">
  <p:tag name="AS_UNIQUEID" val="134"/>
</p:tagLst>
</file>

<file path=ppt/tags/tag79.xml><?xml version="1.0" encoding="utf-8"?>
<p:tagLst xmlns:p="http://schemas.openxmlformats.org/presentationml/2006/main">
  <p:tag name="AS_UNIQUEID" val="135"/>
</p:tagLst>
</file>

<file path=ppt/tags/tag8.xml><?xml version="1.0" encoding="utf-8"?>
<p:tagLst xmlns:p="http://schemas.openxmlformats.org/presentationml/2006/main">
  <p:tag name="AS_UNIQUEID" val="41"/>
</p:tagLst>
</file>

<file path=ppt/tags/tag80.xml><?xml version="1.0" encoding="utf-8"?>
<p:tagLst xmlns:p="http://schemas.openxmlformats.org/presentationml/2006/main">
  <p:tag name="AS_UNIQUEID" val="136"/>
</p:tagLst>
</file>

<file path=ppt/tags/tag81.xml><?xml version="1.0" encoding="utf-8"?>
<p:tagLst xmlns:p="http://schemas.openxmlformats.org/presentationml/2006/main">
  <p:tag name="AS_UNIQUEID" val="138"/>
</p:tagLst>
</file>

<file path=ppt/tags/tag82.xml><?xml version="1.0" encoding="utf-8"?>
<p:tagLst xmlns:p="http://schemas.openxmlformats.org/presentationml/2006/main">
  <p:tag name="AS_UNIQUEID" val="139"/>
</p:tagLst>
</file>

<file path=ppt/tags/tag83.xml><?xml version="1.0" encoding="utf-8"?>
<p:tagLst xmlns:p="http://schemas.openxmlformats.org/presentationml/2006/main">
  <p:tag name="AS_UNIQUEID" val="140"/>
</p:tagLst>
</file>

<file path=ppt/tags/tag84.xml><?xml version="1.0" encoding="utf-8"?>
<p:tagLst xmlns:p="http://schemas.openxmlformats.org/presentationml/2006/main">
  <p:tag name="AS_UNIQUEID" val="141"/>
</p:tagLst>
</file>

<file path=ppt/tags/tag85.xml><?xml version="1.0" encoding="utf-8"?>
<p:tagLst xmlns:p="http://schemas.openxmlformats.org/presentationml/2006/main">
  <p:tag name="AS_UNIQUEID" val="143"/>
</p:tagLst>
</file>

<file path=ppt/tags/tag86.xml><?xml version="1.0" encoding="utf-8"?>
<p:tagLst xmlns:p="http://schemas.openxmlformats.org/presentationml/2006/main">
  <p:tag name="AS_UNIQUEID" val="144"/>
</p:tagLst>
</file>

<file path=ppt/tags/tag87.xml><?xml version="1.0" encoding="utf-8"?>
<p:tagLst xmlns:p="http://schemas.openxmlformats.org/presentationml/2006/main">
  <p:tag name="AS_UNIQUEID" val="145"/>
</p:tagLst>
</file>

<file path=ppt/tags/tag88.xml><?xml version="1.0" encoding="utf-8"?>
<p:tagLst xmlns:p="http://schemas.openxmlformats.org/presentationml/2006/main">
  <p:tag name="AS_UNIQUEID" val="146"/>
</p:tagLst>
</file>

<file path=ppt/tags/tag89.xml><?xml version="1.0" encoding="utf-8"?>
<p:tagLst xmlns:p="http://schemas.openxmlformats.org/presentationml/2006/main">
  <p:tag name="AS_UNIQUEID" val="148"/>
</p:tagLst>
</file>

<file path=ppt/tags/tag9.xml><?xml version="1.0" encoding="utf-8"?>
<p:tagLst xmlns:p="http://schemas.openxmlformats.org/presentationml/2006/main">
  <p:tag name="AS_UNIQUEID" val="42"/>
</p:tagLst>
</file>

<file path=ppt/tags/tag90.xml><?xml version="1.0" encoding="utf-8"?>
<p:tagLst xmlns:p="http://schemas.openxmlformats.org/presentationml/2006/main">
  <p:tag name="AS_UNIQUEID" val="149"/>
</p:tagLst>
</file>

<file path=ppt/tags/tag91.xml><?xml version="1.0" encoding="utf-8"?>
<p:tagLst xmlns:p="http://schemas.openxmlformats.org/presentationml/2006/main">
  <p:tag name="AS_UNIQUEID" val="150"/>
</p:tagLst>
</file>

<file path=ppt/tags/tag92.xml><?xml version="1.0" encoding="utf-8"?>
<p:tagLst xmlns:p="http://schemas.openxmlformats.org/presentationml/2006/main">
  <p:tag name="AS_UNIQUEID" val="151"/>
</p:tagLst>
</file>

<file path=ppt/tags/tag93.xml><?xml version="1.0" encoding="utf-8"?>
<p:tagLst xmlns:p="http://schemas.openxmlformats.org/presentationml/2006/main">
  <p:tag name="AS_UNIQUEID" val="152"/>
</p:tagLst>
</file>

<file path=ppt/tags/tag94.xml><?xml version="1.0" encoding="utf-8"?>
<p:tagLst xmlns:p="http://schemas.openxmlformats.org/presentationml/2006/main">
  <p:tag name="AS_UNIQUEID" val="153"/>
</p:tagLst>
</file>

<file path=ppt/tags/tag95.xml><?xml version="1.0" encoding="utf-8"?>
<p:tagLst xmlns:p="http://schemas.openxmlformats.org/presentationml/2006/main">
  <p:tag name="AS_UNIQUEID" val="154"/>
</p:tagLst>
</file>

<file path=ppt/tags/tag96.xml><?xml version="1.0" encoding="utf-8"?>
<p:tagLst xmlns:p="http://schemas.openxmlformats.org/presentationml/2006/main">
  <p:tag name="AS_UNIQUEID" val="155"/>
</p:tagLst>
</file>

<file path=ppt/tags/tag97.xml><?xml version="1.0" encoding="utf-8"?>
<p:tagLst xmlns:p="http://schemas.openxmlformats.org/presentationml/2006/main">
  <p:tag name="AS_UNIQUEID" val="156"/>
</p:tagLst>
</file>

<file path=ppt/tags/tag98.xml><?xml version="1.0" encoding="utf-8"?>
<p:tagLst xmlns:p="http://schemas.openxmlformats.org/presentationml/2006/main">
  <p:tag name="AS_UNIQUEID" val="157"/>
</p:tagLst>
</file>

<file path=ppt/tags/tag99.xml><?xml version="1.0" encoding="utf-8"?>
<p:tagLst xmlns:p="http://schemas.openxmlformats.org/presentationml/2006/main">
  <p:tag name="AS_UNIQUEID" val="15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4132</Words>
  <Application>WPS 演示</Application>
  <PresentationFormat/>
  <Paragraphs>312</Paragraphs>
  <Slides>29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隶书</vt:lpstr>
      <vt:lpstr>楷体</vt:lpstr>
      <vt:lpstr>黑体</vt:lpstr>
      <vt:lpstr>Calibri</vt:lpstr>
      <vt:lpstr>微软雅黑</vt:lpstr>
      <vt:lpstr>Arial Unicode MS</vt:lpstr>
      <vt:lpstr>等线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lenovo</cp:lastModifiedBy>
  <cp:revision>2</cp:revision>
  <cp:lastPrinted>2022-11-17T10:33:00Z</cp:lastPrinted>
  <dcterms:created xsi:type="dcterms:W3CDTF">2022-11-17T10:33:00Z</dcterms:created>
  <dcterms:modified xsi:type="dcterms:W3CDTF">2022-12-07T00:24:34Z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2052-10.8.0.6423</vt:lpwstr>
  </property>
</Properties>
</file>