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2" r:id="rId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432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300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359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2823816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432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6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45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43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701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546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76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126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096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6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483768" y="3717032"/>
            <a:ext cx="4176464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名篇名句默写专题</a:t>
            </a:r>
          </a:p>
        </p:txBody>
      </p:sp>
    </p:spTree>
    <p:extLst>
      <p:ext uri="{BB962C8B-B14F-4D97-AF65-F5344CB8AC3E}">
        <p14:creationId xmlns:p14="http://schemas.microsoft.com/office/powerpoint/2010/main" val="167108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50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665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136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74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482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042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965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211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788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2916238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916238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461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765175"/>
          <a:ext cx="8153400" cy="560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8121210" imgH="5576741" progId="Word.Document.8">
                  <p:embed/>
                </p:oleObj>
              </mc:Choice>
              <mc:Fallback>
                <p:oleObj name="文档" r:id="rId3" imgW="8121210" imgH="55767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153400" cy="560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005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278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131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785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39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585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774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657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874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957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385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2096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395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450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378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650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22606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606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835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465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176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447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65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675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179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815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257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161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1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874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12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830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46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6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583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894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4820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4821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4822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4826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827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823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4824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825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55659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4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804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7002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002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052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8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593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388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79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0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518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27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136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314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370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311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660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191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50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318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988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0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686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051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8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741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2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672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6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589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0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680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498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399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WordArt 2"/>
          <p:cNvSpPr>
            <a:spLocks noChangeArrowheads="1" noChangeShapeType="1" noTextEdit="1"/>
          </p:cNvSpPr>
          <p:nvPr/>
        </p:nvSpPr>
        <p:spPr bwMode="gray">
          <a:xfrm>
            <a:off x="2699792" y="2564904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313497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004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70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全屏显示(4:3)</PresentationFormat>
  <Paragraphs>5</Paragraphs>
  <Slides>70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2" baseType="lpstr"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1</cp:revision>
  <dcterms:created xsi:type="dcterms:W3CDTF">2018-07-30T09:40:57Z</dcterms:created>
  <dcterms:modified xsi:type="dcterms:W3CDTF">2018-07-30T09:47:38Z</dcterms:modified>
</cp:coreProperties>
</file>