
<file path=[Content_Types].xml><?xml version="1.0" encoding="utf-8"?>
<Types xmlns="http://schemas.openxmlformats.org/package/2006/content-types">
  <Override PartName="/ppt/slides/slide6.xml" ContentType="application/vnd.openxmlformats-officedocument.presentationml.slide+xml"/>
  <Override PartName="/ppt/tags/tag6.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Override PartName="/ppt/notesSlides/notesSlide8.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notesSlides/notesSlide1.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347" r:id="rId2"/>
    <p:sldId id="304" r:id="rId3"/>
    <p:sldId id="267" r:id="rId4"/>
    <p:sldId id="306" r:id="rId5"/>
    <p:sldId id="309" r:id="rId6"/>
    <p:sldId id="310" r:id="rId7"/>
    <p:sldId id="311" r:id="rId8"/>
    <p:sldId id="312" r:id="rId9"/>
    <p:sldId id="410" r:id="rId10"/>
    <p:sldId id="314" r:id="rId11"/>
    <p:sldId id="315" r:id="rId12"/>
    <p:sldId id="316" r:id="rId13"/>
    <p:sldId id="317" r:id="rId14"/>
    <p:sldId id="318" r:id="rId15"/>
    <p:sldId id="319" r:id="rId16"/>
    <p:sldId id="287" r:id="rId17"/>
    <p:sldId id="321" r:id="rId18"/>
    <p:sldId id="320" r:id="rId19"/>
    <p:sldId id="456" r:id="rId20"/>
    <p:sldId id="452" r:id="rId21"/>
  </p:sldIdLst>
  <p:sldSz cx="11518900" cy="6480175"/>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孟孟" initials="孟"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A55"/>
    <a:srgbClr val="AEAEAE"/>
    <a:srgbClr val="E4E4E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90" d="100"/>
          <a:sy n="90" d="100"/>
        </p:scale>
        <p:origin x="-336" y="-96"/>
      </p:cViewPr>
      <p:guideLst>
        <p:guide orient="horz" pos="529"/>
        <p:guide orient="horz" pos="3838"/>
        <p:guide pos="6656"/>
        <p:guide pos="544"/>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FEDE68-1E2B-4913-B649-12BF4CE4B163}" type="datetimeFigureOut">
              <a:rPr lang="zh-CN" altLang="en-US" smtClean="0"/>
              <a:pPr/>
              <a:t>2019/10/20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43EBDA4-1A02-4697-81DB-899EF4187FA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A6E8F6-AAAE-4EF7-B094-EE205DCD822E}" type="slidenum">
              <a:rPr lang="zh-CN" altLang="en-US" smtClean="0">
                <a:solidFill>
                  <a:prstClr val="black"/>
                </a:solidFill>
              </a:rPr>
              <a:pPr/>
              <a:t>2</a:t>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p:sp>
      <p:sp>
        <p:nvSpPr>
          <p:cNvPr id="65538" name="备注占位符 2"/>
          <p:cNvSpPr>
            <a:spLocks noGrp="1"/>
          </p:cNvSpPr>
          <p:nvPr>
            <p:ph type="body"/>
          </p:nvPr>
        </p:nvSpPr>
        <p:spPr/>
        <p:txBody>
          <a:bodyPr lIns="91440" tIns="45720" rIns="91440" bIns="45720" anchor="t"/>
          <a:lstStyle/>
          <a:p>
            <a:pPr lvl="0"/>
            <a:endParaRPr lang="zh-CN" altLang="en-US">
              <a:ea typeface="宋体" panose="02010600030101010101" pitchFamily="2" charset="-122"/>
            </a:endParaRPr>
          </a:p>
        </p:txBody>
      </p:sp>
      <p:sp>
        <p:nvSpPr>
          <p:cNvPr id="65539" name="灯片编号占位符 3"/>
          <p:cNvSpPr>
            <a:spLocks noGrp="1"/>
          </p:cNvSpPr>
          <p:nvPr>
            <p:ph type="sldNum" sz="quarter"/>
          </p:nvPr>
        </p:nvSpPr>
        <p:spPr>
          <a:xfrm>
            <a:off x="3884613" y="8685213"/>
            <a:ext cx="2971800" cy="457200"/>
          </a:xfrm>
          <a:prstGeom prst="rect">
            <a:avLst/>
          </a:prstGeom>
          <a:noFill/>
          <a:ln w="9525">
            <a:noFill/>
          </a:ln>
        </p:spPr>
        <p:txBody>
          <a:bodyPr vert="horz" lIns="91440" tIns="45720" rIns="91440" bIns="45720" anchor="b"/>
          <a:lstStyle/>
          <a:p>
            <a:pPr lvl="0" indent="0" algn="r"/>
            <a:fld id="{9A0DB2DC-4C9A-4742-B13C-FB6460FD3503}" type="slidenum">
              <a:rPr lang="zh-CN" altLang="en-US" sz="1200"/>
              <a:pPr lvl="0" indent="0" algn="r"/>
              <a:t>20</a:t>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幻灯片图像占位符 1"/>
          <p:cNvSpPr>
            <a:spLocks noGrp="1" noRot="1" noChangeAspect="1"/>
          </p:cNvSpPr>
          <p:nvPr>
            <p:ph type="sldImg"/>
          </p:nvPr>
        </p:nvSpPr>
        <p:spPr>
          <a:xfrm>
            <a:off x="381000" y="685800"/>
            <a:ext cx="6096000" cy="3429000"/>
          </a:xfrm>
        </p:spPr>
      </p:sp>
      <p:sp>
        <p:nvSpPr>
          <p:cNvPr id="66562" name="备注占位符 2"/>
          <p:cNvSpPr>
            <a:spLocks noGrp="1"/>
          </p:cNvSpPr>
          <p:nvPr>
            <p:ph type="body"/>
          </p:nvPr>
        </p:nvSpPr>
        <p:spPr/>
        <p:txBody>
          <a:bodyPr lIns="91440" tIns="45720" rIns="91440" bIns="45720" anchor="t"/>
          <a:lstStyle/>
          <a:p>
            <a:pPr lvl="0"/>
            <a:endParaRPr lang="zh-CN" altLang="en-US"/>
          </a:p>
        </p:txBody>
      </p:sp>
      <p:sp>
        <p:nvSpPr>
          <p:cNvPr id="665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Arial" panose="020B0604020202020204" pitchFamily="34" charset="0"/>
                <a:ea typeface="宋体" panose="02010600030101010101" pitchFamily="2" charset="-122"/>
              </a:rPr>
              <a:pPr lvl="0" algn="r"/>
              <a:t>3</a:t>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幻灯片图像占位符 1"/>
          <p:cNvSpPr>
            <a:spLocks noGrp="1" noRot="1" noChangeAspect="1"/>
          </p:cNvSpPr>
          <p:nvPr>
            <p:ph type="sldImg"/>
          </p:nvPr>
        </p:nvSpPr>
        <p:spPr>
          <a:xfrm>
            <a:off x="381000" y="685800"/>
            <a:ext cx="6096000" cy="3429000"/>
          </a:xfrm>
        </p:spPr>
      </p:sp>
      <p:sp>
        <p:nvSpPr>
          <p:cNvPr id="66562" name="备注占位符 2"/>
          <p:cNvSpPr>
            <a:spLocks noGrp="1"/>
          </p:cNvSpPr>
          <p:nvPr>
            <p:ph type="body"/>
          </p:nvPr>
        </p:nvSpPr>
        <p:spPr/>
        <p:txBody>
          <a:bodyPr lIns="91440" tIns="45720" rIns="91440" bIns="45720" anchor="t"/>
          <a:lstStyle/>
          <a:p>
            <a:pPr lvl="0"/>
            <a:endParaRPr lang="zh-CN" altLang="en-US"/>
          </a:p>
        </p:txBody>
      </p:sp>
      <p:sp>
        <p:nvSpPr>
          <p:cNvPr id="66563" name="灯片编号占位符 3"/>
          <p:cNvSpPr>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lstStyle/>
          <a:p>
            <a:pPr lvl="0" algn="r"/>
            <a:fld id="{9A0DB2DC-4C9A-4742-B13C-FB6460FD3503}" type="slidenum">
              <a:rPr lang="zh-CN" altLang="en-US" sz="1200">
                <a:latin typeface="Arial" panose="020B0604020202020204" pitchFamily="34" charset="0"/>
                <a:ea typeface="宋体" panose="02010600030101010101" pitchFamily="2" charset="-122"/>
              </a:rPr>
              <a:pPr lvl="0" algn="r"/>
              <a:t>4</a:t>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页脚占位符 3"/>
          <p:cNvSpPr>
            <a:spLocks noGrp="1"/>
          </p:cNvSpPr>
          <p:nvPr>
            <p:ph type="ftr" sz="quarter" idx="10"/>
          </p:nvPr>
        </p:nvSpPr>
        <p:spPr/>
        <p:txBody>
          <a:bodyPr/>
          <a:lstStyle/>
          <a:p>
            <a:r>
              <a:rPr lang="en-US" altLang="zh-CN" smtClean="0">
                <a:solidFill>
                  <a:prstClr val="black"/>
                </a:solidFill>
              </a:rPr>
              <a:t>2019</a:t>
            </a:r>
            <a:r>
              <a:rPr lang="zh-CN" altLang="en-US" smtClean="0">
                <a:solidFill>
                  <a:prstClr val="black"/>
                </a:solidFill>
              </a:rPr>
              <a:t>二轮备考提分策略</a:t>
            </a:r>
            <a:endParaRPr lang="zh-CN" altLang="en-US">
              <a:solidFill>
                <a:prstClr val="black"/>
              </a:solidFill>
            </a:endParaRPr>
          </a:p>
        </p:txBody>
      </p:sp>
      <p:sp>
        <p:nvSpPr>
          <p:cNvPr id="5" name="灯片编号占位符 4"/>
          <p:cNvSpPr>
            <a:spLocks noGrp="1"/>
          </p:cNvSpPr>
          <p:nvPr>
            <p:ph type="sldNum" sz="quarter" idx="11"/>
          </p:nvPr>
        </p:nvSpPr>
        <p:spPr/>
        <p:txBody>
          <a:bodyPr/>
          <a:lstStyle/>
          <a:p>
            <a:fld id="{711F8C21-825B-4EBB-AF1E-2FB7AC05F6C6}" type="slidenum">
              <a:rPr lang="zh-CN" altLang="en-US" smtClean="0">
                <a:solidFill>
                  <a:prstClr val="black"/>
                </a:solidFill>
              </a:rPr>
              <a:pPr/>
              <a:t>10</a:t>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8F51E82-F4F8-4287-B148-6DE2251F442B}" type="slidenum">
              <a:rPr lang="zh-CN" altLang="en-US" smtClean="0">
                <a:solidFill>
                  <a:prstClr val="black"/>
                </a:solidFill>
              </a:rPr>
              <a:pPr/>
              <a:t>14</a:t>
            </a:fld>
            <a:endParaRPr lang="zh-CN" altLang="en-US">
              <a:solidFill>
                <a:prstClr val="black"/>
              </a:solidFill>
            </a:endParaRPr>
          </a:p>
        </p:txBody>
      </p:sp>
      <p:sp>
        <p:nvSpPr>
          <p:cNvPr id="5" name="页脚占位符 4"/>
          <p:cNvSpPr>
            <a:spLocks noGrp="1"/>
          </p:cNvSpPr>
          <p:nvPr>
            <p:ph type="ftr" sz="quarter" idx="11"/>
          </p:nvPr>
        </p:nvSpPr>
        <p:spPr/>
        <p:txBody>
          <a:bodyPr/>
          <a:lstStyle/>
          <a:p>
            <a:r>
              <a:rPr lang="en-US" altLang="zh-CN" smtClean="0">
                <a:solidFill>
                  <a:prstClr val="black"/>
                </a:solidFill>
              </a:rPr>
              <a:t>2019</a:t>
            </a:r>
            <a:r>
              <a:rPr lang="zh-CN" altLang="en-US" smtClean="0">
                <a:solidFill>
                  <a:prstClr val="black"/>
                </a:solidFill>
              </a:rPr>
              <a:t>二轮备考提分策略</a:t>
            </a:r>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8F51E82-F4F8-4287-B148-6DE2251F442B}" type="slidenum">
              <a:rPr lang="zh-CN" altLang="en-US" smtClean="0">
                <a:solidFill>
                  <a:prstClr val="black"/>
                </a:solidFill>
              </a:rPr>
              <a:pPr/>
              <a:t>15</a:t>
            </a:fld>
            <a:endParaRPr lang="zh-CN" altLang="en-US">
              <a:solidFill>
                <a:prstClr val="black"/>
              </a:solidFill>
            </a:endParaRPr>
          </a:p>
        </p:txBody>
      </p:sp>
      <p:sp>
        <p:nvSpPr>
          <p:cNvPr id="5" name="页脚占位符 4"/>
          <p:cNvSpPr>
            <a:spLocks noGrp="1"/>
          </p:cNvSpPr>
          <p:nvPr>
            <p:ph type="ftr" sz="quarter" idx="11"/>
          </p:nvPr>
        </p:nvSpPr>
        <p:spPr/>
        <p:txBody>
          <a:bodyPr/>
          <a:lstStyle/>
          <a:p>
            <a:r>
              <a:rPr lang="en-US" altLang="zh-CN" smtClean="0">
                <a:solidFill>
                  <a:prstClr val="black"/>
                </a:solidFill>
              </a:rPr>
              <a:t>2019</a:t>
            </a:r>
            <a:r>
              <a:rPr lang="zh-CN" altLang="en-US" smtClean="0">
                <a:solidFill>
                  <a:prstClr val="black"/>
                </a:solidFill>
              </a:rPr>
              <a:t>二轮备考提分策略</a:t>
            </a:r>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A6E8F6-AAAE-4EF7-B094-EE205DCD822E}" type="slidenum">
              <a:rPr lang="zh-CN" altLang="en-US" smtClean="0">
                <a:solidFill>
                  <a:prstClr val="black"/>
                </a:solidFill>
              </a:rPr>
              <a:pPr/>
              <a:t>16</a:t>
            </a:fld>
            <a:endParaRPr lang="zh-CN" alt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A6E8F6-AAAE-4EF7-B094-EE205DCD822E}" type="slidenum">
              <a:rPr lang="zh-CN" altLang="en-US" smtClean="0">
                <a:solidFill>
                  <a:prstClr val="black"/>
                </a:solidFill>
              </a:rPr>
              <a:pPr/>
              <a:t>17</a:t>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A6E8F6-AAAE-4EF7-B094-EE205DCD822E}" type="slidenum">
              <a:rPr lang="zh-CN" altLang="en-US" smtClean="0">
                <a:solidFill>
                  <a:prstClr val="black"/>
                </a:solidFill>
              </a:rPr>
              <a:pPr/>
              <a:t>18</a:t>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64000" y="2013000"/>
            <a:ext cx="9792000" cy="1389000"/>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728000" y="3672000"/>
            <a:ext cx="8064000" cy="1656000"/>
          </a:xfrm>
        </p:spPr>
        <p:txBody>
          <a:bodyPr/>
          <a:lstStyle>
            <a:lvl1pPr marL="0" indent="0" algn="ctr">
              <a:buNone/>
              <a:defRPr>
                <a:solidFill>
                  <a:schemeClr val="tx1">
                    <a:tint val="75000"/>
                  </a:schemeClr>
                </a:solidFill>
              </a:defRPr>
            </a:lvl1pPr>
            <a:lvl2pPr marL="575945" indent="0" algn="ctr">
              <a:buNone/>
              <a:defRPr>
                <a:solidFill>
                  <a:schemeClr val="tx1">
                    <a:tint val="75000"/>
                  </a:schemeClr>
                </a:solidFill>
              </a:defRPr>
            </a:lvl2pPr>
            <a:lvl3pPr marL="1151890" indent="0" algn="ctr">
              <a:buNone/>
              <a:defRPr>
                <a:solidFill>
                  <a:schemeClr val="tx1">
                    <a:tint val="75000"/>
                  </a:schemeClr>
                </a:solidFill>
              </a:defRPr>
            </a:lvl3pPr>
            <a:lvl4pPr marL="1727835" indent="0" algn="ctr">
              <a:buNone/>
              <a:defRPr>
                <a:solidFill>
                  <a:schemeClr val="tx1">
                    <a:tint val="75000"/>
                  </a:schemeClr>
                </a:solidFill>
              </a:defRPr>
            </a:lvl4pPr>
            <a:lvl5pPr marL="2303780" indent="0" algn="ctr">
              <a:buNone/>
              <a:defRPr>
                <a:solidFill>
                  <a:schemeClr val="tx1">
                    <a:tint val="75000"/>
                  </a:schemeClr>
                </a:solidFill>
              </a:defRPr>
            </a:lvl5pPr>
            <a:lvl6pPr marL="2879725" indent="0" algn="ctr">
              <a:buNone/>
              <a:defRPr>
                <a:solidFill>
                  <a:schemeClr val="tx1">
                    <a:tint val="75000"/>
                  </a:schemeClr>
                </a:solidFill>
              </a:defRPr>
            </a:lvl6pPr>
            <a:lvl7pPr marL="3456305" indent="0" algn="ctr">
              <a:buNone/>
              <a:defRPr>
                <a:solidFill>
                  <a:schemeClr val="tx1">
                    <a:tint val="75000"/>
                  </a:schemeClr>
                </a:solidFill>
              </a:defRPr>
            </a:lvl7pPr>
            <a:lvl8pPr marL="4032250" indent="0" algn="ctr">
              <a:buNone/>
              <a:defRPr>
                <a:solidFill>
                  <a:schemeClr val="tx1">
                    <a:tint val="75000"/>
                  </a:schemeClr>
                </a:solidFill>
              </a:defRPr>
            </a:lvl8pPr>
            <a:lvl9pPr marL="4608195"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8CCBB7B-C85E-428F-809B-E0EB8C025C2D}" type="datetimeFigureOut">
              <a:rPr lang="zh-CN" altLang="en-US" smtClean="0"/>
              <a:pPr/>
              <a:t>2019/10/20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1D45BB-D87D-4BDA-94FF-5AD563FB9E48}"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50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8CCBB7B-C85E-428F-809B-E0EB8C025C2D}" type="datetimeFigureOut">
              <a:rPr lang="zh-CN" altLang="en-US" smtClean="0"/>
              <a:pPr/>
              <a:t>2019/10/20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1D45BB-D87D-4BDA-94FF-5AD563FB9E48}"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50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056186" y="460054"/>
            <a:ext cx="13250336" cy="167019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1056186" y="8008922"/>
            <a:ext cx="3456610" cy="460054"/>
          </a:xfrm>
        </p:spPr>
        <p:txBody>
          <a:bodyPr/>
          <a:lstStyle/>
          <a:p>
            <a:fld id="{263DB197-84B0-484E-9C0F-88358ECCB797}" type="datetimeFigureOut">
              <a:rPr lang="zh-CN" altLang="en-US" smtClean="0"/>
              <a:pPr/>
              <a:t>2019/10/20</a:t>
            </a:fld>
            <a:endParaRPr lang="zh-CN" altLang="en-US"/>
          </a:p>
        </p:txBody>
      </p:sp>
      <p:sp>
        <p:nvSpPr>
          <p:cNvPr id="4" name="页脚占位符 3"/>
          <p:cNvSpPr>
            <a:spLocks noGrp="1"/>
          </p:cNvSpPr>
          <p:nvPr>
            <p:ph type="ftr" sz="quarter" idx="11"/>
          </p:nvPr>
        </p:nvSpPr>
        <p:spPr>
          <a:xfrm>
            <a:off x="5088897" y="8008922"/>
            <a:ext cx="5184913" cy="460054"/>
          </a:xfrm>
        </p:spPr>
        <p:txBody>
          <a:bodyPr/>
          <a:lstStyle/>
          <a:p>
            <a:endParaRPr lang="zh-CN" altLang="en-US"/>
          </a:p>
        </p:txBody>
      </p:sp>
      <p:sp>
        <p:nvSpPr>
          <p:cNvPr id="5" name="灯片编号占位符 4"/>
          <p:cNvSpPr>
            <a:spLocks noGrp="1"/>
          </p:cNvSpPr>
          <p:nvPr>
            <p:ph type="sldNum" sz="quarter" idx="12"/>
          </p:nvPr>
        </p:nvSpPr>
        <p:spPr>
          <a:xfrm>
            <a:off x="10849913" y="8008922"/>
            <a:ext cx="3456610" cy="460054"/>
          </a:xfrm>
        </p:spPr>
        <p:txBody>
          <a:bodyPr/>
          <a:lstStyle/>
          <a:p>
            <a:fld id="{E077DA78-E013-4A8C-AD75-63A150561B10}"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50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500"/>
    </mc:Choice>
    <mc:Fallback>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0_两栏内容">
    <p:bg>
      <p:bgPr>
        <a:solidFill>
          <a:schemeClr val="bg1"/>
        </a:solidFill>
        <a:effectLst/>
      </p:bgPr>
    </p:bg>
    <p:spTree>
      <p:nvGrpSpPr>
        <p:cNvPr id="1" name=""/>
        <p:cNvGrpSpPr/>
        <p:nvPr/>
      </p:nvGrpSpPr>
      <p:grpSpPr>
        <a:xfrm>
          <a:off x="0" y="0"/>
          <a:ext cx="0" cy="0"/>
          <a:chOff x="0" y="0"/>
          <a:chExt cx="0" cy="0"/>
        </a:xfrm>
      </p:grpSpPr>
      <p:grpSp>
        <p:nvGrpSpPr>
          <p:cNvPr id="20" name="组合 19"/>
          <p:cNvGrpSpPr/>
          <p:nvPr userDrawn="1"/>
        </p:nvGrpSpPr>
        <p:grpSpPr>
          <a:xfrm>
            <a:off x="10593545" y="5893861"/>
            <a:ext cx="930285" cy="408197"/>
            <a:chOff x="10634092" y="6090541"/>
            <a:chExt cx="1128537" cy="432039"/>
          </a:xfrm>
        </p:grpSpPr>
        <p:sp>
          <p:nvSpPr>
            <p:cNvPr id="21" name="Rectangle 3"/>
            <p:cNvSpPr/>
            <p:nvPr userDrawn="1"/>
          </p:nvSpPr>
          <p:spPr bwMode="auto">
            <a:xfrm>
              <a:off x="10634092" y="6090541"/>
              <a:ext cx="792088" cy="432039"/>
            </a:xfrm>
            <a:prstGeom prst="roundRect">
              <a:avLst/>
            </a:prstGeom>
            <a:solidFill>
              <a:schemeClr val="bg1">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57075" tIns="28533" rIns="28533" bIns="57075" numCol="1" spcCol="0" rtlCol="0" fromWordArt="0" anchor="t" anchorCtr="0" forceAA="0" compatLnSpc="1">
              <a:noAutofit/>
            </a:bodyPr>
            <a:lstStyle/>
            <a:p>
              <a:pPr defTabSz="913130">
                <a:defRPr/>
              </a:pPr>
              <a:endParaRPr lang="en-US" sz="1125" kern="0" spc="-40" dirty="0">
                <a:gradFill>
                  <a:gsLst>
                    <a:gs pos="0">
                      <a:srgbClr val="FFFFFF"/>
                    </a:gs>
                    <a:gs pos="100000">
                      <a:srgbClr val="FFFFFF"/>
                    </a:gs>
                  </a:gsLst>
                  <a:lin ang="5400000" scaled="0"/>
                </a:gradFill>
                <a:latin typeface="Segoe UI" panose="020B0502040204020203"/>
                <a:ea typeface="Segoe UI" panose="020B0502040204020203" pitchFamily="34" charset="0"/>
                <a:cs typeface="Segoe UI" panose="020B0502040204020203" pitchFamily="34" charset="0"/>
              </a:endParaRPr>
            </a:p>
          </p:txBody>
        </p:sp>
        <p:sp>
          <p:nvSpPr>
            <p:cNvPr id="22" name="Rectangle 3"/>
            <p:cNvSpPr/>
            <p:nvPr userDrawn="1"/>
          </p:nvSpPr>
          <p:spPr bwMode="auto">
            <a:xfrm>
              <a:off x="10634093" y="6456944"/>
              <a:ext cx="1128536" cy="65636"/>
            </a:xfrm>
            <a:prstGeom prst="roundRect">
              <a:avLst>
                <a:gd name="adj" fmla="val 0"/>
              </a:avLst>
            </a:prstGeom>
            <a:solidFill>
              <a:schemeClr val="bg1">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57075" tIns="28533" rIns="28533" bIns="57075" numCol="1" spcCol="0" rtlCol="0" fromWordArt="0" anchor="t" anchorCtr="0" forceAA="0" compatLnSpc="1">
              <a:noAutofit/>
            </a:bodyPr>
            <a:lstStyle/>
            <a:p>
              <a:pPr defTabSz="913130">
                <a:defRPr/>
              </a:pPr>
              <a:endParaRPr lang="en-US" sz="1125" kern="0" spc="-40" dirty="0">
                <a:gradFill>
                  <a:gsLst>
                    <a:gs pos="0">
                      <a:srgbClr val="FFFFFF"/>
                    </a:gs>
                    <a:gs pos="100000">
                      <a:srgbClr val="FFFFFF"/>
                    </a:gs>
                  </a:gsLst>
                  <a:lin ang="5400000" scaled="0"/>
                </a:gradFill>
                <a:latin typeface="Segoe UI" panose="020B0502040204020203"/>
                <a:ea typeface="Segoe UI" panose="020B0502040204020203" pitchFamily="34" charset="0"/>
                <a:cs typeface="Segoe UI" panose="020B0502040204020203" pitchFamily="34" charset="0"/>
              </a:endParaRPr>
            </a:p>
          </p:txBody>
        </p:sp>
      </p:grpSp>
      <p:sp>
        <p:nvSpPr>
          <p:cNvPr id="23" name="TextBox 15"/>
          <p:cNvSpPr txBox="1"/>
          <p:nvPr userDrawn="1"/>
        </p:nvSpPr>
        <p:spPr>
          <a:xfrm>
            <a:off x="10593545" y="5925745"/>
            <a:ext cx="634555" cy="299085"/>
          </a:xfrm>
          <a:prstGeom prst="rect">
            <a:avLst/>
          </a:prstGeom>
          <a:noFill/>
        </p:spPr>
        <p:txBody>
          <a:bodyPr wrap="square" rtlCol="0">
            <a:spAutoFit/>
          </a:bodyPr>
          <a:lstStyle/>
          <a:p>
            <a:pPr algn="ctr" defTabSz="913765"/>
            <a:fld id="{2EEF1883-7A0E-4F66-9932-E581691AD397}" type="slidenum">
              <a:rPr lang="zh-CN" altLang="en-US" sz="1350">
                <a:solidFill>
                  <a:prstClr val="black">
                    <a:lumMod val="85000"/>
                    <a:lumOff val="15000"/>
                  </a:prstClr>
                </a:solidFill>
                <a:latin typeface="微软雅黑" panose="020B0503020204020204" pitchFamily="34" charset="-122"/>
                <a:ea typeface="微软雅黑" panose="020B0503020204020204" pitchFamily="34" charset="-122"/>
              </a:rPr>
              <a:pPr algn="ctr" defTabSz="913765"/>
              <a:t>‹#›</a:t>
            </a:fld>
            <a:r>
              <a:rPr lang="zh-CN" altLang="en-US" sz="1350" dirty="0">
                <a:solidFill>
                  <a:prstClr val="black">
                    <a:lumMod val="85000"/>
                    <a:lumOff val="15000"/>
                  </a:prstClr>
                </a:solidFill>
                <a:latin typeface="微软雅黑" panose="020B0503020204020204" pitchFamily="34" charset="-122"/>
                <a:ea typeface="微软雅黑" panose="020B0503020204020204" pitchFamily="34" charset="-122"/>
              </a:rPr>
              <a:t> </a:t>
            </a:r>
          </a:p>
        </p:txBody>
      </p:sp>
    </p:spTree>
  </p:cSld>
  <p:clrMapOvr>
    <a:masterClrMapping/>
  </p:clrMapOvr>
  <mc:AlternateContent xmlns:mc="http://schemas.openxmlformats.org/markup-compatibility/2006">
    <mc:Choice xmlns:p14="http://schemas.microsoft.com/office/powerpoint/2010/main" xmlns="" Requires="p14">
      <p:transition p14:dur="500"/>
    </mc:Choice>
    <mc:Fallback>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76000" y="259501"/>
            <a:ext cx="10368000" cy="1080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76000" y="1512001"/>
            <a:ext cx="10368000" cy="42765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576000" y="6006001"/>
            <a:ext cx="2688000" cy="345000"/>
          </a:xfrm>
          <a:prstGeom prst="rect">
            <a:avLst/>
          </a:prstGeom>
        </p:spPr>
        <p:txBody>
          <a:bodyPr vert="horz" lIns="91440" tIns="45720" rIns="91440" bIns="45720" rtlCol="0" anchor="ctr"/>
          <a:lstStyle>
            <a:lvl1pPr algn="l">
              <a:defRPr sz="1510">
                <a:solidFill>
                  <a:schemeClr val="tx1">
                    <a:tint val="75000"/>
                  </a:schemeClr>
                </a:solidFill>
              </a:defRPr>
            </a:lvl1pPr>
          </a:lstStyle>
          <a:p>
            <a:fld id="{28CCBB7B-C85E-428F-809B-E0EB8C025C2D}" type="datetimeFigureOut">
              <a:rPr lang="zh-CN" altLang="en-US" smtClean="0"/>
              <a:pPr/>
              <a:t>2019/10/20</a:t>
            </a:fld>
            <a:endParaRPr lang="zh-CN" altLang="en-US"/>
          </a:p>
        </p:txBody>
      </p:sp>
      <p:sp>
        <p:nvSpPr>
          <p:cNvPr id="5" name="页脚占位符 4"/>
          <p:cNvSpPr>
            <a:spLocks noGrp="1"/>
          </p:cNvSpPr>
          <p:nvPr>
            <p:ph type="ftr" sz="quarter" idx="3"/>
          </p:nvPr>
        </p:nvSpPr>
        <p:spPr>
          <a:xfrm>
            <a:off x="3936000" y="6006001"/>
            <a:ext cx="3648000" cy="345000"/>
          </a:xfrm>
          <a:prstGeom prst="rect">
            <a:avLst/>
          </a:prstGeom>
        </p:spPr>
        <p:txBody>
          <a:bodyPr vert="horz" lIns="91440" tIns="45720" rIns="91440" bIns="45720" rtlCol="0" anchor="ctr"/>
          <a:lstStyle>
            <a:lvl1pPr algn="ctr">
              <a:defRPr sz="151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256000" y="6006001"/>
            <a:ext cx="2688000" cy="345000"/>
          </a:xfrm>
          <a:prstGeom prst="rect">
            <a:avLst/>
          </a:prstGeom>
        </p:spPr>
        <p:txBody>
          <a:bodyPr vert="horz" lIns="91440" tIns="45720" rIns="91440" bIns="45720" rtlCol="0" anchor="ctr"/>
          <a:lstStyle>
            <a:lvl1pPr algn="r">
              <a:defRPr sz="1510">
                <a:solidFill>
                  <a:schemeClr val="tx1">
                    <a:tint val="75000"/>
                  </a:schemeClr>
                </a:solidFill>
              </a:defRPr>
            </a:lvl1pPr>
          </a:lstStyle>
          <a:p>
            <a:fld id="{5C1D45BB-D87D-4BDA-94FF-5AD563FB9E4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4" r:id="rId4"/>
    <p:sldLayoutId id="2147483665" r:id="rId5"/>
  </p:sldLayoutIdLst>
  <mc:AlternateContent xmlns:mc="http://schemas.openxmlformats.org/markup-compatibility/2006">
    <mc:Choice xmlns:p14="http://schemas.microsoft.com/office/powerpoint/2010/main" xmlns="" Requires="p14">
      <p:transition p14:dur="500"/>
    </mc:Choice>
    <mc:Fallback>
      <p:transition/>
    </mc:Fallback>
  </mc:AlternateContent>
  <p:txStyles>
    <p:titleStyle>
      <a:lvl1pPr algn="ctr" defTabSz="1151890" rtl="0" eaLnBrk="1" latinLnBrk="0" hangingPunct="1">
        <a:spcBef>
          <a:spcPct val="0"/>
        </a:spcBef>
        <a:buNone/>
        <a:defRPr sz="5545" kern="1200">
          <a:solidFill>
            <a:schemeClr val="tx1"/>
          </a:solidFill>
          <a:latin typeface="+mj-lt"/>
          <a:ea typeface="+mj-ea"/>
          <a:cs typeface="+mj-cs"/>
        </a:defRPr>
      </a:lvl1pPr>
    </p:titleStyle>
    <p:bodyStyle>
      <a:lvl1pPr marL="431800" indent="-431800" algn="l" defTabSz="1151890" rtl="0" eaLnBrk="1" latinLnBrk="0" hangingPunct="1">
        <a:spcBef>
          <a:spcPct val="25000"/>
        </a:spcBef>
        <a:buFont typeface="Arial" panose="020B0604020202020204" pitchFamily="34" charset="0"/>
        <a:buChar char="•"/>
        <a:defRPr sz="4030" kern="1200">
          <a:solidFill>
            <a:schemeClr val="tx1"/>
          </a:solidFill>
          <a:latin typeface="+mn-lt"/>
          <a:ea typeface="+mn-ea"/>
          <a:cs typeface="+mn-cs"/>
        </a:defRPr>
      </a:lvl1pPr>
      <a:lvl2pPr marL="935990" indent="-360045" algn="l" defTabSz="1151890" rtl="0" eaLnBrk="1" latinLnBrk="0" hangingPunct="1">
        <a:spcBef>
          <a:spcPct val="25000"/>
        </a:spcBef>
        <a:buFont typeface="Arial" panose="020B0604020202020204" pitchFamily="34" charset="0"/>
        <a:buChar char="–"/>
        <a:defRPr sz="3530" kern="1200">
          <a:solidFill>
            <a:schemeClr val="tx1"/>
          </a:solidFill>
          <a:latin typeface="+mn-lt"/>
          <a:ea typeface="+mn-ea"/>
          <a:cs typeface="+mn-cs"/>
        </a:defRPr>
      </a:lvl2pPr>
      <a:lvl3pPr marL="1440180" indent="-288290" algn="l" defTabSz="1151890" rtl="0" eaLnBrk="1" latinLnBrk="0" hangingPunct="1">
        <a:spcBef>
          <a:spcPct val="25000"/>
        </a:spcBef>
        <a:buFont typeface="Arial" panose="020B0604020202020204" pitchFamily="34" charset="0"/>
        <a:buChar char="•"/>
        <a:defRPr sz="3025" kern="1200">
          <a:solidFill>
            <a:schemeClr val="tx1"/>
          </a:solidFill>
          <a:latin typeface="+mn-lt"/>
          <a:ea typeface="+mn-ea"/>
          <a:cs typeface="+mn-cs"/>
        </a:defRPr>
      </a:lvl3pPr>
      <a:lvl4pPr marL="2016125" indent="-288290" algn="l" defTabSz="1151890" rtl="0" eaLnBrk="1" latinLnBrk="0" hangingPunct="1">
        <a:spcBef>
          <a:spcPct val="25000"/>
        </a:spcBef>
        <a:buFont typeface="Arial" panose="020B0604020202020204" pitchFamily="34" charset="0"/>
        <a:buChar char="–"/>
        <a:defRPr sz="2520" kern="1200">
          <a:solidFill>
            <a:schemeClr val="tx1"/>
          </a:solidFill>
          <a:latin typeface="+mn-lt"/>
          <a:ea typeface="+mn-ea"/>
          <a:cs typeface="+mn-cs"/>
        </a:defRPr>
      </a:lvl4pPr>
      <a:lvl5pPr marL="2592070" indent="-288290" algn="l" defTabSz="1151890" rtl="0" eaLnBrk="1" latinLnBrk="0" hangingPunct="1">
        <a:spcBef>
          <a:spcPct val="25000"/>
        </a:spcBef>
        <a:buFont typeface="Arial" panose="020B0604020202020204" pitchFamily="34" charset="0"/>
        <a:buChar char="»"/>
        <a:defRPr sz="2520" kern="1200">
          <a:solidFill>
            <a:schemeClr val="tx1"/>
          </a:solidFill>
          <a:latin typeface="+mn-lt"/>
          <a:ea typeface="+mn-ea"/>
          <a:cs typeface="+mn-cs"/>
        </a:defRPr>
      </a:lvl5pPr>
      <a:lvl6pPr marL="3168015" indent="-288290" algn="l" defTabSz="1151890" rtl="0" eaLnBrk="1" latinLnBrk="0" hangingPunct="1">
        <a:spcBef>
          <a:spcPct val="25000"/>
        </a:spcBef>
        <a:buFont typeface="Arial" panose="020B0604020202020204" pitchFamily="34" charset="0"/>
        <a:buChar char="•"/>
        <a:defRPr sz="2520" kern="1200">
          <a:solidFill>
            <a:schemeClr val="tx1"/>
          </a:solidFill>
          <a:latin typeface="+mn-lt"/>
          <a:ea typeface="+mn-ea"/>
          <a:cs typeface="+mn-cs"/>
        </a:defRPr>
      </a:lvl6pPr>
      <a:lvl7pPr marL="3743960" indent="-288290" algn="l" defTabSz="1151890" rtl="0" eaLnBrk="1" latinLnBrk="0" hangingPunct="1">
        <a:spcBef>
          <a:spcPct val="25000"/>
        </a:spcBef>
        <a:buFont typeface="Arial" panose="020B0604020202020204" pitchFamily="34" charset="0"/>
        <a:buChar char="•"/>
        <a:defRPr sz="2520" kern="1200">
          <a:solidFill>
            <a:schemeClr val="tx1"/>
          </a:solidFill>
          <a:latin typeface="+mn-lt"/>
          <a:ea typeface="+mn-ea"/>
          <a:cs typeface="+mn-cs"/>
        </a:defRPr>
      </a:lvl7pPr>
      <a:lvl8pPr marL="4319905" indent="-288290" algn="l" defTabSz="1151890" rtl="0" eaLnBrk="1" latinLnBrk="0" hangingPunct="1">
        <a:spcBef>
          <a:spcPct val="25000"/>
        </a:spcBef>
        <a:buFont typeface="Arial" panose="020B0604020202020204" pitchFamily="34" charset="0"/>
        <a:buChar char="•"/>
        <a:defRPr sz="2520" kern="1200">
          <a:solidFill>
            <a:schemeClr val="tx1"/>
          </a:solidFill>
          <a:latin typeface="+mn-lt"/>
          <a:ea typeface="+mn-ea"/>
          <a:cs typeface="+mn-cs"/>
        </a:defRPr>
      </a:lvl8pPr>
      <a:lvl9pPr marL="4895850" indent="-288290" algn="l" defTabSz="1151890" rtl="0" eaLnBrk="1" latinLnBrk="0" hangingPunct="1">
        <a:spcBef>
          <a:spcPct val="25000"/>
        </a:spcBef>
        <a:buFont typeface="Arial" panose="020B0604020202020204" pitchFamily="34" charset="0"/>
        <a:buChar char="•"/>
        <a:defRPr sz="2520" kern="1200">
          <a:solidFill>
            <a:schemeClr val="tx1"/>
          </a:solidFill>
          <a:latin typeface="+mn-lt"/>
          <a:ea typeface="+mn-ea"/>
          <a:cs typeface="+mn-cs"/>
        </a:defRPr>
      </a:lvl9pPr>
    </p:bodyStyle>
    <p:otherStyle>
      <a:defPPr>
        <a:defRPr lang="zh-CN"/>
      </a:defPPr>
      <a:lvl1pPr marL="0" algn="l" defTabSz="1151890" rtl="0" eaLnBrk="1" latinLnBrk="0" hangingPunct="1">
        <a:defRPr sz="2270" kern="1200">
          <a:solidFill>
            <a:schemeClr val="tx1"/>
          </a:solidFill>
          <a:latin typeface="+mn-lt"/>
          <a:ea typeface="+mn-ea"/>
          <a:cs typeface="+mn-cs"/>
        </a:defRPr>
      </a:lvl1pPr>
      <a:lvl2pPr marL="575945" algn="l" defTabSz="1151890" rtl="0" eaLnBrk="1" latinLnBrk="0" hangingPunct="1">
        <a:defRPr sz="2270" kern="1200">
          <a:solidFill>
            <a:schemeClr val="tx1"/>
          </a:solidFill>
          <a:latin typeface="+mn-lt"/>
          <a:ea typeface="+mn-ea"/>
          <a:cs typeface="+mn-cs"/>
        </a:defRPr>
      </a:lvl2pPr>
      <a:lvl3pPr marL="1151890" algn="l" defTabSz="1151890" rtl="0" eaLnBrk="1" latinLnBrk="0" hangingPunct="1">
        <a:defRPr sz="2270" kern="1200">
          <a:solidFill>
            <a:schemeClr val="tx1"/>
          </a:solidFill>
          <a:latin typeface="+mn-lt"/>
          <a:ea typeface="+mn-ea"/>
          <a:cs typeface="+mn-cs"/>
        </a:defRPr>
      </a:lvl3pPr>
      <a:lvl4pPr marL="1727835" algn="l" defTabSz="1151890" rtl="0" eaLnBrk="1" latinLnBrk="0" hangingPunct="1">
        <a:defRPr sz="2270" kern="1200">
          <a:solidFill>
            <a:schemeClr val="tx1"/>
          </a:solidFill>
          <a:latin typeface="+mn-lt"/>
          <a:ea typeface="+mn-ea"/>
          <a:cs typeface="+mn-cs"/>
        </a:defRPr>
      </a:lvl4pPr>
      <a:lvl5pPr marL="2303780" algn="l" defTabSz="1151890" rtl="0" eaLnBrk="1" latinLnBrk="0" hangingPunct="1">
        <a:defRPr sz="2270" kern="1200">
          <a:solidFill>
            <a:schemeClr val="tx1"/>
          </a:solidFill>
          <a:latin typeface="+mn-lt"/>
          <a:ea typeface="+mn-ea"/>
          <a:cs typeface="+mn-cs"/>
        </a:defRPr>
      </a:lvl5pPr>
      <a:lvl6pPr marL="2879725" algn="l" defTabSz="1151890" rtl="0" eaLnBrk="1" latinLnBrk="0" hangingPunct="1">
        <a:defRPr sz="2270" kern="1200">
          <a:solidFill>
            <a:schemeClr val="tx1"/>
          </a:solidFill>
          <a:latin typeface="+mn-lt"/>
          <a:ea typeface="+mn-ea"/>
          <a:cs typeface="+mn-cs"/>
        </a:defRPr>
      </a:lvl6pPr>
      <a:lvl7pPr marL="3456305" algn="l" defTabSz="1151890" rtl="0" eaLnBrk="1" latinLnBrk="0" hangingPunct="1">
        <a:defRPr sz="2270" kern="1200">
          <a:solidFill>
            <a:schemeClr val="tx1"/>
          </a:solidFill>
          <a:latin typeface="+mn-lt"/>
          <a:ea typeface="+mn-ea"/>
          <a:cs typeface="+mn-cs"/>
        </a:defRPr>
      </a:lvl7pPr>
      <a:lvl8pPr marL="4032250" algn="l" defTabSz="1151890" rtl="0" eaLnBrk="1" latinLnBrk="0" hangingPunct="1">
        <a:defRPr sz="2270" kern="1200">
          <a:solidFill>
            <a:schemeClr val="tx1"/>
          </a:solidFill>
          <a:latin typeface="+mn-lt"/>
          <a:ea typeface="+mn-ea"/>
          <a:cs typeface="+mn-cs"/>
        </a:defRPr>
      </a:lvl8pPr>
      <a:lvl9pPr marL="4608195" algn="l" defTabSz="1151890" rtl="0" eaLnBrk="1" latinLnBrk="0" hangingPunct="1">
        <a:defRPr sz="227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image" Target="../media/image5.png"/><Relationship Id="rId4" Type="http://schemas.openxmlformats.org/officeDocument/2006/relationships/notesSlide" Target="../notesSlides/notesSlide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xml"/><Relationship Id="rId1" Type="http://schemas.openxmlformats.org/officeDocument/2006/relationships/tags" Target="../tags/tag12.xml"/><Relationship Id="rId4" Type="http://schemas.openxmlformats.org/officeDocument/2006/relationships/notesSlide" Target="../notesSlides/notesSlide8.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5.xml"/><Relationship Id="rId1" Type="http://schemas.openxmlformats.org/officeDocument/2006/relationships/tags" Target="../tags/tag14.xml"/><Relationship Id="rId4" Type="http://schemas.openxmlformats.org/officeDocument/2006/relationships/notesSlide" Target="../notesSlides/notesSlide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2.png"/><Relationship Id="rId5" Type="http://schemas.openxmlformats.org/officeDocument/2006/relationships/notesSlide" Target="../notesSlides/notesSlide1.xml"/><Relationship Id="rId4"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notesSlide" Target="../notesSlides/notesSlide2.xml"/><Relationship Id="rId5" Type="http://schemas.openxmlformats.org/officeDocument/2006/relationships/slideLayout" Target="../slideLayouts/slideLayout3.xml"/><Relationship Id="rId4" Type="http://schemas.openxmlformats.org/officeDocument/2006/relationships/tags" Target="../tags/tag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9.xml"/><Relationship Id="rId1" Type="http://schemas.openxmlformats.org/officeDocument/2006/relationships/tags" Target="../tags/tag8.xml"/><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829310" y="1761490"/>
            <a:ext cx="5404485" cy="2260600"/>
          </a:xfrm>
          <a:prstGeom prst="rect">
            <a:avLst/>
          </a:prstGeom>
          <a:solidFill>
            <a:srgbClr val="008A55"/>
          </a:solidFill>
          <a:ln>
            <a:noFill/>
          </a:ln>
        </p:spPr>
        <p:style>
          <a:lnRef idx="2">
            <a:schemeClr val="accent3">
              <a:shade val="50000"/>
            </a:schemeClr>
          </a:lnRef>
          <a:fillRef idx="1">
            <a:schemeClr val="accent3"/>
          </a:fillRef>
          <a:effectRef idx="0">
            <a:schemeClr val="accent3"/>
          </a:effectRef>
          <a:fontRef idx="minor">
            <a:schemeClr val="lt1"/>
          </a:fontRef>
        </p:style>
        <p:txBody>
          <a:bodyPr lIns="57590" tIns="28794" rIns="57590" bIns="28794" anchor="ctr"/>
          <a:lstStyle/>
          <a:p>
            <a:pPr algn="ctr" defTabSz="725170">
              <a:defRPr/>
            </a:pPr>
            <a:endParaRPr lang="zh-CN" altLang="en-US" baseline="-25000" dirty="0">
              <a:solidFill>
                <a:prstClr val="white"/>
              </a:solidFill>
            </a:endParaRPr>
          </a:p>
        </p:txBody>
      </p:sp>
      <p:sp>
        <p:nvSpPr>
          <p:cNvPr id="17" name="矩形 16"/>
          <p:cNvSpPr/>
          <p:nvPr/>
        </p:nvSpPr>
        <p:spPr>
          <a:xfrm>
            <a:off x="-19685" y="1762125"/>
            <a:ext cx="467360" cy="2259965"/>
          </a:xfrm>
          <a:prstGeom prst="rect">
            <a:avLst/>
          </a:prstGeom>
          <a:solidFill>
            <a:srgbClr val="FFC000"/>
          </a:solidFill>
          <a:ln>
            <a:noFill/>
          </a:ln>
        </p:spPr>
        <p:style>
          <a:lnRef idx="2">
            <a:schemeClr val="accent3">
              <a:shade val="50000"/>
            </a:schemeClr>
          </a:lnRef>
          <a:fillRef idx="1">
            <a:schemeClr val="accent3"/>
          </a:fillRef>
          <a:effectRef idx="0">
            <a:schemeClr val="accent3"/>
          </a:effectRef>
          <a:fontRef idx="minor">
            <a:schemeClr val="lt1"/>
          </a:fontRef>
        </p:style>
        <p:txBody>
          <a:bodyPr lIns="57590" tIns="28794" rIns="57590" bIns="28794" anchor="ctr"/>
          <a:lstStyle/>
          <a:p>
            <a:pPr algn="ctr" defTabSz="725170">
              <a:defRPr/>
            </a:pPr>
            <a:endParaRPr lang="zh-CN" altLang="en-US" baseline="-25000" dirty="0">
              <a:solidFill>
                <a:prstClr val="white"/>
              </a:solidFill>
            </a:endParaRPr>
          </a:p>
        </p:txBody>
      </p:sp>
      <p:sp>
        <p:nvSpPr>
          <p:cNvPr id="2" name="副标题 2"/>
          <p:cNvSpPr txBox="1"/>
          <p:nvPr/>
        </p:nvSpPr>
        <p:spPr bwMode="auto">
          <a:xfrm>
            <a:off x="2132351" y="3091266"/>
            <a:ext cx="5081930" cy="596127"/>
          </a:xfrm>
          <a:prstGeom prst="rect">
            <a:avLst/>
          </a:prstGeom>
          <a:noFill/>
          <a:ln w="9525">
            <a:noFill/>
            <a:miter lim="800000"/>
          </a:ln>
        </p:spPr>
        <p:txBody>
          <a:bodyPr lIns="67380" tIns="33689" rIns="67380" bIns="33689"/>
          <a:lstStyle/>
          <a:p>
            <a:pPr algn="ctr" defTabSz="725170">
              <a:spcBef>
                <a:spcPct val="20000"/>
              </a:spcBef>
            </a:pPr>
            <a:endParaRPr lang="zh-CN" altLang="en-US" sz="1900" dirty="0">
              <a:solidFill>
                <a:srgbClr val="FFFF00"/>
              </a:solidFill>
              <a:latin typeface="方正黑体简体"/>
              <a:ea typeface="方正黑体简体"/>
              <a:cs typeface="方正黑体简体"/>
            </a:endParaRPr>
          </a:p>
        </p:txBody>
      </p:sp>
      <p:sp>
        <p:nvSpPr>
          <p:cNvPr id="3081" name="副标题 2"/>
          <p:cNvSpPr txBox="1"/>
          <p:nvPr/>
        </p:nvSpPr>
        <p:spPr bwMode="auto">
          <a:xfrm>
            <a:off x="829310" y="2284095"/>
            <a:ext cx="4010025" cy="1210945"/>
          </a:xfrm>
          <a:prstGeom prst="rect">
            <a:avLst/>
          </a:prstGeom>
          <a:noFill/>
          <a:ln w="9525">
            <a:noFill/>
            <a:miter lim="800000"/>
          </a:ln>
        </p:spPr>
        <p:txBody>
          <a:bodyPr lIns="67380" tIns="33689" rIns="67380" bIns="33689" anchor="ctr"/>
          <a:lstStyle/>
          <a:p>
            <a:pPr defTabSz="725170">
              <a:spcBef>
                <a:spcPct val="20000"/>
              </a:spcBef>
              <a:defRPr/>
            </a:pPr>
            <a:endParaRPr lang="en-US" altLang="zh-CN" sz="3200" dirty="0">
              <a:solidFill>
                <a:prstClr val="black"/>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方正黑体简体" pitchFamily="2" charset="-122"/>
            </a:endParaRPr>
          </a:p>
        </p:txBody>
      </p:sp>
      <p:sp>
        <p:nvSpPr>
          <p:cNvPr id="10" name="副标题 2"/>
          <p:cNvSpPr txBox="1"/>
          <p:nvPr/>
        </p:nvSpPr>
        <p:spPr bwMode="auto">
          <a:xfrm>
            <a:off x="875030" y="2226945"/>
            <a:ext cx="5671185" cy="864235"/>
          </a:xfrm>
          <a:prstGeom prst="rect">
            <a:avLst/>
          </a:prstGeom>
          <a:noFill/>
          <a:ln w="9525">
            <a:noFill/>
            <a:miter lim="800000"/>
          </a:ln>
        </p:spPr>
        <p:txBody>
          <a:bodyPr lIns="67380" tIns="33689" rIns="67380" bIns="33689"/>
          <a:lstStyle/>
          <a:p>
            <a:r>
              <a:rPr lang="zh-CN" altLang="zh-CN" sz="3600" b="1" dirty="0">
                <a:solidFill>
                  <a:schemeClr val="bg1"/>
                </a:solidFill>
                <a:latin typeface="微软雅黑" panose="020B0503020204020204" pitchFamily="34" charset="-122"/>
                <a:ea typeface="微软雅黑" panose="020B0503020204020204" pitchFamily="34" charset="-122"/>
              </a:rPr>
              <a:t>生命在多彩的形象中绽放</a:t>
            </a:r>
            <a:endParaRPr lang="zh-CN" altLang="zh-CN" sz="3600" dirty="0">
              <a:solidFill>
                <a:schemeClr val="bg1"/>
              </a:solidFill>
              <a:latin typeface="微软雅黑" panose="020B0503020204020204" pitchFamily="34" charset="-122"/>
              <a:ea typeface="微软雅黑" panose="020B0503020204020204" pitchFamily="34" charset="-122"/>
            </a:endParaRPr>
          </a:p>
          <a:p>
            <a:endParaRPr lang="en-US" altLang="zh-CN" sz="2000" b="1" dirty="0" smtClean="0">
              <a:solidFill>
                <a:schemeClr val="bg1"/>
              </a:solidFill>
              <a:latin typeface="微软雅黑" panose="020B0503020204020204" pitchFamily="34" charset="-122"/>
              <a:ea typeface="微软雅黑" panose="020B0503020204020204" pitchFamily="34" charset="-122"/>
            </a:endParaRPr>
          </a:p>
          <a:p>
            <a:r>
              <a:rPr lang="zh-CN" altLang="zh-CN" sz="2000" b="1" dirty="0" smtClean="0">
                <a:solidFill>
                  <a:schemeClr val="bg1"/>
                </a:solidFill>
                <a:latin typeface="微软雅黑" panose="020B0503020204020204" pitchFamily="34" charset="-122"/>
                <a:ea typeface="微软雅黑" panose="020B0503020204020204" pitchFamily="34" charset="-122"/>
              </a:rPr>
              <a:t>——</a:t>
            </a:r>
            <a:r>
              <a:rPr lang="zh-CN" altLang="zh-CN" sz="2000" b="1" dirty="0">
                <a:solidFill>
                  <a:schemeClr val="bg1"/>
                </a:solidFill>
                <a:latin typeface="微软雅黑" panose="020B0503020204020204" pitchFamily="34" charset="-122"/>
                <a:ea typeface="微软雅黑" panose="020B0503020204020204" pitchFamily="34" charset="-122"/>
              </a:rPr>
              <a:t>统编版《必修</a:t>
            </a:r>
            <a:r>
              <a:rPr lang="zh-CN" altLang="zh-CN" sz="2000" b="1" dirty="0">
                <a:solidFill>
                  <a:schemeClr val="bg1"/>
                </a:solidFill>
                <a:latin typeface="宋体" panose="02010600030101010101" pitchFamily="2" charset="-122"/>
                <a:ea typeface="宋体" panose="02010600030101010101" pitchFamily="2" charset="-122"/>
              </a:rPr>
              <a:t>·</a:t>
            </a:r>
            <a:r>
              <a:rPr lang="zh-CN" altLang="zh-CN" sz="2000" b="1" dirty="0">
                <a:solidFill>
                  <a:schemeClr val="bg1"/>
                </a:solidFill>
                <a:latin typeface="微软雅黑" panose="020B0503020204020204" pitchFamily="34" charset="-122"/>
                <a:ea typeface="微软雅黑" panose="020B0503020204020204" pitchFamily="34" charset="-122"/>
              </a:rPr>
              <a:t>上册》第三单元教学构想</a:t>
            </a:r>
          </a:p>
        </p:txBody>
      </p:sp>
      <p:sp>
        <p:nvSpPr>
          <p:cNvPr id="4" name="矩形 3"/>
          <p:cNvSpPr/>
          <p:nvPr/>
        </p:nvSpPr>
        <p:spPr>
          <a:xfrm>
            <a:off x="403225" y="1762125"/>
            <a:ext cx="426085" cy="2269490"/>
          </a:xfrm>
          <a:prstGeom prst="rect">
            <a:avLst/>
          </a:prstGeom>
          <a:solidFill>
            <a:srgbClr val="FFE153"/>
          </a:solidFill>
          <a:ln>
            <a:noFill/>
          </a:ln>
        </p:spPr>
        <p:style>
          <a:lnRef idx="2">
            <a:schemeClr val="accent3">
              <a:shade val="50000"/>
            </a:schemeClr>
          </a:lnRef>
          <a:fillRef idx="1">
            <a:schemeClr val="accent3"/>
          </a:fillRef>
          <a:effectRef idx="0">
            <a:schemeClr val="accent3"/>
          </a:effectRef>
          <a:fontRef idx="minor">
            <a:schemeClr val="lt1"/>
          </a:fontRef>
        </p:style>
        <p:txBody>
          <a:bodyPr lIns="57590" tIns="28794" rIns="57590" bIns="28794" anchor="ctr"/>
          <a:lstStyle/>
          <a:p>
            <a:pPr algn="ctr" defTabSz="725170">
              <a:defRPr/>
            </a:pPr>
            <a:endParaRPr lang="zh-CN" altLang="en-US" sz="4300" baseline="-25000" dirty="0">
              <a:solidFill>
                <a:prstClr val="white"/>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875030" y="4189730"/>
            <a:ext cx="5130165" cy="546544"/>
          </a:xfrm>
          <a:prstGeom prst="rect">
            <a:avLst/>
          </a:prstGeom>
          <a:noFill/>
        </p:spPr>
        <p:txBody>
          <a:bodyPr wrap="square" lIns="72563" tIns="36282" rIns="72563" bIns="36282" rtlCol="0">
            <a:spAutoFit/>
          </a:bodyPr>
          <a:lstStyle/>
          <a:p>
            <a:pPr defTabSz="725170" fontAlgn="auto">
              <a:lnSpc>
                <a:spcPct val="120000"/>
              </a:lnSpc>
            </a:pP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北京</a:t>
            </a:r>
            <a:r>
              <a:rPr lang="zh-CN" altLang="en-US" sz="2800" dirty="0" smtClean="0">
                <a:solidFill>
                  <a:schemeClr val="bg1">
                    <a:lumMod val="5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密云二中</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233795" y="1777365"/>
            <a:ext cx="3537585" cy="22453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文本框 4"/>
          <p:cNvSpPr txBox="1"/>
          <p:nvPr/>
        </p:nvSpPr>
        <p:spPr>
          <a:xfrm>
            <a:off x="1798320" y="3656330"/>
            <a:ext cx="3383280" cy="368300"/>
          </a:xfrm>
          <a:prstGeom prst="rect">
            <a:avLst/>
          </a:prstGeom>
          <a:noFill/>
        </p:spPr>
        <p:txBody>
          <a:bodyPr wrap="none" rtlCol="0">
            <a:spAutoFit/>
          </a:bodyPr>
          <a:lstStyle/>
          <a:p>
            <a:pPr algn="l"/>
            <a:r>
              <a:rPr lang="zh-CN" altLang="en-US" b="1">
                <a:solidFill>
                  <a:schemeClr val="bg1"/>
                </a:solidFill>
                <a:latin typeface="微软雅黑" panose="020B0503020204020204" pitchFamily="34" charset="-122"/>
                <a:ea typeface="微软雅黑" panose="020B0503020204020204" pitchFamily="34" charset="-122"/>
              </a:rPr>
              <a:t>李白《梦游天姥吟留别》（</a:t>
            </a:r>
            <a:r>
              <a:rPr lang="zh-CN" altLang="en-US" b="1">
                <a:solidFill>
                  <a:schemeClr val="bg1"/>
                </a:solidFill>
                <a:latin typeface="微软雅黑" panose="020B0503020204020204" pitchFamily="34" charset="-122"/>
                <a:ea typeface="微软雅黑" panose="020B0503020204020204" pitchFamily="34" charset="-122"/>
                <a:sym typeface="+mn-ea"/>
              </a:rPr>
              <a:t>下</a:t>
            </a:r>
            <a:r>
              <a:rPr lang="zh-CN" altLang="en-US" b="1">
                <a:solidFill>
                  <a:schemeClr val="bg1"/>
                </a:solidFill>
                <a:latin typeface="微软雅黑" panose="020B0503020204020204" pitchFamily="34" charset="-122"/>
                <a:ea typeface="微软雅黑" panose="020B0503020204020204" pitchFamily="34" charset="-122"/>
              </a:rPr>
              <a:t>）</a:t>
            </a:r>
          </a:p>
        </p:txBody>
      </p:sp>
    </p:spTree>
  </p:cSld>
  <p:clrMapOvr>
    <a:masterClrMapping/>
  </p:clrMapOvr>
  <p:transition/>
  <p:timing>
    <p:tnLst>
      <p:par>
        <p:cTn id="1" dur="indefinite" restart="never" nodeType="tmRoot"/>
      </p:par>
    </p:tnLst>
    <p:bldLst>
      <p:bldP spid="2"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21543" y="1943856"/>
            <a:ext cx="7289621" cy="368300"/>
          </a:xfrm>
          <a:prstGeom prst="rect">
            <a:avLst/>
          </a:prstGeom>
        </p:spPr>
        <p:txBody>
          <a:bodyPr wrap="square">
            <a:spAutoFit/>
          </a:bodyPr>
          <a:lstStyle/>
          <a:p>
            <a:pPr>
              <a:spcBef>
                <a:spcPct val="20000"/>
              </a:spcBef>
            </a:pPr>
            <a:r>
              <a:rPr lang="zh-CN" altLang="en-US" dirty="0">
                <a:latin typeface="微软雅黑" panose="020B0503020204020204" pitchFamily="34" charset="-122"/>
                <a:ea typeface="微软雅黑" panose="020B0503020204020204" pitchFamily="34" charset="-122"/>
              </a:rPr>
              <a:t> </a:t>
            </a:r>
            <a:endParaRPr lang="zh-CN" altLang="en-US" sz="2000" b="1" dirty="0">
              <a:latin typeface="微软雅黑" panose="020B0503020204020204" pitchFamily="34" charset="-122"/>
              <a:ea typeface="微软雅黑" panose="020B0503020204020204" pitchFamily="34" charset="-122"/>
            </a:endParaRPr>
          </a:p>
        </p:txBody>
      </p:sp>
      <p:sp>
        <p:nvSpPr>
          <p:cNvPr id="14" name="矩形 13"/>
          <p:cNvSpPr/>
          <p:nvPr/>
        </p:nvSpPr>
        <p:spPr>
          <a:xfrm>
            <a:off x="1243004" y="2869711"/>
            <a:ext cx="5334017" cy="2132965"/>
          </a:xfrm>
          <a:prstGeom prst="rect">
            <a:avLst/>
          </a:prstGeom>
          <a:noFill/>
          <a:ln w="9525" cap="flat" cmpd="sng" algn="ctr">
            <a:noFill/>
            <a:prstDash val="dashDot"/>
          </a:ln>
          <a:effectLst>
            <a:outerShdw blurRad="40000" dist="20000" dir="5400000" rotWithShape="0">
              <a:srgbClr val="000000">
                <a:alpha val="38000"/>
              </a:srgbClr>
            </a:outerShdw>
          </a:effectLst>
        </p:spPr>
        <p:txBody>
          <a:bodyPr wrap="square">
            <a:spAutoFit/>
          </a:bodyPr>
          <a:lstStyle/>
          <a:p>
            <a:pPr>
              <a:lnSpc>
                <a:spcPct val="150000"/>
              </a:lnSpc>
              <a:spcBef>
                <a:spcPct val="20000"/>
              </a:spcBef>
              <a:defRPr/>
            </a:pPr>
            <a:r>
              <a:rPr lang="zh-CN" altLang="en-US" sz="1600" b="1" kern="0" dirty="0">
                <a:latin typeface="微软雅黑" panose="020B0503020204020204" pitchFamily="34" charset="-122"/>
                <a:ea typeface="微软雅黑" panose="020B0503020204020204" pitchFamily="34" charset="-122"/>
              </a:rPr>
              <a:t>“登高壮观天地间，</a:t>
            </a:r>
            <a:r>
              <a:rPr lang="zh-CN" altLang="en-US" sz="1600" b="1" kern="0" dirty="0">
                <a:solidFill>
                  <a:srgbClr val="FF0000"/>
                </a:solidFill>
                <a:latin typeface="微软雅黑" panose="020B0503020204020204" pitchFamily="34" charset="-122"/>
                <a:ea typeface="微软雅黑" panose="020B0503020204020204" pitchFamily="34" charset="-122"/>
              </a:rPr>
              <a:t>大江</a:t>
            </a:r>
            <a:r>
              <a:rPr lang="zh-CN" altLang="en-US" sz="1600" b="1" kern="0" dirty="0">
                <a:latin typeface="微软雅黑" panose="020B0503020204020204" pitchFamily="34" charset="-122"/>
                <a:ea typeface="微软雅黑" panose="020B0503020204020204" pitchFamily="34" charset="-122"/>
              </a:rPr>
              <a:t>茫茫去不还”</a:t>
            </a:r>
            <a:r>
              <a:rPr lang="en-US" altLang="zh-CN" sz="1050" kern="0" dirty="0">
                <a:latin typeface="微软雅黑" panose="020B0503020204020204" pitchFamily="34" charset="-122"/>
                <a:ea typeface="微软雅黑" panose="020B0503020204020204" pitchFamily="34" charset="-122"/>
              </a:rPr>
              <a:t>(《</a:t>
            </a:r>
            <a:r>
              <a:rPr lang="zh-CN" altLang="en-US" sz="1050" kern="0" dirty="0">
                <a:latin typeface="微软雅黑" panose="020B0503020204020204" pitchFamily="34" charset="-122"/>
                <a:ea typeface="微软雅黑" panose="020B0503020204020204" pitchFamily="34" charset="-122"/>
              </a:rPr>
              <a:t>庐山谣寄卢侍御虚舟</a:t>
            </a:r>
            <a:r>
              <a:rPr lang="en-US" altLang="zh-CN" sz="1050" kern="0" dirty="0">
                <a:latin typeface="微软雅黑" panose="020B0503020204020204" pitchFamily="34" charset="-122"/>
                <a:ea typeface="微软雅黑" panose="020B0503020204020204" pitchFamily="34" charset="-122"/>
              </a:rPr>
              <a:t>》)</a:t>
            </a:r>
            <a:endParaRPr lang="zh-CN" altLang="en-US" sz="1600" kern="0" dirty="0">
              <a:latin typeface="微软雅黑" panose="020B0503020204020204" pitchFamily="34" charset="-122"/>
              <a:ea typeface="微软雅黑" panose="020B0503020204020204" pitchFamily="34" charset="-122"/>
            </a:endParaRPr>
          </a:p>
          <a:p>
            <a:pPr>
              <a:lnSpc>
                <a:spcPct val="150000"/>
              </a:lnSpc>
              <a:spcBef>
                <a:spcPct val="20000"/>
              </a:spcBef>
              <a:defRPr/>
            </a:pPr>
            <a:r>
              <a:rPr lang="zh-CN" altLang="en-US" sz="1600" b="1" kern="0" dirty="0">
                <a:latin typeface="微软雅黑" panose="020B0503020204020204" pitchFamily="34" charset="-122"/>
                <a:ea typeface="微软雅黑" panose="020B0503020204020204" pitchFamily="34" charset="-122"/>
              </a:rPr>
              <a:t>“黄鹤西楼月，</a:t>
            </a:r>
            <a:r>
              <a:rPr lang="zh-CN" altLang="en-US" sz="1600" b="1" kern="0" dirty="0">
                <a:solidFill>
                  <a:srgbClr val="FF0000"/>
                </a:solidFill>
                <a:latin typeface="微软雅黑" panose="020B0503020204020204" pitchFamily="34" charset="-122"/>
                <a:ea typeface="微软雅黑" panose="020B0503020204020204" pitchFamily="34" charset="-122"/>
              </a:rPr>
              <a:t>长江</a:t>
            </a:r>
            <a:r>
              <a:rPr lang="zh-CN" altLang="en-US" sz="1600" b="1" kern="0" dirty="0">
                <a:latin typeface="微软雅黑" panose="020B0503020204020204" pitchFamily="34" charset="-122"/>
                <a:ea typeface="微软雅黑" panose="020B0503020204020204" pitchFamily="34" charset="-122"/>
              </a:rPr>
              <a:t>万里情”</a:t>
            </a:r>
            <a:r>
              <a:rPr lang="en-US" altLang="zh-CN" sz="1050" kern="0" dirty="0">
                <a:latin typeface="微软雅黑" panose="020B0503020204020204" pitchFamily="34" charset="-122"/>
                <a:ea typeface="微软雅黑" panose="020B0503020204020204" pitchFamily="34" charset="-122"/>
              </a:rPr>
              <a:t>(《</a:t>
            </a:r>
            <a:r>
              <a:rPr lang="zh-CN" altLang="en-US" sz="1050" kern="0" dirty="0">
                <a:latin typeface="微软雅黑" panose="020B0503020204020204" pitchFamily="34" charset="-122"/>
                <a:ea typeface="微软雅黑" panose="020B0503020204020204" pitchFamily="34" charset="-122"/>
              </a:rPr>
              <a:t>送储邕之武昌</a:t>
            </a:r>
            <a:r>
              <a:rPr lang="en-US" altLang="zh-CN" sz="1050" kern="0" dirty="0">
                <a:latin typeface="微软雅黑" panose="020B0503020204020204" pitchFamily="34" charset="-122"/>
                <a:ea typeface="微软雅黑" panose="020B0503020204020204" pitchFamily="34" charset="-122"/>
              </a:rPr>
              <a:t>》) </a:t>
            </a:r>
            <a:endParaRPr lang="en-US" altLang="zh-CN" sz="1100" kern="0" dirty="0">
              <a:latin typeface="微软雅黑" panose="020B0503020204020204" pitchFamily="34" charset="-122"/>
              <a:ea typeface="微软雅黑" panose="020B0503020204020204" pitchFamily="34" charset="-122"/>
            </a:endParaRPr>
          </a:p>
          <a:p>
            <a:pPr>
              <a:lnSpc>
                <a:spcPct val="150000"/>
              </a:lnSpc>
              <a:spcBef>
                <a:spcPct val="20000"/>
              </a:spcBef>
              <a:defRPr/>
            </a:pPr>
            <a:r>
              <a:rPr lang="en-US" altLang="zh-CN" sz="1600" b="1" kern="0" dirty="0">
                <a:latin typeface="微软雅黑" panose="020B0503020204020204" pitchFamily="34" charset="-122"/>
                <a:ea typeface="微软雅黑" panose="020B0503020204020204" pitchFamily="34" charset="-122"/>
              </a:rPr>
              <a:t>“</a:t>
            </a:r>
            <a:r>
              <a:rPr lang="zh-CN" altLang="en-US" sz="1600" b="1" kern="0" dirty="0">
                <a:latin typeface="微软雅黑" panose="020B0503020204020204" pitchFamily="34" charset="-122"/>
                <a:ea typeface="微软雅黑" panose="020B0503020204020204" pitchFamily="34" charset="-122"/>
              </a:rPr>
              <a:t>孤帆远影碧空尽，唯见</a:t>
            </a:r>
            <a:r>
              <a:rPr lang="zh-CN" altLang="en-US" sz="1600" b="1" kern="0" dirty="0">
                <a:solidFill>
                  <a:srgbClr val="FF0000"/>
                </a:solidFill>
                <a:latin typeface="微软雅黑" panose="020B0503020204020204" pitchFamily="34" charset="-122"/>
                <a:ea typeface="微软雅黑" panose="020B0503020204020204" pitchFamily="34" charset="-122"/>
              </a:rPr>
              <a:t>长江</a:t>
            </a:r>
            <a:r>
              <a:rPr lang="zh-CN" altLang="en-US" sz="1600" b="1" kern="0" dirty="0">
                <a:latin typeface="微软雅黑" panose="020B0503020204020204" pitchFamily="34" charset="-122"/>
                <a:ea typeface="微软雅黑" panose="020B0503020204020204" pitchFamily="34" charset="-122"/>
              </a:rPr>
              <a:t>天际流。”</a:t>
            </a:r>
            <a:r>
              <a:rPr lang="en-US" altLang="zh-CN" sz="900" kern="0" dirty="0">
                <a:latin typeface="微软雅黑" panose="020B0503020204020204" pitchFamily="34" charset="-122"/>
                <a:ea typeface="微软雅黑" panose="020B0503020204020204" pitchFamily="34" charset="-122"/>
              </a:rPr>
              <a:t>(《</a:t>
            </a:r>
            <a:r>
              <a:rPr lang="zh-CN" altLang="en-US" sz="900" kern="0" dirty="0">
                <a:latin typeface="微软雅黑" panose="020B0503020204020204" pitchFamily="34" charset="-122"/>
                <a:ea typeface="微软雅黑" panose="020B0503020204020204" pitchFamily="34" charset="-122"/>
              </a:rPr>
              <a:t>黄鹤楼送孟浩然之广陵</a:t>
            </a:r>
            <a:r>
              <a:rPr lang="en-US" altLang="zh-CN" sz="900" kern="0" dirty="0">
                <a:latin typeface="微软雅黑" panose="020B0503020204020204" pitchFamily="34" charset="-122"/>
                <a:ea typeface="微软雅黑" panose="020B0503020204020204" pitchFamily="34" charset="-122"/>
              </a:rPr>
              <a:t>》)</a:t>
            </a:r>
          </a:p>
          <a:p>
            <a:pPr>
              <a:lnSpc>
                <a:spcPct val="150000"/>
              </a:lnSpc>
              <a:spcBef>
                <a:spcPct val="20000"/>
              </a:spcBef>
              <a:defRPr/>
            </a:pPr>
            <a:r>
              <a:rPr lang="en-US" altLang="zh-CN" sz="1600" b="1" kern="0" dirty="0">
                <a:latin typeface="微软雅黑" panose="020B0503020204020204" pitchFamily="34" charset="-122"/>
                <a:ea typeface="微软雅黑" panose="020B0503020204020204" pitchFamily="34" charset="-122"/>
              </a:rPr>
              <a:t>“</a:t>
            </a:r>
            <a:r>
              <a:rPr lang="zh-CN" altLang="en-US" sz="1600" b="1" kern="0" dirty="0">
                <a:latin typeface="微软雅黑" panose="020B0503020204020204" pitchFamily="34" charset="-122"/>
                <a:ea typeface="微软雅黑" panose="020B0503020204020204" pitchFamily="34" charset="-122"/>
              </a:rPr>
              <a:t>云帆望远不相见，日暮</a:t>
            </a:r>
            <a:r>
              <a:rPr lang="zh-CN" altLang="en-US" sz="1600" b="1" kern="0" dirty="0">
                <a:solidFill>
                  <a:srgbClr val="FF0000"/>
                </a:solidFill>
                <a:latin typeface="微软雅黑" panose="020B0503020204020204" pitchFamily="34" charset="-122"/>
                <a:ea typeface="微软雅黑" panose="020B0503020204020204" pitchFamily="34" charset="-122"/>
              </a:rPr>
              <a:t>长江</a:t>
            </a:r>
            <a:r>
              <a:rPr lang="zh-CN" altLang="en-US" sz="1600" b="1" kern="0" dirty="0">
                <a:latin typeface="微软雅黑" panose="020B0503020204020204" pitchFamily="34" charset="-122"/>
                <a:ea typeface="微软雅黑" panose="020B0503020204020204" pitchFamily="34" charset="-122"/>
              </a:rPr>
              <a:t>空自流。”</a:t>
            </a:r>
            <a:r>
              <a:rPr lang="en-US" altLang="zh-CN" sz="1100" kern="0" dirty="0">
                <a:latin typeface="微软雅黑" panose="020B0503020204020204" pitchFamily="34" charset="-122"/>
                <a:ea typeface="微软雅黑" panose="020B0503020204020204" pitchFamily="34" charset="-122"/>
              </a:rPr>
              <a:t>(《</a:t>
            </a:r>
            <a:r>
              <a:rPr lang="zh-CN" altLang="en-US" sz="1100" kern="0" dirty="0">
                <a:latin typeface="微软雅黑" panose="020B0503020204020204" pitchFamily="34" charset="-122"/>
                <a:ea typeface="微软雅黑" panose="020B0503020204020204" pitchFamily="34" charset="-122"/>
              </a:rPr>
              <a:t>送别</a:t>
            </a:r>
            <a:r>
              <a:rPr lang="en-US" altLang="zh-CN" sz="1100" kern="0" dirty="0">
                <a:latin typeface="微软雅黑" panose="020B0503020204020204" pitchFamily="34" charset="-122"/>
                <a:ea typeface="微软雅黑" panose="020B0503020204020204" pitchFamily="34" charset="-122"/>
              </a:rPr>
              <a:t>》)</a:t>
            </a:r>
            <a:endParaRPr lang="en-US" altLang="zh-CN" sz="1200" kern="0" dirty="0">
              <a:latin typeface="微软雅黑" panose="020B0503020204020204" pitchFamily="34" charset="-122"/>
              <a:ea typeface="微软雅黑" panose="020B0503020204020204" pitchFamily="34" charset="-122"/>
            </a:endParaRPr>
          </a:p>
          <a:p>
            <a:pPr>
              <a:lnSpc>
                <a:spcPct val="150000"/>
              </a:lnSpc>
              <a:spcBef>
                <a:spcPct val="20000"/>
              </a:spcBef>
              <a:defRPr/>
            </a:pPr>
            <a:r>
              <a:rPr lang="en-US" altLang="zh-CN" sz="1600" b="1" kern="0" dirty="0">
                <a:latin typeface="微软雅黑" panose="020B0503020204020204" pitchFamily="34" charset="-122"/>
                <a:ea typeface="微软雅黑" panose="020B0503020204020204" pitchFamily="34" charset="-122"/>
              </a:rPr>
              <a:t>“</a:t>
            </a:r>
            <a:r>
              <a:rPr lang="zh-CN" altLang="en-US" sz="1600" b="1" kern="0" dirty="0">
                <a:latin typeface="微软雅黑" panose="020B0503020204020204" pitchFamily="34" charset="-122"/>
                <a:ea typeface="微软雅黑" panose="020B0503020204020204" pitchFamily="34" charset="-122"/>
              </a:rPr>
              <a:t>巨海一边静，</a:t>
            </a:r>
            <a:r>
              <a:rPr lang="zh-CN" altLang="en-US" sz="1600" b="1" kern="0" dirty="0">
                <a:solidFill>
                  <a:srgbClr val="FF0000"/>
                </a:solidFill>
                <a:latin typeface="微软雅黑" panose="020B0503020204020204" pitchFamily="34" charset="-122"/>
                <a:ea typeface="微软雅黑" panose="020B0503020204020204" pitchFamily="34" charset="-122"/>
              </a:rPr>
              <a:t>长江</a:t>
            </a:r>
            <a:r>
              <a:rPr lang="zh-CN" altLang="en-US" sz="1600" b="1" kern="0" dirty="0">
                <a:latin typeface="微软雅黑" panose="020B0503020204020204" pitchFamily="34" charset="-122"/>
                <a:ea typeface="微软雅黑" panose="020B0503020204020204" pitchFamily="34" charset="-122"/>
              </a:rPr>
              <a:t>万里清。”</a:t>
            </a:r>
            <a:r>
              <a:rPr lang="en-US" altLang="zh-CN" sz="1100" kern="0" dirty="0">
                <a:latin typeface="微软雅黑" panose="020B0503020204020204" pitchFamily="34" charset="-122"/>
                <a:ea typeface="微软雅黑" panose="020B0503020204020204" pitchFamily="34" charset="-122"/>
              </a:rPr>
              <a:t>(《</a:t>
            </a:r>
            <a:r>
              <a:rPr lang="zh-CN" altLang="en-US" sz="1100" kern="0" dirty="0">
                <a:latin typeface="微软雅黑" panose="020B0503020204020204" pitchFamily="34" charset="-122"/>
                <a:ea typeface="微软雅黑" panose="020B0503020204020204" pitchFamily="34" charset="-122"/>
              </a:rPr>
              <a:t>赠升州王使君忠臣</a:t>
            </a:r>
            <a:r>
              <a:rPr lang="en-US" altLang="zh-CN" sz="1100" kern="0" dirty="0">
                <a:latin typeface="微软雅黑" panose="020B0503020204020204" pitchFamily="34" charset="-122"/>
                <a:ea typeface="微软雅黑" panose="020B0503020204020204" pitchFamily="34" charset="-122"/>
              </a:rPr>
              <a:t>》)</a:t>
            </a:r>
            <a:endParaRPr lang="zh-CN" altLang="en-US" sz="1100" kern="0" dirty="0">
              <a:latin typeface="微软雅黑" panose="020B0503020204020204" pitchFamily="34" charset="-122"/>
              <a:ea typeface="微软雅黑" panose="020B0503020204020204" pitchFamily="34" charset="-122"/>
            </a:endParaRPr>
          </a:p>
        </p:txBody>
      </p:sp>
      <p:sp>
        <p:nvSpPr>
          <p:cNvPr id="16" name="矩形 15"/>
          <p:cNvSpPr/>
          <p:nvPr/>
        </p:nvSpPr>
        <p:spPr>
          <a:xfrm>
            <a:off x="7509510" y="2103755"/>
            <a:ext cx="2054860" cy="305498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nSpc>
                <a:spcPct val="150000"/>
              </a:lnSpc>
              <a:spcBef>
                <a:spcPct val="20000"/>
              </a:spcBef>
            </a:pPr>
            <a:r>
              <a:rPr lang="zh-CN" altLang="en-US" kern="0" dirty="0">
                <a:latin typeface="微软雅黑" panose="020B0503020204020204" pitchFamily="34" charset="-122"/>
                <a:ea typeface="微软雅黑" panose="020B0503020204020204" pitchFamily="34" charset="-122"/>
              </a:rPr>
              <a:t>“汉江”隐义“大汉之江”</a:t>
            </a:r>
            <a:r>
              <a:rPr lang="zh-CN" altLang="en-US" kern="0" dirty="0" smtClean="0">
                <a:latin typeface="微软雅黑" panose="020B0503020204020204" pitchFamily="34" charset="-122"/>
                <a:ea typeface="微软雅黑" panose="020B0503020204020204" pitchFamily="34" charset="-122"/>
              </a:rPr>
              <a:t>？</a:t>
            </a:r>
            <a:r>
              <a:rPr lang="en-US" altLang="zh-CN" kern="0" dirty="0" smtClean="0">
                <a:latin typeface="微软雅黑" panose="020B0503020204020204" pitchFamily="34" charset="-122"/>
                <a:ea typeface="微软雅黑" panose="020B0503020204020204" pitchFamily="34" charset="-122"/>
              </a:rPr>
              <a:t>——</a:t>
            </a:r>
            <a:r>
              <a:rPr lang="zh-CN" altLang="en-US" kern="0" dirty="0" smtClean="0">
                <a:latin typeface="微软雅黑" panose="020B0503020204020204" pitchFamily="34" charset="-122"/>
                <a:ea typeface="微软雅黑" panose="020B0503020204020204" pitchFamily="34" charset="-122"/>
              </a:rPr>
              <a:t>立足</a:t>
            </a:r>
            <a:r>
              <a:rPr lang="zh-CN" altLang="en-US" kern="0" dirty="0">
                <a:latin typeface="微软雅黑" panose="020B0503020204020204" pitchFamily="34" charset="-122"/>
                <a:ea typeface="微软雅黑" panose="020B0503020204020204" pitchFamily="34" charset="-122"/>
              </a:rPr>
              <a:t>金陵看汉江。</a:t>
            </a:r>
          </a:p>
          <a:p>
            <a:pPr>
              <a:lnSpc>
                <a:spcPct val="150000"/>
              </a:lnSpc>
              <a:spcBef>
                <a:spcPct val="20000"/>
              </a:spcBef>
            </a:pPr>
            <a:r>
              <a:rPr lang="zh-CN" altLang="en-US" kern="0" dirty="0">
                <a:latin typeface="微软雅黑" panose="020B0503020204020204" pitchFamily="34" charset="-122"/>
                <a:ea typeface="微软雅黑" panose="020B0503020204020204" pitchFamily="34" charset="-122"/>
              </a:rPr>
              <a:t>①自然之象；②隐喻之</a:t>
            </a:r>
            <a:r>
              <a:rPr lang="zh-CN" altLang="en-US" kern="0" dirty="0" smtClean="0">
                <a:latin typeface="微软雅黑" panose="020B0503020204020204" pitchFamily="34" charset="-122"/>
                <a:ea typeface="微软雅黑" panose="020B0503020204020204" pitchFamily="34" charset="-122"/>
              </a:rPr>
              <a:t>象</a:t>
            </a:r>
            <a:r>
              <a:rPr lang="en-US" altLang="zh-CN" kern="0" dirty="0" smtClean="0">
                <a:latin typeface="微软雅黑" panose="020B0503020204020204" pitchFamily="34" charset="-122"/>
                <a:ea typeface="微软雅黑" panose="020B0503020204020204" pitchFamily="34" charset="-122"/>
              </a:rPr>
              <a:t>——</a:t>
            </a:r>
            <a:r>
              <a:rPr lang="zh-CN" altLang="en-US" b="1" kern="0" dirty="0" smtClean="0">
                <a:latin typeface="微软雅黑" panose="020B0503020204020204" pitchFamily="34" charset="-122"/>
                <a:ea typeface="微软雅黑" panose="020B0503020204020204" pitchFamily="34" charset="-122"/>
              </a:rPr>
              <a:t>立足</a:t>
            </a:r>
            <a:r>
              <a:rPr lang="zh-CN" altLang="en-US" b="1" kern="0" dirty="0">
                <a:latin typeface="微软雅黑" panose="020B0503020204020204" pitchFamily="34" charset="-122"/>
                <a:ea typeface="微软雅黑" panose="020B0503020204020204" pitchFamily="34" charset="-122"/>
              </a:rPr>
              <a:t>六朝金陵，回望大汉之江</a:t>
            </a:r>
            <a:r>
              <a:rPr lang="zh-CN" altLang="en-US" kern="0" dirty="0">
                <a:latin typeface="微软雅黑" panose="020B0503020204020204" pitchFamily="34" charset="-122"/>
                <a:ea typeface="微软雅黑" panose="020B0503020204020204" pitchFamily="34" charset="-122"/>
              </a:rPr>
              <a:t>。</a:t>
            </a:r>
          </a:p>
        </p:txBody>
      </p:sp>
      <p:sp>
        <p:nvSpPr>
          <p:cNvPr id="19" name="内容占位符 2"/>
          <p:cNvSpPr>
            <a:spLocks noGrp="1"/>
          </p:cNvSpPr>
          <p:nvPr>
            <p:ph idx="1"/>
          </p:nvPr>
        </p:nvSpPr>
        <p:spPr>
          <a:xfrm>
            <a:off x="876300" y="906780"/>
            <a:ext cx="8855710" cy="702310"/>
          </a:xfrm>
          <a:prstGeom prst="rect">
            <a:avLst/>
          </a:prstGeom>
          <a:noFill/>
          <a:ln w="38100" cap="flat" cmpd="sng" algn="ctr">
            <a:noFill/>
            <a:prstDash val="solid"/>
          </a:ln>
          <a:effectLst>
            <a:outerShdw blurRad="40000" dist="20000" dir="5400000" rotWithShape="0">
              <a:srgbClr val="000000">
                <a:alpha val="38000"/>
              </a:srgbClr>
            </a:outerShdw>
          </a:effectLst>
        </p:spPr>
        <p:txBody>
          <a:bodyPr>
            <a:noAutofit/>
          </a:bodyPr>
          <a:lstStyle/>
          <a:p>
            <a:pPr marL="0" marR="0" lvl="0" indent="0" defTabSz="914400" fontAlgn="auto">
              <a:lnSpc>
                <a:spcPct val="100000"/>
              </a:lnSpc>
              <a:spcBef>
                <a:spcPts val="0"/>
              </a:spcBef>
              <a:spcAft>
                <a:spcPts val="0"/>
              </a:spcAft>
              <a:buClrTx/>
              <a:buSzTx/>
              <a:buFontTx/>
              <a:buNone/>
              <a:defRPr/>
            </a:pPr>
            <a:r>
              <a:rPr kumimoji="0" lang="zh-CN" altLang="en-US" sz="240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mn-cs"/>
              </a:rPr>
              <a:t>题目：脚下踏</a:t>
            </a:r>
            <a:r>
              <a:rPr kumimoji="0" lang="en-US" altLang="zh-CN" sz="240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mn-cs"/>
              </a:rPr>
              <a:t>——</a:t>
            </a:r>
            <a:r>
              <a:rPr kumimoji="0" lang="zh-CN" altLang="en-US" sz="240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mn-cs"/>
              </a:rPr>
              <a:t>“金陵”，眼睛望</a:t>
            </a:r>
            <a:r>
              <a:rPr kumimoji="0" lang="en-US" altLang="zh-CN" sz="240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mn-cs"/>
              </a:rPr>
              <a:t>——</a:t>
            </a:r>
            <a:r>
              <a:rPr kumimoji="0" lang="zh-CN" altLang="en-US" sz="240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mn-cs"/>
              </a:rPr>
              <a:t>“汉江”。为什么是“</a:t>
            </a:r>
            <a:r>
              <a:rPr kumimoji="0" lang="zh-CN" altLang="en-US" sz="24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mn-cs"/>
              </a:rPr>
              <a:t>汉江</a:t>
            </a:r>
            <a:r>
              <a:rPr kumimoji="0" lang="zh-CN" altLang="en-US" sz="240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mn-cs"/>
              </a:rPr>
              <a:t>”，而不是“长江”“大江”？</a:t>
            </a:r>
          </a:p>
        </p:txBody>
      </p:sp>
      <p:cxnSp>
        <p:nvCxnSpPr>
          <p:cNvPr id="9" name="直接连接符 8"/>
          <p:cNvCxnSpPr/>
          <p:nvPr/>
        </p:nvCxnSpPr>
        <p:spPr>
          <a:xfrm>
            <a:off x="1242536" y="2917962"/>
            <a:ext cx="4619560" cy="0"/>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21" name="上箭头 20"/>
          <p:cNvSpPr/>
          <p:nvPr/>
        </p:nvSpPr>
        <p:spPr>
          <a:xfrm>
            <a:off x="3717925" y="1943735"/>
            <a:ext cx="484505" cy="467995"/>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灯片编号占位符 6"/>
          <p:cNvSpPr>
            <a:spLocks noGrp="1"/>
          </p:cNvSpPr>
          <p:nvPr>
            <p:ph type="sldNum" sz="quarter" idx="12"/>
          </p:nvPr>
        </p:nvSpPr>
        <p:spPr/>
        <p:txBody>
          <a:bodyPr/>
          <a:lstStyle/>
          <a:p>
            <a:pPr fontAlgn="base">
              <a:spcBef>
                <a:spcPct val="0"/>
              </a:spcBef>
              <a:spcAft>
                <a:spcPct val="0"/>
              </a:spcAft>
              <a:defRPr/>
            </a:pPr>
            <a:fld id="{7E4AC728-56C5-4776-BAE6-F3051DB7181C}" type="slidenum">
              <a:rPr lang="zh-CN" altLang="en-US" smtClean="0">
                <a:solidFill>
                  <a:schemeClr val="tx1"/>
                </a:solidFill>
              </a:rPr>
              <a:pPr fontAlgn="base">
                <a:spcBef>
                  <a:spcPct val="0"/>
                </a:spcBef>
                <a:spcAft>
                  <a:spcPct val="0"/>
                </a:spcAft>
                <a:defRPr/>
              </a:pPr>
              <a:t>10</a:t>
            </a:fld>
            <a:endParaRPr lang="zh-CN" altLang="en-US" dirty="0">
              <a:solidFill>
                <a:schemeClr val="tx1"/>
              </a:solidFill>
            </a:endParaRP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 calcmode="lin" valueType="num">
                                      <p:cBhvr additive="base">
                                        <p:cTn id="7"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ppt_x"/>
                                          </p:val>
                                        </p:tav>
                                        <p:tav tm="100000">
                                          <p:val>
                                            <p:strVal val="#ppt_x"/>
                                          </p:val>
                                        </p:tav>
                                      </p:tavLst>
                                    </p:anim>
                                    <p:anim calcmode="lin" valueType="num">
                                      <p:cBhvr additive="base">
                                        <p:cTn id="2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6" grpId="0" bldLvl="0" animBg="1"/>
      <p:bldP spid="19" grpId="0" build="p"/>
      <p:bldP spid="21"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67597" y="2160127"/>
            <a:ext cx="7289621" cy="368300"/>
          </a:xfrm>
          <a:prstGeom prst="rect">
            <a:avLst/>
          </a:prstGeom>
        </p:spPr>
        <p:txBody>
          <a:bodyPr wrap="square">
            <a:spAutoFit/>
          </a:bodyPr>
          <a:lstStyle/>
          <a:p>
            <a:pPr>
              <a:spcBef>
                <a:spcPct val="20000"/>
              </a:spcBef>
            </a:pPr>
            <a:r>
              <a:rPr lang="zh-CN" altLang="en-US" dirty="0">
                <a:latin typeface="微软雅黑" panose="020B0503020204020204" pitchFamily="34" charset="-122"/>
                <a:ea typeface="微软雅黑" panose="020B0503020204020204" pitchFamily="34" charset="-122"/>
              </a:rPr>
              <a:t> </a:t>
            </a:r>
            <a:endParaRPr lang="zh-CN" altLang="en-US" sz="2000" b="1" dirty="0">
              <a:latin typeface="微软雅黑" panose="020B0503020204020204" pitchFamily="34" charset="-122"/>
              <a:ea typeface="微软雅黑" panose="020B0503020204020204" pitchFamily="34" charset="-122"/>
            </a:endParaRPr>
          </a:p>
        </p:txBody>
      </p:sp>
      <p:sp>
        <p:nvSpPr>
          <p:cNvPr id="14" name="矩形 13"/>
          <p:cNvSpPr/>
          <p:nvPr/>
        </p:nvSpPr>
        <p:spPr>
          <a:xfrm>
            <a:off x="908685" y="2680970"/>
            <a:ext cx="9355455" cy="1014730"/>
          </a:xfrm>
          <a:prstGeom prst="rect">
            <a:avLst/>
          </a:prstGeom>
          <a:noFill/>
          <a:ln w="9525" cap="flat" cmpd="sng" algn="ctr">
            <a:noFill/>
            <a:prstDash val="dashDot"/>
          </a:ln>
          <a:effectLst>
            <a:outerShdw blurRad="40000" dist="20000" dir="5400000" rotWithShape="0">
              <a:srgbClr val="000000">
                <a:alpha val="38000"/>
              </a:srgbClr>
            </a:outerShdw>
          </a:effectLst>
        </p:spPr>
        <p:txBody>
          <a:bodyPr wrap="square">
            <a:spAutoFit/>
          </a:bodyPr>
          <a:lstStyle/>
          <a:p>
            <a:pPr>
              <a:lnSpc>
                <a:spcPct val="150000"/>
              </a:lnSpc>
              <a:spcBef>
                <a:spcPct val="20000"/>
              </a:spcBef>
              <a:defRPr/>
            </a:pPr>
            <a:r>
              <a:rPr lang="en-US" altLang="zh-CN" sz="2000" b="1" kern="0" dirty="0">
                <a:latin typeface="微软雅黑" panose="020B0503020204020204" pitchFamily="34" charset="-122"/>
                <a:ea typeface="微软雅黑" panose="020B0503020204020204" pitchFamily="34" charset="-122"/>
              </a:rPr>
              <a:t>②“</a:t>
            </a:r>
            <a:r>
              <a:rPr lang="zh-CN" altLang="en-US" sz="2000" b="1" kern="0" dirty="0">
                <a:latin typeface="微软雅黑" panose="020B0503020204020204" pitchFamily="34" charset="-122"/>
                <a:ea typeface="微软雅黑" panose="020B0503020204020204" pitchFamily="34" charset="-122"/>
              </a:rPr>
              <a:t>任公子”“沧浪”</a:t>
            </a:r>
            <a:r>
              <a:rPr lang="zh-CN" altLang="en-US" sz="2000" kern="0" dirty="0">
                <a:latin typeface="微软雅黑" panose="020B0503020204020204" pitchFamily="34" charset="-122"/>
                <a:ea typeface="微软雅黑" panose="020B0503020204020204" pitchFamily="34" charset="-122"/>
              </a:rPr>
              <a:t>等词语可知，作者内心暗中抒发壮志未酬的遗憾。</a:t>
            </a:r>
            <a:r>
              <a:rPr lang="en-US" altLang="zh-CN" sz="2000" kern="0" dirty="0">
                <a:latin typeface="微软雅黑" panose="020B0503020204020204" pitchFamily="34" charset="-122"/>
                <a:ea typeface="微软雅黑" panose="020B0503020204020204" pitchFamily="34" charset="-122"/>
              </a:rPr>
              <a:t>——</a:t>
            </a:r>
            <a:r>
              <a:rPr lang="zh-CN" altLang="en-US" sz="2000" kern="0" dirty="0">
                <a:latin typeface="微软雅黑" panose="020B0503020204020204" pitchFamily="34" charset="-122"/>
                <a:ea typeface="微软雅黑" panose="020B0503020204020204" pitchFamily="34" charset="-122"/>
              </a:rPr>
              <a:t>隐义！</a:t>
            </a:r>
          </a:p>
        </p:txBody>
      </p:sp>
      <p:sp>
        <p:nvSpPr>
          <p:cNvPr id="16" name="矩形 15"/>
          <p:cNvSpPr/>
          <p:nvPr/>
        </p:nvSpPr>
        <p:spPr>
          <a:xfrm>
            <a:off x="873760" y="4126230"/>
            <a:ext cx="9253855" cy="101473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nSpc>
                <a:spcPct val="150000"/>
              </a:lnSpc>
              <a:spcBef>
                <a:spcPct val="20000"/>
              </a:spcBef>
            </a:pPr>
            <a:r>
              <a:rPr lang="zh-CN" altLang="en-US" sz="2000" kern="0" dirty="0" smtClean="0">
                <a:latin typeface="微软雅黑" panose="020B0503020204020204" pitchFamily="34" charset="-122"/>
                <a:ea typeface="微软雅黑" panose="020B0503020204020204" pitchFamily="34" charset="-122"/>
              </a:rPr>
              <a:t>       前</a:t>
            </a:r>
            <a:r>
              <a:rPr lang="zh-CN" altLang="en-US" sz="2000" kern="0" dirty="0">
                <a:latin typeface="微软雅黑" panose="020B0503020204020204" pitchFamily="34" charset="-122"/>
                <a:ea typeface="微软雅黑" panose="020B0503020204020204" pitchFamily="34" charset="-122"/>
              </a:rPr>
              <a:t>四句写景，后六句抒情：见长江奔腾汹涌之景，引出大浪淘沙，抒发今世比前世安宁祥和的情感，也隐含作者不能施展抱负的憾感之情。</a:t>
            </a:r>
          </a:p>
        </p:txBody>
      </p:sp>
      <p:sp>
        <p:nvSpPr>
          <p:cNvPr id="19" name="内容占位符 2"/>
          <p:cNvSpPr>
            <a:spLocks noGrp="1"/>
          </p:cNvSpPr>
          <p:nvPr>
            <p:ph idx="1"/>
          </p:nvPr>
        </p:nvSpPr>
        <p:spPr>
          <a:xfrm>
            <a:off x="908685" y="1153160"/>
            <a:ext cx="8930005" cy="702310"/>
          </a:xfrm>
          <a:prstGeom prst="rect">
            <a:avLst/>
          </a:prstGeom>
          <a:noFill/>
          <a:ln w="38100" cap="flat" cmpd="sng" algn="ctr">
            <a:noFill/>
            <a:prstDash val="solid"/>
          </a:ln>
          <a:effectLst>
            <a:outerShdw blurRad="40000" dist="20000" dir="5400000" rotWithShape="0">
              <a:srgbClr val="000000">
                <a:alpha val="38000"/>
              </a:srgbClr>
            </a:outerShdw>
          </a:effectLst>
        </p:spPr>
        <p:txBody>
          <a:bodyPr>
            <a:noAutofit/>
          </a:bodyPr>
          <a:lstStyle/>
          <a:p>
            <a:pPr marL="0" marR="0" lvl="0" indent="0" defTabSz="914400" eaLnBrk="1" fontAlgn="auto" latinLnBrk="0" hangingPunct="1">
              <a:lnSpc>
                <a:spcPct val="150000"/>
              </a:lnSpc>
              <a:spcBef>
                <a:spcPts val="0"/>
              </a:spcBef>
              <a:spcAft>
                <a:spcPts val="0"/>
              </a:spcAft>
              <a:buClrTx/>
              <a:buSzTx/>
              <a:buFontTx/>
              <a:buNone/>
              <a:defRPr/>
            </a:pPr>
            <a:r>
              <a:rPr lang="en-US" altLang="zh-CN" sz="2000" b="1" kern="0" dirty="0">
                <a:latin typeface="微软雅黑" panose="020B0503020204020204" pitchFamily="34" charset="-122"/>
                <a:ea typeface="微软雅黑" panose="020B0503020204020204" pitchFamily="34" charset="-122"/>
              </a:rPr>
              <a:t>①“</a:t>
            </a:r>
            <a:r>
              <a:rPr lang="zh-CN" altLang="en-US" sz="2000" b="1" kern="0" dirty="0">
                <a:latin typeface="微软雅黑" panose="020B0503020204020204" pitchFamily="34" charset="-122"/>
                <a:ea typeface="微软雅黑" panose="020B0503020204020204" pitchFamily="34" charset="-122"/>
              </a:rPr>
              <a:t>我君”“垂拱”</a:t>
            </a:r>
            <a:r>
              <a:rPr lang="zh-CN" altLang="en-US" sz="2000" kern="0" dirty="0">
                <a:latin typeface="微软雅黑" panose="020B0503020204020204" pitchFamily="34" charset="-122"/>
                <a:ea typeface="微软雅黑" panose="020B0503020204020204" pitchFamily="34" charset="-122"/>
              </a:rPr>
              <a:t>等词语可知，作者对本朝（玄宗）景象的赞美；</a:t>
            </a:r>
            <a:r>
              <a:rPr lang="zh-CN" altLang="en-US" sz="2000" b="1" kern="0" dirty="0">
                <a:latin typeface="微软雅黑" panose="020B0503020204020204" pitchFamily="34" charset="-122"/>
                <a:ea typeface="微软雅黑" panose="020B0503020204020204" pitchFamily="34" charset="-122"/>
              </a:rPr>
              <a:t>“六帝”“三吴”“不足观”</a:t>
            </a:r>
            <a:r>
              <a:rPr lang="zh-CN" altLang="en-US" sz="2000" kern="0" dirty="0">
                <a:latin typeface="微软雅黑" panose="020B0503020204020204" pitchFamily="34" charset="-122"/>
                <a:ea typeface="微软雅黑" panose="020B0503020204020204" pitchFamily="34" charset="-122"/>
              </a:rPr>
              <a:t>等词语可知，作者对“六朝”动乱的贬斥。</a:t>
            </a:r>
            <a:r>
              <a:rPr lang="en-US" altLang="zh-CN" sz="2000" kern="0" dirty="0">
                <a:latin typeface="微软雅黑" panose="020B0503020204020204" pitchFamily="34" charset="-122"/>
                <a:ea typeface="微软雅黑" panose="020B0503020204020204" pitchFamily="34" charset="-122"/>
              </a:rPr>
              <a:t>——</a:t>
            </a:r>
            <a:r>
              <a:rPr lang="zh-CN" altLang="en-US" sz="2000" kern="0" dirty="0">
                <a:latin typeface="微软雅黑" panose="020B0503020204020204" pitchFamily="34" charset="-122"/>
                <a:ea typeface="微软雅黑" panose="020B0503020204020204" pitchFamily="34" charset="-122"/>
              </a:rPr>
              <a:t>明义！</a:t>
            </a:r>
          </a:p>
        </p:txBody>
      </p:sp>
      <p:sp>
        <p:nvSpPr>
          <p:cNvPr id="7" name="灯片编号占位符 6"/>
          <p:cNvSpPr>
            <a:spLocks noGrp="1"/>
          </p:cNvSpPr>
          <p:nvPr>
            <p:ph type="sldNum" sz="quarter" idx="12"/>
          </p:nvPr>
        </p:nvSpPr>
        <p:spPr/>
        <p:txBody>
          <a:bodyPr/>
          <a:lstStyle/>
          <a:p>
            <a:pPr fontAlgn="base">
              <a:spcBef>
                <a:spcPct val="0"/>
              </a:spcBef>
              <a:spcAft>
                <a:spcPct val="0"/>
              </a:spcAft>
              <a:defRPr/>
            </a:pPr>
            <a:fld id="{7E4AC728-56C5-4776-BAE6-F3051DB7181C}" type="slidenum">
              <a:rPr lang="zh-CN" altLang="en-US" smtClean="0">
                <a:solidFill>
                  <a:schemeClr val="tx1"/>
                </a:solidFill>
              </a:rPr>
              <a:pPr fontAlgn="base">
                <a:spcBef>
                  <a:spcPct val="0"/>
                </a:spcBef>
                <a:spcAft>
                  <a:spcPct val="0"/>
                </a:spcAft>
                <a:defRPr/>
              </a:pPr>
              <a:t>11</a:t>
            </a:fld>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 calcmode="lin" valueType="num">
                                      <p:cBhvr additive="base">
                                        <p:cTn id="7"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6" grpId="0" bldLvl="0" animBg="1"/>
      <p:bldP spid="19"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08526" y="877448"/>
            <a:ext cx="5987712" cy="460375"/>
          </a:xfrm>
          <a:prstGeom prst="rect">
            <a:avLst/>
          </a:prstGeom>
        </p:spPr>
        <p:txBody>
          <a:bodyPr wrap="square">
            <a:spAutoFit/>
          </a:bodyPr>
          <a:lstStyle/>
          <a:p>
            <a:pPr algn="l"/>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3</a:t>
            </a:r>
            <a:r>
              <a:rPr lang="zh-CN" altLang="en-US" sz="2400" b="1" dirty="0">
                <a:latin typeface="微软雅黑" panose="020B0503020204020204" pitchFamily="34" charset="-122"/>
                <a:ea typeface="微软雅黑" panose="020B0503020204020204" pitchFamily="34" charset="-122"/>
              </a:rPr>
              <a:t>）因文联想，总览意境</a:t>
            </a:r>
            <a:endParaRPr lang="zh-CN" altLang="en-US" sz="2000" b="1" dirty="0">
              <a:latin typeface="微软雅黑" panose="020B0503020204020204" pitchFamily="34" charset="-122"/>
              <a:ea typeface="微软雅黑" panose="020B0503020204020204" pitchFamily="34" charset="-122"/>
            </a:endParaRPr>
          </a:p>
        </p:txBody>
      </p:sp>
      <p:sp>
        <p:nvSpPr>
          <p:cNvPr id="14" name="矩形 13"/>
          <p:cNvSpPr/>
          <p:nvPr/>
        </p:nvSpPr>
        <p:spPr>
          <a:xfrm>
            <a:off x="1046480" y="2197735"/>
            <a:ext cx="5515610" cy="3415030"/>
          </a:xfrm>
          <a:prstGeom prst="rect">
            <a:avLst/>
          </a:prstGeom>
          <a:noFill/>
          <a:ln w="9525" cap="flat" cmpd="sng" algn="ctr">
            <a:noFill/>
            <a:prstDash val="dashDot"/>
          </a:ln>
          <a:effectLst>
            <a:outerShdw blurRad="40000" dist="20000" dir="5400000" rotWithShape="0">
              <a:srgbClr val="000000">
                <a:alpha val="38000"/>
              </a:srgbClr>
            </a:outerShdw>
          </a:effectLst>
        </p:spPr>
        <p:txBody>
          <a:bodyPr wrap="square">
            <a:spAutoFit/>
          </a:bodyPr>
          <a:lstStyle/>
          <a:p>
            <a:pPr fontAlgn="auto">
              <a:lnSpc>
                <a:spcPct val="100000"/>
              </a:lnSpc>
              <a:spcBef>
                <a:spcPts val="0"/>
              </a:spcBef>
              <a:defRPr/>
            </a:pPr>
            <a:r>
              <a:rPr lang="zh-CN" altLang="en-US" sz="2400" b="1" kern="0" dirty="0" smtClean="0">
                <a:latin typeface="微软雅黑" panose="020B0503020204020204" pitchFamily="34" charset="-122"/>
                <a:ea typeface="微软雅黑" panose="020B0503020204020204" pitchFamily="34" charset="-122"/>
              </a:rPr>
              <a:t>看到</a:t>
            </a:r>
            <a:r>
              <a:rPr lang="zh-CN" altLang="en-US" sz="2400" b="1" kern="0" dirty="0">
                <a:latin typeface="微软雅黑" panose="020B0503020204020204" pitchFamily="34" charset="-122"/>
                <a:ea typeface="微软雅黑" panose="020B0503020204020204" pitchFamily="34" charset="-122"/>
              </a:rPr>
              <a:t>：</a:t>
            </a:r>
            <a:r>
              <a:rPr lang="zh-CN" altLang="en-US" sz="2400" kern="0" dirty="0">
                <a:latin typeface="微软雅黑" panose="020B0503020204020204" pitchFamily="34" charset="-122"/>
                <a:ea typeface="微软雅黑" panose="020B0503020204020204" pitchFamily="34" charset="-122"/>
              </a:rPr>
              <a:t>万里之外曲曲而来的长江，看到了如龙盘踞的众多支流，</a:t>
            </a:r>
            <a:r>
              <a:rPr lang="zh-CN" altLang="en-US" sz="2400" b="1" kern="0" dirty="0">
                <a:solidFill>
                  <a:srgbClr val="FF0000"/>
                </a:solidFill>
                <a:latin typeface="微软雅黑" panose="020B0503020204020204" pitchFamily="34" charset="-122"/>
                <a:ea typeface="微软雅黑" panose="020B0503020204020204" pitchFamily="34" charset="-122"/>
              </a:rPr>
              <a:t>虚中有实</a:t>
            </a:r>
            <a:r>
              <a:rPr lang="zh-CN" altLang="en-US" sz="2400" kern="0" dirty="0" smtClean="0">
                <a:latin typeface="微软雅黑" panose="020B0503020204020204" pitchFamily="34" charset="-122"/>
                <a:ea typeface="微软雅黑" panose="020B0503020204020204" pitchFamily="34" charset="-122"/>
              </a:rPr>
              <a:t>。</a:t>
            </a:r>
            <a:endParaRPr lang="en-US" altLang="zh-CN" sz="2400" kern="0" dirty="0" smtClean="0">
              <a:latin typeface="微软雅黑" panose="020B0503020204020204" pitchFamily="34" charset="-122"/>
              <a:ea typeface="微软雅黑" panose="020B0503020204020204" pitchFamily="34" charset="-122"/>
            </a:endParaRPr>
          </a:p>
          <a:p>
            <a:pPr fontAlgn="auto">
              <a:lnSpc>
                <a:spcPct val="100000"/>
              </a:lnSpc>
              <a:spcBef>
                <a:spcPts val="0"/>
              </a:spcBef>
              <a:defRPr/>
            </a:pPr>
            <a:r>
              <a:rPr lang="zh-CN" altLang="en-US" sz="2400" b="1" kern="0" dirty="0" smtClean="0">
                <a:latin typeface="微软雅黑" panose="020B0503020204020204" pitchFamily="34" charset="-122"/>
                <a:ea typeface="微软雅黑" panose="020B0503020204020204" pitchFamily="34" charset="-122"/>
              </a:rPr>
              <a:t>看中</a:t>
            </a:r>
            <a:r>
              <a:rPr lang="zh-CN" altLang="en-US" sz="2400" b="1" kern="0" dirty="0">
                <a:latin typeface="微软雅黑" panose="020B0503020204020204" pitchFamily="34" charset="-122"/>
                <a:ea typeface="微软雅黑" panose="020B0503020204020204" pitchFamily="34" charset="-122"/>
              </a:rPr>
              <a:t>带想的景象：</a:t>
            </a:r>
            <a:r>
              <a:rPr lang="zh-CN" altLang="en-US" sz="2400" kern="0" dirty="0">
                <a:latin typeface="微软雅黑" panose="020B0503020204020204" pitchFamily="34" charset="-122"/>
                <a:ea typeface="微软雅黑" panose="020B0503020204020204" pitchFamily="34" charset="-122"/>
              </a:rPr>
              <a:t>横溃的江水漫中原，如高耸山峰压顶的迅湍飞奔不可遏止</a:t>
            </a:r>
            <a:r>
              <a:rPr lang="zh-CN" altLang="en-US" sz="2400" b="1" kern="0" dirty="0" smtClean="0">
                <a:latin typeface="微软雅黑" panose="020B0503020204020204" pitchFamily="34" charset="-122"/>
                <a:ea typeface="微软雅黑" panose="020B0503020204020204" pitchFamily="34" charset="-122"/>
              </a:rPr>
              <a:t>！</a:t>
            </a:r>
            <a:r>
              <a:rPr lang="zh-CN" altLang="en-US" sz="2400" b="1" kern="0" dirty="0" smtClean="0">
                <a:solidFill>
                  <a:srgbClr val="FF0000"/>
                </a:solidFill>
                <a:latin typeface="微软雅黑" panose="020B0503020204020204" pitchFamily="34" charset="-122"/>
                <a:ea typeface="微软雅黑" panose="020B0503020204020204" pitchFamily="34" charset="-122"/>
              </a:rPr>
              <a:t>实</a:t>
            </a:r>
            <a:r>
              <a:rPr lang="zh-CN" altLang="en-US" sz="2400" b="1" kern="0" dirty="0">
                <a:solidFill>
                  <a:srgbClr val="FF0000"/>
                </a:solidFill>
                <a:latin typeface="微软雅黑" panose="020B0503020204020204" pitchFamily="34" charset="-122"/>
                <a:ea typeface="微软雅黑" panose="020B0503020204020204" pitchFamily="34" charset="-122"/>
              </a:rPr>
              <a:t>中有虚。</a:t>
            </a:r>
          </a:p>
          <a:p>
            <a:pPr fontAlgn="auto">
              <a:lnSpc>
                <a:spcPct val="100000"/>
              </a:lnSpc>
              <a:spcBef>
                <a:spcPts val="0"/>
              </a:spcBef>
              <a:defRPr/>
            </a:pPr>
            <a:r>
              <a:rPr lang="zh-CN" altLang="en-US" sz="2400" kern="0" dirty="0" smtClean="0">
                <a:latin typeface="微软雅黑" panose="020B0503020204020204" pitchFamily="34" charset="-122"/>
                <a:ea typeface="微软雅黑" panose="020B0503020204020204" pitchFamily="34" charset="-122"/>
              </a:rPr>
              <a:t>长江</a:t>
            </a:r>
            <a:r>
              <a:rPr lang="zh-CN" altLang="en-US" sz="2400" kern="0" dirty="0">
                <a:latin typeface="微软雅黑" panose="020B0503020204020204" pitchFamily="34" charset="-122"/>
                <a:ea typeface="微软雅黑" panose="020B0503020204020204" pitchFamily="34" charset="-122"/>
              </a:rPr>
              <a:t>全面描绘：上游之秀丽，三峡之急险，中游之宏阔，下游之浩瀚，为读者绘制了一幅极其宏伟的万里长江风光图卷</a:t>
            </a:r>
            <a:r>
              <a:rPr lang="zh-CN" altLang="en-US" sz="2400" b="1" kern="0" dirty="0">
                <a:latin typeface="微软雅黑" panose="020B0503020204020204" pitchFamily="34" charset="-122"/>
                <a:ea typeface="微软雅黑" panose="020B0503020204020204" pitchFamily="34" charset="-122"/>
              </a:rPr>
              <a:t>。</a:t>
            </a:r>
            <a:r>
              <a:rPr lang="zh-CN" altLang="en-US" sz="2400" b="1" kern="0" dirty="0">
                <a:solidFill>
                  <a:srgbClr val="FF0000"/>
                </a:solidFill>
                <a:latin typeface="微软雅黑" panose="020B0503020204020204" pitchFamily="34" charset="-122"/>
                <a:ea typeface="微软雅黑" panose="020B0503020204020204" pitchFamily="34" charset="-122"/>
              </a:rPr>
              <a:t>虚实相生。</a:t>
            </a:r>
          </a:p>
        </p:txBody>
      </p:sp>
      <p:sp>
        <p:nvSpPr>
          <p:cNvPr id="16" name="矩形 15"/>
          <p:cNvSpPr/>
          <p:nvPr/>
        </p:nvSpPr>
        <p:spPr>
          <a:xfrm>
            <a:off x="7518671" y="2370435"/>
            <a:ext cx="2296537" cy="1476375"/>
          </a:xfrm>
          <a:prstGeom prst="rect">
            <a:avLst/>
          </a:prstGeom>
          <a:noFill/>
          <a:ln w="9525" cap="flat" cmpd="sng" algn="ctr">
            <a:solidFill>
              <a:schemeClr val="accent1"/>
            </a:solidFill>
            <a:prstDash val="dash"/>
          </a:ln>
          <a:effectLst>
            <a:outerShdw blurRad="40000" dist="20000" dir="5400000" rotWithShape="0">
              <a:srgbClr val="000000">
                <a:alpha val="38000"/>
              </a:srgbClr>
            </a:outerShdw>
          </a:effectLst>
        </p:spPr>
        <p:txBody>
          <a:bodyPr wrap="square">
            <a:spAutoFit/>
          </a:bodyPr>
          <a:lstStyle/>
          <a:p>
            <a:pPr>
              <a:spcBef>
                <a:spcPct val="20000"/>
              </a:spcBef>
            </a:pPr>
            <a:r>
              <a:rPr lang="zh-CN" altLang="en-US" i="1" kern="0" dirty="0">
                <a:latin typeface="微软雅黑" panose="020B0503020204020204" pitchFamily="34" charset="-122"/>
                <a:ea typeface="微软雅黑" panose="020B0503020204020204" pitchFamily="34" charset="-122"/>
              </a:rPr>
              <a:t>“六朝沦亡”“三吴不足观”        “我君”“垂拱”“区宇”“流安”值得大书特书了！</a:t>
            </a:r>
          </a:p>
        </p:txBody>
      </p:sp>
      <p:sp>
        <p:nvSpPr>
          <p:cNvPr id="19" name="内容占位符 2"/>
          <p:cNvSpPr>
            <a:spLocks noGrp="1"/>
          </p:cNvSpPr>
          <p:nvPr>
            <p:ph idx="1"/>
          </p:nvPr>
        </p:nvSpPr>
        <p:spPr>
          <a:xfrm>
            <a:off x="792480" y="1441450"/>
            <a:ext cx="5915025" cy="596265"/>
          </a:xfrm>
          <a:prstGeom prst="rect">
            <a:avLst/>
          </a:prstGeom>
          <a:noFill/>
          <a:ln w="38100" cap="flat" cmpd="sng" algn="ctr">
            <a:noFill/>
            <a:prstDash val="solid"/>
          </a:ln>
          <a:effectLst>
            <a:outerShdw blurRad="40000" dist="20000" dir="5400000" rotWithShape="0">
              <a:srgbClr val="000000">
                <a:alpha val="38000"/>
              </a:srgbClr>
            </a:outerShdw>
          </a:effectLst>
        </p:spPr>
        <p:txBody>
          <a:bodyPr>
            <a:noAutofit/>
          </a:bodyPr>
          <a:lstStyle/>
          <a:p>
            <a:pPr marL="0" marR="0" lvl="0" indent="0" defTabSz="914400" eaLnBrk="1" fontAlgn="auto" latinLnBrk="0" hangingPunct="1">
              <a:lnSpc>
                <a:spcPct val="150000"/>
              </a:lnSpc>
              <a:spcBef>
                <a:spcPts val="0"/>
              </a:spcBef>
              <a:spcAft>
                <a:spcPts val="0"/>
              </a:spcAft>
              <a:buClrTx/>
              <a:buSzTx/>
              <a:buFontTx/>
              <a:buNone/>
              <a:defRPr/>
            </a:pPr>
            <a:r>
              <a:rPr lang="zh-CN" altLang="en-US" sz="2400" kern="0" dirty="0" smtClean="0">
                <a:latin typeface="微软雅黑" panose="020B0503020204020204" pitchFamily="34" charset="-122"/>
                <a:ea typeface="微软雅黑" panose="020B0503020204020204" pitchFamily="34" charset="-122"/>
              </a:rPr>
              <a:t>   身</a:t>
            </a:r>
            <a:r>
              <a:rPr lang="zh-CN" altLang="en-US" sz="2400" kern="0" dirty="0">
                <a:latin typeface="微软雅黑" panose="020B0503020204020204" pitchFamily="34" charset="-122"/>
                <a:ea typeface="微软雅黑" panose="020B0503020204020204" pitchFamily="34" charset="-122"/>
              </a:rPr>
              <a:t>在故都望长江，看到、想到了什么</a:t>
            </a:r>
            <a:r>
              <a:rPr lang="zh-CN" altLang="en-US" sz="2400" kern="0" dirty="0" smtClean="0">
                <a:latin typeface="微软雅黑" panose="020B0503020204020204" pitchFamily="34" charset="-122"/>
                <a:ea typeface="微软雅黑" panose="020B0503020204020204" pitchFamily="34" charset="-122"/>
              </a:rPr>
              <a:t>？</a:t>
            </a:r>
          </a:p>
        </p:txBody>
      </p:sp>
      <p:sp>
        <p:nvSpPr>
          <p:cNvPr id="10" name="矩形 9"/>
          <p:cNvSpPr/>
          <p:nvPr/>
        </p:nvSpPr>
        <p:spPr>
          <a:xfrm>
            <a:off x="7518671" y="4265386"/>
            <a:ext cx="2315613" cy="922020"/>
          </a:xfrm>
          <a:prstGeom prst="rect">
            <a:avLst/>
          </a:prstGeom>
          <a:ln>
            <a:solidFill>
              <a:schemeClr val="accent1"/>
            </a:solidFill>
            <a:prstDash val="dashDot"/>
          </a:ln>
        </p:spPr>
        <p:txBody>
          <a:bodyPr wrap="square">
            <a:spAutoFit/>
          </a:bodyPr>
          <a:lstStyle/>
          <a:p>
            <a:pPr>
              <a:lnSpc>
                <a:spcPct val="150000"/>
              </a:lnSpc>
              <a:spcBef>
                <a:spcPct val="20000"/>
              </a:spcBef>
              <a:defRPr/>
            </a:pPr>
            <a:r>
              <a:rPr lang="zh-CN" altLang="en-US" kern="0" dirty="0">
                <a:latin typeface="微软雅黑" panose="020B0503020204020204" pitchFamily="34" charset="-122"/>
                <a:ea typeface="微软雅黑" panose="020B0503020204020204" pitchFamily="34" charset="-122"/>
              </a:rPr>
              <a:t> 水无巨鱼，故任公子钓竿可罢。</a:t>
            </a:r>
          </a:p>
        </p:txBody>
      </p:sp>
      <p:sp>
        <p:nvSpPr>
          <p:cNvPr id="11" name="矩形 10"/>
          <p:cNvSpPr/>
          <p:nvPr/>
        </p:nvSpPr>
        <p:spPr>
          <a:xfrm>
            <a:off x="9877802" y="2108118"/>
            <a:ext cx="551815" cy="3087734"/>
          </a:xfrm>
          <a:prstGeom prst="rect">
            <a:avLst/>
          </a:prstGeom>
          <a:noFill/>
          <a:ln w="9525" cap="flat" cmpd="sng" algn="ctr">
            <a:solidFill>
              <a:srgbClr val="FFFF00"/>
            </a:solidFill>
            <a:prstDash val="solid"/>
          </a:ln>
          <a:effectLst>
            <a:outerShdw blurRad="40000" dist="20000" dir="5400000" rotWithShape="0">
              <a:srgbClr val="000000">
                <a:alpha val="38000"/>
              </a:srgbClr>
            </a:outerShdw>
          </a:effectLst>
        </p:spPr>
        <p:txBody>
          <a:bodyPr vert="eaVert" wrap="square">
            <a:spAutoFit/>
          </a:bodyPr>
          <a:lstStyle/>
          <a:p>
            <a:pPr>
              <a:defRPr/>
            </a:pPr>
            <a:r>
              <a:rPr lang="zh-CN" altLang="en-US" sz="2400" b="1">
                <a:solidFill>
                  <a:srgbClr val="C00000"/>
                </a:solidFill>
              </a:rPr>
              <a:t>赞美当朝，惋惜自己</a:t>
            </a:r>
          </a:p>
        </p:txBody>
      </p:sp>
      <p:sp>
        <p:nvSpPr>
          <p:cNvPr id="12" name="矩形 11"/>
          <p:cNvSpPr/>
          <p:nvPr/>
        </p:nvSpPr>
        <p:spPr>
          <a:xfrm>
            <a:off x="6877486" y="2441694"/>
            <a:ext cx="490220" cy="1107440"/>
          </a:xfrm>
          <a:prstGeom prst="rect">
            <a:avLst/>
          </a:prstGeom>
        </p:spPr>
        <p:style>
          <a:lnRef idx="3">
            <a:schemeClr val="lt1"/>
          </a:lnRef>
          <a:fillRef idx="1">
            <a:schemeClr val="dk1"/>
          </a:fillRef>
          <a:effectRef idx="1">
            <a:schemeClr val="dk1"/>
          </a:effectRef>
          <a:fontRef idx="minor">
            <a:schemeClr val="lt1"/>
          </a:fontRef>
        </p:style>
        <p:txBody>
          <a:bodyPr vert="eaVert"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自然洪流</a:t>
            </a:r>
            <a:endParaRPr lang="zh-CN" altLang="en-US" b="1" dirty="0">
              <a:solidFill>
                <a:schemeClr val="bg1"/>
              </a:solidFill>
            </a:endParaRPr>
          </a:p>
        </p:txBody>
      </p:sp>
      <p:sp>
        <p:nvSpPr>
          <p:cNvPr id="13" name="矩形 12"/>
          <p:cNvSpPr/>
          <p:nvPr/>
        </p:nvSpPr>
        <p:spPr>
          <a:xfrm>
            <a:off x="6877487" y="4070461"/>
            <a:ext cx="490220" cy="1107440"/>
          </a:xfrm>
          <a:prstGeom prst="rect">
            <a:avLst/>
          </a:prstGeom>
          <a:gradFill rotWithShape="1">
            <a:gsLst>
              <a:gs pos="0">
                <a:sysClr val="windowText" lastClr="000000">
                  <a:shade val="51000"/>
                  <a:satMod val="130000"/>
                </a:sysClr>
              </a:gs>
              <a:gs pos="80000">
                <a:sysClr val="windowText" lastClr="000000">
                  <a:shade val="93000"/>
                  <a:satMod val="130000"/>
                </a:sysClr>
              </a:gs>
              <a:gs pos="100000">
                <a:sysClr val="windowText" lastClr="000000">
                  <a:shade val="94000"/>
                  <a:satMod val="135000"/>
                </a:sysClr>
              </a:gs>
            </a:gsLst>
            <a:lin ang="16200000" scaled="0"/>
          </a:gradFill>
          <a:ln w="9525" cap="flat" cmpd="sng" algn="ctr">
            <a:solidFill>
              <a:srgbClr val="FFFF00"/>
            </a:solidFill>
            <a:prstDash val="solid"/>
          </a:ln>
          <a:effectLst>
            <a:outerShdw blurRad="40000" dist="23000" dir="5400000" rotWithShape="0">
              <a:srgbClr val="000000">
                <a:alpha val="35000"/>
              </a:srgbClr>
            </a:outerShdw>
          </a:effectLst>
        </p:spPr>
        <p:txBody>
          <a:bodyPr vert="eaVert" wrap="none">
            <a:spAutoFit/>
          </a:bodyPr>
          <a:lstStyle/>
          <a:p>
            <a:pPr>
              <a:defRPr/>
            </a:pPr>
            <a:r>
              <a:rPr lang="zh-CN" altLang="en-US" sz="2000" b="1" kern="0" dirty="0">
                <a:solidFill>
                  <a:schemeClr val="bg1"/>
                </a:solidFill>
                <a:latin typeface="微软雅黑" panose="020B0503020204020204" pitchFamily="34" charset="-122"/>
                <a:ea typeface="微软雅黑" panose="020B0503020204020204" pitchFamily="34" charset="-122"/>
              </a:rPr>
              <a:t>历史洪流</a:t>
            </a:r>
            <a:endParaRPr lang="zh-CN" altLang="en-US" b="1" kern="0" dirty="0">
              <a:solidFill>
                <a:schemeClr val="bg1"/>
              </a:solidFill>
              <a:latin typeface="Calibri" panose="020F0502020204030204"/>
            </a:endParaRPr>
          </a:p>
        </p:txBody>
      </p:sp>
      <p:sp>
        <p:nvSpPr>
          <p:cNvPr id="15" name="下箭头 14"/>
          <p:cNvSpPr/>
          <p:nvPr/>
        </p:nvSpPr>
        <p:spPr>
          <a:xfrm>
            <a:off x="6949222" y="3651985"/>
            <a:ext cx="344524" cy="275873"/>
          </a:xfrm>
          <a:prstGeom prst="downArrow">
            <a:avLst/>
          </a:prstGeom>
          <a:solidFill>
            <a:srgbClr val="FFC000"/>
          </a:solidFill>
          <a:ln w="25400" cap="flat" cmpd="sng" algn="ctr">
            <a:solidFill>
              <a:srgbClr val="FF0000"/>
            </a:solidFill>
            <a:prstDash val="solid"/>
          </a:ln>
          <a:effectLst/>
        </p:spPr>
        <p:txBody>
          <a:bodyPr rtlCol="0" anchor="ctr"/>
          <a:lstStyle/>
          <a:p>
            <a:pPr algn="ctr">
              <a:defRPr/>
            </a:pPr>
            <a:endParaRPr lang="zh-CN" altLang="en-US" kern="0">
              <a:latin typeface="Calibri" panose="020F0502020204030204"/>
            </a:endParaRPr>
          </a:p>
        </p:txBody>
      </p:sp>
      <p:sp>
        <p:nvSpPr>
          <p:cNvPr id="17" name="下弧形箭头 16"/>
          <p:cNvSpPr/>
          <p:nvPr/>
        </p:nvSpPr>
        <p:spPr>
          <a:xfrm>
            <a:off x="7195442" y="5257687"/>
            <a:ext cx="1471498" cy="321755"/>
          </a:xfrm>
          <a:prstGeom prst="curvedUp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下箭头 17"/>
          <p:cNvSpPr/>
          <p:nvPr/>
        </p:nvSpPr>
        <p:spPr>
          <a:xfrm>
            <a:off x="8413432" y="3927858"/>
            <a:ext cx="754652" cy="384775"/>
          </a:xfrm>
          <a:prstGeom prst="down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左右箭头 19"/>
          <p:cNvSpPr/>
          <p:nvPr/>
        </p:nvSpPr>
        <p:spPr>
          <a:xfrm>
            <a:off x="8498934" y="2710684"/>
            <a:ext cx="582390" cy="181737"/>
          </a:xfrm>
          <a:prstGeom prst="leftRightArrow">
            <a:avLst>
              <a:gd name="adj1" fmla="val 50000"/>
              <a:gd name="adj2" fmla="val 59434"/>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 calcmode="lin" valueType="num">
                                      <p:cBhvr additive="base">
                                        <p:cTn id="7"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ppt_x"/>
                                          </p:val>
                                        </p:tav>
                                        <p:tav tm="100000">
                                          <p:val>
                                            <p:strVal val="#ppt_x"/>
                                          </p:val>
                                        </p:tav>
                                      </p:tavLst>
                                    </p:anim>
                                    <p:anim calcmode="lin" valueType="num">
                                      <p:cBhvr additive="base">
                                        <p:cTn id="4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fill="hold"/>
                                        <p:tgtEl>
                                          <p:spTgt spid="17"/>
                                        </p:tgtEl>
                                        <p:attrNameLst>
                                          <p:attrName>ppt_x</p:attrName>
                                        </p:attrNameLst>
                                      </p:cBhvr>
                                      <p:tavLst>
                                        <p:tav tm="0">
                                          <p:val>
                                            <p:strVal val="#ppt_x"/>
                                          </p:val>
                                        </p:tav>
                                        <p:tav tm="100000">
                                          <p:val>
                                            <p:strVal val="#ppt_x"/>
                                          </p:val>
                                        </p:tav>
                                      </p:tavLst>
                                    </p:anim>
                                    <p:anim calcmode="lin" valueType="num">
                                      <p:cBhvr additive="base">
                                        <p:cTn id="6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3" fill="hold" grpId="0" nodeType="click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fill="hold"/>
                                        <p:tgtEl>
                                          <p:spTgt spid="11"/>
                                        </p:tgtEl>
                                        <p:attrNameLst>
                                          <p:attrName>ppt_x</p:attrName>
                                        </p:attrNameLst>
                                      </p:cBhvr>
                                      <p:tavLst>
                                        <p:tav tm="0">
                                          <p:val>
                                            <p:strVal val="1+#ppt_w/2"/>
                                          </p:val>
                                        </p:tav>
                                        <p:tav tm="100000">
                                          <p:val>
                                            <p:strVal val="#ppt_x"/>
                                          </p:val>
                                        </p:tav>
                                      </p:tavLst>
                                    </p:anim>
                                    <p:anim calcmode="lin" valueType="num">
                                      <p:cBhvr additive="base">
                                        <p:cTn id="68"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6" grpId="0" bldLvl="0" animBg="1"/>
      <p:bldP spid="19" grpId="0" build="p"/>
      <p:bldP spid="10" grpId="0" bldLvl="0" animBg="1"/>
      <p:bldP spid="11" grpId="0" bldLvl="0" animBg="1"/>
      <p:bldP spid="12" grpId="0" bldLvl="0" animBg="1"/>
      <p:bldP spid="13" grpId="0" bldLvl="0" animBg="1"/>
      <p:bldP spid="15" grpId="0" bldLvl="0" animBg="1"/>
      <p:bldP spid="17" grpId="0" bldLvl="0" animBg="1"/>
      <p:bldP spid="18" grpId="0" bldLvl="0" animBg="1"/>
      <p:bldP spid="20"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957997" y="2160127"/>
            <a:ext cx="7289621" cy="368300"/>
          </a:xfrm>
          <a:prstGeom prst="rect">
            <a:avLst/>
          </a:prstGeom>
        </p:spPr>
        <p:txBody>
          <a:bodyPr wrap="square">
            <a:spAutoFit/>
          </a:bodyPr>
          <a:lstStyle/>
          <a:p>
            <a:pPr>
              <a:spcBef>
                <a:spcPct val="20000"/>
              </a:spcBef>
            </a:pPr>
            <a:r>
              <a:rPr lang="zh-CN" altLang="en-US" dirty="0">
                <a:latin typeface="微软雅黑" panose="020B0503020204020204" pitchFamily="34" charset="-122"/>
                <a:ea typeface="微软雅黑" panose="020B0503020204020204" pitchFamily="34" charset="-122"/>
              </a:rPr>
              <a:t> </a:t>
            </a:r>
            <a:endParaRPr lang="zh-CN" altLang="en-US" sz="2000" b="1" dirty="0">
              <a:latin typeface="微软雅黑" panose="020B0503020204020204" pitchFamily="34" charset="-122"/>
              <a:ea typeface="微软雅黑" panose="020B0503020204020204" pitchFamily="34" charset="-122"/>
            </a:endParaRPr>
          </a:p>
        </p:txBody>
      </p:sp>
      <p:sp>
        <p:nvSpPr>
          <p:cNvPr id="3" name="矩形 2"/>
          <p:cNvSpPr/>
          <p:nvPr/>
        </p:nvSpPr>
        <p:spPr>
          <a:xfrm>
            <a:off x="958309" y="931423"/>
            <a:ext cx="5987712" cy="460375"/>
          </a:xfrm>
          <a:prstGeom prst="rect">
            <a:avLst/>
          </a:prstGeom>
        </p:spPr>
        <p:txBody>
          <a:bodyPr wrap="square">
            <a:spAutoFit/>
          </a:bodyPr>
          <a:lstStyle/>
          <a:p>
            <a:pPr algn="l"/>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4</a:t>
            </a:r>
            <a:r>
              <a:rPr lang="zh-CN" altLang="en-US" sz="2400" b="1" dirty="0">
                <a:latin typeface="微软雅黑" panose="020B0503020204020204" pitchFamily="34" charset="-122"/>
                <a:ea typeface="微软雅黑" panose="020B0503020204020204" pitchFamily="34" charset="-122"/>
              </a:rPr>
              <a:t>）想背景看作者，领悟情感</a:t>
            </a:r>
            <a:endParaRPr lang="zh-CN" altLang="en-US" sz="2000" b="1" dirty="0">
              <a:latin typeface="微软雅黑" panose="020B0503020204020204" pitchFamily="34" charset="-122"/>
              <a:ea typeface="微软雅黑" panose="020B0503020204020204" pitchFamily="34" charset="-122"/>
            </a:endParaRPr>
          </a:p>
        </p:txBody>
      </p:sp>
      <p:sp>
        <p:nvSpPr>
          <p:cNvPr id="21" name="矩形 20"/>
          <p:cNvSpPr/>
          <p:nvPr/>
        </p:nvSpPr>
        <p:spPr>
          <a:xfrm>
            <a:off x="1904104" y="1732603"/>
            <a:ext cx="792480" cy="460375"/>
          </a:xfrm>
          <a:prstGeom prst="rect">
            <a:avLst/>
          </a:prstGeom>
          <a:solidFill>
            <a:srgbClr val="F79646"/>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none">
            <a:spAutoFit/>
          </a:bodyPr>
          <a:lstStyle/>
          <a:p>
            <a:pPr>
              <a:defRPr/>
            </a:pPr>
            <a:r>
              <a:rPr lang="zh-CN" altLang="en-US" sz="2400" b="1" kern="0" dirty="0">
                <a:latin typeface="微软雅黑" panose="020B0503020204020204" pitchFamily="34" charset="-122"/>
                <a:ea typeface="微软雅黑" panose="020B0503020204020204" pitchFamily="34" charset="-122"/>
              </a:rPr>
              <a:t>题目</a:t>
            </a:r>
            <a:endParaRPr lang="zh-CN" altLang="en-US" sz="2000" b="1" kern="0" dirty="0">
              <a:latin typeface="Calibri" panose="020F0502020204030204"/>
            </a:endParaRPr>
          </a:p>
        </p:txBody>
      </p:sp>
      <p:sp>
        <p:nvSpPr>
          <p:cNvPr id="22" name="矩形 21"/>
          <p:cNvSpPr/>
          <p:nvPr/>
        </p:nvSpPr>
        <p:spPr>
          <a:xfrm>
            <a:off x="1921219" y="3963329"/>
            <a:ext cx="792480" cy="460375"/>
          </a:xfrm>
          <a:prstGeom prst="rect">
            <a:avLst/>
          </a:prstGeom>
          <a:gradFill rotWithShape="1">
            <a:gsLst>
              <a:gs pos="0">
                <a:srgbClr val="F79646">
                  <a:shade val="51000"/>
                  <a:satMod val="130000"/>
                </a:srgbClr>
              </a:gs>
              <a:gs pos="80000">
                <a:srgbClr val="F79646">
                  <a:shade val="93000"/>
                  <a:satMod val="130000"/>
                </a:srgbClr>
              </a:gs>
              <a:gs pos="100000">
                <a:srgbClr val="F79646">
                  <a:shade val="94000"/>
                  <a:satMod val="135000"/>
                </a:srgbClr>
              </a:gs>
            </a:gsLst>
            <a:lin ang="16200000" scaled="0"/>
          </a:gradFill>
          <a:ln w="9525" cap="flat" cmpd="sng" algn="ctr">
            <a:solidFill>
              <a:schemeClr val="bg1"/>
            </a:solidFill>
            <a:prstDash val="solid"/>
          </a:ln>
          <a:effectLst>
            <a:outerShdw blurRad="40000" dist="23000" dir="5400000" rotWithShape="0">
              <a:srgbClr val="000000">
                <a:alpha val="35000"/>
              </a:srgbClr>
            </a:outerShdw>
          </a:effectLst>
        </p:spPr>
        <p:txBody>
          <a:bodyPr wrap="none">
            <a:spAutoFit/>
          </a:bodyPr>
          <a:lstStyle/>
          <a:p>
            <a:pPr>
              <a:defRPr/>
            </a:pPr>
            <a:r>
              <a:rPr lang="zh-CN" altLang="en-US" sz="2400" b="1" kern="0" dirty="0">
                <a:latin typeface="微软雅黑" panose="020B0503020204020204" pitchFamily="34" charset="-122"/>
                <a:ea typeface="微软雅黑" panose="020B0503020204020204" pitchFamily="34" charset="-122"/>
              </a:rPr>
              <a:t>注释</a:t>
            </a:r>
            <a:endParaRPr lang="zh-CN" altLang="en-US" sz="2000" b="1" kern="0" dirty="0">
              <a:latin typeface="Calibri" panose="020F0502020204030204"/>
            </a:endParaRPr>
          </a:p>
        </p:txBody>
      </p:sp>
      <p:sp>
        <p:nvSpPr>
          <p:cNvPr id="23" name="矩形 22"/>
          <p:cNvSpPr/>
          <p:nvPr/>
        </p:nvSpPr>
        <p:spPr>
          <a:xfrm>
            <a:off x="1929752" y="2770216"/>
            <a:ext cx="792480" cy="460375"/>
          </a:xfrm>
          <a:prstGeom prst="rect">
            <a:avLst/>
          </a:prstGeom>
          <a:solidFill>
            <a:srgbClr val="F79646"/>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none">
            <a:spAutoFit/>
          </a:bodyPr>
          <a:lstStyle/>
          <a:p>
            <a:pPr>
              <a:defRPr/>
            </a:pPr>
            <a:r>
              <a:rPr lang="zh-CN" altLang="en-US" sz="2400" b="1" kern="0" dirty="0">
                <a:latin typeface="微软雅黑" panose="020B0503020204020204" pitchFamily="34" charset="-122"/>
                <a:ea typeface="微软雅黑" panose="020B0503020204020204" pitchFamily="34" charset="-122"/>
              </a:rPr>
              <a:t>正文</a:t>
            </a:r>
          </a:p>
        </p:txBody>
      </p:sp>
      <p:sp>
        <p:nvSpPr>
          <p:cNvPr id="24" name="矩形 23"/>
          <p:cNvSpPr/>
          <p:nvPr/>
        </p:nvSpPr>
        <p:spPr>
          <a:xfrm>
            <a:off x="1904103" y="4984094"/>
            <a:ext cx="792480" cy="460375"/>
          </a:xfrm>
          <a:prstGeom prst="rect">
            <a:avLst/>
          </a:prstGeom>
          <a:gradFill rotWithShape="1">
            <a:gsLst>
              <a:gs pos="0">
                <a:srgbClr val="F79646">
                  <a:shade val="51000"/>
                  <a:satMod val="130000"/>
                </a:srgbClr>
              </a:gs>
              <a:gs pos="80000">
                <a:srgbClr val="F79646">
                  <a:shade val="93000"/>
                  <a:satMod val="130000"/>
                </a:srgbClr>
              </a:gs>
              <a:gs pos="100000">
                <a:srgbClr val="F79646">
                  <a:shade val="94000"/>
                  <a:satMod val="135000"/>
                </a:srgbClr>
              </a:gs>
            </a:gsLst>
            <a:lin ang="16200000" scaled="0"/>
          </a:gradFill>
          <a:ln w="9525" cap="flat" cmpd="sng" algn="ctr">
            <a:solidFill>
              <a:srgbClr val="F79646">
                <a:shade val="95000"/>
                <a:satMod val="105000"/>
              </a:srgbClr>
            </a:solidFill>
            <a:prstDash val="solid"/>
          </a:ln>
          <a:effectLst>
            <a:outerShdw blurRad="40000" dist="23000" dir="5400000" rotWithShape="0">
              <a:srgbClr val="000000">
                <a:alpha val="35000"/>
              </a:srgbClr>
            </a:outerShdw>
          </a:effectLst>
        </p:spPr>
        <p:txBody>
          <a:bodyPr wrap="none">
            <a:spAutoFit/>
          </a:bodyPr>
          <a:lstStyle/>
          <a:p>
            <a:pPr>
              <a:defRPr/>
            </a:pPr>
            <a:r>
              <a:rPr lang="zh-CN" altLang="en-US" sz="2400" b="1" kern="0" dirty="0">
                <a:latin typeface="微软雅黑" panose="020B0503020204020204" pitchFamily="34" charset="-122"/>
                <a:ea typeface="微软雅黑" panose="020B0503020204020204" pitchFamily="34" charset="-122"/>
              </a:rPr>
              <a:t>题干</a:t>
            </a:r>
            <a:endParaRPr lang="zh-CN" altLang="en-US" sz="2000" b="1" kern="0" dirty="0">
              <a:latin typeface="Calibri" panose="020F0502020204030204"/>
            </a:endParaRPr>
          </a:p>
        </p:txBody>
      </p:sp>
      <p:sp>
        <p:nvSpPr>
          <p:cNvPr id="25" name="下箭头 24"/>
          <p:cNvSpPr/>
          <p:nvPr/>
        </p:nvSpPr>
        <p:spPr>
          <a:xfrm>
            <a:off x="2107488" y="2332014"/>
            <a:ext cx="358343" cy="377347"/>
          </a:xfrm>
          <a:prstGeom prst="downArrow">
            <a:avLst/>
          </a:prstGeom>
          <a:noFill/>
          <a:ln w="25400" cap="flat" cmpd="sng" algn="ctr">
            <a:solidFill>
              <a:srgbClr val="FF0000"/>
            </a:solidFill>
            <a:prstDash val="solid"/>
          </a:ln>
          <a:effectLst/>
        </p:spPr>
        <p:txBody>
          <a:bodyPr rtlCol="0" anchor="ctr"/>
          <a:lstStyle/>
          <a:p>
            <a:pPr algn="ctr">
              <a:defRPr/>
            </a:pPr>
            <a:endParaRPr lang="zh-CN" altLang="en-US" kern="0">
              <a:latin typeface="Calibri" panose="020F0502020204030204"/>
            </a:endParaRPr>
          </a:p>
        </p:txBody>
      </p:sp>
      <p:sp>
        <p:nvSpPr>
          <p:cNvPr id="26" name="下箭头 25"/>
          <p:cNvSpPr/>
          <p:nvPr/>
        </p:nvSpPr>
        <p:spPr>
          <a:xfrm>
            <a:off x="2100389" y="3410604"/>
            <a:ext cx="358343" cy="377347"/>
          </a:xfrm>
          <a:prstGeom prst="downArrow">
            <a:avLst/>
          </a:prstGeom>
          <a:noFill/>
          <a:ln w="25400" cap="flat" cmpd="sng" algn="ctr">
            <a:solidFill>
              <a:srgbClr val="FF0000"/>
            </a:solidFill>
            <a:prstDash val="solid"/>
          </a:ln>
          <a:effectLst/>
        </p:spPr>
        <p:txBody>
          <a:bodyPr rtlCol="0" anchor="ctr"/>
          <a:lstStyle/>
          <a:p>
            <a:pPr algn="ctr">
              <a:defRPr/>
            </a:pPr>
            <a:endParaRPr lang="zh-CN" altLang="en-US" kern="0">
              <a:latin typeface="Calibri" panose="020F0502020204030204"/>
            </a:endParaRPr>
          </a:p>
        </p:txBody>
      </p:sp>
      <p:sp>
        <p:nvSpPr>
          <p:cNvPr id="27" name="下箭头 26"/>
          <p:cNvSpPr/>
          <p:nvPr/>
        </p:nvSpPr>
        <p:spPr>
          <a:xfrm>
            <a:off x="2107488" y="4546813"/>
            <a:ext cx="358343" cy="377347"/>
          </a:xfrm>
          <a:prstGeom prst="downArrow">
            <a:avLst/>
          </a:prstGeom>
          <a:noFill/>
          <a:ln w="25400" cap="flat" cmpd="sng" algn="ctr">
            <a:solidFill>
              <a:srgbClr val="FF0000"/>
            </a:solidFill>
            <a:prstDash val="solid"/>
          </a:ln>
          <a:effectLst/>
        </p:spPr>
        <p:txBody>
          <a:bodyPr rtlCol="0" anchor="ctr"/>
          <a:lstStyle/>
          <a:p>
            <a:pPr algn="ctr">
              <a:defRPr/>
            </a:pPr>
            <a:endParaRPr lang="zh-CN" altLang="en-US" kern="0">
              <a:latin typeface="Calibri" panose="020F0502020204030204"/>
            </a:endParaRPr>
          </a:p>
        </p:txBody>
      </p:sp>
      <p:sp>
        <p:nvSpPr>
          <p:cNvPr id="28" name="左大括号 27"/>
          <p:cNvSpPr/>
          <p:nvPr/>
        </p:nvSpPr>
        <p:spPr>
          <a:xfrm>
            <a:off x="3072130" y="2160905"/>
            <a:ext cx="424815" cy="2006600"/>
          </a:xfrm>
          <a:prstGeom prst="leftBrace">
            <a:avLst/>
          </a:prstGeom>
          <a:noFill/>
          <a:ln w="9525" cap="flat" cmpd="sng" algn="ctr">
            <a:solidFill>
              <a:srgbClr val="FF0000"/>
            </a:solidFill>
            <a:prstDash val="solid"/>
          </a:ln>
          <a:effectLst/>
        </p:spPr>
        <p:txBody>
          <a:bodyPr rtlCol="0" anchor="ctr"/>
          <a:lstStyle/>
          <a:p>
            <a:pPr algn="ctr">
              <a:defRPr/>
            </a:pPr>
            <a:endParaRPr lang="zh-CN" altLang="en-US" kern="0" dirty="0">
              <a:latin typeface="Calibri" panose="020F0502020204030204"/>
            </a:endParaRPr>
          </a:p>
        </p:txBody>
      </p:sp>
      <p:sp>
        <p:nvSpPr>
          <p:cNvPr id="29" name="椭圆 28"/>
          <p:cNvSpPr/>
          <p:nvPr/>
        </p:nvSpPr>
        <p:spPr>
          <a:xfrm>
            <a:off x="3806825" y="1577340"/>
            <a:ext cx="1567180" cy="1193165"/>
          </a:xfrm>
          <a:prstGeom prst="ellipse">
            <a:avLst/>
          </a:prstGeom>
          <a:noFill/>
          <a:ln w="25400" cap="flat" cmpd="sng" algn="ctr">
            <a:solidFill>
              <a:srgbClr val="FF0000"/>
            </a:solidFill>
            <a:prstDash val="solid"/>
          </a:ln>
          <a:effectLst/>
        </p:spPr>
        <p:txBody>
          <a:bodyPr rtlCol="0" anchor="ctr"/>
          <a:lstStyle/>
          <a:p>
            <a:pPr algn="ctr">
              <a:defRPr/>
            </a:pPr>
            <a:r>
              <a:rPr lang="zh-CN" altLang="en-US" b="1" kern="0" dirty="0">
                <a:latin typeface="微软雅黑" panose="020B0503020204020204" pitchFamily="34" charset="-122"/>
                <a:ea typeface="微软雅黑" panose="020B0503020204020204" pitchFamily="34" charset="-122"/>
              </a:rPr>
              <a:t>古代文化常识</a:t>
            </a:r>
          </a:p>
        </p:txBody>
      </p:sp>
      <p:pic>
        <p:nvPicPr>
          <p:cNvPr id="3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568065" y="3408680"/>
            <a:ext cx="1892300" cy="1679575"/>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xmlns="">
                <a:solidFill>
                  <a:schemeClr val="accent1"/>
                </a:solidFill>
              </a14:hiddenFill>
            </a:ext>
          </a:extLst>
        </p:spPr>
      </p:pic>
      <p:sp>
        <p:nvSpPr>
          <p:cNvPr id="32" name="TextBox 31"/>
          <p:cNvSpPr txBox="1"/>
          <p:nvPr/>
        </p:nvSpPr>
        <p:spPr>
          <a:xfrm>
            <a:off x="4194244" y="5182640"/>
            <a:ext cx="640080" cy="368300"/>
          </a:xfrm>
          <a:prstGeom prst="rect">
            <a:avLst/>
          </a:prstGeom>
          <a:noFill/>
        </p:spPr>
        <p:txBody>
          <a:bodyPr wrap="none" rtlCol="0">
            <a:spAutoFit/>
          </a:bodyPr>
          <a:lstStyle/>
          <a:p>
            <a:r>
              <a:rPr lang="zh-CN" altLang="en-US" b="1" dirty="0">
                <a:latin typeface="微软雅黑" panose="020B0503020204020204" pitchFamily="34" charset="-122"/>
                <a:ea typeface="微软雅黑" panose="020B0503020204020204" pitchFamily="34" charset="-122"/>
              </a:rPr>
              <a:t>作者</a:t>
            </a:r>
          </a:p>
        </p:txBody>
      </p:sp>
      <p:sp>
        <p:nvSpPr>
          <p:cNvPr id="33" name="下箭头 32"/>
          <p:cNvSpPr/>
          <p:nvPr/>
        </p:nvSpPr>
        <p:spPr>
          <a:xfrm>
            <a:off x="4334917" y="2929654"/>
            <a:ext cx="358343" cy="377347"/>
          </a:xfrm>
          <a:prstGeom prst="downArrow">
            <a:avLst/>
          </a:prstGeom>
          <a:noFill/>
          <a:ln w="25400" cap="flat" cmpd="sng" algn="ctr">
            <a:solidFill>
              <a:srgbClr val="FF0000"/>
            </a:solidFill>
            <a:prstDash val="solid"/>
          </a:ln>
          <a:effectLst/>
        </p:spPr>
        <p:txBody>
          <a:bodyPr rtlCol="0" anchor="ctr"/>
          <a:lstStyle/>
          <a:p>
            <a:pPr algn="ctr">
              <a:defRPr/>
            </a:pPr>
            <a:endParaRPr lang="zh-CN" altLang="en-US" kern="0">
              <a:latin typeface="Calibri" panose="020F0502020204030204"/>
            </a:endParaRPr>
          </a:p>
        </p:txBody>
      </p:sp>
      <p:sp>
        <p:nvSpPr>
          <p:cNvPr id="34" name="内容占位符 2"/>
          <p:cNvSpPr>
            <a:spLocks noGrp="1"/>
          </p:cNvSpPr>
          <p:nvPr>
            <p:ph idx="1"/>
          </p:nvPr>
        </p:nvSpPr>
        <p:spPr>
          <a:xfrm>
            <a:off x="5681345" y="3963035"/>
            <a:ext cx="2574925" cy="1091565"/>
          </a:xfrm>
          <a:prstGeom prst="rect">
            <a:avLst/>
          </a:prstGeom>
          <a:noFill/>
          <a:ln w="9525" cap="flat" cmpd="sng" algn="ctr">
            <a:solidFill>
              <a:srgbClr val="FFFF00"/>
            </a:solidFill>
            <a:prstDash val="lgDashDot"/>
          </a:ln>
          <a:effectLst>
            <a:outerShdw blurRad="40000" dist="23000" dir="5400000" rotWithShape="0">
              <a:srgbClr val="000000">
                <a:alpha val="35000"/>
              </a:srgbClr>
            </a:outerShdw>
          </a:effectLst>
        </p:spPr>
        <p:txBody>
          <a:bodyPr>
            <a:no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2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mn-cs"/>
              </a:rPr>
              <a:t>御用代笔：明颂当朝</a:t>
            </a:r>
            <a:endParaRPr kumimoji="0" lang="en-US" altLang="zh-CN" sz="2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mn-cs"/>
            </a:endParaRPr>
          </a:p>
          <a:p>
            <a:pPr marL="0" marR="0" lvl="0" indent="0" defTabSz="914400" eaLnBrk="1" fontAlgn="auto" latinLnBrk="0" hangingPunct="1">
              <a:lnSpc>
                <a:spcPct val="150000"/>
              </a:lnSpc>
              <a:spcBef>
                <a:spcPts val="0"/>
              </a:spcBef>
              <a:spcAft>
                <a:spcPts val="0"/>
              </a:spcAft>
              <a:buClrTx/>
              <a:buSzTx/>
              <a:buFontTx/>
              <a:buNone/>
              <a:defRPr/>
            </a:pPr>
            <a:r>
              <a:rPr kumimoji="0" lang="zh-CN" altLang="en-US" sz="2000" b="0"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cs typeface="+mn-cs"/>
              </a:rPr>
              <a:t>个性特征：暗发憾情</a:t>
            </a:r>
          </a:p>
        </p:txBody>
      </p:sp>
      <p:sp>
        <p:nvSpPr>
          <p:cNvPr id="35" name="TextBox 34"/>
          <p:cNvSpPr txBox="1"/>
          <p:nvPr/>
        </p:nvSpPr>
        <p:spPr>
          <a:xfrm>
            <a:off x="8343352" y="2094876"/>
            <a:ext cx="551815" cy="1315720"/>
          </a:xfrm>
          <a:prstGeom prst="rect">
            <a:avLst/>
          </a:prstGeom>
          <a:noFill/>
          <a:ln w="25400" cap="flat" cmpd="sng" algn="ctr">
            <a:solidFill>
              <a:schemeClr val="bg1"/>
            </a:solidFill>
            <a:prstDash val="solid"/>
          </a:ln>
          <a:effectLst/>
        </p:spPr>
        <p:txBody>
          <a:bodyPr vert="eaVert" wrap="none" rtlCol="0">
            <a:spAutoFit/>
          </a:bodyPr>
          <a:lstStyle/>
          <a:p>
            <a:pPr>
              <a:defRPr/>
            </a:pPr>
            <a:r>
              <a:rPr lang="zh-CN" altLang="en-US" sz="2400" b="1">
                <a:solidFill>
                  <a:srgbClr val="C00000"/>
                </a:solidFill>
              </a:rPr>
              <a:t>借景抒情</a:t>
            </a:r>
          </a:p>
        </p:txBody>
      </p:sp>
      <p:sp>
        <p:nvSpPr>
          <p:cNvPr id="36" name="TextBox 35"/>
          <p:cNvSpPr txBox="1"/>
          <p:nvPr/>
        </p:nvSpPr>
        <p:spPr>
          <a:xfrm>
            <a:off x="8343021" y="3867444"/>
            <a:ext cx="551815" cy="1315720"/>
          </a:xfrm>
          <a:prstGeom prst="rect">
            <a:avLst/>
          </a:prstGeom>
          <a:noFill/>
          <a:ln w="25400" cap="flat" cmpd="sng" algn="ctr">
            <a:solidFill>
              <a:schemeClr val="bg1"/>
            </a:solidFill>
            <a:prstDash val="solid"/>
          </a:ln>
          <a:effectLst/>
        </p:spPr>
        <p:txBody>
          <a:bodyPr vert="eaVert" wrap="none" rtlCol="0">
            <a:spAutoFit/>
          </a:bodyPr>
          <a:lstStyle/>
          <a:p>
            <a:pPr>
              <a:defRPr/>
            </a:pPr>
            <a:r>
              <a:rPr lang="zh-CN" altLang="en-US" sz="2400" b="1">
                <a:solidFill>
                  <a:srgbClr val="C00000"/>
                </a:solidFill>
              </a:rPr>
              <a:t>用典抒怀</a:t>
            </a:r>
          </a:p>
        </p:txBody>
      </p:sp>
      <p:sp>
        <p:nvSpPr>
          <p:cNvPr id="7" name="灯片编号占位符 6"/>
          <p:cNvSpPr>
            <a:spLocks noGrp="1"/>
          </p:cNvSpPr>
          <p:nvPr>
            <p:ph type="sldNum" sz="quarter" idx="12"/>
          </p:nvPr>
        </p:nvSpPr>
        <p:spPr/>
        <p:txBody>
          <a:bodyPr/>
          <a:lstStyle/>
          <a:p>
            <a:pPr fontAlgn="base">
              <a:spcBef>
                <a:spcPct val="0"/>
              </a:spcBef>
              <a:spcAft>
                <a:spcPct val="0"/>
              </a:spcAft>
              <a:defRPr/>
            </a:pPr>
            <a:fld id="{7E4AC728-56C5-4776-BAE6-F3051DB7181C}" type="slidenum">
              <a:rPr lang="zh-CN" altLang="en-US" smtClean="0">
                <a:solidFill>
                  <a:schemeClr val="tx1"/>
                </a:solidFill>
              </a:rPr>
              <a:pPr fontAlgn="base">
                <a:spcBef>
                  <a:spcPct val="0"/>
                </a:spcBef>
                <a:spcAft>
                  <a:spcPct val="0"/>
                </a:spcAft>
                <a:defRPr/>
              </a:pPr>
              <a:t>13</a:t>
            </a:fld>
            <a:endParaRPr lang="zh-CN" altLang="en-US" dirty="0">
              <a:solidFill>
                <a:schemeClr val="tx1"/>
              </a:solidFill>
            </a:endParaRP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ppt_x"/>
                                          </p:val>
                                        </p:tav>
                                        <p:tav tm="100000">
                                          <p:val>
                                            <p:strVal val="#ppt_x"/>
                                          </p:val>
                                        </p:tav>
                                      </p:tavLst>
                                    </p:anim>
                                    <p:anim calcmode="lin" valueType="num">
                                      <p:cBhvr additive="base">
                                        <p:cTn id="4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ppt_x"/>
                                          </p:val>
                                        </p:tav>
                                        <p:tav tm="100000">
                                          <p:val>
                                            <p:strVal val="#ppt_x"/>
                                          </p:val>
                                        </p:tav>
                                      </p:tavLst>
                                    </p:anim>
                                    <p:anim calcmode="lin" valueType="num">
                                      <p:cBhvr additive="base">
                                        <p:cTn id="5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additive="base">
                                        <p:cTn id="55" dur="500" fill="hold"/>
                                        <p:tgtEl>
                                          <p:spTgt spid="29"/>
                                        </p:tgtEl>
                                        <p:attrNameLst>
                                          <p:attrName>ppt_x</p:attrName>
                                        </p:attrNameLst>
                                      </p:cBhvr>
                                      <p:tavLst>
                                        <p:tav tm="0">
                                          <p:val>
                                            <p:strVal val="#ppt_x"/>
                                          </p:val>
                                        </p:tav>
                                        <p:tav tm="100000">
                                          <p:val>
                                            <p:strVal val="#ppt_x"/>
                                          </p:val>
                                        </p:tav>
                                      </p:tavLst>
                                    </p:anim>
                                    <p:anim calcmode="lin" valueType="num">
                                      <p:cBhvr additive="base">
                                        <p:cTn id="5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12" fill="hold" grpId="0" nodeType="clickEffect">
                                  <p:stCondLst>
                                    <p:cond delay="0"/>
                                  </p:stCondLst>
                                  <p:childTnLst>
                                    <p:set>
                                      <p:cBhvr>
                                        <p:cTn id="60" dur="1" fill="hold">
                                          <p:stCondLst>
                                            <p:cond delay="0"/>
                                          </p:stCondLst>
                                        </p:cTn>
                                        <p:tgtEl>
                                          <p:spTgt spid="33"/>
                                        </p:tgtEl>
                                        <p:attrNameLst>
                                          <p:attrName>style.visibility</p:attrName>
                                        </p:attrNameLst>
                                      </p:cBhvr>
                                      <p:to>
                                        <p:strVal val="visible"/>
                                      </p:to>
                                    </p:set>
                                    <p:anim calcmode="lin" valueType="num">
                                      <p:cBhvr additive="base">
                                        <p:cTn id="61" dur="500" fill="hold"/>
                                        <p:tgtEl>
                                          <p:spTgt spid="33"/>
                                        </p:tgtEl>
                                        <p:attrNameLst>
                                          <p:attrName>ppt_x</p:attrName>
                                        </p:attrNameLst>
                                      </p:cBhvr>
                                      <p:tavLst>
                                        <p:tav tm="0">
                                          <p:val>
                                            <p:strVal val="0-#ppt_w/2"/>
                                          </p:val>
                                        </p:tav>
                                        <p:tav tm="100000">
                                          <p:val>
                                            <p:strVal val="#ppt_x"/>
                                          </p:val>
                                        </p:tav>
                                      </p:tavLst>
                                    </p:anim>
                                    <p:anim calcmode="lin" valueType="num">
                                      <p:cBhvr additive="base">
                                        <p:cTn id="62"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additive="base">
                                        <p:cTn id="67" dur="500" fill="hold"/>
                                        <p:tgtEl>
                                          <p:spTgt spid="30"/>
                                        </p:tgtEl>
                                        <p:attrNameLst>
                                          <p:attrName>ppt_x</p:attrName>
                                        </p:attrNameLst>
                                      </p:cBhvr>
                                      <p:tavLst>
                                        <p:tav tm="0">
                                          <p:val>
                                            <p:strVal val="#ppt_x"/>
                                          </p:val>
                                        </p:tav>
                                        <p:tav tm="100000">
                                          <p:val>
                                            <p:strVal val="#ppt_x"/>
                                          </p:val>
                                        </p:tav>
                                      </p:tavLst>
                                    </p:anim>
                                    <p:anim calcmode="lin" valueType="num">
                                      <p:cBhvr additive="base">
                                        <p:cTn id="68" dur="500" fill="hold"/>
                                        <p:tgtEl>
                                          <p:spTgt spid="30"/>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additive="base">
                                        <p:cTn id="71" dur="500" fill="hold"/>
                                        <p:tgtEl>
                                          <p:spTgt spid="32"/>
                                        </p:tgtEl>
                                        <p:attrNameLst>
                                          <p:attrName>ppt_x</p:attrName>
                                        </p:attrNameLst>
                                      </p:cBhvr>
                                      <p:tavLst>
                                        <p:tav tm="0">
                                          <p:val>
                                            <p:strVal val="#ppt_x"/>
                                          </p:val>
                                        </p:tav>
                                        <p:tav tm="100000">
                                          <p:val>
                                            <p:strVal val="#ppt_x"/>
                                          </p:val>
                                        </p:tav>
                                      </p:tavLst>
                                    </p:anim>
                                    <p:anim calcmode="lin" valueType="num">
                                      <p:cBhvr additive="base">
                                        <p:cTn id="72"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34">
                                            <p:bg/>
                                          </p:spTgt>
                                        </p:tgtEl>
                                        <p:attrNameLst>
                                          <p:attrName>style.visibility</p:attrName>
                                        </p:attrNameLst>
                                      </p:cBhvr>
                                      <p:to>
                                        <p:strVal val="visible"/>
                                      </p:to>
                                    </p:set>
                                    <p:anim calcmode="lin" valueType="num">
                                      <p:cBhvr additive="base">
                                        <p:cTn id="77" dur="500" fill="hold"/>
                                        <p:tgtEl>
                                          <p:spTgt spid="34">
                                            <p:bg/>
                                          </p:spTgt>
                                        </p:tgtEl>
                                        <p:attrNameLst>
                                          <p:attrName>ppt_x</p:attrName>
                                        </p:attrNameLst>
                                      </p:cBhvr>
                                      <p:tavLst>
                                        <p:tav tm="0">
                                          <p:val>
                                            <p:strVal val="#ppt_x"/>
                                          </p:val>
                                        </p:tav>
                                        <p:tav tm="100000">
                                          <p:val>
                                            <p:strVal val="#ppt_x"/>
                                          </p:val>
                                        </p:tav>
                                      </p:tavLst>
                                    </p:anim>
                                    <p:anim calcmode="lin" valueType="num">
                                      <p:cBhvr additive="base">
                                        <p:cTn id="78" dur="500" fill="hold"/>
                                        <p:tgtEl>
                                          <p:spTgt spid="34">
                                            <p:bg/>
                                          </p:spTgt>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34">
                                            <p:txEl>
                                              <p:pRg st="0" end="0"/>
                                            </p:txEl>
                                          </p:spTgt>
                                        </p:tgtEl>
                                        <p:attrNameLst>
                                          <p:attrName>style.visibility</p:attrName>
                                        </p:attrNameLst>
                                      </p:cBhvr>
                                      <p:to>
                                        <p:strVal val="visible"/>
                                      </p:to>
                                    </p:set>
                                    <p:anim calcmode="lin" valueType="num">
                                      <p:cBhvr additive="base">
                                        <p:cTn id="83" dur="500" fill="hold"/>
                                        <p:tgtEl>
                                          <p:spTgt spid="34">
                                            <p:txEl>
                                              <p:pRg st="0" end="0"/>
                                            </p:txEl>
                                          </p:spTgt>
                                        </p:tgtEl>
                                        <p:attrNameLst>
                                          <p:attrName>ppt_x</p:attrName>
                                        </p:attrNameLst>
                                      </p:cBhvr>
                                      <p:tavLst>
                                        <p:tav tm="0">
                                          <p:val>
                                            <p:strVal val="#ppt_x"/>
                                          </p:val>
                                        </p:tav>
                                        <p:tav tm="100000">
                                          <p:val>
                                            <p:strVal val="#ppt_x"/>
                                          </p:val>
                                        </p:tav>
                                      </p:tavLst>
                                    </p:anim>
                                    <p:anim calcmode="lin" valueType="num">
                                      <p:cBhvr additive="base">
                                        <p:cTn id="84" dur="500" fill="hold"/>
                                        <p:tgtEl>
                                          <p:spTgt spid="3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grpId="0" nodeType="clickEffect">
                                  <p:stCondLst>
                                    <p:cond delay="0"/>
                                  </p:stCondLst>
                                  <p:childTnLst>
                                    <p:set>
                                      <p:cBhvr>
                                        <p:cTn id="88" dur="1" fill="hold">
                                          <p:stCondLst>
                                            <p:cond delay="0"/>
                                          </p:stCondLst>
                                        </p:cTn>
                                        <p:tgtEl>
                                          <p:spTgt spid="34">
                                            <p:txEl>
                                              <p:pRg st="1" end="1"/>
                                            </p:txEl>
                                          </p:spTgt>
                                        </p:tgtEl>
                                        <p:attrNameLst>
                                          <p:attrName>style.visibility</p:attrName>
                                        </p:attrNameLst>
                                      </p:cBhvr>
                                      <p:to>
                                        <p:strVal val="visible"/>
                                      </p:to>
                                    </p:set>
                                    <p:anim calcmode="lin" valueType="num">
                                      <p:cBhvr additive="base">
                                        <p:cTn id="89" dur="500" fill="hold"/>
                                        <p:tgtEl>
                                          <p:spTgt spid="34">
                                            <p:txEl>
                                              <p:pRg st="1" end="1"/>
                                            </p:txEl>
                                          </p:spTgt>
                                        </p:tgtEl>
                                        <p:attrNameLst>
                                          <p:attrName>ppt_x</p:attrName>
                                        </p:attrNameLst>
                                      </p:cBhvr>
                                      <p:tavLst>
                                        <p:tav tm="0">
                                          <p:val>
                                            <p:strVal val="#ppt_x"/>
                                          </p:val>
                                        </p:tav>
                                        <p:tav tm="100000">
                                          <p:val>
                                            <p:strVal val="#ppt_x"/>
                                          </p:val>
                                        </p:tav>
                                      </p:tavLst>
                                    </p:anim>
                                    <p:anim calcmode="lin" valueType="num">
                                      <p:cBhvr additive="base">
                                        <p:cTn id="90" dur="500" fill="hold"/>
                                        <p:tgtEl>
                                          <p:spTgt spid="3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 presetClass="entr" presetSubtype="3" fill="hold" grpId="0" nodeType="clickEffect">
                                  <p:stCondLst>
                                    <p:cond delay="0"/>
                                  </p:stCondLst>
                                  <p:childTnLst>
                                    <p:set>
                                      <p:cBhvr>
                                        <p:cTn id="94" dur="1" fill="hold">
                                          <p:stCondLst>
                                            <p:cond delay="0"/>
                                          </p:stCondLst>
                                        </p:cTn>
                                        <p:tgtEl>
                                          <p:spTgt spid="35"/>
                                        </p:tgtEl>
                                        <p:attrNameLst>
                                          <p:attrName>style.visibility</p:attrName>
                                        </p:attrNameLst>
                                      </p:cBhvr>
                                      <p:to>
                                        <p:strVal val="visible"/>
                                      </p:to>
                                    </p:set>
                                    <p:anim calcmode="lin" valueType="num">
                                      <p:cBhvr additive="base">
                                        <p:cTn id="95" dur="500" fill="hold"/>
                                        <p:tgtEl>
                                          <p:spTgt spid="35"/>
                                        </p:tgtEl>
                                        <p:attrNameLst>
                                          <p:attrName>ppt_x</p:attrName>
                                        </p:attrNameLst>
                                      </p:cBhvr>
                                      <p:tavLst>
                                        <p:tav tm="0">
                                          <p:val>
                                            <p:strVal val="1+#ppt_w/2"/>
                                          </p:val>
                                        </p:tav>
                                        <p:tav tm="100000">
                                          <p:val>
                                            <p:strVal val="#ppt_x"/>
                                          </p:val>
                                        </p:tav>
                                      </p:tavLst>
                                    </p:anim>
                                    <p:anim calcmode="lin" valueType="num">
                                      <p:cBhvr additive="base">
                                        <p:cTn id="96"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2" presetClass="entr" presetSubtype="6" fill="hold" grpId="0" nodeType="clickEffect">
                                  <p:stCondLst>
                                    <p:cond delay="0"/>
                                  </p:stCondLst>
                                  <p:childTnLst>
                                    <p:set>
                                      <p:cBhvr>
                                        <p:cTn id="100" dur="1" fill="hold">
                                          <p:stCondLst>
                                            <p:cond delay="0"/>
                                          </p:stCondLst>
                                        </p:cTn>
                                        <p:tgtEl>
                                          <p:spTgt spid="36"/>
                                        </p:tgtEl>
                                        <p:attrNameLst>
                                          <p:attrName>style.visibility</p:attrName>
                                        </p:attrNameLst>
                                      </p:cBhvr>
                                      <p:to>
                                        <p:strVal val="visible"/>
                                      </p:to>
                                    </p:set>
                                    <p:anim calcmode="lin" valueType="num">
                                      <p:cBhvr additive="base">
                                        <p:cTn id="101" dur="500" fill="hold"/>
                                        <p:tgtEl>
                                          <p:spTgt spid="36"/>
                                        </p:tgtEl>
                                        <p:attrNameLst>
                                          <p:attrName>ppt_x</p:attrName>
                                        </p:attrNameLst>
                                      </p:cBhvr>
                                      <p:tavLst>
                                        <p:tav tm="0">
                                          <p:val>
                                            <p:strVal val="1+#ppt_w/2"/>
                                          </p:val>
                                        </p:tav>
                                        <p:tav tm="100000">
                                          <p:val>
                                            <p:strVal val="#ppt_x"/>
                                          </p:val>
                                        </p:tav>
                                      </p:tavLst>
                                    </p:anim>
                                    <p:anim calcmode="lin" valueType="num">
                                      <p:cBhvr additive="base">
                                        <p:cTn id="102"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P spid="23" grpId="0" bldLvl="0" animBg="1"/>
      <p:bldP spid="24" grpId="0" bldLvl="0" animBg="1"/>
      <p:bldP spid="25" grpId="0" bldLvl="0" animBg="1"/>
      <p:bldP spid="26" grpId="0" bldLvl="0" animBg="1"/>
      <p:bldP spid="27" grpId="0" bldLvl="0" animBg="1"/>
      <p:bldP spid="28" grpId="0" bldLvl="0" animBg="1"/>
      <p:bldP spid="29" grpId="0" bldLvl="0" animBg="1"/>
      <p:bldP spid="32" grpId="0"/>
      <p:bldP spid="33" grpId="0" bldLvl="0" animBg="1"/>
      <p:bldP spid="34" grpId="0" build="p" animBg="1"/>
      <p:bldP spid="35" grpId="0" bldLvl="0" animBg="1"/>
      <p:bldP spid="36"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10397" y="2160127"/>
            <a:ext cx="7289621" cy="368300"/>
          </a:xfrm>
          <a:prstGeom prst="rect">
            <a:avLst/>
          </a:prstGeom>
        </p:spPr>
        <p:txBody>
          <a:bodyPr wrap="square">
            <a:spAutoFit/>
          </a:bodyPr>
          <a:lstStyle/>
          <a:p>
            <a:pPr>
              <a:spcBef>
                <a:spcPct val="20000"/>
              </a:spcBef>
            </a:pPr>
            <a:r>
              <a:rPr lang="zh-CN" altLang="en-US" dirty="0">
                <a:latin typeface="微软雅黑" panose="020B0503020204020204" pitchFamily="34" charset="-122"/>
                <a:ea typeface="微软雅黑" panose="020B0503020204020204" pitchFamily="34" charset="-122"/>
              </a:rPr>
              <a:t> </a:t>
            </a:r>
            <a:endParaRPr lang="zh-CN" altLang="en-US" sz="2000" b="1" dirty="0">
              <a:latin typeface="微软雅黑" panose="020B0503020204020204" pitchFamily="34" charset="-122"/>
              <a:ea typeface="微软雅黑" panose="020B0503020204020204" pitchFamily="34" charset="-122"/>
            </a:endParaRPr>
          </a:p>
        </p:txBody>
      </p:sp>
      <p:sp>
        <p:nvSpPr>
          <p:cNvPr id="3" name="矩形 2"/>
          <p:cNvSpPr/>
          <p:nvPr/>
        </p:nvSpPr>
        <p:spPr>
          <a:xfrm>
            <a:off x="921860" y="934216"/>
            <a:ext cx="7416824" cy="460375"/>
          </a:xfrm>
          <a:prstGeom prst="rect">
            <a:avLst/>
          </a:prstGeom>
        </p:spPr>
        <p:txBody>
          <a:bodyPr wrap="square">
            <a:spAutoFit/>
          </a:bodyPr>
          <a:lstStyle/>
          <a:p>
            <a:pPr algn="l"/>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5</a:t>
            </a:r>
            <a:r>
              <a:rPr lang="zh-CN" altLang="en-US" sz="2400" b="1" dirty="0">
                <a:latin typeface="微软雅黑" panose="020B0503020204020204" pitchFamily="34" charset="-122"/>
                <a:ea typeface="微软雅黑" panose="020B0503020204020204" pitchFamily="34" charset="-122"/>
              </a:rPr>
              <a:t>）抓题干，缘文解题</a:t>
            </a:r>
            <a:endParaRPr lang="zh-CN" altLang="en-US" sz="2000" b="1" dirty="0">
              <a:latin typeface="微软雅黑" panose="020B0503020204020204" pitchFamily="34" charset="-122"/>
              <a:ea typeface="微软雅黑" panose="020B0503020204020204" pitchFamily="34" charset="-122"/>
            </a:endParaRPr>
          </a:p>
        </p:txBody>
      </p:sp>
      <p:sp>
        <p:nvSpPr>
          <p:cNvPr id="33" name="下箭头 32"/>
          <p:cNvSpPr/>
          <p:nvPr/>
        </p:nvSpPr>
        <p:spPr>
          <a:xfrm>
            <a:off x="5150485" y="4133215"/>
            <a:ext cx="735965" cy="690245"/>
          </a:xfrm>
          <a:prstGeom prst="downArrow">
            <a:avLst/>
          </a:prstGeom>
          <a:noFill/>
          <a:ln w="25400" cap="flat" cmpd="sng" algn="ctr">
            <a:solidFill>
              <a:srgbClr val="FF0000"/>
            </a:solidFill>
            <a:prstDash val="solid"/>
          </a:ln>
          <a:effectLst/>
        </p:spPr>
        <p:txBody>
          <a:bodyPr rtlCol="0" anchor="ctr"/>
          <a:lstStyle/>
          <a:p>
            <a:pPr algn="ctr">
              <a:defRPr/>
            </a:pPr>
            <a:endParaRPr lang="zh-CN" altLang="en-US" kern="0">
              <a:latin typeface="Calibri" panose="020F0502020204030204"/>
            </a:endParaRPr>
          </a:p>
        </p:txBody>
      </p:sp>
      <p:sp>
        <p:nvSpPr>
          <p:cNvPr id="31" name="内容占位符 2"/>
          <p:cNvSpPr txBox="1"/>
          <p:nvPr/>
        </p:nvSpPr>
        <p:spPr>
          <a:xfrm>
            <a:off x="969645" y="2091690"/>
            <a:ext cx="9097010" cy="1960880"/>
          </a:xfrm>
          <a:prstGeom prst="rect">
            <a:avLst/>
          </a:prstGeom>
          <a:ln>
            <a:solidFill>
              <a:srgbClr val="FF0000"/>
            </a:solidFill>
            <a:prstDash val="lgDash"/>
          </a:ln>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lnSpc>
                <a:spcPct val="150000"/>
              </a:lnSpc>
              <a:spcBef>
                <a:spcPts val="0"/>
              </a:spcBef>
              <a:buFont typeface="Arial" panose="020B0604020202020204" pitchFamily="34" charset="0"/>
              <a:buNone/>
              <a:defRPr/>
            </a:pP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思路</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①前两句描写了长江曲折回转、绵延万里、支流纵横、九龙盘旋的壮阔景象。三四句描写了长江泛滥横溃、豁荡中国、直流急下、湍瀑飞奔的惨烈景象。</a:t>
            </a:r>
            <a:endParaRPr lang="en-US" altLang="zh-CN" sz="2000" dirty="0" smtClean="0">
              <a:latin typeface="微软雅黑" panose="020B0503020204020204" pitchFamily="34" charset="-122"/>
              <a:ea typeface="微软雅黑" panose="020B0503020204020204" pitchFamily="34" charset="-122"/>
            </a:endParaRPr>
          </a:p>
          <a:p>
            <a:pPr marL="0" indent="0" fontAlgn="auto">
              <a:lnSpc>
                <a:spcPct val="150000"/>
              </a:lnSpc>
              <a:spcBef>
                <a:spcPts val="0"/>
              </a:spcBef>
              <a:buFont typeface="Arial" panose="020B0604020202020204" pitchFamily="34" charset="0"/>
              <a:buNone/>
              <a:defRPr/>
            </a:pPr>
            <a:r>
              <a:rPr lang="en-US" altLang="zh-CN" sz="2000" dirty="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②这既是自然景观的描写，也寓示着国家和社会的境况：总体的雄伟、壮阔，曾经的割据、动荡、苦难和衰落。为后面赞扬江山一统的大唐盛世做好铺垫。</a:t>
            </a:r>
          </a:p>
        </p:txBody>
      </p:sp>
      <p:sp>
        <p:nvSpPr>
          <p:cNvPr id="37" name="矩形 36"/>
          <p:cNvSpPr/>
          <p:nvPr/>
        </p:nvSpPr>
        <p:spPr>
          <a:xfrm>
            <a:off x="922020" y="4828540"/>
            <a:ext cx="9144635" cy="1014730"/>
          </a:xfrm>
          <a:prstGeom prst="rect">
            <a:avLst/>
          </a:prstGeom>
          <a:noFill/>
          <a:ln w="9525" cap="flat" cmpd="sng" algn="ctr">
            <a:noFill/>
            <a:prstDash val="lgDashDotDot"/>
          </a:ln>
          <a:effectLst>
            <a:outerShdw blurRad="40000" dist="20000" dir="5400000" rotWithShape="0">
              <a:srgbClr val="000000">
                <a:alpha val="38000"/>
              </a:srgbClr>
            </a:outerShdw>
          </a:effectLst>
        </p:spPr>
        <p:txBody>
          <a:bodyPr wrap="square">
            <a:spAutoFit/>
          </a:bodyPr>
          <a:lstStyle/>
          <a:p>
            <a:pPr fontAlgn="auto">
              <a:lnSpc>
                <a:spcPct val="150000"/>
              </a:lnSpc>
              <a:spcBef>
                <a:spcPts val="0"/>
              </a:spcBef>
              <a:defRPr/>
            </a:pPr>
            <a:r>
              <a:rPr lang="zh-CN" altLang="en-US" sz="2000" b="1" kern="0" dirty="0">
                <a:latin typeface="微软雅黑" panose="020B0503020204020204" pitchFamily="34" charset="-122"/>
                <a:ea typeface="微软雅黑" panose="020B0503020204020204" pitchFamily="34" charset="-122"/>
              </a:rPr>
              <a:t>［参考答案］这四句描写了江水万流横溃、水势浩瀚、气势宏大的景象。作者以此为下文颂扬盛唐天下一家、国运兴盛积蓄气势，有利于突出诗的主旨</a:t>
            </a:r>
            <a:r>
              <a:rPr lang="zh-CN" altLang="en-US" sz="2000" kern="0" dirty="0">
                <a:latin typeface="微软雅黑" panose="020B0503020204020204" pitchFamily="34" charset="-122"/>
                <a:ea typeface="微软雅黑" panose="020B0503020204020204" pitchFamily="34" charset="-122"/>
              </a:rPr>
              <a:t>。</a:t>
            </a:r>
          </a:p>
        </p:txBody>
      </p:sp>
      <p:sp>
        <p:nvSpPr>
          <p:cNvPr id="6" name="矩形 5"/>
          <p:cNvSpPr/>
          <p:nvPr/>
        </p:nvSpPr>
        <p:spPr>
          <a:xfrm>
            <a:off x="922020" y="1540510"/>
            <a:ext cx="6820535" cy="398780"/>
          </a:xfrm>
          <a:prstGeom prst="rect">
            <a:avLst/>
          </a:prstGeom>
        </p:spPr>
        <p:txBody>
          <a:bodyPr wrap="square">
            <a:spAutoFit/>
          </a:bodyPr>
          <a:lstStyle/>
          <a:p>
            <a:r>
              <a:rPr lang="zh-CN" altLang="en-US" sz="2000" b="1" dirty="0">
                <a:latin typeface="微软雅黑" panose="020B0503020204020204" pitchFamily="34" charset="-122"/>
                <a:ea typeface="微软雅黑" panose="020B0503020204020204" pitchFamily="34" charset="-122"/>
              </a:rPr>
              <a:t> 诗的前四句描写了什么样的景象？这样写有什么用意？</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ppt_x"/>
                                          </p:val>
                                        </p:tav>
                                        <p:tav tm="100000">
                                          <p:val>
                                            <p:strVal val="#ppt_x"/>
                                          </p:val>
                                        </p:tav>
                                      </p:tavLst>
                                    </p:anim>
                                    <p:anim calcmode="lin" valueType="num">
                                      <p:cBhvr additive="base">
                                        <p:cTn id="1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ppt_x"/>
                                          </p:val>
                                        </p:tav>
                                        <p:tav tm="100000">
                                          <p:val>
                                            <p:strVal val="#ppt_x"/>
                                          </p:val>
                                        </p:tav>
                                      </p:tavLst>
                                    </p:anim>
                                    <p:anim calcmode="lin" valueType="num">
                                      <p:cBhvr additive="base">
                                        <p:cTn id="26"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1" grpId="0" bldLvl="0" animBg="1"/>
      <p:bldP spid="37" grpId="0" bldLvl="0" animBg="1"/>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下箭头 32"/>
          <p:cNvSpPr/>
          <p:nvPr/>
        </p:nvSpPr>
        <p:spPr>
          <a:xfrm>
            <a:off x="5131435" y="3806825"/>
            <a:ext cx="805815" cy="601345"/>
          </a:xfrm>
          <a:prstGeom prst="downArrow">
            <a:avLst>
              <a:gd name="adj1" fmla="val 50000"/>
              <a:gd name="adj2" fmla="val 32229"/>
            </a:avLst>
          </a:prstGeom>
          <a:noFill/>
          <a:ln w="25400" cap="flat" cmpd="sng" algn="ctr">
            <a:solidFill>
              <a:srgbClr val="FF0000"/>
            </a:solidFill>
            <a:prstDash val="solid"/>
          </a:ln>
          <a:effectLst/>
        </p:spPr>
        <p:txBody>
          <a:bodyPr rtlCol="0" anchor="ctr"/>
          <a:lstStyle/>
          <a:p>
            <a:pPr algn="ctr">
              <a:defRPr/>
            </a:pPr>
            <a:endParaRPr lang="zh-CN" altLang="en-US" kern="0">
              <a:latin typeface="Calibri" panose="020F0502020204030204"/>
            </a:endParaRPr>
          </a:p>
        </p:txBody>
      </p:sp>
      <p:sp>
        <p:nvSpPr>
          <p:cNvPr id="31" name="内容占位符 2"/>
          <p:cNvSpPr txBox="1"/>
          <p:nvPr/>
        </p:nvSpPr>
        <p:spPr>
          <a:xfrm>
            <a:off x="908685" y="1807210"/>
            <a:ext cx="9607550" cy="1939290"/>
          </a:xfrm>
          <a:prstGeom prst="rect">
            <a:avLst/>
          </a:prstGeom>
          <a:ln>
            <a:solidFill>
              <a:srgbClr val="00B0F0"/>
            </a:solidFill>
            <a:prstDash val="lgDash"/>
          </a:ln>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fontAlgn="auto">
              <a:lnSpc>
                <a:spcPct val="150000"/>
              </a:lnSpc>
              <a:spcBef>
                <a:spcPts val="0"/>
              </a:spcBef>
              <a:buFont typeface="Arial" panose="020B0604020202020204" pitchFamily="34" charset="0"/>
              <a:buNone/>
            </a:pP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思路</a:t>
            </a:r>
            <a:r>
              <a:rPr lang="en-US" altLang="zh-CN" sz="2000" dirty="0" smtClean="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 典故里说任公子钓起了巨大的鱼，诗歌里说：“今日任公子，沧浪罢钓竿。”意思是当今任公子已无须垂钓，因为江海中已无巨鱼，用来比喻已无割据一方，危害国家的巨寇。以此赞颂江山一统、国泰民安的唐朝盛世。同时又自比任公子，表达生不逢时，英雄无用武之地的惆怅。</a:t>
            </a:r>
            <a:endParaRPr lang="zh-CN" altLang="en-US" sz="2000" dirty="0" smtClean="0">
              <a:latin typeface="微软雅黑" panose="020B0503020204020204" pitchFamily="34" charset="-122"/>
              <a:ea typeface="微软雅黑" panose="020B0503020204020204" pitchFamily="34" charset="-122"/>
            </a:endParaRPr>
          </a:p>
        </p:txBody>
      </p:sp>
      <p:sp>
        <p:nvSpPr>
          <p:cNvPr id="37" name="矩形 36"/>
          <p:cNvSpPr/>
          <p:nvPr/>
        </p:nvSpPr>
        <p:spPr>
          <a:xfrm>
            <a:off x="908685" y="4363085"/>
            <a:ext cx="9608185" cy="1476375"/>
          </a:xfrm>
          <a:prstGeom prst="rect">
            <a:avLst/>
          </a:prstGeom>
          <a:noFill/>
          <a:ln w="9525" cap="flat" cmpd="sng" algn="ctr">
            <a:noFill/>
            <a:prstDash val="lgDashDotDot"/>
          </a:ln>
          <a:effectLst>
            <a:outerShdw blurRad="40000" dist="20000" dir="5400000" rotWithShape="0">
              <a:srgbClr val="000000">
                <a:alpha val="38000"/>
              </a:srgbClr>
            </a:outerShdw>
          </a:effectLst>
        </p:spPr>
        <p:txBody>
          <a:bodyPr wrap="square">
            <a:spAutoFit/>
          </a:bodyPr>
          <a:lstStyle/>
          <a:p>
            <a:pPr fontAlgn="auto">
              <a:lnSpc>
                <a:spcPct val="150000"/>
              </a:lnSpc>
              <a:spcBef>
                <a:spcPts val="0"/>
              </a:spcBef>
            </a:pPr>
            <a:r>
              <a:rPr lang="zh-CN" altLang="en-US" sz="2000" b="1">
                <a:latin typeface="微软雅黑" panose="020B0503020204020204" pitchFamily="34" charset="-122"/>
                <a:ea typeface="微软雅黑" panose="020B0503020204020204" pitchFamily="34" charset="-122"/>
              </a:rPr>
              <a:t>［参考答案］①作者以水无巨鱼代指世无巨寇，表达了对大唐一统天下、开创盛世伟绩的歌颂；②作者自比任公子，觉得在太平盛世没有机会施展才干，不免流露出一丝英雄无用武之地的失落。</a:t>
            </a:r>
          </a:p>
        </p:txBody>
      </p:sp>
      <p:sp>
        <p:nvSpPr>
          <p:cNvPr id="6" name="矩形 5"/>
          <p:cNvSpPr/>
          <p:nvPr/>
        </p:nvSpPr>
        <p:spPr>
          <a:xfrm>
            <a:off x="936535" y="1102893"/>
            <a:ext cx="7416824" cy="460375"/>
          </a:xfrm>
          <a:prstGeom prst="rect">
            <a:avLst/>
          </a:prstGeom>
        </p:spPr>
        <p:txBody>
          <a:bodyPr wrap="square">
            <a:spAutoFit/>
          </a:bodyPr>
          <a:lstStyle/>
          <a:p>
            <a:r>
              <a:rPr lang="zh-CN" altLang="en-US" sz="2400" b="1" dirty="0">
                <a:latin typeface="微软雅黑" panose="020B0503020204020204" pitchFamily="34" charset="-122"/>
                <a:ea typeface="微软雅黑" panose="020B0503020204020204" pitchFamily="34" charset="-122"/>
              </a:rPr>
              <a:t>诗中运用任公子的典故，表达了什么样的思想感情？</a:t>
            </a:r>
          </a:p>
        </p:txBody>
      </p:sp>
      <p:sp>
        <p:nvSpPr>
          <p:cNvPr id="8" name="灯片编号占位符 7"/>
          <p:cNvSpPr>
            <a:spLocks noGrp="1"/>
          </p:cNvSpPr>
          <p:nvPr>
            <p:ph type="sldNum" sz="quarter" idx="12"/>
          </p:nvPr>
        </p:nvSpPr>
        <p:spPr/>
        <p:txBody>
          <a:bodyPr/>
          <a:lstStyle/>
          <a:p>
            <a:pPr fontAlgn="base">
              <a:spcBef>
                <a:spcPct val="0"/>
              </a:spcBef>
              <a:spcAft>
                <a:spcPct val="0"/>
              </a:spcAft>
              <a:defRPr/>
            </a:pPr>
            <a:fld id="{7E4AC728-56C5-4776-BAE6-F3051DB7181C}" type="slidenum">
              <a:rPr lang="zh-CN" altLang="en-US" smtClean="0">
                <a:solidFill>
                  <a:schemeClr val="tx1"/>
                </a:solidFill>
              </a:rPr>
              <a:pPr fontAlgn="base">
                <a:spcBef>
                  <a:spcPct val="0"/>
                </a:spcBef>
                <a:spcAft>
                  <a:spcPct val="0"/>
                </a:spcAft>
                <a:defRPr/>
              </a:pPr>
              <a:t>15</a:t>
            </a:fld>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fill="hold"/>
                                        <p:tgtEl>
                                          <p:spTgt spid="31"/>
                                        </p:tgtEl>
                                        <p:attrNameLst>
                                          <p:attrName>ppt_x</p:attrName>
                                        </p:attrNameLst>
                                      </p:cBhvr>
                                      <p:tavLst>
                                        <p:tav tm="0">
                                          <p:val>
                                            <p:strVal val="#ppt_x"/>
                                          </p:val>
                                        </p:tav>
                                        <p:tav tm="100000">
                                          <p:val>
                                            <p:strVal val="#ppt_x"/>
                                          </p:val>
                                        </p:tav>
                                      </p:tavLst>
                                    </p:anim>
                                    <p:anim calcmode="lin" valueType="num">
                                      <p:cBhvr additive="base">
                                        <p:cTn id="14"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ppt_x"/>
                                          </p:val>
                                        </p:tav>
                                        <p:tav tm="100000">
                                          <p:val>
                                            <p:strVal val="#ppt_x"/>
                                          </p:val>
                                        </p:tav>
                                      </p:tavLst>
                                    </p:anim>
                                    <p:anim calcmode="lin" valueType="num">
                                      <p:cBhvr additive="base">
                                        <p:cTn id="26"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1" grpId="0" bldLvl="0" animBg="1"/>
      <p:bldP spid="37" grpId="0" bldLvl="0" animBg="1"/>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8"/>
          <p:cNvSpPr txBox="1"/>
          <p:nvPr/>
        </p:nvSpPr>
        <p:spPr>
          <a:xfrm>
            <a:off x="957580" y="931545"/>
            <a:ext cx="1410335" cy="460375"/>
          </a:xfrm>
          <a:prstGeom prst="rect">
            <a:avLst/>
          </a:prstGeom>
          <a:solidFill>
            <a:srgbClr val="0070C0"/>
          </a:solidFill>
        </p:spPr>
        <p:txBody>
          <a:bodyPr wrap="square" rtlCol="0" anchor="t">
            <a:spAutoFit/>
          </a:bodyPr>
          <a:lstStyle/>
          <a:p>
            <a:pPr algn="ctr" defTabSz="913765"/>
            <a:r>
              <a:rPr kumimoji="1" lang="zh-CN" altLang="en-US" sz="2400" dirty="0" smtClean="0">
                <a:solidFill>
                  <a:prstClr val="white"/>
                </a:solidFill>
                <a:latin typeface="微软雅黑" panose="020B0503020204020204" pitchFamily="34" charset="-122"/>
                <a:ea typeface="微软雅黑" panose="020B0503020204020204" pitchFamily="34" charset="-122"/>
                <a:cs typeface="yuweij Medium" charset="0"/>
                <a:sym typeface="华文楷体" panose="02010600040101010101" charset="-122"/>
              </a:rPr>
              <a:t>小  结</a:t>
            </a:r>
            <a:endParaRPr kumimoji="1" lang="zh-CN" altLang="en-US" sz="2400" dirty="0">
              <a:solidFill>
                <a:prstClr val="white"/>
              </a:solidFill>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12" name="Title 6"/>
          <p:cNvSpPr txBox="1"/>
          <p:nvPr>
            <p:custDataLst>
              <p:tags r:id="rId2"/>
            </p:custDataLst>
          </p:nvPr>
        </p:nvSpPr>
        <p:spPr>
          <a:xfrm>
            <a:off x="957580" y="1919605"/>
            <a:ext cx="5679440" cy="3390900"/>
          </a:xfrm>
          <a:prstGeom prst="rect">
            <a:avLst/>
          </a:prstGeom>
        </p:spPr>
        <p:style>
          <a:lnRef idx="1">
            <a:schemeClr val="accent6"/>
          </a:lnRef>
          <a:fillRef idx="2">
            <a:schemeClr val="accent6"/>
          </a:fillRef>
          <a:effectRef idx="1">
            <a:schemeClr val="accent6"/>
          </a:effectRef>
          <a:fontRef idx="minor">
            <a:schemeClr val="dk1"/>
          </a:fontRef>
        </p:style>
        <p:txBody>
          <a:bodyPr wrap="square" lIns="68028" tIns="34014" rIns="68028" bIns="34014"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a:lnSpc>
                <a:spcPct val="150000"/>
              </a:lnSpc>
              <a:spcAft>
                <a:spcPts val="800"/>
              </a:spcAft>
              <a:defRPr/>
            </a:pPr>
            <a:r>
              <a:rPr lang="zh-CN" altLang="en-US" sz="2400" dirty="0" smtClean="0">
                <a:latin typeface="微软雅黑" panose="020B0503020204020204" pitchFamily="34" charset="-122"/>
                <a:cs typeface="微软雅黑" panose="020B0503020204020204" pitchFamily="34" charset="-122"/>
              </a:rPr>
              <a:t>          李欣</a:t>
            </a:r>
            <a:r>
              <a:rPr lang="en-US" altLang="zh-CN" sz="2400" spc="300" dirty="0" smtClean="0">
                <a:ln w="3175">
                  <a:noFill/>
                  <a:prstDash val="dash"/>
                </a:ln>
                <a:solidFill>
                  <a:schemeClr val="tx1"/>
                </a:solidFill>
                <a:latin typeface="微软雅黑" panose="020B0503020204020204" pitchFamily="34" charset="-122"/>
                <a:cs typeface="微软雅黑" panose="020B0503020204020204" pitchFamily="34" charset="-122"/>
              </a:rPr>
              <a:t>《</a:t>
            </a:r>
            <a:r>
              <a:rPr lang="zh-CN" altLang="en-US" sz="2400" spc="300" dirty="0" smtClean="0">
                <a:ln w="3175">
                  <a:noFill/>
                  <a:prstDash val="dash"/>
                </a:ln>
                <a:solidFill>
                  <a:schemeClr val="tx1"/>
                </a:solidFill>
                <a:latin typeface="微软雅黑" panose="020B0503020204020204" pitchFamily="34" charset="-122"/>
                <a:cs typeface="微软雅黑" panose="020B0503020204020204" pitchFamily="34" charset="-122"/>
              </a:rPr>
              <a:t>老生常谈</a:t>
            </a:r>
            <a:r>
              <a:rPr lang="en-US" altLang="zh-CN" sz="2400" spc="300" dirty="0" smtClean="0">
                <a:ln w="3175">
                  <a:noFill/>
                  <a:prstDash val="dash"/>
                </a:ln>
                <a:solidFill>
                  <a:schemeClr val="tx1"/>
                </a:solidFill>
                <a:latin typeface="微软雅黑" panose="020B0503020204020204" pitchFamily="34" charset="-122"/>
                <a:cs typeface="微软雅黑" panose="020B0503020204020204" pitchFamily="34" charset="-122"/>
              </a:rPr>
              <a:t>》:《</a:t>
            </a:r>
            <a:r>
              <a:rPr lang="zh-CN" altLang="en-US" sz="2400" spc="300" dirty="0">
                <a:ln w="3175">
                  <a:noFill/>
                  <a:prstDash val="dash"/>
                </a:ln>
                <a:solidFill>
                  <a:schemeClr val="tx1"/>
                </a:solidFill>
                <a:latin typeface="微软雅黑" panose="020B0503020204020204" pitchFamily="34" charset="-122"/>
                <a:cs typeface="微软雅黑" panose="020B0503020204020204" pitchFamily="34" charset="-122"/>
              </a:rPr>
              <a:t>梦游天姥吟留别</a:t>
            </a:r>
            <a:r>
              <a:rPr lang="en-US" altLang="zh-CN" sz="2400" spc="300" dirty="0">
                <a:ln w="3175">
                  <a:noFill/>
                  <a:prstDash val="dash"/>
                </a:ln>
                <a:solidFill>
                  <a:schemeClr val="tx1"/>
                </a:solidFill>
                <a:latin typeface="微软雅黑" panose="020B0503020204020204" pitchFamily="34" charset="-122"/>
                <a:cs typeface="微软雅黑" panose="020B0503020204020204" pitchFamily="34" charset="-122"/>
              </a:rPr>
              <a:t>》</a:t>
            </a:r>
            <a:r>
              <a:rPr lang="zh-CN" altLang="en-US" sz="2400" spc="300" dirty="0">
                <a:ln w="3175">
                  <a:noFill/>
                  <a:prstDash val="dash"/>
                </a:ln>
                <a:solidFill>
                  <a:schemeClr val="tx1"/>
                </a:solidFill>
                <a:latin typeface="微软雅黑" panose="020B0503020204020204" pitchFamily="34" charset="-122"/>
                <a:cs typeface="微软雅黑" panose="020B0503020204020204" pitchFamily="34" charset="-122"/>
              </a:rPr>
              <a:t>诗，奇离惝恍，似无门径可寻。细玩之，起首入梦不突，后幅出梦不竭，极恣肆幻化之中，又极经营惨淡之苦，若只貌其右句字面，则失之远矣</a:t>
            </a:r>
            <a:r>
              <a:rPr lang="zh-CN" altLang="en-US" sz="2400" spc="300" dirty="0" smtClean="0">
                <a:ln w="3175">
                  <a:noFill/>
                  <a:prstDash val="dash"/>
                </a:ln>
                <a:solidFill>
                  <a:schemeClr val="tx1"/>
                </a:solidFill>
                <a:latin typeface="微软雅黑" panose="020B0503020204020204" pitchFamily="34" charset="-122"/>
                <a:cs typeface="微软雅黑" panose="020B0503020204020204" pitchFamily="34" charset="-122"/>
              </a:rPr>
              <a:t>。</a:t>
            </a:r>
          </a:p>
        </p:txBody>
      </p:sp>
      <p:pic>
        <p:nvPicPr>
          <p:cNvPr id="1026"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16200000">
            <a:off x="6771131" y="1940654"/>
            <a:ext cx="3716295" cy="3024336"/>
          </a:xfrm>
          <a:prstGeom prst="rect">
            <a:avLst/>
          </a:prstGeom>
          <a:noFill/>
          <a:ln>
            <a:noFill/>
          </a:ln>
          <a:effectLst>
            <a:outerShdw dist="35921" dir="2700000" algn="ctr" rotWithShape="0">
              <a:schemeClr val="bg2"/>
            </a:outerShdw>
            <a:softEdge rad="63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8"/>
          <p:cNvSpPr txBox="1"/>
          <p:nvPr/>
        </p:nvSpPr>
        <p:spPr>
          <a:xfrm>
            <a:off x="901860" y="761842"/>
            <a:ext cx="1550044" cy="460375"/>
          </a:xfrm>
          <a:prstGeom prst="rect">
            <a:avLst/>
          </a:prstGeom>
          <a:solidFill>
            <a:srgbClr val="0070C0"/>
          </a:solidFill>
        </p:spPr>
        <p:txBody>
          <a:bodyPr wrap="square" rtlCol="0" anchor="t">
            <a:spAutoFit/>
          </a:bodyPr>
          <a:lstStyle/>
          <a:p>
            <a:pPr algn="ctr" defTabSz="913765"/>
            <a:r>
              <a:rPr kumimoji="1" lang="zh-CN" altLang="en-US" sz="2400" dirty="0" smtClean="0">
                <a:solidFill>
                  <a:prstClr val="white"/>
                </a:solidFill>
                <a:latin typeface="微软雅黑" panose="020B0503020204020204" pitchFamily="34" charset="-122"/>
                <a:ea typeface="微软雅黑" panose="020B0503020204020204" pitchFamily="34" charset="-122"/>
                <a:cs typeface="yuweij Medium" charset="0"/>
                <a:sym typeface="华文楷体" panose="02010600040101010101" charset="-122"/>
              </a:rPr>
              <a:t>作业</a:t>
            </a:r>
            <a:endParaRPr kumimoji="1" lang="zh-CN" altLang="en-US" sz="2400" dirty="0">
              <a:solidFill>
                <a:prstClr val="white"/>
              </a:solidFill>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12" name="Title 6"/>
          <p:cNvSpPr txBox="1"/>
          <p:nvPr>
            <p:custDataLst>
              <p:tags r:id="rId2"/>
            </p:custDataLst>
          </p:nvPr>
        </p:nvSpPr>
        <p:spPr>
          <a:xfrm>
            <a:off x="901700" y="1222375"/>
            <a:ext cx="9656445" cy="3637280"/>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wrap="square" lIns="68028" tIns="34014" rIns="68028" bIns="34014"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fontAlgn="auto">
              <a:lnSpc>
                <a:spcPct val="100000"/>
              </a:lnSpc>
            </a:pPr>
            <a:r>
              <a:rPr lang="zh-CN" altLang="zh-CN" sz="1800" dirty="0">
                <a:solidFill>
                  <a:schemeClr val="tx1"/>
                </a:solidFill>
                <a:latin typeface="微软雅黑" panose="020B0503020204020204" pitchFamily="34" charset="-122"/>
                <a:cs typeface="微软雅黑" panose="020B0503020204020204" pitchFamily="34" charset="-122"/>
              </a:rPr>
              <a:t>阅读下面这首诗，完成题。（</a:t>
            </a:r>
            <a:r>
              <a:rPr lang="en-US" altLang="zh-CN" sz="1800" dirty="0">
                <a:solidFill>
                  <a:schemeClr val="tx1"/>
                </a:solidFill>
                <a:latin typeface="微软雅黑" panose="020B0503020204020204" pitchFamily="34" charset="-122"/>
                <a:cs typeface="微软雅黑" panose="020B0503020204020204" pitchFamily="34" charset="-122"/>
              </a:rPr>
              <a:t>7</a:t>
            </a:r>
            <a:r>
              <a:rPr lang="zh-CN" altLang="zh-CN" sz="1800" dirty="0">
                <a:solidFill>
                  <a:schemeClr val="tx1"/>
                </a:solidFill>
                <a:latin typeface="微软雅黑" panose="020B0503020204020204" pitchFamily="34" charset="-122"/>
                <a:cs typeface="微软雅黑" panose="020B0503020204020204" pitchFamily="34" charset="-122"/>
              </a:rPr>
              <a:t>分）（</a:t>
            </a:r>
            <a:r>
              <a:rPr lang="en-US" altLang="zh-CN" sz="1800" dirty="0">
                <a:solidFill>
                  <a:schemeClr val="tx1"/>
                </a:solidFill>
                <a:latin typeface="微软雅黑" panose="020B0503020204020204" pitchFamily="34" charset="-122"/>
                <a:cs typeface="微软雅黑" panose="020B0503020204020204" pitchFamily="34" charset="-122"/>
              </a:rPr>
              <a:t>2013·</a:t>
            </a:r>
            <a:r>
              <a:rPr lang="zh-CN" altLang="zh-CN" sz="1800" dirty="0">
                <a:solidFill>
                  <a:schemeClr val="tx1"/>
                </a:solidFill>
                <a:latin typeface="微软雅黑" panose="020B0503020204020204" pitchFamily="34" charset="-122"/>
                <a:cs typeface="微软雅黑" panose="020B0503020204020204" pitchFamily="34" charset="-122"/>
              </a:rPr>
              <a:t>北京）</a:t>
            </a:r>
          </a:p>
          <a:p>
            <a:pPr algn="ctr" fontAlgn="auto">
              <a:lnSpc>
                <a:spcPct val="100000"/>
              </a:lnSpc>
            </a:pPr>
            <a:r>
              <a:rPr lang="en-US" altLang="zh-CN" sz="1800" dirty="0" smtClean="0">
                <a:solidFill>
                  <a:schemeClr val="tx1"/>
                </a:solidFill>
                <a:latin typeface="微软雅黑" panose="020B0503020204020204" pitchFamily="34" charset="-122"/>
                <a:cs typeface="微软雅黑" panose="020B0503020204020204" pitchFamily="34" charset="-122"/>
              </a:rPr>
              <a:t>     </a:t>
            </a:r>
            <a:r>
              <a:rPr lang="en-US" altLang="zh-CN" sz="1800" b="1" dirty="0" smtClean="0">
                <a:solidFill>
                  <a:schemeClr val="tx1"/>
                </a:solidFill>
                <a:latin typeface="微软雅黑" panose="020B0503020204020204" pitchFamily="34" charset="-122"/>
                <a:cs typeface="微软雅黑" panose="020B0503020204020204" pitchFamily="34" charset="-122"/>
              </a:rPr>
              <a:t>       </a:t>
            </a:r>
            <a:r>
              <a:rPr lang="zh-CN" altLang="zh-CN" sz="1800" b="1" dirty="0" smtClean="0">
                <a:solidFill>
                  <a:schemeClr val="tx1"/>
                </a:solidFill>
                <a:latin typeface="微软雅黑" panose="020B0503020204020204" pitchFamily="34" charset="-122"/>
                <a:cs typeface="微软雅黑" panose="020B0503020204020204" pitchFamily="34" charset="-122"/>
              </a:rPr>
              <a:t>古风</a:t>
            </a:r>
            <a:r>
              <a:rPr lang="zh-CN" altLang="zh-CN" sz="1800" b="1" dirty="0">
                <a:solidFill>
                  <a:schemeClr val="tx1"/>
                </a:solidFill>
                <a:latin typeface="微软雅黑" panose="020B0503020204020204" pitchFamily="34" charset="-122"/>
                <a:cs typeface="微软雅黑" panose="020B0503020204020204" pitchFamily="34" charset="-122"/>
              </a:rPr>
              <a:t>（其十）</a:t>
            </a:r>
            <a:endParaRPr lang="zh-CN" altLang="zh-CN" sz="1800" dirty="0">
              <a:solidFill>
                <a:schemeClr val="tx1"/>
              </a:solidFill>
              <a:latin typeface="微软雅黑" panose="020B0503020204020204" pitchFamily="34" charset="-122"/>
              <a:cs typeface="微软雅黑" panose="020B0503020204020204" pitchFamily="34" charset="-122"/>
            </a:endParaRPr>
          </a:p>
          <a:p>
            <a:pPr algn="ctr" fontAlgn="auto">
              <a:lnSpc>
                <a:spcPct val="100000"/>
              </a:lnSpc>
            </a:pPr>
            <a:r>
              <a:rPr lang="en-US" altLang="zh-CN" sz="1800" dirty="0" smtClean="0">
                <a:solidFill>
                  <a:schemeClr val="tx1"/>
                </a:solidFill>
                <a:latin typeface="微软雅黑" panose="020B0503020204020204" pitchFamily="34" charset="-122"/>
                <a:cs typeface="微软雅黑" panose="020B0503020204020204" pitchFamily="34" charset="-122"/>
              </a:rPr>
              <a:t>      </a:t>
            </a:r>
            <a:r>
              <a:rPr lang="zh-CN" altLang="zh-CN" sz="1800" dirty="0" smtClean="0">
                <a:solidFill>
                  <a:schemeClr val="tx1"/>
                </a:solidFill>
                <a:latin typeface="微软雅黑" panose="020B0503020204020204" pitchFamily="34" charset="-122"/>
                <a:cs typeface="微软雅黑" panose="020B0503020204020204" pitchFamily="34" charset="-122"/>
              </a:rPr>
              <a:t>李白</a:t>
            </a:r>
            <a:endParaRPr lang="zh-CN" altLang="zh-CN" sz="1800" dirty="0">
              <a:solidFill>
                <a:schemeClr val="tx1"/>
              </a:solidFill>
              <a:latin typeface="微软雅黑" panose="020B0503020204020204" pitchFamily="34" charset="-122"/>
              <a:cs typeface="微软雅黑" panose="020B0503020204020204" pitchFamily="34" charset="-122"/>
            </a:endParaRPr>
          </a:p>
          <a:p>
            <a:pPr algn="ctr" fontAlgn="auto">
              <a:lnSpc>
                <a:spcPct val="100000"/>
              </a:lnSpc>
            </a:pPr>
            <a:r>
              <a:rPr lang="zh-CN" altLang="zh-CN" sz="1800" b="1" dirty="0">
                <a:solidFill>
                  <a:schemeClr val="tx1"/>
                </a:solidFill>
                <a:latin typeface="楷体" panose="02010609060101010101" charset="-122"/>
                <a:ea typeface="楷体" panose="02010609060101010101" charset="-122"/>
                <a:cs typeface="微软雅黑" panose="020B0503020204020204" pitchFamily="34" charset="-122"/>
              </a:rPr>
              <a:t>齐有倜傥生，鲁连</a:t>
            </a:r>
            <a:r>
              <a:rPr lang="zh-CN" altLang="zh-CN" sz="1800" b="1" baseline="30000" dirty="0">
                <a:solidFill>
                  <a:schemeClr val="tx1"/>
                </a:solidFill>
                <a:latin typeface="Calibri" panose="020F0502020204030204" charset="0"/>
                <a:ea typeface="楷体" panose="02010609060101010101" charset="-122"/>
                <a:cs typeface="微软雅黑" panose="020B0503020204020204" pitchFamily="34" charset="-122"/>
              </a:rPr>
              <a:t>①</a:t>
            </a:r>
            <a:r>
              <a:rPr lang="zh-CN" altLang="zh-CN" sz="1800" b="1" dirty="0">
                <a:solidFill>
                  <a:schemeClr val="tx1"/>
                </a:solidFill>
                <a:latin typeface="楷体" panose="02010609060101010101" charset="-122"/>
                <a:ea typeface="楷体" panose="02010609060101010101" charset="-122"/>
                <a:cs typeface="微软雅黑" panose="020B0503020204020204" pitchFamily="34" charset="-122"/>
              </a:rPr>
              <a:t>特高妙</a:t>
            </a:r>
            <a:r>
              <a:rPr lang="zh-CN" altLang="zh-CN" sz="1800" b="1" dirty="0" smtClean="0">
                <a:solidFill>
                  <a:schemeClr val="tx1"/>
                </a:solidFill>
                <a:latin typeface="楷体" panose="02010609060101010101" charset="-122"/>
                <a:ea typeface="楷体" panose="02010609060101010101" charset="-122"/>
                <a:cs typeface="微软雅黑" panose="020B0503020204020204" pitchFamily="34" charset="-122"/>
              </a:rPr>
              <a:t>。明月</a:t>
            </a:r>
            <a:r>
              <a:rPr lang="zh-CN" altLang="zh-CN" sz="1800" b="1" dirty="0">
                <a:solidFill>
                  <a:schemeClr val="tx1"/>
                </a:solidFill>
                <a:latin typeface="楷体" panose="02010609060101010101" charset="-122"/>
                <a:ea typeface="楷体" panose="02010609060101010101" charset="-122"/>
                <a:cs typeface="微软雅黑" panose="020B0503020204020204" pitchFamily="34" charset="-122"/>
              </a:rPr>
              <a:t>出海底，一朝开光曜</a:t>
            </a:r>
            <a:r>
              <a:rPr lang="zh-CN" altLang="zh-CN" sz="1800" b="1" dirty="0" smtClean="0">
                <a:solidFill>
                  <a:schemeClr val="tx1"/>
                </a:solidFill>
                <a:latin typeface="楷体" panose="02010609060101010101" charset="-122"/>
                <a:ea typeface="楷体" panose="02010609060101010101" charset="-122"/>
                <a:cs typeface="微软雅黑" panose="020B0503020204020204" pitchFamily="34" charset="-122"/>
              </a:rPr>
              <a:t>。却</a:t>
            </a:r>
            <a:r>
              <a:rPr lang="zh-CN" altLang="zh-CN" sz="1800" b="1" dirty="0">
                <a:solidFill>
                  <a:schemeClr val="tx1"/>
                </a:solidFill>
                <a:latin typeface="楷体" panose="02010609060101010101" charset="-122"/>
                <a:ea typeface="楷体" panose="02010609060101010101" charset="-122"/>
                <a:cs typeface="微软雅黑" panose="020B0503020204020204" pitchFamily="34" charset="-122"/>
              </a:rPr>
              <a:t>秦振英声</a:t>
            </a:r>
            <a:r>
              <a:rPr lang="zh-CN" altLang="zh-CN" sz="1800" b="1" dirty="0" smtClean="0">
                <a:solidFill>
                  <a:schemeClr val="tx1"/>
                </a:solidFill>
                <a:latin typeface="楷体" panose="02010609060101010101" charset="-122"/>
                <a:ea typeface="楷体" panose="02010609060101010101" charset="-122"/>
                <a:cs typeface="微软雅黑" panose="020B0503020204020204" pitchFamily="34" charset="-122"/>
              </a:rPr>
              <a:t>，</a:t>
            </a:r>
            <a:endParaRPr lang="en-US" altLang="zh-CN" sz="1800" b="1" dirty="0" smtClean="0">
              <a:solidFill>
                <a:schemeClr val="tx1"/>
              </a:solidFill>
              <a:latin typeface="楷体" panose="02010609060101010101" charset="-122"/>
              <a:ea typeface="楷体" panose="02010609060101010101" charset="-122"/>
              <a:cs typeface="微软雅黑" panose="020B0503020204020204" pitchFamily="34" charset="-122"/>
            </a:endParaRPr>
          </a:p>
          <a:p>
            <a:pPr algn="ctr" fontAlgn="auto">
              <a:lnSpc>
                <a:spcPct val="100000"/>
              </a:lnSpc>
            </a:pPr>
            <a:r>
              <a:rPr lang="zh-CN" altLang="zh-CN" sz="1800" b="1" dirty="0" smtClean="0">
                <a:solidFill>
                  <a:schemeClr val="tx1"/>
                </a:solidFill>
                <a:latin typeface="楷体" panose="02010609060101010101" charset="-122"/>
                <a:ea typeface="楷体" panose="02010609060101010101" charset="-122"/>
                <a:cs typeface="微软雅黑" panose="020B0503020204020204" pitchFamily="34" charset="-122"/>
              </a:rPr>
              <a:t>后世</a:t>
            </a:r>
            <a:r>
              <a:rPr lang="zh-CN" altLang="zh-CN" sz="1800" b="1" dirty="0">
                <a:solidFill>
                  <a:schemeClr val="tx1"/>
                </a:solidFill>
                <a:latin typeface="楷体" panose="02010609060101010101" charset="-122"/>
                <a:ea typeface="楷体" panose="02010609060101010101" charset="-122"/>
                <a:cs typeface="微软雅黑" panose="020B0503020204020204" pitchFamily="34" charset="-122"/>
              </a:rPr>
              <a:t>仰末照</a:t>
            </a:r>
            <a:r>
              <a:rPr lang="zh-CN" altLang="zh-CN" sz="1800" b="1" dirty="0" smtClean="0">
                <a:solidFill>
                  <a:schemeClr val="tx1"/>
                </a:solidFill>
                <a:latin typeface="楷体" panose="02010609060101010101" charset="-122"/>
                <a:ea typeface="楷体" panose="02010609060101010101" charset="-122"/>
                <a:cs typeface="微软雅黑" panose="020B0503020204020204" pitchFamily="34" charset="-122"/>
              </a:rPr>
              <a:t>。意</a:t>
            </a:r>
            <a:r>
              <a:rPr lang="zh-CN" altLang="zh-CN" sz="1800" b="1" dirty="0">
                <a:solidFill>
                  <a:schemeClr val="tx1"/>
                </a:solidFill>
                <a:latin typeface="楷体" panose="02010609060101010101" charset="-122"/>
                <a:ea typeface="楷体" panose="02010609060101010101" charset="-122"/>
                <a:cs typeface="微软雅黑" panose="020B0503020204020204" pitchFamily="34" charset="-122"/>
              </a:rPr>
              <a:t>轻千金赠，顾向平原</a:t>
            </a:r>
            <a:r>
              <a:rPr lang="zh-CN" altLang="zh-CN" sz="1800" b="1" baseline="30000" dirty="0">
                <a:solidFill>
                  <a:schemeClr val="tx1"/>
                </a:solidFill>
                <a:latin typeface="Calibri" panose="020F0502020204030204" charset="0"/>
                <a:ea typeface="楷体" panose="02010609060101010101" charset="-122"/>
                <a:cs typeface="微软雅黑" panose="020B0503020204020204" pitchFamily="34" charset="-122"/>
              </a:rPr>
              <a:t>②</a:t>
            </a:r>
            <a:r>
              <a:rPr lang="zh-CN" altLang="zh-CN" sz="1800" b="1" dirty="0">
                <a:solidFill>
                  <a:schemeClr val="tx1"/>
                </a:solidFill>
                <a:latin typeface="楷体" panose="02010609060101010101" charset="-122"/>
                <a:ea typeface="楷体" panose="02010609060101010101" charset="-122"/>
                <a:cs typeface="微软雅黑" panose="020B0503020204020204" pitchFamily="34" charset="-122"/>
              </a:rPr>
              <a:t>笑</a:t>
            </a:r>
            <a:r>
              <a:rPr lang="zh-CN" altLang="zh-CN" sz="1800" b="1" dirty="0" smtClean="0">
                <a:solidFill>
                  <a:schemeClr val="tx1"/>
                </a:solidFill>
                <a:latin typeface="楷体" panose="02010609060101010101" charset="-122"/>
                <a:ea typeface="楷体" panose="02010609060101010101" charset="-122"/>
                <a:cs typeface="微软雅黑" panose="020B0503020204020204" pitchFamily="34" charset="-122"/>
              </a:rPr>
              <a:t>。吾</a:t>
            </a:r>
            <a:r>
              <a:rPr lang="zh-CN" altLang="zh-CN" sz="1800" b="1" dirty="0">
                <a:solidFill>
                  <a:schemeClr val="tx1"/>
                </a:solidFill>
                <a:latin typeface="楷体" panose="02010609060101010101" charset="-122"/>
                <a:ea typeface="楷体" panose="02010609060101010101" charset="-122"/>
                <a:cs typeface="微软雅黑" panose="020B0503020204020204" pitchFamily="34" charset="-122"/>
              </a:rPr>
              <a:t>亦澹荡人，拂衣可同调。</a:t>
            </a:r>
          </a:p>
          <a:p>
            <a:pPr fontAlgn="auto">
              <a:lnSpc>
                <a:spcPct val="100000"/>
              </a:lnSpc>
            </a:pPr>
            <a:r>
              <a:rPr lang="zh-CN" altLang="zh-CN" sz="1600" dirty="0">
                <a:solidFill>
                  <a:schemeClr val="tx1"/>
                </a:solidFill>
                <a:latin typeface="微软雅黑" panose="020B0503020204020204" pitchFamily="34" charset="-122"/>
                <a:cs typeface="微软雅黑" panose="020B0503020204020204" pitchFamily="34" charset="-122"/>
              </a:rPr>
              <a:t>      【注释】①鲁连：鲁仲连，战国齐人，他说服魏与赵合力抗秦。②平原：即平原君，赵国重臣</a:t>
            </a:r>
            <a:r>
              <a:rPr lang="zh-CN" altLang="en-US" sz="1600" dirty="0">
                <a:solidFill>
                  <a:schemeClr val="tx1"/>
                </a:solidFill>
                <a:latin typeface="微软雅黑" panose="020B0503020204020204" pitchFamily="34" charset="-122"/>
                <a:cs typeface="微软雅黑" panose="020B0503020204020204" pitchFamily="34" charset="-122"/>
              </a:rPr>
              <a:t>。</a:t>
            </a:r>
            <a:endParaRPr lang="zh-CN" altLang="zh-CN" sz="1600" dirty="0">
              <a:solidFill>
                <a:schemeClr val="tx1"/>
              </a:solidFill>
              <a:latin typeface="微软雅黑" panose="020B0503020204020204" pitchFamily="34" charset="-122"/>
              <a:cs typeface="微软雅黑" panose="020B0503020204020204" pitchFamily="34" charset="-122"/>
            </a:endParaRPr>
          </a:p>
          <a:p>
            <a:pPr fontAlgn="auto">
              <a:lnSpc>
                <a:spcPct val="100000"/>
              </a:lnSpc>
            </a:pPr>
            <a:r>
              <a:rPr lang="zh-CN" altLang="zh-CN" sz="1800" dirty="0">
                <a:solidFill>
                  <a:schemeClr val="tx1"/>
                </a:solidFill>
                <a:latin typeface="微软雅黑" panose="020B0503020204020204" pitchFamily="34" charset="-122"/>
                <a:cs typeface="微软雅黑" panose="020B0503020204020204" pitchFamily="34" charset="-122"/>
              </a:rPr>
              <a:t>①下列对本诗的理解，不正确的一项是（</a:t>
            </a:r>
            <a:r>
              <a:rPr lang="en-US" altLang="zh-CN" sz="1800" dirty="0">
                <a:solidFill>
                  <a:schemeClr val="tx1"/>
                </a:solidFill>
                <a:latin typeface="微软雅黑" panose="020B0503020204020204" pitchFamily="34" charset="-122"/>
                <a:cs typeface="微软雅黑" panose="020B0503020204020204" pitchFamily="34" charset="-122"/>
              </a:rPr>
              <a:t>3</a:t>
            </a:r>
            <a:r>
              <a:rPr lang="zh-CN" altLang="zh-CN" sz="1800" dirty="0">
                <a:solidFill>
                  <a:schemeClr val="tx1"/>
                </a:solidFill>
                <a:latin typeface="微软雅黑" panose="020B0503020204020204" pitchFamily="34" charset="-122"/>
                <a:cs typeface="微软雅黑" panose="020B0503020204020204" pitchFamily="34" charset="-122"/>
              </a:rPr>
              <a:t>分）</a:t>
            </a:r>
          </a:p>
          <a:p>
            <a:pPr fontAlgn="auto">
              <a:lnSpc>
                <a:spcPct val="100000"/>
              </a:lnSpc>
            </a:pPr>
            <a:r>
              <a:rPr lang="en-US" altLang="zh-CN" sz="1800" dirty="0">
                <a:solidFill>
                  <a:schemeClr val="tx1"/>
                </a:solidFill>
                <a:latin typeface="微软雅黑" panose="020B0503020204020204" pitchFamily="34" charset="-122"/>
                <a:cs typeface="微软雅黑" panose="020B0503020204020204" pitchFamily="34" charset="-122"/>
              </a:rPr>
              <a:t>A.</a:t>
            </a:r>
            <a:r>
              <a:rPr lang="zh-CN" altLang="zh-CN" sz="1800" dirty="0">
                <a:solidFill>
                  <a:schemeClr val="tx1"/>
                </a:solidFill>
                <a:latin typeface="微软雅黑" panose="020B0503020204020204" pitchFamily="34" charset="-122"/>
                <a:cs typeface="微软雅黑" panose="020B0503020204020204" pitchFamily="34" charset="-122"/>
              </a:rPr>
              <a:t>三四句与曹植诗句“大国多良材，譬海出明珠”都运用比喻的方式表达赞誉之情。</a:t>
            </a:r>
          </a:p>
          <a:p>
            <a:pPr fontAlgn="auto">
              <a:lnSpc>
                <a:spcPct val="100000"/>
              </a:lnSpc>
            </a:pPr>
            <a:r>
              <a:rPr lang="en-US" altLang="zh-CN" sz="1800" spc="-50" dirty="0">
                <a:solidFill>
                  <a:schemeClr val="tx1"/>
                </a:solidFill>
                <a:uFillTx/>
                <a:latin typeface="微软雅黑" panose="020B0503020204020204" pitchFamily="34" charset="-122"/>
                <a:cs typeface="微软雅黑" panose="020B0503020204020204" pitchFamily="34" charset="-122"/>
              </a:rPr>
              <a:t>B.</a:t>
            </a:r>
            <a:r>
              <a:rPr lang="zh-CN" altLang="zh-CN" sz="1800" spc="-50" dirty="0">
                <a:solidFill>
                  <a:schemeClr val="tx1"/>
                </a:solidFill>
                <a:uFillTx/>
                <a:latin typeface="微软雅黑" panose="020B0503020204020204" pitchFamily="34" charset="-122"/>
                <a:cs typeface="微软雅黑" panose="020B0503020204020204" pitchFamily="34" charset="-122"/>
              </a:rPr>
              <a:t>“后世仰末照”句，感叹鲁仲连的功绩如同就要落山的太阳一样将被后人渐渐遗忘。</a:t>
            </a:r>
            <a:endParaRPr lang="zh-CN" altLang="zh-CN" sz="1800" dirty="0">
              <a:solidFill>
                <a:schemeClr val="tx1"/>
              </a:solidFill>
              <a:latin typeface="微软雅黑" panose="020B0503020204020204" pitchFamily="34" charset="-122"/>
              <a:cs typeface="微软雅黑" panose="020B0503020204020204" pitchFamily="34" charset="-122"/>
            </a:endParaRPr>
          </a:p>
          <a:p>
            <a:pPr fontAlgn="auto">
              <a:lnSpc>
                <a:spcPct val="100000"/>
              </a:lnSpc>
            </a:pPr>
            <a:r>
              <a:rPr lang="en-US" altLang="zh-CN" sz="1800" dirty="0">
                <a:solidFill>
                  <a:schemeClr val="tx1"/>
                </a:solidFill>
                <a:latin typeface="微软雅黑" panose="020B0503020204020204" pitchFamily="34" charset="-122"/>
                <a:cs typeface="微软雅黑" panose="020B0503020204020204" pitchFamily="34" charset="-122"/>
              </a:rPr>
              <a:t>C.</a:t>
            </a:r>
            <a:r>
              <a:rPr lang="zh-CN" altLang="zh-CN" sz="1800" dirty="0">
                <a:solidFill>
                  <a:schemeClr val="tx1"/>
                </a:solidFill>
                <a:latin typeface="微软雅黑" panose="020B0503020204020204" pitchFamily="34" charset="-122"/>
                <a:cs typeface="微软雅黑" panose="020B0503020204020204" pitchFamily="34" charset="-122"/>
              </a:rPr>
              <a:t>本诗最后两句，以“澹荡人”与开头的“倜傥生”相呼应，意在表明诗人的志趣。</a:t>
            </a:r>
          </a:p>
          <a:p>
            <a:pPr fontAlgn="auto">
              <a:lnSpc>
                <a:spcPct val="100000"/>
              </a:lnSpc>
            </a:pPr>
            <a:r>
              <a:rPr lang="en-US" altLang="zh-CN" sz="1800" dirty="0">
                <a:solidFill>
                  <a:schemeClr val="tx1"/>
                </a:solidFill>
                <a:latin typeface="微软雅黑" panose="020B0503020204020204" pitchFamily="34" charset="-122"/>
                <a:cs typeface="微软雅黑" panose="020B0503020204020204" pitchFamily="34" charset="-122"/>
              </a:rPr>
              <a:t>D.</a:t>
            </a:r>
            <a:r>
              <a:rPr lang="zh-CN" altLang="zh-CN" sz="1800" dirty="0">
                <a:solidFill>
                  <a:schemeClr val="tx1"/>
                </a:solidFill>
                <a:latin typeface="微软雅黑" panose="020B0503020204020204" pitchFamily="34" charset="-122"/>
                <a:cs typeface="微软雅黑" panose="020B0503020204020204" pitchFamily="34" charset="-122"/>
              </a:rPr>
              <a:t>李白在诗中盛赞了鲁仲连的高风亮节，并把他引为“同调”，内容显豁，感情深挚。</a:t>
            </a:r>
          </a:p>
          <a:p>
            <a:pPr fontAlgn="auto">
              <a:lnSpc>
                <a:spcPct val="100000"/>
              </a:lnSpc>
            </a:pPr>
            <a:r>
              <a:rPr lang="zh-CN" altLang="zh-CN" sz="1800" dirty="0" smtClean="0">
                <a:solidFill>
                  <a:schemeClr val="tx1"/>
                </a:solidFill>
                <a:latin typeface="微软雅黑" panose="020B0503020204020204" pitchFamily="34" charset="-122"/>
                <a:cs typeface="微软雅黑" panose="020B0503020204020204" pitchFamily="34" charset="-122"/>
              </a:rPr>
              <a:t>②</a:t>
            </a:r>
            <a:r>
              <a:rPr lang="zh-CN" altLang="zh-CN" sz="1800" dirty="0">
                <a:solidFill>
                  <a:schemeClr val="tx1"/>
                </a:solidFill>
                <a:latin typeface="微软雅黑" panose="020B0503020204020204" pitchFamily="34" charset="-122"/>
                <a:cs typeface="微软雅黑" panose="020B0503020204020204" pitchFamily="34" charset="-122"/>
              </a:rPr>
              <a:t>前人评此诗：“此托鲁连起兴以自比。”结合诗句，谈谈李白借鲁仲连表达了自己怎样的人生理想。（</a:t>
            </a:r>
            <a:r>
              <a:rPr lang="en-US" altLang="zh-CN" sz="1800" dirty="0">
                <a:solidFill>
                  <a:schemeClr val="tx1"/>
                </a:solidFill>
                <a:latin typeface="微软雅黑" panose="020B0503020204020204" pitchFamily="34" charset="-122"/>
                <a:cs typeface="微软雅黑" panose="020B0503020204020204" pitchFamily="34" charset="-122"/>
              </a:rPr>
              <a:t>4</a:t>
            </a:r>
            <a:r>
              <a:rPr lang="zh-CN" altLang="zh-CN" sz="1800" dirty="0">
                <a:solidFill>
                  <a:schemeClr val="tx1"/>
                </a:solidFill>
                <a:latin typeface="微软雅黑" panose="020B0503020204020204" pitchFamily="34" charset="-122"/>
                <a:cs typeface="微软雅黑" panose="020B0503020204020204" pitchFamily="34" charset="-122"/>
              </a:rPr>
              <a:t>分</a:t>
            </a:r>
            <a:r>
              <a:rPr lang="zh-CN" altLang="zh-CN" sz="1800" dirty="0" smtClean="0">
                <a:solidFill>
                  <a:schemeClr val="tx1"/>
                </a:solidFill>
                <a:latin typeface="微软雅黑" panose="020B0503020204020204" pitchFamily="34" charset="-122"/>
                <a:cs typeface="微软雅黑" panose="020B0503020204020204" pitchFamily="34" charset="-122"/>
              </a:rPr>
              <a:t>）</a:t>
            </a:r>
          </a:p>
        </p:txBody>
      </p:sp>
      <p:sp>
        <p:nvSpPr>
          <p:cNvPr id="3" name="矩形 2"/>
          <p:cNvSpPr/>
          <p:nvPr/>
        </p:nvSpPr>
        <p:spPr>
          <a:xfrm>
            <a:off x="875030" y="5039360"/>
            <a:ext cx="9682480" cy="829945"/>
          </a:xfrm>
          <a:prstGeom prst="rect">
            <a:avLst/>
          </a:prstGeom>
        </p:spPr>
        <p:style>
          <a:lnRef idx="1">
            <a:schemeClr val="accent5"/>
          </a:lnRef>
          <a:fillRef idx="3">
            <a:schemeClr val="accent5"/>
          </a:fillRef>
          <a:effectRef idx="2">
            <a:schemeClr val="accent5"/>
          </a:effectRef>
          <a:fontRef idx="minor">
            <a:schemeClr val="lt1"/>
          </a:fontRef>
        </p:style>
        <p:txBody>
          <a:bodyPr wrap="square">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①答</a:t>
            </a:r>
            <a:r>
              <a:rPr lang="zh-CN" altLang="en-US" sz="1600" dirty="0">
                <a:solidFill>
                  <a:schemeClr val="bg1"/>
                </a:solidFill>
                <a:latin typeface="微软雅黑" panose="020B0503020204020204" pitchFamily="34" charset="-122"/>
                <a:ea typeface="微软雅黑" panose="020B0503020204020204" pitchFamily="34" charset="-122"/>
              </a:rPr>
              <a:t>：</a:t>
            </a:r>
            <a:r>
              <a:rPr lang="en-US" altLang="zh-CN" sz="1600" dirty="0" smtClean="0">
                <a:solidFill>
                  <a:schemeClr val="bg1"/>
                </a:solidFill>
                <a:latin typeface="微软雅黑" panose="020B0503020204020204" pitchFamily="34" charset="-122"/>
                <a:ea typeface="微软雅黑" panose="020B0503020204020204" pitchFamily="34" charset="-122"/>
              </a:rPr>
              <a:t>B</a:t>
            </a:r>
            <a:r>
              <a:rPr lang="zh-CN" altLang="en-US" sz="1600" dirty="0" smtClean="0">
                <a:solidFill>
                  <a:schemeClr val="bg1"/>
                </a:solidFill>
                <a:latin typeface="微软雅黑" panose="020B0503020204020204" pitchFamily="34" charset="-122"/>
                <a:ea typeface="微软雅黑" panose="020B0503020204020204" pitchFamily="34" charset="-122"/>
              </a:rPr>
              <a:t>。</a:t>
            </a:r>
          </a:p>
          <a:p>
            <a:r>
              <a:rPr lang="zh-CN" altLang="en-US" sz="1600" dirty="0" smtClean="0">
                <a:solidFill>
                  <a:schemeClr val="bg1"/>
                </a:solidFill>
                <a:latin typeface="微软雅黑" panose="020B0503020204020204" pitchFamily="34" charset="-122"/>
                <a:ea typeface="微软雅黑" panose="020B0503020204020204" pitchFamily="34" charset="-122"/>
              </a:rPr>
              <a:t>②答</a:t>
            </a:r>
            <a:r>
              <a:rPr lang="zh-CN" altLang="en-US" sz="1600" dirty="0">
                <a:solidFill>
                  <a:schemeClr val="bg1"/>
                </a:solidFill>
                <a:latin typeface="微软雅黑" panose="020B0503020204020204" pitchFamily="34" charset="-122"/>
                <a:ea typeface="微软雅黑" panose="020B0503020204020204" pitchFamily="34" charset="-122"/>
              </a:rPr>
              <a:t>：要点一：辅弼天下，建功立业。结合诗句：“却秦振英声，后世仰末照。”要点二：不慕名利，功成身退。结合诗句：“意轻千金赠，顾向平原笑。”</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3"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8"/>
          <p:cNvSpPr txBox="1"/>
          <p:nvPr/>
        </p:nvSpPr>
        <p:spPr>
          <a:xfrm>
            <a:off x="993300" y="947282"/>
            <a:ext cx="1550044" cy="460375"/>
          </a:xfrm>
          <a:prstGeom prst="rect">
            <a:avLst/>
          </a:prstGeom>
          <a:solidFill>
            <a:srgbClr val="008A55"/>
          </a:solidFill>
        </p:spPr>
        <p:txBody>
          <a:bodyPr wrap="square" rtlCol="0" anchor="t">
            <a:spAutoFit/>
          </a:bodyPr>
          <a:lstStyle/>
          <a:p>
            <a:pPr algn="ctr" defTabSz="913765"/>
            <a:r>
              <a:rPr kumimoji="1" lang="zh-CN" altLang="en-US" sz="2400" dirty="0" smtClean="0">
                <a:solidFill>
                  <a:prstClr val="white"/>
                </a:solidFill>
                <a:latin typeface="微软雅黑" panose="020B0503020204020204" pitchFamily="34" charset="-122"/>
                <a:ea typeface="微软雅黑" panose="020B0503020204020204" pitchFamily="34" charset="-122"/>
                <a:cs typeface="yuweij Medium" charset="0"/>
                <a:sym typeface="华文楷体" panose="02010600040101010101" charset="-122"/>
              </a:rPr>
              <a:t>板书</a:t>
            </a:r>
            <a:endParaRPr kumimoji="1" lang="zh-CN" altLang="en-US" sz="2400" dirty="0">
              <a:solidFill>
                <a:prstClr val="white"/>
              </a:solidFill>
              <a:latin typeface="微软雅黑" panose="020B0503020204020204" pitchFamily="34" charset="-122"/>
              <a:ea typeface="微软雅黑" panose="020B0503020204020204" pitchFamily="34" charset="-122"/>
              <a:cs typeface="yuweij Medium" charset="0"/>
              <a:sym typeface="华文楷体" panose="02010600040101010101" charset="-122"/>
            </a:endParaRPr>
          </a:p>
        </p:txBody>
      </p:sp>
      <p:sp>
        <p:nvSpPr>
          <p:cNvPr id="12" name="Title 6"/>
          <p:cNvSpPr txBox="1"/>
          <p:nvPr>
            <p:custDataLst>
              <p:tags r:id="rId2"/>
            </p:custDataLst>
          </p:nvPr>
        </p:nvSpPr>
        <p:spPr>
          <a:xfrm>
            <a:off x="993140" y="1688465"/>
            <a:ext cx="9228455" cy="2837180"/>
          </a:xfrm>
          <a:prstGeom prst="rect">
            <a:avLst/>
          </a:prstGeom>
          <a:solidFill>
            <a:schemeClr val="bg1"/>
          </a:solidFill>
        </p:spPr>
        <p:style>
          <a:lnRef idx="1">
            <a:schemeClr val="accent6"/>
          </a:lnRef>
          <a:fillRef idx="2">
            <a:schemeClr val="accent6"/>
          </a:fillRef>
          <a:effectRef idx="1">
            <a:schemeClr val="accent6"/>
          </a:effectRef>
          <a:fontRef idx="minor">
            <a:schemeClr val="dk1"/>
          </a:fontRef>
        </p:style>
        <p:txBody>
          <a:bodyPr wrap="square" lIns="68028" tIns="34014" rIns="68028" bIns="34014"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algn="ctr">
              <a:lnSpc>
                <a:spcPct val="100000"/>
              </a:lnSpc>
              <a:spcAft>
                <a:spcPts val="800"/>
              </a:spcAft>
              <a:defRPr/>
            </a:pPr>
            <a:r>
              <a:rPr lang="zh-CN" altLang="en-US" sz="2000" dirty="0" smtClean="0">
                <a:solidFill>
                  <a:schemeClr val="tx1"/>
                </a:solidFill>
              </a:rPr>
              <a:t>梦游天姥吟留别      李白</a:t>
            </a:r>
            <a:r>
              <a:rPr lang="en-US" altLang="zh-CN" sz="2000" dirty="0" smtClean="0">
                <a:solidFill>
                  <a:schemeClr val="tx1"/>
                </a:solidFill>
              </a:rPr>
              <a:t> </a:t>
            </a:r>
          </a:p>
          <a:p>
            <a:pPr>
              <a:lnSpc>
                <a:spcPct val="100000"/>
              </a:lnSpc>
              <a:spcAft>
                <a:spcPts val="800"/>
              </a:spcAft>
              <a:defRPr/>
            </a:pPr>
            <a:endParaRPr lang="en-US" altLang="zh-CN" sz="2000" dirty="0">
              <a:solidFill>
                <a:schemeClr val="tx1"/>
              </a:solidFill>
            </a:endParaRPr>
          </a:p>
          <a:p>
            <a:pPr>
              <a:lnSpc>
                <a:spcPct val="100000"/>
              </a:lnSpc>
              <a:spcAft>
                <a:spcPts val="800"/>
              </a:spcAft>
              <a:defRPr/>
            </a:pPr>
            <a:r>
              <a:rPr lang="en-US" altLang="zh-CN" sz="2000" dirty="0" smtClean="0">
                <a:solidFill>
                  <a:schemeClr val="tx1"/>
                </a:solidFill>
              </a:rPr>
              <a:t>                           </a:t>
            </a:r>
            <a:r>
              <a:rPr lang="zh-CN" altLang="en-US" sz="2000" dirty="0" smtClean="0">
                <a:solidFill>
                  <a:schemeClr val="tx1"/>
                </a:solidFill>
              </a:rPr>
              <a:t>月夜  </a:t>
            </a:r>
            <a:r>
              <a:rPr lang="zh-CN" altLang="en-US" sz="2000" dirty="0">
                <a:solidFill>
                  <a:schemeClr val="tx1"/>
                </a:solidFill>
              </a:rPr>
              <a:t>白昼  傍晚  夜晚                </a:t>
            </a:r>
            <a:r>
              <a:rPr lang="zh-CN" altLang="en-US" sz="2000" dirty="0" smtClean="0">
                <a:solidFill>
                  <a:schemeClr val="tx1"/>
                </a:solidFill>
              </a:rPr>
              <a:t>        </a:t>
            </a:r>
            <a:endParaRPr lang="zh-CN" altLang="en-US" sz="2000" dirty="0">
              <a:solidFill>
                <a:schemeClr val="tx1"/>
              </a:solidFill>
            </a:endParaRPr>
          </a:p>
          <a:p>
            <a:pPr>
              <a:lnSpc>
                <a:spcPct val="100000"/>
              </a:lnSpc>
              <a:spcAft>
                <a:spcPts val="800"/>
              </a:spcAft>
              <a:defRPr/>
            </a:pPr>
            <a:r>
              <a:rPr lang="zh-CN" altLang="en-US" sz="2000" dirty="0" smtClean="0">
                <a:solidFill>
                  <a:schemeClr val="tx1"/>
                </a:solidFill>
              </a:rPr>
              <a:t>入梦</a:t>
            </a:r>
            <a:r>
              <a:rPr lang="zh-CN" altLang="en-US" sz="2000" dirty="0">
                <a:solidFill>
                  <a:schemeClr val="tx1"/>
                </a:solidFill>
              </a:rPr>
              <a:t>之因    →    剡溪  山中  洞外  洞中   </a:t>
            </a:r>
            <a:r>
              <a:rPr lang="zh-CN" altLang="en-US" sz="2000" dirty="0" smtClean="0">
                <a:solidFill>
                  <a:schemeClr val="tx1"/>
                </a:solidFill>
              </a:rPr>
              <a:t>→  </a:t>
            </a:r>
            <a:r>
              <a:rPr lang="zh-CN" altLang="en-US" sz="2000" dirty="0">
                <a:solidFill>
                  <a:schemeClr val="tx1"/>
                </a:solidFill>
              </a:rPr>
              <a:t>出梦之</a:t>
            </a:r>
            <a:r>
              <a:rPr lang="zh-CN" altLang="en-US" sz="2000" dirty="0" smtClean="0">
                <a:solidFill>
                  <a:schemeClr val="tx1"/>
                </a:solidFill>
              </a:rPr>
              <a:t>叹         夸张</a:t>
            </a:r>
            <a:endParaRPr lang="zh-CN" altLang="en-US" sz="2000" dirty="0">
              <a:solidFill>
                <a:schemeClr val="tx1"/>
              </a:solidFill>
            </a:endParaRPr>
          </a:p>
          <a:p>
            <a:pPr>
              <a:lnSpc>
                <a:spcPct val="100000"/>
              </a:lnSpc>
              <a:spcAft>
                <a:spcPts val="800"/>
              </a:spcAft>
              <a:defRPr/>
            </a:pPr>
            <a:r>
              <a:rPr lang="zh-CN" altLang="en-US" sz="2000" dirty="0" smtClean="0">
                <a:solidFill>
                  <a:schemeClr val="tx1"/>
                </a:solidFill>
              </a:rPr>
              <a:t>                           清幽  </a:t>
            </a:r>
            <a:r>
              <a:rPr lang="zh-CN" altLang="en-US" sz="2000" dirty="0">
                <a:solidFill>
                  <a:schemeClr val="tx1"/>
                </a:solidFill>
              </a:rPr>
              <a:t>壮美  恐怖  仙乐                 </a:t>
            </a:r>
            <a:r>
              <a:rPr lang="zh-CN" altLang="en-US" sz="2000" dirty="0" smtClean="0">
                <a:solidFill>
                  <a:schemeClr val="tx1"/>
                </a:solidFill>
              </a:rPr>
              <a:t>                </a:t>
            </a:r>
            <a:r>
              <a:rPr lang="zh-CN" altLang="en-US" sz="2000" dirty="0">
                <a:solidFill>
                  <a:schemeClr val="tx1"/>
                </a:solidFill>
              </a:rPr>
              <a:t>浪漫主义</a:t>
            </a:r>
          </a:p>
          <a:p>
            <a:pPr>
              <a:lnSpc>
                <a:spcPct val="100000"/>
              </a:lnSpc>
              <a:spcAft>
                <a:spcPts val="800"/>
              </a:spcAft>
              <a:defRPr/>
            </a:pPr>
            <a:endParaRPr lang="en-US" altLang="zh-CN" sz="2000" dirty="0" smtClean="0">
              <a:solidFill>
                <a:schemeClr val="tx1"/>
              </a:solidFill>
            </a:endParaRPr>
          </a:p>
          <a:p>
            <a:pPr>
              <a:lnSpc>
                <a:spcPct val="100000"/>
              </a:lnSpc>
              <a:spcAft>
                <a:spcPts val="800"/>
              </a:spcAft>
              <a:defRPr/>
            </a:pPr>
            <a:r>
              <a:rPr lang="zh-CN" altLang="en-US" sz="2000" dirty="0" smtClean="0">
                <a:solidFill>
                  <a:schemeClr val="tx1"/>
                </a:solidFill>
              </a:rPr>
              <a:t>政治</a:t>
            </a:r>
            <a:r>
              <a:rPr lang="zh-CN" altLang="en-US" sz="2000" dirty="0">
                <a:solidFill>
                  <a:schemeClr val="tx1"/>
                </a:solidFill>
              </a:rPr>
              <a:t>抱负                     官场道路      </a:t>
            </a:r>
            <a:r>
              <a:rPr lang="zh-CN" altLang="en-US" sz="2000">
                <a:solidFill>
                  <a:schemeClr val="tx1"/>
                </a:solidFill>
                <a:sym typeface="+mn-ea"/>
              </a:rPr>
              <a:t>              </a:t>
            </a:r>
            <a:r>
              <a:rPr lang="zh-CN" altLang="en-US" sz="2000" dirty="0">
                <a:solidFill>
                  <a:schemeClr val="tx1"/>
                </a:solidFill>
              </a:rPr>
              <a:t>人生感慨     </a:t>
            </a:r>
            <a:r>
              <a:rPr lang="zh-CN" altLang="en-US" sz="2000" dirty="0" smtClean="0">
                <a:solidFill>
                  <a:schemeClr val="tx1"/>
                </a:solidFill>
              </a:rPr>
              <a:t>      </a:t>
            </a:r>
            <a:r>
              <a:rPr lang="zh-CN" altLang="en-US" sz="2000" dirty="0">
                <a:solidFill>
                  <a:schemeClr val="tx1"/>
                </a:solidFill>
              </a:rPr>
              <a:t>奇特的想象</a:t>
            </a:r>
            <a:r>
              <a:rPr lang="zh-CN" altLang="en-US" sz="2000" dirty="0"/>
              <a:t> </a:t>
            </a:r>
            <a:endParaRPr lang="zh-CN" altLang="en-US" sz="2000" spc="300" dirty="0">
              <a:ln w="3175">
                <a:noFill/>
                <a:prstDash val="dash"/>
              </a:ln>
              <a:solidFill>
                <a:schemeClr val="tx1"/>
              </a:solidFill>
              <a:cs typeface="微软雅黑" panose="020B0503020204020204" pitchFamily="34" charset="-122"/>
            </a:endParaRPr>
          </a:p>
        </p:txBody>
      </p:sp>
      <p:sp>
        <p:nvSpPr>
          <p:cNvPr id="2" name="TextBox 1"/>
          <p:cNvSpPr txBox="1"/>
          <p:nvPr/>
        </p:nvSpPr>
        <p:spPr>
          <a:xfrm>
            <a:off x="8842708" y="2736712"/>
            <a:ext cx="736600" cy="1005840"/>
          </a:xfrm>
          <a:prstGeom prst="rect">
            <a:avLst/>
          </a:prstGeom>
        </p:spPr>
        <p:style>
          <a:lnRef idx="1">
            <a:schemeClr val="accent1"/>
          </a:lnRef>
          <a:fillRef idx="2">
            <a:schemeClr val="accent1"/>
          </a:fillRef>
          <a:effectRef idx="1">
            <a:schemeClr val="accent1"/>
          </a:effectRef>
          <a:fontRef idx="minor">
            <a:schemeClr val="dk1"/>
          </a:fontRef>
        </p:style>
        <p:txBody>
          <a:bodyPr vert="eaVert" wrap="none" rtlCol="0">
            <a:spAutoFit/>
          </a:bodyPr>
          <a:lstStyle/>
          <a:p>
            <a:r>
              <a:rPr lang="zh-CN" altLang="en-US" dirty="0" smtClean="0">
                <a:latin typeface="微软雅黑" panose="020B0503020204020204" pitchFamily="34" charset="-122"/>
                <a:ea typeface="微软雅黑" panose="020B0503020204020204" pitchFamily="34" charset="-122"/>
              </a:rPr>
              <a:t>傲岸不屈</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蔑视权贵</a:t>
            </a:r>
            <a:endParaRPr lang="zh-CN" altLang="en-US" dirty="0">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97255" y="900430"/>
            <a:ext cx="2520950" cy="575945"/>
          </a:xfrm>
          <a:solidFill>
            <a:srgbClr val="008A55"/>
          </a:solidFill>
        </p:spPr>
        <p:style>
          <a:lnRef idx="3">
            <a:schemeClr val="lt1"/>
          </a:lnRef>
          <a:fillRef idx="1">
            <a:schemeClr val="accent1"/>
          </a:fillRef>
          <a:effectRef idx="1">
            <a:schemeClr val="accent1"/>
          </a:effectRef>
          <a:fontRef idx="minor">
            <a:schemeClr val="lt1"/>
          </a:fontRef>
        </p:style>
        <p:txBody>
          <a:bodyPr>
            <a:noAutofit/>
          </a:bodyPr>
          <a:lstStyle/>
          <a:p>
            <a:r>
              <a:rPr lang="zh-CN" altLang="en-US" sz="2400" dirty="0" smtClean="0">
                <a:latin typeface="微软雅黑" panose="020B0503020204020204" pitchFamily="34" charset="-122"/>
                <a:ea typeface="微软雅黑" panose="020B0503020204020204" pitchFamily="34" charset="-122"/>
              </a:rPr>
              <a:t>参考书推荐</a:t>
            </a:r>
          </a:p>
        </p:txBody>
      </p:sp>
      <p:sp>
        <p:nvSpPr>
          <p:cNvPr id="3" name="内容占位符 2"/>
          <p:cNvSpPr>
            <a:spLocks noGrp="1"/>
          </p:cNvSpPr>
          <p:nvPr>
            <p:ph idx="1"/>
          </p:nvPr>
        </p:nvSpPr>
        <p:spPr>
          <a:xfrm>
            <a:off x="494030" y="1697355"/>
            <a:ext cx="10074275" cy="3744595"/>
          </a:xfrm>
        </p:spPr>
        <p:txBody>
          <a:bodyPr>
            <a:normAutofit/>
          </a:bodyPr>
          <a:lstStyle/>
          <a:p>
            <a:pPr indent="0">
              <a:lnSpc>
                <a:spcPct val="150000"/>
              </a:lnSpc>
              <a:buNone/>
            </a:pPr>
            <a:r>
              <a:rPr lang="en-US" altLang="zh-CN" sz="2000" kern="100" dirty="0">
                <a:latin typeface="微软雅黑" panose="020B0503020204020204" pitchFamily="34" charset="-122"/>
                <a:ea typeface="微软雅黑" panose="020B0503020204020204" pitchFamily="34" charset="-122"/>
                <a:cs typeface="Times New Roman" panose="02020603050405020304"/>
              </a:rPr>
              <a:t>1.</a:t>
            </a:r>
            <a:r>
              <a:rPr lang="zh-CN" altLang="en-US" sz="2000" kern="100" dirty="0">
                <a:latin typeface="微软雅黑" panose="020B0503020204020204" pitchFamily="34" charset="-122"/>
                <a:ea typeface="微软雅黑" panose="020B0503020204020204" pitchFamily="34" charset="-122"/>
                <a:cs typeface="Times New Roman" panose="02020603050405020304"/>
              </a:rPr>
              <a:t>李贺武</a:t>
            </a:r>
            <a:r>
              <a:rPr lang="en-US" altLang="zh-CN" sz="2000" kern="100" dirty="0">
                <a:latin typeface="微软雅黑" panose="020B0503020204020204" pitchFamily="34" charset="-122"/>
                <a:ea typeface="微软雅黑" panose="020B0503020204020204" pitchFamily="34" charset="-122"/>
                <a:cs typeface="Times New Roman" panose="02020603050405020304"/>
              </a:rPr>
              <a:t>《</a:t>
            </a:r>
            <a:r>
              <a:rPr lang="zh-CN" altLang="en-US" sz="2000" kern="100" dirty="0">
                <a:latin typeface="微软雅黑" panose="020B0503020204020204" pitchFamily="34" charset="-122"/>
                <a:ea typeface="微软雅黑" panose="020B0503020204020204" pitchFamily="34" charset="-122"/>
                <a:cs typeface="Times New Roman" panose="02020603050405020304"/>
              </a:rPr>
              <a:t>高中语文阅读新思路</a:t>
            </a:r>
            <a:r>
              <a:rPr lang="en-US" altLang="zh-CN" sz="2000" kern="100" dirty="0">
                <a:latin typeface="微软雅黑" panose="020B0503020204020204" pitchFamily="34" charset="-122"/>
                <a:ea typeface="微软雅黑" panose="020B0503020204020204" pitchFamily="34" charset="-122"/>
                <a:cs typeface="Times New Roman" panose="02020603050405020304"/>
              </a:rPr>
              <a:t>•</a:t>
            </a:r>
            <a:r>
              <a:rPr lang="zh-CN" altLang="en-US" sz="2000" kern="100" dirty="0">
                <a:latin typeface="微软雅黑" panose="020B0503020204020204" pitchFamily="34" charset="-122"/>
                <a:ea typeface="微软雅黑" panose="020B0503020204020204" pitchFamily="34" charset="-122"/>
                <a:cs typeface="Times New Roman" panose="02020603050405020304"/>
              </a:rPr>
              <a:t>建构与提升</a:t>
            </a:r>
            <a:r>
              <a:rPr lang="en-US" altLang="zh-CN" sz="2000" kern="100" dirty="0">
                <a:latin typeface="微软雅黑" panose="020B0503020204020204" pitchFamily="34" charset="-122"/>
                <a:ea typeface="微软雅黑" panose="020B0503020204020204" pitchFamily="34" charset="-122"/>
                <a:cs typeface="Times New Roman" panose="02020603050405020304"/>
              </a:rPr>
              <a:t>》</a:t>
            </a:r>
            <a:r>
              <a:rPr lang="zh-CN" altLang="en-US" sz="2000" kern="100" dirty="0">
                <a:latin typeface="微软雅黑" panose="020B0503020204020204" pitchFamily="34" charset="-122"/>
                <a:ea typeface="微软雅黑" panose="020B0503020204020204" pitchFamily="34" charset="-122"/>
                <a:cs typeface="Times New Roman" panose="02020603050405020304"/>
              </a:rPr>
              <a:t>丛书，</a:t>
            </a:r>
            <a:r>
              <a:rPr sz="2000" kern="100" dirty="0">
                <a:latin typeface="微软雅黑" panose="020B0503020204020204" pitchFamily="34" charset="-122"/>
                <a:ea typeface="微软雅黑" panose="020B0503020204020204" pitchFamily="34" charset="-122"/>
                <a:cs typeface="Times New Roman" panose="02020603050405020304"/>
              </a:rPr>
              <a:t>第三册第4单元《用旺盛生命力歌唱的“道教徒”——李白》（现代教育出版社）</a:t>
            </a:r>
          </a:p>
          <a:p>
            <a:pPr indent="0">
              <a:lnSpc>
                <a:spcPct val="150000"/>
              </a:lnSpc>
              <a:buNone/>
            </a:pPr>
            <a:r>
              <a:rPr lang="en-US" altLang="zh-CN" sz="2000" kern="100" dirty="0">
                <a:latin typeface="微软雅黑" panose="020B0503020204020204" pitchFamily="34" charset="-122"/>
                <a:ea typeface="微软雅黑" panose="020B0503020204020204" pitchFamily="34" charset="-122"/>
                <a:cs typeface="Times New Roman" panose="02020603050405020304"/>
              </a:rPr>
              <a:t>2.</a:t>
            </a:r>
            <a:r>
              <a:rPr lang="zh-CN" altLang="en-US" sz="2000" kern="100" dirty="0">
                <a:latin typeface="微软雅黑" panose="020B0503020204020204" pitchFamily="34" charset="-122"/>
                <a:ea typeface="微软雅黑" panose="020B0503020204020204" pitchFamily="34" charset="-122"/>
                <a:cs typeface="Times New Roman" panose="02020603050405020304"/>
              </a:rPr>
              <a:t>沈德潜</a:t>
            </a:r>
            <a:r>
              <a:rPr lang="en-US" altLang="zh-CN" sz="2000" kern="100" dirty="0">
                <a:latin typeface="微软雅黑" panose="020B0503020204020204" pitchFamily="34" charset="-122"/>
                <a:ea typeface="微软雅黑" panose="020B0503020204020204" pitchFamily="34" charset="-122"/>
                <a:cs typeface="Times New Roman" panose="02020603050405020304"/>
              </a:rPr>
              <a:t>《</a:t>
            </a:r>
            <a:r>
              <a:rPr lang="zh-CN" altLang="en-US" sz="2000" kern="100" dirty="0">
                <a:latin typeface="微软雅黑" panose="020B0503020204020204" pitchFamily="34" charset="-122"/>
                <a:ea typeface="微软雅黑" panose="020B0503020204020204" pitchFamily="34" charset="-122"/>
                <a:cs typeface="Times New Roman" panose="02020603050405020304"/>
              </a:rPr>
              <a:t>唐诗别裁集</a:t>
            </a:r>
            <a:r>
              <a:rPr lang="en-US" altLang="zh-CN" sz="2000" kern="100" dirty="0">
                <a:latin typeface="微软雅黑" panose="020B0503020204020204" pitchFamily="34" charset="-122"/>
                <a:ea typeface="微软雅黑" panose="020B0503020204020204" pitchFamily="34" charset="-122"/>
                <a:cs typeface="Times New Roman" panose="02020603050405020304"/>
              </a:rPr>
              <a:t>》</a:t>
            </a:r>
            <a:r>
              <a:rPr lang="zh-CN" altLang="en-US" sz="2000" kern="100" dirty="0">
                <a:latin typeface="微软雅黑" panose="020B0503020204020204" pitchFamily="34" charset="-122"/>
                <a:ea typeface="微软雅黑" panose="020B0503020204020204" pitchFamily="34" charset="-122"/>
                <a:cs typeface="Times New Roman" panose="02020603050405020304"/>
              </a:rPr>
              <a:t>（上海古籍出版社）</a:t>
            </a:r>
          </a:p>
          <a:p>
            <a:pPr indent="0">
              <a:lnSpc>
                <a:spcPct val="150000"/>
              </a:lnSpc>
              <a:buNone/>
            </a:pPr>
            <a:r>
              <a:rPr lang="en-US" altLang="zh-CN" sz="2000" kern="100" dirty="0">
                <a:latin typeface="微软雅黑" panose="020B0503020204020204" pitchFamily="34" charset="-122"/>
                <a:ea typeface="微软雅黑" panose="020B0503020204020204" pitchFamily="34" charset="-122"/>
                <a:cs typeface="Times New Roman" panose="02020603050405020304"/>
              </a:rPr>
              <a:t>3.</a:t>
            </a:r>
            <a:r>
              <a:rPr lang="zh-CN" altLang="en-US" sz="2000" kern="100" dirty="0">
                <a:latin typeface="微软雅黑" panose="020B0503020204020204" pitchFamily="34" charset="-122"/>
                <a:ea typeface="微软雅黑" panose="020B0503020204020204" pitchFamily="34" charset="-122"/>
                <a:cs typeface="Times New Roman" panose="02020603050405020304"/>
              </a:rPr>
              <a:t>林庚</a:t>
            </a:r>
            <a:r>
              <a:rPr lang="en-US" altLang="zh-CN" sz="2000" kern="100" dirty="0">
                <a:latin typeface="微软雅黑" panose="020B0503020204020204" pitchFamily="34" charset="-122"/>
                <a:ea typeface="微软雅黑" panose="020B0503020204020204" pitchFamily="34" charset="-122"/>
                <a:cs typeface="Times New Roman" panose="02020603050405020304"/>
              </a:rPr>
              <a:t>《</a:t>
            </a:r>
            <a:r>
              <a:rPr lang="zh-CN" altLang="en-US" sz="2000" kern="100" dirty="0">
                <a:latin typeface="微软雅黑" panose="020B0503020204020204" pitchFamily="34" charset="-122"/>
                <a:ea typeface="微软雅黑" panose="020B0503020204020204" pitchFamily="34" charset="-122"/>
                <a:cs typeface="Times New Roman" panose="02020603050405020304"/>
              </a:rPr>
              <a:t>唐诗综论</a:t>
            </a:r>
            <a:r>
              <a:rPr lang="en-US" altLang="zh-CN" sz="2000" kern="100" dirty="0">
                <a:latin typeface="微软雅黑" panose="020B0503020204020204" pitchFamily="34" charset="-122"/>
                <a:ea typeface="微软雅黑" panose="020B0503020204020204" pitchFamily="34" charset="-122"/>
                <a:cs typeface="Times New Roman" panose="02020603050405020304"/>
              </a:rPr>
              <a:t>》</a:t>
            </a:r>
            <a:r>
              <a:rPr lang="zh-CN" altLang="en-US" sz="2000" kern="100" dirty="0">
                <a:latin typeface="微软雅黑" panose="020B0503020204020204" pitchFamily="34" charset="-122"/>
                <a:ea typeface="微软雅黑" panose="020B0503020204020204" pitchFamily="34" charset="-122"/>
                <a:cs typeface="Times New Roman" panose="02020603050405020304"/>
              </a:rPr>
              <a:t>（商务印书馆）</a:t>
            </a:r>
          </a:p>
          <a:p>
            <a:pPr indent="0">
              <a:lnSpc>
                <a:spcPct val="150000"/>
              </a:lnSpc>
              <a:buNone/>
            </a:pPr>
            <a:r>
              <a:rPr lang="en-US" altLang="zh-CN" sz="2000" kern="100" dirty="0">
                <a:latin typeface="微软雅黑" panose="020B0503020204020204" pitchFamily="34" charset="-122"/>
                <a:ea typeface="微软雅黑" panose="020B0503020204020204" pitchFamily="34" charset="-122"/>
                <a:cs typeface="Times New Roman" panose="02020603050405020304"/>
              </a:rPr>
              <a:t>4.</a:t>
            </a:r>
            <a:r>
              <a:rPr lang="zh-CN" altLang="en-US" sz="2000" kern="100" dirty="0">
                <a:latin typeface="微软雅黑" panose="020B0503020204020204" pitchFamily="34" charset="-122"/>
                <a:ea typeface="微软雅黑" panose="020B0503020204020204" pitchFamily="34" charset="-122"/>
                <a:cs typeface="Times New Roman" panose="02020603050405020304"/>
              </a:rPr>
              <a:t>闻一多</a:t>
            </a:r>
            <a:r>
              <a:rPr lang="en-US" altLang="zh-CN" sz="2000" kern="100" dirty="0">
                <a:latin typeface="微软雅黑" panose="020B0503020204020204" pitchFamily="34" charset="-122"/>
                <a:ea typeface="微软雅黑" panose="020B0503020204020204" pitchFamily="34" charset="-122"/>
                <a:cs typeface="Times New Roman" panose="02020603050405020304"/>
              </a:rPr>
              <a:t>《</a:t>
            </a:r>
            <a:r>
              <a:rPr lang="zh-CN" altLang="en-US" sz="2000" kern="100" dirty="0">
                <a:latin typeface="微软雅黑" panose="020B0503020204020204" pitchFamily="34" charset="-122"/>
                <a:ea typeface="微软雅黑" panose="020B0503020204020204" pitchFamily="34" charset="-122"/>
                <a:cs typeface="Times New Roman" panose="02020603050405020304"/>
              </a:rPr>
              <a:t>唐诗杂论</a:t>
            </a:r>
            <a:r>
              <a:rPr lang="en-US" altLang="zh-CN" sz="2000" kern="100" dirty="0">
                <a:latin typeface="微软雅黑" panose="020B0503020204020204" pitchFamily="34" charset="-122"/>
                <a:ea typeface="微软雅黑" panose="020B0503020204020204" pitchFamily="34" charset="-122"/>
                <a:cs typeface="Times New Roman" panose="02020603050405020304"/>
              </a:rPr>
              <a:t>》</a:t>
            </a:r>
            <a:r>
              <a:rPr lang="zh-CN" altLang="en-US" sz="2000" kern="100" dirty="0">
                <a:latin typeface="微软雅黑" panose="020B0503020204020204" pitchFamily="34" charset="-122"/>
                <a:ea typeface="微软雅黑" panose="020B0503020204020204" pitchFamily="34" charset="-122"/>
                <a:cs typeface="Times New Roman" panose="02020603050405020304"/>
              </a:rPr>
              <a:t>（中华书局）</a:t>
            </a:r>
          </a:p>
          <a:p>
            <a:pPr indent="0">
              <a:lnSpc>
                <a:spcPct val="150000"/>
              </a:lnSpc>
              <a:buNone/>
            </a:pPr>
            <a:r>
              <a:rPr lang="en-US" altLang="zh-CN" sz="2000" kern="100" dirty="0">
                <a:latin typeface="微软雅黑" panose="020B0503020204020204" pitchFamily="34" charset="-122"/>
                <a:ea typeface="微软雅黑" panose="020B0503020204020204" pitchFamily="34" charset="-122"/>
                <a:cs typeface="Times New Roman" panose="02020603050405020304"/>
              </a:rPr>
              <a:t>5.《</a:t>
            </a:r>
            <a:r>
              <a:rPr lang="zh-CN" altLang="en-US" sz="2000" kern="100" dirty="0">
                <a:latin typeface="微软雅黑" panose="020B0503020204020204" pitchFamily="34" charset="-122"/>
                <a:ea typeface="微软雅黑" panose="020B0503020204020204" pitchFamily="34" charset="-122"/>
                <a:cs typeface="Times New Roman" panose="02020603050405020304"/>
              </a:rPr>
              <a:t>唐诗鉴赏辞典</a:t>
            </a:r>
            <a:r>
              <a:rPr lang="en-US" altLang="zh-CN" sz="2000" kern="100" dirty="0">
                <a:latin typeface="微软雅黑" panose="020B0503020204020204" pitchFamily="34" charset="-122"/>
                <a:ea typeface="微软雅黑" panose="020B0503020204020204" pitchFamily="34" charset="-122"/>
                <a:cs typeface="Times New Roman" panose="02020603050405020304"/>
              </a:rPr>
              <a:t>》</a:t>
            </a:r>
            <a:r>
              <a:rPr lang="zh-CN" altLang="en-US" sz="2000" kern="100" dirty="0">
                <a:latin typeface="微软雅黑" panose="020B0503020204020204" pitchFamily="34" charset="-122"/>
                <a:ea typeface="微软雅黑" panose="020B0503020204020204" pitchFamily="34" charset="-122"/>
                <a:cs typeface="Times New Roman" panose="02020603050405020304"/>
              </a:rPr>
              <a:t>（上海辞书出版社）</a:t>
            </a:r>
          </a:p>
          <a:p>
            <a:pPr indent="0">
              <a:lnSpc>
                <a:spcPct val="150000"/>
              </a:lnSpc>
              <a:buNone/>
            </a:pPr>
            <a:endParaRPr lang="zh-CN" altLang="en-US" sz="2000" kern="100" dirty="0">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8"/>
          <p:cNvSpPr txBox="1"/>
          <p:nvPr/>
        </p:nvSpPr>
        <p:spPr>
          <a:xfrm>
            <a:off x="911385" y="873622"/>
            <a:ext cx="1550044" cy="441325"/>
          </a:xfrm>
          <a:prstGeom prst="rect">
            <a:avLst/>
          </a:prstGeom>
          <a:solidFill>
            <a:srgbClr val="008A55"/>
          </a:solidFill>
        </p:spPr>
        <p:txBody>
          <a:bodyPr wrap="square" lIns="72563" tIns="36282" rIns="72563" bIns="36282" rtlCol="0" anchor="t">
            <a:spAutoFit/>
          </a:bodyPr>
          <a:lstStyle/>
          <a:p>
            <a:pPr algn="ctr" defTabSz="725170"/>
            <a:r>
              <a:rPr kumimoji="1" lang="zh-CN" altLang="en-US" sz="2400" dirty="0">
                <a:solidFill>
                  <a:prstClr val="white"/>
                </a:solidFill>
                <a:latin typeface="微软雅黑" panose="020B0503020204020204" pitchFamily="34" charset="-122"/>
                <a:ea typeface="微软雅黑" panose="020B0503020204020204" pitchFamily="34" charset="-122"/>
                <a:cs typeface="yuweij Medium" charset="0"/>
                <a:sym typeface="华文楷体" panose="02010600040101010101" charset="-122"/>
              </a:rPr>
              <a:t>教学过程</a:t>
            </a:r>
          </a:p>
        </p:txBody>
      </p:sp>
      <p:sp>
        <p:nvSpPr>
          <p:cNvPr id="12" name="Title 6"/>
          <p:cNvSpPr txBox="1"/>
          <p:nvPr>
            <p:custDataLst>
              <p:tags r:id="rId2"/>
            </p:custDataLst>
          </p:nvPr>
        </p:nvSpPr>
        <p:spPr>
          <a:xfrm>
            <a:off x="1969135" y="1744980"/>
            <a:ext cx="3713480" cy="422275"/>
          </a:xfrm>
          <a:prstGeom prst="rect">
            <a:avLst/>
          </a:prstGeom>
          <a:solidFill>
            <a:srgbClr val="0070C0"/>
          </a:solidFill>
          <a:ln w="3175">
            <a:noFill/>
            <a:prstDash val="dash"/>
          </a:ln>
        </p:spPr>
        <p:txBody>
          <a:bodyPr wrap="square" lIns="53984" tIns="26992" rIns="53984" bIns="26992"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a:lnSpc>
                <a:spcPct val="100000"/>
              </a:lnSpc>
              <a:spcAft>
                <a:spcPts val="635"/>
              </a:spcAft>
              <a:defRPr/>
            </a:pPr>
            <a:r>
              <a:rPr lang="zh-CN" altLang="en-US" sz="2400" b="1" spc="238" dirty="0">
                <a:ln w="3175">
                  <a:noFill/>
                  <a:prstDash val="dash"/>
                </a:ln>
                <a:solidFill>
                  <a:prstClr val="white"/>
                </a:solidFill>
                <a:cs typeface="微软雅黑" panose="020B0503020204020204" pitchFamily="34" charset="-122"/>
              </a:rPr>
              <a:t>别梦东鲁的幻想曲</a:t>
            </a:r>
            <a:r>
              <a:rPr lang="zh-CN" altLang="en-US" sz="1800" b="1" spc="238" dirty="0" smtClean="0">
                <a:ln w="3175">
                  <a:noFill/>
                  <a:prstDash val="dash"/>
                </a:ln>
                <a:solidFill>
                  <a:prstClr val="white"/>
                </a:solidFill>
                <a:cs typeface="微软雅黑" panose="020B0503020204020204" pitchFamily="34" charset="-122"/>
              </a:rPr>
              <a:t>（下）</a:t>
            </a:r>
            <a:endParaRPr lang="zh-CN" altLang="en-US" sz="1800" b="1" spc="238" dirty="0">
              <a:ln w="3175">
                <a:noFill/>
                <a:prstDash val="dash"/>
              </a:ln>
              <a:solidFill>
                <a:prstClr val="white"/>
              </a:solidFill>
              <a:cs typeface="微软雅黑" panose="020B0503020204020204" pitchFamily="34" charset="-122"/>
            </a:endParaRPr>
          </a:p>
        </p:txBody>
      </p:sp>
      <p:sp>
        <p:nvSpPr>
          <p:cNvPr id="2" name="Title 6"/>
          <p:cNvSpPr txBox="1"/>
          <p:nvPr>
            <p:custDataLst>
              <p:tags r:id="rId3"/>
            </p:custDataLst>
          </p:nvPr>
        </p:nvSpPr>
        <p:spPr>
          <a:xfrm>
            <a:off x="995680" y="2909570"/>
            <a:ext cx="5660390" cy="1913890"/>
          </a:xfrm>
          <a:prstGeom prst="rect">
            <a:avLst/>
          </a:prstGeom>
          <a:noFill/>
          <a:ln w="3175">
            <a:noFill/>
            <a:prstDash val="dash"/>
          </a:ln>
        </p:spPr>
        <p:txBody>
          <a:bodyPr wrap="square" lIns="53984" tIns="26992" rIns="53984" bIns="26992"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362585">
              <a:lnSpc>
                <a:spcPct val="150000"/>
              </a:lnSpc>
              <a:spcAft>
                <a:spcPts val="475"/>
              </a:spcAft>
            </a:pPr>
            <a:r>
              <a:rPr lang="en-US" altLang="zh-CN" sz="2000" spc="40" dirty="0">
                <a:ln w="3175">
                  <a:noFill/>
                  <a:prstDash val="dash"/>
                </a:ln>
                <a:solidFill>
                  <a:schemeClr val="tx1"/>
                </a:solidFill>
                <a:latin typeface="微软雅黑" panose="020B0503020204020204" pitchFamily="34" charset="-122"/>
                <a:cs typeface="微软雅黑" panose="020B0503020204020204" pitchFamily="34" charset="-122"/>
              </a:rPr>
              <a:t>   【</a:t>
            </a:r>
            <a:r>
              <a:rPr lang="zh-CN" altLang="en-US" sz="2000" b="1" spc="40" dirty="0">
                <a:ln w="3175">
                  <a:noFill/>
                  <a:prstDash val="dash"/>
                </a:ln>
                <a:solidFill>
                  <a:schemeClr val="tx1"/>
                </a:solidFill>
                <a:latin typeface="微软雅黑" panose="020B0503020204020204" pitchFamily="34" charset="-122"/>
                <a:cs typeface="微软雅黑" panose="020B0503020204020204" pitchFamily="34" charset="-122"/>
              </a:rPr>
              <a:t>教学要点</a:t>
            </a:r>
            <a:r>
              <a:rPr lang="en-US" altLang="zh-CN" sz="2000" spc="40" dirty="0">
                <a:ln w="3175">
                  <a:noFill/>
                  <a:prstDash val="dash"/>
                </a:ln>
                <a:solidFill>
                  <a:schemeClr val="tx1"/>
                </a:solidFill>
                <a:latin typeface="微软雅黑" panose="020B0503020204020204" pitchFamily="34" charset="-122"/>
                <a:cs typeface="微软雅黑" panose="020B0503020204020204" pitchFamily="34" charset="-122"/>
              </a:rPr>
              <a:t>】</a:t>
            </a:r>
          </a:p>
          <a:p>
            <a:pPr indent="362585">
              <a:lnSpc>
                <a:spcPct val="150000"/>
              </a:lnSpc>
              <a:spcAft>
                <a:spcPts val="475"/>
              </a:spcAft>
            </a:pPr>
            <a:r>
              <a:rPr lang="zh-CN" altLang="en-US" sz="2000" spc="40" dirty="0">
                <a:ln w="3175">
                  <a:noFill/>
                  <a:prstDash val="dash"/>
                </a:ln>
                <a:solidFill>
                  <a:schemeClr val="tx1"/>
                </a:solidFill>
                <a:latin typeface="微软雅黑" panose="020B0503020204020204" pitchFamily="34" charset="-122"/>
                <a:cs typeface="微软雅黑" panose="020B0503020204020204" pitchFamily="34" charset="-122"/>
              </a:rPr>
              <a:t>    唐诗发展纵览，李白古风</a:t>
            </a:r>
            <a:r>
              <a:rPr lang="en-US" altLang="zh-CN" sz="2000" spc="40" dirty="0">
                <a:ln w="3175">
                  <a:noFill/>
                  <a:prstDash val="dash"/>
                </a:ln>
                <a:solidFill>
                  <a:schemeClr val="tx1"/>
                </a:solidFill>
                <a:latin typeface="微软雅黑" panose="020B0503020204020204" pitchFamily="34" charset="-122"/>
                <a:cs typeface="微软雅黑" panose="020B0503020204020204" pitchFamily="34" charset="-122"/>
              </a:rPr>
              <a:t>《</a:t>
            </a:r>
            <a:r>
              <a:rPr lang="zh-CN" altLang="en-US" sz="2000" spc="40" dirty="0">
                <a:ln w="3175">
                  <a:noFill/>
                  <a:prstDash val="dash"/>
                </a:ln>
                <a:solidFill>
                  <a:schemeClr val="tx1"/>
                </a:solidFill>
                <a:latin typeface="微软雅黑" panose="020B0503020204020204" pitchFamily="34" charset="-122"/>
                <a:cs typeface="微软雅黑" panose="020B0503020204020204" pitchFamily="34" charset="-122"/>
              </a:rPr>
              <a:t>梦游天姥吟留别</a:t>
            </a:r>
            <a:r>
              <a:rPr lang="en-US" altLang="zh-CN" sz="2000" spc="40" dirty="0">
                <a:ln w="3175">
                  <a:noFill/>
                  <a:prstDash val="dash"/>
                </a:ln>
                <a:solidFill>
                  <a:schemeClr val="tx1"/>
                </a:solidFill>
                <a:latin typeface="微软雅黑" panose="020B0503020204020204" pitchFamily="34" charset="-122"/>
                <a:cs typeface="微软雅黑" panose="020B0503020204020204" pitchFamily="34" charset="-122"/>
              </a:rPr>
              <a:t>》</a:t>
            </a:r>
            <a:r>
              <a:rPr lang="zh-CN" altLang="en-US" sz="2000" spc="40" dirty="0">
                <a:ln w="3175">
                  <a:noFill/>
                  <a:prstDash val="dash"/>
                </a:ln>
                <a:solidFill>
                  <a:schemeClr val="tx1"/>
                </a:solidFill>
                <a:latin typeface="微软雅黑" panose="020B0503020204020204" pitchFamily="34" charset="-122"/>
                <a:cs typeface="微软雅黑" panose="020B0503020204020204" pitchFamily="34" charset="-122"/>
              </a:rPr>
              <a:t>等代表作，</a:t>
            </a:r>
            <a:r>
              <a:rPr lang="en-US" altLang="zh-CN" sz="2000" spc="40" dirty="0">
                <a:ln w="3175">
                  <a:noFill/>
                  <a:prstDash val="dash"/>
                </a:ln>
                <a:solidFill>
                  <a:schemeClr val="tx1"/>
                </a:solidFill>
                <a:latin typeface="微软雅黑" panose="020B0503020204020204" pitchFamily="34" charset="-122"/>
                <a:cs typeface="微软雅黑" panose="020B0503020204020204" pitchFamily="34" charset="-122"/>
              </a:rPr>
              <a:t>《</a:t>
            </a:r>
            <a:r>
              <a:rPr lang="zh-CN" altLang="en-US" sz="2000" spc="40" dirty="0">
                <a:ln w="3175">
                  <a:noFill/>
                  <a:prstDash val="dash"/>
                </a:ln>
                <a:solidFill>
                  <a:schemeClr val="tx1"/>
                </a:solidFill>
                <a:latin typeface="微软雅黑" panose="020B0503020204020204" pitchFamily="34" charset="-122"/>
                <a:cs typeface="微软雅黑" panose="020B0503020204020204" pitchFamily="34" charset="-122"/>
              </a:rPr>
              <a:t>金陵望汉江</a:t>
            </a:r>
            <a:r>
              <a:rPr lang="en-US" altLang="zh-CN" sz="2000" spc="40" dirty="0">
                <a:ln w="3175">
                  <a:noFill/>
                  <a:prstDash val="dash"/>
                </a:ln>
                <a:solidFill>
                  <a:schemeClr val="tx1"/>
                </a:solidFill>
                <a:latin typeface="微软雅黑" panose="020B0503020204020204" pitchFamily="34" charset="-122"/>
                <a:cs typeface="微软雅黑" panose="020B0503020204020204" pitchFamily="34" charset="-122"/>
              </a:rPr>
              <a:t>》</a:t>
            </a:r>
            <a:r>
              <a:rPr lang="zh-CN" altLang="en-US" sz="2000" spc="40" dirty="0">
                <a:ln w="3175">
                  <a:noFill/>
                  <a:prstDash val="dash"/>
                </a:ln>
                <a:solidFill>
                  <a:schemeClr val="tx1"/>
                </a:solidFill>
                <a:latin typeface="微软雅黑" panose="020B0503020204020204" pitchFamily="34" charset="-122"/>
                <a:cs typeface="微软雅黑" panose="020B0503020204020204" pitchFamily="34" charset="-122"/>
              </a:rPr>
              <a:t>的对比，联想想象与</a:t>
            </a:r>
            <a:r>
              <a:rPr lang="zh-CN" altLang="en-US" sz="2000" spc="40" dirty="0" smtClean="0">
                <a:ln w="3175">
                  <a:noFill/>
                  <a:prstDash val="dash"/>
                </a:ln>
                <a:solidFill>
                  <a:schemeClr val="tx1"/>
                </a:solidFill>
                <a:latin typeface="微软雅黑" panose="020B0503020204020204" pitchFamily="34" charset="-122"/>
                <a:cs typeface="微软雅黑" panose="020B0503020204020204" pitchFamily="34" charset="-122"/>
              </a:rPr>
              <a:t>浪漫主义风格。</a:t>
            </a:r>
            <a:r>
              <a:rPr lang="zh-CN" altLang="en-US" sz="2000" spc="40" dirty="0">
                <a:ln w="3175">
                  <a:noFill/>
                  <a:prstDash val="dash"/>
                </a:ln>
                <a:solidFill>
                  <a:schemeClr val="tx1"/>
                </a:solidFill>
                <a:latin typeface="微软雅黑" panose="020B0503020204020204" pitchFamily="34" charset="-122"/>
                <a:cs typeface="微软雅黑" panose="020B0503020204020204" pitchFamily="34" charset="-122"/>
              </a:rPr>
              <a:t>李白对中国诗歌的杰出贡献。</a:t>
            </a:r>
          </a:p>
        </p:txBody>
      </p:sp>
      <p:pic>
        <p:nvPicPr>
          <p:cNvPr id="3" name="图片 2"/>
          <p:cNvPicPr>
            <a:picLocks noChangeAspect="1"/>
          </p:cNvPicPr>
          <p:nvPr/>
        </p:nvPicPr>
        <p:blipFill>
          <a:blip r:embed="rId6"/>
          <a:stretch>
            <a:fillRect/>
          </a:stretch>
        </p:blipFill>
        <p:spPr>
          <a:xfrm>
            <a:off x="7188835" y="2098675"/>
            <a:ext cx="3477895" cy="272478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46" y="3976095"/>
            <a:ext cx="11536293" cy="2567923"/>
          </a:xfrm>
          <a:prstGeom prst="rect">
            <a:avLst/>
          </a:prstGeom>
          <a:solidFill>
            <a:srgbClr val="008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z="1575" strike="noStrike" noProof="1"/>
          </a:p>
        </p:txBody>
      </p:sp>
      <p:sp>
        <p:nvSpPr>
          <p:cNvPr id="9" name="TextBox 3"/>
          <p:cNvSpPr txBox="1"/>
          <p:nvPr/>
        </p:nvSpPr>
        <p:spPr>
          <a:xfrm>
            <a:off x="2191207" y="2070313"/>
            <a:ext cx="5884150" cy="1568450"/>
          </a:xfrm>
          <a:prstGeom prst="rect">
            <a:avLst/>
          </a:prstGeom>
          <a:noFill/>
        </p:spPr>
        <p:txBody>
          <a:bodyPr wrap="square" rtlCol="0" anchor="ctr">
            <a:spAutoFit/>
            <a:scene3d>
              <a:camera prst="orthographicFront"/>
              <a:lightRig rig="soft" dir="tl">
                <a:rot lat="0" lon="0" rev="0"/>
              </a:lightRig>
            </a:scene3d>
            <a:sp3d contourW="25400" prstMaterial="matte">
              <a:contourClr>
                <a:schemeClr val="accent2">
                  <a:tint val="20000"/>
                </a:schemeClr>
              </a:contourClr>
            </a:sp3d>
          </a:bodyPr>
          <a:lstStyle>
            <a:defPPr>
              <a:defRPr lang="zh-CN"/>
            </a:defPPr>
            <a:lvl1pPr>
              <a:defRPr sz="7200" spc="50">
                <a:ln w="11430"/>
                <a:solidFill>
                  <a:schemeClr val="tx1">
                    <a:lumMod val="65000"/>
                    <a:lumOff val="35000"/>
                  </a:schemeClr>
                </a:solidFill>
                <a:effectLst>
                  <a:outerShdw blurRad="38100" dist="38100" dir="2700000" algn="tl">
                    <a:srgbClr val="000000">
                      <a:alpha val="43137"/>
                    </a:srgbClr>
                  </a:outerShdw>
                </a:effectLst>
                <a:latin typeface="华康俪金黑W8(P)" pitchFamily="34" charset="-122"/>
                <a:ea typeface="华康俪金黑W8(P)" pitchFamily="34" charset="-122"/>
                <a:cs typeface="经典繁仿黑" pitchFamily="49" charset="-122"/>
              </a:defRPr>
            </a:lvl1pPr>
          </a:lstStyle>
          <a:p>
            <a:pPr lvl="0" algn="ctr" fontAlgn="auto"/>
            <a:r>
              <a:rPr lang="zh-CN" altLang="en-US" sz="9600" strike="noStrike" spc="0" noProof="1">
                <a:solidFill>
                  <a:srgbClr val="008A55"/>
                </a:solidFill>
                <a:effectLst/>
                <a:latin typeface="微软雅黑" panose="020B0503020204020204" pitchFamily="34" charset="-122"/>
                <a:ea typeface="微软雅黑" panose="020B0503020204020204" pitchFamily="34" charset="-122"/>
                <a:cs typeface="经典繁仿黑" pitchFamily="49" charset="-122"/>
              </a:rPr>
              <a:t>谢谢</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8"/>
          <p:cNvSpPr txBox="1"/>
          <p:nvPr/>
        </p:nvSpPr>
        <p:spPr>
          <a:xfrm>
            <a:off x="873760" y="839470"/>
            <a:ext cx="5520690" cy="460375"/>
          </a:xfrm>
          <a:prstGeom prst="rect">
            <a:avLst/>
          </a:prstGeom>
          <a:solidFill>
            <a:srgbClr val="0070C0"/>
          </a:solidFill>
        </p:spPr>
        <p:txBody>
          <a:bodyPr wrap="square" rtlCol="0" anchor="t">
            <a:spAutoFit/>
          </a:bodyPr>
          <a:lstStyle/>
          <a:p>
            <a:r>
              <a:rPr lang="zh-CN" altLang="en-US" sz="2400" b="1" dirty="0">
                <a:solidFill>
                  <a:schemeClr val="bg1"/>
                </a:solidFill>
                <a:latin typeface="微软雅黑" panose="020B0503020204020204" pitchFamily="34" charset="-122"/>
                <a:ea typeface="微软雅黑" panose="020B0503020204020204" pitchFamily="34" charset="-122"/>
                <a:sym typeface="华文楷体" panose="02010600040101010101" charset="-122"/>
              </a:rPr>
              <a:t>一、诵读</a:t>
            </a:r>
            <a:r>
              <a:rPr lang="en-US" altLang="zh-CN" sz="2400" b="1" dirty="0">
                <a:solidFill>
                  <a:schemeClr val="bg1"/>
                </a:solidFill>
                <a:latin typeface="微软雅黑" panose="020B0503020204020204" pitchFamily="34" charset="-122"/>
                <a:ea typeface="微软雅黑" panose="020B0503020204020204" pitchFamily="34" charset="-122"/>
                <a:sym typeface="华文楷体" panose="02010600040101010101" charset="-122"/>
              </a:rPr>
              <a:t>《</a:t>
            </a:r>
            <a:r>
              <a:rPr lang="zh-CN" altLang="en-US" sz="2400" b="1" dirty="0">
                <a:solidFill>
                  <a:schemeClr val="bg1"/>
                </a:solidFill>
                <a:latin typeface="微软雅黑" panose="020B0503020204020204" pitchFamily="34" charset="-122"/>
                <a:ea typeface="微软雅黑" panose="020B0503020204020204" pitchFamily="34" charset="-122"/>
                <a:sym typeface="华文楷体" panose="02010600040101010101" charset="-122"/>
              </a:rPr>
              <a:t>梦游天姥吟留别</a:t>
            </a:r>
            <a:r>
              <a:rPr lang="en-US" altLang="zh-CN" sz="2400" b="1" dirty="0">
                <a:solidFill>
                  <a:schemeClr val="bg1"/>
                </a:solidFill>
                <a:latin typeface="微软雅黑" panose="020B0503020204020204" pitchFamily="34" charset="-122"/>
                <a:ea typeface="微软雅黑" panose="020B0503020204020204" pitchFamily="34" charset="-122"/>
                <a:sym typeface="华文楷体" panose="02010600040101010101" charset="-122"/>
              </a:rPr>
              <a:t>》</a:t>
            </a:r>
            <a:r>
              <a:rPr lang="zh-CN" altLang="en-US" sz="2400" b="1" dirty="0">
                <a:solidFill>
                  <a:schemeClr val="bg1"/>
                </a:solidFill>
                <a:latin typeface="微软雅黑" panose="020B0503020204020204" pitchFamily="34" charset="-122"/>
                <a:ea typeface="微软雅黑" panose="020B0503020204020204" pitchFamily="34" charset="-122"/>
                <a:sym typeface="华文楷体" panose="02010600040101010101" charset="-122"/>
              </a:rPr>
              <a:t>尝试背诵</a:t>
            </a:r>
          </a:p>
        </p:txBody>
      </p:sp>
      <p:sp>
        <p:nvSpPr>
          <p:cNvPr id="15" name="Title 6"/>
          <p:cNvSpPr txBox="1"/>
          <p:nvPr>
            <p:custDataLst>
              <p:tags r:id="rId2"/>
            </p:custDataLst>
          </p:nvPr>
        </p:nvSpPr>
        <p:spPr>
          <a:xfrm>
            <a:off x="863600" y="1651635"/>
            <a:ext cx="4893310" cy="4441825"/>
          </a:xfrm>
          <a:prstGeom prst="rect">
            <a:avLst/>
          </a:prstGeom>
          <a:noFill/>
          <a:ln w="28575">
            <a:solidFill>
              <a:srgbClr val="00B050"/>
            </a:solidFill>
            <a:prstDash val="dash"/>
          </a:ln>
        </p:spPr>
        <p:txBody>
          <a:bodyPr wrap="square" lIns="54004" tIns="27002" rIns="54004" bIns="27002"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457200" fontAlgn="auto">
              <a:lnSpc>
                <a:spcPct val="100000"/>
              </a:lnSpc>
              <a:spcAft>
                <a:spcPts val="600"/>
              </a:spcAft>
            </a:pPr>
            <a:r>
              <a:rPr lang="en-US" altLang="zh-CN" sz="2400" b="1" spc="50" dirty="0">
                <a:ln w="3175">
                  <a:noFill/>
                  <a:prstDash val="dash"/>
                </a:ln>
                <a:solidFill>
                  <a:schemeClr val="tx1"/>
                </a:solidFill>
                <a:latin typeface="微软雅黑" panose="020B0503020204020204" pitchFamily="34" charset="-122"/>
                <a:cs typeface="微软雅黑" panose="020B0503020204020204" pitchFamily="34" charset="-122"/>
              </a:rPr>
              <a:t>1.</a:t>
            </a:r>
            <a:r>
              <a:rPr lang="zh-CN" altLang="en-US" sz="2400" b="1" spc="50" dirty="0">
                <a:ln w="3175">
                  <a:noFill/>
                  <a:prstDash val="dash"/>
                </a:ln>
                <a:solidFill>
                  <a:schemeClr val="tx1"/>
                </a:solidFill>
                <a:latin typeface="微软雅黑" panose="020B0503020204020204" pitchFamily="34" charset="-122"/>
                <a:cs typeface="微软雅黑" panose="020B0503020204020204" pitchFamily="34" charset="-122"/>
              </a:rPr>
              <a:t>注意韵脚的</a:t>
            </a:r>
            <a:r>
              <a:rPr lang="zh-CN" altLang="en-US" sz="2400" b="1" spc="50" dirty="0" smtClean="0">
                <a:ln w="3175">
                  <a:noFill/>
                  <a:prstDash val="dash"/>
                </a:ln>
                <a:solidFill>
                  <a:schemeClr val="tx1"/>
                </a:solidFill>
                <a:latin typeface="微软雅黑" panose="020B0503020204020204" pitchFamily="34" charset="-122"/>
                <a:cs typeface="微软雅黑" panose="020B0503020204020204" pitchFamily="34" charset="-122"/>
              </a:rPr>
              <a:t>使用。</a:t>
            </a:r>
            <a:endParaRPr lang="en-US" altLang="zh-CN" sz="2400" b="1" spc="50" dirty="0" smtClean="0">
              <a:ln w="3175">
                <a:noFill/>
                <a:prstDash val="dash"/>
              </a:ln>
              <a:solidFill>
                <a:schemeClr val="tx1"/>
              </a:solidFill>
              <a:latin typeface="微软雅黑" panose="020B0503020204020204" pitchFamily="34" charset="-122"/>
              <a:cs typeface="微软雅黑" panose="020B0503020204020204" pitchFamily="34" charset="-122"/>
            </a:endParaRPr>
          </a:p>
          <a:p>
            <a:pPr indent="457200" fontAlgn="auto">
              <a:lnSpc>
                <a:spcPct val="100000"/>
              </a:lnSpc>
              <a:spcAft>
                <a:spcPts val="600"/>
              </a:spcAft>
            </a:pPr>
            <a:r>
              <a:rPr lang="zh-CN" altLang="en-US" sz="2400" spc="50" dirty="0" smtClean="0">
                <a:ln w="3175">
                  <a:noFill/>
                  <a:prstDash val="dash"/>
                </a:ln>
                <a:solidFill>
                  <a:schemeClr val="tx1"/>
                </a:solidFill>
                <a:latin typeface="微软雅黑" panose="020B0503020204020204" pitchFamily="34" charset="-122"/>
                <a:cs typeface="微软雅黑" panose="020B0503020204020204" pitchFamily="34" charset="-122"/>
              </a:rPr>
              <a:t>洲、求。姥、睹。横、城、倾</a:t>
            </a:r>
            <a:r>
              <a:rPr lang="zh-CN" altLang="en-US" sz="2400" spc="50" dirty="0">
                <a:ln w="3175">
                  <a:noFill/>
                  <a:prstDash val="dash"/>
                </a:ln>
                <a:solidFill>
                  <a:schemeClr val="tx1"/>
                </a:solidFill>
                <a:latin typeface="微软雅黑" panose="020B0503020204020204" pitchFamily="34" charset="-122"/>
                <a:cs typeface="微软雅黑" panose="020B0503020204020204" pitchFamily="34" charset="-122"/>
              </a:rPr>
              <a:t>。</a:t>
            </a:r>
          </a:p>
          <a:p>
            <a:pPr indent="457200" fontAlgn="auto">
              <a:lnSpc>
                <a:spcPct val="100000"/>
              </a:lnSpc>
              <a:spcAft>
                <a:spcPts val="600"/>
              </a:spcAft>
            </a:pPr>
            <a:r>
              <a:rPr lang="zh-CN" altLang="en-US" sz="2400" spc="50" dirty="0" smtClean="0">
                <a:ln w="3175">
                  <a:noFill/>
                  <a:prstDash val="dash"/>
                </a:ln>
                <a:solidFill>
                  <a:schemeClr val="tx1"/>
                </a:solidFill>
                <a:latin typeface="微软雅黑" panose="020B0503020204020204" pitchFamily="34" charset="-122"/>
                <a:cs typeface="微软雅黑" panose="020B0503020204020204" pitchFamily="34" charset="-122"/>
              </a:rPr>
              <a:t>越、月</a:t>
            </a:r>
            <a:r>
              <a:rPr lang="zh-CN" altLang="en-US" sz="2400" spc="50" dirty="0">
                <a:ln w="3175">
                  <a:noFill/>
                  <a:prstDash val="dash"/>
                </a:ln>
                <a:solidFill>
                  <a:schemeClr val="tx1"/>
                </a:solidFill>
                <a:latin typeface="微软雅黑" panose="020B0503020204020204" pitchFamily="34" charset="-122"/>
                <a:cs typeface="微软雅黑" panose="020B0503020204020204" pitchFamily="34" charset="-122"/>
              </a:rPr>
              <a:t>。</a:t>
            </a:r>
          </a:p>
          <a:p>
            <a:pPr indent="457200" fontAlgn="auto">
              <a:lnSpc>
                <a:spcPct val="100000"/>
              </a:lnSpc>
              <a:spcAft>
                <a:spcPts val="600"/>
              </a:spcAft>
            </a:pPr>
            <a:r>
              <a:rPr lang="zh-CN" altLang="en-US" sz="2400" spc="50" dirty="0" smtClean="0">
                <a:ln w="3175">
                  <a:noFill/>
                  <a:prstDash val="dash"/>
                </a:ln>
                <a:solidFill>
                  <a:schemeClr val="tx1"/>
                </a:solidFill>
                <a:latin typeface="微软雅黑" panose="020B0503020204020204" pitchFamily="34" charset="-122"/>
                <a:cs typeface="微软雅黑" panose="020B0503020204020204" pitchFamily="34" charset="-122"/>
              </a:rPr>
              <a:t>溪、啼、屐、梯、鸡</a:t>
            </a:r>
            <a:r>
              <a:rPr lang="zh-CN" altLang="en-US" sz="2400" spc="50" dirty="0">
                <a:ln w="3175">
                  <a:noFill/>
                  <a:prstDash val="dash"/>
                </a:ln>
                <a:solidFill>
                  <a:schemeClr val="tx1"/>
                </a:solidFill>
                <a:latin typeface="微软雅黑" panose="020B0503020204020204" pitchFamily="34" charset="-122"/>
                <a:cs typeface="微软雅黑" panose="020B0503020204020204" pitchFamily="34" charset="-122"/>
              </a:rPr>
              <a:t>。</a:t>
            </a:r>
          </a:p>
          <a:p>
            <a:pPr indent="457200" fontAlgn="auto">
              <a:lnSpc>
                <a:spcPct val="100000"/>
              </a:lnSpc>
              <a:spcAft>
                <a:spcPts val="600"/>
              </a:spcAft>
            </a:pPr>
            <a:r>
              <a:rPr lang="zh-CN" altLang="en-US" sz="2400" spc="50" dirty="0" smtClean="0">
                <a:ln w="3175">
                  <a:noFill/>
                  <a:prstDash val="dash"/>
                </a:ln>
                <a:solidFill>
                  <a:schemeClr val="tx1"/>
                </a:solidFill>
                <a:latin typeface="微软雅黑" panose="020B0503020204020204" pitchFamily="34" charset="-122"/>
                <a:cs typeface="微软雅黑" panose="020B0503020204020204" pitchFamily="34" charset="-122"/>
              </a:rPr>
              <a:t>定、暝</a:t>
            </a:r>
            <a:r>
              <a:rPr lang="zh-CN" altLang="en-US" sz="2400" spc="50" dirty="0">
                <a:ln w="3175">
                  <a:noFill/>
                  <a:prstDash val="dash"/>
                </a:ln>
                <a:solidFill>
                  <a:schemeClr val="tx1"/>
                </a:solidFill>
                <a:latin typeface="微软雅黑" panose="020B0503020204020204" pitchFamily="34" charset="-122"/>
                <a:cs typeface="微软雅黑" panose="020B0503020204020204" pitchFamily="34" charset="-122"/>
              </a:rPr>
              <a:t>。</a:t>
            </a:r>
          </a:p>
          <a:p>
            <a:pPr indent="457200" fontAlgn="auto">
              <a:lnSpc>
                <a:spcPct val="100000"/>
              </a:lnSpc>
              <a:spcAft>
                <a:spcPts val="600"/>
              </a:spcAft>
            </a:pPr>
            <a:r>
              <a:rPr lang="zh-CN" altLang="en-US" sz="2400" spc="50" dirty="0" smtClean="0">
                <a:ln w="3175">
                  <a:noFill/>
                  <a:prstDash val="dash"/>
                </a:ln>
                <a:solidFill>
                  <a:schemeClr val="tx1"/>
                </a:solidFill>
                <a:latin typeface="微软雅黑" panose="020B0503020204020204" pitchFamily="34" charset="-122"/>
                <a:cs typeface="微软雅黑" panose="020B0503020204020204" pitchFamily="34" charset="-122"/>
              </a:rPr>
              <a:t>泉、巅、烟</a:t>
            </a:r>
            <a:r>
              <a:rPr lang="zh-CN" altLang="en-US" sz="2400" spc="50" dirty="0">
                <a:ln w="3175">
                  <a:noFill/>
                  <a:prstDash val="dash"/>
                </a:ln>
                <a:solidFill>
                  <a:schemeClr val="tx1"/>
                </a:solidFill>
                <a:latin typeface="微软雅黑" panose="020B0503020204020204" pitchFamily="34" charset="-122"/>
                <a:cs typeface="微软雅黑" panose="020B0503020204020204" pitchFamily="34" charset="-122"/>
              </a:rPr>
              <a:t>。</a:t>
            </a:r>
          </a:p>
          <a:p>
            <a:pPr indent="457200" fontAlgn="auto">
              <a:lnSpc>
                <a:spcPct val="100000"/>
              </a:lnSpc>
              <a:spcAft>
                <a:spcPts val="600"/>
              </a:spcAft>
            </a:pPr>
            <a:r>
              <a:rPr lang="zh-CN" altLang="en-US" sz="2400" spc="50" dirty="0" smtClean="0">
                <a:ln w="3175">
                  <a:noFill/>
                  <a:prstDash val="dash"/>
                </a:ln>
                <a:solidFill>
                  <a:schemeClr val="tx1"/>
                </a:solidFill>
                <a:latin typeface="微软雅黑" panose="020B0503020204020204" pitchFamily="34" charset="-122"/>
                <a:cs typeface="微软雅黑" panose="020B0503020204020204" pitchFamily="34" charset="-122"/>
              </a:rPr>
              <a:t>开、台</a:t>
            </a:r>
            <a:r>
              <a:rPr lang="zh-CN" altLang="en-US" sz="2400" spc="50" dirty="0">
                <a:ln w="3175">
                  <a:noFill/>
                  <a:prstDash val="dash"/>
                </a:ln>
                <a:solidFill>
                  <a:schemeClr val="tx1"/>
                </a:solidFill>
                <a:latin typeface="微软雅黑" panose="020B0503020204020204" pitchFamily="34" charset="-122"/>
                <a:cs typeface="微软雅黑" panose="020B0503020204020204" pitchFamily="34" charset="-122"/>
              </a:rPr>
              <a:t>。 </a:t>
            </a:r>
          </a:p>
          <a:p>
            <a:pPr indent="457200" fontAlgn="auto">
              <a:lnSpc>
                <a:spcPct val="100000"/>
              </a:lnSpc>
              <a:spcAft>
                <a:spcPts val="600"/>
              </a:spcAft>
            </a:pPr>
            <a:r>
              <a:rPr lang="zh-CN" altLang="en-US" sz="2400" spc="50" dirty="0" smtClean="0">
                <a:ln w="3175">
                  <a:noFill/>
                  <a:prstDash val="dash"/>
                </a:ln>
                <a:solidFill>
                  <a:schemeClr val="tx1"/>
                </a:solidFill>
                <a:latin typeface="微软雅黑" panose="020B0503020204020204" pitchFamily="34" charset="-122"/>
                <a:cs typeface="微软雅黑" panose="020B0503020204020204" pitchFamily="34" charset="-122"/>
              </a:rPr>
              <a:t>马、下</a:t>
            </a:r>
            <a:r>
              <a:rPr lang="zh-CN" altLang="en-US" sz="2400" spc="50" dirty="0">
                <a:ln w="3175">
                  <a:noFill/>
                  <a:prstDash val="dash"/>
                </a:ln>
                <a:solidFill>
                  <a:schemeClr val="tx1"/>
                </a:solidFill>
                <a:latin typeface="微软雅黑" panose="020B0503020204020204" pitchFamily="34" charset="-122"/>
                <a:cs typeface="微软雅黑" panose="020B0503020204020204" pitchFamily="34" charset="-122"/>
              </a:rPr>
              <a:t>。</a:t>
            </a:r>
          </a:p>
          <a:p>
            <a:pPr indent="457200" fontAlgn="auto">
              <a:lnSpc>
                <a:spcPct val="100000"/>
              </a:lnSpc>
              <a:spcAft>
                <a:spcPts val="600"/>
              </a:spcAft>
            </a:pPr>
            <a:r>
              <a:rPr lang="zh-CN" altLang="en-US" sz="2400" spc="50" dirty="0" smtClean="0">
                <a:ln w="3175">
                  <a:noFill/>
                  <a:prstDash val="dash"/>
                </a:ln>
                <a:solidFill>
                  <a:schemeClr val="tx1"/>
                </a:solidFill>
                <a:latin typeface="微软雅黑" panose="020B0503020204020204" pitchFamily="34" charset="-122"/>
                <a:cs typeface="微软雅黑" panose="020B0503020204020204" pitchFamily="34" charset="-122"/>
              </a:rPr>
              <a:t>麻、霞。</a:t>
            </a:r>
            <a:endParaRPr lang="zh-CN" altLang="en-US" sz="2400" spc="50" dirty="0">
              <a:ln w="3175">
                <a:noFill/>
                <a:prstDash val="dash"/>
              </a:ln>
              <a:solidFill>
                <a:schemeClr val="tx1"/>
              </a:solidFill>
              <a:latin typeface="微软雅黑" panose="020B0503020204020204" pitchFamily="34" charset="-122"/>
              <a:cs typeface="微软雅黑" panose="020B0503020204020204" pitchFamily="34" charset="-122"/>
            </a:endParaRPr>
          </a:p>
          <a:p>
            <a:pPr indent="457200" fontAlgn="auto">
              <a:lnSpc>
                <a:spcPct val="100000"/>
              </a:lnSpc>
              <a:spcAft>
                <a:spcPts val="600"/>
              </a:spcAft>
            </a:pPr>
            <a:r>
              <a:rPr lang="zh-CN" altLang="en-US" sz="2400" spc="50" dirty="0" smtClean="0">
                <a:ln w="3175">
                  <a:noFill/>
                  <a:prstDash val="dash"/>
                </a:ln>
                <a:solidFill>
                  <a:schemeClr val="tx1"/>
                </a:solidFill>
                <a:latin typeface="微软雅黑" panose="020B0503020204020204" pitchFamily="34" charset="-122"/>
                <a:cs typeface="微软雅黑" panose="020B0503020204020204" pitchFamily="34" charset="-122"/>
              </a:rPr>
              <a:t>还、间、山、颜</a:t>
            </a:r>
            <a:r>
              <a:rPr lang="zh-CN" altLang="en-US" sz="2400" spc="50" dirty="0">
                <a:ln w="3175">
                  <a:noFill/>
                  <a:prstDash val="dash"/>
                </a:ln>
                <a:solidFill>
                  <a:schemeClr val="tx1"/>
                </a:solidFill>
                <a:latin typeface="微软雅黑" panose="020B0503020204020204" pitchFamily="34" charset="-122"/>
                <a:cs typeface="微软雅黑" panose="020B0503020204020204" pitchFamily="34" charset="-122"/>
              </a:rPr>
              <a:t>。</a:t>
            </a:r>
            <a:endParaRPr lang="en-US" altLang="zh-CN" sz="2400" spc="50" dirty="0">
              <a:ln w="3175">
                <a:noFill/>
                <a:prstDash val="dash"/>
              </a:ln>
              <a:solidFill>
                <a:schemeClr val="tx1"/>
              </a:solidFill>
              <a:latin typeface="微软雅黑" panose="020B0503020204020204" pitchFamily="34" charset="-122"/>
              <a:cs typeface="微软雅黑" panose="020B0503020204020204" pitchFamily="34" charset="-122"/>
            </a:endParaRPr>
          </a:p>
          <a:p>
            <a:pPr indent="457200" fontAlgn="auto">
              <a:lnSpc>
                <a:spcPct val="100000"/>
              </a:lnSpc>
              <a:spcAft>
                <a:spcPts val="600"/>
              </a:spcAft>
            </a:pPr>
            <a:endParaRPr lang="en-US" altLang="zh-CN" sz="2400" spc="50" dirty="0">
              <a:ln w="3175">
                <a:noFill/>
                <a:prstDash val="dash"/>
              </a:ln>
              <a:solidFill>
                <a:schemeClr val="tx1"/>
              </a:solidFill>
              <a:latin typeface="微软雅黑" panose="020B0503020204020204" pitchFamily="34" charset="-122"/>
              <a:cs typeface="微软雅黑" panose="020B0503020204020204" pitchFamily="34" charset="-122"/>
            </a:endParaRPr>
          </a:p>
        </p:txBody>
      </p:sp>
      <p:sp>
        <p:nvSpPr>
          <p:cNvPr id="2" name="Title 6"/>
          <p:cNvSpPr txBox="1"/>
          <p:nvPr>
            <p:custDataLst>
              <p:tags r:id="rId3"/>
            </p:custDataLst>
          </p:nvPr>
        </p:nvSpPr>
        <p:spPr>
          <a:xfrm>
            <a:off x="6510655" y="1651635"/>
            <a:ext cx="3801110" cy="1757045"/>
          </a:xfrm>
          <a:prstGeom prst="rect">
            <a:avLst/>
          </a:prstGeom>
          <a:noFill/>
          <a:ln w="28575">
            <a:solidFill>
              <a:srgbClr val="00B050"/>
            </a:solidFill>
            <a:prstDash val="dash"/>
          </a:ln>
        </p:spPr>
        <p:txBody>
          <a:bodyPr wrap="square" lIns="54004" tIns="27002" rIns="54004" bIns="27002"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457200" fontAlgn="auto">
              <a:lnSpc>
                <a:spcPct val="150000"/>
              </a:lnSpc>
              <a:spcAft>
                <a:spcPts val="600"/>
              </a:spcAft>
            </a:pPr>
            <a:r>
              <a:rPr lang="en-US" altLang="zh-CN" sz="2400" dirty="0">
                <a:solidFill>
                  <a:schemeClr val="tx1"/>
                </a:solidFill>
                <a:latin typeface="微软雅黑" panose="020B0503020204020204" pitchFamily="34" charset="-122"/>
                <a:cs typeface="微软雅黑" panose="020B0503020204020204" pitchFamily="34" charset="-122"/>
              </a:rPr>
              <a:t>  2.</a:t>
            </a:r>
            <a:r>
              <a:rPr lang="zh-CN" altLang="zh-CN" sz="2400" dirty="0">
                <a:solidFill>
                  <a:schemeClr val="tx1"/>
                </a:solidFill>
                <a:latin typeface="微软雅黑" panose="020B0503020204020204" pitchFamily="34" charset="-122"/>
                <a:cs typeface="微软雅黑" panose="020B0503020204020204" pitchFamily="34" charset="-122"/>
              </a:rPr>
              <a:t>可以区分不同层次的同学学</a:t>
            </a:r>
            <a:r>
              <a:rPr lang="zh-CN" altLang="zh-CN" sz="2400" dirty="0" smtClean="0">
                <a:solidFill>
                  <a:schemeClr val="tx1"/>
                </a:solidFill>
                <a:latin typeface="微软雅黑" panose="020B0503020204020204" pitchFamily="34" charset="-122"/>
                <a:cs typeface="微软雅黑" panose="020B0503020204020204" pitchFamily="34" charset="-122"/>
              </a:rPr>
              <a:t>情</a:t>
            </a:r>
            <a:r>
              <a:rPr lang="zh-CN" altLang="en-US" sz="2400" dirty="0" smtClean="0">
                <a:solidFill>
                  <a:schemeClr val="tx1"/>
                </a:solidFill>
                <a:latin typeface="微软雅黑" panose="020B0503020204020204" pitchFamily="34" charset="-122"/>
                <a:cs typeface="微软雅黑" panose="020B0503020204020204" pitchFamily="34" charset="-122"/>
              </a:rPr>
              <a:t>，</a:t>
            </a:r>
            <a:r>
              <a:rPr lang="zh-CN" altLang="zh-CN" sz="2400" dirty="0" smtClean="0">
                <a:solidFill>
                  <a:schemeClr val="tx1"/>
                </a:solidFill>
                <a:latin typeface="微软雅黑" panose="020B0503020204020204" pitchFamily="34" charset="-122"/>
                <a:cs typeface="微软雅黑" panose="020B0503020204020204" pitchFamily="34" charset="-122"/>
              </a:rPr>
              <a:t>分别</a:t>
            </a:r>
            <a:r>
              <a:rPr lang="zh-CN" altLang="zh-CN" sz="2400" dirty="0">
                <a:solidFill>
                  <a:schemeClr val="tx1"/>
                </a:solidFill>
                <a:latin typeface="微软雅黑" panose="020B0503020204020204" pitchFamily="34" charset="-122"/>
                <a:cs typeface="微软雅黑" panose="020B0503020204020204" pitchFamily="34" charset="-122"/>
              </a:rPr>
              <a:t>选择背诵全诗或者某一片段。</a:t>
            </a:r>
            <a:endParaRPr lang="zh-CN" altLang="zh-CN" sz="2400" spc="50" dirty="0">
              <a:ln w="3175">
                <a:noFill/>
                <a:prstDash val="dash"/>
              </a:ln>
              <a:solidFill>
                <a:schemeClr val="tx1"/>
              </a:solidFill>
              <a:latin typeface="微软雅黑" panose="020B0503020204020204" pitchFamily="34" charset="-122"/>
              <a:cs typeface="微软雅黑" panose="020B0503020204020204" pitchFamily="34" charset="-122"/>
            </a:endParaRPr>
          </a:p>
        </p:txBody>
      </p:sp>
      <p:sp>
        <p:nvSpPr>
          <p:cNvPr id="3" name="Title 6"/>
          <p:cNvSpPr txBox="1"/>
          <p:nvPr>
            <p:custDataLst>
              <p:tags r:id="rId4"/>
            </p:custDataLst>
          </p:nvPr>
        </p:nvSpPr>
        <p:spPr>
          <a:xfrm>
            <a:off x="6510655" y="3978910"/>
            <a:ext cx="3801110" cy="1243330"/>
          </a:xfrm>
          <a:prstGeom prst="rect">
            <a:avLst/>
          </a:prstGeom>
          <a:noFill/>
          <a:ln w="28575">
            <a:solidFill>
              <a:srgbClr val="00B050"/>
            </a:solidFill>
            <a:prstDash val="dash"/>
          </a:ln>
        </p:spPr>
        <p:txBody>
          <a:bodyPr wrap="square" lIns="54004" tIns="27002" rIns="54004" bIns="27002"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457200" fontAlgn="auto">
              <a:lnSpc>
                <a:spcPct val="150000"/>
              </a:lnSpc>
              <a:spcAft>
                <a:spcPts val="600"/>
              </a:spcAft>
            </a:pPr>
            <a:r>
              <a:rPr lang="en-US" altLang="zh-CN" sz="2400" dirty="0">
                <a:solidFill>
                  <a:schemeClr val="tx1"/>
                </a:solidFill>
                <a:latin typeface="微软雅黑" panose="020B0503020204020204" pitchFamily="34" charset="-122"/>
                <a:cs typeface="微软雅黑" panose="020B0503020204020204" pitchFamily="34" charset="-122"/>
              </a:rPr>
              <a:t>  </a:t>
            </a:r>
            <a:r>
              <a:rPr lang="en-US" altLang="zh-CN" sz="2400" dirty="0" smtClean="0">
                <a:solidFill>
                  <a:schemeClr val="tx1"/>
                </a:solidFill>
                <a:latin typeface="微软雅黑" panose="020B0503020204020204" pitchFamily="34" charset="-122"/>
                <a:cs typeface="微软雅黑" panose="020B0503020204020204" pitchFamily="34" charset="-122"/>
              </a:rPr>
              <a:t> 3</a:t>
            </a:r>
            <a:r>
              <a:rPr lang="en-US" altLang="zh-CN" sz="2400" dirty="0">
                <a:solidFill>
                  <a:schemeClr val="tx1"/>
                </a:solidFill>
                <a:latin typeface="微软雅黑" panose="020B0503020204020204" pitchFamily="34" charset="-122"/>
                <a:cs typeface="微软雅黑" panose="020B0503020204020204" pitchFamily="34" charset="-122"/>
              </a:rPr>
              <a:t>.</a:t>
            </a:r>
            <a:r>
              <a:rPr lang="zh-CN" altLang="zh-CN" sz="2400" dirty="0">
                <a:solidFill>
                  <a:schemeClr val="tx1"/>
                </a:solidFill>
                <a:latin typeface="微软雅黑" panose="020B0503020204020204" pitchFamily="34" charset="-122"/>
                <a:cs typeface="微软雅黑" panose="020B0503020204020204" pitchFamily="34" charset="-122"/>
              </a:rPr>
              <a:t>独立诵读为主，辅以小组互相背诵交流。</a:t>
            </a:r>
          </a:p>
          <a:p>
            <a:pPr indent="457200" fontAlgn="auto">
              <a:lnSpc>
                <a:spcPct val="150000"/>
              </a:lnSpc>
              <a:spcAft>
                <a:spcPts val="600"/>
              </a:spcAft>
            </a:pPr>
            <a:endParaRPr lang="zh-CN" altLang="zh-CN" sz="2400" spc="50" dirty="0">
              <a:ln w="3175">
                <a:noFill/>
                <a:prstDash val="dash"/>
              </a:ln>
              <a:solidFill>
                <a:schemeClr val="tx1"/>
              </a:solidFill>
              <a:latin typeface="微软雅黑" panose="020B0503020204020204" pitchFamily="34" charset="-122"/>
              <a:cs typeface="微软雅黑" panose="020B0503020204020204" pitchFamily="3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8"/>
          <p:cNvSpPr txBox="1"/>
          <p:nvPr/>
        </p:nvSpPr>
        <p:spPr>
          <a:xfrm>
            <a:off x="873125" y="839470"/>
            <a:ext cx="9658350" cy="1198880"/>
          </a:xfrm>
          <a:prstGeom prst="rect">
            <a:avLst/>
          </a:prstGeom>
          <a:solidFill>
            <a:srgbClr val="0070C0"/>
          </a:solidFill>
        </p:spPr>
        <p:txBody>
          <a:bodyPr wrap="square" rtlCol="0" anchor="t">
            <a:spAutoFit/>
          </a:bodyPr>
          <a:lstStyle/>
          <a:p>
            <a:r>
              <a:rPr lang="zh-CN" altLang="en-US" sz="2400" b="1" dirty="0">
                <a:solidFill>
                  <a:schemeClr val="bg1"/>
                </a:solidFill>
                <a:latin typeface="微软雅黑" panose="020B0503020204020204" pitchFamily="34" charset="-122"/>
                <a:ea typeface="微软雅黑" panose="020B0503020204020204" pitchFamily="34" charset="-122"/>
                <a:sym typeface="华文楷体" panose="02010600040101010101" charset="-122"/>
              </a:rPr>
              <a:t>二、李白的诗歌是中国古典诗歌中的浪漫主义高峰，无人能及。它对前辈的继承和对后世的影响都堪称</a:t>
            </a:r>
            <a:r>
              <a:rPr lang="zh-CN" altLang="en-US" sz="2400" b="1" dirty="0" smtClean="0">
                <a:solidFill>
                  <a:schemeClr val="bg1"/>
                </a:solidFill>
                <a:latin typeface="微软雅黑" panose="020B0503020204020204" pitchFamily="34" charset="-122"/>
                <a:ea typeface="微软雅黑" panose="020B0503020204020204" pitchFamily="34" charset="-122"/>
                <a:sym typeface="华文楷体" panose="02010600040101010101" charset="-122"/>
              </a:rPr>
              <a:t>典范</a:t>
            </a:r>
            <a:r>
              <a:rPr lang="zh-CN" altLang="en-US" sz="2400" b="1" dirty="0">
                <a:solidFill>
                  <a:schemeClr val="bg1"/>
                </a:solidFill>
                <a:latin typeface="微软雅黑" panose="020B0503020204020204" pitchFamily="34" charset="-122"/>
                <a:ea typeface="微软雅黑" panose="020B0503020204020204" pitchFamily="34" charset="-122"/>
                <a:sym typeface="华文楷体" panose="02010600040101010101" charset="-122"/>
              </a:rPr>
              <a:t>。请你分别说说李白古风对先辈的继承情况和他的诗歌创作对后世的影响情况。</a:t>
            </a:r>
          </a:p>
        </p:txBody>
      </p:sp>
      <p:sp>
        <p:nvSpPr>
          <p:cNvPr id="15" name="Title 6"/>
          <p:cNvSpPr txBox="1"/>
          <p:nvPr>
            <p:custDataLst>
              <p:tags r:id="rId2"/>
            </p:custDataLst>
          </p:nvPr>
        </p:nvSpPr>
        <p:spPr>
          <a:xfrm>
            <a:off x="873125" y="2186305"/>
            <a:ext cx="9569450" cy="3519805"/>
          </a:xfrm>
          <a:prstGeom prst="rect">
            <a:avLst/>
          </a:prstGeom>
          <a:noFill/>
          <a:ln w="3175">
            <a:noFill/>
            <a:prstDash val="dash"/>
          </a:ln>
        </p:spPr>
        <p:txBody>
          <a:bodyPr wrap="square" lIns="54004" tIns="27002" rIns="54004" bIns="27002"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rgbClr val="3C3C41"/>
                </a:solidFill>
                <a:effectLst/>
                <a:latin typeface="Arial" panose="020B0604020202020204" pitchFamily="34" charset="0"/>
                <a:ea typeface="微软雅黑" panose="020B0503020204020204" pitchFamily="34" charset="-122"/>
                <a:cs typeface="Segoe UI" panose="020B0502040204020203" pitchFamily="34" charset="0"/>
              </a:defRPr>
            </a:lvl1pPr>
          </a:lstStyle>
          <a:p>
            <a:pPr indent="457200" fontAlgn="auto">
              <a:lnSpc>
                <a:spcPct val="100000"/>
              </a:lnSpc>
              <a:spcAft>
                <a:spcPts val="600"/>
              </a:spcAft>
            </a:pPr>
            <a:r>
              <a:rPr lang="en-US" altLang="zh-CN" sz="2000" b="1" spc="50" dirty="0">
                <a:ln w="3175">
                  <a:noFill/>
                  <a:prstDash val="dash"/>
                </a:ln>
                <a:solidFill>
                  <a:schemeClr val="tx1"/>
                </a:solidFill>
                <a:latin typeface="微软雅黑" panose="020B0503020204020204" pitchFamily="34" charset="-122"/>
                <a:cs typeface="微软雅黑" panose="020B0503020204020204" pitchFamily="34" charset="-122"/>
              </a:rPr>
              <a:t>1.</a:t>
            </a:r>
            <a:r>
              <a:rPr lang="zh-CN" altLang="en-US" sz="2000" b="1" spc="50" dirty="0">
                <a:ln w="3175">
                  <a:noFill/>
                  <a:prstDash val="dash"/>
                </a:ln>
                <a:solidFill>
                  <a:schemeClr val="tx1"/>
                </a:solidFill>
                <a:latin typeface="微软雅黑" panose="020B0503020204020204" pitchFamily="34" charset="-122"/>
                <a:cs typeface="微软雅黑" panose="020B0503020204020204" pitchFamily="34" charset="-122"/>
              </a:rPr>
              <a:t>李白对先辈诗歌的继承</a:t>
            </a:r>
          </a:p>
          <a:p>
            <a:pPr indent="457200" fontAlgn="auto">
              <a:lnSpc>
                <a:spcPct val="100000"/>
              </a:lnSpc>
              <a:spcAft>
                <a:spcPts val="600"/>
              </a:spcAft>
            </a:pPr>
            <a:r>
              <a:rPr lang="zh-CN" altLang="en-US" sz="2000" spc="50" dirty="0">
                <a:ln w="3175">
                  <a:noFill/>
                  <a:prstDash val="dash"/>
                </a:ln>
                <a:solidFill>
                  <a:schemeClr val="tx1"/>
                </a:solidFill>
                <a:latin typeface="微软雅黑" panose="020B0503020204020204" pitchFamily="34" charset="-122"/>
                <a:cs typeface="微软雅黑" panose="020B0503020204020204" pitchFamily="34" charset="-122"/>
              </a:rPr>
              <a:t>①李白受屈原、曹植、谢朓、鲍照影响深远。</a:t>
            </a:r>
          </a:p>
          <a:p>
            <a:pPr indent="457200" fontAlgn="auto">
              <a:lnSpc>
                <a:spcPct val="100000"/>
              </a:lnSpc>
              <a:spcAft>
                <a:spcPts val="600"/>
              </a:spcAft>
            </a:pPr>
            <a:r>
              <a:rPr lang="zh-CN" altLang="en-US" sz="2000" spc="50" dirty="0">
                <a:ln w="3175">
                  <a:noFill/>
                  <a:prstDash val="dash"/>
                </a:ln>
                <a:solidFill>
                  <a:schemeClr val="tx1"/>
                </a:solidFill>
                <a:latin typeface="微软雅黑" panose="020B0503020204020204" pitchFamily="34" charset="-122"/>
                <a:cs typeface="微软雅黑" panose="020B0503020204020204" pitchFamily="34" charset="-122"/>
              </a:rPr>
              <a:t>②李白的诗歌接受庄子浪漫主义的优势。</a:t>
            </a:r>
          </a:p>
          <a:p>
            <a:pPr indent="457200" fontAlgn="auto">
              <a:lnSpc>
                <a:spcPct val="100000"/>
              </a:lnSpc>
              <a:spcAft>
                <a:spcPts val="600"/>
              </a:spcAft>
            </a:pPr>
            <a:r>
              <a:rPr lang="zh-CN" altLang="en-US" sz="2000" spc="50" dirty="0">
                <a:ln w="3175">
                  <a:noFill/>
                  <a:prstDash val="dash"/>
                </a:ln>
                <a:solidFill>
                  <a:schemeClr val="tx1"/>
                </a:solidFill>
                <a:latin typeface="微软雅黑" panose="020B0503020204020204" pitchFamily="34" charset="-122"/>
                <a:cs typeface="微软雅黑" panose="020B0503020204020204" pitchFamily="34" charset="-122"/>
              </a:rPr>
              <a:t>③李白诗歌受到乐府诗歌的影响。</a:t>
            </a:r>
          </a:p>
          <a:p>
            <a:pPr indent="457200" fontAlgn="auto">
              <a:lnSpc>
                <a:spcPct val="100000"/>
              </a:lnSpc>
              <a:spcAft>
                <a:spcPts val="600"/>
              </a:spcAft>
            </a:pPr>
            <a:endParaRPr altLang="zh-CN" sz="800" b="1" spc="50">
              <a:ln w="3175">
                <a:noFill/>
                <a:prstDash val="dash"/>
              </a:ln>
              <a:solidFill>
                <a:schemeClr val="tx1"/>
              </a:solidFill>
              <a:latin typeface="微软雅黑" panose="020B0503020204020204" pitchFamily="34" charset="-122"/>
              <a:cs typeface="微软雅黑" panose="020B0503020204020204" pitchFamily="34" charset="-122"/>
              <a:sym typeface="+mn-ea"/>
            </a:endParaRPr>
          </a:p>
          <a:p>
            <a:pPr indent="457200" fontAlgn="auto">
              <a:lnSpc>
                <a:spcPct val="100000"/>
              </a:lnSpc>
              <a:spcAft>
                <a:spcPts val="600"/>
              </a:spcAft>
            </a:pPr>
            <a:r>
              <a:rPr altLang="zh-CN" sz="2000" b="1" spc="50">
                <a:ln w="3175">
                  <a:noFill/>
                  <a:prstDash val="dash"/>
                </a:ln>
                <a:solidFill>
                  <a:schemeClr val="tx1"/>
                </a:solidFill>
                <a:latin typeface="微软雅黑" panose="020B0503020204020204" pitchFamily="34" charset="-122"/>
                <a:cs typeface="微软雅黑" panose="020B0503020204020204" pitchFamily="34" charset="-122"/>
                <a:sym typeface="+mn-ea"/>
              </a:rPr>
              <a:t>2.</a:t>
            </a:r>
            <a:r>
              <a:rPr lang="zh-CN" altLang="en-US" sz="2000" b="1" spc="50">
                <a:ln w="3175">
                  <a:noFill/>
                  <a:prstDash val="dash"/>
                </a:ln>
                <a:solidFill>
                  <a:schemeClr val="tx1"/>
                </a:solidFill>
                <a:latin typeface="微软雅黑" panose="020B0503020204020204" pitchFamily="34" charset="-122"/>
                <a:cs typeface="微软雅黑" panose="020B0503020204020204" pitchFamily="34" charset="-122"/>
                <a:sym typeface="+mn-ea"/>
              </a:rPr>
              <a:t>李白诗歌对后世的影响</a:t>
            </a:r>
            <a:endParaRPr lang="zh-CN" altLang="en-US" sz="2000" b="1" spc="50" dirty="0">
              <a:ln w="3175">
                <a:noFill/>
                <a:prstDash val="dash"/>
              </a:ln>
              <a:solidFill>
                <a:schemeClr val="tx1"/>
              </a:solidFill>
              <a:latin typeface="微软雅黑" panose="020B0503020204020204" pitchFamily="34" charset="-122"/>
              <a:cs typeface="微软雅黑" panose="020B0503020204020204" pitchFamily="34" charset="-122"/>
            </a:endParaRPr>
          </a:p>
          <a:p>
            <a:pPr indent="457200" fontAlgn="auto">
              <a:lnSpc>
                <a:spcPct val="100000"/>
              </a:lnSpc>
              <a:spcAft>
                <a:spcPts val="600"/>
              </a:spcAft>
            </a:pPr>
            <a:r>
              <a:rPr lang="zh-CN" altLang="en-US" sz="2000" spc="50">
                <a:ln w="3175">
                  <a:noFill/>
                  <a:prstDash val="dash"/>
                </a:ln>
                <a:solidFill>
                  <a:schemeClr val="tx1"/>
                </a:solidFill>
                <a:latin typeface="微软雅黑" panose="020B0503020204020204" pitchFamily="34" charset="-122"/>
                <a:cs typeface="微软雅黑" panose="020B0503020204020204" pitchFamily="34" charset="-122"/>
                <a:sym typeface="+mn-ea"/>
              </a:rPr>
              <a:t>①针砭时弊大胆前所未有。</a:t>
            </a:r>
            <a:endParaRPr lang="zh-CN" altLang="en-US" sz="2000" spc="50" dirty="0">
              <a:ln w="3175">
                <a:noFill/>
                <a:prstDash val="dash"/>
              </a:ln>
              <a:solidFill>
                <a:schemeClr val="tx1"/>
              </a:solidFill>
              <a:latin typeface="微软雅黑" panose="020B0503020204020204" pitchFamily="34" charset="-122"/>
              <a:cs typeface="微软雅黑" panose="020B0503020204020204" pitchFamily="34" charset="-122"/>
            </a:endParaRPr>
          </a:p>
          <a:p>
            <a:pPr indent="457200" fontAlgn="auto">
              <a:lnSpc>
                <a:spcPct val="100000"/>
              </a:lnSpc>
              <a:spcAft>
                <a:spcPts val="600"/>
              </a:spcAft>
            </a:pPr>
            <a:r>
              <a:rPr lang="zh-CN" altLang="en-US" sz="2000" spc="50">
                <a:ln w="3175">
                  <a:noFill/>
                  <a:prstDash val="dash"/>
                </a:ln>
                <a:solidFill>
                  <a:schemeClr val="tx1"/>
                </a:solidFill>
                <a:latin typeface="微软雅黑" panose="020B0503020204020204" pitchFamily="34" charset="-122"/>
                <a:cs typeface="微软雅黑" panose="020B0503020204020204" pitchFamily="34" charset="-122"/>
                <a:sym typeface="+mn-ea"/>
              </a:rPr>
              <a:t>②浪漫主义手法的想象夸张前所未有。</a:t>
            </a:r>
            <a:endParaRPr lang="zh-CN" altLang="en-US" sz="2000" spc="50" dirty="0">
              <a:ln w="3175">
                <a:noFill/>
                <a:prstDash val="dash"/>
              </a:ln>
              <a:solidFill>
                <a:schemeClr val="tx1"/>
              </a:solidFill>
              <a:latin typeface="微软雅黑" panose="020B0503020204020204" pitchFamily="34" charset="-122"/>
              <a:cs typeface="微软雅黑" panose="020B0503020204020204" pitchFamily="34" charset="-122"/>
            </a:endParaRPr>
          </a:p>
          <a:p>
            <a:pPr indent="457200" fontAlgn="auto">
              <a:lnSpc>
                <a:spcPct val="100000"/>
              </a:lnSpc>
              <a:spcAft>
                <a:spcPts val="600"/>
              </a:spcAft>
            </a:pPr>
            <a:r>
              <a:rPr lang="zh-CN" altLang="en-US" sz="2000" spc="50">
                <a:ln w="3175">
                  <a:noFill/>
                  <a:prstDash val="dash"/>
                </a:ln>
                <a:solidFill>
                  <a:schemeClr val="tx1"/>
                </a:solidFill>
                <a:latin typeface="微软雅黑" panose="020B0503020204020204" pitchFamily="34" charset="-122"/>
                <a:cs typeface="微软雅黑" panose="020B0503020204020204" pitchFamily="34" charset="-122"/>
                <a:sym typeface="+mn-ea"/>
              </a:rPr>
              <a:t>③通过形象揭示内心的矛盾与个性张扬前所未有。</a:t>
            </a:r>
            <a:endParaRPr lang="zh-CN" altLang="en-US" sz="2000" spc="50" dirty="0">
              <a:ln w="3175">
                <a:noFill/>
                <a:prstDash val="dash"/>
              </a:ln>
              <a:solidFill>
                <a:schemeClr val="tx1"/>
              </a:solidFill>
              <a:latin typeface="微软雅黑" panose="020B0503020204020204" pitchFamily="34" charset="-122"/>
              <a:cs typeface="微软雅黑" panose="020B0503020204020204" pitchFamily="34" charset="-122"/>
            </a:endParaRPr>
          </a:p>
          <a:p>
            <a:pPr indent="457200" fontAlgn="auto">
              <a:lnSpc>
                <a:spcPct val="100000"/>
              </a:lnSpc>
              <a:spcAft>
                <a:spcPts val="600"/>
              </a:spcAft>
            </a:pPr>
            <a:r>
              <a:rPr lang="zh-CN" altLang="en-US" sz="2000" spc="50">
                <a:ln w="3175">
                  <a:noFill/>
                  <a:prstDash val="dash"/>
                </a:ln>
                <a:solidFill>
                  <a:schemeClr val="tx1"/>
                </a:solidFill>
                <a:latin typeface="微软雅黑" panose="020B0503020204020204" pitchFamily="34" charset="-122"/>
                <a:cs typeface="微软雅黑" panose="020B0503020204020204" pitchFamily="34" charset="-122"/>
                <a:sym typeface="+mn-ea"/>
              </a:rPr>
              <a:t>④高考试题中的李白先生。</a:t>
            </a:r>
            <a:endParaRPr lang="zh-CN" altLang="en-US" sz="2000" spc="50" dirty="0">
              <a:ln w="3175">
                <a:noFill/>
                <a:prstDash val="dash"/>
              </a:ln>
              <a:solidFill>
                <a:schemeClr val="tx1"/>
              </a:solidFill>
              <a:latin typeface="微软雅黑" panose="020B0503020204020204" pitchFamily="34" charset="-122"/>
              <a:cs typeface="微软雅黑" panose="020B0503020204020204" pitchFamily="34" charset="-122"/>
            </a:endParaRPr>
          </a:p>
          <a:p>
            <a:pPr indent="457200" fontAlgn="auto">
              <a:lnSpc>
                <a:spcPct val="150000"/>
              </a:lnSpc>
              <a:spcAft>
                <a:spcPts val="600"/>
              </a:spcAft>
            </a:pPr>
            <a:endParaRPr lang="zh-CN" altLang="en-US" sz="2000" spc="50" dirty="0">
              <a:ln w="3175">
                <a:noFill/>
                <a:prstDash val="dash"/>
              </a:ln>
              <a:solidFill>
                <a:schemeClr val="tx1"/>
              </a:solidFill>
              <a:latin typeface="微软雅黑" panose="020B0503020204020204" pitchFamily="34" charset="-122"/>
              <a:cs typeface="微软雅黑" panose="020B0503020204020204" pitchFamily="3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57192" y="1731882"/>
            <a:ext cx="6609299" cy="553085"/>
          </a:xfrm>
          <a:prstGeom prst="rect">
            <a:avLst/>
          </a:prstGeom>
        </p:spPr>
        <p:txBody>
          <a:bodyPr wrap="square">
            <a:spAutoFit/>
          </a:bodyPr>
          <a:lstStyle/>
          <a:p>
            <a:pPr algn="just" eaLnBrk="0" fontAlgn="base" hangingPunct="0">
              <a:lnSpc>
                <a:spcPct val="150000"/>
              </a:lnSpc>
              <a:spcBef>
                <a:spcPct val="0"/>
              </a:spcBef>
              <a:spcAft>
                <a:spcPct val="0"/>
              </a:spcAft>
              <a:buSzPct val="100000"/>
              <a:defRPr/>
            </a:pPr>
            <a:endParaRPr lang="zh-CN" altLang="en-US" sz="20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矩形 4"/>
          <p:cNvSpPr/>
          <p:nvPr/>
        </p:nvSpPr>
        <p:spPr>
          <a:xfrm>
            <a:off x="882015" y="871855"/>
            <a:ext cx="9666605" cy="5301615"/>
          </a:xfrm>
          <a:prstGeom prst="rect">
            <a:avLst/>
          </a:prstGeom>
        </p:spPr>
        <p:txBody>
          <a:bodyPr wrap="square">
            <a:spAutoFit/>
          </a:bodyPr>
          <a:lstStyle/>
          <a:p>
            <a:pPr>
              <a:spcBef>
                <a:spcPct val="20000"/>
              </a:spcBef>
            </a:pPr>
            <a:r>
              <a:rPr lang="zh-CN" altLang="en-US" sz="2000" dirty="0">
                <a:latin typeface="微软雅黑" panose="020B0503020204020204" pitchFamily="34" charset="-122"/>
                <a:ea typeface="微软雅黑" panose="020B0503020204020204" pitchFamily="34" charset="-122"/>
              </a:rPr>
              <a:t> 阅读下面这首唐诗，完成</a:t>
            </a:r>
            <a:r>
              <a:rPr lang="en-US" altLang="zh-CN" sz="2000" dirty="0">
                <a:latin typeface="微软雅黑" panose="020B0503020204020204" pitchFamily="34" charset="-122"/>
                <a:ea typeface="微软雅黑" panose="020B0503020204020204" pitchFamily="34" charset="-122"/>
              </a:rPr>
              <a:t>8~9</a:t>
            </a:r>
            <a:r>
              <a:rPr lang="zh-CN" altLang="en-US" sz="2000" dirty="0">
                <a:latin typeface="微软雅黑" panose="020B0503020204020204" pitchFamily="34" charset="-122"/>
                <a:ea typeface="微软雅黑" panose="020B0503020204020204" pitchFamily="34" charset="-122"/>
              </a:rPr>
              <a:t>题。</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2016·</a:t>
            </a:r>
            <a:r>
              <a:rPr lang="zh-CN" altLang="en-US" sz="1600" dirty="0">
                <a:latin typeface="微软雅黑" panose="020B0503020204020204" pitchFamily="34" charset="-122"/>
                <a:ea typeface="微软雅黑" panose="020B0503020204020204" pitchFamily="34" charset="-122"/>
              </a:rPr>
              <a:t>全国</a:t>
            </a:r>
            <a:r>
              <a:rPr lang="en-US" altLang="zh-CN" sz="1600" dirty="0">
                <a:latin typeface="微软雅黑" panose="020B0503020204020204" pitchFamily="34" charset="-122"/>
                <a:ea typeface="微软雅黑" panose="020B0503020204020204" pitchFamily="34" charset="-122"/>
              </a:rPr>
              <a:t>Ⅰ</a:t>
            </a:r>
            <a:r>
              <a:rPr lang="zh-CN" altLang="en-US" sz="1600" dirty="0">
                <a:latin typeface="微软雅黑" panose="020B0503020204020204" pitchFamily="34" charset="-122"/>
                <a:ea typeface="微软雅黑" panose="020B0503020204020204" pitchFamily="34" charset="-122"/>
              </a:rPr>
              <a:t>卷）</a:t>
            </a:r>
            <a:endParaRPr lang="zh-CN" altLang="en-US" sz="1200" dirty="0">
              <a:latin typeface="微软雅黑" panose="020B0503020204020204" pitchFamily="34" charset="-122"/>
              <a:ea typeface="微软雅黑" panose="020B0503020204020204" pitchFamily="34" charset="-122"/>
            </a:endParaRPr>
          </a:p>
          <a:p>
            <a:pPr algn="ctr" fontAlgn="auto">
              <a:lnSpc>
                <a:spcPct val="150000"/>
              </a:lnSpc>
              <a:spcBef>
                <a:spcPts val="0"/>
              </a:spcBef>
            </a:pPr>
            <a:r>
              <a:rPr lang="zh-CN" altLang="en-US" sz="2000" b="1" dirty="0">
                <a:latin typeface="微软雅黑" panose="020B0503020204020204" pitchFamily="34" charset="-122"/>
                <a:ea typeface="微软雅黑" panose="020B0503020204020204" pitchFamily="34" charset="-122"/>
              </a:rPr>
              <a:t>金陵望汉江     </a:t>
            </a:r>
            <a:r>
              <a:rPr lang="zh-CN" altLang="en-US" dirty="0">
                <a:latin typeface="微软雅黑" panose="020B0503020204020204" pitchFamily="34" charset="-122"/>
                <a:ea typeface="微软雅黑" panose="020B0503020204020204" pitchFamily="34" charset="-122"/>
              </a:rPr>
              <a:t>李白</a:t>
            </a:r>
          </a:p>
          <a:p>
            <a:pPr algn="ctr" fontAlgn="auto">
              <a:lnSpc>
                <a:spcPct val="150000"/>
              </a:lnSpc>
              <a:spcBef>
                <a:spcPts val="0"/>
              </a:spcBef>
            </a:pPr>
            <a:r>
              <a:rPr lang="zh-CN" altLang="en-US" sz="2200" b="1" dirty="0">
                <a:latin typeface="楷体" panose="02010609060101010101" charset="-122"/>
                <a:ea typeface="楷体" panose="02010609060101010101" charset="-122"/>
              </a:rPr>
              <a:t>  汉江回万里，派作九龙盘</a:t>
            </a:r>
            <a:r>
              <a:rPr lang="zh-CN" altLang="en-US" sz="2200" b="1" baseline="30000" dirty="0">
                <a:latin typeface="楷体" panose="02010609060101010101" charset="-122"/>
                <a:ea typeface="楷体" panose="02010609060101010101" charset="-122"/>
              </a:rPr>
              <a:t>①</a:t>
            </a:r>
            <a:r>
              <a:rPr lang="zh-CN" altLang="en-US" sz="2200" b="1" dirty="0">
                <a:latin typeface="楷体" panose="02010609060101010101" charset="-122"/>
                <a:ea typeface="楷体" panose="02010609060101010101" charset="-122"/>
              </a:rPr>
              <a:t>。</a:t>
            </a:r>
          </a:p>
          <a:p>
            <a:pPr algn="ctr" fontAlgn="auto">
              <a:lnSpc>
                <a:spcPct val="150000"/>
              </a:lnSpc>
              <a:spcBef>
                <a:spcPts val="0"/>
              </a:spcBef>
            </a:pPr>
            <a:r>
              <a:rPr lang="zh-CN" altLang="en-US" sz="2200" b="1" dirty="0">
                <a:latin typeface="楷体" panose="02010609060101010101" charset="-122"/>
                <a:ea typeface="楷体" panose="02010609060101010101" charset="-122"/>
              </a:rPr>
              <a:t> 横溃豁中国，崔嵬飞迅湍。</a:t>
            </a:r>
          </a:p>
          <a:p>
            <a:pPr algn="ctr" fontAlgn="auto">
              <a:lnSpc>
                <a:spcPct val="150000"/>
              </a:lnSpc>
              <a:spcBef>
                <a:spcPts val="0"/>
              </a:spcBef>
            </a:pPr>
            <a:r>
              <a:rPr lang="zh-CN" altLang="en-US" sz="2200" b="1" dirty="0">
                <a:latin typeface="楷体" panose="02010609060101010101" charset="-122"/>
                <a:ea typeface="楷体" panose="02010609060101010101" charset="-122"/>
              </a:rPr>
              <a:t>   六帝</a:t>
            </a:r>
            <a:r>
              <a:rPr lang="zh-CN" altLang="en-US" sz="2200" b="1" baseline="30000" dirty="0">
                <a:latin typeface="楷体" panose="02010609060101010101" charset="-122"/>
                <a:ea typeface="楷体" panose="02010609060101010101" charset="-122"/>
              </a:rPr>
              <a:t>②</a:t>
            </a:r>
            <a:r>
              <a:rPr lang="zh-CN" altLang="en-US" sz="2200" b="1" dirty="0">
                <a:latin typeface="楷体" panose="02010609060101010101" charset="-122"/>
                <a:ea typeface="楷体" panose="02010609060101010101" charset="-122"/>
              </a:rPr>
              <a:t>沦亡后，三吴</a:t>
            </a:r>
            <a:r>
              <a:rPr lang="zh-CN" altLang="en-US" sz="2200" b="1" baseline="30000" dirty="0">
                <a:latin typeface="楷体" panose="02010609060101010101" charset="-122"/>
                <a:ea typeface="楷体" panose="02010609060101010101" charset="-122"/>
              </a:rPr>
              <a:t>③</a:t>
            </a:r>
            <a:r>
              <a:rPr lang="zh-CN" altLang="en-US" sz="2200" b="1" dirty="0">
                <a:latin typeface="楷体" panose="02010609060101010101" charset="-122"/>
                <a:ea typeface="楷体" panose="02010609060101010101" charset="-122"/>
              </a:rPr>
              <a:t>不足观。</a:t>
            </a:r>
          </a:p>
          <a:p>
            <a:pPr algn="ctr" fontAlgn="auto">
              <a:lnSpc>
                <a:spcPct val="150000"/>
              </a:lnSpc>
              <a:spcBef>
                <a:spcPts val="0"/>
              </a:spcBef>
            </a:pPr>
            <a:r>
              <a:rPr lang="zh-CN" altLang="en-US" sz="2200" b="1" dirty="0">
                <a:latin typeface="楷体" panose="02010609060101010101" charset="-122"/>
                <a:ea typeface="楷体" panose="02010609060101010101" charset="-122"/>
              </a:rPr>
              <a:t> 我君混区宇，垂拱众流安。</a:t>
            </a:r>
          </a:p>
          <a:p>
            <a:pPr algn="ctr" fontAlgn="auto">
              <a:lnSpc>
                <a:spcPct val="150000"/>
              </a:lnSpc>
              <a:spcBef>
                <a:spcPts val="0"/>
              </a:spcBef>
            </a:pPr>
            <a:r>
              <a:rPr lang="zh-CN" altLang="en-US" sz="2200" b="1" dirty="0">
                <a:latin typeface="楷体" panose="02010609060101010101" charset="-122"/>
                <a:ea typeface="楷体" panose="02010609060101010101" charset="-122"/>
              </a:rPr>
              <a:t>  今日任公子，沧浪罢钓竿</a:t>
            </a:r>
            <a:r>
              <a:rPr lang="zh-CN" altLang="en-US" sz="2200" b="1" baseline="30000" dirty="0">
                <a:latin typeface="楷体" panose="02010609060101010101" charset="-122"/>
                <a:ea typeface="楷体" panose="02010609060101010101" charset="-122"/>
              </a:rPr>
              <a:t>④</a:t>
            </a:r>
            <a:r>
              <a:rPr lang="zh-CN" altLang="en-US" sz="2200" b="1" dirty="0">
                <a:latin typeface="楷体" panose="02010609060101010101" charset="-122"/>
                <a:ea typeface="楷体" panose="02010609060101010101" charset="-122"/>
              </a:rPr>
              <a:t>。</a:t>
            </a:r>
            <a:endParaRPr lang="zh-CN" altLang="en-US" sz="2000" b="1" dirty="0">
              <a:latin typeface="楷体" panose="02010609060101010101" charset="-122"/>
              <a:ea typeface="楷体" panose="02010609060101010101" charset="-122"/>
            </a:endParaRPr>
          </a:p>
          <a:p>
            <a:pPr>
              <a:spcBef>
                <a:spcPct val="20000"/>
              </a:spcBef>
            </a:pPr>
            <a:r>
              <a:rPr lang="zh-CN" altLang="en-US" dirty="0">
                <a:latin typeface="微软雅黑" panose="020B0503020204020204" pitchFamily="34" charset="-122"/>
                <a:ea typeface="微软雅黑" panose="020B0503020204020204" pitchFamily="34" charset="-122"/>
              </a:rPr>
              <a:t>      【注】</a:t>
            </a:r>
            <a:r>
              <a:rPr lang="en-US" altLang="zh-CN" dirty="0">
                <a:latin typeface="微软雅黑" panose="020B0503020204020204" pitchFamily="34" charset="-122"/>
                <a:ea typeface="微软雅黑" panose="020B0503020204020204" pitchFamily="34" charset="-122"/>
              </a:rPr>
              <a:t>①</a:t>
            </a:r>
            <a:r>
              <a:rPr lang="zh-CN" altLang="en-US" b="1" dirty="0">
                <a:latin typeface="微软雅黑" panose="020B0503020204020204" pitchFamily="34" charset="-122"/>
                <a:ea typeface="微软雅黑" panose="020B0503020204020204" pitchFamily="34" charset="-122"/>
              </a:rPr>
              <a:t>派</a:t>
            </a:r>
            <a:r>
              <a:rPr lang="zh-CN" altLang="en-US" dirty="0">
                <a:latin typeface="微软雅黑" panose="020B0503020204020204" pitchFamily="34" charset="-122"/>
                <a:ea typeface="微软雅黑" panose="020B0503020204020204" pitchFamily="34" charset="-122"/>
              </a:rPr>
              <a:t>：河的支流。长江在湖北、江西一带，分为很多支流。②</a:t>
            </a:r>
            <a:r>
              <a:rPr lang="zh-CN" altLang="en-US" b="1" dirty="0">
                <a:latin typeface="微软雅黑" panose="020B0503020204020204" pitchFamily="34" charset="-122"/>
                <a:ea typeface="微软雅黑" panose="020B0503020204020204" pitchFamily="34" charset="-122"/>
              </a:rPr>
              <a:t>六帝：</a:t>
            </a:r>
            <a:r>
              <a:rPr lang="zh-CN" altLang="en-US" dirty="0">
                <a:latin typeface="微软雅黑" panose="020B0503020204020204" pitchFamily="34" charset="-122"/>
                <a:ea typeface="微软雅黑" panose="020B0503020204020204" pitchFamily="34" charset="-122"/>
              </a:rPr>
              <a:t>代指六朝。③</a:t>
            </a:r>
            <a:r>
              <a:rPr lang="zh-CN" altLang="en-US" b="1" dirty="0">
                <a:latin typeface="微软雅黑" panose="020B0503020204020204" pitchFamily="34" charset="-122"/>
                <a:ea typeface="微软雅黑" panose="020B0503020204020204" pitchFamily="34" charset="-122"/>
              </a:rPr>
              <a:t>三吴</a:t>
            </a:r>
            <a:r>
              <a:rPr lang="zh-CN" altLang="en-US" dirty="0">
                <a:latin typeface="微软雅黑" panose="020B0503020204020204" pitchFamily="34" charset="-122"/>
                <a:ea typeface="微软雅黑" panose="020B0503020204020204" pitchFamily="34" charset="-122"/>
              </a:rPr>
              <a:t>：古吴地后分为三，即吴兴、吴郡、会稽。④</a:t>
            </a:r>
            <a:r>
              <a:rPr lang="zh-CN" altLang="en-US" b="1" dirty="0">
                <a:latin typeface="微软雅黑" panose="020B0503020204020204" pitchFamily="34" charset="-122"/>
                <a:ea typeface="微软雅黑" panose="020B0503020204020204" pitchFamily="34" charset="-122"/>
              </a:rPr>
              <a:t>这两句的意思是</a:t>
            </a:r>
            <a:r>
              <a:rPr lang="zh-CN" altLang="en-US" dirty="0">
                <a:latin typeface="微软雅黑" panose="020B0503020204020204" pitchFamily="34" charset="-122"/>
                <a:ea typeface="微软雅黑" panose="020B0503020204020204" pitchFamily="34" charset="-122"/>
              </a:rPr>
              <a:t>，当今任公子已无须垂钓了，因为江海中已无巨鱼，比喻已无危害国家的巨寇。任公子是</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庄子</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中的传说人物，他用很大的钓钩和极多的食饵钓起一条巨大的鱼。</a:t>
            </a:r>
          </a:p>
          <a:p>
            <a:pPr>
              <a:spcBef>
                <a:spcPct val="20000"/>
              </a:spcBef>
            </a:pPr>
            <a:r>
              <a:rPr lang="en-US" altLang="zh-CN" sz="2000" dirty="0">
                <a:latin typeface="微软雅黑" panose="020B0503020204020204" pitchFamily="34" charset="-122"/>
                <a:ea typeface="微软雅黑" panose="020B0503020204020204" pitchFamily="34" charset="-122"/>
              </a:rPr>
              <a:t>      8.</a:t>
            </a:r>
            <a:r>
              <a:rPr lang="zh-CN" altLang="en-US" sz="2000" dirty="0">
                <a:latin typeface="微软雅黑" panose="020B0503020204020204" pitchFamily="34" charset="-122"/>
                <a:ea typeface="微软雅黑" panose="020B0503020204020204" pitchFamily="34" charset="-122"/>
              </a:rPr>
              <a:t>诗的前四句描写了什么样的景象？这样写有什么用意？</a:t>
            </a:r>
          </a:p>
          <a:p>
            <a:pPr>
              <a:spcBef>
                <a:spcPct val="20000"/>
              </a:spcBef>
            </a:pPr>
            <a:r>
              <a:rPr lang="en-US" altLang="zh-CN" sz="2000" dirty="0">
                <a:latin typeface="微软雅黑" panose="020B0503020204020204" pitchFamily="34" charset="-122"/>
                <a:ea typeface="微软雅黑" panose="020B0503020204020204" pitchFamily="34" charset="-122"/>
              </a:rPr>
              <a:t>      9.</a:t>
            </a:r>
            <a:r>
              <a:rPr lang="zh-CN" altLang="en-US" sz="2000" dirty="0">
                <a:latin typeface="微软雅黑" panose="020B0503020204020204" pitchFamily="34" charset="-122"/>
                <a:ea typeface="微软雅黑" panose="020B0503020204020204" pitchFamily="34" charset="-122"/>
              </a:rPr>
              <a:t>诗中运用任公子的典故，表达了什么样的思想感情？</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42992" y="2646282"/>
            <a:ext cx="6609299" cy="553085"/>
          </a:xfrm>
          <a:prstGeom prst="rect">
            <a:avLst/>
          </a:prstGeom>
        </p:spPr>
        <p:txBody>
          <a:bodyPr wrap="square">
            <a:spAutoFit/>
          </a:bodyPr>
          <a:lstStyle/>
          <a:p>
            <a:pPr algn="just" eaLnBrk="0" fontAlgn="base" hangingPunct="0">
              <a:lnSpc>
                <a:spcPct val="150000"/>
              </a:lnSpc>
              <a:spcBef>
                <a:spcPct val="0"/>
              </a:spcBef>
              <a:spcAft>
                <a:spcPct val="0"/>
              </a:spcAft>
              <a:buSzPct val="100000"/>
              <a:defRPr/>
            </a:pPr>
            <a:endParaRPr lang="zh-CN" altLang="en-US" sz="20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矩形 4"/>
          <p:cNvSpPr/>
          <p:nvPr/>
        </p:nvSpPr>
        <p:spPr>
          <a:xfrm>
            <a:off x="1567597" y="2160127"/>
            <a:ext cx="7289621" cy="368300"/>
          </a:xfrm>
          <a:prstGeom prst="rect">
            <a:avLst/>
          </a:prstGeom>
        </p:spPr>
        <p:txBody>
          <a:bodyPr wrap="square">
            <a:spAutoFit/>
          </a:bodyPr>
          <a:lstStyle/>
          <a:p>
            <a:pPr>
              <a:spcBef>
                <a:spcPct val="20000"/>
              </a:spcBef>
            </a:pPr>
            <a:r>
              <a:rPr lang="zh-CN" altLang="en-US" dirty="0">
                <a:solidFill>
                  <a:prstClr val="white"/>
                </a:solidFill>
                <a:latin typeface="微软雅黑" panose="020B0503020204020204" pitchFamily="34" charset="-122"/>
                <a:ea typeface="微软雅黑" panose="020B0503020204020204" pitchFamily="34" charset="-122"/>
              </a:rPr>
              <a:t> </a:t>
            </a:r>
            <a:endParaRPr lang="zh-CN" altLang="en-US" sz="2000" b="1" dirty="0">
              <a:solidFill>
                <a:prstClr val="white"/>
              </a:solidFill>
              <a:latin typeface="微软雅黑" panose="020B0503020204020204" pitchFamily="34" charset="-122"/>
              <a:ea typeface="微软雅黑" panose="020B0503020204020204" pitchFamily="34" charset="-122"/>
            </a:endParaRPr>
          </a:p>
        </p:txBody>
      </p:sp>
      <p:sp>
        <p:nvSpPr>
          <p:cNvPr id="3" name="矩形 2"/>
          <p:cNvSpPr/>
          <p:nvPr/>
        </p:nvSpPr>
        <p:spPr>
          <a:xfrm>
            <a:off x="874964" y="947298"/>
            <a:ext cx="7416824" cy="460375"/>
          </a:xfrm>
          <a:prstGeom prst="rect">
            <a:avLst/>
          </a:prstGeom>
        </p:spPr>
        <p:txBody>
          <a:bodyPr wrap="square">
            <a:spAutoFit/>
          </a:bodyPr>
          <a:lstStyle/>
          <a:p>
            <a:r>
              <a:rPr lang="en-US" altLang="zh-CN" sz="2400" dirty="0">
                <a:latin typeface="微软雅黑" panose="020B0503020204020204" pitchFamily="34" charset="-122"/>
                <a:ea typeface="微软雅黑" panose="020B0503020204020204" pitchFamily="34" charset="-122"/>
              </a:rPr>
              <a:t> </a:t>
            </a:r>
            <a:r>
              <a:rPr lang="en-US" altLang="zh-CN" sz="2400" dirty="0" smtClean="0">
                <a:latin typeface="微软雅黑" panose="020B0503020204020204" pitchFamily="34" charset="-122"/>
                <a:ea typeface="微软雅黑" panose="020B0503020204020204" pitchFamily="34" charset="-122"/>
              </a:rPr>
              <a:t>1.</a:t>
            </a:r>
            <a:r>
              <a:rPr lang="zh-CN" altLang="en-US" sz="2400" dirty="0" smtClean="0">
                <a:latin typeface="微软雅黑" panose="020B0503020204020204" pitchFamily="34" charset="-122"/>
                <a:ea typeface="微软雅黑" panose="020B0503020204020204" pitchFamily="34" charset="-122"/>
              </a:rPr>
              <a:t>调度知识</a:t>
            </a:r>
            <a:r>
              <a:rPr lang="zh-CN" altLang="en-US" sz="2400" dirty="0">
                <a:latin typeface="微软雅黑" panose="020B0503020204020204" pitchFamily="34" charset="-122"/>
                <a:ea typeface="微软雅黑" panose="020B0503020204020204" pitchFamily="34" charset="-122"/>
              </a:rPr>
              <a:t>储备</a:t>
            </a:r>
          </a:p>
        </p:txBody>
      </p:sp>
      <p:sp>
        <p:nvSpPr>
          <p:cNvPr id="4" name="矩形 3"/>
          <p:cNvSpPr/>
          <p:nvPr/>
        </p:nvSpPr>
        <p:spPr>
          <a:xfrm>
            <a:off x="848995" y="1501775"/>
            <a:ext cx="9797415" cy="4154170"/>
          </a:xfrm>
          <a:prstGeom prst="rect">
            <a:avLst/>
          </a:prstGeom>
        </p:spPr>
        <p:txBody>
          <a:bodyPr wrap="square">
            <a:spAutoFit/>
          </a:bodyPr>
          <a:lstStyle/>
          <a:p>
            <a:pPr fontAlgn="auto">
              <a:lnSpc>
                <a:spcPct val="120000"/>
              </a:lnSpc>
            </a:pPr>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rPr>
              <a:t>）金陵</a:t>
            </a:r>
            <a:r>
              <a:rPr lang="zh-CN" altLang="en-US" sz="2000" dirty="0">
                <a:latin typeface="微软雅黑" panose="020B0503020204020204" pitchFamily="34" charset="-122"/>
                <a:ea typeface="微软雅黑" panose="020B0503020204020204" pitchFamily="34" charset="-122"/>
              </a:rPr>
              <a:t>：今南京，六朝古都（东吴、东晋、宋、齐、梁、陈）。</a:t>
            </a:r>
          </a:p>
          <a:p>
            <a:pPr fontAlgn="auto">
              <a:lnSpc>
                <a:spcPct val="120000"/>
              </a:lnSpc>
            </a:pPr>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2</a:t>
            </a:r>
            <a:r>
              <a:rPr lang="zh-CN" altLang="en-US" sz="2000" b="1" dirty="0">
                <a:latin typeface="微软雅黑" panose="020B0503020204020204" pitchFamily="34" charset="-122"/>
                <a:ea typeface="微软雅黑" panose="020B0503020204020204" pitchFamily="34" charset="-122"/>
              </a:rPr>
              <a:t>）汉江</a:t>
            </a:r>
            <a:r>
              <a:rPr lang="zh-CN" altLang="en-US" sz="2000" dirty="0">
                <a:latin typeface="微软雅黑" panose="020B0503020204020204" pitchFamily="34" charset="-122"/>
                <a:ea typeface="微软雅黑" panose="020B0503020204020204" pitchFamily="34" charset="-122"/>
              </a:rPr>
              <a:t>：汉江是长江最大的支流，在历史上占据重要地位，常与长江、淮河、黄河并列，合称</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江淮河汉</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a:t>
            </a:r>
          </a:p>
          <a:p>
            <a:pPr fontAlgn="auto">
              <a:lnSpc>
                <a:spcPct val="120000"/>
              </a:lnSpc>
            </a:pPr>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3</a:t>
            </a:r>
            <a:r>
              <a:rPr lang="zh-CN" altLang="en-US" sz="2000" b="1" dirty="0">
                <a:latin typeface="微软雅黑" panose="020B0503020204020204" pitchFamily="34" charset="-122"/>
                <a:ea typeface="微软雅黑" panose="020B0503020204020204" pitchFamily="34" charset="-122"/>
              </a:rPr>
              <a:t>）回</a:t>
            </a:r>
            <a:r>
              <a:rPr lang="zh-CN" altLang="en-US" sz="2000" dirty="0">
                <a:latin typeface="微软雅黑" panose="020B0503020204020204" pitchFamily="34" charset="-122"/>
                <a:ea typeface="微软雅黑" panose="020B0503020204020204" pitchFamily="34" charset="-122"/>
              </a:rPr>
              <a:t>： 还，走向原来的地方；掉转；曲折，环绕，旋转</a:t>
            </a:r>
          </a:p>
          <a:p>
            <a:pPr fontAlgn="auto">
              <a:lnSpc>
                <a:spcPct val="120000"/>
              </a:lnSpc>
            </a:pPr>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4</a:t>
            </a:r>
            <a:r>
              <a:rPr lang="zh-CN" altLang="en-US" sz="2000" b="1" dirty="0">
                <a:latin typeface="微软雅黑" panose="020B0503020204020204" pitchFamily="34" charset="-122"/>
                <a:ea typeface="微软雅黑" panose="020B0503020204020204" pitchFamily="34" charset="-122"/>
              </a:rPr>
              <a:t>）中国</a:t>
            </a:r>
            <a:r>
              <a:rPr lang="zh-CN" altLang="en-US" sz="2000" dirty="0">
                <a:latin typeface="微软雅黑" panose="020B0503020204020204" pitchFamily="34" charset="-122"/>
                <a:ea typeface="微软雅黑" panose="020B0503020204020204" pitchFamily="34" charset="-122"/>
              </a:rPr>
              <a:t>：中原地区。</a:t>
            </a:r>
          </a:p>
          <a:p>
            <a:pPr fontAlgn="auto">
              <a:lnSpc>
                <a:spcPct val="120000"/>
              </a:lnSpc>
            </a:pPr>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5</a:t>
            </a:r>
            <a:r>
              <a:rPr lang="zh-CN" altLang="en-US" sz="2000" b="1" dirty="0">
                <a:latin typeface="微软雅黑" panose="020B0503020204020204" pitchFamily="34" charset="-122"/>
                <a:ea typeface="微软雅黑" panose="020B0503020204020204" pitchFamily="34" charset="-122"/>
              </a:rPr>
              <a:t>）区宇</a:t>
            </a:r>
            <a:r>
              <a:rPr lang="zh-CN" altLang="en-US" sz="2000" dirty="0">
                <a:latin typeface="微软雅黑" panose="020B0503020204020204" pitchFamily="34" charset="-122"/>
                <a:ea typeface="微软雅黑" panose="020B0503020204020204" pitchFamily="34" charset="-122"/>
              </a:rPr>
              <a:t>：境域；天下。</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左传</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昭公三年</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 区域；地区。</a:t>
            </a:r>
          </a:p>
          <a:p>
            <a:pPr fontAlgn="auto">
              <a:lnSpc>
                <a:spcPct val="120000"/>
              </a:lnSpc>
            </a:pPr>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6</a:t>
            </a:r>
            <a:r>
              <a:rPr lang="zh-CN" altLang="en-US" sz="2000" b="1" dirty="0">
                <a:latin typeface="微软雅黑" panose="020B0503020204020204" pitchFamily="34" charset="-122"/>
                <a:ea typeface="微软雅黑" panose="020B0503020204020204" pitchFamily="34" charset="-122"/>
              </a:rPr>
              <a:t>）垂拱</a:t>
            </a:r>
            <a:r>
              <a:rPr lang="zh-CN" altLang="en-US" sz="2000" dirty="0">
                <a:latin typeface="微软雅黑" panose="020B0503020204020204" pitchFamily="34" charset="-122"/>
                <a:ea typeface="微软雅黑" panose="020B0503020204020204" pitchFamily="34" charset="-122"/>
              </a:rPr>
              <a:t>：垂衣拱手，无为而治，指天下太平的景象。</a:t>
            </a:r>
            <a:endParaRPr lang="en-US" altLang="zh-CN" sz="2000" dirty="0">
              <a:latin typeface="微软雅黑" panose="020B0503020204020204" pitchFamily="34" charset="-122"/>
              <a:ea typeface="微软雅黑" panose="020B0503020204020204" pitchFamily="34" charset="-122"/>
            </a:endParaRPr>
          </a:p>
          <a:p>
            <a:pPr fontAlgn="auto">
              <a:lnSpc>
                <a:spcPct val="120000"/>
              </a:lnSpc>
            </a:pPr>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7</a:t>
            </a:r>
            <a:r>
              <a:rPr lang="zh-CN" altLang="en-US" sz="2000" b="1" dirty="0">
                <a:latin typeface="微软雅黑" panose="020B0503020204020204" pitchFamily="34" charset="-122"/>
                <a:ea typeface="微软雅黑" panose="020B0503020204020204" pitchFamily="34" charset="-122"/>
              </a:rPr>
              <a:t>）众流安</a:t>
            </a:r>
            <a:r>
              <a:rPr lang="zh-CN" altLang="en-US" sz="2000" dirty="0">
                <a:latin typeface="微软雅黑" panose="020B0503020204020204" pitchFamily="34" charset="-122"/>
                <a:ea typeface="微软雅黑" panose="020B0503020204020204" pitchFamily="34" charset="-122"/>
              </a:rPr>
              <a:t>：各条江河均平安，借指国泰民安、政治稳定。</a:t>
            </a:r>
          </a:p>
          <a:p>
            <a:pPr fontAlgn="auto">
              <a:lnSpc>
                <a:spcPct val="120000"/>
              </a:lnSpc>
            </a:pPr>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8</a:t>
            </a:r>
            <a:r>
              <a:rPr lang="zh-CN" altLang="en-US" sz="2000" b="1" dirty="0">
                <a:latin typeface="微软雅黑" panose="020B0503020204020204" pitchFamily="34" charset="-122"/>
                <a:ea typeface="微软雅黑" panose="020B0503020204020204" pitchFamily="34" charset="-122"/>
              </a:rPr>
              <a:t>）沧浪</a:t>
            </a:r>
            <a:r>
              <a:rPr lang="zh-CN" altLang="en-US" sz="2000" dirty="0">
                <a:latin typeface="微软雅黑" panose="020B0503020204020204" pitchFamily="34" charset="-122"/>
                <a:ea typeface="微软雅黑" panose="020B0503020204020204" pitchFamily="34" charset="-122"/>
              </a:rPr>
              <a:t>：据</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孟子</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，有隐者唱</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沧浪歌</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以表明隐居之志，后人用沧浪指代隐居垂钓之地。这句是说江流平静，天下安宁，用不着有所作为，暗中抒发壮志未酬的遗憾。</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42992" y="2646282"/>
            <a:ext cx="6609299" cy="553085"/>
          </a:xfrm>
          <a:prstGeom prst="rect">
            <a:avLst/>
          </a:prstGeom>
        </p:spPr>
        <p:txBody>
          <a:bodyPr wrap="square">
            <a:spAutoFit/>
          </a:bodyPr>
          <a:lstStyle/>
          <a:p>
            <a:pPr algn="just" eaLnBrk="0" fontAlgn="base" hangingPunct="0">
              <a:lnSpc>
                <a:spcPct val="150000"/>
              </a:lnSpc>
              <a:spcBef>
                <a:spcPct val="0"/>
              </a:spcBef>
              <a:spcAft>
                <a:spcPct val="0"/>
              </a:spcAft>
              <a:buSzPct val="100000"/>
              <a:defRPr/>
            </a:pPr>
            <a:endParaRPr lang="zh-CN" altLang="en-US" sz="20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矩形 4"/>
          <p:cNvSpPr/>
          <p:nvPr/>
        </p:nvSpPr>
        <p:spPr>
          <a:xfrm>
            <a:off x="1552357" y="2175367"/>
            <a:ext cx="7289621" cy="368300"/>
          </a:xfrm>
          <a:prstGeom prst="rect">
            <a:avLst/>
          </a:prstGeom>
        </p:spPr>
        <p:txBody>
          <a:bodyPr wrap="square">
            <a:spAutoFit/>
          </a:bodyPr>
          <a:lstStyle/>
          <a:p>
            <a:pPr>
              <a:spcBef>
                <a:spcPct val="20000"/>
              </a:spcBef>
            </a:pPr>
            <a:r>
              <a:rPr lang="zh-CN" altLang="en-US" dirty="0">
                <a:solidFill>
                  <a:prstClr val="white"/>
                </a:solidFill>
                <a:latin typeface="微软雅黑" panose="020B0503020204020204" pitchFamily="34" charset="-122"/>
                <a:ea typeface="微软雅黑" panose="020B0503020204020204" pitchFamily="34" charset="-122"/>
              </a:rPr>
              <a:t> </a:t>
            </a:r>
            <a:endParaRPr lang="zh-CN" altLang="en-US" sz="2000" b="1" dirty="0">
              <a:solidFill>
                <a:prstClr val="white"/>
              </a:solidFill>
              <a:latin typeface="微软雅黑" panose="020B0503020204020204" pitchFamily="34" charset="-122"/>
              <a:ea typeface="微软雅黑" panose="020B0503020204020204" pitchFamily="34" charset="-122"/>
            </a:endParaRPr>
          </a:p>
        </p:txBody>
      </p:sp>
      <p:sp>
        <p:nvSpPr>
          <p:cNvPr id="4" name="矩形 3"/>
          <p:cNvSpPr/>
          <p:nvPr/>
        </p:nvSpPr>
        <p:spPr>
          <a:xfrm>
            <a:off x="927100" y="915670"/>
            <a:ext cx="6035040" cy="4799965"/>
          </a:xfrm>
          <a:prstGeom prst="rect">
            <a:avLst/>
          </a:prstGeom>
        </p:spPr>
        <p:txBody>
          <a:bodyPr wrap="square">
            <a:spAutoFit/>
          </a:bodyPr>
          <a:lstStyle/>
          <a:p>
            <a:pPr fontAlgn="auto">
              <a:lnSpc>
                <a:spcPct val="150000"/>
              </a:lnSpc>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）作者李白</a:t>
            </a:r>
            <a:endParaRPr lang="en-US" altLang="zh-CN" sz="2800" dirty="0">
              <a:latin typeface="微软雅黑" panose="020B0503020204020204" pitchFamily="34" charset="-122"/>
              <a:ea typeface="微软雅黑" panose="020B0503020204020204" pitchFamily="34" charset="-122"/>
            </a:endParaRPr>
          </a:p>
          <a:p>
            <a:pPr fontAlgn="auto">
              <a:lnSpc>
                <a:spcPct val="150000"/>
              </a:lnSpc>
            </a:pPr>
            <a:r>
              <a:rPr lang="zh-CN" altLang="en-US" sz="24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李白（</a:t>
            </a:r>
            <a:r>
              <a:rPr lang="en-US" altLang="zh-CN" sz="2000" dirty="0">
                <a:latin typeface="微软雅黑" panose="020B0503020204020204" pitchFamily="34" charset="-122"/>
                <a:ea typeface="微软雅黑" panose="020B0503020204020204" pitchFamily="34" charset="-122"/>
              </a:rPr>
              <a:t>701-762</a:t>
            </a:r>
            <a:r>
              <a:rPr lang="zh-CN" altLang="en-US" sz="2000" dirty="0">
                <a:latin typeface="微软雅黑" panose="020B0503020204020204" pitchFamily="34" charset="-122"/>
                <a:ea typeface="微软雅黑" panose="020B0503020204020204" pitchFamily="34" charset="-122"/>
              </a:rPr>
              <a:t>），字太白，号青莲居士。是屈原之后最具个性特色、最伟大的浪漫主义诗人。有“诗仙”之美誉，与杜甫并称“李杜”。其诗以抒情为主，表现出蔑视权贵的傲岸精神，对人民疾苦表示同情，又善于描绘自然景色，表达对祖国山河的热爱。诗风雄奇豪放，想象丰富，语言流转自然，音律和谐多变，善于从民间文艺和神话传说中吸取营养和素材，构成其特有的瑰玮绚烂的色彩，达到盛唐诗歌艺术的巅峰。有</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李太白集</a:t>
            </a:r>
            <a:r>
              <a:rPr lang="en-US" altLang="zh-CN" sz="2000" dirty="0">
                <a:latin typeface="微软雅黑" panose="020B0503020204020204" pitchFamily="34" charset="-122"/>
                <a:ea typeface="微软雅黑" panose="020B0503020204020204" pitchFamily="34" charset="-122"/>
              </a:rPr>
              <a:t>》30</a:t>
            </a:r>
            <a:r>
              <a:rPr lang="zh-CN" altLang="en-US" sz="2000" dirty="0">
                <a:latin typeface="微软雅黑" panose="020B0503020204020204" pitchFamily="34" charset="-122"/>
                <a:ea typeface="微软雅黑" panose="020B0503020204020204" pitchFamily="34" charset="-122"/>
              </a:rPr>
              <a:t>卷。</a:t>
            </a:r>
          </a:p>
        </p:txBody>
      </p:sp>
      <p:pic>
        <p:nvPicPr>
          <p:cNvPr id="2" name="图片 1"/>
          <p:cNvPicPr>
            <a:picLocks noChangeAspect="1"/>
          </p:cNvPicPr>
          <p:nvPr/>
        </p:nvPicPr>
        <p:blipFill>
          <a:blip r:embed="rId2"/>
          <a:stretch>
            <a:fillRect/>
          </a:stretch>
        </p:blipFill>
        <p:spPr>
          <a:xfrm>
            <a:off x="7610475" y="1826260"/>
            <a:ext cx="2902585" cy="324612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904792" y="2646282"/>
            <a:ext cx="6609299" cy="553085"/>
          </a:xfrm>
          <a:prstGeom prst="rect">
            <a:avLst/>
          </a:prstGeom>
        </p:spPr>
        <p:txBody>
          <a:bodyPr wrap="square">
            <a:spAutoFit/>
          </a:bodyPr>
          <a:lstStyle/>
          <a:p>
            <a:pPr algn="just" eaLnBrk="0" fontAlgn="base" hangingPunct="0">
              <a:lnSpc>
                <a:spcPct val="150000"/>
              </a:lnSpc>
              <a:spcBef>
                <a:spcPct val="0"/>
              </a:spcBef>
              <a:spcAft>
                <a:spcPct val="0"/>
              </a:spcAft>
              <a:buSzPct val="100000"/>
              <a:defRPr/>
            </a:pPr>
            <a:endParaRPr lang="zh-CN" altLang="en-US" sz="20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p:cNvSpPr/>
          <p:nvPr/>
        </p:nvSpPr>
        <p:spPr>
          <a:xfrm>
            <a:off x="874951" y="846479"/>
            <a:ext cx="7401387" cy="460375"/>
          </a:xfrm>
          <a:prstGeom prst="rect">
            <a:avLst/>
          </a:prstGeom>
        </p:spPr>
        <p:txBody>
          <a:bodyPr wrap="square">
            <a:spAutoFit/>
          </a:bodyPr>
          <a:lstStyle/>
          <a:p>
            <a:r>
              <a:rPr lang="en-US" altLang="zh-CN" sz="2400" dirty="0" smtClean="0">
                <a:latin typeface="微软雅黑" panose="020B0503020204020204" pitchFamily="34" charset="-122"/>
                <a:ea typeface="微软雅黑" panose="020B0503020204020204" pitchFamily="34" charset="-122"/>
              </a:rPr>
              <a:t>2.</a:t>
            </a:r>
            <a:r>
              <a:rPr lang="zh-CN" altLang="en-US" sz="2400" dirty="0" smtClean="0">
                <a:latin typeface="微软雅黑" panose="020B0503020204020204" pitchFamily="34" charset="-122"/>
                <a:ea typeface="微软雅黑" panose="020B0503020204020204" pitchFamily="34" charset="-122"/>
              </a:rPr>
              <a:t>精读文本把握诗意</a:t>
            </a:r>
            <a:endParaRPr lang="zh-CN" altLang="en-US" sz="2400" dirty="0">
              <a:latin typeface="微软雅黑" panose="020B0503020204020204" pitchFamily="34" charset="-122"/>
              <a:ea typeface="微软雅黑" panose="020B0503020204020204" pitchFamily="34" charset="-122"/>
            </a:endParaRPr>
          </a:p>
        </p:txBody>
      </p:sp>
      <p:sp>
        <p:nvSpPr>
          <p:cNvPr id="3" name="矩形 2"/>
          <p:cNvSpPr/>
          <p:nvPr/>
        </p:nvSpPr>
        <p:spPr>
          <a:xfrm>
            <a:off x="923925" y="1306830"/>
            <a:ext cx="9050020" cy="460375"/>
          </a:xfrm>
          <a:prstGeom prst="rect">
            <a:avLst/>
          </a:prstGeom>
        </p:spPr>
        <p:txBody>
          <a:bodyPr wrap="square">
            <a:spAutoFit/>
          </a:bodyPr>
          <a:lstStyle/>
          <a:p>
            <a:r>
              <a:rPr lang="zh-CN" altLang="en-US" sz="2400" b="1" dirty="0" smtClean="0">
                <a:latin typeface="微软雅黑" panose="020B0503020204020204" pitchFamily="34" charset="-122"/>
                <a:ea typeface="微软雅黑" panose="020B0503020204020204" pitchFamily="34" charset="-122"/>
              </a:rPr>
              <a:t>（</a:t>
            </a:r>
            <a:r>
              <a:rPr lang="en-US" altLang="zh-CN" sz="2400" b="1" dirty="0" smtClean="0">
                <a:latin typeface="微软雅黑" panose="020B0503020204020204" pitchFamily="34" charset="-122"/>
                <a:ea typeface="微软雅黑" panose="020B0503020204020204" pitchFamily="34" charset="-122"/>
              </a:rPr>
              <a:t>1</a:t>
            </a:r>
            <a:r>
              <a:rPr lang="zh-CN" altLang="en-US" sz="2400" b="1" dirty="0" smtClean="0">
                <a:latin typeface="微软雅黑" panose="020B0503020204020204" pitchFamily="34" charset="-122"/>
                <a:ea typeface="微软雅黑" panose="020B0503020204020204" pitchFamily="34" charset="-122"/>
              </a:rPr>
              <a:t>）读</a:t>
            </a:r>
            <a:r>
              <a:rPr lang="zh-CN" altLang="en-US" sz="2400" b="1" dirty="0">
                <a:latin typeface="微软雅黑" panose="020B0503020204020204" pitchFamily="34" charset="-122"/>
                <a:ea typeface="微软雅黑" panose="020B0503020204020204" pitchFamily="34" charset="-122"/>
              </a:rPr>
              <a:t>全读</a:t>
            </a:r>
            <a:r>
              <a:rPr lang="zh-CN" altLang="en-US" sz="2400" b="1" dirty="0" smtClean="0">
                <a:latin typeface="微软雅黑" panose="020B0503020204020204" pitchFamily="34" charset="-122"/>
                <a:ea typeface="微软雅黑" panose="020B0503020204020204" pitchFamily="34" charset="-122"/>
              </a:rPr>
              <a:t>准，翻译大意</a:t>
            </a:r>
            <a:r>
              <a:rPr lang="zh-CN" altLang="en-US" sz="1400" dirty="0" smtClean="0">
                <a:latin typeface="微软雅黑" panose="020B0503020204020204" pitchFamily="34" charset="-122"/>
                <a:ea typeface="微软雅黑" panose="020B0503020204020204" pitchFamily="34" charset="-122"/>
                <a:sym typeface="Wingdings" panose="05000000000000000000" pitchFamily="2" charset="2"/>
              </a:rPr>
              <a:t>（</a:t>
            </a:r>
            <a:r>
              <a:rPr lang="zh-CN" altLang="en-US" sz="1600" dirty="0">
                <a:latin typeface="微软雅黑" panose="020B0503020204020204" pitchFamily="34" charset="-122"/>
                <a:ea typeface="微软雅黑" panose="020B0503020204020204" pitchFamily="34" charset="-122"/>
                <a:sym typeface="Wingdings" panose="05000000000000000000" pitchFamily="2" charset="2"/>
              </a:rPr>
              <a:t>五</a:t>
            </a:r>
            <a:r>
              <a:rPr lang="zh-CN" altLang="en-US" sz="1600" dirty="0">
                <a:latin typeface="微软雅黑" panose="020B0503020204020204" pitchFamily="34" charset="-122"/>
                <a:ea typeface="微软雅黑" panose="020B0503020204020204" pitchFamily="34" charset="-122"/>
              </a:rPr>
              <a:t>读：读题目、读作者、读内容、读注释、读命题。</a:t>
            </a:r>
            <a:r>
              <a:rPr lang="zh-CN" altLang="en-US" sz="1600" dirty="0">
                <a:latin typeface="微软雅黑" panose="020B0503020204020204" pitchFamily="34" charset="-122"/>
                <a:ea typeface="微软雅黑" panose="020B0503020204020204" pitchFamily="34" charset="-122"/>
                <a:sym typeface="Wingdings" panose="05000000000000000000" pitchFamily="2" charset="2"/>
              </a:rPr>
              <a:t>）</a:t>
            </a:r>
            <a:endParaRPr lang="zh-CN" altLang="en-US" sz="1600" b="1" dirty="0">
              <a:latin typeface="微软雅黑" panose="020B0503020204020204" pitchFamily="34" charset="-122"/>
              <a:ea typeface="微软雅黑" panose="020B0503020204020204" pitchFamily="34" charset="-122"/>
              <a:sym typeface="Wingdings" panose="05000000000000000000" pitchFamily="2" charset="2"/>
            </a:endParaRPr>
          </a:p>
        </p:txBody>
      </p:sp>
      <p:sp>
        <p:nvSpPr>
          <p:cNvPr id="11" name="内容占位符 2"/>
          <p:cNvSpPr>
            <a:spLocks noGrp="1"/>
          </p:cNvSpPr>
          <p:nvPr>
            <p:ph idx="1"/>
          </p:nvPr>
        </p:nvSpPr>
        <p:spPr>
          <a:xfrm>
            <a:off x="1417955" y="1985645"/>
            <a:ext cx="3106420" cy="3633470"/>
          </a:xfrm>
        </p:spPr>
        <p:txBody>
          <a:bodyPr>
            <a:noAutofit/>
          </a:bodyPr>
          <a:lstStyle/>
          <a:p>
            <a:pPr marL="0" indent="0" algn="ctr">
              <a:lnSpc>
                <a:spcPct val="150000"/>
              </a:lnSpc>
              <a:buNone/>
            </a:pPr>
            <a:r>
              <a:rPr lang="zh-CN" altLang="en-US" sz="2000" b="1" dirty="0" smtClean="0">
                <a:latin typeface="微软雅黑" panose="020B0503020204020204" pitchFamily="34" charset="-122"/>
                <a:ea typeface="微软雅黑" panose="020B0503020204020204" pitchFamily="34" charset="-122"/>
              </a:rPr>
              <a:t>金陵望汉江     </a:t>
            </a:r>
          </a:p>
          <a:p>
            <a:pPr marL="0" indent="0" algn="ctr">
              <a:lnSpc>
                <a:spcPct val="150000"/>
              </a:lnSpc>
              <a:buNone/>
            </a:pPr>
            <a:r>
              <a:rPr lang="zh-CN" altLang="en-US" sz="1800" dirty="0" smtClean="0">
                <a:latin typeface="微软雅黑" panose="020B0503020204020204" pitchFamily="34" charset="-122"/>
                <a:ea typeface="微软雅黑" panose="020B0503020204020204" pitchFamily="34" charset="-122"/>
              </a:rPr>
              <a:t>李白</a:t>
            </a:r>
            <a:endParaRPr lang="zh-CN" altLang="en-US" sz="1600" dirty="0" smtClean="0">
              <a:latin typeface="微软雅黑" panose="020B0503020204020204" pitchFamily="34" charset="-122"/>
              <a:ea typeface="微软雅黑" panose="020B0503020204020204" pitchFamily="34" charset="-122"/>
            </a:endParaRPr>
          </a:p>
          <a:p>
            <a:pPr marL="0" indent="0" algn="ctr">
              <a:lnSpc>
                <a:spcPct val="150000"/>
              </a:lnSpc>
              <a:buNone/>
            </a:pPr>
            <a:r>
              <a:rPr lang="zh-CN" altLang="en-US" sz="2000" b="1" dirty="0" smtClean="0">
                <a:latin typeface="楷体" panose="02010609060101010101" charset="-122"/>
                <a:ea typeface="楷体" panose="02010609060101010101" charset="-122"/>
              </a:rPr>
              <a:t>汉江回万里，派作九龙盘。</a:t>
            </a:r>
          </a:p>
          <a:p>
            <a:pPr marL="0" indent="0" algn="ctr">
              <a:lnSpc>
                <a:spcPct val="150000"/>
              </a:lnSpc>
              <a:buNone/>
            </a:pPr>
            <a:r>
              <a:rPr lang="zh-CN" altLang="en-US" sz="2000" b="1" dirty="0" smtClean="0">
                <a:latin typeface="楷体" panose="02010609060101010101" charset="-122"/>
                <a:ea typeface="楷体" panose="02010609060101010101" charset="-122"/>
              </a:rPr>
              <a:t>横溃豁中国，崔嵬飞迅湍。</a:t>
            </a:r>
          </a:p>
          <a:p>
            <a:pPr marL="0" indent="0" algn="ctr">
              <a:lnSpc>
                <a:spcPct val="150000"/>
              </a:lnSpc>
              <a:buNone/>
            </a:pPr>
            <a:r>
              <a:rPr lang="zh-CN" altLang="en-US" sz="2000" b="1" dirty="0" smtClean="0">
                <a:latin typeface="楷体" panose="02010609060101010101" charset="-122"/>
                <a:ea typeface="楷体" panose="02010609060101010101" charset="-122"/>
              </a:rPr>
              <a:t>六帝沦亡后，三吴不足观。</a:t>
            </a:r>
          </a:p>
          <a:p>
            <a:pPr marL="0" indent="0" algn="ctr">
              <a:lnSpc>
                <a:spcPct val="150000"/>
              </a:lnSpc>
              <a:buNone/>
            </a:pPr>
            <a:r>
              <a:rPr lang="zh-CN" altLang="en-US" sz="2000" b="1" dirty="0" smtClean="0">
                <a:latin typeface="楷体" panose="02010609060101010101" charset="-122"/>
                <a:ea typeface="楷体" panose="02010609060101010101" charset="-122"/>
              </a:rPr>
              <a:t>我君混区宇，垂拱众流安。</a:t>
            </a:r>
          </a:p>
          <a:p>
            <a:pPr marL="0" indent="0" algn="ctr">
              <a:lnSpc>
                <a:spcPct val="150000"/>
              </a:lnSpc>
              <a:buNone/>
            </a:pPr>
            <a:r>
              <a:rPr lang="zh-CN" altLang="en-US" sz="2000" b="1" dirty="0" smtClean="0">
                <a:latin typeface="楷体" panose="02010609060101010101" charset="-122"/>
                <a:ea typeface="楷体" panose="02010609060101010101" charset="-122"/>
              </a:rPr>
              <a:t>今日任公子，沧浪罢钓竿。</a:t>
            </a:r>
            <a:endParaRPr lang="zh-CN" altLang="en-US" sz="1600" b="1" dirty="0" smtClean="0">
              <a:latin typeface="楷体" panose="02010609060101010101" charset="-122"/>
              <a:ea typeface="楷体" panose="02010609060101010101" charset="-122"/>
            </a:endParaRPr>
          </a:p>
          <a:p>
            <a:pPr marL="0" indent="0" algn="ctr">
              <a:lnSpc>
                <a:spcPct val="150000"/>
              </a:lnSpc>
              <a:buNone/>
            </a:pPr>
            <a:endParaRPr lang="zh-CN" altLang="en-US" sz="1600" b="1" dirty="0">
              <a:latin typeface="楷体" panose="02010609060101010101" charset="-122"/>
              <a:ea typeface="楷体" panose="02010609060101010101" charset="-122"/>
            </a:endParaRPr>
          </a:p>
        </p:txBody>
      </p:sp>
      <p:sp>
        <p:nvSpPr>
          <p:cNvPr id="12" name="矩形 11"/>
          <p:cNvSpPr/>
          <p:nvPr/>
        </p:nvSpPr>
        <p:spPr>
          <a:xfrm>
            <a:off x="5247640" y="2564765"/>
            <a:ext cx="5126355" cy="2861310"/>
          </a:xfrm>
          <a:prstGeom prst="rect">
            <a:avLst/>
          </a:prstGeom>
          <a:ln w="28575">
            <a:solidFill>
              <a:srgbClr val="00B050"/>
            </a:solidFill>
            <a:prstDash val="sysDash"/>
          </a:ln>
        </p:spPr>
        <p:txBody>
          <a:bodyPr wrap="square">
            <a:spAutoFit/>
          </a:bodyPr>
          <a:lstStyle/>
          <a:p>
            <a:pPr fontAlgn="auto">
              <a:lnSpc>
                <a:spcPct val="100000"/>
              </a:lnSpc>
            </a:pPr>
            <a:r>
              <a:rPr lang="zh-CN" altLang="en-US" sz="1600" b="1" dirty="0">
                <a:latin typeface="微软雅黑" panose="020B0503020204020204" pitchFamily="34" charset="-122"/>
                <a:ea typeface="微软雅黑" panose="020B0503020204020204" pitchFamily="34" charset="-122"/>
              </a:rPr>
              <a:t>  </a:t>
            </a:r>
            <a:r>
              <a:rPr lang="zh-CN" altLang="en-US" b="1" dirty="0">
                <a:latin typeface="微软雅黑" panose="020B0503020204020204" pitchFamily="34" charset="-122"/>
                <a:ea typeface="微软雅黑" panose="020B0503020204020204" pitchFamily="34" charset="-122"/>
              </a:rPr>
              <a:t>     翻译字面大意</a:t>
            </a:r>
            <a:r>
              <a:rPr lang="zh-CN" altLang="en-US"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fontAlgn="auto">
              <a:lnSpc>
                <a:spcPct val="100000"/>
              </a:lnSpc>
            </a:pPr>
            <a:r>
              <a:rPr lang="zh-CN" altLang="en-US" dirty="0">
                <a:latin typeface="微软雅黑" panose="020B0503020204020204" pitchFamily="34" charset="-122"/>
                <a:ea typeface="微软雅黑" panose="020B0503020204020204" pitchFamily="34" charset="-122"/>
              </a:rPr>
              <a:t>       诗人李白立足金陵，远望长江，长江绵延曲折上万里，支流如同数条巨龙盘踞。</a:t>
            </a:r>
            <a:endParaRPr lang="en-US" altLang="zh-CN" dirty="0">
              <a:latin typeface="微软雅黑" panose="020B0503020204020204" pitchFamily="34" charset="-122"/>
              <a:ea typeface="微软雅黑" panose="020B0503020204020204" pitchFamily="34" charset="-122"/>
            </a:endParaRPr>
          </a:p>
          <a:p>
            <a:pPr fontAlgn="auto">
              <a:lnSpc>
                <a:spcPct val="100000"/>
              </a:lnSpc>
            </a:pPr>
            <a:r>
              <a:rPr lang="zh-CN" altLang="en-US" dirty="0">
                <a:latin typeface="微软雅黑" panose="020B0503020204020204" pitchFamily="34" charset="-122"/>
                <a:ea typeface="微软雅黑" panose="020B0503020204020204" pitchFamily="34" charset="-122"/>
              </a:rPr>
              <a:t>       江水溃豁泛滥中南地域，高耸山峰一样的波涛急落湍流飞般迅疾。</a:t>
            </a:r>
            <a:endParaRPr lang="en-US" altLang="zh-CN" dirty="0">
              <a:latin typeface="微软雅黑" panose="020B0503020204020204" pitchFamily="34" charset="-122"/>
              <a:ea typeface="微软雅黑" panose="020B0503020204020204" pitchFamily="34" charset="-122"/>
            </a:endParaRPr>
          </a:p>
          <a:p>
            <a:pPr fontAlgn="auto">
              <a:lnSpc>
                <a:spcPct val="100000"/>
              </a:lnSpc>
            </a:pPr>
            <a:r>
              <a:rPr lang="zh-CN" altLang="en-US" dirty="0">
                <a:latin typeface="微软雅黑" panose="020B0503020204020204" pitchFamily="34" charset="-122"/>
                <a:ea typeface="微软雅黑" panose="020B0503020204020204" pitchFamily="34" charset="-122"/>
              </a:rPr>
              <a:t>       六朝帝王衰败沦亡之后，三吴已非盛地不值得观赏。我朝圣明君主一统寰宇，垂拱而治众流得以安逸。</a:t>
            </a:r>
            <a:endParaRPr lang="en-US" altLang="zh-CN" dirty="0">
              <a:latin typeface="微软雅黑" panose="020B0503020204020204" pitchFamily="34" charset="-122"/>
              <a:ea typeface="微软雅黑" panose="020B0503020204020204" pitchFamily="34" charset="-122"/>
            </a:endParaRPr>
          </a:p>
          <a:p>
            <a:pPr fontAlgn="auto">
              <a:lnSpc>
                <a:spcPct val="100000"/>
              </a:lnSpc>
            </a:pPr>
            <a:r>
              <a:rPr lang="zh-CN" altLang="en-US" dirty="0">
                <a:latin typeface="微软雅黑" panose="020B0503020204020204" pitchFamily="34" charset="-122"/>
                <a:ea typeface="微软雅黑" panose="020B0503020204020204" pitchFamily="34" charset="-122"/>
              </a:rPr>
              <a:t>       传说的任公子若是到了今日，钓竿当停；因为江水平静已经无巨大的鱼。</a:t>
            </a: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nodePh="1">
                                  <p:stCondLst>
                                    <p:cond delay="0"/>
                                  </p:stCondLst>
                                  <p:endCondLst>
                                    <p:cond evt="begin" delay="0">
                                      <p:tn val="5"/>
                                    </p:cond>
                                  </p:end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1000"/>
                                        <p:tgtEl>
                                          <p:spTgt spid="11">
                                            <p:txEl>
                                              <p:pRg st="0" end="0"/>
                                            </p:txEl>
                                          </p:spTgt>
                                        </p:tgtEl>
                                      </p:cBhvr>
                                    </p:animEffect>
                                    <p:anim calcmode="lin" valueType="num">
                                      <p:cBhvr>
                                        <p:cTn id="13"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1">
                                            <p:txEl>
                                              <p:pRg st="1" end="1"/>
                                            </p:txEl>
                                          </p:spTgt>
                                        </p:tgtEl>
                                        <p:attrNameLst>
                                          <p:attrName>style.visibility</p:attrName>
                                        </p:attrNameLst>
                                      </p:cBhvr>
                                      <p:to>
                                        <p:strVal val="visible"/>
                                      </p:to>
                                    </p:set>
                                    <p:animEffect transition="in" filter="fade">
                                      <p:cBhvr>
                                        <p:cTn id="19" dur="1000"/>
                                        <p:tgtEl>
                                          <p:spTgt spid="11">
                                            <p:txEl>
                                              <p:pRg st="1" end="1"/>
                                            </p:txEl>
                                          </p:spTgt>
                                        </p:tgtEl>
                                      </p:cBhvr>
                                    </p:animEffect>
                                    <p:anim calcmode="lin" valueType="num">
                                      <p:cBhvr>
                                        <p:cTn id="20" dur="1000" fill="hold"/>
                                        <p:tgtEl>
                                          <p:spTgt spid="11">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1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1">
                                            <p:txEl>
                                              <p:pRg st="2" end="2"/>
                                            </p:txEl>
                                          </p:spTgt>
                                        </p:tgtEl>
                                        <p:attrNameLst>
                                          <p:attrName>style.visibility</p:attrName>
                                        </p:attrNameLst>
                                      </p:cBhvr>
                                      <p:to>
                                        <p:strVal val="visible"/>
                                      </p:to>
                                    </p:set>
                                    <p:animEffect transition="in" filter="fade">
                                      <p:cBhvr>
                                        <p:cTn id="26" dur="1000"/>
                                        <p:tgtEl>
                                          <p:spTgt spid="11">
                                            <p:txEl>
                                              <p:pRg st="2" end="2"/>
                                            </p:txEl>
                                          </p:spTgt>
                                        </p:tgtEl>
                                      </p:cBhvr>
                                    </p:animEffect>
                                    <p:anim calcmode="lin" valueType="num">
                                      <p:cBhvr>
                                        <p:cTn id="27" dur="1000" fill="hold"/>
                                        <p:tgtEl>
                                          <p:spTgt spid="11">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1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1">
                                            <p:txEl>
                                              <p:pRg st="3" end="3"/>
                                            </p:txEl>
                                          </p:spTgt>
                                        </p:tgtEl>
                                        <p:attrNameLst>
                                          <p:attrName>style.visibility</p:attrName>
                                        </p:attrNameLst>
                                      </p:cBhvr>
                                      <p:to>
                                        <p:strVal val="visible"/>
                                      </p:to>
                                    </p:set>
                                    <p:animEffect transition="in" filter="fade">
                                      <p:cBhvr>
                                        <p:cTn id="33" dur="1000"/>
                                        <p:tgtEl>
                                          <p:spTgt spid="11">
                                            <p:txEl>
                                              <p:pRg st="3" end="3"/>
                                            </p:txEl>
                                          </p:spTgt>
                                        </p:tgtEl>
                                      </p:cBhvr>
                                    </p:animEffect>
                                    <p:anim calcmode="lin" valueType="num">
                                      <p:cBhvr>
                                        <p:cTn id="34" dur="1000" fill="hold"/>
                                        <p:tgtEl>
                                          <p:spTgt spid="11">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1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1">
                                            <p:txEl>
                                              <p:pRg st="4" end="4"/>
                                            </p:txEl>
                                          </p:spTgt>
                                        </p:tgtEl>
                                        <p:attrNameLst>
                                          <p:attrName>style.visibility</p:attrName>
                                        </p:attrNameLst>
                                      </p:cBhvr>
                                      <p:to>
                                        <p:strVal val="visible"/>
                                      </p:to>
                                    </p:set>
                                    <p:animEffect transition="in" filter="fade">
                                      <p:cBhvr>
                                        <p:cTn id="40" dur="1000"/>
                                        <p:tgtEl>
                                          <p:spTgt spid="11">
                                            <p:txEl>
                                              <p:pRg st="4" end="4"/>
                                            </p:txEl>
                                          </p:spTgt>
                                        </p:tgtEl>
                                      </p:cBhvr>
                                    </p:animEffect>
                                    <p:anim calcmode="lin" valueType="num">
                                      <p:cBhvr>
                                        <p:cTn id="41" dur="1000" fill="hold"/>
                                        <p:tgtEl>
                                          <p:spTgt spid="11">
                                            <p:txEl>
                                              <p:pRg st="4" end="4"/>
                                            </p:txEl>
                                          </p:spTgt>
                                        </p:tgtEl>
                                        <p:attrNameLst>
                                          <p:attrName>ppt_x</p:attrName>
                                        </p:attrNameLst>
                                      </p:cBhvr>
                                      <p:tavLst>
                                        <p:tav tm="0">
                                          <p:val>
                                            <p:strVal val="#ppt_x"/>
                                          </p:val>
                                        </p:tav>
                                        <p:tav tm="100000">
                                          <p:val>
                                            <p:strVal val="#ppt_x"/>
                                          </p:val>
                                        </p:tav>
                                      </p:tavLst>
                                    </p:anim>
                                    <p:anim calcmode="lin" valueType="num">
                                      <p:cBhvr>
                                        <p:cTn id="42" dur="1000" fill="hold"/>
                                        <p:tgtEl>
                                          <p:spTgt spid="1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11">
                                            <p:txEl>
                                              <p:pRg st="5" end="5"/>
                                            </p:txEl>
                                          </p:spTgt>
                                        </p:tgtEl>
                                        <p:attrNameLst>
                                          <p:attrName>style.visibility</p:attrName>
                                        </p:attrNameLst>
                                      </p:cBhvr>
                                      <p:to>
                                        <p:strVal val="visible"/>
                                      </p:to>
                                    </p:set>
                                    <p:animEffect transition="in" filter="fade">
                                      <p:cBhvr>
                                        <p:cTn id="47" dur="1000"/>
                                        <p:tgtEl>
                                          <p:spTgt spid="11">
                                            <p:txEl>
                                              <p:pRg st="5" end="5"/>
                                            </p:txEl>
                                          </p:spTgt>
                                        </p:tgtEl>
                                      </p:cBhvr>
                                    </p:animEffect>
                                    <p:anim calcmode="lin" valueType="num">
                                      <p:cBhvr>
                                        <p:cTn id="48" dur="1000" fill="hold"/>
                                        <p:tgtEl>
                                          <p:spTgt spid="11">
                                            <p:txEl>
                                              <p:pRg st="5" end="5"/>
                                            </p:txEl>
                                          </p:spTgt>
                                        </p:tgtEl>
                                        <p:attrNameLst>
                                          <p:attrName>ppt_x</p:attrName>
                                        </p:attrNameLst>
                                      </p:cBhvr>
                                      <p:tavLst>
                                        <p:tav tm="0">
                                          <p:val>
                                            <p:strVal val="#ppt_x"/>
                                          </p:val>
                                        </p:tav>
                                        <p:tav tm="100000">
                                          <p:val>
                                            <p:strVal val="#ppt_x"/>
                                          </p:val>
                                        </p:tav>
                                      </p:tavLst>
                                    </p:anim>
                                    <p:anim calcmode="lin" valueType="num">
                                      <p:cBhvr>
                                        <p:cTn id="49" dur="1000" fill="hold"/>
                                        <p:tgtEl>
                                          <p:spTgt spid="1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11">
                                            <p:txEl>
                                              <p:pRg st="6" end="6"/>
                                            </p:txEl>
                                          </p:spTgt>
                                        </p:tgtEl>
                                        <p:attrNameLst>
                                          <p:attrName>style.visibility</p:attrName>
                                        </p:attrNameLst>
                                      </p:cBhvr>
                                      <p:to>
                                        <p:strVal val="visible"/>
                                      </p:to>
                                    </p:set>
                                    <p:animEffect transition="in" filter="fade">
                                      <p:cBhvr>
                                        <p:cTn id="54" dur="1000"/>
                                        <p:tgtEl>
                                          <p:spTgt spid="11">
                                            <p:txEl>
                                              <p:pRg st="6" end="6"/>
                                            </p:txEl>
                                          </p:spTgt>
                                        </p:tgtEl>
                                      </p:cBhvr>
                                    </p:animEffect>
                                    <p:anim calcmode="lin" valueType="num">
                                      <p:cBhvr>
                                        <p:cTn id="55" dur="1000" fill="hold"/>
                                        <p:tgtEl>
                                          <p:spTgt spid="11">
                                            <p:txEl>
                                              <p:pRg st="6" end="6"/>
                                            </p:txEl>
                                          </p:spTgt>
                                        </p:tgtEl>
                                        <p:attrNameLst>
                                          <p:attrName>ppt_x</p:attrName>
                                        </p:attrNameLst>
                                      </p:cBhvr>
                                      <p:tavLst>
                                        <p:tav tm="0">
                                          <p:val>
                                            <p:strVal val="#ppt_x"/>
                                          </p:val>
                                        </p:tav>
                                        <p:tav tm="100000">
                                          <p:val>
                                            <p:strVal val="#ppt_x"/>
                                          </p:val>
                                        </p:tav>
                                      </p:tavLst>
                                    </p:anim>
                                    <p:anim calcmode="lin" valueType="num">
                                      <p:cBhvr>
                                        <p:cTn id="56" dur="1000" fill="hold"/>
                                        <p:tgtEl>
                                          <p:spTgt spid="1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build="p"/>
      <p:bldP spid="1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83175" y="1879397"/>
            <a:ext cx="9183123" cy="440055"/>
          </a:xfrm>
          <a:prstGeom prst="rect">
            <a:avLst/>
          </a:prstGeom>
        </p:spPr>
        <p:txBody>
          <a:bodyPr wrap="square">
            <a:spAutoFit/>
          </a:bodyPr>
          <a:lstStyle/>
          <a:p>
            <a:pPr>
              <a:spcBef>
                <a:spcPct val="20000"/>
              </a:spcBef>
            </a:pPr>
            <a:r>
              <a:rPr lang="zh-CN" altLang="en-US" sz="2270" dirty="0">
                <a:latin typeface="微软雅黑" panose="020B0503020204020204" pitchFamily="34" charset="-122"/>
                <a:ea typeface="微软雅黑" panose="020B0503020204020204" pitchFamily="34" charset="-122"/>
              </a:rPr>
              <a:t> </a:t>
            </a:r>
            <a:endParaRPr lang="zh-CN" altLang="en-US" sz="2520" b="1" dirty="0">
              <a:latin typeface="微软雅黑" panose="020B0503020204020204" pitchFamily="34" charset="-122"/>
              <a:ea typeface="微软雅黑" panose="020B0503020204020204" pitchFamily="34" charset="-122"/>
            </a:endParaRPr>
          </a:p>
        </p:txBody>
      </p:sp>
      <p:sp>
        <p:nvSpPr>
          <p:cNvPr id="3" name="矩形 2"/>
          <p:cNvSpPr/>
          <p:nvPr/>
        </p:nvSpPr>
        <p:spPr>
          <a:xfrm>
            <a:off x="892418" y="884796"/>
            <a:ext cx="7543039" cy="460375"/>
          </a:xfrm>
          <a:prstGeom prst="rect">
            <a:avLst/>
          </a:prstGeom>
        </p:spPr>
        <p:txBody>
          <a:bodyPr wrap="square">
            <a:spAutoFit/>
          </a:bodyPr>
          <a:lstStyle/>
          <a:p>
            <a:pPr algn="l"/>
            <a:r>
              <a:rPr lang="zh-CN" altLang="en-US" sz="2400" b="1" dirty="0">
                <a:latin typeface="微软雅黑" panose="020B0503020204020204" pitchFamily="34" charset="-122"/>
                <a:ea typeface="微软雅黑" panose="020B0503020204020204" pitchFamily="34" charset="-122"/>
              </a:rPr>
              <a:t>（</a:t>
            </a:r>
            <a:r>
              <a:rPr lang="en-US" altLang="zh-CN" sz="2400" b="1" dirty="0">
                <a:latin typeface="微软雅黑" panose="020B0503020204020204" pitchFamily="34" charset="-122"/>
                <a:ea typeface="微软雅黑" panose="020B0503020204020204" pitchFamily="34" charset="-122"/>
              </a:rPr>
              <a:t>2</a:t>
            </a:r>
            <a:r>
              <a:rPr lang="zh-CN" altLang="en-US" sz="2400" b="1" dirty="0">
                <a:latin typeface="微软雅黑" panose="020B0503020204020204" pitchFamily="34" charset="-122"/>
                <a:ea typeface="微软雅黑" panose="020B0503020204020204" pitchFamily="34" charset="-122"/>
              </a:rPr>
              <a:t>）嚼字析词，品味形象之美</a:t>
            </a:r>
          </a:p>
        </p:txBody>
      </p:sp>
      <p:sp>
        <p:nvSpPr>
          <p:cNvPr id="11" name="内容占位符 2"/>
          <p:cNvSpPr>
            <a:spLocks noGrp="1"/>
          </p:cNvSpPr>
          <p:nvPr>
            <p:ph idx="1"/>
          </p:nvPr>
        </p:nvSpPr>
        <p:spPr>
          <a:xfrm>
            <a:off x="740331" y="1789207"/>
            <a:ext cx="1877169" cy="3160629"/>
          </a:xfrm>
        </p:spPr>
        <p:txBody>
          <a:bodyPr>
            <a:noAutofit/>
          </a:bodyPr>
          <a:lstStyle/>
          <a:p>
            <a:pPr marL="0" indent="0" algn="ctr">
              <a:lnSpc>
                <a:spcPct val="200000"/>
              </a:lnSpc>
              <a:buNone/>
            </a:pPr>
            <a:r>
              <a:rPr lang="zh-CN" altLang="en-US" sz="2270" b="1" dirty="0" smtClean="0">
                <a:latin typeface="楷体" panose="02010609060101010101" charset="-122"/>
                <a:ea typeface="楷体" panose="02010609060101010101" charset="-122"/>
              </a:rPr>
              <a:t>汉江回万里，</a:t>
            </a:r>
            <a:endParaRPr lang="en-US" altLang="zh-CN" sz="2270" b="1" dirty="0" smtClean="0">
              <a:latin typeface="楷体" panose="02010609060101010101" charset="-122"/>
              <a:ea typeface="楷体" panose="02010609060101010101" charset="-122"/>
            </a:endParaRPr>
          </a:p>
          <a:p>
            <a:pPr marL="0" indent="0" algn="ctr">
              <a:lnSpc>
                <a:spcPct val="200000"/>
              </a:lnSpc>
              <a:buNone/>
            </a:pPr>
            <a:r>
              <a:rPr lang="zh-CN" altLang="en-US" sz="2270" b="1" dirty="0" smtClean="0">
                <a:latin typeface="楷体" panose="02010609060101010101" charset="-122"/>
                <a:ea typeface="楷体" panose="02010609060101010101" charset="-122"/>
              </a:rPr>
              <a:t>派作九龙盘。</a:t>
            </a:r>
          </a:p>
          <a:p>
            <a:pPr marL="0" indent="0" algn="ctr">
              <a:lnSpc>
                <a:spcPct val="200000"/>
              </a:lnSpc>
              <a:buNone/>
            </a:pPr>
            <a:r>
              <a:rPr lang="zh-CN" altLang="en-US" sz="2270" b="1" dirty="0" smtClean="0">
                <a:latin typeface="楷体" panose="02010609060101010101" charset="-122"/>
                <a:ea typeface="楷体" panose="02010609060101010101" charset="-122"/>
              </a:rPr>
              <a:t>横溃豁中国，</a:t>
            </a:r>
            <a:endParaRPr lang="en-US" altLang="zh-CN" sz="2270" b="1" dirty="0" smtClean="0">
              <a:latin typeface="楷体" panose="02010609060101010101" charset="-122"/>
              <a:ea typeface="楷体" panose="02010609060101010101" charset="-122"/>
            </a:endParaRPr>
          </a:p>
          <a:p>
            <a:pPr marL="0" indent="0" algn="ctr">
              <a:lnSpc>
                <a:spcPct val="200000"/>
              </a:lnSpc>
              <a:buNone/>
            </a:pPr>
            <a:r>
              <a:rPr lang="zh-CN" altLang="en-US" sz="2270" b="1" dirty="0" smtClean="0">
                <a:latin typeface="楷体" panose="02010609060101010101" charset="-122"/>
                <a:ea typeface="楷体" panose="02010609060101010101" charset="-122"/>
              </a:rPr>
              <a:t>崔嵬飞迅湍。</a:t>
            </a:r>
            <a:endParaRPr lang="zh-CN" altLang="en-US" sz="2270" b="1" dirty="0">
              <a:latin typeface="楷体" panose="02010609060101010101" charset="-122"/>
              <a:ea typeface="楷体" panose="02010609060101010101" charset="-122"/>
            </a:endParaRPr>
          </a:p>
        </p:txBody>
      </p:sp>
      <p:sp>
        <p:nvSpPr>
          <p:cNvPr id="14" name="矩形 13"/>
          <p:cNvSpPr/>
          <p:nvPr/>
        </p:nvSpPr>
        <p:spPr>
          <a:xfrm>
            <a:off x="2604770" y="1807210"/>
            <a:ext cx="3591560" cy="3477260"/>
          </a:xfrm>
          <a:prstGeom prst="rect">
            <a:avLst/>
          </a:prstGeom>
          <a:noFill/>
          <a:ln w="9525" cap="flat" cmpd="sng" algn="ctr">
            <a:solidFill>
              <a:srgbClr val="F79646">
                <a:shade val="95000"/>
                <a:satMod val="105000"/>
              </a:srgbClr>
            </a:solidFill>
            <a:prstDash val="dashDot"/>
          </a:ln>
          <a:effectLst>
            <a:outerShdw blurRad="40000" dist="20000" dir="5400000" rotWithShape="0">
              <a:srgbClr val="000000">
                <a:alpha val="38000"/>
              </a:srgbClr>
            </a:outerShdw>
          </a:effectLst>
        </p:spPr>
        <p:txBody>
          <a:bodyPr wrap="square">
            <a:spAutoFit/>
          </a:bodyPr>
          <a:lstStyle/>
          <a:p>
            <a:pPr>
              <a:lnSpc>
                <a:spcPct val="150000"/>
              </a:lnSpc>
              <a:spcBef>
                <a:spcPct val="20000"/>
              </a:spcBef>
              <a:defRPr/>
            </a:pPr>
            <a:r>
              <a:rPr lang="zh-CN" altLang="en-US" sz="2015" kern="0" dirty="0">
                <a:latin typeface="微软雅黑" panose="020B0503020204020204" pitchFamily="34" charset="-122"/>
                <a:ea typeface="微软雅黑" panose="020B0503020204020204" pitchFamily="34" charset="-122"/>
              </a:rPr>
              <a:t>“汉江”句曲折之长，“派作”句支流之多。</a:t>
            </a:r>
            <a:endParaRPr lang="en-US" altLang="zh-CN" sz="2015" kern="0" dirty="0">
              <a:latin typeface="微软雅黑" panose="020B0503020204020204" pitchFamily="34" charset="-122"/>
              <a:ea typeface="微软雅黑" panose="020B0503020204020204" pitchFamily="34" charset="-122"/>
            </a:endParaRPr>
          </a:p>
          <a:p>
            <a:pPr>
              <a:lnSpc>
                <a:spcPct val="150000"/>
              </a:lnSpc>
              <a:spcBef>
                <a:spcPct val="20000"/>
              </a:spcBef>
              <a:defRPr/>
            </a:pPr>
            <a:r>
              <a:rPr lang="zh-CN" altLang="en-US" sz="2015" kern="0" dirty="0">
                <a:latin typeface="微软雅黑" panose="020B0503020204020204" pitchFamily="34" charset="-122"/>
                <a:ea typeface="微软雅黑" panose="020B0503020204020204" pitchFamily="34" charset="-122"/>
              </a:rPr>
              <a:t>“横溃”之“豁”严丝合缝，“横溃”已泛滥，再加“豁”，动感即出； </a:t>
            </a:r>
          </a:p>
          <a:p>
            <a:pPr>
              <a:lnSpc>
                <a:spcPct val="150000"/>
              </a:lnSpc>
              <a:spcBef>
                <a:spcPct val="20000"/>
              </a:spcBef>
              <a:defRPr/>
            </a:pPr>
            <a:r>
              <a:rPr lang="zh-CN" altLang="en-US" sz="2015" kern="0" dirty="0" smtClean="0">
                <a:latin typeface="微软雅黑" panose="020B0503020204020204" pitchFamily="34" charset="-122"/>
                <a:ea typeface="微软雅黑" panose="020B0503020204020204" pitchFamily="34" charset="-122"/>
              </a:rPr>
              <a:t>“崔嵬”</a:t>
            </a:r>
            <a:r>
              <a:rPr lang="zh-CN" altLang="en-US" sz="2015" kern="0" dirty="0">
                <a:latin typeface="微软雅黑" panose="020B0503020204020204" pitchFamily="34" charset="-122"/>
                <a:ea typeface="微软雅黑" panose="020B0503020204020204" pitchFamily="34" charset="-122"/>
              </a:rPr>
              <a:t>“飞”快，“迅”疾，波涛湍流立体而来。</a:t>
            </a:r>
          </a:p>
        </p:txBody>
      </p:sp>
      <p:sp>
        <p:nvSpPr>
          <p:cNvPr id="12" name="矩形 11"/>
          <p:cNvSpPr/>
          <p:nvPr/>
        </p:nvSpPr>
        <p:spPr>
          <a:xfrm>
            <a:off x="6791325" y="1702435"/>
            <a:ext cx="1464310" cy="1332230"/>
          </a:xfrm>
          <a:prstGeom prst="rect">
            <a:avLst/>
          </a:prstGeom>
          <a:noFill/>
          <a:ln w="9525" cap="flat" cmpd="sng" algn="ctr">
            <a:solidFill>
              <a:srgbClr val="9BBB59">
                <a:shade val="95000"/>
                <a:satMod val="105000"/>
              </a:srgbClr>
            </a:solidFill>
            <a:prstDash val="dashDot"/>
          </a:ln>
          <a:effectLst>
            <a:outerShdw blurRad="40000" dist="20000" dir="5400000" rotWithShape="0">
              <a:srgbClr val="000000">
                <a:alpha val="38000"/>
              </a:srgbClr>
            </a:outerShdw>
          </a:effectLst>
        </p:spPr>
        <p:txBody>
          <a:bodyPr wrap="square">
            <a:spAutoFit/>
          </a:bodyPr>
          <a:lstStyle/>
          <a:p>
            <a:pPr>
              <a:defRPr/>
            </a:pPr>
            <a:r>
              <a:rPr lang="zh-CN" altLang="en-US" sz="2015" kern="0" dirty="0">
                <a:latin typeface="微软雅黑" panose="020B0503020204020204" pitchFamily="34" charset="-122"/>
                <a:ea typeface="微软雅黑" panose="020B0503020204020204" pitchFamily="34" charset="-122"/>
              </a:rPr>
              <a:t>前一句是纵览之象，后一句是横观之景。</a:t>
            </a:r>
            <a:endParaRPr lang="zh-CN" altLang="en-US" sz="1510" kern="0" dirty="0">
              <a:latin typeface="Calibri" panose="020F0502020204030204"/>
            </a:endParaRPr>
          </a:p>
        </p:txBody>
      </p:sp>
      <p:sp>
        <p:nvSpPr>
          <p:cNvPr id="13" name="矩形 12"/>
          <p:cNvSpPr/>
          <p:nvPr/>
        </p:nvSpPr>
        <p:spPr>
          <a:xfrm>
            <a:off x="6791325" y="3143885"/>
            <a:ext cx="1497330" cy="1332230"/>
          </a:xfrm>
          <a:prstGeom prst="rect">
            <a:avLst/>
          </a:prstGeom>
          <a:noFill/>
          <a:ln w="9525" cap="flat" cmpd="sng" algn="ctr">
            <a:solidFill>
              <a:srgbClr val="92D050"/>
            </a:solidFill>
            <a:prstDash val="lgDash"/>
          </a:ln>
          <a:effectLst>
            <a:outerShdw blurRad="40000" dist="20000" dir="5400000" rotWithShape="0">
              <a:srgbClr val="000000">
                <a:alpha val="38000"/>
              </a:srgbClr>
            </a:outerShdw>
          </a:effectLst>
        </p:spPr>
        <p:txBody>
          <a:bodyPr wrap="square">
            <a:spAutoFit/>
          </a:bodyPr>
          <a:lstStyle/>
          <a:p>
            <a:pPr>
              <a:defRPr/>
            </a:pPr>
            <a:r>
              <a:rPr lang="zh-CN" altLang="en-US" sz="2015" kern="0" dirty="0">
                <a:latin typeface="微软雅黑" panose="020B0503020204020204" pitchFamily="34" charset="-122"/>
                <a:ea typeface="微软雅黑" panose="020B0503020204020204" pitchFamily="34" charset="-122"/>
              </a:rPr>
              <a:t>中原地区一片汪洋就在眼前了，这是俯瞰；</a:t>
            </a:r>
            <a:endParaRPr lang="zh-CN" altLang="en-US" sz="1510" kern="0" dirty="0">
              <a:latin typeface="Calibri" panose="020F0502020204030204"/>
            </a:endParaRPr>
          </a:p>
        </p:txBody>
      </p:sp>
      <p:sp>
        <p:nvSpPr>
          <p:cNvPr id="15" name="矩形 14"/>
          <p:cNvSpPr/>
          <p:nvPr/>
        </p:nvSpPr>
        <p:spPr>
          <a:xfrm>
            <a:off x="6791325" y="4584700"/>
            <a:ext cx="1467485" cy="788670"/>
          </a:xfrm>
          <a:prstGeom prst="rect">
            <a:avLst/>
          </a:prstGeom>
          <a:noFill/>
          <a:ln w="9525" cap="flat" cmpd="sng" algn="ctr">
            <a:solidFill>
              <a:srgbClr val="92D050"/>
            </a:solidFill>
            <a:prstDash val="lgDashDot"/>
          </a:ln>
          <a:effectLst>
            <a:outerShdw blurRad="40000" dist="23000" dir="5400000" rotWithShape="0">
              <a:srgbClr val="000000">
                <a:alpha val="35000"/>
              </a:srgbClr>
            </a:outerShdw>
          </a:effectLst>
        </p:spPr>
        <p:txBody>
          <a:bodyPr wrap="square">
            <a:spAutoFit/>
          </a:bodyPr>
          <a:lstStyle/>
          <a:p>
            <a:pPr>
              <a:defRPr/>
            </a:pPr>
            <a:r>
              <a:rPr lang="zh-CN" altLang="en-US" sz="2270" kern="0" dirty="0">
                <a:latin typeface="微软雅黑" panose="020B0503020204020204" pitchFamily="34" charset="-122"/>
                <a:ea typeface="微软雅黑" panose="020B0503020204020204" pitchFamily="34" charset="-122"/>
              </a:rPr>
              <a:t>飞湍直</a:t>
            </a:r>
            <a:r>
              <a:rPr lang="zh-CN" altLang="en-US" sz="2270" kern="0" dirty="0" smtClean="0">
                <a:latin typeface="微软雅黑" panose="020B0503020204020204" pitchFamily="34" charset="-122"/>
                <a:ea typeface="微软雅黑" panose="020B0503020204020204" pitchFamily="34" charset="-122"/>
              </a:rPr>
              <a:t>下，这是</a:t>
            </a:r>
            <a:r>
              <a:rPr lang="zh-CN" altLang="en-US" sz="2270" kern="0" dirty="0">
                <a:latin typeface="微软雅黑" panose="020B0503020204020204" pitchFamily="34" charset="-122"/>
                <a:ea typeface="微软雅黑" panose="020B0503020204020204" pitchFamily="34" charset="-122"/>
              </a:rPr>
              <a:t>仰望。</a:t>
            </a:r>
            <a:endParaRPr lang="zh-CN" altLang="en-US" sz="1765" kern="0" dirty="0">
              <a:latin typeface="Calibri" panose="020F0502020204030204"/>
            </a:endParaRPr>
          </a:p>
        </p:txBody>
      </p:sp>
      <p:sp>
        <p:nvSpPr>
          <p:cNvPr id="16" name="矩形 15"/>
          <p:cNvSpPr/>
          <p:nvPr/>
        </p:nvSpPr>
        <p:spPr>
          <a:xfrm>
            <a:off x="8521065" y="2783205"/>
            <a:ext cx="2021840" cy="133096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nSpc>
                <a:spcPct val="150000"/>
              </a:lnSpc>
              <a:spcBef>
                <a:spcPct val="20000"/>
              </a:spcBef>
              <a:defRPr/>
            </a:pPr>
            <a:r>
              <a:rPr lang="zh-CN" altLang="en-US" sz="2520" b="1" kern="0" dirty="0">
                <a:latin typeface="微软雅黑" panose="020B0503020204020204" pitchFamily="34" charset="-122"/>
                <a:ea typeface="微软雅黑" panose="020B0503020204020204" pitchFamily="34" charset="-122"/>
              </a:rPr>
              <a:t>“望”</a:t>
            </a:r>
            <a:r>
              <a:rPr lang="zh-CN" altLang="en-US" sz="2270" kern="0" dirty="0">
                <a:latin typeface="微软雅黑" panose="020B0503020204020204" pitchFamily="34" charset="-122"/>
                <a:ea typeface="微软雅黑" panose="020B0503020204020204" pitchFamily="34" charset="-122"/>
              </a:rPr>
              <a:t>的含义， </a:t>
            </a:r>
            <a:endParaRPr lang="en-US" altLang="zh-CN" sz="2270" kern="0" dirty="0" smtClean="0">
              <a:latin typeface="微软雅黑" panose="020B0503020204020204" pitchFamily="34" charset="-122"/>
              <a:ea typeface="微软雅黑" panose="020B0503020204020204" pitchFamily="34" charset="-122"/>
            </a:endParaRPr>
          </a:p>
          <a:p>
            <a:pPr>
              <a:lnSpc>
                <a:spcPct val="150000"/>
              </a:lnSpc>
              <a:spcBef>
                <a:spcPct val="20000"/>
              </a:spcBef>
              <a:defRPr/>
            </a:pPr>
            <a:r>
              <a:rPr lang="zh-CN" altLang="en-US" sz="2520" b="1" kern="0" dirty="0" smtClean="0">
                <a:latin typeface="微软雅黑" panose="020B0503020204020204" pitchFamily="34" charset="-122"/>
                <a:ea typeface="微软雅黑" panose="020B0503020204020204" pitchFamily="34" charset="-122"/>
              </a:rPr>
              <a:t>“望</a:t>
            </a:r>
            <a:r>
              <a:rPr lang="zh-CN" altLang="en-US" sz="2520" kern="0" dirty="0" smtClean="0">
                <a:latin typeface="微软雅黑" panose="020B0503020204020204" pitchFamily="34" charset="-122"/>
                <a:ea typeface="微软雅黑" panose="020B0503020204020204" pitchFamily="34" charset="-122"/>
              </a:rPr>
              <a:t>”</a:t>
            </a:r>
            <a:r>
              <a:rPr lang="zh-CN" altLang="en-US" sz="2270" kern="0" dirty="0">
                <a:latin typeface="微软雅黑" panose="020B0503020204020204" pitchFamily="34" charset="-122"/>
                <a:ea typeface="微软雅黑" panose="020B0503020204020204" pitchFamily="34" charset="-122"/>
              </a:rPr>
              <a:t>的景象。</a:t>
            </a:r>
          </a:p>
        </p:txBody>
      </p:sp>
      <p:sp>
        <p:nvSpPr>
          <p:cNvPr id="4" name="右箭头 3"/>
          <p:cNvSpPr/>
          <p:nvPr/>
        </p:nvSpPr>
        <p:spPr>
          <a:xfrm>
            <a:off x="6272430" y="3484111"/>
            <a:ext cx="424290" cy="457887"/>
          </a:xfrm>
          <a:prstGeom prst="righ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70">
              <a:solidFill>
                <a:schemeClr val="tx1"/>
              </a:solidFill>
            </a:endParaRPr>
          </a:p>
        </p:txBody>
      </p:sp>
      <p:sp>
        <p:nvSpPr>
          <p:cNvPr id="17" name="右箭头 16"/>
          <p:cNvSpPr/>
          <p:nvPr/>
        </p:nvSpPr>
        <p:spPr>
          <a:xfrm>
            <a:off x="6272430" y="2287754"/>
            <a:ext cx="424290" cy="457887"/>
          </a:xfrm>
          <a:prstGeom prst="righ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70">
              <a:ln>
                <a:solidFill>
                  <a:srgbClr val="FF0000"/>
                </a:solidFill>
              </a:ln>
              <a:solidFill>
                <a:schemeClr val="tx1"/>
              </a:solidFill>
            </a:endParaRPr>
          </a:p>
        </p:txBody>
      </p:sp>
      <p:sp>
        <p:nvSpPr>
          <p:cNvPr id="18" name="右箭头 17"/>
          <p:cNvSpPr/>
          <p:nvPr/>
        </p:nvSpPr>
        <p:spPr>
          <a:xfrm>
            <a:off x="6272530" y="4689475"/>
            <a:ext cx="424180" cy="394335"/>
          </a:xfrm>
          <a:prstGeom prst="righ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70">
              <a:solidFill>
                <a:schemeClr val="tx1"/>
              </a:solidFill>
            </a:endParaRPr>
          </a:p>
        </p:txBody>
      </p:sp>
      <p:sp>
        <p:nvSpPr>
          <p:cNvPr id="8" name="灯片编号占位符 7"/>
          <p:cNvSpPr>
            <a:spLocks noGrp="1"/>
          </p:cNvSpPr>
          <p:nvPr>
            <p:ph type="sldNum" sz="quarter" idx="12"/>
          </p:nvPr>
        </p:nvSpPr>
        <p:spPr/>
        <p:txBody>
          <a:bodyPr/>
          <a:lstStyle/>
          <a:p>
            <a:pPr fontAlgn="base">
              <a:spcBef>
                <a:spcPct val="0"/>
              </a:spcBef>
              <a:spcAft>
                <a:spcPct val="0"/>
              </a:spcAft>
              <a:defRPr/>
            </a:pPr>
            <a:fld id="{7E4AC728-56C5-4776-BAE6-F3051DB7181C}" type="slidenum">
              <a:rPr lang="zh-CN" altLang="en-US" sz="1900" smtClean="0">
                <a:solidFill>
                  <a:schemeClr val="tx1"/>
                </a:solidFill>
              </a:rPr>
              <a:pPr fontAlgn="base">
                <a:spcBef>
                  <a:spcPct val="0"/>
                </a:spcBef>
                <a:spcAft>
                  <a:spcPct val="0"/>
                </a:spcAft>
                <a:defRPr/>
              </a:pPr>
              <a:t>9</a:t>
            </a:fld>
            <a:endParaRPr lang="zh-CN" altLang="en-US" sz="1900">
              <a:solidFill>
                <a:schemeClr val="tx1"/>
              </a:solidFill>
            </a:endParaRP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anim calcmode="lin" valueType="num">
                                      <p:cBhvr additive="base">
                                        <p:cTn id="11"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1">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 calcmode="lin" valueType="num">
                                      <p:cBhvr additive="base">
                                        <p:cTn id="15" dur="500" fill="hold"/>
                                        <p:tgtEl>
                                          <p:spTgt spid="11">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1">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anim calcmode="lin" valueType="num">
                                      <p:cBhvr additive="base">
                                        <p:cTn id="19" dur="500" fill="hold"/>
                                        <p:tgtEl>
                                          <p:spTgt spid="1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ppt_x"/>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ppt_x"/>
                                          </p:val>
                                        </p:tav>
                                        <p:tav tm="100000">
                                          <p:val>
                                            <p:strVal val="#ppt_x"/>
                                          </p:val>
                                        </p:tav>
                                      </p:tavLst>
                                    </p:anim>
                                    <p:anim calcmode="lin" valueType="num">
                                      <p:cBhvr additive="base">
                                        <p:cTn id="5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ppt_x"/>
                                          </p:val>
                                        </p:tav>
                                        <p:tav tm="100000">
                                          <p:val>
                                            <p:strVal val="#ppt_x"/>
                                          </p:val>
                                        </p:tav>
                                      </p:tavLst>
                                    </p:anim>
                                    <p:anim calcmode="lin" valueType="num">
                                      <p:cBhvr additive="base">
                                        <p:cTn id="6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3"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500" fill="hold"/>
                                        <p:tgtEl>
                                          <p:spTgt spid="16"/>
                                        </p:tgtEl>
                                        <p:attrNameLst>
                                          <p:attrName>ppt_x</p:attrName>
                                        </p:attrNameLst>
                                      </p:cBhvr>
                                      <p:tavLst>
                                        <p:tav tm="0">
                                          <p:val>
                                            <p:strVal val="1+#ppt_w/2"/>
                                          </p:val>
                                        </p:tav>
                                        <p:tav tm="100000">
                                          <p:val>
                                            <p:strVal val="#ppt_x"/>
                                          </p:val>
                                        </p:tav>
                                      </p:tavLst>
                                    </p:anim>
                                    <p:anim calcmode="lin" valueType="num">
                                      <p:cBhvr additive="base">
                                        <p:cTn id="68"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2" grpId="0" bldLvl="0" animBg="1"/>
      <p:bldP spid="13" grpId="0" bldLvl="0" animBg="1"/>
      <p:bldP spid="15" grpId="0" bldLvl="0" animBg="1"/>
      <p:bldP spid="16" grpId="0" bldLvl="0" animBg="1"/>
      <p:bldP spid="4" grpId="0" bldLvl="0" animBg="1"/>
      <p:bldP spid="17" grpId="0" bldLvl="0" animBg="1"/>
      <p:bldP spid="18"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SLIDE_ITEM_CNT" val="4"/>
  <p:tag name="KSO_WM_SLIDE_LAYOUT" val="a_l"/>
  <p:tag name="KSO_WM_SLIDE_LAYOUT_CNT" val="1_1"/>
  <p:tag name="KSO_WM_SLIDE_TYPE" val="contents"/>
  <p:tag name="KSO_WM_BEAUTIFY_FLAG" val="#wm#"/>
  <p:tag name="KSO_WM_COMBINE_RELATE_SLIDE_ID" val="background20176432_5"/>
  <p:tag name="KSO_WM_TEMPLATE_CATEGORY" val="custom"/>
  <p:tag name="KSO_WM_TEMPLATE_INDEX" val="20177135"/>
  <p:tag name="KSO_WM_SLIDE_ID" val="custom20177135_5"/>
  <p:tag name="KSO_WM_SLIDE_INDEX" val="5"/>
  <p:tag name="KSO_WM_DIAGRAM_GROUP_CODE" val="l1-1"/>
  <p:tag name="KSO_WM_TEMPLATE_SUBCATEGORY" val="0"/>
  <p:tag name="KSO_WM_SLIDE_SUBTYPE" val="diag"/>
  <p:tag name="KSO_WM_SLIDE_DIAGTYPE" val="l"/>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SLIDE_ITEM_CNT" val="4"/>
  <p:tag name="KSO_WM_SLIDE_LAYOUT" val="a_l"/>
  <p:tag name="KSO_WM_SLIDE_LAYOUT_CNT" val="1_1"/>
  <p:tag name="KSO_WM_SLIDE_TYPE" val="contents"/>
  <p:tag name="KSO_WM_BEAUTIFY_FLAG" val="#wm#"/>
  <p:tag name="KSO_WM_COMBINE_RELATE_SLIDE_ID" val="background20176432_5"/>
  <p:tag name="KSO_WM_TEMPLATE_CATEGORY" val="custom"/>
  <p:tag name="KSO_WM_TEMPLATE_INDEX" val="20177135"/>
  <p:tag name="KSO_WM_SLIDE_ID" val="custom20177135_5"/>
  <p:tag name="KSO_WM_SLIDE_INDEX" val="5"/>
  <p:tag name="KSO_WM_DIAGRAM_GROUP_CODE" val="l1-1"/>
  <p:tag name="KSO_WM_TEMPLATE_SUBCATEGORY" val="0"/>
  <p:tag name="KSO_WM_SLIDE_SUBTYPE" val="diag"/>
  <p:tag name="KSO_WM_SLIDE_DIAGTYPE" val="l"/>
</p:tagLst>
</file>

<file path=ppt/tags/tag11.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点击输入大标题"/>
  <p:tag name="KSO_WM_UNIT_NOCLEAR" val="0"/>
  <p:tag name="KSO_WM_UNIT_SHOW_EDIT_AREA_INDICATION" val="1"/>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1112_1*a*1"/>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Lst>
</file>

<file path=ppt/tags/tag12.xml><?xml version="1.0" encoding="utf-8"?>
<p:tagLst xmlns:a="http://schemas.openxmlformats.org/drawingml/2006/main" xmlns:r="http://schemas.openxmlformats.org/officeDocument/2006/relationships" xmlns:p="http://schemas.openxmlformats.org/presentationml/2006/main">
  <p:tag name="KSO_WM_TAG_VERSION" val="1.0"/>
  <p:tag name="KSO_WM_SLIDE_ITEM_CNT" val="4"/>
  <p:tag name="KSO_WM_SLIDE_LAYOUT" val="a_l"/>
  <p:tag name="KSO_WM_SLIDE_LAYOUT_CNT" val="1_1"/>
  <p:tag name="KSO_WM_SLIDE_TYPE" val="contents"/>
  <p:tag name="KSO_WM_BEAUTIFY_FLAG" val="#wm#"/>
  <p:tag name="KSO_WM_COMBINE_RELATE_SLIDE_ID" val="background20176432_5"/>
  <p:tag name="KSO_WM_TEMPLATE_CATEGORY" val="custom"/>
  <p:tag name="KSO_WM_TEMPLATE_INDEX" val="20177135"/>
  <p:tag name="KSO_WM_SLIDE_ID" val="custom20177135_5"/>
  <p:tag name="KSO_WM_SLIDE_INDEX" val="5"/>
  <p:tag name="KSO_WM_DIAGRAM_GROUP_CODE" val="l1-1"/>
  <p:tag name="KSO_WM_TEMPLATE_SUBCATEGORY" val="0"/>
  <p:tag name="KSO_WM_SLIDE_SUBTYPE" val="diag"/>
  <p:tag name="KSO_WM_SLIDE_DIAGTYPE" val="l"/>
</p:tagLst>
</file>

<file path=ppt/tags/tag1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点击输入大标题"/>
  <p:tag name="KSO_WM_UNIT_NOCLEAR" val="0"/>
  <p:tag name="KSO_WM_UNIT_SHOW_EDIT_AREA_INDICATION" val="1"/>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1112_1*a*1"/>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SLIDE_ITEM_CNT" val="4"/>
  <p:tag name="KSO_WM_SLIDE_LAYOUT" val="a_l"/>
  <p:tag name="KSO_WM_SLIDE_LAYOUT_CNT" val="1_1"/>
  <p:tag name="KSO_WM_SLIDE_TYPE" val="contents"/>
  <p:tag name="KSO_WM_BEAUTIFY_FLAG" val="#wm#"/>
  <p:tag name="KSO_WM_COMBINE_RELATE_SLIDE_ID" val="background20176432_5"/>
  <p:tag name="KSO_WM_TEMPLATE_CATEGORY" val="custom"/>
  <p:tag name="KSO_WM_TEMPLATE_INDEX" val="20177135"/>
  <p:tag name="KSO_WM_SLIDE_ID" val="custom20177135_5"/>
  <p:tag name="KSO_WM_SLIDE_INDEX" val="5"/>
  <p:tag name="KSO_WM_DIAGRAM_GROUP_CODE" val="l1-1"/>
  <p:tag name="KSO_WM_TEMPLATE_SUBCATEGORY" val="0"/>
  <p:tag name="KSO_WM_SLIDE_SUBTYPE" val="diag"/>
  <p:tag name="KSO_WM_SLIDE_DIAGTYPE" val="l"/>
</p:tagLst>
</file>

<file path=ppt/tags/tag15.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点击输入大标题"/>
  <p:tag name="KSO_WM_UNIT_NOCLEAR" val="0"/>
  <p:tag name="KSO_WM_UNIT_SHOW_EDIT_AREA_INDICATION" val="1"/>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1112_1*a*1"/>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Lst>
</file>

<file path=ppt/tags/tag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点击输入大标题"/>
  <p:tag name="KSO_WM_UNIT_NOCLEAR" val="0"/>
  <p:tag name="KSO_WM_UNIT_SHOW_EDIT_AREA_INDICATION" val="1"/>
  <p:tag name="KSO_WM_UNIT_VALUE" val="16"/>
  <p:tag name="KSO_WM_UNIT_HIGHLIGHT" val="0"/>
  <p:tag name="KSO_WM_UNIT_COMPATIBLE" val="0"/>
  <p:tag name="KSO_WM_UNIT_DIAGRAM_ISNUMVISUAL" val="0"/>
  <p:tag name="KSO_WM_UNIT_DIAGRAM_ISREFERUNIT" val="0"/>
  <p:tag name="KSO_WM_UNIT_TYPE" val="a"/>
  <p:tag name="KSO_WM_UNIT_INDEX" val="1"/>
  <p:tag name="KSO_WM_UNIT_ID" val="diagram20201112_1*a*1"/>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Lst>
</file>

<file path=ppt/tags/tag3.xml><?xml version="1.0" encoding="utf-8"?>
<p:tagLst xmlns:a="http://schemas.openxmlformats.org/drawingml/2006/main" xmlns:r="http://schemas.openxmlformats.org/officeDocument/2006/relationships" xmlns:p="http://schemas.openxmlformats.org/presentationml/2006/main">
  <p:tag name="KSO_WM_UNIT_PRESET_TEXT" val="点击输入正文"/>
  <p:tag name="KSO_WM_UNIT_NOCLEAR" val="0"/>
  <p:tag name="KSO_WM_UNIT_SHOW_EDIT_AREA_INDICATION" val="1"/>
  <p:tag name="KSO_WM_UNIT_VALUE" val="99"/>
  <p:tag name="KSO_WM_UNIT_HIGHLIGHT" val="0"/>
  <p:tag name="KSO_WM_UNIT_COMPATIBLE" val="0"/>
  <p:tag name="KSO_WM_UNIT_DIAGRAM_ISNUMVISUAL" val="0"/>
  <p:tag name="KSO_WM_UNIT_DIAGRAM_ISREFERUNIT" val="0"/>
  <p:tag name="KSO_WM_UNIT_TYPE" val="f"/>
  <p:tag name="KSO_WM_UNIT_INDEX" val="3"/>
  <p:tag name="KSO_WM_UNIT_ID" val="diagram20201112_1*f*3"/>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Lst>
</file>

<file path=ppt/tags/tag4.xml><?xml version="1.0" encoding="utf-8"?>
<p:tagLst xmlns:a="http://schemas.openxmlformats.org/drawingml/2006/main" xmlns:r="http://schemas.openxmlformats.org/officeDocument/2006/relationships" xmlns:p="http://schemas.openxmlformats.org/presentationml/2006/main">
  <p:tag name="TIMING" val="|0.6"/>
</p:tagLst>
</file>

<file path=ppt/tags/tag5.xml><?xml version="1.0" encoding="utf-8"?>
<p:tagLst xmlns:a="http://schemas.openxmlformats.org/drawingml/2006/main" xmlns:r="http://schemas.openxmlformats.org/officeDocument/2006/relationships" xmlns:p="http://schemas.openxmlformats.org/presentationml/2006/main">
  <p:tag name="KSO_WM_UNIT_PRESET_TEXT" val="点击输入正文"/>
  <p:tag name="KSO_WM_UNIT_NOCLEAR" val="0"/>
  <p:tag name="KSO_WM_UNIT_SHOW_EDIT_AREA_INDICATION" val="1"/>
  <p:tag name="KSO_WM_UNIT_VALUE" val="99"/>
  <p:tag name="KSO_WM_UNIT_HIGHLIGHT" val="0"/>
  <p:tag name="KSO_WM_UNIT_COMPATIBLE" val="0"/>
  <p:tag name="KSO_WM_UNIT_DIAGRAM_ISNUMVISUAL" val="0"/>
  <p:tag name="KSO_WM_UNIT_DIAGRAM_ISREFERUNIT" val="0"/>
  <p:tag name="KSO_WM_UNIT_TYPE" val="f"/>
  <p:tag name="KSO_WM_UNIT_INDEX" val="3"/>
  <p:tag name="KSO_WM_UNIT_ID" val="diagram20201112_1*f*3"/>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Lst>
</file>

<file path=ppt/tags/tag6.xml><?xml version="1.0" encoding="utf-8"?>
<p:tagLst xmlns:a="http://schemas.openxmlformats.org/drawingml/2006/main" xmlns:r="http://schemas.openxmlformats.org/officeDocument/2006/relationships" xmlns:p="http://schemas.openxmlformats.org/presentationml/2006/main">
  <p:tag name="KSO_WM_UNIT_PRESET_TEXT" val="点击输入正文"/>
  <p:tag name="KSO_WM_UNIT_NOCLEAR" val="0"/>
  <p:tag name="KSO_WM_UNIT_SHOW_EDIT_AREA_INDICATION" val="1"/>
  <p:tag name="KSO_WM_UNIT_VALUE" val="99"/>
  <p:tag name="KSO_WM_UNIT_HIGHLIGHT" val="0"/>
  <p:tag name="KSO_WM_UNIT_COMPATIBLE" val="0"/>
  <p:tag name="KSO_WM_UNIT_DIAGRAM_ISNUMVISUAL" val="0"/>
  <p:tag name="KSO_WM_UNIT_DIAGRAM_ISREFERUNIT" val="0"/>
  <p:tag name="KSO_WM_UNIT_TYPE" val="f"/>
  <p:tag name="KSO_WM_UNIT_INDEX" val="3"/>
  <p:tag name="KSO_WM_UNIT_ID" val="diagram20201112_1*f*3"/>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Lst>
</file>

<file path=ppt/tags/tag7.xml><?xml version="1.0" encoding="utf-8"?>
<p:tagLst xmlns:a="http://schemas.openxmlformats.org/drawingml/2006/main" xmlns:r="http://schemas.openxmlformats.org/officeDocument/2006/relationships" xmlns:p="http://schemas.openxmlformats.org/presentationml/2006/main">
  <p:tag name="KSO_WM_UNIT_PRESET_TEXT" val="点击输入正文"/>
  <p:tag name="KSO_WM_UNIT_NOCLEAR" val="0"/>
  <p:tag name="KSO_WM_UNIT_SHOW_EDIT_AREA_INDICATION" val="1"/>
  <p:tag name="KSO_WM_UNIT_VALUE" val="99"/>
  <p:tag name="KSO_WM_UNIT_HIGHLIGHT" val="0"/>
  <p:tag name="KSO_WM_UNIT_COMPATIBLE" val="0"/>
  <p:tag name="KSO_WM_UNIT_DIAGRAM_ISNUMVISUAL" val="0"/>
  <p:tag name="KSO_WM_UNIT_DIAGRAM_ISREFERUNIT" val="0"/>
  <p:tag name="KSO_WM_UNIT_TYPE" val="f"/>
  <p:tag name="KSO_WM_UNIT_INDEX" val="3"/>
  <p:tag name="KSO_WM_UNIT_ID" val="diagram20201112_1*f*3"/>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Lst>
</file>

<file path=ppt/tags/tag8.xml><?xml version="1.0" encoding="utf-8"?>
<p:tagLst xmlns:a="http://schemas.openxmlformats.org/drawingml/2006/main" xmlns:r="http://schemas.openxmlformats.org/officeDocument/2006/relationships" xmlns:p="http://schemas.openxmlformats.org/presentationml/2006/main">
  <p:tag name="TIMING" val="|0.6"/>
</p:tagLst>
</file>

<file path=ppt/tags/tag9.xml><?xml version="1.0" encoding="utf-8"?>
<p:tagLst xmlns:a="http://schemas.openxmlformats.org/drawingml/2006/main" xmlns:r="http://schemas.openxmlformats.org/officeDocument/2006/relationships" xmlns:p="http://schemas.openxmlformats.org/presentationml/2006/main">
  <p:tag name="KSO_WM_UNIT_PRESET_TEXT" val="点击输入正文"/>
  <p:tag name="KSO_WM_UNIT_NOCLEAR" val="0"/>
  <p:tag name="KSO_WM_UNIT_SHOW_EDIT_AREA_INDICATION" val="1"/>
  <p:tag name="KSO_WM_UNIT_VALUE" val="99"/>
  <p:tag name="KSO_WM_UNIT_HIGHLIGHT" val="0"/>
  <p:tag name="KSO_WM_UNIT_COMPATIBLE" val="0"/>
  <p:tag name="KSO_WM_UNIT_DIAGRAM_ISNUMVISUAL" val="0"/>
  <p:tag name="KSO_WM_UNIT_DIAGRAM_ISREFERUNIT" val="0"/>
  <p:tag name="KSO_WM_UNIT_TYPE" val="f"/>
  <p:tag name="KSO_WM_UNIT_INDEX" val="3"/>
  <p:tag name="KSO_WM_UNIT_ID" val="diagram20201112_1*f*3"/>
  <p:tag name="KSO_WM_TEMPLATE_CATEGORY" val="diagram"/>
  <p:tag name="KSO_WM_TEMPLATE_INDEX" val="20201112"/>
  <p:tag name="KSO_WM_UNIT_LAYERLEVEL" val="1"/>
  <p:tag name="KSO_WM_TAG_VERSION" val="1.0"/>
  <p:tag name="KSO_WM_BEAUTIFY_FLAG" val="#wm#"/>
  <p:tag name="KSO_WM_UNIT_DEFAULT_FONT" val="0;0;0"/>
  <p:tag name="KSO_WM_UNIT_BLOCK" val="0"/>
  <p:tag name="KSO_WM_UNIT_PLACING_PICTURE" val="43637.481871319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TotalTime>
  <Words>2515</Words>
  <Application>WPS 演示</Application>
  <PresentationFormat>自定义</PresentationFormat>
  <Paragraphs>180</Paragraphs>
  <Slides>20</Slides>
  <Notes>10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参考书推荐</vt:lpstr>
      <vt:lpstr>幻灯片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hewu li</dc:creator>
  <cp:lastModifiedBy>微软用户</cp:lastModifiedBy>
  <cp:revision>143</cp:revision>
  <dcterms:created xsi:type="dcterms:W3CDTF">2019-09-17T02:48:00Z</dcterms:created>
  <dcterms:modified xsi:type="dcterms:W3CDTF">2019-10-20T06:12:08Z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2052-11.1.0.9098</vt:lpwstr>
  </property>
</Properties>
</file>