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1"/>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Lst>
  <p:sldSz cx="11522075" cy="6480175"/>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3_1#1">
  <dgm:title val=""/>
  <dgm:desc val=""/>
  <dgm:catLst>
    <dgm:cat type="accent3" pri="11100"/>
  </dgm:catLst>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3A01B40-200D-401D-88F3-9484A82C5B31}" type="doc">
      <dgm:prSet loTypeId="urn:microsoft.com/office/officeart/2005/8/layout/orgChart1#1" loCatId="hierarchy" qsTypeId="urn:microsoft.com/office/officeart/2005/8/quickstyle/simple1#1" qsCatId="simple" csTypeId="urn:microsoft.com/office/officeart/2005/8/colors/accent3_1#1" csCatId="accent3" phldr="1"/>
      <dgm:spPr/>
      <dgm:t>
        <a:bodyPr/>
        <a:lstStyle/>
        <a:p>
          <a:endParaRPr/>
        </a:p>
      </dgm:t>
    </dgm:pt>
    <dgm:pt modelId="{6538DA2B-7188-4D53-9C63-D5FA55501E9D}" type="parTrans" cxnId="{B796EA85-066F-4945-9749-928B524F2E5E}">
      <dgm:prSet/>
      <dgm:spPr/>
      <dgm:t>
        <a:bodyPr/>
        <a:lstStyle/>
        <a:p>
          <a:endParaRPr lang="zh-CN" altLang="en-US"/>
        </a:p>
      </dgm:t>
    </dgm:pt>
    <dgm:pt modelId="{9094663B-CCC5-46A9-974D-EF8093AB2A0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effectLst>
                <a:outerShdw blurRad="38100" dist="38100" dir="2700000" algn="tl">
                  <a:srgbClr val="000000"/>
                </a:outerShdw>
              </a:effectLst>
              <a:latin typeface="楷体_GB2312" charset="-122"/>
              <a:ea typeface="楷体_GB2312" charset="-122"/>
            </a:rPr>
            <a:t>泛读＋精读</a:t>
          </a:r>
        </a:p>
      </dgm:t>
    </dgm:pt>
    <dgm:pt modelId="{CF252378-7E2A-4026-8AB3-884548EBDAFF}" type="parTrans" cxnId="{C154FC3C-87F6-44F2-A9A6-260AD6D5A76E}">
      <dgm:prSet/>
      <dgm:spPr/>
      <dgm:t>
        <a:bodyPr/>
        <a:lstStyle/>
        <a:p>
          <a:endParaRPr lang="zh-CN" altLang="en-US"/>
        </a:p>
      </dgm:t>
    </dgm:pt>
    <dgm:pt modelId="{B6C87ECE-3DF2-4F75-AD4C-EEF93BD9ED02}">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勾画要点 </a:t>
          </a:r>
        </a:p>
      </dgm:t>
    </dgm:pt>
    <dgm:pt modelId="{AA503818-26B3-4237-85D3-99FEDD52D8CA}" type="parTrans" cxnId="{89AD42A9-F149-43F4-A880-7D02338CC3FF}">
      <dgm:prSet/>
      <dgm:spPr/>
      <dgm:t>
        <a:bodyPr/>
        <a:lstStyle/>
        <a:p>
          <a:endParaRPr lang="zh-CN" altLang="en-US"/>
        </a:p>
      </dgm:t>
    </dgm:pt>
    <dgm:pt modelId="{5170BA8B-BFB1-4836-8392-5CC71921DFBB}">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勾画重要词语</a:t>
          </a:r>
          <a:r>
            <a:rPr kumimoji="0" lang="zh-CN" altLang="en-US" b="0" i="0" u="none" strike="noStrike" cap="none" normalizeH="0" baseline="0" smtClean="0">
              <a:effectLst/>
              <a:latin typeface="Arial" pitchFamily="34" charset="0"/>
              <a:ea typeface="楷体_GB2312" charset="-122"/>
            </a:rPr>
            <a:t> </a:t>
          </a:r>
        </a:p>
      </dgm:t>
    </dgm:pt>
    <dgm:pt modelId="{B4FAB338-5904-4E73-A826-3B7D47C7D6EC}" type="sibTrans" cxnId="{89AD42A9-F149-43F4-A880-7D02338CC3FF}">
      <dgm:prSet/>
      <dgm:spPr/>
      <dgm:t>
        <a:bodyPr/>
        <a:lstStyle/>
        <a:p>
          <a:endParaRPr lang="zh-CN" altLang="en-US"/>
        </a:p>
      </dgm:t>
    </dgm:pt>
    <dgm:pt modelId="{768AB871-72E7-4568-BD2B-A3EB60236924}" type="parTrans" cxnId="{8199DA1C-2061-484E-8F8F-CACF3C6BC7CF}">
      <dgm:prSet/>
      <dgm:spPr/>
      <dgm:t>
        <a:bodyPr/>
        <a:lstStyle/>
        <a:p>
          <a:endParaRPr lang="zh-CN" altLang="en-US"/>
        </a:p>
      </dgm:t>
    </dgm:pt>
    <dgm:pt modelId="{513B8411-3470-4F9F-85CD-7B2660850D60}">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勾画重要句子</a:t>
          </a:r>
          <a:r>
            <a:rPr kumimoji="0" lang="zh-CN" altLang="en-US" b="0" i="0" u="none" strike="noStrike" cap="none" normalizeH="0" baseline="0" smtClean="0">
              <a:effectLst/>
              <a:latin typeface="Arial" pitchFamily="34" charset="0"/>
              <a:ea typeface="楷体_GB2312" charset="-122"/>
            </a:rPr>
            <a:t> </a:t>
          </a:r>
        </a:p>
      </dgm:t>
    </dgm:pt>
    <dgm:pt modelId="{D4A8A5E0-1B9F-43E1-ABC4-A3E85C27A507}" type="sibTrans" cxnId="{8199DA1C-2061-484E-8F8F-CACF3C6BC7CF}">
      <dgm:prSet/>
      <dgm:spPr/>
      <dgm:t>
        <a:bodyPr/>
        <a:lstStyle/>
        <a:p>
          <a:endParaRPr lang="zh-CN" altLang="en-US"/>
        </a:p>
      </dgm:t>
    </dgm:pt>
    <dgm:pt modelId="{805DF0FC-B5E6-441D-B427-4B6C1BDAD76C}" type="parTrans" cxnId="{3AD9D15A-2027-420A-A5AC-90E21975894C}">
      <dgm:prSet/>
      <dgm:spPr/>
      <dgm:t>
        <a:bodyPr/>
        <a:lstStyle/>
        <a:p>
          <a:endParaRPr lang="zh-CN" altLang="en-US"/>
        </a:p>
      </dgm:t>
    </dgm:pt>
    <dgm:pt modelId="{58D12147-A62D-44CE-8CAA-B87E27387AA3}">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简短批注 </a:t>
          </a:r>
        </a:p>
      </dgm:t>
    </dgm:pt>
    <dgm:pt modelId="{6506B78C-9578-4FBB-BB45-25C6DBADF8BA}" type="sibTrans" cxnId="{3AD9D15A-2027-420A-A5AC-90E21975894C}">
      <dgm:prSet/>
      <dgm:spPr/>
      <dgm:t>
        <a:bodyPr/>
        <a:lstStyle/>
        <a:p>
          <a:endParaRPr lang="zh-CN" altLang="en-US"/>
        </a:p>
      </dgm:t>
    </dgm:pt>
    <dgm:pt modelId="{969C46F8-A7F2-47ED-BD5C-9EF6B559B182}" type="sibTrans" cxnId="{C154FC3C-87F6-44F2-A9A6-260AD6D5A76E}">
      <dgm:prSet/>
      <dgm:spPr/>
      <dgm:t>
        <a:bodyPr/>
        <a:lstStyle/>
        <a:p>
          <a:endParaRPr lang="zh-CN" altLang="en-US"/>
        </a:p>
      </dgm:t>
    </dgm:pt>
    <dgm:pt modelId="{29CEA421-B809-4D3B-9605-7E1E4433F54B}" type="parTrans" cxnId="{CB9FAA56-20B7-45D3-AF6E-8400F6E4739E}">
      <dgm:prSet/>
      <dgm:spPr/>
      <dgm:t>
        <a:bodyPr/>
        <a:lstStyle/>
        <a:p>
          <a:endParaRPr lang="zh-CN" altLang="en-US"/>
        </a:p>
      </dgm:t>
    </dgm:pt>
    <dgm:pt modelId="{54F8595C-E4E3-4CC0-AB38-55BACF6CD463}">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整体把握</a:t>
          </a:r>
          <a:r>
            <a:rPr kumimoji="0" lang="zh-CN" altLang="en-US" b="0" i="0" u="none" strike="noStrike" cap="none" normalizeH="0" baseline="0" smtClean="0">
              <a:effectLst/>
              <a:latin typeface="Arial" pitchFamily="34" charset="0"/>
              <a:ea typeface="楷体_GB2312" charset="-122"/>
            </a:rPr>
            <a:t> </a:t>
          </a:r>
        </a:p>
      </dgm:t>
    </dgm:pt>
    <dgm:pt modelId="{5462653A-A1C9-4292-8A5C-7BA80518F9D8}" type="parTrans" cxnId="{3B370EDF-1C1E-4F05-B6D6-12A271FE64AD}">
      <dgm:prSet/>
      <dgm:spPr/>
      <dgm:t>
        <a:bodyPr/>
        <a:lstStyle/>
        <a:p>
          <a:endParaRPr lang="zh-CN" altLang="en-US"/>
        </a:p>
      </dgm:t>
    </dgm:pt>
    <dgm:pt modelId="{A7D077BF-5A7C-4D6F-A420-F6274BEA6DD2}">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梳思路，明结构</a:t>
          </a:r>
        </a:p>
      </dgm:t>
    </dgm:pt>
    <dgm:pt modelId="{737A63D8-C5FB-4A37-B4BC-18812A442294}" type="sibTrans" cxnId="{3B370EDF-1C1E-4F05-B6D6-12A271FE64AD}">
      <dgm:prSet/>
      <dgm:spPr/>
      <dgm:t>
        <a:bodyPr/>
        <a:lstStyle/>
        <a:p>
          <a:endParaRPr lang="zh-CN" altLang="en-US"/>
        </a:p>
      </dgm:t>
    </dgm:pt>
    <dgm:pt modelId="{25DC206E-17A8-405C-8533-C532EA62E2E7}" type="parTrans" cxnId="{5E8A4291-C963-4119-81F9-12FC552352EE}">
      <dgm:prSet/>
      <dgm:spPr/>
      <dgm:t>
        <a:bodyPr/>
        <a:lstStyle/>
        <a:p>
          <a:endParaRPr lang="zh-CN" altLang="en-US"/>
        </a:p>
      </dgm:t>
    </dgm:pt>
    <dgm:pt modelId="{D30FC9AD-BBCB-4D4B-97AF-3019AE8A7DE0}">
      <dgm:prSet/>
      <dgm:spPr/>
      <dgm: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b="1" i="0" u="none" strike="noStrike" cap="none" normalizeH="0" baseline="0" smtClean="0">
              <a:effectLst>
                <a:outerShdw blurRad="38100" dist="38100" dir="2700000" algn="tl">
                  <a:srgbClr val="000000"/>
                </a:outerShdw>
              </a:effectLst>
              <a:latin typeface="楷体_GB2312" charset="-122"/>
              <a:ea typeface="楷体_GB2312" charset="-122"/>
            </a:rPr>
            <a:t>会文意，释观点</a:t>
          </a:r>
          <a:r>
            <a:rPr kumimoji="0" lang="zh-CN" altLang="en-US" b="0" i="0" u="none" strike="noStrike" cap="none" normalizeH="0" baseline="0" smtClean="0">
              <a:effectLst/>
              <a:latin typeface="Arial" pitchFamily="34" charset="0"/>
              <a:ea typeface="楷体_GB2312" charset="-122"/>
            </a:rPr>
            <a:t> </a:t>
          </a:r>
        </a:p>
      </dgm:t>
    </dgm:pt>
    <dgm:pt modelId="{00A4EBA4-0B68-4137-8926-6824A2EDFFD0}" type="sibTrans" cxnId="{5E8A4291-C963-4119-81F9-12FC552352EE}">
      <dgm:prSet/>
      <dgm:spPr/>
      <dgm:t>
        <a:bodyPr/>
        <a:lstStyle/>
        <a:p>
          <a:endParaRPr lang="zh-CN" altLang="en-US"/>
        </a:p>
      </dgm:t>
    </dgm:pt>
    <dgm:pt modelId="{A5E91B78-E771-4223-9404-A82B7E36A8DC}" type="sibTrans" cxnId="{CB9FAA56-20B7-45D3-AF6E-8400F6E4739E}">
      <dgm:prSet/>
      <dgm:spPr/>
      <dgm:t>
        <a:bodyPr/>
        <a:lstStyle/>
        <a:p>
          <a:endParaRPr lang="zh-CN" altLang="en-US"/>
        </a:p>
      </dgm:t>
    </dgm:pt>
    <dgm:pt modelId="{FB9A098E-85A6-4D0A-9BE5-F6CB6240F433}" type="sibTrans" cxnId="{B796EA85-066F-4945-9749-928B524F2E5E}">
      <dgm:prSet/>
      <dgm:spPr/>
      <dgm:t>
        <a:bodyPr/>
        <a:lstStyle/>
        <a:p>
          <a:endParaRPr lang="zh-CN" altLang="en-US"/>
        </a:p>
      </dgm:t>
    </dgm:pt>
    <dgm:pt modelId="{88F0B7CD-A886-4B78-A4B1-D6D17FD695FD}" type="pres">
      <dgm:prSet presAssocID="{A3A01B40-200D-401D-88F3-9484A82C5B31}" presName="hierChild1" presStyleCnt="0">
        <dgm:presLayoutVars>
          <dgm:orgChart val="1"/>
          <dgm:chPref val="1"/>
          <dgm:dir/>
          <dgm:animOne val="branch"/>
          <dgm:animLvl val="lvl"/>
          <dgm:resizeHandles/>
        </dgm:presLayoutVars>
      </dgm:prSet>
      <dgm:spPr/>
      <dgm:t>
        <a:bodyPr/>
        <a:lstStyle/>
        <a:p>
          <a:endParaRPr/>
        </a:p>
      </dgm:t>
    </dgm:pt>
    <dgm:pt modelId="{7E157ACC-EE09-43DC-BBE1-67152F010E0C}" type="pres">
      <dgm:prSet presAssocID="{9094663B-CCC5-46A9-974D-EF8093AB2A0E}" presName="hierRoot1" presStyleCnt="0">
        <dgm:presLayoutVars>
          <dgm:hierBranch/>
        </dgm:presLayoutVars>
      </dgm:prSet>
      <dgm:spPr/>
      <dgm:t>
        <a:bodyPr/>
        <a:lstStyle/>
        <a:p>
          <a:endParaRPr/>
        </a:p>
      </dgm:t>
    </dgm:pt>
    <dgm:pt modelId="{4E532BA6-DC60-4D8A-A14D-474715C611E2}" type="pres">
      <dgm:prSet presAssocID="{9094663B-CCC5-46A9-974D-EF8093AB2A0E}" presName="rootComposite1" presStyleCnt="0"/>
      <dgm:spPr/>
      <dgm:t>
        <a:bodyPr/>
        <a:lstStyle/>
        <a:p>
          <a:endParaRPr/>
        </a:p>
      </dgm:t>
    </dgm:pt>
    <dgm:pt modelId="{5896510D-E9F8-4A94-97A8-6289F5DA66B9}" type="pres">
      <dgm:prSet presAssocID="{9094663B-CCC5-46A9-974D-EF8093AB2A0E}" presName="rootText1" presStyleLbl="node0" presStyleIdx="0" presStyleCnt="1" custScaleX="171761">
        <dgm:presLayoutVars>
          <dgm:chPref val="3"/>
        </dgm:presLayoutVars>
      </dgm:prSet>
      <dgm:spPr/>
      <dgm:t>
        <a:bodyPr/>
        <a:lstStyle/>
        <a:p>
          <a:endParaRPr lang="zh-CN" altLang="en-US"/>
        </a:p>
      </dgm:t>
    </dgm:pt>
    <dgm:pt modelId="{ED1531CD-72B4-4E73-BB7C-161510DDFCEF}" type="pres">
      <dgm:prSet presAssocID="{9094663B-CCC5-46A9-974D-EF8093AB2A0E}" presName="rootConnector1" presStyleLbl="node1" presStyleIdx="0" presStyleCnt="0"/>
      <dgm:spPr/>
      <dgm:t>
        <a:bodyPr/>
        <a:lstStyle/>
        <a:p>
          <a:endParaRPr lang="zh-CN" altLang="en-US"/>
        </a:p>
      </dgm:t>
    </dgm:pt>
    <dgm:pt modelId="{0DED534F-4391-4C0F-B5E1-E398B52C8C69}" type="pres">
      <dgm:prSet presAssocID="{9094663B-CCC5-46A9-974D-EF8093AB2A0E}" presName="hierChild2" presStyleCnt="0"/>
      <dgm:spPr/>
      <dgm:t>
        <a:bodyPr/>
        <a:lstStyle/>
        <a:p>
          <a:endParaRPr/>
        </a:p>
      </dgm:t>
    </dgm:pt>
    <dgm:pt modelId="{9B4392B2-5058-4DED-9113-43BB9C31F384}" type="pres">
      <dgm:prSet presAssocID="{CF252378-7E2A-4026-8AB3-884548EBDAFF}" presName="Name35" presStyleLbl="parChTrans1D2" presStyleIdx="0" presStyleCnt="2"/>
      <dgm:spPr/>
      <dgm:t>
        <a:bodyPr/>
        <a:lstStyle/>
        <a:p>
          <a:endParaRPr lang="zh-CN" altLang="en-US"/>
        </a:p>
      </dgm:t>
    </dgm:pt>
    <dgm:pt modelId="{C16448A8-6671-41A1-97A1-16013330B544}" type="pres">
      <dgm:prSet presAssocID="{B6C87ECE-3DF2-4F75-AD4C-EEF93BD9ED02}" presName="hierRoot2" presStyleCnt="0">
        <dgm:presLayoutVars>
          <dgm:hierBranch val="l"/>
        </dgm:presLayoutVars>
      </dgm:prSet>
      <dgm:spPr/>
      <dgm:t>
        <a:bodyPr/>
        <a:lstStyle/>
        <a:p>
          <a:endParaRPr/>
        </a:p>
      </dgm:t>
    </dgm:pt>
    <dgm:pt modelId="{7A04D12C-FE9B-4DAE-94EA-4CDF3C50F82F}" type="pres">
      <dgm:prSet presAssocID="{B6C87ECE-3DF2-4F75-AD4C-EEF93BD9ED02}" presName="rootComposite" presStyleCnt="0"/>
      <dgm:spPr/>
      <dgm:t>
        <a:bodyPr/>
        <a:lstStyle/>
        <a:p>
          <a:endParaRPr/>
        </a:p>
      </dgm:t>
    </dgm:pt>
    <dgm:pt modelId="{4719DABD-1661-4E3C-9FD4-4BDA3A0F00EA}" type="pres">
      <dgm:prSet presAssocID="{B6C87ECE-3DF2-4F75-AD4C-EEF93BD9ED02}" presName="rootText" presStyleLbl="node2" presStyleIdx="0" presStyleCnt="2" custScaleX="142933">
        <dgm:presLayoutVars>
          <dgm:chPref val="3"/>
        </dgm:presLayoutVars>
      </dgm:prSet>
      <dgm:spPr/>
      <dgm:t>
        <a:bodyPr/>
        <a:lstStyle/>
        <a:p>
          <a:endParaRPr lang="zh-CN" altLang="en-US"/>
        </a:p>
      </dgm:t>
    </dgm:pt>
    <dgm:pt modelId="{B03B1D9E-E2A2-4122-960E-DC1247D27871}" type="pres">
      <dgm:prSet presAssocID="{B6C87ECE-3DF2-4F75-AD4C-EEF93BD9ED02}" presName="rootConnector" presStyleLbl="node2" presStyleIdx="0" presStyleCnt="2"/>
      <dgm:spPr/>
      <dgm:t>
        <a:bodyPr/>
        <a:lstStyle/>
        <a:p>
          <a:endParaRPr lang="zh-CN" altLang="en-US"/>
        </a:p>
      </dgm:t>
    </dgm:pt>
    <dgm:pt modelId="{86B6C089-9DD7-4F4A-A3EF-1D44657C726E}" type="pres">
      <dgm:prSet presAssocID="{B6C87ECE-3DF2-4F75-AD4C-EEF93BD9ED02}" presName="hierChild4" presStyleCnt="0"/>
      <dgm:spPr/>
      <dgm:t>
        <a:bodyPr/>
        <a:lstStyle/>
        <a:p>
          <a:endParaRPr/>
        </a:p>
      </dgm:t>
    </dgm:pt>
    <dgm:pt modelId="{028108C0-0680-490B-B4A4-4B3F678D2BC8}" type="pres">
      <dgm:prSet presAssocID="{AA503818-26B3-4237-85D3-99FEDD52D8CA}" presName="Name50" presStyleLbl="parChTrans1D3" presStyleIdx="0" presStyleCnt="5"/>
      <dgm:spPr/>
      <dgm:t>
        <a:bodyPr/>
        <a:lstStyle/>
        <a:p>
          <a:endParaRPr lang="zh-CN" altLang="en-US"/>
        </a:p>
      </dgm:t>
    </dgm:pt>
    <dgm:pt modelId="{C6262FF8-40C3-45B7-A61B-68584816BF8E}" type="pres">
      <dgm:prSet presAssocID="{5170BA8B-BFB1-4836-8392-5CC71921DFBB}" presName="hierRoot2" presStyleCnt="0">
        <dgm:presLayoutVars>
          <dgm:hierBranch val="r"/>
        </dgm:presLayoutVars>
      </dgm:prSet>
      <dgm:spPr/>
      <dgm:t>
        <a:bodyPr/>
        <a:lstStyle/>
        <a:p>
          <a:endParaRPr/>
        </a:p>
      </dgm:t>
    </dgm:pt>
    <dgm:pt modelId="{9C0A0433-B70D-43FA-AEE1-B7DE89CD2B28}" type="pres">
      <dgm:prSet presAssocID="{5170BA8B-BFB1-4836-8392-5CC71921DFBB}" presName="rootComposite" presStyleCnt="0"/>
      <dgm:spPr/>
      <dgm:t>
        <a:bodyPr/>
        <a:lstStyle/>
        <a:p>
          <a:endParaRPr/>
        </a:p>
      </dgm:t>
    </dgm:pt>
    <dgm:pt modelId="{A6FD5F40-C174-4657-913F-0CBAE2414F16}" type="pres">
      <dgm:prSet presAssocID="{5170BA8B-BFB1-4836-8392-5CC71921DFBB}" presName="rootText" presStyleLbl="node3" presStyleIdx="0" presStyleCnt="5" custScaleX="141937">
        <dgm:presLayoutVars>
          <dgm:chPref val="3"/>
        </dgm:presLayoutVars>
      </dgm:prSet>
      <dgm:spPr/>
      <dgm:t>
        <a:bodyPr/>
        <a:lstStyle/>
        <a:p>
          <a:endParaRPr lang="zh-CN" altLang="en-US"/>
        </a:p>
      </dgm:t>
    </dgm:pt>
    <dgm:pt modelId="{25F333DF-5ECF-4C94-8309-B19E3AA4786C}" type="pres">
      <dgm:prSet presAssocID="{5170BA8B-BFB1-4836-8392-5CC71921DFBB}" presName="rootConnector" presStyleLbl="node3" presStyleIdx="0" presStyleCnt="5"/>
      <dgm:spPr/>
      <dgm:t>
        <a:bodyPr/>
        <a:lstStyle/>
        <a:p>
          <a:endParaRPr lang="zh-CN" altLang="en-US"/>
        </a:p>
      </dgm:t>
    </dgm:pt>
    <dgm:pt modelId="{37F56F81-64E2-4234-B0EA-D297BEAD1809}" type="pres">
      <dgm:prSet presAssocID="{5170BA8B-BFB1-4836-8392-5CC71921DFBB}" presName="hierChild4" presStyleCnt="0"/>
      <dgm:spPr/>
      <dgm:t>
        <a:bodyPr/>
        <a:lstStyle/>
        <a:p>
          <a:endParaRPr/>
        </a:p>
      </dgm:t>
    </dgm:pt>
    <dgm:pt modelId="{265E238C-147F-4CCC-B7E9-32438A893049}" type="pres">
      <dgm:prSet presAssocID="{5170BA8B-BFB1-4836-8392-5CC71921DFBB}" presName="hierChild5" presStyleCnt="0"/>
      <dgm:spPr/>
      <dgm:t>
        <a:bodyPr/>
        <a:lstStyle/>
        <a:p>
          <a:endParaRPr/>
        </a:p>
      </dgm:t>
    </dgm:pt>
    <dgm:pt modelId="{259FBEF4-C51C-4AA4-B021-2E3EB024A2D7}" type="pres">
      <dgm:prSet presAssocID="{768AB871-72E7-4568-BD2B-A3EB60236924}" presName="Name50" presStyleLbl="parChTrans1D3" presStyleIdx="1" presStyleCnt="5"/>
      <dgm:spPr/>
      <dgm:t>
        <a:bodyPr/>
        <a:lstStyle/>
        <a:p>
          <a:endParaRPr lang="zh-CN" altLang="en-US"/>
        </a:p>
      </dgm:t>
    </dgm:pt>
    <dgm:pt modelId="{771DB486-9D49-482B-8D9A-3876AE31A154}" type="pres">
      <dgm:prSet presAssocID="{513B8411-3470-4F9F-85CD-7B2660850D60}" presName="hierRoot2" presStyleCnt="0">
        <dgm:presLayoutVars>
          <dgm:hierBranch val="l"/>
        </dgm:presLayoutVars>
      </dgm:prSet>
      <dgm:spPr/>
      <dgm:t>
        <a:bodyPr/>
        <a:lstStyle/>
        <a:p>
          <a:endParaRPr/>
        </a:p>
      </dgm:t>
    </dgm:pt>
    <dgm:pt modelId="{13FEC86F-49E7-432E-9A44-0E23D470C9F3}" type="pres">
      <dgm:prSet presAssocID="{513B8411-3470-4F9F-85CD-7B2660850D60}" presName="rootComposite" presStyleCnt="0"/>
      <dgm:spPr/>
      <dgm:t>
        <a:bodyPr/>
        <a:lstStyle/>
        <a:p>
          <a:endParaRPr/>
        </a:p>
      </dgm:t>
    </dgm:pt>
    <dgm:pt modelId="{F55F5A5D-6660-403B-B6C7-8E98E22CC5B8}" type="pres">
      <dgm:prSet presAssocID="{513B8411-3470-4F9F-85CD-7B2660850D60}" presName="rootText" presStyleLbl="node3" presStyleIdx="1" presStyleCnt="5" custScaleX="140366">
        <dgm:presLayoutVars>
          <dgm:chPref val="3"/>
        </dgm:presLayoutVars>
      </dgm:prSet>
      <dgm:spPr/>
      <dgm:t>
        <a:bodyPr/>
        <a:lstStyle/>
        <a:p>
          <a:endParaRPr lang="zh-CN" altLang="en-US"/>
        </a:p>
      </dgm:t>
    </dgm:pt>
    <dgm:pt modelId="{A574B1DD-7786-4D37-8D8C-F1B3CB9B07FE}" type="pres">
      <dgm:prSet presAssocID="{513B8411-3470-4F9F-85CD-7B2660850D60}" presName="rootConnector" presStyleLbl="node3" presStyleIdx="1" presStyleCnt="5"/>
      <dgm:spPr/>
      <dgm:t>
        <a:bodyPr/>
        <a:lstStyle/>
        <a:p>
          <a:endParaRPr lang="zh-CN" altLang="en-US"/>
        </a:p>
      </dgm:t>
    </dgm:pt>
    <dgm:pt modelId="{B2920A1B-1F23-4253-99E0-F2A303C3A085}" type="pres">
      <dgm:prSet presAssocID="{513B8411-3470-4F9F-85CD-7B2660850D60}" presName="hierChild4" presStyleCnt="0"/>
      <dgm:spPr/>
      <dgm:t>
        <a:bodyPr/>
        <a:lstStyle/>
        <a:p>
          <a:endParaRPr/>
        </a:p>
      </dgm:t>
    </dgm:pt>
    <dgm:pt modelId="{BFBDCE2D-245F-4799-BAA6-AF418CCEF11D}" type="pres">
      <dgm:prSet presAssocID="{513B8411-3470-4F9F-85CD-7B2660850D60}" presName="hierChild5" presStyleCnt="0"/>
      <dgm:spPr/>
      <dgm:t>
        <a:bodyPr/>
        <a:lstStyle/>
        <a:p>
          <a:endParaRPr/>
        </a:p>
      </dgm:t>
    </dgm:pt>
    <dgm:pt modelId="{A88AEB97-F8EC-4E83-93B4-DCAF0B778618}" type="pres">
      <dgm:prSet presAssocID="{805DF0FC-B5E6-441D-B427-4B6C1BDAD76C}" presName="Name50" presStyleLbl="parChTrans1D3" presStyleIdx="2" presStyleCnt="5"/>
      <dgm:spPr/>
      <dgm:t>
        <a:bodyPr/>
        <a:lstStyle/>
        <a:p>
          <a:endParaRPr lang="zh-CN" altLang="en-US"/>
        </a:p>
      </dgm:t>
    </dgm:pt>
    <dgm:pt modelId="{39A6E327-CBAC-4679-B492-4F8E8EA9996D}" type="pres">
      <dgm:prSet presAssocID="{58D12147-A62D-44CE-8CAA-B87E27387AA3}" presName="hierRoot2" presStyleCnt="0">
        <dgm:presLayoutVars>
          <dgm:hierBranch val="l"/>
        </dgm:presLayoutVars>
      </dgm:prSet>
      <dgm:spPr/>
      <dgm:t>
        <a:bodyPr/>
        <a:lstStyle/>
        <a:p>
          <a:endParaRPr/>
        </a:p>
      </dgm:t>
    </dgm:pt>
    <dgm:pt modelId="{ADAA578E-AC47-4FCB-9985-2139699F6A27}" type="pres">
      <dgm:prSet presAssocID="{58D12147-A62D-44CE-8CAA-B87E27387AA3}" presName="rootComposite" presStyleCnt="0"/>
      <dgm:spPr/>
      <dgm:t>
        <a:bodyPr/>
        <a:lstStyle/>
        <a:p>
          <a:endParaRPr/>
        </a:p>
      </dgm:t>
    </dgm:pt>
    <dgm:pt modelId="{E4BB8FEF-7CEA-4CC3-98E8-0493E25AFB58}" type="pres">
      <dgm:prSet presAssocID="{58D12147-A62D-44CE-8CAA-B87E27387AA3}" presName="rootText" presStyleLbl="node3" presStyleIdx="2" presStyleCnt="5" custScaleX="140366">
        <dgm:presLayoutVars>
          <dgm:chPref val="3"/>
        </dgm:presLayoutVars>
      </dgm:prSet>
      <dgm:spPr/>
      <dgm:t>
        <a:bodyPr/>
        <a:lstStyle/>
        <a:p>
          <a:endParaRPr lang="zh-CN" altLang="en-US"/>
        </a:p>
      </dgm:t>
    </dgm:pt>
    <dgm:pt modelId="{BB649469-7552-4C3A-919E-1FE391575C78}" type="pres">
      <dgm:prSet presAssocID="{58D12147-A62D-44CE-8CAA-B87E27387AA3}" presName="rootConnector" presStyleLbl="node3" presStyleIdx="2" presStyleCnt="5"/>
      <dgm:spPr/>
      <dgm:t>
        <a:bodyPr/>
        <a:lstStyle/>
        <a:p>
          <a:endParaRPr lang="zh-CN" altLang="en-US"/>
        </a:p>
      </dgm:t>
    </dgm:pt>
    <dgm:pt modelId="{6E70D7D3-2119-4735-864B-6F5606A427AC}" type="pres">
      <dgm:prSet presAssocID="{58D12147-A62D-44CE-8CAA-B87E27387AA3}" presName="hierChild4" presStyleCnt="0"/>
      <dgm:spPr/>
      <dgm:t>
        <a:bodyPr/>
        <a:lstStyle/>
        <a:p>
          <a:endParaRPr/>
        </a:p>
      </dgm:t>
    </dgm:pt>
    <dgm:pt modelId="{1F8888EA-A9E0-47E6-9C6D-97F95F21F88D}" type="pres">
      <dgm:prSet presAssocID="{58D12147-A62D-44CE-8CAA-B87E27387AA3}" presName="hierChild5" presStyleCnt="0"/>
      <dgm:spPr/>
      <dgm:t>
        <a:bodyPr/>
        <a:lstStyle/>
        <a:p>
          <a:endParaRPr/>
        </a:p>
      </dgm:t>
    </dgm:pt>
    <dgm:pt modelId="{69722C7C-0ED4-4F8A-BFC4-1D24C2A5B7F6}" type="pres">
      <dgm:prSet presAssocID="{B6C87ECE-3DF2-4F75-AD4C-EEF93BD9ED02}" presName="hierChild5" presStyleCnt="0"/>
      <dgm:spPr/>
      <dgm:t>
        <a:bodyPr/>
        <a:lstStyle/>
        <a:p>
          <a:endParaRPr/>
        </a:p>
      </dgm:t>
    </dgm:pt>
    <dgm:pt modelId="{F80BD1DD-BBFF-475F-8014-0B06822D5571}" type="pres">
      <dgm:prSet presAssocID="{29CEA421-B809-4D3B-9605-7E1E4433F54B}" presName="Name35" presStyleLbl="parChTrans1D2" presStyleIdx="1" presStyleCnt="2"/>
      <dgm:spPr/>
      <dgm:t>
        <a:bodyPr/>
        <a:lstStyle/>
        <a:p>
          <a:endParaRPr lang="zh-CN" altLang="en-US"/>
        </a:p>
      </dgm:t>
    </dgm:pt>
    <dgm:pt modelId="{358BD96F-B391-4F30-8789-8D6222F1D222}" type="pres">
      <dgm:prSet presAssocID="{54F8595C-E4E3-4CC0-AB38-55BACF6CD463}" presName="hierRoot2" presStyleCnt="0">
        <dgm:presLayoutVars>
          <dgm:hierBranch val="r"/>
        </dgm:presLayoutVars>
      </dgm:prSet>
      <dgm:spPr/>
      <dgm:t>
        <a:bodyPr/>
        <a:lstStyle/>
        <a:p>
          <a:endParaRPr/>
        </a:p>
      </dgm:t>
    </dgm:pt>
    <dgm:pt modelId="{EC0C4A29-5595-4C17-B5A3-3A4899149FE4}" type="pres">
      <dgm:prSet presAssocID="{54F8595C-E4E3-4CC0-AB38-55BACF6CD463}" presName="rootComposite" presStyleCnt="0"/>
      <dgm:spPr/>
      <dgm:t>
        <a:bodyPr/>
        <a:lstStyle/>
        <a:p>
          <a:endParaRPr/>
        </a:p>
      </dgm:t>
    </dgm:pt>
    <dgm:pt modelId="{1EDE3484-AE63-454F-9AB2-FD412D735243}" type="pres">
      <dgm:prSet presAssocID="{54F8595C-E4E3-4CC0-AB38-55BACF6CD463}" presName="rootText" presStyleLbl="node2" presStyleIdx="1" presStyleCnt="2" custScaleX="136002" custLinFactNeighborX="2875" custLinFactNeighborY="2899">
        <dgm:presLayoutVars>
          <dgm:chPref val="3"/>
        </dgm:presLayoutVars>
      </dgm:prSet>
      <dgm:spPr/>
      <dgm:t>
        <a:bodyPr/>
        <a:lstStyle/>
        <a:p>
          <a:endParaRPr lang="zh-CN" altLang="en-US"/>
        </a:p>
      </dgm:t>
    </dgm:pt>
    <dgm:pt modelId="{DEF25446-3825-4C72-9A48-2AD93FA77FF2}" type="pres">
      <dgm:prSet presAssocID="{54F8595C-E4E3-4CC0-AB38-55BACF6CD463}" presName="rootConnector" presStyleLbl="node2" presStyleIdx="1" presStyleCnt="2"/>
      <dgm:spPr/>
      <dgm:t>
        <a:bodyPr/>
        <a:lstStyle/>
        <a:p>
          <a:endParaRPr lang="zh-CN" altLang="en-US"/>
        </a:p>
      </dgm:t>
    </dgm:pt>
    <dgm:pt modelId="{56655251-CF9F-4840-B865-D00C4F81649F}" type="pres">
      <dgm:prSet presAssocID="{54F8595C-E4E3-4CC0-AB38-55BACF6CD463}" presName="hierChild4" presStyleCnt="0"/>
      <dgm:spPr/>
      <dgm:t>
        <a:bodyPr/>
        <a:lstStyle/>
        <a:p>
          <a:endParaRPr/>
        </a:p>
      </dgm:t>
    </dgm:pt>
    <dgm:pt modelId="{1447DF05-953C-4672-B0F7-CD7BEC9F2439}" type="pres">
      <dgm:prSet presAssocID="{5462653A-A1C9-4292-8A5C-7BA80518F9D8}" presName="Name50" presStyleLbl="parChTrans1D3" presStyleIdx="3" presStyleCnt="5"/>
      <dgm:spPr/>
      <dgm:t>
        <a:bodyPr/>
        <a:lstStyle/>
        <a:p>
          <a:endParaRPr lang="zh-CN" altLang="en-US"/>
        </a:p>
      </dgm:t>
    </dgm:pt>
    <dgm:pt modelId="{6B6C7517-1685-47BA-B3D4-53C7DD846503}" type="pres">
      <dgm:prSet presAssocID="{A7D077BF-5A7C-4D6F-A420-F6274BEA6DD2}" presName="hierRoot2" presStyleCnt="0">
        <dgm:presLayoutVars>
          <dgm:hierBranch val="r"/>
        </dgm:presLayoutVars>
      </dgm:prSet>
      <dgm:spPr/>
      <dgm:t>
        <a:bodyPr/>
        <a:lstStyle/>
        <a:p>
          <a:endParaRPr/>
        </a:p>
      </dgm:t>
    </dgm:pt>
    <dgm:pt modelId="{6EC63B1E-5043-4B1A-B702-6F8C6742D5D9}" type="pres">
      <dgm:prSet presAssocID="{A7D077BF-5A7C-4D6F-A420-F6274BEA6DD2}" presName="rootComposite" presStyleCnt="0"/>
      <dgm:spPr/>
      <dgm:t>
        <a:bodyPr/>
        <a:lstStyle/>
        <a:p>
          <a:endParaRPr/>
        </a:p>
      </dgm:t>
    </dgm:pt>
    <dgm:pt modelId="{AEE174B0-E21C-4CE2-8B6F-0BB122F8F359}" type="pres">
      <dgm:prSet presAssocID="{A7D077BF-5A7C-4D6F-A420-F6274BEA6DD2}" presName="rootText" presStyleLbl="node3" presStyleIdx="3" presStyleCnt="5" custScaleX="159414">
        <dgm:presLayoutVars>
          <dgm:chPref val="3"/>
        </dgm:presLayoutVars>
      </dgm:prSet>
      <dgm:spPr/>
      <dgm:t>
        <a:bodyPr/>
        <a:lstStyle/>
        <a:p>
          <a:endParaRPr lang="zh-CN" altLang="en-US"/>
        </a:p>
      </dgm:t>
    </dgm:pt>
    <dgm:pt modelId="{626512CB-48FB-4636-A365-8931C50F38EB}" type="pres">
      <dgm:prSet presAssocID="{A7D077BF-5A7C-4D6F-A420-F6274BEA6DD2}" presName="rootConnector" presStyleLbl="node3" presStyleIdx="3" presStyleCnt="5"/>
      <dgm:spPr/>
      <dgm:t>
        <a:bodyPr/>
        <a:lstStyle/>
        <a:p>
          <a:endParaRPr lang="zh-CN" altLang="en-US"/>
        </a:p>
      </dgm:t>
    </dgm:pt>
    <dgm:pt modelId="{F821DC81-94E6-4DB0-8F2E-0DD5F3180DC8}" type="pres">
      <dgm:prSet presAssocID="{A7D077BF-5A7C-4D6F-A420-F6274BEA6DD2}" presName="hierChild4" presStyleCnt="0"/>
      <dgm:spPr/>
      <dgm:t>
        <a:bodyPr/>
        <a:lstStyle/>
        <a:p>
          <a:endParaRPr/>
        </a:p>
      </dgm:t>
    </dgm:pt>
    <dgm:pt modelId="{156C7AC7-3D36-454E-B1F0-8B3E25B42B27}" type="pres">
      <dgm:prSet presAssocID="{A7D077BF-5A7C-4D6F-A420-F6274BEA6DD2}" presName="hierChild5" presStyleCnt="0"/>
      <dgm:spPr/>
      <dgm:t>
        <a:bodyPr/>
        <a:lstStyle/>
        <a:p>
          <a:endParaRPr/>
        </a:p>
      </dgm:t>
    </dgm:pt>
    <dgm:pt modelId="{9AB8F62D-F548-4FF1-A30E-67B9DC5E3EDB}" type="pres">
      <dgm:prSet presAssocID="{25DC206E-17A8-405C-8533-C532EA62E2E7}" presName="Name50" presStyleLbl="parChTrans1D3" presStyleIdx="4" presStyleCnt="5"/>
      <dgm:spPr/>
      <dgm:t>
        <a:bodyPr/>
        <a:lstStyle/>
        <a:p>
          <a:endParaRPr lang="zh-CN" altLang="en-US"/>
        </a:p>
      </dgm:t>
    </dgm:pt>
    <dgm:pt modelId="{C2658A03-39AC-48F2-A8B8-45B6BFFA6601}" type="pres">
      <dgm:prSet presAssocID="{D30FC9AD-BBCB-4D4B-97AF-3019AE8A7DE0}" presName="hierRoot2" presStyleCnt="0">
        <dgm:presLayoutVars>
          <dgm:hierBranch val="r"/>
        </dgm:presLayoutVars>
      </dgm:prSet>
      <dgm:spPr/>
      <dgm:t>
        <a:bodyPr/>
        <a:lstStyle/>
        <a:p>
          <a:endParaRPr/>
        </a:p>
      </dgm:t>
    </dgm:pt>
    <dgm:pt modelId="{87D3996F-121B-4FA6-A868-2A546101176C}" type="pres">
      <dgm:prSet presAssocID="{D30FC9AD-BBCB-4D4B-97AF-3019AE8A7DE0}" presName="rootComposite" presStyleCnt="0"/>
      <dgm:spPr/>
      <dgm:t>
        <a:bodyPr/>
        <a:lstStyle/>
        <a:p>
          <a:endParaRPr/>
        </a:p>
      </dgm:t>
    </dgm:pt>
    <dgm:pt modelId="{16414E90-A0AA-47C5-8DC0-5265A830DCC4}" type="pres">
      <dgm:prSet presAssocID="{D30FC9AD-BBCB-4D4B-97AF-3019AE8A7DE0}" presName="rootText" presStyleLbl="node3" presStyleIdx="4" presStyleCnt="5" custScaleX="161415">
        <dgm:presLayoutVars>
          <dgm:chPref val="3"/>
        </dgm:presLayoutVars>
      </dgm:prSet>
      <dgm:spPr/>
      <dgm:t>
        <a:bodyPr/>
        <a:lstStyle/>
        <a:p>
          <a:endParaRPr lang="zh-CN" altLang="en-US"/>
        </a:p>
      </dgm:t>
    </dgm:pt>
    <dgm:pt modelId="{9296A1FE-A901-4CBC-8170-D3D00B0BA86B}" type="pres">
      <dgm:prSet presAssocID="{D30FC9AD-BBCB-4D4B-97AF-3019AE8A7DE0}" presName="rootConnector" presStyleLbl="node3" presStyleIdx="4" presStyleCnt="5"/>
      <dgm:spPr/>
      <dgm:t>
        <a:bodyPr/>
        <a:lstStyle/>
        <a:p>
          <a:endParaRPr lang="zh-CN" altLang="en-US"/>
        </a:p>
      </dgm:t>
    </dgm:pt>
    <dgm:pt modelId="{AEA15178-5EB4-4F12-AAE0-32AE135E2B55}" type="pres">
      <dgm:prSet presAssocID="{D30FC9AD-BBCB-4D4B-97AF-3019AE8A7DE0}" presName="hierChild4" presStyleCnt="0"/>
      <dgm:spPr/>
      <dgm:t>
        <a:bodyPr/>
        <a:lstStyle/>
        <a:p>
          <a:endParaRPr/>
        </a:p>
      </dgm:t>
    </dgm:pt>
    <dgm:pt modelId="{C095C718-7F6A-405A-97C4-6BA18189678B}" type="pres">
      <dgm:prSet presAssocID="{D30FC9AD-BBCB-4D4B-97AF-3019AE8A7DE0}" presName="hierChild5" presStyleCnt="0"/>
      <dgm:spPr/>
      <dgm:t>
        <a:bodyPr/>
        <a:lstStyle/>
        <a:p>
          <a:endParaRPr/>
        </a:p>
      </dgm:t>
    </dgm:pt>
    <dgm:pt modelId="{27FF83A4-663F-40A0-B15D-5B5D7B15AB49}" type="pres">
      <dgm:prSet presAssocID="{54F8595C-E4E3-4CC0-AB38-55BACF6CD463}" presName="hierChild5" presStyleCnt="0"/>
      <dgm:spPr/>
      <dgm:t>
        <a:bodyPr/>
        <a:lstStyle/>
        <a:p>
          <a:endParaRPr/>
        </a:p>
      </dgm:t>
    </dgm:pt>
    <dgm:pt modelId="{C20AF738-45E0-4A0F-AF20-D26F36926F1A}" type="pres">
      <dgm:prSet presAssocID="{9094663B-CCC5-46A9-974D-EF8093AB2A0E}" presName="hierChild3" presStyleCnt="0"/>
      <dgm:spPr/>
      <dgm:t>
        <a:bodyPr/>
        <a:lstStyle/>
        <a:p>
          <a:endParaRPr/>
        </a:p>
      </dgm:t>
    </dgm:pt>
  </dgm:ptLst>
  <dgm:cxnLst>
    <dgm:cxn modelId="{ACF9C710-33C1-4400-B066-4A5442BF7FE9}" type="presOf" srcId="{54F8595C-E4E3-4CC0-AB38-55BACF6CD463}" destId="{DEF25446-3825-4C72-9A48-2AD93FA77FF2}" srcOrd="1" destOrd="0" presId="urn:microsoft.com/office/officeart/2005/8/layout/orgChart1#1"/>
    <dgm:cxn modelId="{B84C9D54-7077-4632-B407-FB0A4600ADF2}" type="presOf" srcId="{9094663B-CCC5-46A9-974D-EF8093AB2A0E}" destId="{ED1531CD-72B4-4E73-BB7C-161510DDFCEF}" srcOrd="1" destOrd="0" presId="urn:microsoft.com/office/officeart/2005/8/layout/orgChart1#1"/>
    <dgm:cxn modelId="{417DBF3D-0479-4446-B782-F1165DB04C03}" type="presOf" srcId="{513B8411-3470-4F9F-85CD-7B2660850D60}" destId="{A574B1DD-7786-4D37-8D8C-F1B3CB9B07FE}" srcOrd="1" destOrd="0" presId="urn:microsoft.com/office/officeart/2005/8/layout/orgChart1#1"/>
    <dgm:cxn modelId="{139F6C41-46D9-44DE-BA2E-85015211E900}" type="presOf" srcId="{D30FC9AD-BBCB-4D4B-97AF-3019AE8A7DE0}" destId="{16414E90-A0AA-47C5-8DC0-5265A830DCC4}" srcOrd="0" destOrd="0" presId="urn:microsoft.com/office/officeart/2005/8/layout/orgChart1#1"/>
    <dgm:cxn modelId="{FF99E7F2-C970-4CD2-9636-3C50D7B67722}" type="presOf" srcId="{54F8595C-E4E3-4CC0-AB38-55BACF6CD463}" destId="{1EDE3484-AE63-454F-9AB2-FD412D735243}" srcOrd="0" destOrd="0" presId="urn:microsoft.com/office/officeart/2005/8/layout/orgChart1#1"/>
    <dgm:cxn modelId="{91726962-B03A-41FE-A04E-69D332F572BE}" type="presOf" srcId="{D30FC9AD-BBCB-4D4B-97AF-3019AE8A7DE0}" destId="{9296A1FE-A901-4CBC-8170-D3D00B0BA86B}" srcOrd="1" destOrd="0" presId="urn:microsoft.com/office/officeart/2005/8/layout/orgChart1#1"/>
    <dgm:cxn modelId="{30297EDC-513A-475E-B368-FC005E915FF9}" type="presOf" srcId="{58D12147-A62D-44CE-8CAA-B87E27387AA3}" destId="{E4BB8FEF-7CEA-4CC3-98E8-0493E25AFB58}" srcOrd="0" destOrd="0" presId="urn:microsoft.com/office/officeart/2005/8/layout/orgChart1#1"/>
    <dgm:cxn modelId="{3AD9D15A-2027-420A-A5AC-90E21975894C}" srcId="{B6C87ECE-3DF2-4F75-AD4C-EEF93BD9ED02}" destId="{58D12147-A62D-44CE-8CAA-B87E27387AA3}" srcOrd="2" destOrd="0" parTransId="{805DF0FC-B5E6-441D-B427-4B6C1BDAD76C}" sibTransId="{6506B78C-9578-4FBB-BB45-25C6DBADF8BA}"/>
    <dgm:cxn modelId="{8199DA1C-2061-484E-8F8F-CACF3C6BC7CF}" srcId="{B6C87ECE-3DF2-4F75-AD4C-EEF93BD9ED02}" destId="{513B8411-3470-4F9F-85CD-7B2660850D60}" srcOrd="1" destOrd="0" parTransId="{768AB871-72E7-4568-BD2B-A3EB60236924}" sibTransId="{D4A8A5E0-1B9F-43E1-ABC4-A3E85C27A507}"/>
    <dgm:cxn modelId="{B796EA85-066F-4945-9749-928B524F2E5E}" srcId="{A3A01B40-200D-401D-88F3-9484A82C5B31}" destId="{9094663B-CCC5-46A9-974D-EF8093AB2A0E}" srcOrd="0" destOrd="0" parTransId="{6538DA2B-7188-4D53-9C63-D5FA55501E9D}" sibTransId="{FB9A098E-85A6-4D0A-9BE5-F6CB6240F433}"/>
    <dgm:cxn modelId="{7BC1679E-04B3-4EDE-BCD0-65E9C4F5D367}" type="presOf" srcId="{A7D077BF-5A7C-4D6F-A420-F6274BEA6DD2}" destId="{AEE174B0-E21C-4CE2-8B6F-0BB122F8F359}" srcOrd="0" destOrd="0" presId="urn:microsoft.com/office/officeart/2005/8/layout/orgChart1#1"/>
    <dgm:cxn modelId="{CB9FAA56-20B7-45D3-AF6E-8400F6E4739E}" srcId="{9094663B-CCC5-46A9-974D-EF8093AB2A0E}" destId="{54F8595C-E4E3-4CC0-AB38-55BACF6CD463}" srcOrd="1" destOrd="0" parTransId="{29CEA421-B809-4D3B-9605-7E1E4433F54B}" sibTransId="{A5E91B78-E771-4223-9404-A82B7E36A8DC}"/>
    <dgm:cxn modelId="{B5F4871E-2D56-4EA4-B828-87F33FCABA9B}" type="presOf" srcId="{58D12147-A62D-44CE-8CAA-B87E27387AA3}" destId="{BB649469-7552-4C3A-919E-1FE391575C78}" srcOrd="1" destOrd="0" presId="urn:microsoft.com/office/officeart/2005/8/layout/orgChart1#1"/>
    <dgm:cxn modelId="{FF9660C7-9ED1-4F9D-9A27-03E4BF704C53}" type="presOf" srcId="{A3A01B40-200D-401D-88F3-9484A82C5B31}" destId="{88F0B7CD-A886-4B78-A4B1-D6D17FD695FD}" srcOrd="0" destOrd="0" presId="urn:microsoft.com/office/officeart/2005/8/layout/orgChart1#1"/>
    <dgm:cxn modelId="{4A989FAD-5388-4225-8AE6-23F3623D1007}" type="presOf" srcId="{5462653A-A1C9-4292-8A5C-7BA80518F9D8}" destId="{1447DF05-953C-4672-B0F7-CD7BEC9F2439}" srcOrd="0" destOrd="0" presId="urn:microsoft.com/office/officeart/2005/8/layout/orgChart1#1"/>
    <dgm:cxn modelId="{DC9CFC89-E118-4A2B-9F33-AFFE0BB21A13}" type="presOf" srcId="{25DC206E-17A8-405C-8533-C532EA62E2E7}" destId="{9AB8F62D-F548-4FF1-A30E-67B9DC5E3EDB}" srcOrd="0" destOrd="0" presId="urn:microsoft.com/office/officeart/2005/8/layout/orgChart1#1"/>
    <dgm:cxn modelId="{C602B71D-F9B4-4C5E-BA3E-5519E8F39DC8}" type="presOf" srcId="{805DF0FC-B5E6-441D-B427-4B6C1BDAD76C}" destId="{A88AEB97-F8EC-4E83-93B4-DCAF0B778618}" srcOrd="0" destOrd="0" presId="urn:microsoft.com/office/officeart/2005/8/layout/orgChart1#1"/>
    <dgm:cxn modelId="{2E0487B3-AE39-4058-A727-2E5DDA6F5BA2}" type="presOf" srcId="{5170BA8B-BFB1-4836-8392-5CC71921DFBB}" destId="{25F333DF-5ECF-4C94-8309-B19E3AA4786C}" srcOrd="1" destOrd="0" presId="urn:microsoft.com/office/officeart/2005/8/layout/orgChart1#1"/>
    <dgm:cxn modelId="{3B370EDF-1C1E-4F05-B6D6-12A271FE64AD}" srcId="{54F8595C-E4E3-4CC0-AB38-55BACF6CD463}" destId="{A7D077BF-5A7C-4D6F-A420-F6274BEA6DD2}" srcOrd="0" destOrd="0" parTransId="{5462653A-A1C9-4292-8A5C-7BA80518F9D8}" sibTransId="{737A63D8-C5FB-4A37-B4BC-18812A442294}"/>
    <dgm:cxn modelId="{ED4AB656-4E77-427A-8835-90BE6795F186}" type="presOf" srcId="{B6C87ECE-3DF2-4F75-AD4C-EEF93BD9ED02}" destId="{4719DABD-1661-4E3C-9FD4-4BDA3A0F00EA}" srcOrd="0" destOrd="0" presId="urn:microsoft.com/office/officeart/2005/8/layout/orgChart1#1"/>
    <dgm:cxn modelId="{C154FC3C-87F6-44F2-A9A6-260AD6D5A76E}" srcId="{9094663B-CCC5-46A9-974D-EF8093AB2A0E}" destId="{B6C87ECE-3DF2-4F75-AD4C-EEF93BD9ED02}" srcOrd="0" destOrd="0" parTransId="{CF252378-7E2A-4026-8AB3-884548EBDAFF}" sibTransId="{969C46F8-A7F2-47ED-BD5C-9EF6B559B182}"/>
    <dgm:cxn modelId="{B8D35DD4-B2AB-431D-9CEE-801D6B78AF6D}" type="presOf" srcId="{B6C87ECE-3DF2-4F75-AD4C-EEF93BD9ED02}" destId="{B03B1D9E-E2A2-4122-960E-DC1247D27871}" srcOrd="1" destOrd="0" presId="urn:microsoft.com/office/officeart/2005/8/layout/orgChart1#1"/>
    <dgm:cxn modelId="{0E377B67-73EE-4813-8DE1-28C73BD225D0}" type="presOf" srcId="{29CEA421-B809-4D3B-9605-7E1E4433F54B}" destId="{F80BD1DD-BBFF-475F-8014-0B06822D5571}" srcOrd="0" destOrd="0" presId="urn:microsoft.com/office/officeart/2005/8/layout/orgChart1#1"/>
    <dgm:cxn modelId="{3EC8D9CA-62B8-4FB7-B35D-D778B05DA240}" type="presOf" srcId="{AA503818-26B3-4237-85D3-99FEDD52D8CA}" destId="{028108C0-0680-490B-B4A4-4B3F678D2BC8}" srcOrd="0" destOrd="0" presId="urn:microsoft.com/office/officeart/2005/8/layout/orgChart1#1"/>
    <dgm:cxn modelId="{F0980950-7D71-4907-A5FF-0AD4E1D8C8A7}" type="presOf" srcId="{768AB871-72E7-4568-BD2B-A3EB60236924}" destId="{259FBEF4-C51C-4AA4-B021-2E3EB024A2D7}" srcOrd="0" destOrd="0" presId="urn:microsoft.com/office/officeart/2005/8/layout/orgChart1#1"/>
    <dgm:cxn modelId="{1DF408ED-4784-43CF-9AE9-7889F5CF59A6}" type="presOf" srcId="{5170BA8B-BFB1-4836-8392-5CC71921DFBB}" destId="{A6FD5F40-C174-4657-913F-0CBAE2414F16}" srcOrd="0" destOrd="0" presId="urn:microsoft.com/office/officeart/2005/8/layout/orgChart1#1"/>
    <dgm:cxn modelId="{ADBA0453-E959-4A9A-A67F-7C6C7CA8CF2A}" type="presOf" srcId="{CF252378-7E2A-4026-8AB3-884548EBDAFF}" destId="{9B4392B2-5058-4DED-9113-43BB9C31F384}" srcOrd="0" destOrd="0" presId="urn:microsoft.com/office/officeart/2005/8/layout/orgChart1#1"/>
    <dgm:cxn modelId="{89AD42A9-F149-43F4-A880-7D02338CC3FF}" srcId="{B6C87ECE-3DF2-4F75-AD4C-EEF93BD9ED02}" destId="{5170BA8B-BFB1-4836-8392-5CC71921DFBB}" srcOrd="0" destOrd="0" parTransId="{AA503818-26B3-4237-85D3-99FEDD52D8CA}" sibTransId="{B4FAB338-5904-4E73-A826-3B7D47C7D6EC}"/>
    <dgm:cxn modelId="{A9F225F7-3A32-4DBC-B1EF-9C8102F6A0D4}" type="presOf" srcId="{513B8411-3470-4F9F-85CD-7B2660850D60}" destId="{F55F5A5D-6660-403B-B6C7-8E98E22CC5B8}" srcOrd="0" destOrd="0" presId="urn:microsoft.com/office/officeart/2005/8/layout/orgChart1#1"/>
    <dgm:cxn modelId="{6D12A4D6-A540-4A07-BAF4-57B57F30AF8B}" type="presOf" srcId="{A7D077BF-5A7C-4D6F-A420-F6274BEA6DD2}" destId="{626512CB-48FB-4636-A365-8931C50F38EB}" srcOrd="1" destOrd="0" presId="urn:microsoft.com/office/officeart/2005/8/layout/orgChart1#1"/>
    <dgm:cxn modelId="{B5740DDC-5B41-4E96-94D3-7CCF1BFF3AB0}" type="presOf" srcId="{9094663B-CCC5-46A9-974D-EF8093AB2A0E}" destId="{5896510D-E9F8-4A94-97A8-6289F5DA66B9}" srcOrd="0" destOrd="0" presId="urn:microsoft.com/office/officeart/2005/8/layout/orgChart1#1"/>
    <dgm:cxn modelId="{5E8A4291-C963-4119-81F9-12FC552352EE}" srcId="{54F8595C-E4E3-4CC0-AB38-55BACF6CD463}" destId="{D30FC9AD-BBCB-4D4B-97AF-3019AE8A7DE0}" srcOrd="1" destOrd="0" parTransId="{25DC206E-17A8-405C-8533-C532EA62E2E7}" sibTransId="{00A4EBA4-0B68-4137-8926-6824A2EDFFD0}"/>
    <dgm:cxn modelId="{11F4C2E7-ABD8-427D-9146-CABD18FBC887}" type="presParOf" srcId="{88F0B7CD-A886-4B78-A4B1-D6D17FD695FD}" destId="{7E157ACC-EE09-43DC-BBE1-67152F010E0C}" srcOrd="0" destOrd="0" presId="urn:microsoft.com/office/officeart/2005/8/layout/orgChart1#1"/>
    <dgm:cxn modelId="{CF0FD173-B300-4F07-A90B-30475E1AA728}" type="presParOf" srcId="{7E157ACC-EE09-43DC-BBE1-67152F010E0C}" destId="{4E532BA6-DC60-4D8A-A14D-474715C611E2}" srcOrd="0" destOrd="0" presId="urn:microsoft.com/office/officeart/2005/8/layout/orgChart1#1"/>
    <dgm:cxn modelId="{A5173853-D731-4934-BC31-39B3BDAD5FBC}" type="presParOf" srcId="{4E532BA6-DC60-4D8A-A14D-474715C611E2}" destId="{5896510D-E9F8-4A94-97A8-6289F5DA66B9}" srcOrd="0" destOrd="0" presId="urn:microsoft.com/office/officeart/2005/8/layout/orgChart1#1"/>
    <dgm:cxn modelId="{C5AAF047-6FA8-4FF4-91A7-3BAB86C4E055}" type="presParOf" srcId="{4E532BA6-DC60-4D8A-A14D-474715C611E2}" destId="{ED1531CD-72B4-4E73-BB7C-161510DDFCEF}" srcOrd="1" destOrd="0" presId="urn:microsoft.com/office/officeart/2005/8/layout/orgChart1#1"/>
    <dgm:cxn modelId="{AADBC20B-4F7D-4632-B70E-6396C26CBFBF}" type="presParOf" srcId="{7E157ACC-EE09-43DC-BBE1-67152F010E0C}" destId="{0DED534F-4391-4C0F-B5E1-E398B52C8C69}" srcOrd="1" destOrd="0" presId="urn:microsoft.com/office/officeart/2005/8/layout/orgChart1#1"/>
    <dgm:cxn modelId="{74DEC29A-EDC2-4712-B1CA-5FED7E45D6CF}" type="presParOf" srcId="{0DED534F-4391-4C0F-B5E1-E398B52C8C69}" destId="{9B4392B2-5058-4DED-9113-43BB9C31F384}" srcOrd="0" destOrd="0" presId="urn:microsoft.com/office/officeart/2005/8/layout/orgChart1#1"/>
    <dgm:cxn modelId="{91224649-1A77-4963-B39D-8E45B6E42C2B}" type="presParOf" srcId="{0DED534F-4391-4C0F-B5E1-E398B52C8C69}" destId="{C16448A8-6671-41A1-97A1-16013330B544}" srcOrd="1" destOrd="0" presId="urn:microsoft.com/office/officeart/2005/8/layout/orgChart1#1"/>
    <dgm:cxn modelId="{124A3ED4-0CE2-48CE-9428-DA263BFA2F30}" type="presParOf" srcId="{C16448A8-6671-41A1-97A1-16013330B544}" destId="{7A04D12C-FE9B-4DAE-94EA-4CDF3C50F82F}" srcOrd="0" destOrd="0" presId="urn:microsoft.com/office/officeart/2005/8/layout/orgChart1#1"/>
    <dgm:cxn modelId="{FE2214FE-A3D2-43EC-AB06-2A28B111FDBC}" type="presParOf" srcId="{7A04D12C-FE9B-4DAE-94EA-4CDF3C50F82F}" destId="{4719DABD-1661-4E3C-9FD4-4BDA3A0F00EA}" srcOrd="0" destOrd="0" presId="urn:microsoft.com/office/officeart/2005/8/layout/orgChart1#1"/>
    <dgm:cxn modelId="{7B435F71-178D-4173-8369-FEE40DC95D47}" type="presParOf" srcId="{7A04D12C-FE9B-4DAE-94EA-4CDF3C50F82F}" destId="{B03B1D9E-E2A2-4122-960E-DC1247D27871}" srcOrd="1" destOrd="0" presId="urn:microsoft.com/office/officeart/2005/8/layout/orgChart1#1"/>
    <dgm:cxn modelId="{A13E9EF1-D55E-4AF8-80BE-0FBDA9088D70}" type="presParOf" srcId="{C16448A8-6671-41A1-97A1-16013330B544}" destId="{86B6C089-9DD7-4F4A-A3EF-1D44657C726E}" srcOrd="1" destOrd="0" presId="urn:microsoft.com/office/officeart/2005/8/layout/orgChart1#1"/>
    <dgm:cxn modelId="{4E9FD269-47B8-4218-85B1-3F7691BEE937}" type="presParOf" srcId="{86B6C089-9DD7-4F4A-A3EF-1D44657C726E}" destId="{028108C0-0680-490B-B4A4-4B3F678D2BC8}" srcOrd="0" destOrd="0" presId="urn:microsoft.com/office/officeart/2005/8/layout/orgChart1#1"/>
    <dgm:cxn modelId="{32B4126B-30A8-48BF-AEA4-C75B202DF0C1}" type="presParOf" srcId="{86B6C089-9DD7-4F4A-A3EF-1D44657C726E}" destId="{C6262FF8-40C3-45B7-A61B-68584816BF8E}" srcOrd="1" destOrd="0" presId="urn:microsoft.com/office/officeart/2005/8/layout/orgChart1#1"/>
    <dgm:cxn modelId="{EB0413F0-E61C-454D-B434-288A6220BF0C}" type="presParOf" srcId="{C6262FF8-40C3-45B7-A61B-68584816BF8E}" destId="{9C0A0433-B70D-43FA-AEE1-B7DE89CD2B28}" srcOrd="0" destOrd="0" presId="urn:microsoft.com/office/officeart/2005/8/layout/orgChart1#1"/>
    <dgm:cxn modelId="{4C2AEC0C-3251-46B6-A23B-4CCA7EFF60EF}" type="presParOf" srcId="{9C0A0433-B70D-43FA-AEE1-B7DE89CD2B28}" destId="{A6FD5F40-C174-4657-913F-0CBAE2414F16}" srcOrd="0" destOrd="0" presId="urn:microsoft.com/office/officeart/2005/8/layout/orgChart1#1"/>
    <dgm:cxn modelId="{63C3A4A5-3AB9-46F1-94F8-13BEA32853E4}" type="presParOf" srcId="{9C0A0433-B70D-43FA-AEE1-B7DE89CD2B28}" destId="{25F333DF-5ECF-4C94-8309-B19E3AA4786C}" srcOrd="1" destOrd="0" presId="urn:microsoft.com/office/officeart/2005/8/layout/orgChart1#1"/>
    <dgm:cxn modelId="{02B1EADB-5378-4837-BAFC-20D93EDE50CC}" type="presParOf" srcId="{C6262FF8-40C3-45B7-A61B-68584816BF8E}" destId="{37F56F81-64E2-4234-B0EA-D297BEAD1809}" srcOrd="1" destOrd="0" presId="urn:microsoft.com/office/officeart/2005/8/layout/orgChart1#1"/>
    <dgm:cxn modelId="{96135504-5225-4BE9-945E-4E2E7AF401AD}" type="presParOf" srcId="{C6262FF8-40C3-45B7-A61B-68584816BF8E}" destId="{265E238C-147F-4CCC-B7E9-32438A893049}" srcOrd="2" destOrd="0" presId="urn:microsoft.com/office/officeart/2005/8/layout/orgChart1#1"/>
    <dgm:cxn modelId="{9F052B40-3093-4C68-AF1C-DD4CD8AF4B26}" type="presParOf" srcId="{86B6C089-9DD7-4F4A-A3EF-1D44657C726E}" destId="{259FBEF4-C51C-4AA4-B021-2E3EB024A2D7}" srcOrd="2" destOrd="0" presId="urn:microsoft.com/office/officeart/2005/8/layout/orgChart1#1"/>
    <dgm:cxn modelId="{D95B66D4-49C1-4F2F-8807-ABCB706D52C2}" type="presParOf" srcId="{86B6C089-9DD7-4F4A-A3EF-1D44657C726E}" destId="{771DB486-9D49-482B-8D9A-3876AE31A154}" srcOrd="3" destOrd="0" presId="urn:microsoft.com/office/officeart/2005/8/layout/orgChart1#1"/>
    <dgm:cxn modelId="{BBECD117-6D7C-4AD2-9D36-EBDBC9CC27F7}" type="presParOf" srcId="{771DB486-9D49-482B-8D9A-3876AE31A154}" destId="{13FEC86F-49E7-432E-9A44-0E23D470C9F3}" srcOrd="0" destOrd="0" presId="urn:microsoft.com/office/officeart/2005/8/layout/orgChart1#1"/>
    <dgm:cxn modelId="{2536EB10-8284-4F06-9335-4D51CE7E6F84}" type="presParOf" srcId="{13FEC86F-49E7-432E-9A44-0E23D470C9F3}" destId="{F55F5A5D-6660-403B-B6C7-8E98E22CC5B8}" srcOrd="0" destOrd="0" presId="urn:microsoft.com/office/officeart/2005/8/layout/orgChart1#1"/>
    <dgm:cxn modelId="{6B448BFF-5ED4-4CC1-B598-7A5F9A6EEC88}" type="presParOf" srcId="{13FEC86F-49E7-432E-9A44-0E23D470C9F3}" destId="{A574B1DD-7786-4D37-8D8C-F1B3CB9B07FE}" srcOrd="1" destOrd="0" presId="urn:microsoft.com/office/officeart/2005/8/layout/orgChart1#1"/>
    <dgm:cxn modelId="{44FB868B-3632-4310-90F5-97B1756D7290}" type="presParOf" srcId="{771DB486-9D49-482B-8D9A-3876AE31A154}" destId="{B2920A1B-1F23-4253-99E0-F2A303C3A085}" srcOrd="1" destOrd="0" presId="urn:microsoft.com/office/officeart/2005/8/layout/orgChart1#1"/>
    <dgm:cxn modelId="{6F8EAB9C-FBAC-44D1-87D9-A220682665D2}" type="presParOf" srcId="{771DB486-9D49-482B-8D9A-3876AE31A154}" destId="{BFBDCE2D-245F-4799-BAA6-AF418CCEF11D}" srcOrd="2" destOrd="0" presId="urn:microsoft.com/office/officeart/2005/8/layout/orgChart1#1"/>
    <dgm:cxn modelId="{B759081E-9CDB-4036-9C35-17B6B78BD30C}" type="presParOf" srcId="{86B6C089-9DD7-4F4A-A3EF-1D44657C726E}" destId="{A88AEB97-F8EC-4E83-93B4-DCAF0B778618}" srcOrd="4" destOrd="0" presId="urn:microsoft.com/office/officeart/2005/8/layout/orgChart1#1"/>
    <dgm:cxn modelId="{C679D2D6-546F-4224-A276-BB8C027A6AC8}" type="presParOf" srcId="{86B6C089-9DD7-4F4A-A3EF-1D44657C726E}" destId="{39A6E327-CBAC-4679-B492-4F8E8EA9996D}" srcOrd="5" destOrd="0" presId="urn:microsoft.com/office/officeart/2005/8/layout/orgChart1#1"/>
    <dgm:cxn modelId="{4E7F7F5C-A96E-4210-9D43-BB31FE870640}" type="presParOf" srcId="{39A6E327-CBAC-4679-B492-4F8E8EA9996D}" destId="{ADAA578E-AC47-4FCB-9985-2139699F6A27}" srcOrd="0" destOrd="0" presId="urn:microsoft.com/office/officeart/2005/8/layout/orgChart1#1"/>
    <dgm:cxn modelId="{CBDA2A95-1A38-4F0F-9F4C-49EDE42095D8}" type="presParOf" srcId="{ADAA578E-AC47-4FCB-9985-2139699F6A27}" destId="{E4BB8FEF-7CEA-4CC3-98E8-0493E25AFB58}" srcOrd="0" destOrd="0" presId="urn:microsoft.com/office/officeart/2005/8/layout/orgChart1#1"/>
    <dgm:cxn modelId="{62536CA6-53B1-4C1C-B176-3671A5D7ABAE}" type="presParOf" srcId="{ADAA578E-AC47-4FCB-9985-2139699F6A27}" destId="{BB649469-7552-4C3A-919E-1FE391575C78}" srcOrd="1" destOrd="0" presId="urn:microsoft.com/office/officeart/2005/8/layout/orgChart1#1"/>
    <dgm:cxn modelId="{8CABDA5C-CBE8-4C05-A781-4D388583EA6A}" type="presParOf" srcId="{39A6E327-CBAC-4679-B492-4F8E8EA9996D}" destId="{6E70D7D3-2119-4735-864B-6F5606A427AC}" srcOrd="1" destOrd="0" presId="urn:microsoft.com/office/officeart/2005/8/layout/orgChart1#1"/>
    <dgm:cxn modelId="{3C974B0E-0642-4F9A-8F2F-87FBC027BE27}" type="presParOf" srcId="{39A6E327-CBAC-4679-B492-4F8E8EA9996D}" destId="{1F8888EA-A9E0-47E6-9C6D-97F95F21F88D}" srcOrd="2" destOrd="0" presId="urn:microsoft.com/office/officeart/2005/8/layout/orgChart1#1"/>
    <dgm:cxn modelId="{EACD1504-29BD-4D5D-AC89-42910FC25962}" type="presParOf" srcId="{C16448A8-6671-41A1-97A1-16013330B544}" destId="{69722C7C-0ED4-4F8A-BFC4-1D24C2A5B7F6}" srcOrd="2" destOrd="0" presId="urn:microsoft.com/office/officeart/2005/8/layout/orgChart1#1"/>
    <dgm:cxn modelId="{C2946F60-7646-4D24-A377-72E58A644D0A}" type="presParOf" srcId="{0DED534F-4391-4C0F-B5E1-E398B52C8C69}" destId="{F80BD1DD-BBFF-475F-8014-0B06822D5571}" srcOrd="2" destOrd="0" presId="urn:microsoft.com/office/officeart/2005/8/layout/orgChart1#1"/>
    <dgm:cxn modelId="{6C1AA875-4205-44FB-9538-01FD0F7C65F0}" type="presParOf" srcId="{0DED534F-4391-4C0F-B5E1-E398B52C8C69}" destId="{358BD96F-B391-4F30-8789-8D6222F1D222}" srcOrd="3" destOrd="0" presId="urn:microsoft.com/office/officeart/2005/8/layout/orgChart1#1"/>
    <dgm:cxn modelId="{D76DE4B9-BD1D-452D-9586-034FE96B6AA4}" type="presParOf" srcId="{358BD96F-B391-4F30-8789-8D6222F1D222}" destId="{EC0C4A29-5595-4C17-B5A3-3A4899149FE4}" srcOrd="0" destOrd="0" presId="urn:microsoft.com/office/officeart/2005/8/layout/orgChart1#1"/>
    <dgm:cxn modelId="{6C9C5E17-1C02-49A7-A890-78803681873D}" type="presParOf" srcId="{EC0C4A29-5595-4C17-B5A3-3A4899149FE4}" destId="{1EDE3484-AE63-454F-9AB2-FD412D735243}" srcOrd="0" destOrd="0" presId="urn:microsoft.com/office/officeart/2005/8/layout/orgChart1#1"/>
    <dgm:cxn modelId="{445B4B35-2FDC-451C-8293-5341D8331774}" type="presParOf" srcId="{EC0C4A29-5595-4C17-B5A3-3A4899149FE4}" destId="{DEF25446-3825-4C72-9A48-2AD93FA77FF2}" srcOrd="1" destOrd="0" presId="urn:microsoft.com/office/officeart/2005/8/layout/orgChart1#1"/>
    <dgm:cxn modelId="{E5DDC4B7-C232-4FAB-AA90-3F660A60D58F}" type="presParOf" srcId="{358BD96F-B391-4F30-8789-8D6222F1D222}" destId="{56655251-CF9F-4840-B865-D00C4F81649F}" srcOrd="1" destOrd="0" presId="urn:microsoft.com/office/officeart/2005/8/layout/orgChart1#1"/>
    <dgm:cxn modelId="{FFE86CBE-CD3B-4D3C-887F-C2CD5F9E80A0}" type="presParOf" srcId="{56655251-CF9F-4840-B865-D00C4F81649F}" destId="{1447DF05-953C-4672-B0F7-CD7BEC9F2439}" srcOrd="0" destOrd="0" presId="urn:microsoft.com/office/officeart/2005/8/layout/orgChart1#1"/>
    <dgm:cxn modelId="{F251DF22-AA77-4FF8-8E8F-4EEEC86742EE}" type="presParOf" srcId="{56655251-CF9F-4840-B865-D00C4F81649F}" destId="{6B6C7517-1685-47BA-B3D4-53C7DD846503}" srcOrd="1" destOrd="0" presId="urn:microsoft.com/office/officeart/2005/8/layout/orgChart1#1"/>
    <dgm:cxn modelId="{04FB4920-AC5C-4837-97EC-9A7D7982DE7E}" type="presParOf" srcId="{6B6C7517-1685-47BA-B3D4-53C7DD846503}" destId="{6EC63B1E-5043-4B1A-B702-6F8C6742D5D9}" srcOrd="0" destOrd="0" presId="urn:microsoft.com/office/officeart/2005/8/layout/orgChart1#1"/>
    <dgm:cxn modelId="{3E24E05A-60B7-4DD7-9553-31BB8914F524}" type="presParOf" srcId="{6EC63B1E-5043-4B1A-B702-6F8C6742D5D9}" destId="{AEE174B0-E21C-4CE2-8B6F-0BB122F8F359}" srcOrd="0" destOrd="0" presId="urn:microsoft.com/office/officeart/2005/8/layout/orgChart1#1"/>
    <dgm:cxn modelId="{55249865-39AF-4756-904C-061B7A3EC112}" type="presParOf" srcId="{6EC63B1E-5043-4B1A-B702-6F8C6742D5D9}" destId="{626512CB-48FB-4636-A365-8931C50F38EB}" srcOrd="1" destOrd="0" presId="urn:microsoft.com/office/officeart/2005/8/layout/orgChart1#1"/>
    <dgm:cxn modelId="{5DD71AAE-35B9-46A9-937E-19AF83BAF40C}" type="presParOf" srcId="{6B6C7517-1685-47BA-B3D4-53C7DD846503}" destId="{F821DC81-94E6-4DB0-8F2E-0DD5F3180DC8}" srcOrd="1" destOrd="0" presId="urn:microsoft.com/office/officeart/2005/8/layout/orgChart1#1"/>
    <dgm:cxn modelId="{60F914D1-267F-42CC-976A-3FA6EFB987A2}" type="presParOf" srcId="{6B6C7517-1685-47BA-B3D4-53C7DD846503}" destId="{156C7AC7-3D36-454E-B1F0-8B3E25B42B27}" srcOrd="2" destOrd="0" presId="urn:microsoft.com/office/officeart/2005/8/layout/orgChart1#1"/>
    <dgm:cxn modelId="{2FB4B75C-4D16-4FF6-9577-76FB2FAD0866}" type="presParOf" srcId="{56655251-CF9F-4840-B865-D00C4F81649F}" destId="{9AB8F62D-F548-4FF1-A30E-67B9DC5E3EDB}" srcOrd="2" destOrd="0" presId="urn:microsoft.com/office/officeart/2005/8/layout/orgChart1#1"/>
    <dgm:cxn modelId="{9873D66C-E579-4296-AEEE-E145AB601773}" type="presParOf" srcId="{56655251-CF9F-4840-B865-D00C4F81649F}" destId="{C2658A03-39AC-48F2-A8B8-45B6BFFA6601}" srcOrd="3" destOrd="0" presId="urn:microsoft.com/office/officeart/2005/8/layout/orgChart1#1"/>
    <dgm:cxn modelId="{94B55AD1-F811-4D52-BEC3-D79F9624D8E6}" type="presParOf" srcId="{C2658A03-39AC-48F2-A8B8-45B6BFFA6601}" destId="{87D3996F-121B-4FA6-A868-2A546101176C}" srcOrd="0" destOrd="0" presId="urn:microsoft.com/office/officeart/2005/8/layout/orgChart1#1"/>
    <dgm:cxn modelId="{EFE6A8CB-92D4-459B-8DC2-E64028527D2E}" type="presParOf" srcId="{87D3996F-121B-4FA6-A868-2A546101176C}" destId="{16414E90-A0AA-47C5-8DC0-5265A830DCC4}" srcOrd="0" destOrd="0" presId="urn:microsoft.com/office/officeart/2005/8/layout/orgChart1#1"/>
    <dgm:cxn modelId="{FADCB151-BD72-49C5-9D3D-7B4596A88074}" type="presParOf" srcId="{87D3996F-121B-4FA6-A868-2A546101176C}" destId="{9296A1FE-A901-4CBC-8170-D3D00B0BA86B}" srcOrd="1" destOrd="0" presId="urn:microsoft.com/office/officeart/2005/8/layout/orgChart1#1"/>
    <dgm:cxn modelId="{F1F297D5-9271-460F-8FB9-C1B7461BAB5F}" type="presParOf" srcId="{C2658A03-39AC-48F2-A8B8-45B6BFFA6601}" destId="{AEA15178-5EB4-4F12-AAE0-32AE135E2B55}" srcOrd="1" destOrd="0" presId="urn:microsoft.com/office/officeart/2005/8/layout/orgChart1#1"/>
    <dgm:cxn modelId="{A5B5CA6D-8739-401D-B91D-FA0F7D5A82DA}" type="presParOf" srcId="{C2658A03-39AC-48F2-A8B8-45B6BFFA6601}" destId="{C095C718-7F6A-405A-97C4-6BA18189678B}" srcOrd="2" destOrd="0" presId="urn:microsoft.com/office/officeart/2005/8/layout/orgChart1#1"/>
    <dgm:cxn modelId="{E3540C50-82E7-4CE0-A30C-4C1A9225329B}" type="presParOf" srcId="{358BD96F-B391-4F30-8789-8D6222F1D222}" destId="{27FF83A4-663F-40A0-B15D-5B5D7B15AB49}" srcOrd="2" destOrd="0" presId="urn:microsoft.com/office/officeart/2005/8/layout/orgChart1#1"/>
    <dgm:cxn modelId="{284AFFF0-444B-43C1-B7CF-78D90504507A}" type="presParOf" srcId="{7E157ACC-EE09-43DC-BBE1-67152F010E0C}" destId="{C20AF738-45E0-4A0F-AF20-D26F36926F1A}" srcOrd="2" destOrd="0" presId="urn:microsoft.com/office/officeart/2005/8/layout/orgChar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B8F62D-F548-4FF1-A30E-67B9DC5E3EDB}">
      <dsp:nvSpPr>
        <dsp:cNvPr id="0" name=""/>
        <dsp:cNvSpPr/>
      </dsp:nvSpPr>
      <dsp:spPr>
        <a:xfrm>
          <a:off x="5505437" y="1930033"/>
          <a:ext cx="275857" cy="1818823"/>
        </a:xfrm>
        <a:custGeom>
          <a:avLst/>
          <a:gdLst/>
          <a:ahLst/>
          <a:cxnLst/>
          <a:rect l="0" t="0" r="0" b="0"/>
          <a:pathLst>
            <a:path>
              <a:moveTo>
                <a:pt x="0" y="0"/>
              </a:moveTo>
              <a:lnTo>
                <a:pt x="0" y="1818823"/>
              </a:lnTo>
              <a:lnTo>
                <a:pt x="275857" y="1818823"/>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447DF05-953C-4672-B0F7-CD7BEC9F2439}">
      <dsp:nvSpPr>
        <dsp:cNvPr id="0" name=""/>
        <dsp:cNvSpPr/>
      </dsp:nvSpPr>
      <dsp:spPr>
        <a:xfrm>
          <a:off x="5505437" y="1930033"/>
          <a:ext cx="275857" cy="701247"/>
        </a:xfrm>
        <a:custGeom>
          <a:avLst/>
          <a:gdLst/>
          <a:ahLst/>
          <a:cxnLst/>
          <a:rect l="0" t="0" r="0" b="0"/>
          <a:pathLst>
            <a:path>
              <a:moveTo>
                <a:pt x="0" y="0"/>
              </a:moveTo>
              <a:lnTo>
                <a:pt x="0" y="701247"/>
              </a:lnTo>
              <a:lnTo>
                <a:pt x="275857" y="701247"/>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0BD1DD-BBFF-475F-8014-0B06822D5571}">
      <dsp:nvSpPr>
        <dsp:cNvPr id="0" name=""/>
        <dsp:cNvSpPr/>
      </dsp:nvSpPr>
      <dsp:spPr>
        <a:xfrm>
          <a:off x="5026285" y="789642"/>
          <a:ext cx="1335447" cy="353366"/>
        </a:xfrm>
        <a:custGeom>
          <a:avLst/>
          <a:gdLst/>
          <a:ahLst/>
          <a:cxnLst/>
          <a:rect l="0" t="0" r="0" b="0"/>
          <a:pathLst>
            <a:path>
              <a:moveTo>
                <a:pt x="0" y="0"/>
              </a:moveTo>
              <a:lnTo>
                <a:pt x="0" y="188091"/>
              </a:lnTo>
              <a:lnTo>
                <a:pt x="1335447" y="188091"/>
              </a:lnTo>
              <a:lnTo>
                <a:pt x="1335447" y="353366"/>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88AEB97-F8EC-4E83-93B4-DCAF0B778618}">
      <dsp:nvSpPr>
        <dsp:cNvPr id="0" name=""/>
        <dsp:cNvSpPr/>
      </dsp:nvSpPr>
      <dsp:spPr>
        <a:xfrm>
          <a:off x="4353099" y="1907217"/>
          <a:ext cx="337475" cy="2959214"/>
        </a:xfrm>
        <a:custGeom>
          <a:avLst/>
          <a:gdLst/>
          <a:ahLst/>
          <a:cxnLst/>
          <a:rect l="0" t="0" r="0" b="0"/>
          <a:pathLst>
            <a:path>
              <a:moveTo>
                <a:pt x="337475" y="0"/>
              </a:moveTo>
              <a:lnTo>
                <a:pt x="337475" y="2959214"/>
              </a:lnTo>
              <a:lnTo>
                <a:pt x="0" y="2959214"/>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9FBEF4-C51C-4AA4-B021-2E3EB024A2D7}">
      <dsp:nvSpPr>
        <dsp:cNvPr id="0" name=""/>
        <dsp:cNvSpPr/>
      </dsp:nvSpPr>
      <dsp:spPr>
        <a:xfrm>
          <a:off x="4353099" y="1907217"/>
          <a:ext cx="337475" cy="1841638"/>
        </a:xfrm>
        <a:custGeom>
          <a:avLst/>
          <a:gdLst/>
          <a:ahLst/>
          <a:cxnLst/>
          <a:rect l="0" t="0" r="0" b="0"/>
          <a:pathLst>
            <a:path>
              <a:moveTo>
                <a:pt x="337475" y="0"/>
              </a:moveTo>
              <a:lnTo>
                <a:pt x="337475" y="1841638"/>
              </a:lnTo>
              <a:lnTo>
                <a:pt x="0" y="184163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28108C0-0680-490B-B4A4-4B3F678D2BC8}">
      <dsp:nvSpPr>
        <dsp:cNvPr id="0" name=""/>
        <dsp:cNvSpPr/>
      </dsp:nvSpPr>
      <dsp:spPr>
        <a:xfrm>
          <a:off x="4353099" y="1907217"/>
          <a:ext cx="337475" cy="724063"/>
        </a:xfrm>
        <a:custGeom>
          <a:avLst/>
          <a:gdLst/>
          <a:ahLst/>
          <a:cxnLst/>
          <a:rect l="0" t="0" r="0" b="0"/>
          <a:pathLst>
            <a:path>
              <a:moveTo>
                <a:pt x="337475" y="0"/>
              </a:moveTo>
              <a:lnTo>
                <a:pt x="337475" y="724063"/>
              </a:lnTo>
              <a:lnTo>
                <a:pt x="0" y="724063"/>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B4392B2-5058-4DED-9113-43BB9C31F384}">
      <dsp:nvSpPr>
        <dsp:cNvPr id="0" name=""/>
        <dsp:cNvSpPr/>
      </dsp:nvSpPr>
      <dsp:spPr>
        <a:xfrm>
          <a:off x="3790640" y="789642"/>
          <a:ext cx="1235645" cy="330550"/>
        </a:xfrm>
        <a:custGeom>
          <a:avLst/>
          <a:gdLst/>
          <a:ahLst/>
          <a:cxnLst/>
          <a:rect l="0" t="0" r="0" b="0"/>
          <a:pathLst>
            <a:path>
              <a:moveTo>
                <a:pt x="1235645" y="0"/>
              </a:moveTo>
              <a:lnTo>
                <a:pt x="1235645" y="165275"/>
              </a:lnTo>
              <a:lnTo>
                <a:pt x="0" y="165275"/>
              </a:lnTo>
              <a:lnTo>
                <a:pt x="0" y="330550"/>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96510D-E9F8-4A94-97A8-6289F5DA66B9}">
      <dsp:nvSpPr>
        <dsp:cNvPr id="0" name=""/>
        <dsp:cNvSpPr/>
      </dsp:nvSpPr>
      <dsp:spPr>
        <a:xfrm>
          <a:off x="3674483" y="2616"/>
          <a:ext cx="2703604"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kern="1200" cap="none" normalizeH="0" baseline="0" smtClean="0">
              <a:effectLst>
                <a:outerShdw blurRad="38100" dist="38100" dir="2700000" algn="tl">
                  <a:srgbClr val="000000"/>
                </a:outerShdw>
              </a:effectLst>
              <a:latin typeface="楷体_GB2312" charset="-122"/>
              <a:ea typeface="楷体_GB2312" charset="-122"/>
            </a:rPr>
            <a:t>泛读＋精读</a:t>
          </a:r>
        </a:p>
      </dsp:txBody>
      <dsp:txXfrm>
        <a:off x="3674483" y="2616"/>
        <a:ext cx="2703604" cy="787025"/>
      </dsp:txXfrm>
    </dsp:sp>
    <dsp:sp modelId="{4719DABD-1661-4E3C-9FD4-4BDA3A0F00EA}">
      <dsp:nvSpPr>
        <dsp:cNvPr id="0" name=""/>
        <dsp:cNvSpPr/>
      </dsp:nvSpPr>
      <dsp:spPr>
        <a:xfrm>
          <a:off x="2665721" y="1120192"/>
          <a:ext cx="2249837"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勾画要点 </a:t>
          </a:r>
        </a:p>
      </dsp:txBody>
      <dsp:txXfrm>
        <a:off x="2665721" y="1120192"/>
        <a:ext cx="2249837" cy="787025"/>
      </dsp:txXfrm>
    </dsp:sp>
    <dsp:sp modelId="{A6FD5F40-C174-4657-913F-0CBAE2414F16}">
      <dsp:nvSpPr>
        <dsp:cNvPr id="0" name=""/>
        <dsp:cNvSpPr/>
      </dsp:nvSpPr>
      <dsp:spPr>
        <a:xfrm>
          <a:off x="2118940" y="2237768"/>
          <a:ext cx="2234159"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勾画重要词语</a:t>
          </a:r>
          <a:r>
            <a:rPr kumimoji="0" lang="zh-CN" altLang="en-US" sz="2700" b="0" i="0" u="none" strike="noStrike" kern="1200" cap="none" normalizeH="0" baseline="0" smtClean="0">
              <a:effectLst/>
              <a:latin typeface="Arial" pitchFamily="34" charset="0"/>
              <a:ea typeface="楷体_GB2312" charset="-122"/>
            </a:rPr>
            <a:t> </a:t>
          </a:r>
        </a:p>
      </dsp:txBody>
      <dsp:txXfrm>
        <a:off x="2118940" y="2237768"/>
        <a:ext cx="2234159" cy="787025"/>
      </dsp:txXfrm>
    </dsp:sp>
    <dsp:sp modelId="{F55F5A5D-6660-403B-B6C7-8E98E22CC5B8}">
      <dsp:nvSpPr>
        <dsp:cNvPr id="0" name=""/>
        <dsp:cNvSpPr/>
      </dsp:nvSpPr>
      <dsp:spPr>
        <a:xfrm>
          <a:off x="2143668" y="3355344"/>
          <a:ext cx="2209431"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勾画重要句子</a:t>
          </a:r>
          <a:r>
            <a:rPr kumimoji="0" lang="zh-CN" altLang="en-US" sz="2700" b="0" i="0" u="none" strike="noStrike" kern="1200" cap="none" normalizeH="0" baseline="0" smtClean="0">
              <a:effectLst/>
              <a:latin typeface="Arial" pitchFamily="34" charset="0"/>
              <a:ea typeface="楷体_GB2312" charset="-122"/>
            </a:rPr>
            <a:t> </a:t>
          </a:r>
        </a:p>
      </dsp:txBody>
      <dsp:txXfrm>
        <a:off x="2143668" y="3355344"/>
        <a:ext cx="2209431" cy="787025"/>
      </dsp:txXfrm>
    </dsp:sp>
    <dsp:sp modelId="{E4BB8FEF-7CEA-4CC3-98E8-0493E25AFB58}">
      <dsp:nvSpPr>
        <dsp:cNvPr id="0" name=""/>
        <dsp:cNvSpPr/>
      </dsp:nvSpPr>
      <dsp:spPr>
        <a:xfrm>
          <a:off x="2143668" y="4472919"/>
          <a:ext cx="2209431"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简短批注 </a:t>
          </a:r>
        </a:p>
      </dsp:txBody>
      <dsp:txXfrm>
        <a:off x="2143668" y="4472919"/>
        <a:ext cx="2209431" cy="787025"/>
      </dsp:txXfrm>
    </dsp:sp>
    <dsp:sp modelId="{1EDE3484-AE63-454F-9AB2-FD412D735243}">
      <dsp:nvSpPr>
        <dsp:cNvPr id="0" name=""/>
        <dsp:cNvSpPr/>
      </dsp:nvSpPr>
      <dsp:spPr>
        <a:xfrm>
          <a:off x="5291363" y="1143008"/>
          <a:ext cx="2140739"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整体把握</a:t>
          </a:r>
          <a:r>
            <a:rPr kumimoji="0" lang="zh-CN" altLang="en-US" sz="2700" b="0" i="0" u="none" strike="noStrike" kern="1200" cap="none" normalizeH="0" baseline="0" smtClean="0">
              <a:effectLst/>
              <a:latin typeface="Arial" pitchFamily="34" charset="0"/>
              <a:ea typeface="楷体_GB2312" charset="-122"/>
            </a:rPr>
            <a:t> </a:t>
          </a:r>
        </a:p>
      </dsp:txBody>
      <dsp:txXfrm>
        <a:off x="5291363" y="1143008"/>
        <a:ext cx="2140739" cy="787025"/>
      </dsp:txXfrm>
    </dsp:sp>
    <dsp:sp modelId="{AEE174B0-E21C-4CE2-8B6F-0BB122F8F359}">
      <dsp:nvSpPr>
        <dsp:cNvPr id="0" name=""/>
        <dsp:cNvSpPr/>
      </dsp:nvSpPr>
      <dsp:spPr>
        <a:xfrm>
          <a:off x="5781294" y="2237768"/>
          <a:ext cx="2509256"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梳思路，明结构</a:t>
          </a:r>
        </a:p>
      </dsp:txBody>
      <dsp:txXfrm>
        <a:off x="5781294" y="2237768"/>
        <a:ext cx="2509256" cy="787025"/>
      </dsp:txXfrm>
    </dsp:sp>
    <dsp:sp modelId="{16414E90-A0AA-47C5-8DC0-5265A830DCC4}">
      <dsp:nvSpPr>
        <dsp:cNvPr id="0" name=""/>
        <dsp:cNvSpPr/>
      </dsp:nvSpPr>
      <dsp:spPr>
        <a:xfrm>
          <a:off x="5781294" y="3355344"/>
          <a:ext cx="2540753" cy="787025"/>
        </a:xfrm>
        <a:prstGeom prst="rect">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700" b="1" i="0" u="none" strike="noStrike" kern="1200" cap="none" normalizeH="0" baseline="0" smtClean="0">
              <a:effectLst>
                <a:outerShdw blurRad="38100" dist="38100" dir="2700000" algn="tl">
                  <a:srgbClr val="000000"/>
                </a:outerShdw>
              </a:effectLst>
              <a:latin typeface="楷体_GB2312" charset="-122"/>
              <a:ea typeface="楷体_GB2312" charset="-122"/>
            </a:rPr>
            <a:t>会文意，释观点</a:t>
          </a:r>
          <a:r>
            <a:rPr kumimoji="0" lang="zh-CN" altLang="en-US" sz="2700" b="0" i="0" u="none" strike="noStrike" kern="1200" cap="none" normalizeH="0" baseline="0" smtClean="0">
              <a:effectLst/>
              <a:latin typeface="Arial" pitchFamily="34" charset="0"/>
              <a:ea typeface="楷体_GB2312" charset="-122"/>
            </a:rPr>
            <a:t> </a:t>
          </a:r>
        </a:p>
      </dsp:txBody>
      <dsp:txXfrm>
        <a:off x="5781294" y="3355344"/>
        <a:ext cx="2540753" cy="78702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2021-1-2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1130214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2021-1-2</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3.x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现代文阅读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242695" y="1164362"/>
            <a:ext cx="9420860" cy="41529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20000"/>
              </a:lnSpc>
              <a:spcBef>
                <a:spcPct val="0"/>
              </a:spcBef>
              <a:spcAft>
                <a:spcPct val="0"/>
              </a:spcAft>
              <a:buClrTx/>
              <a:buSzTx/>
              <a:buFontTx/>
              <a:buNone/>
            </a:pPr>
            <a:r>
              <a:rPr kumimoji="0" lang="en-US" altLang="zh-CN" sz="2800" b="1" i="0" u="none" strike="noStrike" cap="none" normalizeH="0" baseline="0" smtClean="0">
                <a:ln>
                  <a:noFill/>
                </a:ln>
                <a:solidFill>
                  <a:srgbClr val="0000FF"/>
                </a:solidFill>
                <a:effectLst/>
                <a:latin typeface="+mn-ea"/>
                <a:cs typeface="Times New Roman" panose="02020603050405020304" pitchFamily="18" charset="0"/>
              </a:rPr>
              <a:t>  </a:t>
            </a:r>
            <a:r>
              <a:rPr lang="zh-CN" altLang="en-US" sz="2400" b="1" smtClean="0">
                <a:solidFill>
                  <a:srgbClr val="008000"/>
                </a:solidFill>
                <a:latin typeface="仿宋" panose="02010609060101010101" pitchFamily="49" charset="-122"/>
                <a:ea typeface="仿宋" panose="02010609060101010101" pitchFamily="49" charset="-122"/>
                <a:cs typeface="+mn-ea"/>
              </a:rPr>
              <a:t>其他论证方法还有：</a:t>
            </a:r>
          </a:p>
          <a:p>
            <a:pPr>
              <a:lnSpc>
                <a:spcPct val="120000"/>
              </a:lnSpc>
            </a:pPr>
            <a:r>
              <a:rPr lang="en-US" altLang="zh-CN"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①</a:t>
            </a:r>
            <a:r>
              <a:rPr lang="zh-CN" altLang="en-US"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引申论证</a:t>
            </a:r>
            <a:r>
              <a:rPr lang="zh-CN" altLang="en-US" sz="2400" b="1" smtClean="0">
                <a:solidFill>
                  <a:srgbClr val="008000"/>
                </a:solidFill>
                <a:latin typeface="仿宋" panose="02010609060101010101" pitchFamily="49" charset="-122"/>
                <a:ea typeface="仿宋" panose="02010609060101010101" pitchFamily="49" charset="-122"/>
                <a:cs typeface="+mn-ea"/>
              </a:rPr>
              <a:t>：是反证法的一种，又叫归谬法，是由反面论点引出错误结论来说明的方法。这种方法的基本思路是先假设对方错误的论点是</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正确</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的，然后从对方的论点中导出一个荒谬的结论来，从而证明对方的论点不能成立。</a:t>
            </a:r>
          </a:p>
          <a:p>
            <a:pPr>
              <a:lnSpc>
                <a:spcPct val="120000"/>
              </a:lnSpc>
            </a:pPr>
            <a:r>
              <a:rPr lang="en-US" altLang="zh-CN"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②</a:t>
            </a:r>
            <a:r>
              <a:rPr lang="zh-CN" altLang="en-US"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归纳论证</a:t>
            </a:r>
            <a:r>
              <a:rPr lang="zh-CN" altLang="en-US" sz="2400" b="1" smtClean="0">
                <a:solidFill>
                  <a:srgbClr val="008000"/>
                </a:solidFill>
                <a:latin typeface="仿宋" panose="02010609060101010101" pitchFamily="49" charset="-122"/>
                <a:ea typeface="仿宋" panose="02010609060101010101" pitchFamily="49" charset="-122"/>
                <a:cs typeface="+mn-ea"/>
              </a:rPr>
              <a:t>：也叫</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事实论证</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，它是用列举具体事例来论证一般结论的方法。</a:t>
            </a:r>
          </a:p>
          <a:p>
            <a:pPr>
              <a:lnSpc>
                <a:spcPct val="120000"/>
              </a:lnSpc>
            </a:pPr>
            <a:r>
              <a:rPr lang="en-US" altLang="zh-CN"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③</a:t>
            </a:r>
            <a:r>
              <a:rPr lang="zh-CN" altLang="en-US" sz="2400" b="1" i="1" u="sng" smtClean="0">
                <a:solidFill>
                  <a:srgbClr val="008000"/>
                </a:solidFill>
                <a:effectLst>
                  <a:outerShdw blurRad="38100" dist="38100" dir="2700000" algn="tl">
                    <a:srgbClr val="000000">
                      <a:alpha val="43137"/>
                    </a:srgbClr>
                  </a:outerShdw>
                </a:effectLst>
                <a:latin typeface="仿宋" panose="02010609060101010101" pitchFamily="49" charset="-122"/>
                <a:ea typeface="仿宋" panose="02010609060101010101" pitchFamily="49" charset="-122"/>
                <a:cs typeface="+mn-ea"/>
              </a:rPr>
              <a:t>演绎论证</a:t>
            </a:r>
            <a:r>
              <a:rPr lang="zh-CN" altLang="en-US" sz="2400" b="1" smtClean="0">
                <a:solidFill>
                  <a:srgbClr val="008000"/>
                </a:solidFill>
                <a:latin typeface="仿宋" panose="02010609060101010101" pitchFamily="49" charset="-122"/>
                <a:ea typeface="仿宋" panose="02010609060101010101" pitchFamily="49" charset="-122"/>
                <a:cs typeface="+mn-ea"/>
              </a:rPr>
              <a:t>：也叫</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理论论证</a:t>
            </a:r>
            <a:r>
              <a:rPr lang="en-US" altLang="zh-CN" sz="2400" b="1" smtClean="0">
                <a:solidFill>
                  <a:srgbClr val="008000"/>
                </a:solidFill>
                <a:latin typeface="仿宋" panose="02010609060101010101" pitchFamily="49" charset="-122"/>
                <a:ea typeface="仿宋" panose="02010609060101010101" pitchFamily="49" charset="-122"/>
                <a:cs typeface="+mn-ea"/>
              </a:rPr>
              <a:t>”</a:t>
            </a:r>
            <a:r>
              <a:rPr lang="zh-CN" altLang="en-US" sz="2400" b="1" smtClean="0">
                <a:solidFill>
                  <a:srgbClr val="008000"/>
                </a:solidFill>
                <a:latin typeface="仿宋" panose="02010609060101010101" pitchFamily="49" charset="-122"/>
                <a:ea typeface="仿宋" panose="02010609060101010101" pitchFamily="49" charset="-122"/>
                <a:cs typeface="+mn-ea"/>
              </a:rPr>
              <a:t>，它是根据一般原理或结论来论证个别事例的方法，即用普遍性的论据来证明特殊性的论点。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4993"/>
                                        </p:tgtEl>
                                        <p:attrNameLst>
                                          <p:attrName>style.visibility</p:attrName>
                                        </p:attrNameLst>
                                      </p:cBhvr>
                                      <p:to>
                                        <p:strVal val="visible"/>
                                      </p:to>
                                    </p:set>
                                    <p:anim calcmode="lin" valueType="num">
                                      <p:cBhvr additive="base">
                                        <p:cTn id="7" dur="500" fill="hold"/>
                                        <p:tgtEl>
                                          <p:spTgt spid="84993"/>
                                        </p:tgtEl>
                                        <p:attrNameLst>
                                          <p:attrName>ppt_x</p:attrName>
                                        </p:attrNameLst>
                                      </p:cBhvr>
                                      <p:tavLst>
                                        <p:tav tm="0">
                                          <p:val>
                                            <p:strVal val="0-#ppt_w/2"/>
                                          </p:val>
                                        </p:tav>
                                        <p:tav tm="100000">
                                          <p:val>
                                            <p:strVal val="#ppt_x"/>
                                          </p:val>
                                        </p:tav>
                                      </p:tavLst>
                                    </p:anim>
                                    <p:anim calcmode="lin" valueType="num">
                                      <p:cBhvr additive="base">
                                        <p:cTn id="8" dur="500" fill="hold"/>
                                        <p:tgtEl>
                                          <p:spTgt spid="849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260443" y="1353783"/>
            <a:ext cx="9572692" cy="3931920"/>
          </a:xfrm>
          <a:prstGeom prst="rect">
            <a:avLst/>
          </a:prstGeom>
          <a:noFill/>
          <a:ln w="9525">
            <a:noFill/>
            <a:miter lim="800000"/>
          </a:ln>
          <a:effectLst/>
        </p:spPr>
        <p:txBody>
          <a:bodyPr vert="horz" wrap="square" lIns="91440" tIns="45720" rIns="91440" bIns="45720" numCol="1" anchor="ctr" anchorCtr="0" compatLnSpc="1">
            <a:spAutoFit/>
          </a:bodyPr>
          <a:lstStyle/>
          <a:p>
            <a:pPr indent="266700" fontAlgn="base">
              <a:lnSpc>
                <a:spcPct val="120000"/>
              </a:lnSpc>
            </a:pPr>
            <a:r>
              <a:rPr lang="en-US" altLang="en-US" sz="2400" b="1" smtClean="0">
                <a:solidFill>
                  <a:schemeClr val="hlink"/>
                </a:solidFill>
                <a:latin typeface="+mn-ea"/>
                <a:cs typeface="方正兰亭黑简体" pitchFamily="2" charset="-122"/>
              </a:rPr>
              <a:t>    3</a:t>
            </a:r>
            <a:r>
              <a:rPr lang="zh-CN" altLang="en-US" sz="2400" b="1" smtClean="0">
                <a:solidFill>
                  <a:schemeClr val="hlink"/>
                </a:solidFill>
                <a:latin typeface="+mn-ea"/>
                <a:cs typeface="方正兰亭黑简体" pitchFamily="2" charset="-122"/>
              </a:rPr>
              <a:t>．论证的结构</a:t>
            </a:r>
          </a:p>
          <a:p>
            <a:r>
              <a:rPr lang="zh-CN" altLang="en-US" sz="2400" smtClean="0">
                <a:solidFill>
                  <a:schemeClr val="hlink"/>
                </a:solidFill>
                <a:latin typeface="+mn-ea"/>
                <a:cs typeface="方正兰亭黑简体" pitchFamily="2" charset="-122"/>
              </a:rPr>
              <a:t>    一般来说，议论文的整体结构属于总</a:t>
            </a:r>
            <a:r>
              <a:rPr lang="en-US" altLang="en-US" sz="2400" smtClean="0">
                <a:solidFill>
                  <a:schemeClr val="hlink"/>
                </a:solidFill>
                <a:latin typeface="+mn-ea"/>
                <a:cs typeface="方正兰亭黑简体" pitchFamily="2" charset="-122"/>
              </a:rPr>
              <a:t>——</a:t>
            </a:r>
            <a:r>
              <a:rPr lang="zh-CN" altLang="en-US" sz="2400" smtClean="0">
                <a:solidFill>
                  <a:schemeClr val="hlink"/>
                </a:solidFill>
                <a:latin typeface="+mn-ea"/>
                <a:cs typeface="方正兰亭黑简体" pitchFamily="2" charset="-122"/>
              </a:rPr>
              <a:t>分</a:t>
            </a:r>
            <a:r>
              <a:rPr lang="en-US" altLang="en-US" sz="2400" smtClean="0">
                <a:solidFill>
                  <a:schemeClr val="hlink"/>
                </a:solidFill>
                <a:latin typeface="+mn-ea"/>
                <a:cs typeface="方正兰亭黑简体" pitchFamily="2" charset="-122"/>
              </a:rPr>
              <a:t>——</a:t>
            </a:r>
            <a:r>
              <a:rPr lang="zh-CN" altLang="en-US" sz="2400" smtClean="0">
                <a:solidFill>
                  <a:schemeClr val="hlink"/>
                </a:solidFill>
                <a:latin typeface="+mn-ea"/>
                <a:cs typeface="方正兰亭黑简体" pitchFamily="2" charset="-122"/>
              </a:rPr>
              <a:t>总结构，在分说部分，往往会采取并列、层进、正反的结构模式。驳论文，一般会采取先破后立或边破边立的结构模式；驳论文主要从三个方面来驳斥对方，即驳论点、驳论据、驳论证方法，然后由此确立自己观点的正确性。</a:t>
            </a:r>
          </a:p>
          <a:p>
            <a:pPr indent="266700" fontAlgn="base">
              <a:lnSpc>
                <a:spcPct val="120000"/>
              </a:lnSpc>
            </a:pPr>
            <a:r>
              <a:rPr lang="en-US" altLang="en-US" sz="2400" b="1" smtClean="0">
                <a:solidFill>
                  <a:schemeClr val="hlink"/>
                </a:solidFill>
                <a:latin typeface="+mn-ea"/>
                <a:cs typeface="方正兰亭黑简体" pitchFamily="2" charset="-122"/>
              </a:rPr>
              <a:t>   4</a:t>
            </a:r>
            <a:r>
              <a:rPr lang="zh-CN" altLang="en-US" sz="2400" b="1" smtClean="0">
                <a:solidFill>
                  <a:schemeClr val="hlink"/>
                </a:solidFill>
                <a:latin typeface="+mn-ea"/>
                <a:cs typeface="方正兰亭黑简体" pitchFamily="2" charset="-122"/>
              </a:rPr>
              <a:t>．论证的逻辑性</a:t>
            </a:r>
          </a:p>
          <a:p>
            <a:r>
              <a:rPr lang="zh-CN" altLang="en-US" sz="2400" smtClean="0">
                <a:solidFill>
                  <a:schemeClr val="hlink"/>
                </a:solidFill>
                <a:latin typeface="+mn-ea"/>
                <a:cs typeface="方正兰亭黑简体" pitchFamily="2" charset="-122"/>
              </a:rPr>
              <a:t>    论述类文本的逻辑性要求比较强，表现在三个方面：</a:t>
            </a:r>
            <a:r>
              <a:rPr lang="en-US" altLang="en-US" sz="2400" smtClean="0">
                <a:solidFill>
                  <a:schemeClr val="hlink"/>
                </a:solidFill>
                <a:latin typeface="+mn-ea"/>
                <a:cs typeface="方正兰亭黑简体" pitchFamily="2" charset="-122"/>
              </a:rPr>
              <a:t>①</a:t>
            </a:r>
            <a:r>
              <a:rPr lang="zh-CN" altLang="en-US" sz="2400" smtClean="0">
                <a:solidFill>
                  <a:schemeClr val="hlink"/>
                </a:solidFill>
                <a:latin typeface="+mn-ea"/>
                <a:cs typeface="方正兰亭黑简体" pitchFamily="2" charset="-122"/>
              </a:rPr>
              <a:t>一篇文章的论点是一个体系，文章中的所有观点结论都应该紧紧围绕一个核心观点展开；</a:t>
            </a:r>
            <a:r>
              <a:rPr lang="en-US" altLang="en-US" sz="2400" smtClean="0">
                <a:solidFill>
                  <a:schemeClr val="hlink"/>
                </a:solidFill>
                <a:latin typeface="+mn-ea"/>
                <a:cs typeface="方正兰亭黑简体" pitchFamily="2" charset="-122"/>
              </a:rPr>
              <a:t>②</a:t>
            </a:r>
            <a:r>
              <a:rPr lang="zh-CN" altLang="en-US" sz="2400" smtClean="0">
                <a:solidFill>
                  <a:schemeClr val="hlink"/>
                </a:solidFill>
                <a:latin typeface="+mn-ea"/>
                <a:cs typeface="方正兰亭黑简体" pitchFamily="2" charset="-122"/>
              </a:rPr>
              <a:t>观点和材料之间契合度要高；</a:t>
            </a:r>
            <a:r>
              <a:rPr lang="en-US" altLang="en-US" sz="2400" smtClean="0">
                <a:solidFill>
                  <a:schemeClr val="hlink"/>
                </a:solidFill>
                <a:latin typeface="+mn-ea"/>
                <a:cs typeface="方正兰亭黑简体" pitchFamily="2" charset="-122"/>
              </a:rPr>
              <a:t>③</a:t>
            </a:r>
            <a:r>
              <a:rPr lang="zh-CN" altLang="en-US" sz="2400" smtClean="0">
                <a:solidFill>
                  <a:schemeClr val="hlink"/>
                </a:solidFill>
                <a:latin typeface="+mn-ea"/>
                <a:cs typeface="方正兰亭黑简体" pitchFamily="2" charset="-122"/>
              </a:rPr>
              <a:t>论述类文本的语言要具有严密性，如下定义要精准，做判断要有分寸。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4993"/>
                                        </p:tgtEl>
                                        <p:attrNameLst>
                                          <p:attrName>style.visibility</p:attrName>
                                        </p:attrNameLst>
                                      </p:cBhvr>
                                      <p:to>
                                        <p:strVal val="visible"/>
                                      </p:to>
                                    </p:set>
                                    <p:anim calcmode="lin" valueType="num">
                                      <p:cBhvr additive="base">
                                        <p:cTn id="7" dur="500" fill="hold"/>
                                        <p:tgtEl>
                                          <p:spTgt spid="84993"/>
                                        </p:tgtEl>
                                        <p:attrNameLst>
                                          <p:attrName>ppt_x</p:attrName>
                                        </p:attrNameLst>
                                      </p:cBhvr>
                                      <p:tavLst>
                                        <p:tav tm="0">
                                          <p:val>
                                            <p:strVal val="0-#ppt_w/2"/>
                                          </p:val>
                                        </p:tav>
                                        <p:tav tm="100000">
                                          <p:val>
                                            <p:strVal val="#ppt_x"/>
                                          </p:val>
                                        </p:tav>
                                      </p:tavLst>
                                    </p:anim>
                                    <p:anim calcmode="lin" valueType="num">
                                      <p:cBhvr additive="base">
                                        <p:cTn id="8" dur="500" fill="hold"/>
                                        <p:tgtEl>
                                          <p:spTgt spid="849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689071" y="1026765"/>
            <a:ext cx="9051318" cy="4078605"/>
          </a:xfrm>
          <a:prstGeom prst="rect">
            <a:avLst/>
          </a:prstGeom>
          <a:noFill/>
          <a:ln w="9525">
            <a:noFill/>
            <a:miter lim="800000"/>
          </a:ln>
          <a:effectLst/>
        </p:spPr>
        <p:txBody>
          <a:bodyPr vert="horz" wrap="square" lIns="91440" tIns="45720" rIns="91440" bIns="45720" numCol="1" anchor="ctr" anchorCtr="0" compatLnSpc="1">
            <a:spAutoFit/>
          </a:bodyPr>
          <a:lstStyle/>
          <a:p>
            <a:pPr indent="266700" fontAlgn="base">
              <a:lnSpc>
                <a:spcPct val="120000"/>
              </a:lnSpc>
            </a:pPr>
            <a:endParaRPr lang="en-US" altLang="zh-CN"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endParaRPr>
          </a:p>
          <a:p>
            <a:pPr indent="266700" fontAlgn="base">
              <a:lnSpc>
                <a:spcPct val="120000"/>
              </a:lnSpc>
            </a:pPr>
            <a:r>
              <a:rPr lang="en-US" altLang="zh-CN"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从考查目的看，论述类文章阅读并不注重考查考生对相关知识领域或作者观点的了解掌握情况，而是从语文学习的角度，考查考生对</a:t>
            </a:r>
            <a:r>
              <a:rPr lang="en-US" altLang="zh-CN"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高浓度信息</a:t>
            </a:r>
            <a:r>
              <a:rPr lang="en-US" altLang="zh-CN"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的准确捕捉、获取、辨识能力。对于文中出现的陌生概念术语、深奥观点，我们只需运用语言，结合文章中的相关语句加以理解分析即可，不需要全面、系统、透彻地弄懂文章中的相关学科知识。</a:t>
            </a:r>
          </a:p>
          <a:p>
            <a:pPr indent="266700" fontAlgn="base">
              <a:lnSpc>
                <a:spcPct val="120000"/>
              </a:lnSpc>
            </a:pPr>
            <a:r>
              <a:rPr lang="zh-CN" altLang="en-US" sz="2400" b="1" smtClean="0">
                <a:solidFill>
                  <a:srgbClr val="006600"/>
                </a:solidFill>
                <a:latin typeface="仿宋" panose="02010609060101010101" pitchFamily="49" charset="-122"/>
                <a:ea typeface="仿宋" panose="02010609060101010101" pitchFamily="49" charset="-122"/>
                <a:cs typeface="Times New Roman" panose="02020603050405020304" pitchFamily="18" charset="0"/>
              </a:rPr>
              <a:t>  因此，为了快速、准确地解答论述类文章阅读题，建议考生分两步完成读文过程。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4993"/>
                                        </p:tgtEl>
                                        <p:attrNameLst>
                                          <p:attrName>style.visibility</p:attrName>
                                        </p:attrNameLst>
                                      </p:cBhvr>
                                      <p:to>
                                        <p:strVal val="visible"/>
                                      </p:to>
                                    </p:set>
                                    <p:anim calcmode="lin" valueType="num">
                                      <p:cBhvr additive="base">
                                        <p:cTn id="7" dur="500" fill="hold"/>
                                        <p:tgtEl>
                                          <p:spTgt spid="84993"/>
                                        </p:tgtEl>
                                        <p:attrNameLst>
                                          <p:attrName>ppt_x</p:attrName>
                                        </p:attrNameLst>
                                      </p:cBhvr>
                                      <p:tavLst>
                                        <p:tav tm="0">
                                          <p:val>
                                            <p:strVal val="0-#ppt_w/2"/>
                                          </p:val>
                                        </p:tav>
                                        <p:tav tm="100000">
                                          <p:val>
                                            <p:strVal val="#ppt_x"/>
                                          </p:val>
                                        </p:tav>
                                      </p:tavLst>
                                    </p:anim>
                                    <p:anim calcmode="lin" valueType="num">
                                      <p:cBhvr additive="base">
                                        <p:cTn id="8" dur="500" fill="hold"/>
                                        <p:tgtEl>
                                          <p:spTgt spid="849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03319" y="5454665"/>
            <a:ext cx="7920038" cy="603885"/>
          </a:xfrm>
          <a:prstGeom prst="rect">
            <a:avLst/>
          </a:prstGeom>
          <a:ln>
            <a:noFill/>
          </a:ln>
        </p:spPr>
        <p:txBody>
          <a:bodyPr>
            <a:spAutoFit/>
          </a:bodyPr>
          <a:lstStyle/>
          <a:p>
            <a:pPr algn="ctr" hangingPunct="0">
              <a:lnSpc>
                <a:spcPts val="4000"/>
              </a:lnSpc>
              <a:defRPr/>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第一步　阅读全文，勾画文中信息要点</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sp>
        <p:nvSpPr>
          <p:cNvPr id="210950" name="Text Box 6"/>
          <p:cNvSpPr txBox="1">
            <a:spLocks noChangeArrowheads="1"/>
          </p:cNvSpPr>
          <p:nvPr/>
        </p:nvSpPr>
        <p:spPr bwMode="auto">
          <a:xfrm>
            <a:off x="474625" y="739757"/>
            <a:ext cx="10874375" cy="5077460"/>
          </a:xfrm>
          <a:prstGeom prst="rect">
            <a:avLst/>
          </a:prstGeom>
          <a:noFill/>
          <a:ln w="38100">
            <a:noFill/>
            <a:miter lim="800000"/>
          </a:ln>
          <a:effectLst/>
        </p:spPr>
        <p:txBody>
          <a:bodyPr>
            <a:spAutoFit/>
          </a:bodyPr>
          <a:lstStyle/>
          <a:p>
            <a:pPr>
              <a:lnSpc>
                <a:spcPct val="150000"/>
              </a:lnSpc>
              <a:defRPr/>
            </a:pPr>
            <a:r>
              <a:rPr lang="zh-CN" altLang="en-US" sz="2400" b="1" smtClean="0">
                <a:solidFill>
                  <a:srgbClr val="FF0000"/>
                </a:solidFill>
                <a:effectLst>
                  <a:outerShdw blurRad="38100" dist="38100" dir="2700000" algn="tl">
                    <a:srgbClr val="C0C0C0"/>
                  </a:outerShdw>
                </a:effectLst>
                <a:latin typeface="方正兰亭黑简体" pitchFamily="2" charset="-122"/>
                <a:ea typeface="方正兰亭黑简体" pitchFamily="2" charset="-122"/>
              </a:rPr>
              <a:t>二、怎样速读论述类文本？</a:t>
            </a:r>
          </a:p>
          <a:p>
            <a:pPr>
              <a:lnSpc>
                <a:spcPct val="150000"/>
              </a:lnSpc>
              <a:defRPr/>
            </a:pPr>
            <a:endParaRPr lang="en-US" altLang="zh-CN" sz="2400" b="1" smtClean="0">
              <a:solidFill>
                <a:srgbClr val="FF0000"/>
              </a:solidFill>
              <a:effectLst>
                <a:outerShdw blurRad="38100" dist="38100" dir="2700000" algn="tl">
                  <a:srgbClr val="C0C0C0"/>
                </a:outerShdw>
              </a:effectLst>
              <a:latin typeface="方正兰亭黑简体" pitchFamily="2" charset="-122"/>
              <a:ea typeface="方正兰亭黑简体" pitchFamily="2" charset="-122"/>
            </a:endParaRPr>
          </a:p>
          <a:p>
            <a:pPr>
              <a:lnSpc>
                <a:spcPct val="150000"/>
              </a:lnSpc>
              <a:defRPr/>
            </a:pPr>
            <a:r>
              <a:rPr lang="en-US" altLang="zh-CN" sz="2400" b="1" smtClean="0">
                <a:solidFill>
                  <a:srgbClr val="FF0000"/>
                </a:solidFill>
                <a:effectLst>
                  <a:outerShdw blurRad="38100" dist="38100" dir="2700000" algn="tl">
                    <a:srgbClr val="C0C0C0"/>
                  </a:outerShdw>
                </a:effectLst>
                <a:latin typeface="楷体_GB2312" charset="-122"/>
                <a:ea typeface="方正兰亭黑简体" pitchFamily="2" charset="-122"/>
                <a:cs typeface="方正兰亭黑简体" pitchFamily="2" charset="-122"/>
              </a:rPr>
              <a:t>    </a:t>
            </a:r>
            <a:r>
              <a:rPr lang="zh-CN" altLang="en-US" sz="2400" smtClean="0">
                <a:solidFill>
                  <a:schemeClr val="hlink"/>
                </a:solidFill>
                <a:latin typeface="楷体_GB2312" charset="-122"/>
                <a:ea typeface="楷体_GB2312" charset="-122"/>
                <a:cs typeface="方正兰亭黑简体" pitchFamily="2" charset="-122"/>
              </a:rPr>
              <a:t>从考查目的看，论述类文章阅读并不注重考查考生对相关知识领域或作者观点的了解掌握情况，而是从语文学习的角度，考查考生对“高浓度信息”的准确捕捉、获取、辨识能力。对于文中出现的陌生概念术语、深奥观点，我们只需运用语言，结合文章中的相关语句加以理解分析即可，不需要全面、系统、透彻地弄懂文章中的相关学科知识。</a:t>
            </a:r>
          </a:p>
          <a:p>
            <a:pPr>
              <a:lnSpc>
                <a:spcPct val="150000"/>
              </a:lnSpc>
              <a:defRPr/>
            </a:pPr>
            <a:r>
              <a:rPr lang="zh-CN" altLang="en-US" sz="2400" smtClean="0">
                <a:solidFill>
                  <a:schemeClr val="hlink"/>
                </a:solidFill>
                <a:latin typeface="楷体_GB2312" charset="-122"/>
                <a:ea typeface="楷体_GB2312" charset="-122"/>
                <a:cs typeface="方正兰亭黑简体" pitchFamily="2" charset="-122"/>
              </a:rPr>
              <a:t>    因此，为了快速、准确地解答论述类文章阅读题，建议考生分两步完成读文过程。</a:t>
            </a:r>
          </a:p>
        </p:txBody>
      </p:sp>
      <p:sp>
        <p:nvSpPr>
          <p:cNvPr id="5" name="Rectangle 7"/>
          <p:cNvSpPr>
            <a:spLocks noChangeArrowheads="1"/>
          </p:cNvSpPr>
          <p:nvPr/>
        </p:nvSpPr>
        <p:spPr bwMode="auto">
          <a:xfrm>
            <a:off x="7904178" y="-7938"/>
            <a:ext cx="1428760" cy="604819"/>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解题技巧</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10950"/>
                                        </p:tgtEl>
                                        <p:attrNameLst>
                                          <p:attrName>style.visibility</p:attrName>
                                        </p:attrNameLst>
                                      </p:cBhvr>
                                      <p:to>
                                        <p:strVal val="visible"/>
                                      </p:to>
                                    </p:set>
                                    <p:animEffect transition="in" filter="blinds(horizontal)">
                                      <p:cBhvr>
                                        <p:cTn id="7" dur="500"/>
                                        <p:tgtEl>
                                          <p:spTgt spid="21095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095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688939" y="811195"/>
          <a:ext cx="10440988" cy="5262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03253" y="668319"/>
            <a:ext cx="10352088" cy="603885"/>
          </a:xfrm>
          <a:prstGeom prst="rect">
            <a:avLst/>
          </a:prstGeom>
        </p:spPr>
        <p:txBody>
          <a:bodyPr>
            <a:spAutoFit/>
          </a:bodyPr>
          <a:lstStyle/>
          <a:p>
            <a:pPr algn="ctr" hangingPunct="0">
              <a:lnSpc>
                <a:spcPts val="4000"/>
              </a:lnSpc>
              <a:defRPr/>
            </a:pPr>
            <a:r>
              <a:rPr lang="en-US" altLang="zh-CN"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1</a:t>
            </a:r>
            <a:r>
              <a:rPr lang="zh-CN" altLang="en-US"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a:t>
            </a:r>
            <a:r>
              <a:rPr lang="zh-CN" altLang="en-US" sz="2400">
                <a:solidFill>
                  <a:schemeClr val="hlink"/>
                </a:solidFill>
                <a:effectLst>
                  <a:outerShdw blurRad="38100" dist="38100" dir="2700000" algn="tl">
                    <a:srgbClr val="C0C0C0"/>
                  </a:outerShdw>
                </a:effectLst>
                <a:latin typeface="黑体" pitchFamily="2" charset="-122"/>
                <a:ea typeface="黑体" pitchFamily="2" charset="-122"/>
                <a:cs typeface="方正兰亭黑简体"/>
              </a:rPr>
              <a:t>勾画出文中重要词语 </a:t>
            </a:r>
            <a:endParaRPr lang="en-US" altLang="zh-CN" sz="24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graphicFrame>
        <p:nvGraphicFramePr>
          <p:cNvPr id="218169" name="Group 57"/>
          <p:cNvGraphicFramePr>
            <a:graphicFrameLocks noGrp="1"/>
          </p:cNvGraphicFramePr>
          <p:nvPr/>
        </p:nvGraphicFramePr>
        <p:xfrm>
          <a:off x="758791" y="1239823"/>
          <a:ext cx="10440670" cy="5120640"/>
        </p:xfrm>
        <a:graphic>
          <a:graphicData uri="http://schemas.openxmlformats.org/drawingml/2006/table">
            <a:tbl>
              <a:tblPr/>
              <a:tblGrid>
                <a:gridCol w="2145030"/>
                <a:gridCol w="8295640"/>
              </a:tblGrid>
              <a:tr h="35719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类　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作用阐释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724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(1)</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表述中心论点的词语，即往往在文中多次出现的词语</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这类词语往往是文章要表达的主要内容或中心意思。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85863">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(2)</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体现陈述对象转换的词语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　即往往体现了论证的思路的词语。抓住这一点有助于理清文章的层次及整体思路。①因果。如：因为、因此、</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原因在于、因而、由于、从而，等等。②转折。如：但是、反而、其实、实际上，等等。  ③并列或递进。如：也、又、不是</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而是</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、不仅</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还</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，等等。 ④分类分层。如：第一</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第二</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、首先</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其次</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、一方面</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另一方面</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、不仅如此</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、此外，等等。阅读时抓住这样一些表示层次结构的语言标志词，对我们梳理文章思路会有帮助。 ⑤举例子。如：例如、如，等等。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(3)</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修饰、限制性词语。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　①年代</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时间多次依序出现</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 ②程度。如：最、基本、根本、十分、非常，等等。 ③范围。如：部分、全部、总共、所有、都、全、少量、多数、几乎、仅仅，等等。④数量</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具体数据、比例等</a:t>
                      </a: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 ⑤已然未然。如：目前为止、迄今为止、假如、可能、如果、一定、必然、将、正在、或，等等。  ⑥代词。如：这、那、它、其、此，等等。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(4)</a:t>
                      </a: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表情态的词语。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18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　如：可能、也许、必须、绝对，等等。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18169"/>
                                        </p:tgtEl>
                                        <p:attrNameLst>
                                          <p:attrName>style.visibility</p:attrName>
                                        </p:attrNameLst>
                                      </p:cBhvr>
                                      <p:to>
                                        <p:strVal val="visible"/>
                                      </p:to>
                                    </p:set>
                                    <p:animEffect transition="in" filter="dissolve">
                                      <p:cBhvr>
                                        <p:cTn id="14" dur="500"/>
                                        <p:tgtEl>
                                          <p:spTgt spid="218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0377" y="668319"/>
            <a:ext cx="10352088" cy="603885"/>
          </a:xfrm>
          <a:prstGeom prst="rect">
            <a:avLst/>
          </a:prstGeom>
        </p:spPr>
        <p:txBody>
          <a:bodyPr>
            <a:spAutoFit/>
          </a:bodyPr>
          <a:lstStyle/>
          <a:p>
            <a:pPr algn="ctr" hangingPunct="0">
              <a:lnSpc>
                <a:spcPts val="4000"/>
              </a:lnSpc>
              <a:defRPr/>
            </a:pPr>
            <a:r>
              <a:rPr lang="en-US" altLang="zh-CN"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2</a:t>
            </a:r>
            <a:r>
              <a:rPr lang="zh-CN" altLang="en-US"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a:t>
            </a:r>
            <a:r>
              <a:rPr lang="zh-CN" altLang="en-US" sz="2400">
                <a:solidFill>
                  <a:schemeClr val="hlink"/>
                </a:solidFill>
                <a:effectLst>
                  <a:outerShdw blurRad="38100" dist="38100" dir="2700000" algn="tl">
                    <a:srgbClr val="C0C0C0"/>
                  </a:outerShdw>
                </a:effectLst>
                <a:latin typeface="黑体" pitchFamily="2" charset="-122"/>
                <a:ea typeface="黑体" pitchFamily="2" charset="-122"/>
                <a:cs typeface="方正兰亭黑简体"/>
              </a:rPr>
              <a:t>勾画出文中重要句子 </a:t>
            </a:r>
            <a:endParaRPr lang="en-US" altLang="zh-CN" sz="24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graphicFrame>
        <p:nvGraphicFramePr>
          <p:cNvPr id="217160" name="Group 72"/>
          <p:cNvGraphicFramePr>
            <a:graphicFrameLocks noGrp="1"/>
          </p:cNvGraphicFramePr>
          <p:nvPr/>
        </p:nvGraphicFramePr>
        <p:xfrm>
          <a:off x="688939" y="1311261"/>
          <a:ext cx="10440670" cy="4686935"/>
        </p:xfrm>
        <a:graphic>
          <a:graphicData uri="http://schemas.openxmlformats.org/drawingml/2006/table">
            <a:tbl>
              <a:tblPr/>
              <a:tblGrid>
                <a:gridCol w="1384300"/>
                <a:gridCol w="9056370"/>
              </a:tblGrid>
              <a:tr h="50038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类　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3300"/>
                          </a:solidFill>
                          <a:effectLst/>
                          <a:latin typeface=".PhonepadTwo"/>
                          <a:ea typeface="方正兰亭黑简体"/>
                          <a:cs typeface="方正兰亭黑简体"/>
                        </a:rPr>
                        <a:t>作用阐释</a:t>
                      </a:r>
                      <a:r>
                        <a:rPr kumimoji="0" lang="zh-CN" altLang="en-US" sz="2000" b="0" i="0" u="none" strike="noStrike" cap="none" normalizeH="0" baseline="0" smtClean="0">
                          <a:ln>
                            <a:noFill/>
                          </a:ln>
                          <a:solidFill>
                            <a:srgbClr val="003300"/>
                          </a:solidFill>
                          <a:effectLst/>
                          <a:latin typeface=".PhonepadTwo"/>
                          <a:ea typeface="方正兰亭黑简体"/>
                          <a:cs typeface="方正兰亭黑简体"/>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(1)</a:t>
                      </a:r>
                      <a:r>
                        <a:rPr kumimoji="0" lang="zh-CN" altLang="en-US"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统摄全篇的句子</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3300"/>
                          </a:solidFill>
                          <a:effectLst/>
                          <a:latin typeface=".PhonepadTwo"/>
                          <a:ea typeface="方正兰亭黑简体"/>
                          <a:cs typeface="方正兰亭黑简体"/>
                        </a:rPr>
                        <a:t>论点句、中心句、总结句。高考选文，一般一文只有一个中心论点，文本都围绕这个论点展开议论。论点的提出，有的在开头，有的在结尾，有的就是文章标题。</a:t>
                      </a:r>
                      <a:r>
                        <a:rPr kumimoji="0" lang="zh-CN" altLang="en-US" sz="2000" b="0" i="0" u="none" strike="noStrike" cap="none" normalizeH="0" baseline="0" smtClean="0">
                          <a:ln>
                            <a:noFill/>
                          </a:ln>
                          <a:solidFill>
                            <a:srgbClr val="003300"/>
                          </a:solidFill>
                          <a:effectLst/>
                          <a:latin typeface=".PhonepadTwo"/>
                          <a:ea typeface="方正兰亭黑简体"/>
                          <a:cs typeface="方正兰亭黑简体"/>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2811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(2)</a:t>
                      </a:r>
                      <a:r>
                        <a:rPr kumimoji="0" lang="zh-CN" altLang="en-US"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作论据的句子</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3300"/>
                          </a:solidFill>
                          <a:effectLst/>
                          <a:latin typeface=".PhonepadTwo"/>
                          <a:ea typeface="方正兰亭黑简体"/>
                          <a:cs typeface="方正兰亭黑简体"/>
                        </a:rPr>
                        <a:t>论述类文章作论据的材料分为两种：一种是事例论据，即征引的文献资料、事实材料；另一种是事理论据，即人们公认的或权威的道理、名言、法则、定律等。阅读时勾画出这些事例论据和事理论据，并且找出它们与论点的关系，这样可迅速把握文章内容。</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1544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(3)</a:t>
                      </a:r>
                      <a:r>
                        <a:rPr kumimoji="0" lang="zh-CN" altLang="en-US" sz="2000" b="1" i="0" u="none" strike="noStrike" cap="none" normalizeH="0" baseline="0" smtClean="0">
                          <a:ln>
                            <a:noFill/>
                          </a:ln>
                          <a:solidFill>
                            <a:srgbClr val="003300"/>
                          </a:solidFill>
                          <a:effectLst/>
                          <a:latin typeface=".PhonepadTwo"/>
                          <a:ea typeface="宋体" pitchFamily="2" charset="-122"/>
                          <a:cs typeface="Times New Roman" panose="02020603050405020304" pitchFamily="18" charset="0"/>
                        </a:rPr>
                        <a:t>揭示文章脉络层次的句子</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3300"/>
                          </a:solidFill>
                          <a:effectLst/>
                          <a:latin typeface=".PhonepadTwo"/>
                          <a:ea typeface="方正兰亭黑简体"/>
                          <a:cs typeface="方正兰亭黑简体"/>
                        </a:rPr>
                        <a:t>论证的思路是沿着逻辑思维的过程展开的。段落与段落之间有明显的逻辑关系：有的是并列关系，有的是递进关系，还有的是纵横结合的逻辑关系。这些逻辑关系往往有一些标志性的语句，如“首先、其次”等引出的语句。如果没有这样的语句，可标记每个自然段的开头句或结尾句，然后提取每一段的主要信息，把握文脉。</a:t>
                      </a:r>
                      <a:r>
                        <a:rPr kumimoji="0" lang="zh-CN" altLang="en-US" sz="2000" b="0" i="0" u="none" strike="noStrike" cap="none" normalizeH="0" baseline="0" smtClean="0">
                          <a:ln>
                            <a:noFill/>
                          </a:ln>
                          <a:solidFill>
                            <a:srgbClr val="003300"/>
                          </a:solidFill>
                          <a:effectLst/>
                          <a:latin typeface=".PhonepadTwo"/>
                          <a:ea typeface="方正兰亭黑简体"/>
                          <a:cs typeface="方正兰亭黑简体"/>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17160"/>
                                        </p:tgtEl>
                                        <p:attrNameLst>
                                          <p:attrName>style.visibility</p:attrName>
                                        </p:attrNameLst>
                                      </p:cBhvr>
                                      <p:to>
                                        <p:strVal val="visible"/>
                                      </p:to>
                                    </p:set>
                                    <p:animEffect transition="in" filter="dissolve">
                                      <p:cBhvr>
                                        <p:cTn id="14" dur="500"/>
                                        <p:tgtEl>
                                          <p:spTgt spid="217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4625" y="1025509"/>
            <a:ext cx="10352087" cy="603885"/>
          </a:xfrm>
          <a:prstGeom prst="rect">
            <a:avLst/>
          </a:prstGeom>
        </p:spPr>
        <p:txBody>
          <a:bodyPr>
            <a:spAutoFit/>
          </a:bodyPr>
          <a:lstStyle/>
          <a:p>
            <a:pPr algn="ctr" hangingPunct="0">
              <a:lnSpc>
                <a:spcPts val="4000"/>
              </a:lnSpc>
              <a:defRPr/>
            </a:pPr>
            <a:r>
              <a:rPr lang="en-US" altLang="zh-CN" sz="28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3</a:t>
            </a:r>
            <a:r>
              <a:rPr lang="zh-CN" altLang="en-US" sz="28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a:t>
            </a:r>
            <a:r>
              <a:rPr lang="zh-CN" altLang="en-US" sz="2800">
                <a:solidFill>
                  <a:schemeClr val="hlink"/>
                </a:solidFill>
                <a:effectLst>
                  <a:outerShdw blurRad="38100" dist="38100" dir="2700000" algn="tl">
                    <a:srgbClr val="C0C0C0"/>
                  </a:outerShdw>
                </a:effectLst>
                <a:latin typeface="黑体" pitchFamily="2" charset="-122"/>
                <a:ea typeface="黑体" pitchFamily="2" charset="-122"/>
                <a:cs typeface="方正兰亭黑简体"/>
              </a:rPr>
              <a:t>简短批注</a:t>
            </a:r>
            <a:endParaRPr lang="en-US" altLang="zh-CN" sz="28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sp>
        <p:nvSpPr>
          <p:cNvPr id="219139" name="Text Box 3"/>
          <p:cNvSpPr txBox="1">
            <a:spLocks noChangeArrowheads="1"/>
          </p:cNvSpPr>
          <p:nvPr/>
        </p:nvSpPr>
        <p:spPr bwMode="auto">
          <a:xfrm>
            <a:off x="1152525" y="1871663"/>
            <a:ext cx="9359900" cy="2953385"/>
          </a:xfrm>
          <a:prstGeom prst="rect">
            <a:avLst/>
          </a:prstGeom>
          <a:noFill/>
          <a:ln w="38100">
            <a:noFill/>
            <a:miter lim="800000"/>
          </a:ln>
        </p:spPr>
        <p:txBody>
          <a:bodyPr>
            <a:spAutoFit/>
          </a:bodyPr>
          <a:lstStyle/>
          <a:p>
            <a:pPr>
              <a:lnSpc>
                <a:spcPct val="150000"/>
              </a:lnSpc>
            </a:pPr>
            <a:r>
              <a:rPr lang="zh-CN" altLang="en-US" sz="2800" smtClean="0">
                <a:solidFill>
                  <a:srgbClr val="0000FF"/>
                </a:solidFill>
                <a:latin typeface="+mn-ea"/>
              </a:rPr>
              <a:t>    </a:t>
            </a:r>
            <a:r>
              <a:rPr lang="zh-CN" altLang="en-US" sz="2400" smtClean="0">
                <a:solidFill>
                  <a:srgbClr val="0000FF"/>
                </a:solidFill>
                <a:latin typeface="+mn-ea"/>
              </a:rPr>
              <a:t>对重</a:t>
            </a:r>
            <a:r>
              <a:rPr lang="zh-CN" altLang="en-US" sz="2400">
                <a:solidFill>
                  <a:srgbClr val="0000FF"/>
                </a:solidFill>
                <a:latin typeface="+mn-ea"/>
              </a:rPr>
              <a:t>要词语，对表因果关系的句子，起表明中心、理清结构、区分层次、暗含材料与观点关系等作用的句子，作简短批注，为下一步操作起提示作用。</a:t>
            </a:r>
          </a:p>
          <a:p>
            <a:pPr>
              <a:lnSpc>
                <a:spcPct val="150000"/>
              </a:lnSpc>
            </a:pPr>
            <a:r>
              <a:rPr lang="zh-CN" altLang="en-US" sz="2400" smtClean="0">
                <a:solidFill>
                  <a:srgbClr val="0000FF"/>
                </a:solidFill>
                <a:latin typeface="+mn-ea"/>
              </a:rPr>
              <a:t>    在</a:t>
            </a:r>
            <a:r>
              <a:rPr lang="zh-CN" altLang="en-US" sz="2400">
                <a:solidFill>
                  <a:srgbClr val="0000FF"/>
                </a:solidFill>
                <a:latin typeface="+mn-ea"/>
              </a:rPr>
              <a:t>实际操作中，可将重要词语、重要句子的勾画和简短批注结合起来操作。</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19139"/>
                                        </p:tgtEl>
                                        <p:attrNameLst>
                                          <p:attrName>style.visibility</p:attrName>
                                        </p:attrNameLst>
                                      </p:cBhvr>
                                      <p:to>
                                        <p:strVal val="visible"/>
                                      </p:to>
                                    </p:set>
                                    <p:animEffect transition="in" filter="blinds(horizontal)">
                                      <p:cBhvr>
                                        <p:cTn id="14" dur="500"/>
                                        <p:tgtEl>
                                          <p:spTgt spid="219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913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3187" y="668319"/>
            <a:ext cx="10352088" cy="603885"/>
          </a:xfrm>
          <a:prstGeom prst="rect">
            <a:avLst/>
          </a:prstGeom>
          <a:ln>
            <a:noFill/>
          </a:ln>
        </p:spPr>
        <p:txBody>
          <a:bodyPr>
            <a:spAutoFit/>
          </a:bodyPr>
          <a:lstStyle/>
          <a:p>
            <a:pPr algn="ctr" hangingPunct="0">
              <a:lnSpc>
                <a:spcPts val="4000"/>
              </a:lnSpc>
              <a:defRPr/>
            </a:pPr>
            <a:r>
              <a:rPr lang="zh-CN" altLang="en-US" sz="3200">
                <a:solidFill>
                  <a:schemeClr val="hlink"/>
                </a:solidFill>
                <a:effectLst>
                  <a:outerShdw blurRad="38100" dist="38100" dir="2700000" algn="tl">
                    <a:srgbClr val="C0C0C0"/>
                  </a:outerShdw>
                </a:effectLst>
                <a:latin typeface="黑体" pitchFamily="2" charset="-122"/>
                <a:ea typeface="黑体" pitchFamily="2" charset="-122"/>
                <a:cs typeface="方正兰亭黑简体"/>
              </a:rPr>
              <a:t>第二步　</a:t>
            </a: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提取要点，整体把握</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sp>
        <p:nvSpPr>
          <p:cNvPr id="214019" name="Text Box 3"/>
          <p:cNvSpPr txBox="1">
            <a:spLocks noChangeArrowheads="1"/>
          </p:cNvSpPr>
          <p:nvPr/>
        </p:nvSpPr>
        <p:spPr bwMode="auto">
          <a:xfrm>
            <a:off x="260312" y="1389044"/>
            <a:ext cx="11090275" cy="4707890"/>
          </a:xfrm>
          <a:prstGeom prst="rect">
            <a:avLst/>
          </a:prstGeom>
          <a:noFill/>
          <a:ln w="38100">
            <a:noFill/>
            <a:miter lim="800000"/>
          </a:ln>
          <a:effectLst/>
        </p:spPr>
        <p:txBody>
          <a:bodyPr>
            <a:spAutoFit/>
          </a:bodyPr>
          <a:lstStyle/>
          <a:p>
            <a:pPr>
              <a:defRPr/>
            </a:pPr>
            <a:r>
              <a:rPr lang="zh-CN" altLang="en-US" b="1">
                <a:cs typeface="方正兰亭黑简体"/>
              </a:rPr>
              <a:t>       </a:t>
            </a:r>
            <a:r>
              <a:rPr lang="zh-CN" altLang="en-US" sz="2000">
                <a:solidFill>
                  <a:srgbClr val="0000FF"/>
                </a:solidFill>
                <a:cs typeface="方正兰亭黑简体"/>
              </a:rPr>
              <a:t>勾画诸多要点是为对文章进行整体把握作铺垫。</a:t>
            </a:r>
          </a:p>
          <a:p>
            <a:pPr>
              <a:defRPr/>
            </a:pPr>
            <a:r>
              <a:rPr lang="en-US" altLang="zh-CN" sz="2000" b="1">
                <a:solidFill>
                  <a:srgbClr val="0000FF"/>
                </a:solidFill>
                <a:cs typeface="方正兰亭黑简体"/>
              </a:rPr>
              <a:t>       </a:t>
            </a:r>
            <a:r>
              <a:rPr lang="en-US" altLang="zh-CN" sz="2000" b="1" i="1" u="sng">
                <a:solidFill>
                  <a:srgbClr val="0000FF"/>
                </a:solidFill>
                <a:effectLst>
                  <a:outerShdw blurRad="38100" dist="38100" dir="2700000" algn="tl">
                    <a:srgbClr val="C0C0C0"/>
                  </a:outerShdw>
                </a:effectLst>
                <a:cs typeface="方正兰亭黑简体"/>
              </a:rPr>
              <a:t>1</a:t>
            </a:r>
            <a:r>
              <a:rPr lang="zh-CN" altLang="en-US" sz="2000" b="1" i="1" u="sng">
                <a:solidFill>
                  <a:srgbClr val="0000FF"/>
                </a:solidFill>
                <a:effectLst>
                  <a:outerShdw blurRad="38100" dist="38100" dir="2700000" algn="tl">
                    <a:srgbClr val="C0C0C0"/>
                  </a:outerShdw>
                </a:effectLst>
                <a:cs typeface="方正兰亭黑简体"/>
              </a:rPr>
              <a:t>．梳思路，明结构</a:t>
            </a:r>
          </a:p>
          <a:p>
            <a:pPr>
              <a:defRPr/>
            </a:pPr>
            <a:r>
              <a:rPr lang="zh-CN" altLang="en-US" sz="2000">
                <a:solidFill>
                  <a:srgbClr val="0000FF"/>
                </a:solidFill>
                <a:cs typeface="方正兰亭黑简体"/>
              </a:rPr>
              <a:t>       对勾画内容进行提取、整合，梳理出文章思路。理清文章围绕论点是如何展开说理的，把握段落之间的逻辑关联，注意某一段落的各分句间的逻辑结构和逻辑层次，把握观点和材料的关系。只有从整体上把握住了上述内容，对“文中重要概念的含义”“文中重要句子的含意”的理解才能准确而不至于出现偏差，对“文中的信息”的筛选和整合才能全面而不至于出现遗漏，对文中“内容要点”的归纳、“中心意思”的概括和“作者在文中的观点态度”的分析概括才能准确而不至于出现遗漏、偏移或错位。</a:t>
            </a:r>
          </a:p>
          <a:p>
            <a:pPr>
              <a:defRPr/>
            </a:pPr>
            <a:r>
              <a:rPr lang="zh-CN" altLang="en-US" sz="2000">
                <a:solidFill>
                  <a:srgbClr val="0000FF"/>
                </a:solidFill>
                <a:cs typeface="方正兰亭黑简体"/>
              </a:rPr>
              <a:t>       论述类文章常见的结构模式有并列式、对照式、层进式和总分式等。段落之间和语句之间常见逻辑顺序有：由一般到特殊，由具体到抽象，由主要到次要，由现象到本质，由原因到结果，由概念到应用等。论述类文章的行文思路和结构层次，往往会有一些明显的语言标志，但也有的文章，并没有明显的标志，我们可以依据段落之间的观点和材料之间的关系，自己概括梳理。</a:t>
            </a:r>
          </a:p>
          <a:p>
            <a:pPr>
              <a:defRPr/>
            </a:pPr>
            <a:r>
              <a:rPr lang="en-US" altLang="zh-CN" sz="2000">
                <a:solidFill>
                  <a:srgbClr val="0000FF"/>
                </a:solidFill>
                <a:cs typeface="方正兰亭黑简体"/>
              </a:rPr>
              <a:t>       </a:t>
            </a:r>
            <a:r>
              <a:rPr lang="en-US" altLang="zh-CN" sz="2000" b="1" i="1" u="sng">
                <a:solidFill>
                  <a:srgbClr val="0000FF"/>
                </a:solidFill>
                <a:cs typeface="方正兰亭黑简体"/>
              </a:rPr>
              <a:t>2</a:t>
            </a:r>
            <a:r>
              <a:rPr lang="zh-CN" altLang="en-US" sz="2000" b="1" i="1" u="sng">
                <a:solidFill>
                  <a:srgbClr val="0000FF"/>
                </a:solidFill>
                <a:cs typeface="方正兰亭黑简体"/>
              </a:rPr>
              <a:t>．会文意，释观点</a:t>
            </a:r>
          </a:p>
          <a:p>
            <a:pPr>
              <a:defRPr/>
            </a:pPr>
            <a:r>
              <a:rPr lang="zh-CN" altLang="en-US" sz="2000">
                <a:solidFill>
                  <a:srgbClr val="0000FF"/>
                </a:solidFill>
                <a:cs typeface="方正兰亭黑简体"/>
              </a:rPr>
              <a:t>       依据勾画的重点词、句及文章结构，弄清文章论述了什么主题，主要观点和看法是什么，涉及什么内容</a:t>
            </a:r>
            <a:r>
              <a:rPr lang="zh-CN" altLang="en-US" sz="2000">
                <a:solidFill>
                  <a:srgbClr val="0000FF"/>
                </a:solidFill>
                <a:ea typeface="宋体" pitchFamily="2" charset="-122"/>
                <a:cs typeface="方正兰亭黑简体"/>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14019"/>
                                        </p:tgtEl>
                                        <p:attrNameLst>
                                          <p:attrName>style.visibility</p:attrName>
                                        </p:attrNameLst>
                                      </p:cBhvr>
                                      <p:to>
                                        <p:strVal val="visible"/>
                                      </p:to>
                                    </p:set>
                                    <p:animEffect transition="in" filter="blinds(horizontal)">
                                      <p:cBhvr>
                                        <p:cTn id="14" dur="500"/>
                                        <p:tgtEl>
                                          <p:spTgt spid="214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401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
          <p:cNvPicPr>
            <a:picLocks noChangeAspect="1"/>
          </p:cNvPicPr>
          <p:nvPr/>
        </p:nvPicPr>
        <p:blipFill>
          <a:blip r:embed="rId3"/>
          <a:stretch>
            <a:fillRect/>
          </a:stretch>
        </p:blipFill>
        <p:spPr>
          <a:xfrm>
            <a:off x="727710" y="626110"/>
            <a:ext cx="10800715" cy="5833110"/>
          </a:xfrm>
          <a:prstGeom prst="rect">
            <a:avLst/>
          </a:prstGeom>
        </p:spPr>
      </p:pic>
      <p:sp>
        <p:nvSpPr>
          <p:cNvPr id="10" name="TextBox 9">
            <a:hlinkClick r:id="rId4" action="ppaction://hlinksldjump"/>
          </p:cNvPr>
          <p:cNvSpPr txBox="1"/>
          <p:nvPr/>
        </p:nvSpPr>
        <p:spPr>
          <a:xfrm>
            <a:off x="1260444" y="1525270"/>
            <a:ext cx="9582182" cy="267652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defRPr/>
            </a:pPr>
            <a:r>
              <a:rPr lang="zh-CN" altLang="en-US" sz="48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　</a:t>
            </a:r>
            <a:endParaRPr lang="en-US" altLang="zh-CN" sz="48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a:p>
            <a:pPr>
              <a:defRPr/>
            </a:pP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1-1</a:t>
            </a:r>
            <a:r>
              <a:rPr lang="zh-CN" altLang="en-US"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论述类文本阅读（一</a:t>
            </a:r>
            <a:r>
              <a:rPr lang="en-US" altLang="zh-CN" sz="60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 </a:t>
            </a:r>
            <a:r>
              <a:rPr lang="en-US" sz="6000" smtClean="0"/>
              <a:t> </a:t>
            </a:r>
          </a:p>
          <a:p>
            <a:pPr>
              <a:defRPr/>
            </a:pPr>
            <a:endParaRPr lang="zh-CN" altLang="en-US" sz="6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10"/>
                                        </p:tgtEl>
                                        <p:attrNameLst>
                                          <p:attrName>style.visibility</p:attrName>
                                        </p:attrNameLst>
                                      </p:cBhvr>
                                      <p:to>
                                        <p:strVal val="visible"/>
                                      </p:to>
                                    </p:set>
                                    <p:animEffect transition="in" filter="wipe(left)">
                                      <p:cBhvr>
                                        <p:cTn id="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考纲解读</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a:solidFill>
                  <a:schemeClr val="bg1"/>
                </a:solidFill>
                <a:ea typeface="楷体_GB2312" charset="-122"/>
                <a:cs typeface="方正兰亭黑简体" pitchFamily="2" charset="-122"/>
              </a:rPr>
              <a:t>提</a:t>
            </a:r>
            <a:r>
              <a:rPr lang="zh-CN" altLang="en-US" sz="3200" b="1" smtClean="0">
                <a:solidFill>
                  <a:schemeClr val="bg1"/>
                </a:solidFill>
                <a:ea typeface="楷体_GB2312" charset="-122"/>
                <a:cs typeface="方正兰亭黑简体" pitchFamily="2" charset="-122"/>
              </a:rPr>
              <a:t>能力</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知识讲解</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学方法</a:t>
            </a:r>
            <a:r>
              <a:rPr lang="en-US" altLang="zh-CN" sz="3200" b="1" smtClean="0">
                <a:solidFill>
                  <a:schemeClr val="bg1"/>
                </a:solidFill>
                <a:ea typeface="楷体_GB2312" charset="-122"/>
              </a:rPr>
              <a:t>· </a:t>
            </a:r>
            <a:r>
              <a:rPr lang="zh-CN" altLang="en-US" sz="3200" b="1" smtClean="0">
                <a:solidFill>
                  <a:schemeClr val="bg1"/>
                </a:solidFill>
                <a:ea typeface="楷体_GB2312" charset="-122"/>
              </a:rPr>
              <a:t>解题技巧</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3"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考纲解读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graphicFrame>
        <p:nvGraphicFramePr>
          <p:cNvPr id="5" name="表格 4"/>
          <p:cNvGraphicFramePr>
            <a:graphicFrameLocks noGrp="1"/>
          </p:cNvGraphicFramePr>
          <p:nvPr/>
        </p:nvGraphicFramePr>
        <p:xfrm>
          <a:off x="474625" y="2097079"/>
          <a:ext cx="10715625" cy="4071366"/>
        </p:xfrm>
        <a:graphic>
          <a:graphicData uri="http://schemas.openxmlformats.org/drawingml/2006/table">
            <a:tbl>
              <a:tblPr firstRow="1" bandRow="1">
                <a:tableStyleId>{8799B23B-EC83-4686-B30A-512413B5E67A}</a:tableStyleId>
              </a:tblPr>
              <a:tblGrid>
                <a:gridCol w="5358130"/>
                <a:gridCol w="5357495"/>
              </a:tblGrid>
              <a:tr h="560070">
                <a:tc>
                  <a:txBody>
                    <a:bodyPr/>
                    <a:lstStyle/>
                    <a:p>
                      <a:pPr algn="ctr"/>
                      <a:r>
                        <a:rPr lang="zh-CN" altLang="en-US" sz="2400" kern="1200" smtClean="0">
                          <a:solidFill>
                            <a:srgbClr val="0000FF"/>
                          </a:solidFill>
                        </a:rPr>
                        <a:t>考试大纲</a:t>
                      </a:r>
                      <a:endParaRPr lang="zh-CN" altLang="en-US" sz="2400">
                        <a:solidFill>
                          <a:srgbClr val="0000FF"/>
                        </a:solidFill>
                      </a:endParaRPr>
                    </a:p>
                  </a:txBody>
                  <a:tcPr/>
                </a:tc>
                <a:tc>
                  <a:txBody>
                    <a:bodyPr/>
                    <a:lstStyle/>
                    <a:p>
                      <a:pPr algn="ctr"/>
                      <a:r>
                        <a:rPr lang="zh-CN" altLang="en-US" sz="2400" kern="1200" smtClean="0">
                          <a:solidFill>
                            <a:srgbClr val="0000FF"/>
                          </a:solidFill>
                        </a:rPr>
                        <a:t>核心素养在新高考测试中的体现</a:t>
                      </a:r>
                      <a:endParaRPr lang="zh-CN" altLang="en-US" sz="2400">
                        <a:solidFill>
                          <a:srgbClr val="0000FF"/>
                        </a:solidFill>
                      </a:endParaRPr>
                    </a:p>
                  </a:txBody>
                  <a:tcPr/>
                </a:tc>
              </a:tr>
              <a:tr h="3510915">
                <a:tc>
                  <a:txBody>
                    <a:bodyPr/>
                    <a:lstStyle/>
                    <a:p>
                      <a:pPr algn="l">
                        <a:lnSpc>
                          <a:spcPct val="120000"/>
                        </a:lnSpc>
                        <a:spcAft>
                          <a:spcPct val="0"/>
                        </a:spcAft>
                      </a:pPr>
                      <a:r>
                        <a:rPr lang="en-US" sz="2400" b="1" kern="100">
                          <a:solidFill>
                            <a:srgbClr val="FF0000"/>
                          </a:solidFill>
                          <a:latin typeface="仿宋" panose="02010609060101010101" pitchFamily="49" charset="-122"/>
                          <a:ea typeface="仿宋" panose="02010609060101010101" pitchFamily="49" charset="-122"/>
                        </a:rPr>
                        <a:t>1.</a:t>
                      </a:r>
                      <a:r>
                        <a:rPr lang="zh-CN" sz="2400" b="1" kern="100">
                          <a:solidFill>
                            <a:srgbClr val="FF0000"/>
                          </a:solidFill>
                          <a:latin typeface="仿宋" panose="02010609060101010101" pitchFamily="49" charset="-122"/>
                          <a:ea typeface="仿宋" panose="02010609060101010101" pitchFamily="49" charset="-122"/>
                        </a:rPr>
                        <a:t>理解　</a:t>
                      </a:r>
                      <a:r>
                        <a:rPr lang="en-US" sz="2400" b="1" kern="100">
                          <a:solidFill>
                            <a:srgbClr val="FF0000"/>
                          </a:solidFill>
                          <a:latin typeface="仿宋" panose="02010609060101010101" pitchFamily="49" charset="-122"/>
                          <a:ea typeface="仿宋" panose="02010609060101010101" pitchFamily="49" charset="-122"/>
                        </a:rPr>
                        <a:t>B</a:t>
                      </a:r>
                      <a:endParaRPr lang="zh-CN" sz="2400" b="1" kern="100">
                        <a:solidFill>
                          <a:srgbClr val="FF0000"/>
                        </a:solidFill>
                        <a:latin typeface="仿宋" panose="02010609060101010101" pitchFamily="49" charset="-122"/>
                        <a:ea typeface="仿宋" panose="02010609060101010101" pitchFamily="49" charset="-122"/>
                      </a:endParaRPr>
                    </a:p>
                    <a:p>
                      <a:pPr algn="l">
                        <a:lnSpc>
                          <a:spcPct val="120000"/>
                        </a:lnSpc>
                        <a:spcAft>
                          <a:spcPct val="0"/>
                        </a:spcAft>
                      </a:pPr>
                      <a:r>
                        <a:rPr lang="en-US" sz="2400" b="1" kern="100">
                          <a:solidFill>
                            <a:srgbClr val="FF0000"/>
                          </a:solidFill>
                          <a:latin typeface="仿宋" panose="02010609060101010101" pitchFamily="49" charset="-122"/>
                          <a:ea typeface="仿宋" panose="02010609060101010101" pitchFamily="49" charset="-122"/>
                        </a:rPr>
                        <a:t>(1)</a:t>
                      </a:r>
                      <a:r>
                        <a:rPr lang="zh-CN" sz="2400" b="1" kern="100">
                          <a:solidFill>
                            <a:srgbClr val="FF0000"/>
                          </a:solidFill>
                          <a:latin typeface="仿宋" panose="02010609060101010101" pitchFamily="49" charset="-122"/>
                          <a:ea typeface="仿宋" panose="02010609060101010101" pitchFamily="49" charset="-122"/>
                        </a:rPr>
                        <a:t>理解文中重要概念的含义；</a:t>
                      </a:r>
                      <a:r>
                        <a:rPr lang="en-US" sz="2400" b="1" kern="100">
                          <a:solidFill>
                            <a:srgbClr val="FF0000"/>
                          </a:solidFill>
                          <a:latin typeface="仿宋" panose="02010609060101010101" pitchFamily="49" charset="-122"/>
                          <a:ea typeface="仿宋" panose="02010609060101010101" pitchFamily="49" charset="-122"/>
                        </a:rPr>
                        <a:t>(2)</a:t>
                      </a:r>
                      <a:r>
                        <a:rPr lang="zh-CN" sz="2400" b="1" kern="100">
                          <a:solidFill>
                            <a:srgbClr val="FF0000"/>
                          </a:solidFill>
                          <a:latin typeface="仿宋" panose="02010609060101010101" pitchFamily="49" charset="-122"/>
                          <a:ea typeface="仿宋" panose="02010609060101010101" pitchFamily="49" charset="-122"/>
                        </a:rPr>
                        <a:t>理解文中重要句子的含意。</a:t>
                      </a:r>
                    </a:p>
                    <a:p>
                      <a:pPr algn="l">
                        <a:lnSpc>
                          <a:spcPct val="120000"/>
                        </a:lnSpc>
                        <a:spcAft>
                          <a:spcPct val="0"/>
                        </a:spcAft>
                      </a:pPr>
                      <a:r>
                        <a:rPr lang="en-US" sz="2400" b="1" kern="100">
                          <a:solidFill>
                            <a:srgbClr val="FF0000"/>
                          </a:solidFill>
                          <a:latin typeface="仿宋" panose="02010609060101010101" pitchFamily="49" charset="-122"/>
                          <a:ea typeface="仿宋" panose="02010609060101010101" pitchFamily="49" charset="-122"/>
                        </a:rPr>
                        <a:t>2</a:t>
                      </a:r>
                      <a:r>
                        <a:rPr lang="zh-CN" sz="2400" b="1" kern="100">
                          <a:solidFill>
                            <a:srgbClr val="FF0000"/>
                          </a:solidFill>
                          <a:latin typeface="仿宋" panose="02010609060101010101" pitchFamily="49" charset="-122"/>
                          <a:ea typeface="仿宋" panose="02010609060101010101" pitchFamily="49" charset="-122"/>
                        </a:rPr>
                        <a:t>．分析综合　</a:t>
                      </a:r>
                      <a:r>
                        <a:rPr lang="en-US" sz="2400" b="1" kern="100">
                          <a:solidFill>
                            <a:srgbClr val="FF0000"/>
                          </a:solidFill>
                          <a:latin typeface="仿宋" panose="02010609060101010101" pitchFamily="49" charset="-122"/>
                          <a:ea typeface="仿宋" panose="02010609060101010101" pitchFamily="49" charset="-122"/>
                        </a:rPr>
                        <a:t>C</a:t>
                      </a:r>
                      <a:endParaRPr lang="zh-CN" sz="2400" b="1" kern="100">
                        <a:solidFill>
                          <a:srgbClr val="FF0000"/>
                        </a:solidFill>
                        <a:latin typeface="仿宋" panose="02010609060101010101" pitchFamily="49" charset="-122"/>
                        <a:ea typeface="仿宋" panose="02010609060101010101" pitchFamily="49" charset="-122"/>
                      </a:endParaRPr>
                    </a:p>
                    <a:p>
                      <a:pPr algn="l">
                        <a:lnSpc>
                          <a:spcPct val="120000"/>
                        </a:lnSpc>
                        <a:spcAft>
                          <a:spcPct val="0"/>
                        </a:spcAft>
                      </a:pPr>
                      <a:r>
                        <a:rPr lang="en-US" sz="2400" b="1" kern="100">
                          <a:solidFill>
                            <a:srgbClr val="FF0000"/>
                          </a:solidFill>
                          <a:latin typeface="仿宋" panose="02010609060101010101" pitchFamily="49" charset="-122"/>
                          <a:ea typeface="仿宋" panose="02010609060101010101" pitchFamily="49" charset="-122"/>
                        </a:rPr>
                        <a:t>(1)</a:t>
                      </a:r>
                      <a:r>
                        <a:rPr lang="zh-CN" sz="2400" b="1" kern="100">
                          <a:solidFill>
                            <a:srgbClr val="FF0000"/>
                          </a:solidFill>
                          <a:latin typeface="仿宋" panose="02010609060101010101" pitchFamily="49" charset="-122"/>
                          <a:ea typeface="仿宋" panose="02010609060101010101" pitchFamily="49" charset="-122"/>
                        </a:rPr>
                        <a:t>筛选并整合文中的信息；</a:t>
                      </a:r>
                      <a:r>
                        <a:rPr lang="en-US" sz="2400" b="1" kern="100">
                          <a:solidFill>
                            <a:srgbClr val="FF0000"/>
                          </a:solidFill>
                          <a:latin typeface="仿宋" panose="02010609060101010101" pitchFamily="49" charset="-122"/>
                          <a:ea typeface="仿宋" panose="02010609060101010101" pitchFamily="49" charset="-122"/>
                        </a:rPr>
                        <a:t>(2)</a:t>
                      </a:r>
                      <a:r>
                        <a:rPr lang="zh-CN" sz="2400" b="1" kern="100">
                          <a:solidFill>
                            <a:srgbClr val="FF0000"/>
                          </a:solidFill>
                          <a:latin typeface="仿宋" panose="02010609060101010101" pitchFamily="49" charset="-122"/>
                          <a:ea typeface="仿宋" panose="02010609060101010101" pitchFamily="49" charset="-122"/>
                        </a:rPr>
                        <a:t>分析文章结构，归纳内容要点，概括中心意思；</a:t>
                      </a:r>
                      <a:r>
                        <a:rPr lang="en-US" sz="2400" b="1" kern="100">
                          <a:solidFill>
                            <a:srgbClr val="FF0000"/>
                          </a:solidFill>
                          <a:latin typeface="仿宋" panose="02010609060101010101" pitchFamily="49" charset="-122"/>
                          <a:ea typeface="仿宋" panose="02010609060101010101" pitchFamily="49" charset="-122"/>
                        </a:rPr>
                        <a:t>(3)</a:t>
                      </a:r>
                      <a:r>
                        <a:rPr lang="zh-CN" sz="2400" b="1" kern="100">
                          <a:solidFill>
                            <a:srgbClr val="FF0000"/>
                          </a:solidFill>
                          <a:latin typeface="仿宋" panose="02010609060101010101" pitchFamily="49" charset="-122"/>
                          <a:ea typeface="仿宋" panose="02010609060101010101" pitchFamily="49" charset="-122"/>
                        </a:rPr>
                        <a:t>分析论点、论据和论证方法；</a:t>
                      </a:r>
                      <a:r>
                        <a:rPr lang="en-US" sz="2400" b="1" kern="100">
                          <a:solidFill>
                            <a:srgbClr val="FF0000"/>
                          </a:solidFill>
                          <a:latin typeface="仿宋" panose="02010609060101010101" pitchFamily="49" charset="-122"/>
                          <a:ea typeface="仿宋" panose="02010609060101010101" pitchFamily="49" charset="-122"/>
                        </a:rPr>
                        <a:t>(4)</a:t>
                      </a:r>
                      <a:r>
                        <a:rPr lang="zh-CN" sz="2400" b="1" kern="100">
                          <a:solidFill>
                            <a:srgbClr val="FF0000"/>
                          </a:solidFill>
                          <a:latin typeface="仿宋" panose="02010609060101010101" pitchFamily="49" charset="-122"/>
                          <a:ea typeface="仿宋" panose="02010609060101010101" pitchFamily="49" charset="-122"/>
                        </a:rPr>
                        <a:t>分析概括作者在文中的观点态度。</a:t>
                      </a:r>
                      <a:endParaRPr lang="zh-CN" sz="2400" b="1" kern="100">
                        <a:solidFill>
                          <a:srgbClr val="FF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c>
                  <a:txBody>
                    <a:bodyPr/>
                    <a:lstStyle/>
                    <a:p>
                      <a:pPr algn="l">
                        <a:lnSpc>
                          <a:spcPct val="120000"/>
                        </a:lnSpc>
                        <a:spcAft>
                          <a:spcPct val="0"/>
                        </a:spcAft>
                      </a:pPr>
                      <a:r>
                        <a:rPr lang="zh-CN" sz="2400" b="1" kern="100">
                          <a:solidFill>
                            <a:srgbClr val="FF0000"/>
                          </a:solidFill>
                          <a:latin typeface="仿宋" panose="02010609060101010101" pitchFamily="49" charset="-122"/>
                          <a:ea typeface="仿宋" panose="02010609060101010101" pitchFamily="49" charset="-122"/>
                        </a:rPr>
                        <a:t>　　论述类文本阅读在新高考中重在提高</a:t>
                      </a:r>
                      <a:r>
                        <a:rPr lang="en-US" sz="2400" b="1" kern="100">
                          <a:solidFill>
                            <a:srgbClr val="FF0000"/>
                          </a:solidFill>
                          <a:latin typeface="仿宋" panose="02010609060101010101" pitchFamily="49" charset="-122"/>
                          <a:ea typeface="仿宋" panose="02010609060101010101" pitchFamily="49" charset="-122"/>
                        </a:rPr>
                        <a:t>“</a:t>
                      </a:r>
                      <a:r>
                        <a:rPr lang="zh-CN" sz="2400" b="1" kern="100">
                          <a:solidFill>
                            <a:srgbClr val="FF0000"/>
                          </a:solidFill>
                          <a:latin typeface="仿宋" panose="02010609060101010101" pitchFamily="49" charset="-122"/>
                          <a:ea typeface="仿宋" panose="02010609060101010101" pitchFamily="49" charset="-122"/>
                        </a:rPr>
                        <a:t>思维发展与提升</a:t>
                      </a:r>
                      <a:r>
                        <a:rPr lang="en-US" sz="2400" b="1" kern="100">
                          <a:solidFill>
                            <a:srgbClr val="FF0000"/>
                          </a:solidFill>
                          <a:latin typeface="仿宋" panose="02010609060101010101" pitchFamily="49" charset="-122"/>
                          <a:ea typeface="仿宋" panose="02010609060101010101" pitchFamily="49" charset="-122"/>
                        </a:rPr>
                        <a:t>”</a:t>
                      </a:r>
                      <a:r>
                        <a:rPr lang="zh-CN" sz="2400" b="1" kern="100">
                          <a:solidFill>
                            <a:srgbClr val="FF0000"/>
                          </a:solidFill>
                          <a:latin typeface="仿宋" panose="02010609060101010101" pitchFamily="49" charset="-122"/>
                          <a:ea typeface="仿宋" panose="02010609060101010101" pitchFamily="49" charset="-122"/>
                        </a:rPr>
                        <a:t>能力，要求阅读中外论述类文本，了解政论文、学术论文、时评、书评等论述类文体的基本特征和主要表达方式。在考查重点上，应注重文本的说理性和逻辑性，分析文本的论点、论据和论证方法。</a:t>
                      </a:r>
                      <a:endParaRPr lang="zh-CN" sz="2400" b="1" kern="100">
                        <a:solidFill>
                          <a:srgbClr val="FF0000"/>
                        </a:solidFill>
                        <a:latin typeface="仿宋" panose="02010609060101010101" pitchFamily="49" charset="-122"/>
                        <a:ea typeface="仿宋" panose="02010609060101010101" pitchFamily="49" charset="-122"/>
                        <a:cs typeface="Courier New" panose="02070309020205020404"/>
                      </a:endParaRPr>
                    </a:p>
                  </a:txBody>
                  <a:tcPr marL="68580" marR="68580" marT="0" marB="0" anchor="ctr"/>
                </a:tc>
              </a:tr>
            </a:tbl>
          </a:graphicData>
        </a:graphic>
      </p:graphicFrame>
      <p:sp>
        <p:nvSpPr>
          <p:cNvPr id="20481" name="Rectangle 1"/>
          <p:cNvSpPr>
            <a:spLocks noChangeArrowheads="1"/>
          </p:cNvSpPr>
          <p:nvPr/>
        </p:nvSpPr>
        <p:spPr bwMode="auto">
          <a:xfrm>
            <a:off x="474625" y="954765"/>
            <a:ext cx="7276351" cy="7988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ctr" defTabSz="914400" rtl="0" eaLnBrk="1" fontAlgn="base" latinLnBrk="0" hangingPunct="1">
              <a:lnSpc>
                <a:spcPct val="100000"/>
              </a:lnSpc>
              <a:spcBef>
                <a:spcPct val="0"/>
              </a:spcBef>
              <a:spcAft>
                <a:spcPct val="0"/>
              </a:spcAft>
              <a:buClrTx/>
              <a:buSzTx/>
              <a:buFontTx/>
              <a:buNone/>
            </a:pPr>
            <a:r>
              <a:rPr kumimoji="0" lang="zh-CN" sz="2800" b="0" i="0" u="none" strike="noStrike" cap="none" normalizeH="0" baseline="0" smtClean="0">
                <a:ln>
                  <a:noFill/>
                </a:ln>
                <a:effectLst>
                  <a:outerShdw blurRad="38100" dist="38100" dir="2700000" algn="tl">
                    <a:srgbClr val="000000">
                      <a:alpha val="43137"/>
                    </a:srgbClr>
                  </a:outerShdw>
                </a:effectLst>
                <a:latin typeface="黑体" pitchFamily="2" charset="-122"/>
                <a:ea typeface="黑体" pitchFamily="2" charset="-122"/>
                <a:cs typeface="Times New Roman" panose="02020603050405020304" pitchFamily="18" charset="0"/>
              </a:rPr>
              <a:t>备考方略一　立足高考前沿，研究考题特点</a:t>
            </a:r>
            <a:endParaRPr kumimoji="0" lang="zh-CN" sz="2800" b="0" i="0" u="none" strike="noStrike" cap="none" normalizeH="0" baseline="0" smtClean="0">
              <a:ln>
                <a:noFill/>
              </a:ln>
              <a:effectLst>
                <a:outerShdw blurRad="38100" dist="38100" dir="2700000" algn="tl">
                  <a:srgbClr val="000000">
                    <a:alpha val="43137"/>
                  </a:srgbClr>
                </a:outerShdw>
              </a:effectLst>
              <a:latin typeface="黑体" pitchFamily="2" charset="-122"/>
              <a:ea typeface="黑体" pitchFamily="2" charset="-122"/>
              <a:cs typeface="宋体" panose="02010600030101010101" pitchFamily="2" charset="-122"/>
            </a:endParaRPr>
          </a:p>
          <a:p>
            <a:pPr marL="0" marR="0" lvl="0" indent="266700" algn="ctr" defTabSz="914400" rtl="0" eaLnBrk="0" fontAlgn="base" latinLnBrk="0" hangingPunct="0">
              <a:lnSpc>
                <a:spcPct val="100000"/>
              </a:lnSpc>
              <a:spcBef>
                <a:spcPct val="0"/>
              </a:spcBef>
              <a:spcAft>
                <a:spcPct val="0"/>
              </a:spcAft>
              <a:buClrTx/>
              <a:buSzTx/>
              <a:buFontTx/>
              <a:buNone/>
            </a:pPr>
            <a:endParaRPr kumimoji="0" lang="zh-CN" sz="1800" b="0"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903253" y="1096947"/>
            <a:ext cx="10144196" cy="4521835"/>
          </a:xfrm>
          <a:prstGeom prst="rect">
            <a:avLst/>
          </a:prstGeom>
          <a:noFill/>
          <a:ln w="9525">
            <a:noFill/>
            <a:miter lim="800000"/>
          </a:ln>
          <a:effectLst/>
        </p:spPr>
        <p:txBody>
          <a:bodyPr wrap="square">
            <a:spAutoFit/>
          </a:bodyPr>
          <a:lstStyle/>
          <a:p>
            <a:pPr>
              <a:lnSpc>
                <a:spcPct val="120000"/>
              </a:lnSpc>
            </a:pPr>
            <a:r>
              <a:rPr lang="zh-CN" altLang="en-US" sz="2400" b="1" smtClean="0">
                <a:solidFill>
                  <a:srgbClr val="FF0000"/>
                </a:solidFill>
                <a:effectLst>
                  <a:outerShdw blurRad="38100" dist="38100" dir="2700000" algn="tl">
                    <a:srgbClr val="C0C0C0"/>
                  </a:outerShdw>
                </a:effectLst>
                <a:latin typeface="方正兰亭黑简体" pitchFamily="2" charset="-122"/>
                <a:ea typeface="方正兰亭黑简体" pitchFamily="2" charset="-122"/>
              </a:rPr>
              <a:t>一、论述类文本阅读要点细读</a:t>
            </a:r>
          </a:p>
          <a:p>
            <a:pPr>
              <a:lnSpc>
                <a:spcPct val="120000"/>
              </a:lnSpc>
            </a:pPr>
            <a:r>
              <a:rPr lang="zh-CN" altLang="en-US" sz="2400" smtClean="0">
                <a:solidFill>
                  <a:schemeClr val="hlink"/>
                </a:solidFill>
                <a:latin typeface="楷体_GB2312" charset="-122"/>
                <a:ea typeface="楷体_GB2312" charset="-122"/>
                <a:cs typeface="方正兰亭黑简体" pitchFamily="2" charset="-122"/>
              </a:rPr>
              <a:t>      </a:t>
            </a:r>
            <a:r>
              <a:rPr lang="en-US" altLang="zh-CN" sz="2400" smtClean="0">
                <a:solidFill>
                  <a:schemeClr val="hlink"/>
                </a:solidFill>
                <a:latin typeface="楷体_GB2312" charset="-122"/>
                <a:ea typeface="楷体_GB2312" charset="-122"/>
                <a:cs typeface="方正兰亭黑简体" pitchFamily="2" charset="-122"/>
              </a:rPr>
              <a:t> </a:t>
            </a:r>
            <a:r>
              <a:rPr lang="zh-CN" altLang="en-US" sz="2400" smtClean="0">
                <a:solidFill>
                  <a:schemeClr val="hlink"/>
                </a:solidFill>
                <a:latin typeface="楷体_GB2312" charset="-122"/>
                <a:ea typeface="楷体_GB2312" charset="-122"/>
                <a:cs typeface="方正兰亭黑简体" pitchFamily="2" charset="-122"/>
              </a:rPr>
              <a:t>论述类文章以议论为主要表达方式，以理性思维为主要思维方式，具有理论性强、逻辑性强、针对性强的特点，主要以阐述观点、说明道理、分析事实、辩驳旧说、介绍新见等为表达目的。</a:t>
            </a:r>
            <a:endParaRPr lang="en-US" altLang="zh-CN" sz="2400" smtClean="0">
              <a:solidFill>
                <a:schemeClr val="hlink"/>
              </a:solidFill>
              <a:latin typeface="楷体_GB2312" charset="-122"/>
              <a:ea typeface="楷体_GB2312" charset="-122"/>
              <a:cs typeface="方正兰亭黑简体" pitchFamily="2" charset="-122"/>
            </a:endParaRPr>
          </a:p>
          <a:p>
            <a:pPr>
              <a:lnSpc>
                <a:spcPct val="120000"/>
              </a:lnSpc>
              <a:defRPr/>
            </a:pPr>
            <a:r>
              <a:rPr lang="en-US" altLang="zh-CN" sz="2400" b="1" smtClean="0">
                <a:solidFill>
                  <a:schemeClr val="hlink"/>
                </a:solidFill>
                <a:ea typeface="楷体_GB2312" charset="-122"/>
                <a:cs typeface="方正兰亭黑简体"/>
              </a:rPr>
              <a:t>         </a:t>
            </a:r>
            <a:r>
              <a:rPr lang="zh-CN" altLang="en-US" sz="2400" smtClean="0">
                <a:solidFill>
                  <a:schemeClr val="hlink"/>
                </a:solidFill>
                <a:latin typeface="楷体_GB2312" charset="-122"/>
                <a:ea typeface="楷体_GB2312" charset="-122"/>
                <a:cs typeface="方正兰亭黑简体" pitchFamily="2" charset="-122"/>
              </a:rPr>
              <a:t>论述类文章分为三类：证论文，评论文，感论文。</a:t>
            </a:r>
          </a:p>
          <a:p>
            <a:pPr>
              <a:lnSpc>
                <a:spcPct val="120000"/>
              </a:lnSpc>
              <a:defRPr/>
            </a:pPr>
            <a:r>
              <a:rPr lang="zh-CN" altLang="en-US" sz="2400" b="1" i="1" smtClean="0">
                <a:solidFill>
                  <a:srgbClr val="006600"/>
                </a:solidFill>
                <a:effectLst>
                  <a:outerShdw blurRad="38100" dist="38100" dir="2700000" algn="tl">
                    <a:srgbClr val="C0C0C0"/>
                  </a:outerShdw>
                </a:effectLst>
                <a:ea typeface="宋体" pitchFamily="2" charset="-122"/>
                <a:cs typeface="方正兰亭黑简体"/>
              </a:rPr>
              <a:t>         </a:t>
            </a:r>
            <a:r>
              <a:rPr lang="zh-CN" altLang="en-US" sz="2400" b="1" i="1" u="sng" smtClean="0">
                <a:solidFill>
                  <a:srgbClr val="0000FF"/>
                </a:solidFill>
                <a:effectLst>
                  <a:outerShdw blurRad="38100" dist="38100" dir="2700000" algn="tl">
                    <a:srgbClr val="C0C0C0"/>
                  </a:outerShdw>
                </a:effectLst>
                <a:ea typeface="宋体" pitchFamily="2" charset="-122"/>
                <a:cs typeface="方正兰亭黑简体"/>
              </a:rPr>
              <a:t>证论文</a:t>
            </a:r>
            <a:r>
              <a:rPr lang="zh-CN" altLang="en-US" sz="2400" smtClean="0">
                <a:solidFill>
                  <a:schemeClr val="hlink"/>
                </a:solidFill>
                <a:latin typeface="楷体_GB2312" charset="-122"/>
                <a:ea typeface="楷体_GB2312" charset="-122"/>
                <a:cs typeface="方正兰亭黑简体" pitchFamily="2" charset="-122"/>
              </a:rPr>
              <a:t>，就是用充分的事例、事理来证明作者本人观点的文章；</a:t>
            </a:r>
          </a:p>
          <a:p>
            <a:pPr>
              <a:lnSpc>
                <a:spcPct val="120000"/>
              </a:lnSpc>
              <a:defRPr/>
            </a:pPr>
            <a:r>
              <a:rPr lang="zh-CN" altLang="en-US" sz="2400" b="1" smtClean="0">
                <a:solidFill>
                  <a:srgbClr val="006600"/>
                </a:solidFill>
                <a:cs typeface="方正兰亭黑简体"/>
              </a:rPr>
              <a:t>         </a:t>
            </a:r>
            <a:r>
              <a:rPr lang="zh-CN" altLang="en-US" sz="2400" b="1" i="1" u="sng" smtClean="0">
                <a:solidFill>
                  <a:srgbClr val="0000FF"/>
                </a:solidFill>
                <a:effectLst>
                  <a:outerShdw blurRad="38100" dist="38100" dir="2700000" algn="tl">
                    <a:srgbClr val="C0C0C0"/>
                  </a:outerShdw>
                </a:effectLst>
                <a:ea typeface="宋体" pitchFamily="2" charset="-122"/>
                <a:cs typeface="方正兰亭黑简体"/>
              </a:rPr>
              <a:t>评论文</a:t>
            </a:r>
            <a:r>
              <a:rPr lang="zh-CN" altLang="en-US" sz="2400" smtClean="0">
                <a:solidFill>
                  <a:schemeClr val="hlink"/>
                </a:solidFill>
                <a:latin typeface="楷体_GB2312" charset="-122"/>
                <a:ea typeface="楷体_GB2312" charset="-122"/>
                <a:cs typeface="方正兰亭黑简体" pitchFamily="2" charset="-122"/>
              </a:rPr>
              <a:t>，就是对特定的人物、事件、事理、现象、趋势等加以评议的文章；</a:t>
            </a:r>
          </a:p>
          <a:p>
            <a:pPr>
              <a:lnSpc>
                <a:spcPct val="120000"/>
              </a:lnSpc>
              <a:defRPr/>
            </a:pPr>
            <a:r>
              <a:rPr lang="zh-CN" altLang="en-US" sz="2400" b="1" smtClean="0">
                <a:solidFill>
                  <a:srgbClr val="006600"/>
                </a:solidFill>
                <a:cs typeface="方正兰亭黑简体"/>
              </a:rPr>
              <a:t>         </a:t>
            </a:r>
            <a:r>
              <a:rPr lang="zh-CN" altLang="en-US" sz="2400" b="1" i="1" u="sng" smtClean="0">
                <a:solidFill>
                  <a:srgbClr val="0000FF"/>
                </a:solidFill>
                <a:effectLst>
                  <a:outerShdw blurRad="38100" dist="38100" dir="2700000" algn="tl">
                    <a:srgbClr val="C0C0C0"/>
                  </a:outerShdw>
                </a:effectLst>
                <a:ea typeface="宋体" pitchFamily="2" charset="-122"/>
                <a:cs typeface="方正兰亭黑简体"/>
              </a:rPr>
              <a:t>感论文</a:t>
            </a:r>
            <a:r>
              <a:rPr lang="zh-CN" altLang="en-US" sz="2400" smtClean="0">
                <a:solidFill>
                  <a:schemeClr val="hlink"/>
                </a:solidFill>
                <a:latin typeface="楷体_GB2312" charset="-122"/>
                <a:ea typeface="楷体_GB2312" charset="-122"/>
                <a:cs typeface="方正兰亭黑简体" pitchFamily="2" charset="-122"/>
              </a:rPr>
              <a:t>，就是针对特定事物谈感想的文章，带有随笔性质。从高考卷选材的现状来看，所选文章是证论文和评论文两类。</a:t>
            </a:r>
            <a:endParaRPr lang="zh-CN" altLang="en-US" sz="2400">
              <a:solidFill>
                <a:schemeClr val="hlink"/>
              </a:solidFill>
              <a:latin typeface="楷体_GB2312" charset="-122"/>
              <a:ea typeface="楷体_GB2312" charset="-122"/>
              <a:cs typeface="方正兰亭黑简体" pitchFamily="2" charset="-122"/>
            </a:endParaRPr>
          </a:p>
        </p:txBody>
      </p:sp>
      <p:sp>
        <p:nvSpPr>
          <p:cNvPr id="3"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知识讲解</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046129" y="1383892"/>
            <a:ext cx="9429816" cy="3881755"/>
          </a:xfrm>
          <a:prstGeom prst="rect">
            <a:avLst/>
          </a:prstGeom>
          <a:noFill/>
          <a:ln w="9525">
            <a:noFill/>
            <a:miter lim="800000"/>
          </a:ln>
          <a:effectLst/>
        </p:spPr>
        <p:txBody>
          <a:bodyPr vert="horz" wrap="square" lIns="91440" tIns="45720" rIns="91440" bIns="45720" numCol="1" anchor="ctr" anchorCtr="0" compatLnSpc="1">
            <a:spAutoFit/>
          </a:bodyPr>
          <a:lstStyle/>
          <a:p>
            <a:pPr indent="266700" fontAlgn="base">
              <a:lnSpc>
                <a:spcPct val="120000"/>
              </a:lnSpc>
            </a:pPr>
            <a:r>
              <a:rPr lang="en-US" altLang="en-US" sz="2400" b="1" smtClean="0">
                <a:solidFill>
                  <a:schemeClr val="hlink"/>
                </a:solidFill>
                <a:latin typeface="+mn-ea"/>
                <a:cs typeface="方正兰亭黑简体" pitchFamily="2" charset="-122"/>
              </a:rPr>
              <a:t>   </a:t>
            </a:r>
            <a:r>
              <a:rPr lang="en-US" altLang="en-US" sz="2800" b="1" smtClean="0">
                <a:solidFill>
                  <a:schemeClr val="hlink"/>
                </a:solidFill>
                <a:latin typeface="+mn-ea"/>
                <a:cs typeface="方正兰亭黑简体" pitchFamily="2" charset="-122"/>
              </a:rPr>
              <a:t>1</a:t>
            </a:r>
            <a:r>
              <a:rPr lang="zh-CN" altLang="en-US" sz="2800" b="1" smtClean="0">
                <a:solidFill>
                  <a:schemeClr val="hlink"/>
                </a:solidFill>
                <a:latin typeface="+mn-ea"/>
                <a:cs typeface="方正兰亭黑简体" pitchFamily="2" charset="-122"/>
              </a:rPr>
              <a:t>．论述类文本的基本行文脉络</a:t>
            </a:r>
          </a:p>
          <a:p>
            <a:pPr indent="266700" fontAlgn="base">
              <a:lnSpc>
                <a:spcPct val="120000"/>
              </a:lnSpc>
            </a:pPr>
            <a:r>
              <a:rPr lang="zh-CN" altLang="en-US" sz="2800" smtClean="0">
                <a:solidFill>
                  <a:schemeClr val="hlink"/>
                </a:solidFill>
                <a:latin typeface="+mn-ea"/>
                <a:cs typeface="方正兰亭黑简体" pitchFamily="2" charset="-122"/>
              </a:rPr>
              <a:t>  提出问题</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论题、论点</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分析问题</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论题、论点</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得出结论。</a:t>
            </a:r>
          </a:p>
          <a:p>
            <a:pPr indent="266700" fontAlgn="base">
              <a:lnSpc>
                <a:spcPct val="120000"/>
              </a:lnSpc>
            </a:pPr>
            <a:r>
              <a:rPr lang="en-US" altLang="en-US" sz="2800" b="1" smtClean="0">
                <a:solidFill>
                  <a:schemeClr val="hlink"/>
                </a:solidFill>
                <a:latin typeface="+mn-ea"/>
                <a:cs typeface="方正兰亭黑简体" pitchFamily="2" charset="-122"/>
              </a:rPr>
              <a:t>    2</a:t>
            </a:r>
            <a:r>
              <a:rPr lang="zh-CN" altLang="en-US" sz="2800" b="1" smtClean="0">
                <a:solidFill>
                  <a:schemeClr val="hlink"/>
                </a:solidFill>
                <a:latin typeface="+mn-ea"/>
                <a:cs typeface="方正兰亭黑简体" pitchFamily="2" charset="-122"/>
              </a:rPr>
              <a:t>．论证过程的两种基本结构</a:t>
            </a:r>
          </a:p>
          <a:p>
            <a:r>
              <a:rPr lang="zh-CN" altLang="en-US" sz="2800" smtClean="0">
                <a:solidFill>
                  <a:schemeClr val="hlink"/>
                </a:solidFill>
                <a:latin typeface="+mn-ea"/>
                <a:cs typeface="方正兰亭黑简体" pitchFamily="2" charset="-122"/>
              </a:rPr>
              <a:t>    横向、纵向。横向就是围绕一个论题</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论点</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从不同角度展开议论，不同角度之间基本是并列的关系；纵向就是围绕一个论题</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论点</a:t>
            </a:r>
            <a:r>
              <a:rPr lang="en-US" altLang="en-US" sz="2800" smtClean="0">
                <a:solidFill>
                  <a:schemeClr val="hlink"/>
                </a:solidFill>
                <a:latin typeface="+mn-ea"/>
                <a:cs typeface="方正兰亭黑简体" pitchFamily="2" charset="-122"/>
              </a:rPr>
              <a:t>)</a:t>
            </a:r>
            <a:r>
              <a:rPr lang="zh-CN" altLang="en-US" sz="2800" smtClean="0">
                <a:solidFill>
                  <a:schemeClr val="hlink"/>
                </a:solidFill>
                <a:latin typeface="+mn-ea"/>
                <a:cs typeface="方正兰亭黑简体" pitchFamily="2" charset="-122"/>
              </a:rPr>
              <a:t>从不同角度展开议论，不同角度之间基本是层层深入的关系。</a:t>
            </a:r>
            <a:r>
              <a:rPr lang="en-US" altLang="en-US" sz="2400" b="1" smtClean="0">
                <a:solidFill>
                  <a:schemeClr val="hlink"/>
                </a:solidFill>
                <a:latin typeface="+mn-ea"/>
                <a:cs typeface="方正兰亭黑简体" pitchFamily="2" charset="-122"/>
              </a:rPr>
              <a:t>  </a:t>
            </a:r>
            <a:endParaRPr lang="zh-CN" altLang="en-US" sz="2000" smtClean="0">
              <a:solidFill>
                <a:schemeClr val="hlink"/>
              </a:solidFill>
              <a:latin typeface="+mn-ea"/>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4993"/>
                                        </p:tgtEl>
                                        <p:attrNameLst>
                                          <p:attrName>style.visibility</p:attrName>
                                        </p:attrNameLst>
                                      </p:cBhvr>
                                      <p:to>
                                        <p:strVal val="visible"/>
                                      </p:to>
                                    </p:set>
                                    <p:anim calcmode="lin" valueType="num">
                                      <p:cBhvr additive="base">
                                        <p:cTn id="7" dur="500" fill="hold"/>
                                        <p:tgtEl>
                                          <p:spTgt spid="84993"/>
                                        </p:tgtEl>
                                        <p:attrNameLst>
                                          <p:attrName>ppt_x</p:attrName>
                                        </p:attrNameLst>
                                      </p:cBhvr>
                                      <p:tavLst>
                                        <p:tav tm="0">
                                          <p:val>
                                            <p:strVal val="0-#ppt_w/2"/>
                                          </p:val>
                                        </p:tav>
                                        <p:tav tm="100000">
                                          <p:val>
                                            <p:strVal val="#ppt_x"/>
                                          </p:val>
                                        </p:tav>
                                      </p:tavLst>
                                    </p:anim>
                                    <p:anim calcmode="lin" valueType="num">
                                      <p:cBhvr additive="base">
                                        <p:cTn id="8" dur="500" fill="hold"/>
                                        <p:tgtEl>
                                          <p:spTgt spid="849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31815" y="1168385"/>
            <a:ext cx="10429948" cy="4669155"/>
          </a:xfrm>
          <a:prstGeom prst="rect">
            <a:avLst/>
          </a:prstGeom>
          <a:noFill/>
          <a:ln w="57150" cmpd="thickThin">
            <a:noFill/>
            <a:miter lim="800000"/>
          </a:ln>
          <a:effectLst/>
        </p:spPr>
        <p:txBody>
          <a:bodyPr wrap="square">
            <a:spAutoFit/>
          </a:bodyPr>
          <a:lstStyle/>
          <a:p>
            <a:pPr algn="ctr">
              <a:lnSpc>
                <a:spcPct val="120000"/>
              </a:lnSpc>
            </a:pPr>
            <a:r>
              <a:rPr lang="zh-CN" altLang="en-US" sz="3200" b="1" smtClean="0">
                <a:solidFill>
                  <a:srgbClr val="0000FF"/>
                </a:solidFill>
                <a:latin typeface="+mn-ea"/>
                <a:cs typeface="Times New Roman" panose="02020603050405020304" pitchFamily="18" charset="0"/>
              </a:rPr>
              <a:t>论述类文本基本知识</a:t>
            </a:r>
          </a:p>
          <a:p>
            <a:pPr>
              <a:lnSpc>
                <a:spcPct val="120000"/>
              </a:lnSpc>
            </a:pPr>
            <a:r>
              <a:rPr lang="zh-CN" altLang="en-US" sz="2400" smtClean="0">
                <a:solidFill>
                  <a:srgbClr val="008000"/>
                </a:solidFill>
                <a:latin typeface="黑体" pitchFamily="2" charset="-122"/>
                <a:ea typeface="黑体" pitchFamily="2" charset="-122"/>
              </a:rPr>
              <a:t>    </a:t>
            </a:r>
            <a:endParaRPr lang="en-US" altLang="zh-CN" sz="2400" smtClean="0">
              <a:solidFill>
                <a:srgbClr val="008000"/>
              </a:solidFill>
              <a:latin typeface="黑体" pitchFamily="2" charset="-122"/>
              <a:ea typeface="黑体" pitchFamily="2" charset="-122"/>
            </a:endParaRPr>
          </a:p>
          <a:p>
            <a:pPr>
              <a:lnSpc>
                <a:spcPct val="120000"/>
              </a:lnSpc>
            </a:pPr>
            <a:r>
              <a:rPr lang="en-US" altLang="zh-CN" sz="2400" b="1" smtClean="0">
                <a:solidFill>
                  <a:srgbClr val="008000"/>
                </a:solidFill>
                <a:latin typeface="仿宋" panose="02010609060101010101" pitchFamily="49" charset="-122"/>
                <a:ea typeface="仿宋" panose="02010609060101010101" pitchFamily="49" charset="-122"/>
                <a:cs typeface="+mn-ea"/>
              </a:rPr>
              <a:t>    </a:t>
            </a:r>
            <a:r>
              <a:rPr lang="zh-CN" altLang="en-US" sz="2400" b="1" smtClean="0">
                <a:solidFill>
                  <a:srgbClr val="006600"/>
                </a:solidFill>
                <a:latin typeface="仿宋" panose="02010609060101010101" pitchFamily="49" charset="-122"/>
                <a:ea typeface="仿宋" panose="02010609060101010101" pitchFamily="49" charset="-122"/>
                <a:cs typeface="+mn-ea"/>
              </a:rPr>
              <a:t>精细研读一些典型文章、典型试题，储备一些</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母题</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，构建关于论述类文本论点、论据和论证方法的基本知识网络。</a:t>
            </a:r>
          </a:p>
          <a:p>
            <a:pPr>
              <a:lnSpc>
                <a:spcPct val="120000"/>
              </a:lnSpc>
            </a:pPr>
            <a:r>
              <a:rPr lang="en-US" altLang="en-US" sz="2400" b="1" smtClean="0">
                <a:solidFill>
                  <a:srgbClr val="006600"/>
                </a:solidFill>
                <a:latin typeface="仿宋" panose="02010609060101010101" pitchFamily="49" charset="-122"/>
                <a:ea typeface="仿宋" panose="02010609060101010101" pitchFamily="49" charset="-122"/>
                <a:cs typeface="+mn-ea"/>
              </a:rPr>
              <a:t>    </a:t>
            </a:r>
            <a:r>
              <a:rPr lang="en-US" altLang="en-US" sz="2400" smtClean="0">
                <a:solidFill>
                  <a:srgbClr val="006600"/>
                </a:solidFill>
                <a:latin typeface="黑体" pitchFamily="2" charset="-122"/>
                <a:ea typeface="黑体" pitchFamily="2" charset="-122"/>
                <a:cs typeface="+mn-ea"/>
              </a:rPr>
              <a:t>1</a:t>
            </a:r>
            <a:r>
              <a:rPr lang="zh-CN" altLang="en-US" sz="2400" smtClean="0">
                <a:solidFill>
                  <a:srgbClr val="006600"/>
                </a:solidFill>
                <a:latin typeface="黑体" pitchFamily="2" charset="-122"/>
                <a:ea typeface="黑体" pitchFamily="2" charset="-122"/>
                <a:cs typeface="+mn-ea"/>
              </a:rPr>
              <a:t>．论点与论据</a:t>
            </a:r>
          </a:p>
          <a:p>
            <a:pPr>
              <a:lnSpc>
                <a:spcPct val="120000"/>
              </a:lnSpc>
            </a:pPr>
            <a:r>
              <a:rPr lang="zh-CN" altLang="en-US" sz="2400" b="1" smtClean="0">
                <a:solidFill>
                  <a:srgbClr val="006600"/>
                </a:solidFill>
                <a:latin typeface="仿宋" panose="02010609060101010101" pitchFamily="49" charset="-122"/>
                <a:ea typeface="仿宋" panose="02010609060101010101" pitchFamily="49" charset="-122"/>
                <a:cs typeface="+mn-ea"/>
              </a:rPr>
              <a:t>    论述类文本的基本内容包括两个部分：论点、论据。任何论述类文本，作者都会有自己的观点</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论点</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，也会有用来说明自己观点的材料</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论据</a:t>
            </a:r>
            <a:r>
              <a:rPr lang="en-US" altLang="en-US" sz="2400" b="1" smtClean="0">
                <a:solidFill>
                  <a:srgbClr val="006600"/>
                </a:solidFill>
                <a:latin typeface="仿宋" panose="02010609060101010101" pitchFamily="49" charset="-122"/>
                <a:ea typeface="仿宋" panose="02010609060101010101" pitchFamily="49" charset="-122"/>
                <a:cs typeface="+mn-ea"/>
              </a:rPr>
              <a:t>)</a:t>
            </a:r>
            <a:r>
              <a:rPr lang="zh-CN" altLang="en-US" sz="2400" b="1" smtClean="0">
                <a:solidFill>
                  <a:srgbClr val="006600"/>
                </a:solidFill>
                <a:latin typeface="仿宋" panose="02010609060101010101" pitchFamily="49" charset="-122"/>
                <a:ea typeface="仿宋" panose="02010609060101010101" pitchFamily="49" charset="-122"/>
                <a:cs typeface="+mn-ea"/>
              </a:rPr>
              <a:t>。把握了这两个方面就能够从整体上把握文本。论点就是作者的观点、主张，当然有时候作者会用一个关键性的句子明确地将其揭示出来，有时候会将其隐含在对材料的引用分析之中。论据包括事实论据和道理论据两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3" name="文本框 73732"/>
          <p:cNvSpPr txBox="1"/>
          <p:nvPr/>
        </p:nvSpPr>
        <p:spPr>
          <a:xfrm>
            <a:off x="3913946" y="2900676"/>
            <a:ext cx="309880" cy="352425"/>
          </a:xfrm>
          <a:prstGeom prst="rect">
            <a:avLst/>
          </a:prstGeom>
          <a:noFill/>
          <a:ln w="9525">
            <a:noFill/>
          </a:ln>
        </p:spPr>
        <p:txBody>
          <a:bodyPr wrap="none" anchor="t">
            <a:spAutoFit/>
          </a:bodyPr>
          <a:lstStyle/>
          <a:p>
            <a:endParaRPr lang="zh-CN" altLang="en-US" sz="1700">
              <a:latin typeface="Arial" pitchFamily="34" charset="0"/>
              <a:ea typeface="宋体" pitchFamily="2" charset="-122"/>
            </a:endParaRPr>
          </a:p>
        </p:txBody>
      </p:sp>
      <p:sp>
        <p:nvSpPr>
          <p:cNvPr id="73734" name="矩形 73733"/>
          <p:cNvSpPr/>
          <p:nvPr/>
        </p:nvSpPr>
        <p:spPr>
          <a:xfrm>
            <a:off x="1440921" y="-176212"/>
            <a:ext cx="309880" cy="352425"/>
          </a:xfrm>
          <a:prstGeom prst="rect">
            <a:avLst/>
          </a:prstGeom>
          <a:noFill/>
          <a:ln w="9525">
            <a:noFill/>
          </a:ln>
        </p:spPr>
        <p:txBody>
          <a:bodyPr wrap="none" anchor="ctr">
            <a:spAutoFit/>
          </a:bodyPr>
          <a:lstStyle/>
          <a:p>
            <a:endParaRPr lang="zh-CN" altLang="en-US" sz="1700">
              <a:latin typeface=".PhonepadTwo"/>
              <a:ea typeface="方正兰亭黑简体"/>
            </a:endParaRPr>
          </a:p>
        </p:txBody>
      </p:sp>
      <p:sp>
        <p:nvSpPr>
          <p:cNvPr id="73735" name="矩形 73734"/>
          <p:cNvSpPr/>
          <p:nvPr/>
        </p:nvSpPr>
        <p:spPr>
          <a:xfrm>
            <a:off x="1440921" y="-176212"/>
            <a:ext cx="309880" cy="352425"/>
          </a:xfrm>
          <a:prstGeom prst="rect">
            <a:avLst/>
          </a:prstGeom>
          <a:noFill/>
          <a:ln w="9525">
            <a:noFill/>
          </a:ln>
        </p:spPr>
        <p:txBody>
          <a:bodyPr wrap="none" anchor="ctr">
            <a:spAutoFit/>
          </a:bodyPr>
          <a:lstStyle/>
          <a:p>
            <a:endParaRPr lang="zh-CN" altLang="en-US" sz="1700">
              <a:latin typeface=".PhonepadTwo"/>
              <a:ea typeface="方正兰亭黑简体"/>
            </a:endParaRPr>
          </a:p>
        </p:txBody>
      </p:sp>
      <p:sp>
        <p:nvSpPr>
          <p:cNvPr id="73736" name="圆角矩形标注 73735"/>
          <p:cNvSpPr/>
          <p:nvPr/>
        </p:nvSpPr>
        <p:spPr>
          <a:xfrm flipH="1">
            <a:off x="7546987" y="1525575"/>
            <a:ext cx="2218055" cy="544830"/>
          </a:xfrm>
          <a:prstGeom prst="wedgeRoundRectCallout">
            <a:avLst>
              <a:gd name="adj1" fmla="val 187217"/>
              <a:gd name="adj2" fmla="val 160722"/>
              <a:gd name="adj3" fmla="val 16667"/>
            </a:avLst>
          </a:prstGeom>
          <a:solidFill>
            <a:srgbClr val="FFCCFF"/>
          </a:solidFill>
          <a:ln w="9525" cap="flat" cmpd="sng">
            <a:solidFill>
              <a:schemeClr val="tx1"/>
            </a:solidFill>
            <a:prstDash val="solid"/>
            <a:miter/>
            <a:headEnd type="none" w="med" len="med"/>
            <a:tailEnd type="none" w="med" len="med"/>
          </a:ln>
        </p:spPr>
        <p:txBody>
          <a:bodyPr/>
          <a:lstStyle/>
          <a:p>
            <a:pPr algn="ctr"/>
            <a:r>
              <a:rPr lang="zh-CN" altLang="en-US" sz="2270" b="1">
                <a:solidFill>
                  <a:schemeClr val="hlink"/>
                </a:solidFill>
                <a:latin typeface="Arial" pitchFamily="34" charset="0"/>
                <a:ea typeface="楷体_GB2312" charset="-122"/>
              </a:rPr>
              <a:t>(1)举例论证 </a:t>
            </a:r>
          </a:p>
        </p:txBody>
      </p:sp>
      <p:sp>
        <p:nvSpPr>
          <p:cNvPr id="73737" name="文本框 73736"/>
          <p:cNvSpPr txBox="1"/>
          <p:nvPr/>
        </p:nvSpPr>
        <p:spPr>
          <a:xfrm>
            <a:off x="2058656" y="2712065"/>
            <a:ext cx="2357454" cy="1568450"/>
          </a:xfrm>
          <a:prstGeom prst="rect">
            <a:avLst/>
          </a:prstGeom>
          <a:solidFill>
            <a:srgbClr val="CCFFFF"/>
          </a:solidFill>
          <a:ln w="9525">
            <a:noFill/>
          </a:ln>
        </p:spPr>
        <p:txBody>
          <a:bodyPr wrap="square">
            <a:spAutoFit/>
          </a:bodyPr>
          <a:lstStyle/>
          <a:p>
            <a:r>
              <a:rPr lang="zh-CN" altLang="en-US" sz="3200">
                <a:latin typeface="黑体" pitchFamily="2" charset="-122"/>
                <a:ea typeface="黑体" pitchFamily="2" charset="-122"/>
              </a:rPr>
              <a:t>论述类</a:t>
            </a:r>
            <a:r>
              <a:rPr lang="zh-CN" altLang="en-US" sz="3200" smtClean="0">
                <a:latin typeface="黑体" pitchFamily="2" charset="-122"/>
                <a:ea typeface="黑体" pitchFamily="2" charset="-122"/>
              </a:rPr>
              <a:t>文本常用的</a:t>
            </a:r>
            <a:r>
              <a:rPr lang="en-US" altLang="zh-CN" sz="3200" smtClean="0">
                <a:latin typeface="黑体" pitchFamily="2" charset="-122"/>
                <a:ea typeface="黑体" pitchFamily="2" charset="-122"/>
              </a:rPr>
              <a:t>5</a:t>
            </a:r>
            <a:r>
              <a:rPr lang="zh-CN" altLang="en-US" sz="3200" smtClean="0">
                <a:latin typeface="黑体" pitchFamily="2" charset="-122"/>
                <a:ea typeface="黑体" pitchFamily="2" charset="-122"/>
              </a:rPr>
              <a:t>大</a:t>
            </a:r>
            <a:r>
              <a:rPr lang="zh-CN" altLang="en-US" sz="3200">
                <a:latin typeface="黑体" pitchFamily="2" charset="-122"/>
                <a:ea typeface="黑体" pitchFamily="2" charset="-122"/>
              </a:rPr>
              <a:t>论证方法</a:t>
            </a:r>
          </a:p>
        </p:txBody>
      </p:sp>
      <p:sp>
        <p:nvSpPr>
          <p:cNvPr id="73738" name="圆角矩形标注 73737"/>
          <p:cNvSpPr/>
          <p:nvPr/>
        </p:nvSpPr>
        <p:spPr>
          <a:xfrm flipH="1">
            <a:off x="7546987" y="2383460"/>
            <a:ext cx="2218055" cy="476885"/>
          </a:xfrm>
          <a:prstGeom prst="wedgeRoundRectCallout">
            <a:avLst>
              <a:gd name="adj1" fmla="val 188047"/>
              <a:gd name="adj2" fmla="val 108721"/>
              <a:gd name="adj3" fmla="val 16667"/>
            </a:avLst>
          </a:prstGeom>
          <a:solidFill>
            <a:srgbClr val="FFCCFF"/>
          </a:solidFill>
          <a:ln w="9525" cap="flat" cmpd="sng">
            <a:solidFill>
              <a:schemeClr val="tx1"/>
            </a:solidFill>
            <a:prstDash val="solid"/>
            <a:miter/>
            <a:headEnd type="none" w="med" len="med"/>
            <a:tailEnd type="none" w="med" len="med"/>
          </a:ln>
        </p:spPr>
        <p:txBody>
          <a:bodyPr/>
          <a:lstStyle/>
          <a:p>
            <a:pPr algn="ctr"/>
            <a:r>
              <a:rPr lang="zh-CN" altLang="en-US" sz="2270" b="1">
                <a:solidFill>
                  <a:schemeClr val="hlink"/>
                </a:solidFill>
                <a:latin typeface="Arial" pitchFamily="34" charset="0"/>
                <a:ea typeface="楷体_GB2312" charset="-122"/>
              </a:rPr>
              <a:t>(2)引用论证</a:t>
            </a:r>
          </a:p>
        </p:txBody>
      </p:sp>
      <p:sp>
        <p:nvSpPr>
          <p:cNvPr id="73739" name="圆角矩形标注 73738"/>
          <p:cNvSpPr/>
          <p:nvPr/>
        </p:nvSpPr>
        <p:spPr>
          <a:xfrm flipH="1">
            <a:off x="7546352" y="3212770"/>
            <a:ext cx="2218690" cy="546100"/>
          </a:xfrm>
          <a:prstGeom prst="wedgeRoundRectCallout">
            <a:avLst>
              <a:gd name="adj1" fmla="val 183428"/>
              <a:gd name="adj2" fmla="val 28720"/>
              <a:gd name="adj3" fmla="val 16667"/>
            </a:avLst>
          </a:prstGeom>
          <a:solidFill>
            <a:srgbClr val="FFCCFF"/>
          </a:solidFill>
          <a:ln w="9525" cap="flat" cmpd="sng">
            <a:solidFill>
              <a:schemeClr val="tx1"/>
            </a:solidFill>
            <a:prstDash val="solid"/>
            <a:miter/>
            <a:headEnd type="none" w="med" len="med"/>
            <a:tailEnd type="none" w="med" len="med"/>
          </a:ln>
        </p:spPr>
        <p:txBody>
          <a:bodyPr/>
          <a:lstStyle/>
          <a:p>
            <a:pPr algn="ctr"/>
            <a:r>
              <a:rPr lang="zh-CN" altLang="en-US" sz="2270" b="1">
                <a:solidFill>
                  <a:schemeClr val="hlink"/>
                </a:solidFill>
                <a:latin typeface="Arial" pitchFamily="34" charset="0"/>
                <a:ea typeface="楷体_GB2312" charset="-122"/>
              </a:rPr>
              <a:t>(3)对比论证</a:t>
            </a:r>
          </a:p>
        </p:txBody>
      </p:sp>
      <p:sp>
        <p:nvSpPr>
          <p:cNvPr id="73740" name="圆角矩形标注 73739"/>
          <p:cNvSpPr/>
          <p:nvPr/>
        </p:nvSpPr>
        <p:spPr>
          <a:xfrm flipH="1">
            <a:off x="7614297" y="4111930"/>
            <a:ext cx="2150745" cy="476885"/>
          </a:xfrm>
          <a:prstGeom prst="wedgeRoundRectCallout">
            <a:avLst>
              <a:gd name="adj1" fmla="val 194877"/>
              <a:gd name="adj2" fmla="val -54926"/>
              <a:gd name="adj3" fmla="val 16667"/>
            </a:avLst>
          </a:prstGeom>
          <a:solidFill>
            <a:srgbClr val="FFCCFF"/>
          </a:solidFill>
          <a:ln w="9525" cap="flat" cmpd="sng">
            <a:solidFill>
              <a:schemeClr val="tx1"/>
            </a:solidFill>
            <a:prstDash val="solid"/>
            <a:miter/>
            <a:headEnd type="none" w="med" len="med"/>
            <a:tailEnd type="none" w="med" len="med"/>
          </a:ln>
        </p:spPr>
        <p:txBody>
          <a:bodyPr/>
          <a:lstStyle/>
          <a:p>
            <a:pPr algn="ctr"/>
            <a:r>
              <a:rPr lang="zh-CN" altLang="en-US" sz="2270" b="1">
                <a:solidFill>
                  <a:schemeClr val="hlink"/>
                </a:solidFill>
                <a:latin typeface="Arial" pitchFamily="34" charset="0"/>
                <a:ea typeface="楷体_GB2312" charset="-122"/>
              </a:rPr>
              <a:t>(4)比喻论证</a:t>
            </a:r>
          </a:p>
        </p:txBody>
      </p:sp>
      <p:sp>
        <p:nvSpPr>
          <p:cNvPr id="73741" name="圆角矩形标注 73740"/>
          <p:cNvSpPr/>
          <p:nvPr/>
        </p:nvSpPr>
        <p:spPr>
          <a:xfrm flipH="1">
            <a:off x="7546987" y="4914570"/>
            <a:ext cx="2218055" cy="544830"/>
          </a:xfrm>
          <a:prstGeom prst="wedgeRoundRectCallout">
            <a:avLst>
              <a:gd name="adj1" fmla="val 188849"/>
              <a:gd name="adj2" fmla="val -157692"/>
              <a:gd name="adj3" fmla="val 16667"/>
            </a:avLst>
          </a:prstGeom>
          <a:solidFill>
            <a:srgbClr val="FFCCFF"/>
          </a:solidFill>
          <a:ln w="9525" cap="flat" cmpd="sng">
            <a:solidFill>
              <a:schemeClr val="tx1"/>
            </a:solidFill>
            <a:prstDash val="solid"/>
            <a:miter/>
            <a:headEnd type="none" w="med" len="med"/>
            <a:tailEnd type="none" w="med" len="med"/>
          </a:ln>
        </p:spPr>
        <p:txBody>
          <a:bodyPr/>
          <a:lstStyle/>
          <a:p>
            <a:pPr algn="ctr"/>
            <a:r>
              <a:rPr lang="zh-CN" altLang="en-US" sz="2270" b="1">
                <a:solidFill>
                  <a:schemeClr val="hlink"/>
                </a:solidFill>
                <a:latin typeface="Arial" pitchFamily="34" charset="0"/>
                <a:ea typeface="楷体_GB2312" charset="-122"/>
              </a:rPr>
              <a:t>(5)因果论证 </a:t>
            </a:r>
          </a:p>
        </p:txBody>
      </p:sp>
      <p:sp>
        <p:nvSpPr>
          <p:cNvPr id="41988" name="Rectangle 18"/>
          <p:cNvSpPr>
            <a:spLocks noChangeArrowheads="1"/>
          </p:cNvSpPr>
          <p:nvPr/>
        </p:nvSpPr>
        <p:spPr bwMode="auto">
          <a:xfrm>
            <a:off x="760377" y="739757"/>
            <a:ext cx="2786082" cy="368935"/>
          </a:xfrm>
          <a:prstGeom prst="rect">
            <a:avLst/>
          </a:prstGeom>
          <a:solidFill>
            <a:schemeClr val="accent3"/>
          </a:solidFill>
          <a:ln w="9525">
            <a:noFill/>
            <a:miter lim="800000"/>
          </a:ln>
        </p:spPr>
        <p:txBody>
          <a:bodyPr wrap="square" lIns="0" tIns="0" rIns="0" bIns="0">
            <a:spAutoFit/>
          </a:bodyPr>
          <a:lstStyle/>
          <a:p>
            <a:r>
              <a:rPr lang="en-US" altLang="en-US" sz="2400" smtClean="0">
                <a:solidFill>
                  <a:schemeClr val="bg1"/>
                </a:solidFill>
                <a:latin typeface="微软雅黑" pitchFamily="34" charset="-122"/>
                <a:ea typeface="微软雅黑" pitchFamily="34" charset="-122"/>
                <a:cs typeface="方正兰亭黑简体" pitchFamily="2" charset="-122"/>
              </a:rPr>
              <a:t>2</a:t>
            </a:r>
            <a:r>
              <a:rPr lang="zh-CN" altLang="en-US" sz="2400" smtClean="0">
                <a:solidFill>
                  <a:schemeClr val="bg1"/>
                </a:solidFill>
                <a:latin typeface="微软雅黑" pitchFamily="34" charset="-122"/>
                <a:ea typeface="微软雅黑" pitchFamily="34" charset="-122"/>
                <a:cs typeface="方正兰亭黑简体" pitchFamily="2" charset="-122"/>
              </a:rPr>
              <a:t>．主要的论证方法</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73737"/>
                                        </p:tgtEl>
                                        <p:attrNameLst>
                                          <p:attrName>style.visibility</p:attrName>
                                        </p:attrNameLst>
                                      </p:cBhvr>
                                      <p:to>
                                        <p:strVal val="visible"/>
                                      </p:to>
                                    </p:set>
                                    <p:animEffect transition="in" filter="checkerboard(across)">
                                      <p:cBhvr>
                                        <p:cTn id="7" dur="500"/>
                                        <p:tgtEl>
                                          <p:spTgt spid="7373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73736"/>
                                        </p:tgtEl>
                                        <p:attrNameLst>
                                          <p:attrName>style.visibility</p:attrName>
                                        </p:attrNameLst>
                                      </p:cBhvr>
                                      <p:to>
                                        <p:strVal val="visible"/>
                                      </p:to>
                                    </p:set>
                                    <p:anim calcmode="lin" valueType="num">
                                      <p:cBhvr additive="base">
                                        <p:cTn id="13" dur="500" fill="hold"/>
                                        <p:tgtEl>
                                          <p:spTgt spid="73736"/>
                                        </p:tgtEl>
                                        <p:attrNameLst>
                                          <p:attrName>ppt_x</p:attrName>
                                        </p:attrNameLst>
                                      </p:cBhvr>
                                      <p:tavLst>
                                        <p:tav tm="0">
                                          <p:val>
                                            <p:strVal val="0-#ppt_w/2"/>
                                          </p:val>
                                        </p:tav>
                                        <p:tav tm="100000">
                                          <p:val>
                                            <p:strVal val="#ppt_x"/>
                                          </p:val>
                                        </p:tav>
                                      </p:tavLst>
                                    </p:anim>
                                    <p:anim calcmode="lin" valueType="num">
                                      <p:cBhvr additive="base">
                                        <p:cTn id="14" dur="500" fill="hold"/>
                                        <p:tgtEl>
                                          <p:spTgt spid="73736"/>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2" nodeType="clickEffect">
                                  <p:stCondLst>
                                    <p:cond delay="0"/>
                                  </p:stCondLst>
                                  <p:childTnLst>
                                    <p:set>
                                      <p:cBhvr>
                                        <p:cTn id="19" dur="1" fill="hold">
                                          <p:stCondLst>
                                            <p:cond delay="0"/>
                                          </p:stCondLst>
                                        </p:cTn>
                                        <p:tgtEl>
                                          <p:spTgt spid="73738"/>
                                        </p:tgtEl>
                                        <p:attrNameLst>
                                          <p:attrName>style.visibility</p:attrName>
                                        </p:attrNameLst>
                                      </p:cBhvr>
                                      <p:to>
                                        <p:strVal val="visible"/>
                                      </p:to>
                                    </p:set>
                                    <p:anim calcmode="lin" valueType="num">
                                      <p:cBhvr additive="base">
                                        <p:cTn id="20" dur="500" fill="hold"/>
                                        <p:tgtEl>
                                          <p:spTgt spid="73738"/>
                                        </p:tgtEl>
                                        <p:attrNameLst>
                                          <p:attrName>ppt_x</p:attrName>
                                        </p:attrNameLst>
                                      </p:cBhvr>
                                      <p:tavLst>
                                        <p:tav tm="0">
                                          <p:val>
                                            <p:strVal val="0-#ppt_w/2"/>
                                          </p:val>
                                        </p:tav>
                                        <p:tav tm="100000">
                                          <p:val>
                                            <p:strVal val="#ppt_x"/>
                                          </p:val>
                                        </p:tav>
                                      </p:tavLst>
                                    </p:anim>
                                    <p:anim calcmode="lin" valueType="num">
                                      <p:cBhvr additive="base">
                                        <p:cTn id="21" dur="500" fill="hold"/>
                                        <p:tgtEl>
                                          <p:spTgt spid="73738"/>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3" nodeType="clickEffect">
                                  <p:stCondLst>
                                    <p:cond delay="0"/>
                                  </p:stCondLst>
                                  <p:childTnLst>
                                    <p:set>
                                      <p:cBhvr>
                                        <p:cTn id="26" dur="1" fill="hold">
                                          <p:stCondLst>
                                            <p:cond delay="0"/>
                                          </p:stCondLst>
                                        </p:cTn>
                                        <p:tgtEl>
                                          <p:spTgt spid="73739"/>
                                        </p:tgtEl>
                                        <p:attrNameLst>
                                          <p:attrName>style.visibility</p:attrName>
                                        </p:attrNameLst>
                                      </p:cBhvr>
                                      <p:to>
                                        <p:strVal val="visible"/>
                                      </p:to>
                                    </p:set>
                                    <p:anim calcmode="lin" valueType="num">
                                      <p:cBhvr additive="base">
                                        <p:cTn id="27" dur="500" fill="hold"/>
                                        <p:tgtEl>
                                          <p:spTgt spid="73739"/>
                                        </p:tgtEl>
                                        <p:attrNameLst>
                                          <p:attrName>ppt_x</p:attrName>
                                        </p:attrNameLst>
                                      </p:cBhvr>
                                      <p:tavLst>
                                        <p:tav tm="0">
                                          <p:val>
                                            <p:strVal val="0-#ppt_w/2"/>
                                          </p:val>
                                        </p:tav>
                                        <p:tav tm="100000">
                                          <p:val>
                                            <p:strVal val="#ppt_x"/>
                                          </p:val>
                                        </p:tav>
                                      </p:tavLst>
                                    </p:anim>
                                    <p:anim calcmode="lin" valueType="num">
                                      <p:cBhvr additive="base">
                                        <p:cTn id="28" dur="500" fill="hold"/>
                                        <p:tgtEl>
                                          <p:spTgt spid="73739"/>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4" nodeType="clickEffect">
                                  <p:stCondLst>
                                    <p:cond delay="0"/>
                                  </p:stCondLst>
                                  <p:childTnLst>
                                    <p:set>
                                      <p:cBhvr>
                                        <p:cTn id="33" dur="1" fill="hold">
                                          <p:stCondLst>
                                            <p:cond delay="0"/>
                                          </p:stCondLst>
                                        </p:cTn>
                                        <p:tgtEl>
                                          <p:spTgt spid="73740"/>
                                        </p:tgtEl>
                                        <p:attrNameLst>
                                          <p:attrName>style.visibility</p:attrName>
                                        </p:attrNameLst>
                                      </p:cBhvr>
                                      <p:to>
                                        <p:strVal val="visible"/>
                                      </p:to>
                                    </p:set>
                                    <p:anim calcmode="lin" valueType="num">
                                      <p:cBhvr additive="base">
                                        <p:cTn id="34" dur="500" fill="hold"/>
                                        <p:tgtEl>
                                          <p:spTgt spid="73740"/>
                                        </p:tgtEl>
                                        <p:attrNameLst>
                                          <p:attrName>ppt_x</p:attrName>
                                        </p:attrNameLst>
                                      </p:cBhvr>
                                      <p:tavLst>
                                        <p:tav tm="0">
                                          <p:val>
                                            <p:strVal val="0-#ppt_w/2"/>
                                          </p:val>
                                        </p:tav>
                                        <p:tav tm="100000">
                                          <p:val>
                                            <p:strVal val="#ppt_x"/>
                                          </p:val>
                                        </p:tav>
                                      </p:tavLst>
                                    </p:anim>
                                    <p:anim calcmode="lin" valueType="num">
                                      <p:cBhvr additive="base">
                                        <p:cTn id="35" dur="500" fill="hold"/>
                                        <p:tgtEl>
                                          <p:spTgt spid="73740"/>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5" nodeType="clickEffect">
                                  <p:stCondLst>
                                    <p:cond delay="0"/>
                                  </p:stCondLst>
                                  <p:childTnLst>
                                    <p:set>
                                      <p:cBhvr>
                                        <p:cTn id="40" dur="1" fill="hold">
                                          <p:stCondLst>
                                            <p:cond delay="0"/>
                                          </p:stCondLst>
                                        </p:cTn>
                                        <p:tgtEl>
                                          <p:spTgt spid="73741"/>
                                        </p:tgtEl>
                                        <p:attrNameLst>
                                          <p:attrName>style.visibility</p:attrName>
                                        </p:attrNameLst>
                                      </p:cBhvr>
                                      <p:to>
                                        <p:strVal val="visible"/>
                                      </p:to>
                                    </p:set>
                                    <p:anim calcmode="lin" valueType="num">
                                      <p:cBhvr additive="base">
                                        <p:cTn id="41" dur="500" fill="hold"/>
                                        <p:tgtEl>
                                          <p:spTgt spid="73741"/>
                                        </p:tgtEl>
                                        <p:attrNameLst>
                                          <p:attrName>ppt_x</p:attrName>
                                        </p:attrNameLst>
                                      </p:cBhvr>
                                      <p:tavLst>
                                        <p:tav tm="0">
                                          <p:val>
                                            <p:strVal val="0-#ppt_w/2"/>
                                          </p:val>
                                        </p:tav>
                                        <p:tav tm="100000">
                                          <p:val>
                                            <p:strVal val="#ppt_x"/>
                                          </p:val>
                                        </p:tav>
                                      </p:tavLst>
                                    </p:anim>
                                    <p:anim calcmode="lin" valueType="num">
                                      <p:cBhvr additive="base">
                                        <p:cTn id="42" dur="500" fill="hold"/>
                                        <p:tgtEl>
                                          <p:spTgt spid="737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6" grpId="0" animBg="1"/>
      <p:bldP spid="73737" grpId="1" animBg="1"/>
      <p:bldP spid="73738" grpId="2" animBg="1"/>
      <p:bldP spid="73739" grpId="3" animBg="1"/>
      <p:bldP spid="73740" grpId="4" animBg="1"/>
      <p:bldP spid="73741" grpId="5"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03253" y="668319"/>
            <a:ext cx="10352088" cy="1116965"/>
          </a:xfrm>
          <a:prstGeom prst="rect">
            <a:avLst/>
          </a:prstGeom>
        </p:spPr>
        <p:txBody>
          <a:bodyPr>
            <a:spAutoFit/>
          </a:bodyPr>
          <a:lstStyle/>
          <a:p>
            <a:pPr algn="ctr" hangingPunct="0">
              <a:lnSpc>
                <a:spcPts val="4000"/>
              </a:lnSpc>
              <a:defRPr/>
            </a:pPr>
            <a:r>
              <a:rPr lang="en-US" sz="2400" smtClean="0"/>
              <a:t> </a:t>
            </a:r>
            <a:r>
              <a:rPr lang="en-US" altLang="zh-CN"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2</a:t>
            </a:r>
            <a:r>
              <a:rPr lang="zh-CN" altLang="en-US" sz="24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a:rPr>
              <a:t>．主要的论证方法</a:t>
            </a:r>
          </a:p>
          <a:p>
            <a:pPr algn="ctr" hangingPunct="0">
              <a:lnSpc>
                <a:spcPts val="4000"/>
              </a:lnSpc>
              <a:defRPr/>
            </a:pPr>
            <a:endParaRPr lang="en-US" altLang="zh-CN" sz="2400">
              <a:solidFill>
                <a:schemeClr val="hlink"/>
              </a:solidFill>
              <a:effectLst>
                <a:outerShdw blurRad="38100" dist="38100" dir="2700000" algn="tl">
                  <a:srgbClr val="C0C0C0"/>
                </a:outerShdw>
              </a:effectLst>
              <a:latin typeface="黑体" pitchFamily="2" charset="-122"/>
              <a:ea typeface="黑体" pitchFamily="2" charset="-122"/>
              <a:cs typeface="方正兰亭黑简体"/>
            </a:endParaRPr>
          </a:p>
        </p:txBody>
      </p:sp>
      <p:graphicFrame>
        <p:nvGraphicFramePr>
          <p:cNvPr id="218169" name="Group 57"/>
          <p:cNvGraphicFramePr>
            <a:graphicFrameLocks noGrp="1"/>
          </p:cNvGraphicFramePr>
          <p:nvPr/>
        </p:nvGraphicFramePr>
        <p:xfrm>
          <a:off x="758792" y="1239823"/>
          <a:ext cx="10145395" cy="4472305"/>
        </p:xfrm>
        <a:graphic>
          <a:graphicData uri="http://schemas.openxmlformats.org/drawingml/2006/table">
            <a:tbl>
              <a:tblPr/>
              <a:tblGrid>
                <a:gridCol w="1144905"/>
                <a:gridCol w="2714625"/>
                <a:gridCol w="6285865"/>
              </a:tblGrid>
              <a:tr h="357505">
                <a:tc>
                  <a:txBody>
                    <a:bodyPr/>
                    <a:lstStyle/>
                    <a:p>
                      <a:pPr algn="ctr">
                        <a:spcAft>
                          <a:spcPct val="0"/>
                        </a:spcAft>
                      </a:pPr>
                      <a:r>
                        <a:rPr lang="zh-CN" sz="1800" b="1" kern="100">
                          <a:solidFill>
                            <a:srgbClr val="006600"/>
                          </a:solidFill>
                          <a:latin typeface="+mn-ea"/>
                          <a:ea typeface="+mn-ea"/>
                          <a:cs typeface="Times New Roman" panose="02020603050405020304"/>
                        </a:rPr>
                        <a:t>论证方法</a:t>
                      </a:r>
                      <a:endParaRPr lang="zh-CN" sz="1800" b="1" kern="100">
                        <a:solidFill>
                          <a:srgbClr val="006600"/>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ct val="0"/>
                        </a:spcAft>
                      </a:pPr>
                      <a:r>
                        <a:rPr lang="zh-CN" sz="1800" b="1" kern="100">
                          <a:solidFill>
                            <a:srgbClr val="006600"/>
                          </a:solidFill>
                          <a:latin typeface="+mn-ea"/>
                          <a:ea typeface="+mn-ea"/>
                          <a:cs typeface="Times New Roman" panose="02020603050405020304"/>
                        </a:rPr>
                        <a:t>特点</a:t>
                      </a:r>
                      <a:endParaRPr lang="zh-CN" sz="1800" b="1" kern="100">
                        <a:solidFill>
                          <a:srgbClr val="006600"/>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ct val="0"/>
                        </a:spcAft>
                      </a:pPr>
                      <a:r>
                        <a:rPr lang="zh-CN" sz="1800" b="1" kern="100">
                          <a:solidFill>
                            <a:srgbClr val="006600"/>
                          </a:solidFill>
                          <a:latin typeface="+mn-ea"/>
                          <a:ea typeface="+mn-ea"/>
                          <a:cs typeface="Times New Roman" panose="02020603050405020304"/>
                        </a:rPr>
                        <a:t>论据类型</a:t>
                      </a:r>
                      <a:r>
                        <a:rPr lang="en-US" sz="1800" b="1" kern="100">
                          <a:solidFill>
                            <a:srgbClr val="006600"/>
                          </a:solidFill>
                          <a:latin typeface="+mn-ea"/>
                          <a:ea typeface="+mn-ea"/>
                          <a:cs typeface="Courier New" panose="02070309020205020404"/>
                        </a:rPr>
                        <a:t>/</a:t>
                      </a:r>
                      <a:r>
                        <a:rPr lang="zh-CN" sz="1800" b="1" kern="100">
                          <a:solidFill>
                            <a:srgbClr val="006600"/>
                          </a:solidFill>
                          <a:latin typeface="+mn-ea"/>
                          <a:ea typeface="+mn-ea"/>
                          <a:cs typeface="Times New Roman" panose="02020603050405020304"/>
                        </a:rPr>
                        <a:t>特点</a:t>
                      </a:r>
                      <a:endParaRPr lang="zh-CN" sz="1800" b="1" kern="100">
                        <a:solidFill>
                          <a:srgbClr val="006600"/>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320">
                <a:tc>
                  <a:txBody>
                    <a:bodyPr/>
                    <a:lstStyle/>
                    <a:p>
                      <a:pPr algn="l">
                        <a:spcAft>
                          <a:spcPct val="0"/>
                        </a:spcAft>
                      </a:pPr>
                      <a:r>
                        <a:rPr lang="zh-CN" sz="1800" b="1" kern="100">
                          <a:solidFill>
                            <a:srgbClr val="0000FF"/>
                          </a:solidFill>
                          <a:latin typeface="+mn-ea"/>
                          <a:ea typeface="+mn-ea"/>
                          <a:cs typeface="Times New Roman" panose="02020603050405020304"/>
                        </a:rPr>
                        <a:t>举例论证</a:t>
                      </a:r>
                      <a:endParaRPr lang="zh-CN" sz="1800" b="1" kern="100">
                        <a:solidFill>
                          <a:srgbClr val="0000FF"/>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列举事例证明论点</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具体事例、统计数字、亲身经历等</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algn="l">
                        <a:spcAft>
                          <a:spcPct val="0"/>
                        </a:spcAft>
                      </a:pPr>
                      <a:r>
                        <a:rPr lang="zh-CN" sz="1800" b="1" kern="100">
                          <a:solidFill>
                            <a:srgbClr val="0000FF"/>
                          </a:solidFill>
                          <a:latin typeface="+mn-ea"/>
                          <a:ea typeface="+mn-ea"/>
                          <a:cs typeface="Times New Roman" panose="02020603050405020304"/>
                        </a:rPr>
                        <a:t>引用论证</a:t>
                      </a:r>
                      <a:endParaRPr lang="zh-CN" sz="1800" b="1" kern="100">
                        <a:solidFill>
                          <a:srgbClr val="0000FF"/>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引用人类已知的科学原理、名言警句等证明论点</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经典著作中的精辟见解，古今中外的名人名言或名人的观点，人们公认的科学原理、定理、公式，某些经过时间检验的、广为流传的谚语、格言和成语等</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algn="l">
                        <a:spcAft>
                          <a:spcPct val="0"/>
                        </a:spcAft>
                      </a:pPr>
                      <a:r>
                        <a:rPr lang="zh-CN" sz="1800" b="1" kern="100">
                          <a:solidFill>
                            <a:srgbClr val="0000FF"/>
                          </a:solidFill>
                          <a:latin typeface="+mn-ea"/>
                          <a:ea typeface="+mn-ea"/>
                          <a:cs typeface="Times New Roman" panose="02020603050405020304"/>
                        </a:rPr>
                        <a:t>比较论证</a:t>
                      </a:r>
                      <a:endParaRPr lang="zh-CN" sz="1800" b="1" kern="100">
                        <a:solidFill>
                          <a:srgbClr val="0000FF"/>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包括类比论证和对比论证</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类比的对象为具有相同或相似属性的同类事物；对比的对象为具有相反或相异属性的事物，比如大与小、强与弱等，可以是不同对象之间的比较</a:t>
                      </a:r>
                      <a:r>
                        <a:rPr lang="en-US" sz="1800" b="1" kern="100">
                          <a:solidFill>
                            <a:srgbClr val="0000FF"/>
                          </a:solidFill>
                          <a:latin typeface="+mn-ea"/>
                          <a:ea typeface="+mn-ea"/>
                          <a:cs typeface="Courier New" panose="02070309020205020404"/>
                        </a:rPr>
                        <a:t>(</a:t>
                      </a:r>
                      <a:r>
                        <a:rPr lang="zh-CN" sz="1800" b="1" kern="100">
                          <a:solidFill>
                            <a:srgbClr val="0000FF"/>
                          </a:solidFill>
                          <a:latin typeface="+mn-ea"/>
                          <a:ea typeface="+mn-ea"/>
                          <a:cs typeface="Times New Roman" panose="02020603050405020304"/>
                        </a:rPr>
                        <a:t>横向比较</a:t>
                      </a:r>
                      <a:r>
                        <a:rPr lang="en-US" sz="1800" b="1" kern="100">
                          <a:solidFill>
                            <a:srgbClr val="0000FF"/>
                          </a:solidFill>
                          <a:latin typeface="+mn-ea"/>
                          <a:ea typeface="+mn-ea"/>
                          <a:cs typeface="Courier New" panose="02070309020205020404"/>
                        </a:rPr>
                        <a:t>)</a:t>
                      </a:r>
                      <a:r>
                        <a:rPr lang="zh-CN" sz="1800" b="1" kern="100">
                          <a:solidFill>
                            <a:srgbClr val="0000FF"/>
                          </a:solidFill>
                          <a:latin typeface="+mn-ea"/>
                          <a:ea typeface="+mn-ea"/>
                          <a:cs typeface="Times New Roman" panose="02020603050405020304"/>
                        </a:rPr>
                        <a:t>，也可以是同一对象自身前后不同阶段之间的比较</a:t>
                      </a:r>
                      <a:r>
                        <a:rPr lang="en-US" sz="1800" b="1" kern="100">
                          <a:solidFill>
                            <a:srgbClr val="0000FF"/>
                          </a:solidFill>
                          <a:latin typeface="+mn-ea"/>
                          <a:ea typeface="+mn-ea"/>
                          <a:cs typeface="Courier New" panose="02070309020205020404"/>
                        </a:rPr>
                        <a:t>(</a:t>
                      </a:r>
                      <a:r>
                        <a:rPr lang="zh-CN" sz="1800" b="1" kern="100">
                          <a:solidFill>
                            <a:srgbClr val="0000FF"/>
                          </a:solidFill>
                          <a:latin typeface="+mn-ea"/>
                          <a:ea typeface="+mn-ea"/>
                          <a:cs typeface="Times New Roman" panose="02020603050405020304"/>
                        </a:rPr>
                        <a:t>纵向比较</a:t>
                      </a:r>
                      <a:r>
                        <a:rPr lang="en-US" sz="1800" b="1" kern="100">
                          <a:solidFill>
                            <a:srgbClr val="0000FF"/>
                          </a:solidFill>
                          <a:latin typeface="+mn-ea"/>
                          <a:ea typeface="+mn-ea"/>
                          <a:cs typeface="Courier New" panose="02070309020205020404"/>
                        </a:rPr>
                        <a:t>)</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97280">
                <a:tc>
                  <a:txBody>
                    <a:bodyPr/>
                    <a:lstStyle/>
                    <a:p>
                      <a:pPr algn="l">
                        <a:spcAft>
                          <a:spcPct val="0"/>
                        </a:spcAft>
                      </a:pPr>
                      <a:r>
                        <a:rPr lang="zh-CN" sz="1800" b="1" kern="100">
                          <a:solidFill>
                            <a:srgbClr val="0000FF"/>
                          </a:solidFill>
                          <a:latin typeface="+mn-ea"/>
                          <a:ea typeface="+mn-ea"/>
                          <a:cs typeface="Times New Roman" panose="02020603050405020304"/>
                        </a:rPr>
                        <a:t>比喻论证</a:t>
                      </a:r>
                      <a:endParaRPr lang="zh-CN" sz="1800" b="1" kern="100">
                        <a:solidFill>
                          <a:srgbClr val="0000FF"/>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以比喻者作论据去论证被比喻者</a:t>
                      </a:r>
                      <a:r>
                        <a:rPr lang="en-US" sz="1800" b="1" kern="100">
                          <a:solidFill>
                            <a:srgbClr val="0000FF"/>
                          </a:solidFill>
                          <a:latin typeface="+mn-ea"/>
                          <a:ea typeface="+mn-ea"/>
                          <a:cs typeface="Courier New" panose="02070309020205020404"/>
                        </a:rPr>
                        <a:t>(</a:t>
                      </a:r>
                      <a:r>
                        <a:rPr lang="zh-CN" sz="1800" b="1" kern="100">
                          <a:solidFill>
                            <a:srgbClr val="0000FF"/>
                          </a:solidFill>
                          <a:latin typeface="+mn-ea"/>
                          <a:ea typeface="+mn-ea"/>
                          <a:cs typeface="Times New Roman" panose="02020603050405020304"/>
                        </a:rPr>
                        <a:t>论点</a:t>
                      </a:r>
                      <a:r>
                        <a:rPr lang="en-US" sz="1800" b="1" kern="100">
                          <a:solidFill>
                            <a:srgbClr val="0000FF"/>
                          </a:solidFill>
                          <a:latin typeface="+mn-ea"/>
                          <a:ea typeface="+mn-ea"/>
                          <a:cs typeface="Courier New" panose="02070309020205020404"/>
                        </a:rPr>
                        <a:t>)</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en-US" sz="1800" b="1" kern="100">
                          <a:solidFill>
                            <a:srgbClr val="0000FF"/>
                          </a:solidFill>
                          <a:latin typeface="+mn-ea"/>
                          <a:ea typeface="+mn-ea"/>
                          <a:cs typeface="Times New Roman" panose="02020603050405020304"/>
                        </a:rPr>
                        <a:t>①</a:t>
                      </a:r>
                      <a:r>
                        <a:rPr lang="zh-CN" sz="1800" b="1" kern="100">
                          <a:solidFill>
                            <a:srgbClr val="0000FF"/>
                          </a:solidFill>
                          <a:latin typeface="+mn-ea"/>
                          <a:ea typeface="+mn-ea"/>
                          <a:cs typeface="Times New Roman" panose="02020603050405020304"/>
                        </a:rPr>
                        <a:t>以一般事物进行比喻论证，比喻应当贴切自然，要能恰到好处地说明被论证事物的特点，比如可以把老师比喻成蜡烛、春蚕，却不能比喻成抹布、扫帚</a:t>
                      </a:r>
                      <a:r>
                        <a:rPr lang="zh-CN" sz="1800" b="1" kern="100" smtClean="0">
                          <a:solidFill>
                            <a:srgbClr val="0000FF"/>
                          </a:solidFill>
                          <a:latin typeface="+mn-ea"/>
                          <a:ea typeface="+mn-ea"/>
                          <a:cs typeface="Times New Roman" panose="02020603050405020304"/>
                        </a:rPr>
                        <a:t>。</a:t>
                      </a:r>
                      <a:endParaRPr lang="en-US" altLang="zh-CN" sz="1800" b="1" kern="100" smtClean="0">
                        <a:solidFill>
                          <a:srgbClr val="0000FF"/>
                        </a:solidFill>
                        <a:latin typeface="+mn-ea"/>
                        <a:ea typeface="+mn-ea"/>
                        <a:cs typeface="Times New Roman" panose="02020603050405020304"/>
                      </a:endParaRPr>
                    </a:p>
                    <a:p>
                      <a:pPr algn="l">
                        <a:spcAft>
                          <a:spcPct val="0"/>
                        </a:spcAft>
                      </a:pPr>
                      <a:r>
                        <a:rPr lang="en-US" sz="1800" b="1" kern="100" smtClean="0">
                          <a:solidFill>
                            <a:srgbClr val="0000FF"/>
                          </a:solidFill>
                          <a:latin typeface="+mn-ea"/>
                          <a:ea typeface="+mn-ea"/>
                          <a:cs typeface="Times New Roman" panose="02020603050405020304"/>
                        </a:rPr>
                        <a:t>②</a:t>
                      </a:r>
                      <a:r>
                        <a:rPr lang="zh-CN" sz="1800" b="1" kern="100">
                          <a:solidFill>
                            <a:srgbClr val="0000FF"/>
                          </a:solidFill>
                          <a:latin typeface="+mn-ea"/>
                          <a:ea typeface="+mn-ea"/>
                          <a:cs typeface="Times New Roman" panose="02020603050405020304"/>
                        </a:rPr>
                        <a:t>以寓言或者神话作比喻进行论证</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a:txBody>
                    <a:bodyPr/>
                    <a:lstStyle/>
                    <a:p>
                      <a:pPr algn="l">
                        <a:spcAft>
                          <a:spcPct val="0"/>
                        </a:spcAft>
                      </a:pPr>
                      <a:r>
                        <a:rPr lang="zh-CN" sz="1800" b="1" kern="100">
                          <a:solidFill>
                            <a:srgbClr val="0000FF"/>
                          </a:solidFill>
                          <a:latin typeface="+mn-ea"/>
                          <a:ea typeface="+mn-ea"/>
                          <a:cs typeface="Times New Roman" panose="02020603050405020304"/>
                        </a:rPr>
                        <a:t>因果论证</a:t>
                      </a:r>
                      <a:endParaRPr lang="zh-CN" sz="1800" b="1" kern="100">
                        <a:solidFill>
                          <a:srgbClr val="0000FF"/>
                        </a:solidFill>
                        <a:latin typeface="+mn-ea"/>
                        <a:ea typeface="+mn-ea"/>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zh-CN" sz="1800" b="1" kern="100">
                          <a:solidFill>
                            <a:srgbClr val="0000FF"/>
                          </a:solidFill>
                          <a:latin typeface="+mn-ea"/>
                          <a:ea typeface="+mn-ea"/>
                          <a:cs typeface="Times New Roman" panose="02020603050405020304"/>
                        </a:rPr>
                        <a:t>通过分析事理，提示论点和论据间的因果关系来证明论点</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algn="l">
                        <a:spcAft>
                          <a:spcPct val="0"/>
                        </a:spcAft>
                      </a:pPr>
                      <a:r>
                        <a:rPr lang="en-US" sz="1800" b="1" kern="100">
                          <a:solidFill>
                            <a:srgbClr val="0000FF"/>
                          </a:solidFill>
                          <a:latin typeface="+mn-ea"/>
                          <a:ea typeface="+mn-ea"/>
                          <a:cs typeface="Times New Roman" panose="02020603050405020304"/>
                        </a:rPr>
                        <a:t>①</a:t>
                      </a:r>
                      <a:r>
                        <a:rPr lang="zh-CN" sz="1800" b="1" kern="100">
                          <a:solidFill>
                            <a:srgbClr val="0000FF"/>
                          </a:solidFill>
                          <a:latin typeface="+mn-ea"/>
                          <a:ea typeface="+mn-ea"/>
                          <a:cs typeface="Times New Roman" panose="02020603050405020304"/>
                        </a:rPr>
                        <a:t>分析主要原因和次要原因。</a:t>
                      </a:r>
                      <a:r>
                        <a:rPr lang="en-US" sz="1800" b="1" kern="100">
                          <a:solidFill>
                            <a:srgbClr val="0000FF"/>
                          </a:solidFill>
                          <a:latin typeface="+mn-ea"/>
                          <a:ea typeface="+mn-ea"/>
                          <a:cs typeface="Times New Roman" panose="02020603050405020304"/>
                        </a:rPr>
                        <a:t>②</a:t>
                      </a:r>
                      <a:r>
                        <a:rPr lang="zh-CN" sz="1800" b="1" kern="100">
                          <a:solidFill>
                            <a:srgbClr val="0000FF"/>
                          </a:solidFill>
                          <a:latin typeface="+mn-ea"/>
                          <a:ea typeface="+mn-ea"/>
                          <a:cs typeface="Times New Roman" panose="02020603050405020304"/>
                        </a:rPr>
                        <a:t>分析问题产生的多重原因，一层一层地追究下去，一直到显示出最终的原因为止</a:t>
                      </a:r>
                      <a:r>
                        <a:rPr lang="zh-CN" sz="1800" b="1" kern="100" smtClean="0">
                          <a:solidFill>
                            <a:srgbClr val="0000FF"/>
                          </a:solidFill>
                          <a:latin typeface="+mn-ea"/>
                          <a:ea typeface="+mn-ea"/>
                          <a:cs typeface="Times New Roman" panose="02020603050405020304"/>
                        </a:rPr>
                        <a:t>。</a:t>
                      </a:r>
                      <a:endParaRPr lang="en-US" altLang="zh-CN" sz="1800" b="1" kern="100" smtClean="0">
                        <a:solidFill>
                          <a:srgbClr val="0000FF"/>
                        </a:solidFill>
                        <a:latin typeface="+mn-ea"/>
                        <a:ea typeface="+mn-ea"/>
                        <a:cs typeface="Times New Roman" panose="02020603050405020304"/>
                      </a:endParaRPr>
                    </a:p>
                    <a:p>
                      <a:pPr algn="l">
                        <a:spcAft>
                          <a:spcPct val="0"/>
                        </a:spcAft>
                      </a:pPr>
                      <a:r>
                        <a:rPr lang="en-US" sz="1800" b="1" kern="100" smtClean="0">
                          <a:solidFill>
                            <a:srgbClr val="0000FF"/>
                          </a:solidFill>
                          <a:latin typeface="+mn-ea"/>
                          <a:ea typeface="+mn-ea"/>
                          <a:cs typeface="Times New Roman" panose="02020603050405020304"/>
                        </a:rPr>
                        <a:t>③</a:t>
                      </a:r>
                      <a:r>
                        <a:rPr lang="zh-CN" sz="1800" b="1" kern="100">
                          <a:solidFill>
                            <a:srgbClr val="0000FF"/>
                          </a:solidFill>
                          <a:latin typeface="+mn-ea"/>
                          <a:ea typeface="+mn-ea"/>
                          <a:cs typeface="Times New Roman" panose="02020603050405020304"/>
                        </a:rPr>
                        <a:t>分析异因同果、同因异果和互为因果等现象</a:t>
                      </a:r>
                      <a:endParaRPr lang="zh-CN" sz="1800" b="1" kern="100">
                        <a:solidFill>
                          <a:srgbClr val="0000FF"/>
                        </a:solidFill>
                        <a:latin typeface="+mn-ea"/>
                        <a:ea typeface="+mn-ea"/>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218169"/>
                                        </p:tgtEl>
                                        <p:attrNameLst>
                                          <p:attrName>style.visibility</p:attrName>
                                        </p:attrNameLst>
                                      </p:cBhvr>
                                      <p:to>
                                        <p:strVal val="visible"/>
                                      </p:to>
                                    </p:set>
                                    <p:animEffect transition="in" filter="dissolve">
                                      <p:cBhvr>
                                        <p:cTn id="14" dur="500"/>
                                        <p:tgtEl>
                                          <p:spTgt spid="218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2058</Words>
  <Application>Microsoft Office PowerPoint</Application>
  <PresentationFormat>自定义</PresentationFormat>
  <Paragraphs>122</Paragraphs>
  <Slides>18</Slides>
  <Notes>5</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18</vt:i4>
      </vt:variant>
    </vt:vector>
  </HeadingPairs>
  <TitlesOfParts>
    <vt:vector size="21"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2020-10-21T18:02:54Z</cp:lastPrinted>
  <dcterms:created xsi:type="dcterms:W3CDTF">2020-10-21T18:02:54Z</dcterms:created>
  <dcterms:modified xsi:type="dcterms:W3CDTF">2021-01-02T09:24:29Z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