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519" r:id="rId6"/>
    <p:sldId id="258" r:id="rId7"/>
    <p:sldId id="586" r:id="rId8"/>
    <p:sldId id="259" r:id="rId9"/>
    <p:sldId id="579" r:id="rId10"/>
    <p:sldId id="578" r:id="rId11"/>
    <p:sldId id="581" r:id="rId12"/>
    <p:sldId id="582" r:id="rId13"/>
    <p:sldId id="583" r:id="rId14"/>
    <p:sldId id="584" r:id="rId15"/>
    <p:sldId id="555" r:id="rId16"/>
    <p:sldId id="521" r:id="rId17"/>
    <p:sldId id="585" r:id="rId18"/>
    <p:sldId id="560" r:id="rId19"/>
    <p:sldId id="499" r:id="rId20"/>
    <p:sldId id="561" r:id="rId21"/>
    <p:sldId id="563" r:id="rId22"/>
    <p:sldId id="565" r:id="rId23"/>
    <p:sldId id="566" r:id="rId24"/>
    <p:sldId id="462" r:id="rId25"/>
    <p:sldId id="552" r:id="rId26"/>
    <p:sldId id="568" r:id="rId27"/>
    <p:sldId id="463" r:id="rId28"/>
    <p:sldId id="571" r:id="rId29"/>
    <p:sldId id="281" r:id="rId30"/>
  </p:sldIdLst>
  <p:sldSz cx="12192000" cy="6858000"/>
  <p:notesSz cx="7103745" cy="10234295"/>
  <p:embeddedFontLst>
    <p:embeddedFont>
      <p:font typeface="汉仪粗圆 简" panose="00020600040101010101" charset="-122"/>
      <p:regular r:id="rId32"/>
    </p:embeddedFont>
    <p:embeddedFont>
      <p:font typeface="汉仪正圆 55简" panose="00020600040101010101" charset="-122"/>
      <p:regular r:id="rId33"/>
    </p:embeddedFont>
    <p:embeddedFont>
      <p:font typeface="楷体" panose="02010609060101010101" charset="-122"/>
      <p:regular r:id="rId34"/>
    </p:embeddedFont>
    <p:embeddedFont>
      <p:font typeface="微软雅黑" panose="020B0503020204020204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229.xml" /><Relationship Id="rId32" Type="http://schemas.openxmlformats.org/officeDocument/2006/relationships/font" Target="fonts/font1.fntdata" /><Relationship Id="rId33" Type="http://schemas.openxmlformats.org/officeDocument/2006/relationships/font" Target="fonts/font2.fntdata" /><Relationship Id="rId34" Type="http://schemas.openxmlformats.org/officeDocument/2006/relationships/font" Target="fonts/font3.fntdata" /><Relationship Id="rId35" Type="http://schemas.openxmlformats.org/officeDocument/2006/relationships/font" Target="fonts/font4.fntdata" /><Relationship Id="rId36" Type="http://schemas.openxmlformats.org/officeDocument/2006/relationships/font" Target="fonts/font5.fntdata" /><Relationship Id="rId37" Type="http://schemas.openxmlformats.org/officeDocument/2006/relationships/font" Target="fonts/font6.fntdata" /><Relationship Id="rId38" Type="http://schemas.openxmlformats.org/officeDocument/2006/relationships/font" Target="fonts/font7.fntdata" /><Relationship Id="rId39" Type="http://schemas.openxmlformats.org/officeDocument/2006/relationships/font" Target="fonts/font8.fntdata" /><Relationship Id="rId4" Type="http://schemas.openxmlformats.org/officeDocument/2006/relationships/slide" Target="slides/slide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BE40C-B27C-48E1-AA3B-94E0FA6726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7D4D3-E921-4743-A385-F5A5B70FCC0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image" Target="../media/image1.png" /><Relationship Id="rId3" Type="http://schemas.openxmlformats.org/officeDocument/2006/relationships/tags" Target="../tags/tag64.xml" /><Relationship Id="rId4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: 圆角 6"/>
          <p:cNvSpPr/>
          <p:nvPr userDrawn="1">
            <p:custDataLst>
              <p:tags r:id="rId7"/>
            </p:custDataLst>
          </p:nvPr>
        </p:nvSpPr>
        <p:spPr>
          <a:xfrm>
            <a:off x="857250" y="890588"/>
            <a:ext cx="10477500" cy="5281612"/>
          </a:xfrm>
          <a:prstGeom prst="roundRect">
            <a:avLst>
              <a:gd name="adj" fmla="val 11489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雪地里走&#10;&#10;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66.xml" /><Relationship Id="rId14" Type="http://schemas.openxmlformats.org/officeDocument/2006/relationships/tags" Target="../tags/tag67.xml" /><Relationship Id="rId15" Type="http://schemas.openxmlformats.org/officeDocument/2006/relationships/tags" Target="../tags/tag68.xml" /><Relationship Id="rId16" Type="http://schemas.openxmlformats.org/officeDocument/2006/relationships/tags" Target="../tags/tag69.xml" /><Relationship Id="rId17" Type="http://schemas.openxmlformats.org/officeDocument/2006/relationships/tags" Target="../tags/tag70.xml" /><Relationship Id="rId18" Type="http://schemas.openxmlformats.org/officeDocument/2006/relationships/tags" Target="../tags/tag71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2.png" /><Relationship Id="rId21" Type="http://schemas.openxmlformats.org/officeDocument/2006/relationships/tags" Target="../tags/tag72.xml" /><Relationship Id="rId22" Type="http://schemas.openxmlformats.org/officeDocument/2006/relationships/tags" Target="../tags/tag73.xml" /><Relationship Id="rId23" Type="http://schemas.openxmlformats.org/officeDocument/2006/relationships/image" Target="../media/image3.png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2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5.xml" /><Relationship Id="rId11" Type="http://schemas.openxmlformats.org/officeDocument/2006/relationships/image" Target="../media/image7.png" /><Relationship Id="rId12" Type="http://schemas.openxmlformats.org/officeDocument/2006/relationships/tags" Target="../tags/tag86.xml" /><Relationship Id="rId13" Type="http://schemas.openxmlformats.org/officeDocument/2006/relationships/image" Target="../media/image8.jpeg" /><Relationship Id="rId14" Type="http://schemas.openxmlformats.org/officeDocument/2006/relationships/tags" Target="../tags/tag87.xml" /><Relationship Id="rId15" Type="http://schemas.openxmlformats.org/officeDocument/2006/relationships/tags" Target="../tags/tag88.xml" /><Relationship Id="rId16" Type="http://schemas.openxmlformats.org/officeDocument/2006/relationships/image" Target="../media/image3.png" /><Relationship Id="rId2" Type="http://schemas.openxmlformats.org/officeDocument/2006/relationships/themeOverride" Target="../theme/themeOverride1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image" Target="../media/image4.png" /><Relationship Id="rId6" Type="http://schemas.openxmlformats.org/officeDocument/2006/relationships/tags" Target="../tags/tag83.xml" /><Relationship Id="rId7" Type="http://schemas.openxmlformats.org/officeDocument/2006/relationships/image" Target="../media/image5.png" /><Relationship Id="rId8" Type="http://schemas.openxmlformats.org/officeDocument/2006/relationships/tags" Target="../tags/tag84.xml" /><Relationship Id="rId9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0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image" Target="../media/image9.jpeg" /><Relationship Id="rId7" Type="http://schemas.openxmlformats.org/officeDocument/2006/relationships/tags" Target="../tags/tag137.xml" /><Relationship Id="rId8" Type="http://schemas.openxmlformats.org/officeDocument/2006/relationships/tags" Target="../tags/tag13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2" Type="http://schemas.openxmlformats.org/officeDocument/2006/relationships/themeOverride" Target="../theme/themeOverride11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image" Target="../media/image9.jpeg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2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image" Target="../media/image9.jpeg" /><Relationship Id="rId7" Type="http://schemas.openxmlformats.org/officeDocument/2006/relationships/tags" Target="../tags/tag150.xml" /><Relationship Id="rId8" Type="http://schemas.openxmlformats.org/officeDocument/2006/relationships/tags" Target="../tags/tag15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.png" /><Relationship Id="rId2" Type="http://schemas.openxmlformats.org/officeDocument/2006/relationships/themeOverride" Target="../theme/themeOverride13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image" Target="../media/image4.png" /><Relationship Id="rId7" Type="http://schemas.openxmlformats.org/officeDocument/2006/relationships/tags" Target="../tags/tag155.xml" /><Relationship Id="rId8" Type="http://schemas.openxmlformats.org/officeDocument/2006/relationships/image" Target="../media/image9.jpeg" /><Relationship Id="rId9" Type="http://schemas.openxmlformats.org/officeDocument/2006/relationships/tags" Target="../tags/tag15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4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image" Target="../media/image9.jpeg" /><Relationship Id="rId7" Type="http://schemas.openxmlformats.org/officeDocument/2006/relationships/tags" Target="../tags/tag160.xml" /><Relationship Id="rId8" Type="http://schemas.openxmlformats.org/officeDocument/2006/relationships/tags" Target="../tags/tag16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5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image" Target="../media/image9.jpeg" /><Relationship Id="rId7" Type="http://schemas.openxmlformats.org/officeDocument/2006/relationships/tags" Target="../tags/tag165.xml" /><Relationship Id="rId8" Type="http://schemas.openxmlformats.org/officeDocument/2006/relationships/tags" Target="../tags/tag16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.png" /><Relationship Id="rId2" Type="http://schemas.openxmlformats.org/officeDocument/2006/relationships/themeOverride" Target="../theme/themeOverride1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image" Target="../media/image4.png" /><Relationship Id="rId7" Type="http://schemas.openxmlformats.org/officeDocument/2006/relationships/tags" Target="../tags/tag170.xml" /><Relationship Id="rId8" Type="http://schemas.openxmlformats.org/officeDocument/2006/relationships/image" Target="../media/image9.jpeg" /><Relationship Id="rId9" Type="http://schemas.openxmlformats.org/officeDocument/2006/relationships/tags" Target="../tags/tag17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7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image" Target="../media/image9.jpeg" /><Relationship Id="rId7" Type="http://schemas.openxmlformats.org/officeDocument/2006/relationships/tags" Target="../tags/tag1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8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image" Target="../media/image9.jpeg" /><Relationship Id="rId7" Type="http://schemas.openxmlformats.org/officeDocument/2006/relationships/tags" Target="../tags/tag179.xml" /><Relationship Id="rId8" Type="http://schemas.openxmlformats.org/officeDocument/2006/relationships/tags" Target="../tags/tag1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9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image" Target="../media/image9.jpeg" /><Relationship Id="rId7" Type="http://schemas.openxmlformats.org/officeDocument/2006/relationships/tags" Target="../tags/tag18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2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image" Target="../media/image9.jpeg" /><Relationship Id="rId7" Type="http://schemas.openxmlformats.org/officeDocument/2006/relationships/tags" Target="../tags/tag92.xml" /><Relationship Id="rId8" Type="http://schemas.openxmlformats.org/officeDocument/2006/relationships/tags" Target="../tags/tag9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.png" /><Relationship Id="rId2" Type="http://schemas.openxmlformats.org/officeDocument/2006/relationships/themeOverride" Target="../theme/themeOverride20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image" Target="../media/image4.png" /><Relationship Id="rId7" Type="http://schemas.openxmlformats.org/officeDocument/2006/relationships/tags" Target="../tags/tag188.xml" /><Relationship Id="rId8" Type="http://schemas.openxmlformats.org/officeDocument/2006/relationships/image" Target="../media/image9.jpeg" /><Relationship Id="rId9" Type="http://schemas.openxmlformats.org/officeDocument/2006/relationships/tags" Target="../tags/tag18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21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image" Target="../media/image9.jpeg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.png" /><Relationship Id="rId2" Type="http://schemas.openxmlformats.org/officeDocument/2006/relationships/themeOverride" Target="../theme/themeOverride22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image" Target="../media/image4.png" /><Relationship Id="rId7" Type="http://schemas.openxmlformats.org/officeDocument/2006/relationships/tags" Target="../tags/tag199.xml" /><Relationship Id="rId8" Type="http://schemas.openxmlformats.org/officeDocument/2006/relationships/image" Target="../media/image9.jpeg" /><Relationship Id="rId9" Type="http://schemas.openxmlformats.org/officeDocument/2006/relationships/tags" Target="../tags/tag20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23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image" Target="../media/image9.jpeg" /><Relationship Id="rId7" Type="http://schemas.openxmlformats.org/officeDocument/2006/relationships/tags" Target="../tags/tag20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2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image" Target="../media/image9.jpeg" /><Relationship Id="rId7" Type="http://schemas.openxmlformats.org/officeDocument/2006/relationships/tags" Target="../tags/tag208.xml" /><Relationship Id="rId8" Type="http://schemas.openxmlformats.org/officeDocument/2006/relationships/tags" Target="../tags/tag20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image" Target="../media/image3.png" /><Relationship Id="rId2" Type="http://schemas.openxmlformats.org/officeDocument/2006/relationships/themeOverride" Target="../theme/themeOverride25.xml" /><Relationship Id="rId3" Type="http://schemas.openxmlformats.org/officeDocument/2006/relationships/tags" Target="../tags/tag210.xml" /><Relationship Id="rId4" Type="http://schemas.openxmlformats.org/officeDocument/2006/relationships/image" Target="../media/image4.png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image" Target="../media/image9.jpeg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2.xml" /><Relationship Id="rId11" Type="http://schemas.openxmlformats.org/officeDocument/2006/relationships/image" Target="../media/image3.png" /><Relationship Id="rId2" Type="http://schemas.openxmlformats.org/officeDocument/2006/relationships/themeOverride" Target="../theme/themeOverride26.xml" /><Relationship Id="rId3" Type="http://schemas.openxmlformats.org/officeDocument/2006/relationships/tags" Target="../tags/tag217.xml" /><Relationship Id="rId4" Type="http://schemas.openxmlformats.org/officeDocument/2006/relationships/image" Target="../media/image4.png" /><Relationship Id="rId5" Type="http://schemas.openxmlformats.org/officeDocument/2006/relationships/tags" Target="../tags/tag218.xml" /><Relationship Id="rId6" Type="http://schemas.openxmlformats.org/officeDocument/2006/relationships/image" Target="../media/image9.jpeg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1.png" /><Relationship Id="rId11" Type="http://schemas.openxmlformats.org/officeDocument/2006/relationships/tags" Target="../tags/tag228.xml" /><Relationship Id="rId12" Type="http://schemas.openxmlformats.org/officeDocument/2006/relationships/image" Target="../media/image3.png" /><Relationship Id="rId2" Type="http://schemas.openxmlformats.org/officeDocument/2006/relationships/themeOverride" Target="../theme/themeOverride27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image" Target="../media/image4.png" /><Relationship Id="rId7" Type="http://schemas.openxmlformats.org/officeDocument/2006/relationships/tags" Target="../tags/tag226.xml" /><Relationship Id="rId8" Type="http://schemas.openxmlformats.org/officeDocument/2006/relationships/image" Target="../media/image10.png" /><Relationship Id="rId9" Type="http://schemas.openxmlformats.org/officeDocument/2006/relationships/tags" Target="../tags/tag22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image" Target="../media/image9.jpeg" /><Relationship Id="rId7" Type="http://schemas.openxmlformats.org/officeDocument/2006/relationships/tags" Target="../tags/tag97.xml" /><Relationship Id="rId8" Type="http://schemas.openxmlformats.org/officeDocument/2006/relationships/tags" Target="../tags/tag9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.png" /><Relationship Id="rId2" Type="http://schemas.openxmlformats.org/officeDocument/2006/relationships/themeOverride" Target="../theme/themeOverride4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image" Target="../media/image4.png" /><Relationship Id="rId7" Type="http://schemas.openxmlformats.org/officeDocument/2006/relationships/tags" Target="../tags/tag102.xml" /><Relationship Id="rId8" Type="http://schemas.openxmlformats.org/officeDocument/2006/relationships/image" Target="../media/image9.jpeg" /><Relationship Id="rId9" Type="http://schemas.openxmlformats.org/officeDocument/2006/relationships/tags" Target="../tags/tag10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5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image" Target="../media/image9.jpeg" /><Relationship Id="rId7" Type="http://schemas.openxmlformats.org/officeDocument/2006/relationships/tags" Target="../tags/tag10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4.xml" /><Relationship Id="rId11" Type="http://schemas.openxmlformats.org/officeDocument/2006/relationships/tags" Target="../tags/tag115.xml" /><Relationship Id="rId2" Type="http://schemas.openxmlformats.org/officeDocument/2006/relationships/themeOverride" Target="../theme/themeOverride6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image" Target="../media/image9.jpeg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tags" Target="../tags/tag1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7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image" Target="../media/image9.jpeg" /><Relationship Id="rId7" Type="http://schemas.openxmlformats.org/officeDocument/2006/relationships/tags" Target="../tags/tag119.xml" /><Relationship Id="rId8" Type="http://schemas.openxmlformats.org/officeDocument/2006/relationships/tags" Target="../tags/tag12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7.xml" /><Relationship Id="rId11" Type="http://schemas.openxmlformats.org/officeDocument/2006/relationships/tags" Target="../tags/tag128.xml" /><Relationship Id="rId2" Type="http://schemas.openxmlformats.org/officeDocument/2006/relationships/themeOverride" Target="../theme/themeOverride8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image" Target="../media/image9.jpeg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9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image" Target="../media/image9.jpeg" /><Relationship Id="rId7" Type="http://schemas.openxmlformats.org/officeDocument/2006/relationships/tags" Target="../tags/tag132.xml" /><Relationship Id="rId8" Type="http://schemas.openxmlformats.org/officeDocument/2006/relationships/tags" Target="../tags/tag13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 184"/>
          <p:cNvSpPr/>
          <p:nvPr>
            <p:custDataLst>
              <p:tags r:id="rId4"/>
            </p:custDataLst>
          </p:nvPr>
        </p:nvSpPr>
        <p:spPr>
          <a:xfrm>
            <a:off x="6051550" y="2550795"/>
            <a:ext cx="199390" cy="199390"/>
          </a:xfrm>
          <a:prstGeom prst="ellipse">
            <a:avLst/>
          </a:prstGeom>
          <a:noFill/>
          <a:ln w="28575">
            <a:solidFill>
              <a:srgbClr val="B1A9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12164" y="2750185"/>
            <a:ext cx="572770" cy="7632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365" y="4044807"/>
            <a:ext cx="1538514" cy="66672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45" y="5824240"/>
            <a:ext cx="781255" cy="5970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822" y="647951"/>
            <a:ext cx="1374630" cy="1050482"/>
          </a:xfrm>
          <a:prstGeom prst="rect">
            <a:avLst/>
          </a:prstGeom>
        </p:spPr>
      </p:pic>
      <p:pic>
        <p:nvPicPr>
          <p:cNvPr id="100" name="图片 99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35" y="-635"/>
            <a:ext cx="1219200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698500" y="1698625"/>
            <a:ext cx="1079690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  <a:sym typeface="+mn-ea"/>
              </a:rPr>
              <a:t>比较阅读之</a:t>
            </a:r>
            <a:endParaRPr lang="zh-CN" altLang="en-US" sz="80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  <a:p>
            <a:r>
              <a:rPr lang="zh-CN" altLang="en-US" sz="8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</a:rPr>
              <a:t>《登泰山记》《赤壁赋》</a:t>
            </a:r>
            <a:endParaRPr lang="zh-CN" altLang="en-US" sz="80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945380" y="1526738"/>
            <a:ext cx="348869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089660" y="2983230"/>
            <a:ext cx="104889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作者由开始自然之水月的暂时的愉悦到回顾历史、感慨生命短暂的悲伤，最后升华到超然物外的旷达。作者在对话自然当中，实现了精神的突围，达到了豁达成熟。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940" y="-596265"/>
            <a:ext cx="2696210" cy="2864485"/>
          </a:xfrm>
          <a:prstGeom prst="rect">
            <a:avLst/>
          </a:prstGeom>
        </p:spPr>
      </p:pic>
      <p:sp>
        <p:nvSpPr>
          <p:cNvPr id="4" name="文本框 3" descr="7b0a2020202022776f7264617274223a20227b5c2269645c223a32303430393630332c5c227469645c223a31333437387d220a7d0a"/>
          <p:cNvSpPr txBox="1"/>
          <p:nvPr>
            <p:custDataLst>
              <p:tags r:id="rId8"/>
            </p:custDataLst>
          </p:nvPr>
        </p:nvSpPr>
        <p:spPr>
          <a:xfrm>
            <a:off x="4465320" y="1122045"/>
            <a:ext cx="4586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</a:rPr>
              <a:t>归纳：</a:t>
            </a:r>
            <a:endParaRPr lang="zh-CN" altLang="en-US" sz="44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518660" y="1506855"/>
            <a:ext cx="636143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286760" y="1022985"/>
            <a:ext cx="7803515" cy="194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《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登泰山记》</a:t>
            </a:r>
            <a:endParaRPr sz="32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自然之风雪：“自京师乘风雪……至于泰安”、“苍山负雪，明烛天南”、“大风扬积雪击面”、“冰雪，无瀑水，无鸟兽音迹”、“至日观数里内无树，而雪与人膝齐”。</a:t>
            </a:r>
            <a:endParaRPr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92785"/>
            <a:ext cx="1981835" cy="2105660"/>
          </a:xfrm>
          <a:prstGeom prst="rect">
            <a:avLst/>
          </a:prstGeom>
        </p:spPr>
      </p:pic>
      <p:sp>
        <p:nvSpPr>
          <p:cNvPr id="5" name="左右箭头 4"/>
          <p:cNvSpPr/>
          <p:nvPr>
            <p:custDataLst>
              <p:tags r:id="rId8"/>
            </p:custDataLst>
          </p:nvPr>
        </p:nvSpPr>
        <p:spPr>
          <a:xfrm flipV="1">
            <a:off x="3076575" y="2971800"/>
            <a:ext cx="8223885" cy="76200"/>
          </a:xfrm>
          <a:prstGeom prst="leftRightArrow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4022090" y="3928745"/>
            <a:ext cx="695198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2964815" y="3550920"/>
            <a:ext cx="800925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泰山雄奇壮丽之喜悦。人生之风雪：乘雪赴山、风雪击面、寒天厚雪。不惧风雪勇敢攀登之洒脱。哲理之风雪：苍山因负雪而奇绝，人生因乘雪而精彩。不断攀登以历绝美的心灵安放。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631950" y="2936875"/>
            <a:ext cx="1332865" cy="4609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44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对比</a:t>
            </a:r>
            <a:endParaRPr lang="zh-CN" altLang="en-US" sz="44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  <a:p>
            <a:pPr algn="l"/>
            <a:r>
              <a:rPr lang="zh-CN" altLang="en-US" sz="44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分析</a:t>
            </a:r>
            <a:endParaRPr lang="zh-CN" altLang="en-US" sz="44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945380" y="1526738"/>
            <a:ext cx="348869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089660" y="2983230"/>
            <a:ext cx="104889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苏轼通过观赤壁水月，精神境界实现了由喜到悲再到乐观旷达的升华；从姚鼐身上，我们懂得了人生因不断攀登而更加精彩。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940" y="-596265"/>
            <a:ext cx="2696210" cy="2864485"/>
          </a:xfrm>
          <a:prstGeom prst="rect">
            <a:avLst/>
          </a:prstGeom>
        </p:spPr>
      </p:pic>
      <p:sp>
        <p:nvSpPr>
          <p:cNvPr id="4" name="文本框 3" descr="7b0a2020202022776f7264617274223a20227b5c2269645c223a32303430393630332c5c227469645c223a31333437387d220a7d0a"/>
          <p:cNvSpPr txBox="1"/>
          <p:nvPr>
            <p:custDataLst>
              <p:tags r:id="rId8"/>
            </p:custDataLst>
          </p:nvPr>
        </p:nvSpPr>
        <p:spPr>
          <a:xfrm>
            <a:off x="4465320" y="1122045"/>
            <a:ext cx="4586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</a:rPr>
              <a:t>归纳：</a:t>
            </a:r>
            <a:endParaRPr lang="zh-CN" altLang="en-US" sz="44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853565" y="2767965"/>
            <a:ext cx="1102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二：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876040" y="2767965"/>
            <a:ext cx="74231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赏读山水意趣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3860" y="1682750"/>
            <a:ext cx="572770" cy="763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6700"/>
            <a:ext cx="2696210" cy="2864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3498850" y="1113790"/>
            <a:ext cx="496443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赏读山水意趣</a:t>
            </a:r>
            <a:endParaRPr lang="zh-CN" altLang="en-US" sz="4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00785" y="1838960"/>
            <a:ext cx="1049210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8330">
              <a:lnSpc>
                <a:spcPct val="140000"/>
              </a:lnSpc>
            </a:pPr>
            <a:r>
              <a:rPr sz="2400" b="1">
                <a:latin typeface="Arial" panose="020b0604020202020204" pitchFamily="34" charset="0"/>
                <a:ea typeface="汉仪正圆 55简" panose="00020600040101010101" charset="-122"/>
              </a:rPr>
              <a:t>一切景语皆情语，对比苏轼“夜游赤壁”与姚鼐“登山临雪”的“目的”有何相同之处？</a:t>
            </a:r>
            <a:endParaRPr sz="2400" b="1"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483100"/>
            <a:ext cx="2313940" cy="24580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401445" y="3211830"/>
            <a:ext cx="8025765" cy="23564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苏轼被贬黄州，仕途坎坷，人生低谷，夜游赤壁，把超然物外的人生之理融入赤壁“水月”中 ，实现了乐观豁达的精神突围。姚鼐养亲辞官，仕途尽头，人生路口，登山临雪，把不断攀登以历绝美的人生之理融入泰山“风雪”中，实现了超然洒脱的精神突围。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不只是苏轼和姚鼐在对话自然中获取了精神突围的力量，自古以来，中国文人就有对话自然，获取精神突围力量的文化传统。像李白、王维、陶渊明、孟浩然、王羲之等等不胜枚举。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3498850" y="1113790"/>
            <a:ext cx="496443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赏读山水意趣</a:t>
            </a:r>
            <a:endParaRPr lang="zh-CN" altLang="en-US" sz="4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00785" y="1838960"/>
            <a:ext cx="1049210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8330">
              <a:lnSpc>
                <a:spcPct val="140000"/>
              </a:lnSpc>
            </a:pPr>
            <a:r>
              <a:rPr sz="2400" b="1">
                <a:latin typeface="Arial" panose="020b0604020202020204" pitchFamily="34" charset="0"/>
                <a:ea typeface="汉仪正圆 55简" panose="00020600040101010101" charset="-122"/>
              </a:rPr>
              <a:t>为什么中国文人能在对话自然中收获精神突围的力量呢？</a:t>
            </a:r>
            <a:endParaRPr sz="2400" b="1"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483100"/>
            <a:ext cx="2313940" cy="24580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428750" y="2446655"/>
            <a:ext cx="8025765" cy="23564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主要有两点：</a:t>
            </a:r>
            <a:endParaRPr lang="zh-CN" altLang="en-US" sz="20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首先，尊崇自然之力，发现自然之美。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大自然的灵通之下，崛起座座巍峨大山，汇成片片浩瀚大海。庄子云“天地有大美而不言。”，如此胜景，我们普通人看了都会感慨万千，更何况是胸有诗情的文人名家呢?在这个过程中，自然与内心产生共鸣，成就了诸多名篇佳作，获取了精神突围的力量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其次，儒道影响，精神皈依。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子曰：“仁者乐山，智者乐水”，孟子讲“上下与天地同流”，老子强调“人法地，地法天，天法道，道法自然”，庄子认为“天地与我并生，万物与我为一”，无论儒家还是道家，得意时出仕兼济天下，失意后寄情山水对话自然，是中国文人千载不变的人生轨迹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853565" y="2767965"/>
            <a:ext cx="1102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三：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876040" y="2767965"/>
            <a:ext cx="74231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山水中的精神突围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3860" y="1682750"/>
            <a:ext cx="572770" cy="763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6700"/>
            <a:ext cx="2696210" cy="2864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3898265" y="1536700"/>
            <a:ext cx="8293735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sz="4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苏东坡的“突围”</a:t>
            </a:r>
            <a:endParaRPr sz="48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43685" y="2197100"/>
            <a:ext cx="9942195" cy="2216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sz="2400" b="1">
                <a:highlight>
                  <a:srgbClr val="FFFF00"/>
                </a:highlight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1.《赤壁赋》中苏轼在黄州遇到的“精神困境”是什么？</a:t>
            </a:r>
            <a:endParaRPr sz="2400" b="1">
              <a:highlight>
                <a:srgbClr val="FFFF00"/>
              </a:highlight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sz="2400"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苏轼经历“乌台诗案”后，被贬黄州，任黄州团练副使，远离政治中心。文中“桂棹兮兰桨，击空明兮溯流光。渺渺兮予怀，望美人兮天一方。”其中“美人”在屈原的笔下是君王的象征，结合现实，表现苏轼对政治理想无法施展的慨叹，体现其怀才不遇、壮志难酬。</a:t>
            </a:r>
            <a:endParaRPr sz="2400"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endParaRPr sz="2400"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75" y="4947920"/>
            <a:ext cx="1981835" cy="21056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1753870" y="1496695"/>
            <a:ext cx="9521825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sz="2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查找苏轼在黄州期间的其他诗文作品，选择其中一篇，结合《前赤壁赋》，说说苏轼是如何做到“精神突围”的？</a:t>
            </a:r>
            <a:endParaRPr sz="28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43685" y="2197100"/>
            <a:ext cx="4528820" cy="2216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示例：</a:t>
            </a:r>
            <a:endParaRPr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《定风波·莫听穿林打叶声》</a:t>
            </a:r>
            <a:endParaRPr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莫听穿林打叶声，何妨吟啸且徐行。竹杖芒鞋轻胜马，谁怕？一蓑烟雨任平生。</a:t>
            </a:r>
            <a:endParaRPr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ts val="3600"/>
              </a:lnSpc>
              <a:spcAft>
                <a:spcPts val="1800"/>
              </a:spcAft>
            </a:pPr>
            <a:r>
              <a:rPr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料峭春风吹酒醒，微冷，山头斜照却相迎。回首向来萧瑟处，归去，也无风雨也无晴。</a:t>
            </a:r>
            <a:endParaRPr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75" y="4947920"/>
            <a:ext cx="1981835" cy="210566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544310" y="2829560"/>
            <a:ext cx="45154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诗人在大自然中获得顿悟：自然界的“雨晴”既属寻常，毫无差别，社会人生中的政治“风雨”、荣辱得失又何足挂齿？借雨中潇洒徐行之举动，表现了虽处逆境屡遭挫折而不畏惧不颓丧的倔强性格和旷达胸怀。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3898265" y="1536700"/>
            <a:ext cx="8293735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sz="48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姚鼐的“突围”</a:t>
            </a:r>
            <a:endParaRPr sz="48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463040" y="2534285"/>
            <a:ext cx="8375650" cy="2216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3600"/>
              </a:lnSpc>
              <a:spcAft>
                <a:spcPts val="1800"/>
              </a:spcAft>
            </a:pPr>
            <a:r>
              <a:rPr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查阅史料，此时姚鼐刚刚辞去了《四库全书》纂修官的职务。其自述的理由是 “以病归”“养双亲”。但从其后来的举动来看，这两个理由都是托词无疑。因为你见过辞职后大冬天奔行千里登泰山养病的吗？你见过无官一身轻后，大过年的不回家，关键是登完泰山也不回家的“养双亲”的孝子吗？</a:t>
            </a:r>
            <a:endParaRPr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75" y="4947920"/>
            <a:ext cx="1981835" cy="21056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945380" y="1526738"/>
            <a:ext cx="348869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091565" y="2120900"/>
            <a:ext cx="100082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语言建构与应用：涵咏文辞，感受文本情、景、理交融的艺术特点。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思维发展与提升：诵读品味，体会作者的情感变化过程。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审美鉴赏与创造：品味失意文人从山水中获得的智慧，激发同学们对自然和生活的热爱之情。</a:t>
            </a:r>
            <a:endParaRPr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6700"/>
            <a:ext cx="2696210" cy="2864485"/>
          </a:xfrm>
          <a:prstGeom prst="rect">
            <a:avLst/>
          </a:prstGeom>
        </p:spPr>
      </p:pic>
      <p:sp>
        <p:nvSpPr>
          <p:cNvPr id="4" name="文本框 3" descr="7b0a2020202022776f7264617274223a20227b5c2269645c223a32303430393630332c5c227469645c223a31333437387d220a7d0a"/>
          <p:cNvSpPr txBox="1"/>
          <p:nvPr>
            <p:custDataLst>
              <p:tags r:id="rId8"/>
            </p:custDataLst>
          </p:nvPr>
        </p:nvSpPr>
        <p:spPr>
          <a:xfrm>
            <a:off x="4465320" y="1122045"/>
            <a:ext cx="4586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</a:rPr>
              <a:t>学习目标</a:t>
            </a:r>
            <a:endParaRPr lang="zh-CN" altLang="en-US" sz="44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853565" y="2767965"/>
            <a:ext cx="1102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四：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876040" y="2767965"/>
            <a:ext cx="74231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感同身受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3860" y="1682750"/>
            <a:ext cx="572770" cy="763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6700"/>
            <a:ext cx="2696210" cy="2864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1123950" y="1506855"/>
            <a:ext cx="975614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同学们，你在失意之时是怎么做的呢？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75" y="4947920"/>
            <a:ext cx="1981835" cy="2105660"/>
          </a:xfrm>
          <a:prstGeom prst="rect">
            <a:avLst/>
          </a:prstGeom>
        </p:spPr>
      </p:pic>
      <p:sp>
        <p:nvSpPr>
          <p:cNvPr id="5" name="左右箭头 4"/>
          <p:cNvSpPr/>
          <p:nvPr>
            <p:custDataLst>
              <p:tags r:id="rId7"/>
            </p:custDataLst>
          </p:nvPr>
        </p:nvSpPr>
        <p:spPr>
          <a:xfrm>
            <a:off x="918210" y="2421890"/>
            <a:ext cx="10355580" cy="7556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1123950" y="2846070"/>
            <a:ext cx="975614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比如考试失利，老师批评，爸妈不解，朋友隔阂，你是怎么做的？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920875" y="3672205"/>
            <a:ext cx="798576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与人沟通，与自然对话。与人沟通事实上是儒家积极入世的一种体现；与自然对话，则是道家倡导的“天人合一”的理念。可见传统文化已深深融入我们的血液，无时无刻不在滋养着我们。这是我们取之不尽用之不竭的宝贵财富，也是我们自立于世界民族之林的重要源泉。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853565" y="2767965"/>
            <a:ext cx="1102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五：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208145" y="2767965"/>
            <a:ext cx="70605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66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归纳总结</a:t>
            </a:r>
            <a:endParaRPr lang="zh-CN" sz="66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3860" y="1682750"/>
            <a:ext cx="572770" cy="7632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890" y="-184150"/>
            <a:ext cx="2348865" cy="2495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2703195" y="2006600"/>
            <a:ext cx="765048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小结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669415" y="2596515"/>
            <a:ext cx="8684260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400"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何事秋风悲无望、最美“遇见”促华章、无边光景愈悲伤、对话自然获力量。以“水月”“风雪”为载体，赏景品情，得出苏轼和姚鼐失意之时的共同点都是对话自然，精神突围。并进一步追寻了中国文人能从对话自然中实现精神突围的原因。最后联系现实，感受到传统文化对我们的深深滋养，是我们取之无尽用之不竭的精神财富。</a:t>
            </a:r>
            <a:endParaRPr sz="2400"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75" y="4947920"/>
            <a:ext cx="1981835" cy="21056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1123950" y="1506855"/>
            <a:ext cx="975614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（一）阅读下面这首诗，完成1-2题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23950" y="2338070"/>
            <a:ext cx="450723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东坡①（苏轼）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雨洗东坡月色清，市人行尽野人行。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莫嫌荦确②坡头路，自爱铿然曳杖声。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【注】①此诗为苏轼贬官贵州时所作。东坡,是苏轼在黄州居住与躬耕之所。②荦确：山石大而多的样子。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75" y="4947920"/>
            <a:ext cx="1981835" cy="210566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200140" y="2614930"/>
            <a:ext cx="428688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1.第一句在全诗中有何作用？请简要赏析。（3分）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  2.请结合全诗赏析“铿然”一词的妙用。（5分）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73860" y="1682750"/>
            <a:ext cx="572770" cy="76327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003550" y="1509395"/>
            <a:ext cx="72713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3200">
                <a:solidFill>
                  <a:srgbClr val="C00000"/>
                </a:solidFill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1.第一句是全诗的铺垫，描绘出一幅雨后东坡月夜图，营造了一种清明幽静的气氛，以映衬作者心灵明澈的精神境界。</a:t>
            </a:r>
            <a:endParaRPr sz="3200">
              <a:solidFill>
                <a:srgbClr val="C00000"/>
              </a:solidFill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890" y="-184150"/>
            <a:ext cx="2348865" cy="2495550"/>
          </a:xfrm>
          <a:prstGeom prst="rect">
            <a:avLst/>
          </a:prstGeom>
        </p:spPr>
      </p:pic>
      <p:sp>
        <p:nvSpPr>
          <p:cNvPr id="3" name="圆角矩形 2"/>
          <p:cNvSpPr/>
          <p:nvPr>
            <p:custDataLst>
              <p:tags r:id="rId9"/>
            </p:custDataLst>
          </p:nvPr>
        </p:nvSpPr>
        <p:spPr>
          <a:xfrm>
            <a:off x="1529080" y="2533015"/>
            <a:ext cx="861695" cy="344614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583055" y="2311400"/>
            <a:ext cx="1332865" cy="4609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endParaRPr lang="zh-CN" altLang="en-US" sz="4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  <a:p>
            <a:pPr algn="l"/>
            <a:r>
              <a:rPr lang="zh-CN" altLang="en-US" sz="44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参考答案</a:t>
            </a:r>
            <a:endParaRPr lang="zh-CN" altLang="en-US" sz="44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3003550" y="3616960"/>
            <a:ext cx="7337425" cy="2210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sz="2400">
                <a:highlight>
                  <a:srgbClr val="FFFF00"/>
                </a:highlight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 2.“铿然”一词传神地描绘出手杖碰撞在石头上发出的响亮有力的声音，与月下东坡的宁静清幽形成鲜明对比；联系前文对道路坎坷的交代，“铿然”却表现了作者行走时的愉悦，可使读者体味到作者坚守信念、乐观旷达的情怀。</a:t>
            </a:r>
            <a:endParaRPr sz="2400">
              <a:highlight>
                <a:srgbClr val="FFFF00"/>
              </a:highlight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  <a:p>
            <a:pPr algn="l"/>
            <a:endParaRPr sz="2400">
              <a:highlight>
                <a:srgbClr val="FFFF00"/>
              </a:highlight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  <a:p>
            <a:pPr algn="l"/>
            <a:r>
              <a:rPr sz="2400">
                <a:highlight>
                  <a:srgbClr val="FFFF00"/>
                </a:highlight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 </a:t>
            </a:r>
            <a:endParaRPr sz="2400">
              <a:highlight>
                <a:srgbClr val="FFFF00"/>
              </a:highlight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73860" y="1682750"/>
            <a:ext cx="572770" cy="7632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890" y="-184150"/>
            <a:ext cx="2348865" cy="2495550"/>
          </a:xfrm>
          <a:prstGeom prst="rect">
            <a:avLst/>
          </a:prstGeom>
        </p:spPr>
      </p:pic>
      <p:sp>
        <p:nvSpPr>
          <p:cNvPr id="3" name="圆角矩形 2"/>
          <p:cNvSpPr/>
          <p:nvPr>
            <p:custDataLst>
              <p:tags r:id="rId8"/>
            </p:custDataLst>
          </p:nvPr>
        </p:nvSpPr>
        <p:spPr>
          <a:xfrm>
            <a:off x="1529080" y="2533015"/>
            <a:ext cx="861695" cy="344614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583055" y="2311400"/>
            <a:ext cx="1332865" cy="4609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endParaRPr lang="zh-CN" altLang="en-US" sz="4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  <a:p>
            <a:pPr algn="l"/>
            <a:r>
              <a:rPr lang="zh-CN" altLang="en-US" sz="44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小试身手</a:t>
            </a:r>
            <a:endParaRPr lang="zh-CN" altLang="en-US" sz="44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915920" y="2446020"/>
            <a:ext cx="7337425" cy="2210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sz="2400">
                <a:highlight>
                  <a:srgbClr val="FFFF00"/>
                </a:highlight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自古以来，中国文人就有对话自然，精神突围的文化传统，文人寄情自然，以获取精神的超越与升华。模仿以下范例，另外写两个句子。</a:t>
            </a:r>
            <a:endParaRPr sz="2400">
              <a:highlight>
                <a:srgbClr val="FFFF00"/>
              </a:highlight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  <a:p>
            <a:pPr algn="l"/>
            <a:endParaRPr sz="2400">
              <a:highlight>
                <a:srgbClr val="FFFF00"/>
              </a:highlight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  <a:p>
            <a:pPr algn="l"/>
            <a:r>
              <a:rPr sz="2400">
                <a:highlight>
                  <a:srgbClr val="FFFF00"/>
                </a:highlight>
                <a:latin typeface="Arial" panose="020b0604020202020204" pitchFamily="34" charset="0"/>
                <a:ea typeface="汉仪正圆 55简" panose="00020600040101010101" charset="-122"/>
                <a:sym typeface="+mn-ea"/>
              </a:rPr>
              <a:t>《小石潭记》：柳宗元寄情山水，将凄苦失意 之情与 向往美好的人生之理融入石潭鱼水 中。</a:t>
            </a:r>
            <a:endParaRPr sz="2400">
              <a:highlight>
                <a:srgbClr val="FFFF00"/>
              </a:highlight>
              <a:latin typeface="Arial" panose="020b0604020202020204" pitchFamily="34" charset="0"/>
              <a:ea typeface="汉仪正圆 55简" panose="0002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5586095" y="1310005"/>
            <a:ext cx="1102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正圆 55简" panose="00020600040101010101" charset="-122"/>
                <a:cs typeface="+mn-ea"/>
                <a:sym typeface="+mn-lt"/>
              </a:rPr>
              <a:t>谢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正圆 55简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107430" y="2308860"/>
            <a:ext cx="1102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正圆 55简" panose="00020600040101010101" charset="-122"/>
                <a:cs typeface="+mn-ea"/>
                <a:sym typeface="+mn-lt"/>
              </a:rPr>
              <a:t>谢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正圆 55简" panose="00020600040101010101" charset="-122"/>
              <a:cs typeface="+mn-ea"/>
              <a:sym typeface="+mn-lt"/>
            </a:endParaRPr>
          </a:p>
        </p:txBody>
      </p:sp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92850" y="3491865"/>
            <a:ext cx="572770" cy="763270"/>
          </a:xfrm>
          <a:prstGeom prst="rect">
            <a:avLst/>
          </a:prstGeom>
        </p:spPr>
      </p:pic>
      <p:pic>
        <p:nvPicPr>
          <p:cNvPr id="13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722100" y="10312400"/>
            <a:ext cx="317500" cy="228600"/>
          </a:xfrm>
          <a:prstGeom prst="cube">
            <a:avLst/>
          </a:prstGeom>
        </p:spPr>
      </p:pic>
      <p:pic>
        <p:nvPicPr>
          <p:cNvPr id="14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41000" y="11442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945380" y="1526738"/>
            <a:ext cx="348869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268095" y="2268220"/>
            <a:ext cx="1000823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预习作业</a:t>
            </a:r>
            <a:endParaRPr sz="40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endParaRPr sz="20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1. </a:t>
            </a:r>
            <a:r>
              <a:rPr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熟读课文，能准确流畅背诵；自学课下注释，初步完成单元相关练习。</a:t>
            </a:r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尽量借助搜索工具或其他途径获取与课文有关的作者、时代和文体信息。</a:t>
            </a:r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2 阅读指导</a:t>
            </a:r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吟诵并注意诗词的用韵以及随之产生的情感的起伏变化，关注景、情、理的交融、主客问答、游记散文的写法。在同类诗作中比较异同，发现特色。</a:t>
            </a:r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6700"/>
            <a:ext cx="2696210" cy="2864485"/>
          </a:xfrm>
          <a:prstGeom prst="rect">
            <a:avLst/>
          </a:prstGeom>
        </p:spPr>
      </p:pic>
      <p:sp>
        <p:nvSpPr>
          <p:cNvPr id="4" name="文本框 3" descr="7b0a2020202022776f7264617274223a20227b5c2269645c223a32303430393630332c5c227469645c223a31333437387d220a7d0a"/>
          <p:cNvSpPr txBox="1"/>
          <p:nvPr>
            <p:custDataLst>
              <p:tags r:id="rId8"/>
            </p:custDataLst>
          </p:nvPr>
        </p:nvSpPr>
        <p:spPr>
          <a:xfrm>
            <a:off x="4465320" y="1122045"/>
            <a:ext cx="4586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</a:rPr>
              <a:t>课前研学</a:t>
            </a:r>
            <a:endParaRPr lang="zh-CN" altLang="en-US" sz="44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853565" y="2767965"/>
            <a:ext cx="1102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一：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876040" y="2767965"/>
            <a:ext cx="74231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知人论世</a:t>
            </a:r>
            <a:endParaRPr lang="zh-CN" altLang="en-US" sz="80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pic>
        <p:nvPicPr>
          <p:cNvPr id="6" name="图片 5" descr="5de101964d001b5eb0b8e18458c80e7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73860" y="1682750"/>
            <a:ext cx="572770" cy="763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6700"/>
            <a:ext cx="2696210" cy="2864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3729355" y="1506855"/>
            <a:ext cx="496443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写作背景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618615" y="2968625"/>
            <a:ext cx="8684260" cy="142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2800"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1. </a:t>
            </a:r>
            <a:r>
              <a:rPr sz="2800"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查阅《赤壁赋》《登泰山记》的写作背景</a:t>
            </a:r>
            <a:endParaRPr sz="2800"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2800"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2. </a:t>
            </a:r>
            <a:r>
              <a:rPr sz="2800" b="1"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了解作者的人生经历，理解文中人生感悟。</a:t>
            </a:r>
            <a:endParaRPr sz="2800" b="1"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475" y="4947920"/>
            <a:ext cx="1981835" cy="21056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518660" y="1506855"/>
            <a:ext cx="636143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076575" y="1244600"/>
            <a:ext cx="780351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《赤壁赋》写于苏轼因为“乌台诗案”被贬黄州期间。元丰五年（1082年），苏轼曾于七月十六和十月十五两次泛游赤壁，写下了两篇以赤壁为题的赋，后人因称第一篇为《前赤壁赋》，第二篇为《后赤壁赋》。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92785"/>
            <a:ext cx="1981835" cy="2105660"/>
          </a:xfrm>
          <a:prstGeom prst="rect">
            <a:avLst/>
          </a:prstGeom>
        </p:spPr>
      </p:pic>
      <p:sp>
        <p:nvSpPr>
          <p:cNvPr id="5" name="左右箭头 4"/>
          <p:cNvSpPr/>
          <p:nvPr>
            <p:custDataLst>
              <p:tags r:id="rId8"/>
            </p:custDataLst>
          </p:nvPr>
        </p:nvSpPr>
        <p:spPr>
          <a:xfrm flipV="1">
            <a:off x="3076575" y="3430905"/>
            <a:ext cx="8223885" cy="76200"/>
          </a:xfrm>
          <a:prstGeom prst="leftRightArrow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4022090" y="3928745"/>
            <a:ext cx="695198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2964815" y="3716020"/>
            <a:ext cx="800925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《登泰山记》写于姚鼐参加编纂的《四库全书》完成后，以养亲为名辞官，途经泰安，与好友在腊月二十八同上泰山，登山观日后，写下了这篇游记。现在一般认为他辞官的原因有二：一是“其学术观点与四库馆内尊崇汉学之士特别是戴震的学术观点不合”；也有学者认为这只是直接原因，主要原因是厌恶封建官场的腐朽险恶和坚持自己的个性独立而“不堪世用”。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631950" y="2936875"/>
            <a:ext cx="1332865" cy="4609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44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背景对比</a:t>
            </a:r>
            <a:endParaRPr lang="zh-CN" altLang="en-US" sz="44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945380" y="1526738"/>
            <a:ext cx="348869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268095" y="2268220"/>
            <a:ext cx="100082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在人生无望的时候，他们的出路在哪里？</a:t>
            </a:r>
            <a:endParaRPr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endParaRPr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正如人生无望之时，朱自清来到荷塘，史铁生来到地坛，而苏轼来到了赤壁，姚鼐来到了泰山，最美的遇见成就了两篇锦绣华章。</a:t>
            </a:r>
            <a:endParaRPr sz="36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076700"/>
            <a:ext cx="2696210" cy="2864485"/>
          </a:xfrm>
          <a:prstGeom prst="rect">
            <a:avLst/>
          </a:prstGeom>
        </p:spPr>
      </p:pic>
      <p:sp>
        <p:nvSpPr>
          <p:cNvPr id="4" name="文本框 3" descr="7b0a2020202022776f7264617274223a20227b5c2269645c223a32303430393630332c5c227469645c223a31333437387d220a7d0a"/>
          <p:cNvSpPr txBox="1"/>
          <p:nvPr>
            <p:custDataLst>
              <p:tags r:id="rId8"/>
            </p:custDataLst>
          </p:nvPr>
        </p:nvSpPr>
        <p:spPr>
          <a:xfrm>
            <a:off x="4465320" y="1122045"/>
            <a:ext cx="4586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</a:rPr>
              <a:t>最美遇见促华章</a:t>
            </a:r>
            <a:endParaRPr lang="zh-CN" altLang="en-US" sz="44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518660" y="1506855"/>
            <a:ext cx="636143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286760" y="1022985"/>
            <a:ext cx="78035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两篇锦绣华章里有怎样的风光，竟能治愈千古的悲伤？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请同学们分别找出《赤壁赋》与《登泰山记》中描写“水月”与“风雪”的句子，并尝试进行归纳情感，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92785"/>
            <a:ext cx="1981835" cy="2105660"/>
          </a:xfrm>
          <a:prstGeom prst="rect">
            <a:avLst/>
          </a:prstGeom>
        </p:spPr>
      </p:pic>
      <p:sp>
        <p:nvSpPr>
          <p:cNvPr id="5" name="左右箭头 4"/>
          <p:cNvSpPr/>
          <p:nvPr>
            <p:custDataLst>
              <p:tags r:id="rId8"/>
            </p:custDataLst>
          </p:nvPr>
        </p:nvSpPr>
        <p:spPr>
          <a:xfrm flipV="1">
            <a:off x="3076575" y="2860675"/>
            <a:ext cx="8223885" cy="76200"/>
          </a:xfrm>
          <a:prstGeom prst="leftRightArrow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4022090" y="3928745"/>
            <a:ext cx="695198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2964815" y="3550920"/>
            <a:ext cx="800925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000" b="1">
                <a:solidFill>
                  <a:srgbClr val="FF0000"/>
                </a:solidFill>
                <a:latin typeface="Arial" panose="020b0604020202020204" pitchFamily="34" charset="0"/>
                <a:ea typeface="汉仪正圆 55简" panose="00020600040101010101" charset="-122"/>
                <a:cs typeface="楷体" panose="02010609060101010101" charset="-122"/>
                <a:sym typeface="+mn-ea"/>
              </a:rPr>
              <a:t>在《赤壁赋》里，描写水月的句子，我们可以找到如第一段里面的“清风徐来，水波不兴”、“月出于东山之上，徘徊于斗牛之间”、“白露横江，水光接天”这样的句子，此时，皓月当空，碧波万顷，恍如人间仙境，苏轼和友人是何等的愉悦！</a:t>
            </a:r>
            <a:endParaRPr sz="2000" b="1">
              <a:solidFill>
                <a:srgbClr val="FF0000"/>
              </a:solidFill>
              <a:latin typeface="Arial" panose="020b0604020202020204" pitchFamily="34" charset="0"/>
              <a:ea typeface="汉仪正圆 55简" panose="0002060004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1631950" y="2936875"/>
            <a:ext cx="1332865" cy="4609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44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对比</a:t>
            </a:r>
            <a:endParaRPr lang="zh-CN" altLang="en-US" sz="44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  <a:p>
            <a:pPr algn="l"/>
            <a:r>
              <a:rPr lang="zh-CN" altLang="en-US" sz="4400" b="1" kern="8400" spc="840">
                <a:solidFill>
                  <a:srgbClr val="030303"/>
                </a:solidFill>
                <a:latin typeface="Arial" panose="020b0604020202020204" pitchFamily="34" charset="0"/>
                <a:ea typeface="汉仪粗圆 简" panose="00020600040101010101" charset="-122"/>
                <a:cs typeface="+mn-ea"/>
                <a:sym typeface="+mn-lt"/>
              </a:rPr>
              <a:t>分析</a:t>
            </a:r>
            <a:endParaRPr lang="zh-CN" altLang="en-US" sz="4400" b="1" kern="8400" spc="840">
              <a:solidFill>
                <a:srgbClr val="030303"/>
              </a:solidFill>
              <a:latin typeface="Arial" panose="020b0604020202020204" pitchFamily="34" charset="0"/>
              <a:ea typeface="汉仪粗圆 简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5" name="矩形 84"/>
          <p:cNvSpPr/>
          <p:nvPr>
            <p:custDataLst>
              <p:tags r:id="rId4"/>
            </p:custDataLst>
          </p:nvPr>
        </p:nvSpPr>
        <p:spPr>
          <a:xfrm>
            <a:off x="4945380" y="1526738"/>
            <a:ext cx="3488690" cy="476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l"/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048385" y="2268220"/>
            <a:ext cx="104889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在第三段里，我们可以找到如“方其破荆州，下江陵，顺流而东也…而今安在哉”、“寄蜉蝣与天地，渺沧海之一粟”、“哀吾生之须臾，羡长江之无穷”。作者由眼前的江水、明月想到曹操这个而今安在哉的历史人物，发出人生渺小、短促之悲。</a:t>
            </a:r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  <a:p>
            <a:pPr algn="l"/>
            <a:r>
              <a:rPr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Arial" panose="020b0604020202020204" pitchFamily="34" charset="0"/>
                <a:ea typeface="汉仪正圆 55简" panose="00020600040101010101" charset="-122"/>
              </a:rPr>
              <a:t>在第四段里，我们还可以找到“逝者如斯，而未尝往也；盈虚者如彼，而卒莫消长也，盖将自其变者而观之，则天地曾不能以一瞬；自其不变者而观之，则物与我皆无尽也，而又何羡乎！”苏轼借水的流逝、月的盈缺来说明个人生的变化无常，但从另一方面讲，水永远在流，月永远都在，人类也代代相承，又是永恒的。且大自然拥有无尽宝藏，我们可以共同享有。表达了苏轼对生命的肯定和对生活的热爱。想到这里，苏轼也就变得豁然旷达了。</a:t>
            </a:r>
            <a:endParaRPr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Arial" panose="020b0604020202020204" pitchFamily="34" charset="0"/>
              <a:ea typeface="汉仪正圆 55简" panose="0002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940" y="-596265"/>
            <a:ext cx="2696210" cy="2864485"/>
          </a:xfrm>
          <a:prstGeom prst="rect">
            <a:avLst/>
          </a:prstGeom>
        </p:spPr>
      </p:pic>
      <p:sp>
        <p:nvSpPr>
          <p:cNvPr id="4" name="文本框 3" descr="7b0a2020202022776f7264617274223a20227b5c2269645c223a32303430393630332c5c227469645c223a31333437387d220a7d0a"/>
          <p:cNvSpPr txBox="1"/>
          <p:nvPr>
            <p:custDataLst>
              <p:tags r:id="rId8"/>
            </p:custDataLst>
          </p:nvPr>
        </p:nvSpPr>
        <p:spPr>
          <a:xfrm>
            <a:off x="4465320" y="1122045"/>
            <a:ext cx="45866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汉仪粗圆 简" panose="00020600040101010101" charset="-122"/>
              </a:rPr>
              <a:t>归纳：</a:t>
            </a:r>
            <a:endParaRPr lang="zh-CN" altLang="en-US" sz="4400" b="1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汉仪粗圆 简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194"/>
</p:tagLst>
</file>

<file path=ppt/tags/tag10.xml><?xml version="1.0" encoding="utf-8"?>
<p:tagLst xmlns:p="http://schemas.openxmlformats.org/presentationml/2006/main">
  <p:tag name="AS_UNIQUEID" val="931"/>
</p:tagLst>
</file>

<file path=ppt/tags/tag100.xml><?xml version="1.0" encoding="utf-8"?>
<p:tagLst xmlns:p="http://schemas.openxmlformats.org/presentationml/2006/main">
  <p:tag name="AS_UNIQUEID" val="1016"/>
</p:tagLst>
</file>

<file path=ppt/tags/tag101.xml><?xml version="1.0" encoding="utf-8"?>
<p:tagLst xmlns:p="http://schemas.openxmlformats.org/presentationml/2006/main">
  <p:tag name="AS_UNIQUEID" val="1017"/>
</p:tagLst>
</file>

<file path=ppt/tags/tag102.xml><?xml version="1.0" encoding="utf-8"?>
<p:tagLst xmlns:p="http://schemas.openxmlformats.org/presentationml/2006/main">
  <p:tag name="AS_UNIQUEID" val="1018"/>
</p:tagLst>
</file>

<file path=ppt/tags/tag103.xml><?xml version="1.0" encoding="utf-8"?>
<p:tagLst xmlns:p="http://schemas.openxmlformats.org/presentationml/2006/main">
  <p:tag name="AS_UNIQUEID" val="1219"/>
</p:tagLst>
</file>

<file path=ppt/tags/tag104.xml><?xml version="1.0" encoding="utf-8"?>
<p:tagLst xmlns:p="http://schemas.openxmlformats.org/presentationml/2006/main">
  <p:tag name="AS_UNIQUEID" val="1220"/>
</p:tagLst>
</file>

<file path=ppt/tags/tag105.xml><?xml version="1.0" encoding="utf-8"?>
<p:tagLst xmlns:p="http://schemas.openxmlformats.org/presentationml/2006/main">
  <p:tag name="AS_UNIQUEID" val="1020"/>
</p:tagLst>
</file>

<file path=ppt/tags/tag106.xml><?xml version="1.0" encoding="utf-8"?>
<p:tagLst xmlns:p="http://schemas.openxmlformats.org/presentationml/2006/main">
  <p:tag name="AS_UNIQUEID" val="1021"/>
</p:tagLst>
</file>

<file path=ppt/tags/tag107.xml><?xml version="1.0" encoding="utf-8"?>
<p:tagLst xmlns:p="http://schemas.openxmlformats.org/presentationml/2006/main">
  <p:tag name="AS_UNIQUEID" val="1221"/>
</p:tagLst>
</file>

<file path=ppt/tags/tag108.xml><?xml version="1.0" encoding="utf-8"?>
<p:tagLst xmlns:p="http://schemas.openxmlformats.org/presentationml/2006/main">
  <p:tag name="AS_UNIQUEID" val="1222"/>
</p:tagLst>
</file>

<file path=ppt/tags/tag109.xml><?xml version="1.0" encoding="utf-8"?>
<p:tagLst xmlns:p="http://schemas.openxmlformats.org/presentationml/2006/main">
  <p:tag name="AS_UNIQUEID" val="1020"/>
</p:tagLst>
</file>

<file path=ppt/tags/tag11.xml><?xml version="1.0" encoding="utf-8"?>
<p:tagLst xmlns:p="http://schemas.openxmlformats.org/presentationml/2006/main">
  <p:tag name="AS_UNIQUEID" val="932"/>
</p:tagLst>
</file>

<file path=ppt/tags/tag110.xml><?xml version="1.0" encoding="utf-8"?>
<p:tagLst xmlns:p="http://schemas.openxmlformats.org/presentationml/2006/main">
  <p:tag name="AS_UNIQUEID" val="1021"/>
</p:tagLst>
</file>

<file path=ppt/tags/tag111.xml><?xml version="1.0" encoding="utf-8"?>
<p:tagLst xmlns:p="http://schemas.openxmlformats.org/presentationml/2006/main">
  <p:tag name="AS_UNIQUEID" val="1223"/>
</p:tagLst>
</file>

<file path=ppt/tags/tag112.xml><?xml version="1.0" encoding="utf-8"?>
<p:tagLst xmlns:p="http://schemas.openxmlformats.org/presentationml/2006/main">
  <p:tag name="AS_UNIQUEID" val="1224"/>
</p:tagLst>
</file>

<file path=ppt/tags/tag113.xml><?xml version="1.0" encoding="utf-8"?>
<p:tagLst xmlns:p="http://schemas.openxmlformats.org/presentationml/2006/main">
  <p:tag name="AS_UNIQUEID" val="1020"/>
</p:tagLst>
</file>

<file path=ppt/tags/tag114.xml><?xml version="1.0" encoding="utf-8"?>
<p:tagLst xmlns:p="http://schemas.openxmlformats.org/presentationml/2006/main">
  <p:tag name="AS_UNIQUEID" val="1021"/>
</p:tagLst>
</file>

<file path=ppt/tags/tag115.xml><?xml version="1.0" encoding="utf-8"?>
<p:tagLst xmlns:p="http://schemas.openxmlformats.org/presentationml/2006/main">
  <p:tag name="AS_UNIQUEID" val="1033"/>
</p:tagLst>
</file>

<file path=ppt/tags/tag116.xml><?xml version="1.0" encoding="utf-8"?>
<p:tagLst xmlns:p="http://schemas.openxmlformats.org/presentationml/2006/main">
  <p:tag name="AS_UNIQUEID" val="1225"/>
</p:tagLst>
</file>

<file path=ppt/tags/tag117.xml><?xml version="1.0" encoding="utf-8"?>
<p:tagLst xmlns:p="http://schemas.openxmlformats.org/presentationml/2006/main">
  <p:tag name="AS_UNIQUEID" val="1011"/>
</p:tagLst>
</file>

<file path=ppt/tags/tag118.xml><?xml version="1.0" encoding="utf-8"?>
<p:tagLst xmlns:p="http://schemas.openxmlformats.org/presentationml/2006/main">
  <p:tag name="AS_UNIQUEID" val="1012"/>
</p:tagLst>
</file>

<file path=ppt/tags/tag119.xml><?xml version="1.0" encoding="utf-8"?>
<p:tagLst xmlns:p="http://schemas.openxmlformats.org/presentationml/2006/main">
  <p:tag name="AS_UNIQUEID" val="1226"/>
</p:tagLst>
</file>

<file path=ppt/tags/tag12.xml><?xml version="1.0" encoding="utf-8"?>
<p:tagLst xmlns:p="http://schemas.openxmlformats.org/presentationml/2006/main">
  <p:tag name="AS_UNIQUEID" val="933"/>
</p:tagLst>
</file>

<file path=ppt/tags/tag120.xml><?xml version="1.0" encoding="utf-8"?>
<p:tagLst xmlns:p="http://schemas.openxmlformats.org/presentationml/2006/main">
  <p:tag name="AS_UNIQUEID" val="1227"/>
</p:tagLst>
</file>

<file path=ppt/tags/tag121.xml><?xml version="1.0" encoding="utf-8"?>
<p:tagLst xmlns:p="http://schemas.openxmlformats.org/presentationml/2006/main">
  <p:tag name="AS_UNIQUEID" val="1228"/>
</p:tagLst>
</file>

<file path=ppt/tags/tag122.xml><?xml version="1.0" encoding="utf-8"?>
<p:tagLst xmlns:p="http://schemas.openxmlformats.org/presentationml/2006/main">
  <p:tag name="AS_UNIQUEID" val="1020"/>
</p:tagLst>
</file>

<file path=ppt/tags/tag123.xml><?xml version="1.0" encoding="utf-8"?>
<p:tagLst xmlns:p="http://schemas.openxmlformats.org/presentationml/2006/main">
  <p:tag name="AS_UNIQUEID" val="1021"/>
</p:tagLst>
</file>

<file path=ppt/tags/tag124.xml><?xml version="1.0" encoding="utf-8"?>
<p:tagLst xmlns:p="http://schemas.openxmlformats.org/presentationml/2006/main">
  <p:tag name="AS_UNIQUEID" val="1229"/>
</p:tagLst>
</file>

<file path=ppt/tags/tag125.xml><?xml version="1.0" encoding="utf-8"?>
<p:tagLst xmlns:p="http://schemas.openxmlformats.org/presentationml/2006/main">
  <p:tag name="AS_UNIQUEID" val="1230"/>
</p:tagLst>
</file>

<file path=ppt/tags/tag126.xml><?xml version="1.0" encoding="utf-8"?>
<p:tagLst xmlns:p="http://schemas.openxmlformats.org/presentationml/2006/main">
  <p:tag name="AS_UNIQUEID" val="1020"/>
</p:tagLst>
</file>

<file path=ppt/tags/tag127.xml><?xml version="1.0" encoding="utf-8"?>
<p:tagLst xmlns:p="http://schemas.openxmlformats.org/presentationml/2006/main">
  <p:tag name="AS_UNIQUEID" val="1021"/>
</p:tagLst>
</file>

<file path=ppt/tags/tag128.xml><?xml version="1.0" encoding="utf-8"?>
<p:tagLst xmlns:p="http://schemas.openxmlformats.org/presentationml/2006/main">
  <p:tag name="AS_UNIQUEID" val="1033"/>
</p:tagLst>
</file>

<file path=ppt/tags/tag129.xml><?xml version="1.0" encoding="utf-8"?>
<p:tagLst xmlns:p="http://schemas.openxmlformats.org/presentationml/2006/main">
  <p:tag name="AS_UNIQUEID" val="1231"/>
</p:tagLst>
</file>

<file path=ppt/tags/tag13.xml><?xml version="1.0" encoding="utf-8"?>
<p:tagLst xmlns:p="http://schemas.openxmlformats.org/presentationml/2006/main">
  <p:tag name="AS_UNIQUEID" val="934"/>
</p:tagLst>
</file>

<file path=ppt/tags/tag130.xml><?xml version="1.0" encoding="utf-8"?>
<p:tagLst xmlns:p="http://schemas.openxmlformats.org/presentationml/2006/main">
  <p:tag name="AS_UNIQUEID" val="1011"/>
</p:tagLst>
</file>

<file path=ppt/tags/tag131.xml><?xml version="1.0" encoding="utf-8"?>
<p:tagLst xmlns:p="http://schemas.openxmlformats.org/presentationml/2006/main">
  <p:tag name="AS_UNIQUEID" val="1012"/>
</p:tagLst>
</file>

<file path=ppt/tags/tag132.xml><?xml version="1.0" encoding="utf-8"?>
<p:tagLst xmlns:p="http://schemas.openxmlformats.org/presentationml/2006/main">
  <p:tag name="AS_UNIQUEID" val="1232"/>
</p:tagLst>
</file>

<file path=ppt/tags/tag133.xml><?xml version="1.0" encoding="utf-8"?>
<p:tagLst xmlns:p="http://schemas.openxmlformats.org/presentationml/2006/main">
  <p:tag name="AS_UNIQUEID" val="1233"/>
</p:tagLst>
</file>

<file path=ppt/tags/tag134.xml><?xml version="1.0" encoding="utf-8"?>
<p:tagLst xmlns:p="http://schemas.openxmlformats.org/presentationml/2006/main">
  <p:tag name="AS_UNIQUEID" val="1234"/>
</p:tagLst>
</file>

<file path=ppt/tags/tag135.xml><?xml version="1.0" encoding="utf-8"?>
<p:tagLst xmlns:p="http://schemas.openxmlformats.org/presentationml/2006/main">
  <p:tag name="AS_UNIQUEID" val="1011"/>
</p:tagLst>
</file>

<file path=ppt/tags/tag136.xml><?xml version="1.0" encoding="utf-8"?>
<p:tagLst xmlns:p="http://schemas.openxmlformats.org/presentationml/2006/main">
  <p:tag name="AS_UNIQUEID" val="1012"/>
</p:tagLst>
</file>

<file path=ppt/tags/tag137.xml><?xml version="1.0" encoding="utf-8"?>
<p:tagLst xmlns:p="http://schemas.openxmlformats.org/presentationml/2006/main">
  <p:tag name="AS_UNIQUEID" val="1235"/>
</p:tagLst>
</file>

<file path=ppt/tags/tag138.xml><?xml version="1.0" encoding="utf-8"?>
<p:tagLst xmlns:p="http://schemas.openxmlformats.org/presentationml/2006/main">
  <p:tag name="AS_UNIQUEID" val="1236"/>
</p:tagLst>
</file>

<file path=ppt/tags/tag139.xml><?xml version="1.0" encoding="utf-8"?>
<p:tagLst xmlns:p="http://schemas.openxmlformats.org/presentationml/2006/main">
  <p:tag name="AS_UNIQUEID" val="1237"/>
</p:tagLst>
</file>

<file path=ppt/tags/tag14.xml><?xml version="1.0" encoding="utf-8"?>
<p:tagLst xmlns:p="http://schemas.openxmlformats.org/presentationml/2006/main">
  <p:tag name="AS_UNIQUEID" val="1196"/>
</p:tagLst>
</file>

<file path=ppt/tags/tag140.xml><?xml version="1.0" encoding="utf-8"?>
<p:tagLst xmlns:p="http://schemas.openxmlformats.org/presentationml/2006/main">
  <p:tag name="AS_UNIQUEID" val="1020"/>
</p:tagLst>
</file>

<file path=ppt/tags/tag141.xml><?xml version="1.0" encoding="utf-8"?>
<p:tagLst xmlns:p="http://schemas.openxmlformats.org/presentationml/2006/main">
  <p:tag name="AS_UNIQUEID" val="1021"/>
</p:tagLst>
</file>

<file path=ppt/tags/tag142.xml><?xml version="1.0" encoding="utf-8"?>
<p:tagLst xmlns:p="http://schemas.openxmlformats.org/presentationml/2006/main">
  <p:tag name="AS_UNIQUEID" val="1238"/>
</p:tagLst>
</file>

<file path=ppt/tags/tag143.xml><?xml version="1.0" encoding="utf-8"?>
<p:tagLst xmlns:p="http://schemas.openxmlformats.org/presentationml/2006/main">
  <p:tag name="AS_UNIQUEID" val="1239"/>
</p:tagLst>
</file>

<file path=ppt/tags/tag144.xml><?xml version="1.0" encoding="utf-8"?>
<p:tagLst xmlns:p="http://schemas.openxmlformats.org/presentationml/2006/main">
  <p:tag name="AS_UNIQUEID" val="1020"/>
</p:tagLst>
</file>

<file path=ppt/tags/tag145.xml><?xml version="1.0" encoding="utf-8"?>
<p:tagLst xmlns:p="http://schemas.openxmlformats.org/presentationml/2006/main">
  <p:tag name="AS_UNIQUEID" val="1021"/>
</p:tagLst>
</file>

<file path=ppt/tags/tag146.xml><?xml version="1.0" encoding="utf-8"?>
<p:tagLst xmlns:p="http://schemas.openxmlformats.org/presentationml/2006/main">
  <p:tag name="AS_UNIQUEID" val="1033"/>
</p:tagLst>
</file>

<file path=ppt/tags/tag147.xml><?xml version="1.0" encoding="utf-8"?>
<p:tagLst xmlns:p="http://schemas.openxmlformats.org/presentationml/2006/main">
  <p:tag name="AS_UNIQUEID" val="1240"/>
</p:tagLst>
</file>

<file path=ppt/tags/tag148.xml><?xml version="1.0" encoding="utf-8"?>
<p:tagLst xmlns:p="http://schemas.openxmlformats.org/presentationml/2006/main">
  <p:tag name="AS_UNIQUEID" val="1011"/>
</p:tagLst>
</file>

<file path=ppt/tags/tag149.xml><?xml version="1.0" encoding="utf-8"?>
<p:tagLst xmlns:p="http://schemas.openxmlformats.org/presentationml/2006/main">
  <p:tag name="AS_UNIQUEID" val="1012"/>
</p:tagLst>
</file>

<file path=ppt/tags/tag15.xml><?xml version="1.0" encoding="utf-8"?>
<p:tagLst xmlns:p="http://schemas.openxmlformats.org/presentationml/2006/main">
  <p:tag name="AS_UNIQUEID" val="936"/>
</p:tagLst>
</file>

<file path=ppt/tags/tag150.xml><?xml version="1.0" encoding="utf-8"?>
<p:tagLst xmlns:p="http://schemas.openxmlformats.org/presentationml/2006/main">
  <p:tag name="AS_UNIQUEID" val="1241"/>
</p:tagLst>
</file>

<file path=ppt/tags/tag151.xml><?xml version="1.0" encoding="utf-8"?>
<p:tagLst xmlns:p="http://schemas.openxmlformats.org/presentationml/2006/main">
  <p:tag name="AS_UNIQUEID" val="1242"/>
</p:tagLst>
</file>

<file path=ppt/tags/tag152.xml><?xml version="1.0" encoding="utf-8"?>
<p:tagLst xmlns:p="http://schemas.openxmlformats.org/presentationml/2006/main">
  <p:tag name="AS_UNIQUEID" val="1243"/>
</p:tagLst>
</file>

<file path=ppt/tags/tag153.xml><?xml version="1.0" encoding="utf-8"?>
<p:tagLst xmlns:p="http://schemas.openxmlformats.org/presentationml/2006/main">
  <p:tag name="AS_UNIQUEID" val="1016"/>
</p:tagLst>
</file>

<file path=ppt/tags/tag154.xml><?xml version="1.0" encoding="utf-8"?>
<p:tagLst xmlns:p="http://schemas.openxmlformats.org/presentationml/2006/main">
  <p:tag name="AS_UNIQUEID" val="1017"/>
</p:tagLst>
</file>

<file path=ppt/tags/tag155.xml><?xml version="1.0" encoding="utf-8"?>
<p:tagLst xmlns:p="http://schemas.openxmlformats.org/presentationml/2006/main">
  <p:tag name="AS_UNIQUEID" val="1018"/>
</p:tagLst>
</file>

<file path=ppt/tags/tag156.xml><?xml version="1.0" encoding="utf-8"?>
<p:tagLst xmlns:p="http://schemas.openxmlformats.org/presentationml/2006/main">
  <p:tag name="AS_UNIQUEID" val="1244"/>
</p:tagLst>
</file>

<file path=ppt/tags/tag157.xml><?xml version="1.0" encoding="utf-8"?>
<p:tagLst xmlns:p="http://schemas.openxmlformats.org/presentationml/2006/main">
  <p:tag name="AS_UNIQUEID" val="1245"/>
</p:tagLst>
</file>

<file path=ppt/tags/tag158.xml><?xml version="1.0" encoding="utf-8"?>
<p:tagLst xmlns:p="http://schemas.openxmlformats.org/presentationml/2006/main">
  <p:tag name="AS_UNIQUEID" val="1026"/>
</p:tagLst>
</file>

<file path=ppt/tags/tag159.xml><?xml version="1.0" encoding="utf-8"?>
<p:tagLst xmlns:p="http://schemas.openxmlformats.org/presentationml/2006/main">
  <p:tag name="AS_UNIQUEID" val="1027"/>
</p:tagLst>
</file>

<file path=ppt/tags/tag16.xml><?xml version="1.0" encoding="utf-8"?>
<p:tagLst xmlns:p="http://schemas.openxmlformats.org/presentationml/2006/main">
  <p:tag name="AS_UNIQUEID" val="937"/>
</p:tagLst>
</file>

<file path=ppt/tags/tag160.xml><?xml version="1.0" encoding="utf-8"?>
<p:tagLst xmlns:p="http://schemas.openxmlformats.org/presentationml/2006/main">
  <p:tag name="AS_UNIQUEID" val="1246"/>
</p:tagLst>
</file>

<file path=ppt/tags/tag161.xml><?xml version="1.0" encoding="utf-8"?>
<p:tagLst xmlns:p="http://schemas.openxmlformats.org/presentationml/2006/main">
  <p:tag name="AS_UNIQUEID" val="1247"/>
</p:tagLst>
</file>

<file path=ppt/tags/tag162.xml><?xml version="1.0" encoding="utf-8"?>
<p:tagLst xmlns:p="http://schemas.openxmlformats.org/presentationml/2006/main">
  <p:tag name="AS_UNIQUEID" val="1248"/>
</p:tagLst>
</file>

<file path=ppt/tags/tag163.xml><?xml version="1.0" encoding="utf-8"?>
<p:tagLst xmlns:p="http://schemas.openxmlformats.org/presentationml/2006/main">
  <p:tag name="AS_UNIQUEID" val="1026"/>
</p:tagLst>
</file>

<file path=ppt/tags/tag164.xml><?xml version="1.0" encoding="utf-8"?>
<p:tagLst xmlns:p="http://schemas.openxmlformats.org/presentationml/2006/main">
  <p:tag name="AS_UNIQUEID" val="1027"/>
</p:tagLst>
</file>

<file path=ppt/tags/tag165.xml><?xml version="1.0" encoding="utf-8"?>
<p:tagLst xmlns:p="http://schemas.openxmlformats.org/presentationml/2006/main">
  <p:tag name="AS_UNIQUEID" val="1249"/>
</p:tagLst>
</file>

<file path=ppt/tags/tag166.xml><?xml version="1.0" encoding="utf-8"?>
<p:tagLst xmlns:p="http://schemas.openxmlformats.org/presentationml/2006/main">
  <p:tag name="AS_UNIQUEID" val="1250"/>
</p:tagLst>
</file>

<file path=ppt/tags/tag167.xml><?xml version="1.0" encoding="utf-8"?>
<p:tagLst xmlns:p="http://schemas.openxmlformats.org/presentationml/2006/main">
  <p:tag name="AS_UNIQUEID" val="1251"/>
</p:tagLst>
</file>

<file path=ppt/tags/tag168.xml><?xml version="1.0" encoding="utf-8"?>
<p:tagLst xmlns:p="http://schemas.openxmlformats.org/presentationml/2006/main">
  <p:tag name="AS_UNIQUEID" val="1016"/>
</p:tagLst>
</file>

<file path=ppt/tags/tag169.xml><?xml version="1.0" encoding="utf-8"?>
<p:tagLst xmlns:p="http://schemas.openxmlformats.org/presentationml/2006/main">
  <p:tag name="AS_UNIQUEID" val="1017"/>
</p:tagLst>
</file>

<file path=ppt/tags/tag17.xml><?xml version="1.0" encoding="utf-8"?>
<p:tagLst xmlns:p="http://schemas.openxmlformats.org/presentationml/2006/main">
  <p:tag name="AS_UNIQUEID" val="938"/>
</p:tagLst>
</file>

<file path=ppt/tags/tag170.xml><?xml version="1.0" encoding="utf-8"?>
<p:tagLst xmlns:p="http://schemas.openxmlformats.org/presentationml/2006/main">
  <p:tag name="AS_UNIQUEID" val="1018"/>
</p:tagLst>
</file>

<file path=ppt/tags/tag171.xml><?xml version="1.0" encoding="utf-8"?>
<p:tagLst xmlns:p="http://schemas.openxmlformats.org/presentationml/2006/main">
  <p:tag name="AS_UNIQUEID" val="1252"/>
</p:tagLst>
</file>

<file path=ppt/tags/tag172.xml><?xml version="1.0" encoding="utf-8"?>
<p:tagLst xmlns:p="http://schemas.openxmlformats.org/presentationml/2006/main">
  <p:tag name="AS_UNIQUEID" val="1253"/>
</p:tagLst>
</file>

<file path=ppt/tags/tag173.xml><?xml version="1.0" encoding="utf-8"?>
<p:tagLst xmlns:p="http://schemas.openxmlformats.org/presentationml/2006/main">
  <p:tag name="AS_UNIQUEID" val="1023"/>
</p:tagLst>
</file>

<file path=ppt/tags/tag174.xml><?xml version="1.0" encoding="utf-8"?>
<p:tagLst xmlns:p="http://schemas.openxmlformats.org/presentationml/2006/main">
  <p:tag name="AS_UNIQUEID" val="1024"/>
</p:tagLst>
</file>

<file path=ppt/tags/tag175.xml><?xml version="1.0" encoding="utf-8"?>
<p:tagLst xmlns:p="http://schemas.openxmlformats.org/presentationml/2006/main">
  <p:tag name="AS_UNIQUEID" val="1254"/>
</p:tagLst>
</file>

<file path=ppt/tags/tag176.xml><?xml version="1.0" encoding="utf-8"?>
<p:tagLst xmlns:p="http://schemas.openxmlformats.org/presentationml/2006/main">
  <p:tag name="AS_UNIQUEID" val="1255"/>
</p:tagLst>
</file>

<file path=ppt/tags/tag177.xml><?xml version="1.0" encoding="utf-8"?>
<p:tagLst xmlns:p="http://schemas.openxmlformats.org/presentationml/2006/main">
  <p:tag name="AS_UNIQUEID" val="1023"/>
</p:tagLst>
</file>

<file path=ppt/tags/tag178.xml><?xml version="1.0" encoding="utf-8"?>
<p:tagLst xmlns:p="http://schemas.openxmlformats.org/presentationml/2006/main">
  <p:tag name="AS_UNIQUEID" val="1024"/>
</p:tagLst>
</file>

<file path=ppt/tags/tag179.xml><?xml version="1.0" encoding="utf-8"?>
<p:tagLst xmlns:p="http://schemas.openxmlformats.org/presentationml/2006/main">
  <p:tag name="AS_UNIQUEID" val="1256"/>
</p:tagLst>
</file>

<file path=ppt/tags/tag18.xml><?xml version="1.0" encoding="utf-8"?>
<p:tagLst xmlns:p="http://schemas.openxmlformats.org/presentationml/2006/main">
  <p:tag name="AS_UNIQUEID" val="939"/>
</p:tagLst>
</file>

<file path=ppt/tags/tag180.xml><?xml version="1.0" encoding="utf-8"?>
<p:tagLst xmlns:p="http://schemas.openxmlformats.org/presentationml/2006/main">
  <p:tag name="AS_UNIQUEID" val="1257"/>
</p:tagLst>
</file>

<file path=ppt/tags/tag181.xml><?xml version="1.0" encoding="utf-8"?>
<p:tagLst xmlns:p="http://schemas.openxmlformats.org/presentationml/2006/main">
  <p:tag name="AS_UNIQUEID" val="1258"/>
</p:tagLst>
</file>

<file path=ppt/tags/tag182.xml><?xml version="1.0" encoding="utf-8"?>
<p:tagLst xmlns:p="http://schemas.openxmlformats.org/presentationml/2006/main">
  <p:tag name="AS_UNIQUEID" val="1023"/>
</p:tagLst>
</file>

<file path=ppt/tags/tag183.xml><?xml version="1.0" encoding="utf-8"?>
<p:tagLst xmlns:p="http://schemas.openxmlformats.org/presentationml/2006/main">
  <p:tag name="AS_UNIQUEID" val="1024"/>
</p:tagLst>
</file>

<file path=ppt/tags/tag184.xml><?xml version="1.0" encoding="utf-8"?>
<p:tagLst xmlns:p="http://schemas.openxmlformats.org/presentationml/2006/main">
  <p:tag name="AS_UNIQUEID" val="1259"/>
</p:tagLst>
</file>

<file path=ppt/tags/tag185.xml><?xml version="1.0" encoding="utf-8"?>
<p:tagLst xmlns:p="http://schemas.openxmlformats.org/presentationml/2006/main">
  <p:tag name="AS_UNIQUEID" val="1260"/>
</p:tagLst>
</file>

<file path=ppt/tags/tag186.xml><?xml version="1.0" encoding="utf-8"?>
<p:tagLst xmlns:p="http://schemas.openxmlformats.org/presentationml/2006/main">
  <p:tag name="AS_UNIQUEID" val="1016"/>
</p:tagLst>
</file>

<file path=ppt/tags/tag187.xml><?xml version="1.0" encoding="utf-8"?>
<p:tagLst xmlns:p="http://schemas.openxmlformats.org/presentationml/2006/main">
  <p:tag name="AS_UNIQUEID" val="1017"/>
</p:tagLst>
</file>

<file path=ppt/tags/tag188.xml><?xml version="1.0" encoding="utf-8"?>
<p:tagLst xmlns:p="http://schemas.openxmlformats.org/presentationml/2006/main">
  <p:tag name="AS_UNIQUEID" val="1018"/>
</p:tagLst>
</file>

<file path=ppt/tags/tag189.xml><?xml version="1.0" encoding="utf-8"?>
<p:tagLst xmlns:p="http://schemas.openxmlformats.org/presentationml/2006/main">
  <p:tag name="AS_UNIQUEID" val="1261"/>
</p:tagLst>
</file>

<file path=ppt/tags/tag19.xml><?xml version="1.0" encoding="utf-8"?>
<p:tagLst xmlns:p="http://schemas.openxmlformats.org/presentationml/2006/main">
  <p:tag name="AS_UNIQUEID" val="940"/>
</p:tagLst>
</file>

<file path=ppt/tags/tag190.xml><?xml version="1.0" encoding="utf-8"?>
<p:tagLst xmlns:p="http://schemas.openxmlformats.org/presentationml/2006/main">
  <p:tag name="AS_UNIQUEID" val="1262"/>
</p:tagLst>
</file>

<file path=ppt/tags/tag191.xml><?xml version="1.0" encoding="utf-8"?>
<p:tagLst xmlns:p="http://schemas.openxmlformats.org/presentationml/2006/main">
  <p:tag name="AS_UNIQUEID" val="1020"/>
</p:tagLst>
</file>

<file path=ppt/tags/tag192.xml><?xml version="1.0" encoding="utf-8"?>
<p:tagLst xmlns:p="http://schemas.openxmlformats.org/presentationml/2006/main">
  <p:tag name="AS_UNIQUEID" val="1263"/>
</p:tagLst>
</file>

<file path=ppt/tags/tag193.xml><?xml version="1.0" encoding="utf-8"?>
<p:tagLst xmlns:p="http://schemas.openxmlformats.org/presentationml/2006/main">
  <p:tag name="AS_UNIQUEID" val="1264"/>
</p:tagLst>
</file>

<file path=ppt/tags/tag194.xml><?xml version="1.0" encoding="utf-8"?>
<p:tagLst xmlns:p="http://schemas.openxmlformats.org/presentationml/2006/main">
  <p:tag name="AS_UNIQUEID" val="1020"/>
</p:tagLst>
</file>

<file path=ppt/tags/tag195.xml><?xml version="1.0" encoding="utf-8"?>
<p:tagLst xmlns:p="http://schemas.openxmlformats.org/presentationml/2006/main">
  <p:tag name="AS_UNIQUEID" val="1021"/>
</p:tagLst>
</file>

<file path=ppt/tags/tag196.xml><?xml version="1.0" encoding="utf-8"?>
<p:tagLst xmlns:p="http://schemas.openxmlformats.org/presentationml/2006/main">
  <p:tag name="AS_UNIQUEID" val="1265"/>
</p:tagLst>
</file>

<file path=ppt/tags/tag197.xml><?xml version="1.0" encoding="utf-8"?>
<p:tagLst xmlns:p="http://schemas.openxmlformats.org/presentationml/2006/main">
  <p:tag name="AS_UNIQUEID" val="1032"/>
</p:tagLst>
</file>

<file path=ppt/tags/tag198.xml><?xml version="1.0" encoding="utf-8"?>
<p:tagLst xmlns:p="http://schemas.openxmlformats.org/presentationml/2006/main">
  <p:tag name="AS_UNIQUEID" val="1033"/>
</p:tagLst>
</file>

<file path=ppt/tags/tag199.xml><?xml version="1.0" encoding="utf-8"?>
<p:tagLst xmlns:p="http://schemas.openxmlformats.org/presentationml/2006/main">
  <p:tag name="AS_UNIQUEID" val="1034"/>
</p:tagLst>
</file>

<file path=ppt/tags/tag2.xml><?xml version="1.0" encoding="utf-8"?>
<p:tagLst xmlns:p="http://schemas.openxmlformats.org/presentationml/2006/main">
  <p:tag name="AS_UNIQUEID" val="923"/>
</p:tagLst>
</file>

<file path=ppt/tags/tag20.xml><?xml version="1.0" encoding="utf-8"?>
<p:tagLst xmlns:p="http://schemas.openxmlformats.org/presentationml/2006/main">
  <p:tag name="AS_UNIQUEID" val="1197"/>
</p:tagLst>
</file>

<file path=ppt/tags/tag200.xml><?xml version="1.0" encoding="utf-8"?>
<p:tagLst xmlns:p="http://schemas.openxmlformats.org/presentationml/2006/main">
  <p:tag name="AS_UNIQUEID" val="1266"/>
</p:tagLst>
</file>

<file path=ppt/tags/tag201.xml><?xml version="1.0" encoding="utf-8"?>
<p:tagLst xmlns:p="http://schemas.openxmlformats.org/presentationml/2006/main">
  <p:tag name="AS_UNIQUEID" val="1267"/>
</p:tagLst>
</file>

<file path=ppt/tags/tag202.xml><?xml version="1.0" encoding="utf-8"?>
<p:tagLst xmlns:p="http://schemas.openxmlformats.org/presentationml/2006/main">
  <p:tag name="AS_UNIQUEID" val="1020"/>
</p:tagLst>
</file>

<file path=ppt/tags/tag203.xml><?xml version="1.0" encoding="utf-8"?>
<p:tagLst xmlns:p="http://schemas.openxmlformats.org/presentationml/2006/main">
  <p:tag name="AS_UNIQUEID" val="1021"/>
</p:tagLst>
</file>

<file path=ppt/tags/tag204.xml><?xml version="1.0" encoding="utf-8"?>
<p:tagLst xmlns:p="http://schemas.openxmlformats.org/presentationml/2006/main">
  <p:tag name="AS_UNIQUEID" val="1268"/>
</p:tagLst>
</file>

<file path=ppt/tags/tag205.xml><?xml version="1.0" encoding="utf-8"?>
<p:tagLst xmlns:p="http://schemas.openxmlformats.org/presentationml/2006/main">
  <p:tag name="AS_UNIQUEID" val="1269"/>
</p:tagLst>
</file>

<file path=ppt/tags/tag206.xml><?xml version="1.0" encoding="utf-8"?>
<p:tagLst xmlns:p="http://schemas.openxmlformats.org/presentationml/2006/main">
  <p:tag name="AS_UNIQUEID" val="1020"/>
</p:tagLst>
</file>

<file path=ppt/tags/tag207.xml><?xml version="1.0" encoding="utf-8"?>
<p:tagLst xmlns:p="http://schemas.openxmlformats.org/presentationml/2006/main">
  <p:tag name="AS_UNIQUEID" val="1021"/>
</p:tagLst>
</file>

<file path=ppt/tags/tag208.xml><?xml version="1.0" encoding="utf-8"?>
<p:tagLst xmlns:p="http://schemas.openxmlformats.org/presentationml/2006/main">
  <p:tag name="AS_UNIQUEID" val="1270"/>
</p:tagLst>
</file>

<file path=ppt/tags/tag209.xml><?xml version="1.0" encoding="utf-8"?>
<p:tagLst xmlns:p="http://schemas.openxmlformats.org/presentationml/2006/main">
  <p:tag name="AS_UNIQUEID" val="1021"/>
</p:tagLst>
</file>

<file path=ppt/tags/tag21.xml><?xml version="1.0" encoding="utf-8"?>
<p:tagLst xmlns:p="http://schemas.openxmlformats.org/presentationml/2006/main">
  <p:tag name="AS_UNIQUEID" val="942"/>
</p:tagLst>
</file>

<file path=ppt/tags/tag210.xml><?xml version="1.0" encoding="utf-8"?>
<p:tagLst xmlns:p="http://schemas.openxmlformats.org/presentationml/2006/main">
  <p:tag name="AS_UNIQUEID" val="1271"/>
</p:tagLst>
</file>

<file path=ppt/tags/tag211.xml><?xml version="1.0" encoding="utf-8"?>
<p:tagLst xmlns:p="http://schemas.openxmlformats.org/presentationml/2006/main">
  <p:tag name="AS_UNIQUEID" val="1034"/>
</p:tagLst>
</file>

<file path=ppt/tags/tag212.xml><?xml version="1.0" encoding="utf-8"?>
<p:tagLst xmlns:p="http://schemas.openxmlformats.org/presentationml/2006/main">
  <p:tag name="AS_UNIQUEID" val="1272"/>
</p:tagLst>
</file>

<file path=ppt/tags/tag213.xml><?xml version="1.0" encoding="utf-8"?>
<p:tagLst xmlns:p="http://schemas.openxmlformats.org/presentationml/2006/main">
  <p:tag name="AS_UNIQUEID" val="1273"/>
</p:tagLst>
</file>

<file path=ppt/tags/tag214.xml><?xml version="1.0" encoding="utf-8"?>
<p:tagLst xmlns:p="http://schemas.openxmlformats.org/presentationml/2006/main">
  <p:tag name="AS_UNIQUEID" val="1274"/>
</p:tagLst>
</file>

<file path=ppt/tags/tag215.xml><?xml version="1.0" encoding="utf-8"?>
<p:tagLst xmlns:p="http://schemas.openxmlformats.org/presentationml/2006/main">
  <p:tag name="AS_UNIQUEID" val="1033"/>
</p:tagLst>
</file>

<file path=ppt/tags/tag216.xml><?xml version="1.0" encoding="utf-8"?>
<p:tagLst xmlns:p="http://schemas.openxmlformats.org/presentationml/2006/main">
  <p:tag name="AS_UNIQUEID" val="1275"/>
</p:tagLst>
</file>

<file path=ppt/tags/tag217.xml><?xml version="1.0" encoding="utf-8"?>
<p:tagLst xmlns:p="http://schemas.openxmlformats.org/presentationml/2006/main">
  <p:tag name="AS_UNIQUEID" val="1276"/>
</p:tagLst>
</file>

<file path=ppt/tags/tag218.xml><?xml version="1.0" encoding="utf-8"?>
<p:tagLst xmlns:p="http://schemas.openxmlformats.org/presentationml/2006/main">
  <p:tag name="AS_UNIQUEID" val="1034"/>
</p:tagLst>
</file>

<file path=ppt/tags/tag219.xml><?xml version="1.0" encoding="utf-8"?>
<p:tagLst xmlns:p="http://schemas.openxmlformats.org/presentationml/2006/main">
  <p:tag name="AS_UNIQUEID" val="1277"/>
</p:tagLst>
</file>

<file path=ppt/tags/tag22.xml><?xml version="1.0" encoding="utf-8"?>
<p:tagLst xmlns:p="http://schemas.openxmlformats.org/presentationml/2006/main">
  <p:tag name="AS_UNIQUEID" val="943"/>
</p:tagLst>
</file>

<file path=ppt/tags/tag220.xml><?xml version="1.0" encoding="utf-8"?>
<p:tagLst xmlns:p="http://schemas.openxmlformats.org/presentationml/2006/main">
  <p:tag name="AS_UNIQUEID" val="1278"/>
</p:tagLst>
</file>

<file path=ppt/tags/tag221.xml><?xml version="1.0" encoding="utf-8"?>
<p:tagLst xmlns:p="http://schemas.openxmlformats.org/presentationml/2006/main">
  <p:tag name="AS_UNIQUEID" val="1033"/>
</p:tagLst>
</file>

<file path=ppt/tags/tag222.xml><?xml version="1.0" encoding="utf-8"?>
<p:tagLst xmlns:p="http://schemas.openxmlformats.org/presentationml/2006/main">
  <p:tag name="AS_UNIQUEID" val="1279"/>
</p:tagLst>
</file>

<file path=ppt/tags/tag223.xml><?xml version="1.0" encoding="utf-8"?>
<p:tagLst xmlns:p="http://schemas.openxmlformats.org/presentationml/2006/main">
  <p:tag name="AS_UNIQUEID" val="1280"/>
</p:tagLst>
</file>

<file path=ppt/tags/tag224.xml><?xml version="1.0" encoding="utf-8"?>
<p:tagLst xmlns:p="http://schemas.openxmlformats.org/presentationml/2006/main">
  <p:tag name="AS_UNIQUEID" val="1190"/>
</p:tagLst>
</file>

<file path=ppt/tags/tag225.xml><?xml version="1.0" encoding="utf-8"?>
<p:tagLst xmlns:p="http://schemas.openxmlformats.org/presentationml/2006/main">
  <p:tag name="AS_UNIQUEID" val="1191"/>
</p:tagLst>
</file>

<file path=ppt/tags/tag226.xml><?xml version="1.0" encoding="utf-8"?>
<p:tagLst xmlns:p="http://schemas.openxmlformats.org/presentationml/2006/main">
  <p:tag name="AS_UNIQUEID" val="1192"/>
</p:tagLst>
</file>

<file path=ppt/tags/tag227.xml><?xml version="1.0" encoding="utf-8"?>
<p:tagLst xmlns:p="http://schemas.openxmlformats.org/presentationml/2006/main">
  <p:tag name="AS_UNIQUEID" val="1193"/>
</p:tagLst>
</file>

<file path=ppt/tags/tag228.xml><?xml version="1.0" encoding="utf-8"?>
<p:tagLst xmlns:p="http://schemas.openxmlformats.org/presentationml/2006/main">
  <p:tag name="AS_UNIQUEID" val="1281"/>
</p:tagLst>
</file>

<file path=ppt/tags/tag22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GNkZmE4N2UyZTAxY2M0ODgwNmYwNDMxYWY4ZTYxYmUifQ=="/>
  <p:tag name="FULLTEXTBEAUTIFYED" val="1"/>
  <p:tag name="KSO_WPP_MARK_KEY" val="fb5d0d09-9eb6-40de-b9f7-17249cb4ad61"/>
</p:tagLst>
</file>

<file path=ppt/tags/tag23.xml><?xml version="1.0" encoding="utf-8"?>
<p:tagLst xmlns:p="http://schemas.openxmlformats.org/presentationml/2006/main">
  <p:tag name="AS_UNIQUEID" val="944"/>
</p:tagLst>
</file>

<file path=ppt/tags/tag24.xml><?xml version="1.0" encoding="utf-8"?>
<p:tagLst xmlns:p="http://schemas.openxmlformats.org/presentationml/2006/main">
  <p:tag name="AS_UNIQUEID" val="945"/>
</p:tagLst>
</file>

<file path=ppt/tags/tag25.xml><?xml version="1.0" encoding="utf-8"?>
<p:tagLst xmlns:p="http://schemas.openxmlformats.org/presentationml/2006/main">
  <p:tag name="AS_UNIQUEID" val="946"/>
</p:tagLst>
</file>

<file path=ppt/tags/tag26.xml><?xml version="1.0" encoding="utf-8"?>
<p:tagLst xmlns:p="http://schemas.openxmlformats.org/presentationml/2006/main">
  <p:tag name="AS_UNIQUEID" val="947"/>
</p:tagLst>
</file>

<file path=ppt/tags/tag27.xml><?xml version="1.0" encoding="utf-8"?>
<p:tagLst xmlns:p="http://schemas.openxmlformats.org/presentationml/2006/main">
  <p:tag name="AS_UNIQUEID" val="1198"/>
</p:tagLst>
</file>

<file path=ppt/tags/tag28.xml><?xml version="1.0" encoding="utf-8"?>
<p:tagLst xmlns:p="http://schemas.openxmlformats.org/presentationml/2006/main">
  <p:tag name="AS_UNIQUEID" val="949"/>
</p:tagLst>
</file>

<file path=ppt/tags/tag29.xml><?xml version="1.0" encoding="utf-8"?>
<p:tagLst xmlns:p="http://schemas.openxmlformats.org/presentationml/2006/main">
  <p:tag name="AS_UNIQUEID" val="950"/>
</p:tagLst>
</file>

<file path=ppt/tags/tag3.xml><?xml version="1.0" encoding="utf-8"?>
<p:tagLst xmlns:p="http://schemas.openxmlformats.org/presentationml/2006/main">
  <p:tag name="AS_UNIQUEID" val="924"/>
</p:tagLst>
</file>

<file path=ppt/tags/tag30.xml><?xml version="1.0" encoding="utf-8"?>
<p:tagLst xmlns:p="http://schemas.openxmlformats.org/presentationml/2006/main">
  <p:tag name="AS_UNIQUEID" val="951"/>
</p:tagLst>
</file>

<file path=ppt/tags/tag31.xml><?xml version="1.0" encoding="utf-8"?>
<p:tagLst xmlns:p="http://schemas.openxmlformats.org/presentationml/2006/main">
  <p:tag name="AS_UNIQUEID" val="952"/>
</p:tagLst>
</file>

<file path=ppt/tags/tag32.xml><?xml version="1.0" encoding="utf-8"?>
<p:tagLst xmlns:p="http://schemas.openxmlformats.org/presentationml/2006/main">
  <p:tag name="AS_UNIQUEID" val="953"/>
</p:tagLst>
</file>

<file path=ppt/tags/tag33.xml><?xml version="1.0" encoding="utf-8"?>
<p:tagLst xmlns:p="http://schemas.openxmlformats.org/presentationml/2006/main">
  <p:tag name="AS_UNIQUEID" val="954"/>
</p:tagLst>
</file>

<file path=ppt/tags/tag34.xml><?xml version="1.0" encoding="utf-8"?>
<p:tagLst xmlns:p="http://schemas.openxmlformats.org/presentationml/2006/main">
  <p:tag name="AS_UNIQUEID" val="955"/>
</p:tagLst>
</file>

<file path=ppt/tags/tag35.xml><?xml version="1.0" encoding="utf-8"?>
<p:tagLst xmlns:p="http://schemas.openxmlformats.org/presentationml/2006/main">
  <p:tag name="AS_UNIQUEID" val="956"/>
</p:tagLst>
</file>

<file path=ppt/tags/tag36.xml><?xml version="1.0" encoding="utf-8"?>
<p:tagLst xmlns:p="http://schemas.openxmlformats.org/presentationml/2006/main">
  <p:tag name="AS_UNIQUEID" val="1199"/>
</p:tagLst>
</file>

<file path=ppt/tags/tag37.xml><?xml version="1.0" encoding="utf-8"?>
<p:tagLst xmlns:p="http://schemas.openxmlformats.org/presentationml/2006/main">
  <p:tag name="AS_UNIQUEID" val="958"/>
</p:tagLst>
</file>

<file path=ppt/tags/tag38.xml><?xml version="1.0" encoding="utf-8"?>
<p:tagLst xmlns:p="http://schemas.openxmlformats.org/presentationml/2006/main">
  <p:tag name="AS_UNIQUEID" val="959"/>
</p:tagLst>
</file>

<file path=ppt/tags/tag39.xml><?xml version="1.0" encoding="utf-8"?>
<p:tagLst xmlns:p="http://schemas.openxmlformats.org/presentationml/2006/main">
  <p:tag name="AS_UNIQUEID" val="960"/>
</p:tagLst>
</file>

<file path=ppt/tags/tag4.xml><?xml version="1.0" encoding="utf-8"?>
<p:tagLst xmlns:p="http://schemas.openxmlformats.org/presentationml/2006/main">
  <p:tag name="AS_UNIQUEID" val="925"/>
</p:tagLst>
</file>

<file path=ppt/tags/tag40.xml><?xml version="1.0" encoding="utf-8"?>
<p:tagLst xmlns:p="http://schemas.openxmlformats.org/presentationml/2006/main">
  <p:tag name="AS_UNIQUEID" val="961"/>
</p:tagLst>
</file>

<file path=ppt/tags/tag41.xml><?xml version="1.0" encoding="utf-8"?>
<p:tagLst xmlns:p="http://schemas.openxmlformats.org/presentationml/2006/main">
  <p:tag name="AS_UNIQUEID" val="1200"/>
</p:tagLst>
</file>

<file path=ppt/tags/tag42.xml><?xml version="1.0" encoding="utf-8"?>
<p:tagLst xmlns:p="http://schemas.openxmlformats.org/presentationml/2006/main">
  <p:tag name="AS_UNIQUEID" val="963"/>
</p:tagLst>
</file>

<file path=ppt/tags/tag43.xml><?xml version="1.0" encoding="utf-8"?>
<p:tagLst xmlns:p="http://schemas.openxmlformats.org/presentationml/2006/main">
  <p:tag name="AS_UNIQUEID" val="964"/>
</p:tagLst>
</file>

<file path=ppt/tags/tag44.xml><?xml version="1.0" encoding="utf-8"?>
<p:tagLst xmlns:p="http://schemas.openxmlformats.org/presentationml/2006/main">
  <p:tag name="AS_UNIQUEID" val="965"/>
</p:tagLst>
</file>

<file path=ppt/tags/tag45.xml><?xml version="1.0" encoding="utf-8"?>
<p:tagLst xmlns:p="http://schemas.openxmlformats.org/presentationml/2006/main">
  <p:tag name="AS_UNIQUEID" val="1201"/>
</p:tagLst>
</file>

<file path=ppt/tags/tag46.xml><?xml version="1.0" encoding="utf-8"?>
<p:tagLst xmlns:p="http://schemas.openxmlformats.org/presentationml/2006/main">
  <p:tag name="AS_UNIQUEID" val="967"/>
</p:tagLst>
</file>

<file path=ppt/tags/tag47.xml><?xml version="1.0" encoding="utf-8"?>
<p:tagLst xmlns:p="http://schemas.openxmlformats.org/presentationml/2006/main">
  <p:tag name="AS_UNIQUEID" val="968"/>
</p:tagLst>
</file>

<file path=ppt/tags/tag48.xml><?xml version="1.0" encoding="utf-8"?>
<p:tagLst xmlns:p="http://schemas.openxmlformats.org/presentationml/2006/main">
  <p:tag name="AS_UNIQUEID" val="969"/>
</p:tagLst>
</file>

<file path=ppt/tags/tag49.xml><?xml version="1.0" encoding="utf-8"?>
<p:tagLst xmlns:p="http://schemas.openxmlformats.org/presentationml/2006/main">
  <p:tag name="AS_UNIQUEID" val="970"/>
</p:tagLst>
</file>

<file path=ppt/tags/tag5.xml><?xml version="1.0" encoding="utf-8"?>
<p:tagLst xmlns:p="http://schemas.openxmlformats.org/presentationml/2006/main">
  <p:tag name="AS_UNIQUEID" val="926"/>
</p:tagLst>
</file>

<file path=ppt/tags/tag50.xml><?xml version="1.0" encoding="utf-8"?>
<p:tagLst xmlns:p="http://schemas.openxmlformats.org/presentationml/2006/main">
  <p:tag name="AS_UNIQUEID" val="971"/>
</p:tagLst>
</file>

<file path=ppt/tags/tag51.xml><?xml version="1.0" encoding="utf-8"?>
<p:tagLst xmlns:p="http://schemas.openxmlformats.org/presentationml/2006/main">
  <p:tag name="AS_UNIQUEID" val="972"/>
</p:tagLst>
</file>

<file path=ppt/tags/tag52.xml><?xml version="1.0" encoding="utf-8"?>
<p:tagLst xmlns:p="http://schemas.openxmlformats.org/presentationml/2006/main">
  <p:tag name="AS_UNIQUEID" val="1202"/>
</p:tagLst>
</file>

<file path=ppt/tags/tag53.xml><?xml version="1.0" encoding="utf-8"?>
<p:tagLst xmlns:p="http://schemas.openxmlformats.org/presentationml/2006/main">
  <p:tag name="AS_UNIQUEID" val="974"/>
</p:tagLst>
</file>

<file path=ppt/tags/tag54.xml><?xml version="1.0" encoding="utf-8"?>
<p:tagLst xmlns:p="http://schemas.openxmlformats.org/presentationml/2006/main">
  <p:tag name="AS_UNIQUEID" val="975"/>
</p:tagLst>
</file>

<file path=ppt/tags/tag55.xml><?xml version="1.0" encoding="utf-8"?>
<p:tagLst xmlns:p="http://schemas.openxmlformats.org/presentationml/2006/main">
  <p:tag name="AS_UNIQUEID" val="976"/>
</p:tagLst>
</file>

<file path=ppt/tags/tag56.xml><?xml version="1.0" encoding="utf-8"?>
<p:tagLst xmlns:p="http://schemas.openxmlformats.org/presentationml/2006/main">
  <p:tag name="AS_UNIQUEID" val="977"/>
</p:tagLst>
</file>

<file path=ppt/tags/tag57.xml><?xml version="1.0" encoding="utf-8"?>
<p:tagLst xmlns:p="http://schemas.openxmlformats.org/presentationml/2006/main">
  <p:tag name="AS_UNIQUEID" val="978"/>
</p:tagLst>
</file>

<file path=ppt/tags/tag58.xml><?xml version="1.0" encoding="utf-8"?>
<p:tagLst xmlns:p="http://schemas.openxmlformats.org/presentationml/2006/main">
  <p:tag name="AS_UNIQUEID" val="1203"/>
</p:tagLst>
</file>

<file path=ppt/tags/tag59.xml><?xml version="1.0" encoding="utf-8"?>
<p:tagLst xmlns:p="http://schemas.openxmlformats.org/presentationml/2006/main">
  <p:tag name="AS_UNIQUEID" val="980"/>
</p:tagLst>
</file>

<file path=ppt/tags/tag6.xml><?xml version="1.0" encoding="utf-8"?>
<p:tagLst xmlns:p="http://schemas.openxmlformats.org/presentationml/2006/main">
  <p:tag name="AS_UNIQUEID" val="927"/>
</p:tagLst>
</file>

<file path=ppt/tags/tag60.xml><?xml version="1.0" encoding="utf-8"?>
<p:tagLst xmlns:p="http://schemas.openxmlformats.org/presentationml/2006/main">
  <p:tag name="AS_UNIQUEID" val="981"/>
</p:tagLst>
</file>

<file path=ppt/tags/tag61.xml><?xml version="1.0" encoding="utf-8"?>
<p:tagLst xmlns:p="http://schemas.openxmlformats.org/presentationml/2006/main">
  <p:tag name="AS_UNIQUEID" val="982"/>
</p:tagLst>
</file>

<file path=ppt/tags/tag62.xml><?xml version="1.0" encoding="utf-8"?>
<p:tagLst xmlns:p="http://schemas.openxmlformats.org/presentationml/2006/main">
  <p:tag name="AS_UNIQUEID" val="983"/>
</p:tagLst>
</file>

<file path=ppt/tags/tag63.xml><?xml version="1.0" encoding="utf-8"?>
<p:tagLst xmlns:p="http://schemas.openxmlformats.org/presentationml/2006/main">
  <p:tag name="AS_UNIQUEID" val="1204"/>
</p:tagLst>
</file>

<file path=ppt/tags/tag64.xml><?xml version="1.0" encoding="utf-8"?>
<p:tagLst xmlns:p="http://schemas.openxmlformats.org/presentationml/2006/main">
  <p:tag name="AS_UNIQUEID" val="985"/>
</p:tagLst>
</file>

<file path=ppt/tags/tag65.xml><?xml version="1.0" encoding="utf-8"?>
<p:tagLst xmlns:p="http://schemas.openxmlformats.org/presentationml/2006/main">
  <p:tag name="AS_UNIQUEID" val="1205"/>
</p:tagLst>
</file>

<file path=ppt/tags/tag66.xml><?xml version="1.0" encoding="utf-8"?>
<p:tagLst xmlns:p="http://schemas.openxmlformats.org/presentationml/2006/main">
  <p:tag name="AS_UNIQUEID" val="1206"/>
</p:tagLst>
</file>

<file path=ppt/tags/tag67.xml><?xml version="1.0" encoding="utf-8"?>
<p:tagLst xmlns:p="http://schemas.openxmlformats.org/presentationml/2006/main">
  <p:tag name="AS_UNIQUEID" val="988"/>
</p:tagLst>
</file>

<file path=ppt/tags/tag68.xml><?xml version="1.0" encoding="utf-8"?>
<p:tagLst xmlns:p="http://schemas.openxmlformats.org/presentationml/2006/main">
  <p:tag name="AS_UNIQUEID" val="989"/>
</p:tagLst>
</file>

<file path=ppt/tags/tag69.xml><?xml version="1.0" encoding="utf-8"?>
<p:tagLst xmlns:p="http://schemas.openxmlformats.org/presentationml/2006/main">
  <p:tag name="AS_UNIQUEID" val="990"/>
</p:tagLst>
</file>

<file path=ppt/tags/tag7.xml><?xml version="1.0" encoding="utf-8"?>
<p:tagLst xmlns:p="http://schemas.openxmlformats.org/presentationml/2006/main">
  <p:tag name="AS_UNIQUEID" val="928"/>
</p:tagLst>
</file>

<file path=ppt/tags/tag70.xml><?xml version="1.0" encoding="utf-8"?>
<p:tagLst xmlns:p="http://schemas.openxmlformats.org/presentationml/2006/main">
  <p:tag name="AS_UNIQUEID" val="991"/>
</p:tagLst>
</file>

<file path=ppt/tags/tag71.xml><?xml version="1.0" encoding="utf-8"?>
<p:tagLst xmlns:p="http://schemas.openxmlformats.org/presentationml/2006/main">
  <p:tag name="AS_UNIQUEID" val="992"/>
</p:tagLst>
</file>

<file path=ppt/tags/tag72.xml><?xml version="1.0" encoding="utf-8"?>
<p:tagLst xmlns:p="http://schemas.openxmlformats.org/presentationml/2006/main">
  <p:tag name="AS_UNIQUEID" val="993"/>
</p:tagLst>
</file>

<file path=ppt/tags/tag73.xml><?xml version="1.0" encoding="utf-8"?>
<p:tagLst xmlns:p="http://schemas.openxmlformats.org/presentationml/2006/main">
  <p:tag name="AS_UNIQUEID" val="1207"/>
</p:tagLst>
</file>

<file path=ppt/tags/tag74.xml><?xml version="1.0" encoding="utf-8"?>
<p:tagLst xmlns:p="http://schemas.openxmlformats.org/presentationml/2006/main">
  <p:tag name="AS_UNIQUEID" val="1208"/>
</p:tagLst>
</file>

<file path=ppt/tags/tag75.xml><?xml version="1.0" encoding="utf-8"?>
<p:tagLst xmlns:p="http://schemas.openxmlformats.org/presentationml/2006/main">
  <p:tag name="AS_UNIQUEID" val="995"/>
</p:tagLst>
</file>

<file path=ppt/tags/tag76.xml><?xml version="1.0" encoding="utf-8"?>
<p:tagLst xmlns:p="http://schemas.openxmlformats.org/presentationml/2006/main">
  <p:tag name="AS_UNIQUEID" val="996"/>
</p:tagLst>
</file>

<file path=ppt/tags/tag77.xml><?xml version="1.0" encoding="utf-8"?>
<p:tagLst xmlns:p="http://schemas.openxmlformats.org/presentationml/2006/main">
  <p:tag name="AS_UNIQUEID" val="997"/>
</p:tagLst>
</file>

<file path=ppt/tags/tag78.xml><?xml version="1.0" encoding="utf-8"?>
<p:tagLst xmlns:p="http://schemas.openxmlformats.org/presentationml/2006/main">
  <p:tag name="AS_UNIQUEID" val="998"/>
</p:tagLst>
</file>

<file path=ppt/tags/tag79.xml><?xml version="1.0" encoding="utf-8"?>
<p:tagLst xmlns:p="http://schemas.openxmlformats.org/presentationml/2006/main">
  <p:tag name="AS_UNIQUEID" val="999"/>
</p:tagLst>
</file>

<file path=ppt/tags/tag8.xml><?xml version="1.0" encoding="utf-8"?>
<p:tagLst xmlns:p="http://schemas.openxmlformats.org/presentationml/2006/main">
  <p:tag name="AS_UNIQUEID" val="1195"/>
</p:tagLst>
</file>

<file path=ppt/tags/tag80.xml><?xml version="1.0" encoding="utf-8"?>
<p:tagLst xmlns:p="http://schemas.openxmlformats.org/presentationml/2006/main">
  <p:tag name="AS_UNIQUEID" val="1000"/>
</p:tagLst>
</file>

<file path=ppt/tags/tag81.xml><?xml version="1.0" encoding="utf-8"?>
<p:tagLst xmlns:p="http://schemas.openxmlformats.org/presentationml/2006/main">
  <p:tag name="AS_UNIQUEID" val="1209"/>
</p:tagLst>
</file>

<file path=ppt/tags/tag82.xml><?xml version="1.0" encoding="utf-8"?>
<p:tagLst xmlns:p="http://schemas.openxmlformats.org/presentationml/2006/main">
  <p:tag name="AS_UNIQUEID" val="1004"/>
</p:tagLst>
</file>

<file path=ppt/tags/tag83.xml><?xml version="1.0" encoding="utf-8"?>
<p:tagLst xmlns:p="http://schemas.openxmlformats.org/presentationml/2006/main">
  <p:tag name="AS_UNIQUEID" val="1005"/>
</p:tagLst>
</file>

<file path=ppt/tags/tag84.xml><?xml version="1.0" encoding="utf-8"?>
<p:tagLst xmlns:p="http://schemas.openxmlformats.org/presentationml/2006/main">
  <p:tag name="AS_UNIQUEID" val="1006"/>
</p:tagLst>
</file>

<file path=ppt/tags/tag85.xml><?xml version="1.0" encoding="utf-8"?>
<p:tagLst xmlns:p="http://schemas.openxmlformats.org/presentationml/2006/main">
  <p:tag name="AS_UNIQUEID" val="1007"/>
</p:tagLst>
</file>

<file path=ppt/tags/tag86.xml><?xml version="1.0" encoding="utf-8"?>
<p:tagLst xmlns:p="http://schemas.openxmlformats.org/presentationml/2006/main">
  <p:tag name="AS_UNIQUEID" val="1008"/>
</p:tagLst>
</file>

<file path=ppt/tags/tag87.xml><?xml version="1.0" encoding="utf-8"?>
<p:tagLst xmlns:p="http://schemas.openxmlformats.org/presentationml/2006/main">
  <p:tag name="AS_UNIQUEID" val="1210"/>
</p:tagLst>
</file>

<file path=ppt/tags/tag88.xml><?xml version="1.0" encoding="utf-8"?>
<p:tagLst xmlns:p="http://schemas.openxmlformats.org/presentationml/2006/main">
  <p:tag name="AS_UNIQUEID" val="1211"/>
</p:tagLst>
</file>

<file path=ppt/tags/tag89.xml><?xml version="1.0" encoding="utf-8"?>
<p:tagLst xmlns:p="http://schemas.openxmlformats.org/presentationml/2006/main">
  <p:tag name="AS_UNIQUEID" val="1212"/>
</p:tagLst>
</file>

<file path=ppt/tags/tag9.xml><?xml version="1.0" encoding="utf-8"?>
<p:tagLst xmlns:p="http://schemas.openxmlformats.org/presentationml/2006/main">
  <p:tag name="AS_UNIQUEID" val="930"/>
</p:tagLst>
</file>

<file path=ppt/tags/tag90.xml><?xml version="1.0" encoding="utf-8"?>
<p:tagLst xmlns:p="http://schemas.openxmlformats.org/presentationml/2006/main">
  <p:tag name="AS_UNIQUEID" val="1011"/>
</p:tagLst>
</file>

<file path=ppt/tags/tag91.xml><?xml version="1.0" encoding="utf-8"?>
<p:tagLst xmlns:p="http://schemas.openxmlformats.org/presentationml/2006/main">
  <p:tag name="AS_UNIQUEID" val="1012"/>
</p:tagLst>
</file>

<file path=ppt/tags/tag92.xml><?xml version="1.0" encoding="utf-8"?>
<p:tagLst xmlns:p="http://schemas.openxmlformats.org/presentationml/2006/main">
  <p:tag name="AS_UNIQUEID" val="1213"/>
</p:tagLst>
</file>

<file path=ppt/tags/tag93.xml><?xml version="1.0" encoding="utf-8"?>
<p:tagLst xmlns:p="http://schemas.openxmlformats.org/presentationml/2006/main">
  <p:tag name="AS_UNIQUEID" val="1214"/>
</p:tagLst>
</file>

<file path=ppt/tags/tag94.xml><?xml version="1.0" encoding="utf-8"?>
<p:tagLst xmlns:p="http://schemas.openxmlformats.org/presentationml/2006/main">
  <p:tag name="AS_UNIQUEID" val="1215"/>
</p:tagLst>
</file>

<file path=ppt/tags/tag95.xml><?xml version="1.0" encoding="utf-8"?>
<p:tagLst xmlns:p="http://schemas.openxmlformats.org/presentationml/2006/main">
  <p:tag name="AS_UNIQUEID" val="1011"/>
</p:tagLst>
</file>

<file path=ppt/tags/tag96.xml><?xml version="1.0" encoding="utf-8"?>
<p:tagLst xmlns:p="http://schemas.openxmlformats.org/presentationml/2006/main">
  <p:tag name="AS_UNIQUEID" val="1012"/>
</p:tagLst>
</file>

<file path=ppt/tags/tag97.xml><?xml version="1.0" encoding="utf-8"?>
<p:tagLst xmlns:p="http://schemas.openxmlformats.org/presentationml/2006/main">
  <p:tag name="AS_UNIQUEID" val="1216"/>
</p:tagLst>
</file>

<file path=ppt/tags/tag98.xml><?xml version="1.0" encoding="utf-8"?>
<p:tagLst xmlns:p="http://schemas.openxmlformats.org/presentationml/2006/main">
  <p:tag name="AS_UNIQUEID" val="1217"/>
</p:tagLst>
</file>

<file path=ppt/tags/tag99.xml><?xml version="1.0" encoding="utf-8"?>
<p:tagLst xmlns:p="http://schemas.openxmlformats.org/presentationml/2006/main">
  <p:tag name="AS_UNIQUEID" val="1218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BBCC6"/>
      </a:accent1>
      <a:accent2>
        <a:srgbClr val="E84D42"/>
      </a:accent2>
      <a:accent3>
        <a:srgbClr val="ABBCC6"/>
      </a:accent3>
      <a:accent4>
        <a:srgbClr val="E84D42"/>
      </a:accent4>
      <a:accent5>
        <a:srgbClr val="ABBCC6"/>
      </a:accent5>
      <a:accent6>
        <a:srgbClr val="E84D42"/>
      </a:accent6>
      <a:hlink>
        <a:srgbClr val="0563C1"/>
      </a:hlink>
      <a:folHlink>
        <a:srgbClr val="954F72"/>
      </a:folHlink>
    </a:clrScheme>
    <a:fontScheme name="lresi0ax">
      <a:majorFont>
        <a:latin typeface="Arial"/>
        <a:ea typeface="字酷堂清楷体"/>
        <a:cs typeface="Arial"/>
      </a:majorFont>
      <a:minorFont>
        <a:latin typeface="Arial"/>
        <a:ea typeface="字酷堂清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ABBCC6"/>
    </a:accent1>
    <a:accent2>
      <a:srgbClr val="E84D42"/>
    </a:accent2>
    <a:accent3>
      <a:srgbClr val="ABBCC6"/>
    </a:accent3>
    <a:accent4>
      <a:srgbClr val="E84D42"/>
    </a:accent4>
    <a:accent5>
      <a:srgbClr val="ABBCC6"/>
    </a:accent5>
    <a:accent6>
      <a:srgbClr val="E84D42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89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6">
      <vt:lpstr>Arial</vt:lpstr>
      <vt:lpstr>字酷堂清楷体</vt:lpstr>
      <vt:lpstr>Calibri Light</vt:lpstr>
      <vt:lpstr>Calibri</vt:lpstr>
      <vt:lpstr>汉仪粗圆 简</vt:lpstr>
      <vt:lpstr>汉仪正圆 55简</vt:lpstr>
      <vt:lpstr>楷体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2022-12-17T20:22:47.592</cp:lastPrinted>
  <dcterms:created xsi:type="dcterms:W3CDTF">2022-12-17T20:22:47Z</dcterms:created>
  <dcterms:modified xsi:type="dcterms:W3CDTF">2022-12-17T12:22:50Z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