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1" r:id="rId37"/>
    <p:sldId id="290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0" y="2971800"/>
            <a:ext cx="399986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1519555"/>
            <a:ext cx="9476105" cy="3818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8635" y="2837180"/>
            <a:ext cx="8954770" cy="24028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599565"/>
            <a:ext cx="423799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1200150"/>
            <a:ext cx="9466580" cy="44570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88795" y="3100705"/>
            <a:ext cx="9040495" cy="243205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70" y="1858010"/>
            <a:ext cx="504825" cy="44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185" y="1838325"/>
            <a:ext cx="9485630" cy="31807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68145" y="3070225"/>
            <a:ext cx="8974455" cy="18091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185" y="1838325"/>
            <a:ext cx="4191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1514475"/>
            <a:ext cx="9399905" cy="38284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7515" y="2778760"/>
            <a:ext cx="9087485" cy="246316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443990"/>
            <a:ext cx="409511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1847850"/>
            <a:ext cx="9399905" cy="31616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97990" y="3110230"/>
            <a:ext cx="9216390" cy="179959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240" y="1847850"/>
            <a:ext cx="5334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11910" y="1613535"/>
            <a:ext cx="9447530" cy="3515995"/>
            <a:chOff x="2161" y="1354"/>
            <a:chExt cx="14878" cy="55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61" y="1354"/>
              <a:ext cx="14878" cy="252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53" y="3907"/>
              <a:ext cx="14293" cy="298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627505" y="3110865"/>
            <a:ext cx="8946515" cy="191960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805" y="1697355"/>
            <a:ext cx="647700" cy="44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860" y="1562100"/>
            <a:ext cx="9352280" cy="37331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28800" y="2748915"/>
            <a:ext cx="8942705" cy="24523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2263140"/>
            <a:ext cx="571500" cy="36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680" y="2499995"/>
            <a:ext cx="9438005" cy="1857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99945" y="3683635"/>
            <a:ext cx="80600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585" y="2499995"/>
            <a:ext cx="561975" cy="44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780" y="1857375"/>
            <a:ext cx="9361805" cy="31426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28470" y="3100705"/>
            <a:ext cx="9216390" cy="178879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955" y="2526665"/>
            <a:ext cx="542925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830" y="1262380"/>
            <a:ext cx="9323705" cy="43332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48155" y="3172460"/>
            <a:ext cx="9008745" cy="23120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80" y="1262380"/>
            <a:ext cx="523875" cy="42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2260" y="1343025"/>
            <a:ext cx="9047480" cy="417131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9385" y="2195195"/>
            <a:ext cx="9333230" cy="2466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57985" y="3371850"/>
            <a:ext cx="9103995" cy="11569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665" y="2195195"/>
            <a:ext cx="422846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680" y="2190750"/>
            <a:ext cx="9438005" cy="2476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11020" y="3401695"/>
            <a:ext cx="8863965" cy="112649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0" y="2269490"/>
            <a:ext cx="542925" cy="42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780" y="1590675"/>
            <a:ext cx="9361805" cy="36760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88160" y="2838450"/>
            <a:ext cx="8988425" cy="23526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085" y="2223135"/>
            <a:ext cx="600075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1285" y="1828800"/>
            <a:ext cx="9409430" cy="31997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57350" y="3050540"/>
            <a:ext cx="9548495" cy="17792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295" y="2660015"/>
            <a:ext cx="514350" cy="390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555" y="1896110"/>
            <a:ext cx="514350" cy="39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1033780"/>
            <a:ext cx="9466580" cy="47904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88830" y="2045335"/>
            <a:ext cx="6330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84020" y="5311140"/>
            <a:ext cx="734758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005" y="1500505"/>
            <a:ext cx="9571355" cy="38569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28835" y="1582420"/>
            <a:ext cx="6330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7820" y="4758690"/>
            <a:ext cx="732663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910" y="1552575"/>
            <a:ext cx="9314180" cy="37522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69145" y="2205990"/>
            <a:ext cx="6330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935" y="1157605"/>
            <a:ext cx="9676130" cy="45427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88500" y="1157605"/>
            <a:ext cx="6330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88135" y="5070475"/>
            <a:ext cx="727646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1552575"/>
            <a:ext cx="9457055" cy="37522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18810" y="2125980"/>
            <a:ext cx="296481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13355" y="3392170"/>
            <a:ext cx="533590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3685" y="4688840"/>
            <a:ext cx="664146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0480" y="1057275"/>
            <a:ext cx="9590405" cy="47428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48460" y="3934460"/>
            <a:ext cx="9367520" cy="21107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1866900"/>
            <a:ext cx="8352155" cy="31235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51985" y="3009900"/>
            <a:ext cx="109537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59300" y="4292600"/>
            <a:ext cx="161734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60805" y="440055"/>
            <a:ext cx="9409430" cy="6003925"/>
            <a:chOff x="1478" y="613"/>
            <a:chExt cx="14818" cy="94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78" y="613"/>
              <a:ext cx="14818" cy="204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88" y="2854"/>
              <a:ext cx="14308" cy="721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27835" y="2668270"/>
            <a:ext cx="9337040" cy="36988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538480"/>
            <a:ext cx="9457055" cy="57810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69770" y="1813560"/>
            <a:ext cx="433133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58950" y="3801745"/>
            <a:ext cx="9194800" cy="241173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1190625"/>
            <a:ext cx="9466580" cy="44761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41245" y="2397125"/>
            <a:ext cx="475424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28165" y="4347210"/>
            <a:ext cx="9001760" cy="11658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910" y="828675"/>
            <a:ext cx="9314180" cy="52000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49485" y="828675"/>
            <a:ext cx="6330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585" y="684530"/>
            <a:ext cx="391414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810" y="300990"/>
            <a:ext cx="9390380" cy="625602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1430" y="1019175"/>
            <a:ext cx="9628505" cy="481901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005" y="383540"/>
            <a:ext cx="9571355" cy="609092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85" y="1014730"/>
            <a:ext cx="9561830" cy="482854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1455" y="147320"/>
            <a:ext cx="9228455" cy="656463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624205"/>
            <a:ext cx="9418955" cy="56095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185" y="614680"/>
            <a:ext cx="9485630" cy="562864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7485" y="57150"/>
            <a:ext cx="9257030" cy="674306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8580" y="428625"/>
            <a:ext cx="9514205" cy="600011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785" y="472440"/>
            <a:ext cx="9028430" cy="591439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255" y="1543050"/>
            <a:ext cx="9380855" cy="377126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85" y="1281430"/>
            <a:ext cx="9561830" cy="42951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955" y="1510030"/>
            <a:ext cx="9609455" cy="38379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919480"/>
            <a:ext cx="9466580" cy="50190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47825" y="3410585"/>
            <a:ext cx="9265920" cy="239204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005" y="2204720"/>
            <a:ext cx="9571355" cy="2447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28470" y="3382010"/>
            <a:ext cx="9446895" cy="11868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82090" y="1821815"/>
            <a:ext cx="9066530" cy="3347085"/>
            <a:chOff x="2461" y="2109"/>
            <a:chExt cx="14278" cy="52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36" y="2109"/>
              <a:ext cx="14128" cy="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61" y="3420"/>
              <a:ext cx="14278" cy="396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82090" y="3231515"/>
            <a:ext cx="9507855" cy="178879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9385" y="2157730"/>
            <a:ext cx="9333230" cy="2542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58950" y="2700020"/>
            <a:ext cx="9086215" cy="184975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5</cp:revision>
  <dcterms:created xsi:type="dcterms:W3CDTF">2015-05-05T08:02:00Z</dcterms:created>
  <dcterms:modified xsi:type="dcterms:W3CDTF">2017-07-14T09:16:45Z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2052-10.1.0.6660</vt:lpwstr>
  </property>
</Properties>
</file>