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8" r:id="rId3"/>
    <p:sldMasterId id="2147483687" r:id="rId4"/>
  </p:sldMasterIdLst>
  <p:notesMasterIdLst>
    <p:notesMasterId r:id="rId5"/>
  </p:notesMasterIdLst>
  <p:sldIdLst>
    <p:sldId id="644" r:id="rId6"/>
    <p:sldId id="599" r:id="rId7"/>
    <p:sldId id="645" r:id="rId8"/>
    <p:sldId id="445" r:id="rId9"/>
    <p:sldId id="421" r:id="rId10"/>
    <p:sldId id="417" r:id="rId11"/>
    <p:sldId id="446" r:id="rId12"/>
    <p:sldId id="600" r:id="rId13"/>
    <p:sldId id="527" r:id="rId14"/>
    <p:sldId id="448" r:id="rId15"/>
    <p:sldId id="567" r:id="rId16"/>
    <p:sldId id="449" r:id="rId17"/>
    <p:sldId id="569" r:id="rId18"/>
    <p:sldId id="570" r:id="rId19"/>
    <p:sldId id="571" r:id="rId20"/>
    <p:sldId id="572" r:id="rId21"/>
    <p:sldId id="573" r:id="rId22"/>
    <p:sldId id="574" r:id="rId23"/>
    <p:sldId id="462" r:id="rId24"/>
    <p:sldId id="575" r:id="rId25"/>
    <p:sldId id="577" r:id="rId26"/>
    <p:sldId id="578" r:id="rId27"/>
    <p:sldId id="579" r:id="rId28"/>
    <p:sldId id="499" r:id="rId29"/>
    <p:sldId id="580" r:id="rId30"/>
    <p:sldId id="581" r:id="rId31"/>
    <p:sldId id="582" r:id="rId32"/>
    <p:sldId id="583" r:id="rId33"/>
    <p:sldId id="584" r:id="rId34"/>
    <p:sldId id="585" r:id="rId35"/>
    <p:sldId id="586" r:id="rId36"/>
    <p:sldId id="504" r:id="rId37"/>
    <p:sldId id="588" r:id="rId38"/>
    <p:sldId id="589" r:id="rId39"/>
    <p:sldId id="590" r:id="rId40"/>
    <p:sldId id="607" r:id="rId41"/>
    <p:sldId id="478" r:id="rId42"/>
    <p:sldId id="592" r:id="rId43"/>
    <p:sldId id="512" r:id="rId44"/>
    <p:sldId id="593" r:id="rId45"/>
    <p:sldId id="601" r:id="rId46"/>
    <p:sldId id="602" r:id="rId47"/>
    <p:sldId id="603" r:id="rId48"/>
    <p:sldId id="604" r:id="rId49"/>
    <p:sldId id="605" r:id="rId50"/>
    <p:sldId id="606" r:id="rId51"/>
    <p:sldId id="594" r:id="rId52"/>
  </p:sldIdLst>
  <p:sldSz cx="12192000" cy="6858000"/>
  <p:notesSz cx="6858000" cy="9144000"/>
  <p:custDataLst>
    <p:tags r:id="rId5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1" name="幸全" initials="幸全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slide" Target="slides/slide30.xml" /><Relationship Id="rId36" Type="http://schemas.openxmlformats.org/officeDocument/2006/relationships/slide" Target="slides/slide31.xml" /><Relationship Id="rId37" Type="http://schemas.openxmlformats.org/officeDocument/2006/relationships/slide" Target="slides/slide32.xml" /><Relationship Id="rId38" Type="http://schemas.openxmlformats.org/officeDocument/2006/relationships/slide" Target="slides/slide33.xml" /><Relationship Id="rId39" Type="http://schemas.openxmlformats.org/officeDocument/2006/relationships/slide" Target="slides/slide34.xml" /><Relationship Id="rId4" Type="http://schemas.openxmlformats.org/officeDocument/2006/relationships/slideMaster" Target="slideMasters/slideMaster3.xml" /><Relationship Id="rId40" Type="http://schemas.openxmlformats.org/officeDocument/2006/relationships/slide" Target="slides/slide35.xml" /><Relationship Id="rId41" Type="http://schemas.openxmlformats.org/officeDocument/2006/relationships/slide" Target="slides/slide36.xml" /><Relationship Id="rId42" Type="http://schemas.openxmlformats.org/officeDocument/2006/relationships/slide" Target="slides/slide37.xml" /><Relationship Id="rId43" Type="http://schemas.openxmlformats.org/officeDocument/2006/relationships/slide" Target="slides/slide38.xml" /><Relationship Id="rId44" Type="http://schemas.openxmlformats.org/officeDocument/2006/relationships/slide" Target="slides/slide39.xml" /><Relationship Id="rId45" Type="http://schemas.openxmlformats.org/officeDocument/2006/relationships/slide" Target="slides/slide40.xml" /><Relationship Id="rId46" Type="http://schemas.openxmlformats.org/officeDocument/2006/relationships/slide" Target="slides/slide41.xml" /><Relationship Id="rId47" Type="http://schemas.openxmlformats.org/officeDocument/2006/relationships/slide" Target="slides/slide42.xml" /><Relationship Id="rId48" Type="http://schemas.openxmlformats.org/officeDocument/2006/relationships/slide" Target="slides/slide43.xml" /><Relationship Id="rId49" Type="http://schemas.openxmlformats.org/officeDocument/2006/relationships/slide" Target="slides/slide44.xml" /><Relationship Id="rId5" Type="http://schemas.openxmlformats.org/officeDocument/2006/relationships/notesMaster" Target="notesMasters/notesMaster1.xml" /><Relationship Id="rId50" Type="http://schemas.openxmlformats.org/officeDocument/2006/relationships/slide" Target="slides/slide45.xml" /><Relationship Id="rId51" Type="http://schemas.openxmlformats.org/officeDocument/2006/relationships/slide" Target="slides/slide46.xml" /><Relationship Id="rId52" Type="http://schemas.openxmlformats.org/officeDocument/2006/relationships/slide" Target="slides/slide47.xml" /><Relationship Id="rId53" Type="http://schemas.openxmlformats.org/officeDocument/2006/relationships/tags" Target="tags/tag731.xml" /><Relationship Id="rId54" Type="http://schemas.openxmlformats.org/officeDocument/2006/relationships/presProps" Target="presProps.xml" /><Relationship Id="rId55" Type="http://schemas.openxmlformats.org/officeDocument/2006/relationships/viewProps" Target="viewProps.xml" /><Relationship Id="rId56" Type="http://schemas.openxmlformats.org/officeDocument/2006/relationships/theme" Target="theme/theme1.xml" /><Relationship Id="rId57" Type="http://schemas.openxmlformats.org/officeDocument/2006/relationships/tableStyles" Target="tableStyles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10.xml" /><Relationship Id="rId11" Type="http://schemas.openxmlformats.org/officeDocument/2006/relationships/tags" Target="../tags/tag11.xml" /><Relationship Id="rId12" Type="http://schemas.openxmlformats.org/officeDocument/2006/relationships/tags" Target="../tags/tag12.xml" /><Relationship Id="rId13" Type="http://schemas.openxmlformats.org/officeDocument/2006/relationships/tags" Target="../tags/tag13.xml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tags" Target="../tags/tag7.xml" /><Relationship Id="rId8" Type="http://schemas.openxmlformats.org/officeDocument/2006/relationships/tags" Target="../tags/tag8.xml" /><Relationship Id="rId9" Type="http://schemas.openxmlformats.org/officeDocument/2006/relationships/tags" Target="../tags/tag9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.xml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tags" Target="../tags/tag67.xml" /><Relationship Id="rId8" Type="http://schemas.openxmlformats.org/officeDocument/2006/relationships/tags" Target="../tags/tag68.xml" /><Relationship Id="rId9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2" Type="http://schemas.openxmlformats.org/officeDocument/2006/relationships/tags" Target="../tags/tag70.xml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tags" Target="../tags/tag74.xml" /><Relationship Id="rId7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.xml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tags" Target="../tags/tag81.xml" /><Relationship Id="rId8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tags" Target="../tags/tag88.xml" /><Relationship Id="rId8" Type="http://schemas.openxmlformats.org/officeDocument/2006/relationships/tags" Target="../tags/tag89.xml" /><Relationship Id="rId9" Type="http://schemas.openxmlformats.org/officeDocument/2006/relationships/tags" Target="../tags/tag90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tags" Target="../tags/tag99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0.xml" /><Relationship Id="rId2" Type="http://schemas.openxmlformats.org/officeDocument/2006/relationships/tags" Target="../tags/tag10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Relationship Id="rId7" Type="http://schemas.openxmlformats.org/officeDocument/2006/relationships/tags" Target="../tags/tag106.xml" /><Relationship Id="rId8" Type="http://schemas.openxmlformats.org/officeDocument/2006/relationships/tags" Target="../tags/tag107.xml" /><Relationship Id="rId9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tags" Target="../tags/tag112.xml" /><Relationship Id="rId6" Type="http://schemas.openxmlformats.org/officeDocument/2006/relationships/tags" Target="../tags/tag113.xml" /><Relationship Id="rId7" Type="http://schemas.openxmlformats.org/officeDocument/2006/relationships/tags" Target="../tags/tag114.xml" /><Relationship Id="rId8" Type="http://schemas.openxmlformats.org/officeDocument/2006/relationships/tags" Target="../tags/tag115.xml" /><Relationship Id="rId9" Type="http://schemas.openxmlformats.org/officeDocument/2006/relationships/tags" Target="../tags/tag116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7.xml" /><Relationship Id="rId2" Type="http://schemas.openxmlformats.org/officeDocument/2006/relationships/tags" Target="../tags/tag118.xml" /><Relationship Id="rId3" Type="http://schemas.openxmlformats.org/officeDocument/2006/relationships/tags" Target="../tags/tag119.xml" /><Relationship Id="rId4" Type="http://schemas.openxmlformats.org/officeDocument/2006/relationships/tags" Target="../tags/tag120.xml" /><Relationship Id="rId5" Type="http://schemas.openxmlformats.org/officeDocument/2006/relationships/tags" Target="../tags/tag121.xml" /><Relationship Id="rId6" Type="http://schemas.openxmlformats.org/officeDocument/2006/relationships/tags" Target="../tags/tag122.xml" /><Relationship Id="rId7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2" Type="http://schemas.openxmlformats.org/officeDocument/2006/relationships/tags" Target="../tags/tag15.xml" /><Relationship Id="rId3" Type="http://schemas.openxmlformats.org/officeDocument/2006/relationships/tags" Target="../tags/tag16.xml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.xml" /><Relationship Id="rId10" Type="http://schemas.openxmlformats.org/officeDocument/2006/relationships/tags" Target="../tags/tag138.xml" /><Relationship Id="rId11" Type="http://schemas.openxmlformats.org/officeDocument/2006/relationships/tags" Target="../tags/tag139.xml" /><Relationship Id="rId12" Type="http://schemas.openxmlformats.org/officeDocument/2006/relationships/tags" Target="../tags/tag140.xml" /><Relationship Id="rId13" Type="http://schemas.openxmlformats.org/officeDocument/2006/relationships/tags" Target="../tags/tag141.xml" /><Relationship Id="rId14" Type="http://schemas.openxmlformats.org/officeDocument/2006/relationships/tags" Target="../tags/tag142.xml" /><Relationship Id="rId15" Type="http://schemas.openxmlformats.org/officeDocument/2006/relationships/tags" Target="../tags/tag143.xml" /><Relationship Id="rId16" Type="http://schemas.openxmlformats.org/officeDocument/2006/relationships/tags" Target="../tags/tag144.xml" /><Relationship Id="rId17" Type="http://schemas.openxmlformats.org/officeDocument/2006/relationships/tags" Target="../tags/tag145.xml" /><Relationship Id="rId18" Type="http://schemas.openxmlformats.org/officeDocument/2006/relationships/tags" Target="../tags/tag146.xml" /><Relationship Id="rId19" Type="http://schemas.openxmlformats.org/officeDocument/2006/relationships/slideMaster" Target="../slideMasters/slideMaster2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tags" Target="../tags/tag134.xml" /><Relationship Id="rId7" Type="http://schemas.openxmlformats.org/officeDocument/2006/relationships/tags" Target="../tags/tag135.xml" /><Relationship Id="rId8" Type="http://schemas.openxmlformats.org/officeDocument/2006/relationships/tags" Target="../tags/tag136.xml" /><Relationship Id="rId9" Type="http://schemas.openxmlformats.org/officeDocument/2006/relationships/tags" Target="../tags/tag137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7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48.xml" /><Relationship Id="rId3" Type="http://schemas.openxmlformats.org/officeDocument/2006/relationships/tags" Target="../tags/tag149.xml" /><Relationship Id="rId4" Type="http://schemas.openxmlformats.org/officeDocument/2006/relationships/tags" Target="../tags/tag150.xml" /><Relationship Id="rId5" Type="http://schemas.openxmlformats.org/officeDocument/2006/relationships/tags" Target="../tags/tag151.xml" /><Relationship Id="rId6" Type="http://schemas.openxmlformats.org/officeDocument/2006/relationships/tags" Target="../tags/tag152.xml" /><Relationship Id="rId7" Type="http://schemas.openxmlformats.org/officeDocument/2006/relationships/tags" Target="../tags/tag153.xml" /><Relationship Id="rId8" Type="http://schemas.openxmlformats.org/officeDocument/2006/relationships/tags" Target="../tags/tag154.xml" /><Relationship Id="rId9" Type="http://schemas.openxmlformats.org/officeDocument/2006/relationships/tags" Target="../tags/tag155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6.xml" /><Relationship Id="rId2" Type="http://schemas.openxmlformats.org/officeDocument/2006/relationships/tags" Target="../tags/tag157.xml" /><Relationship Id="rId3" Type="http://schemas.openxmlformats.org/officeDocument/2006/relationships/tags" Target="../tags/tag158.xml" /><Relationship Id="rId4" Type="http://schemas.openxmlformats.org/officeDocument/2006/relationships/tags" Target="../tags/tag159.xml" /><Relationship Id="rId5" Type="http://schemas.openxmlformats.org/officeDocument/2006/relationships/tags" Target="../tags/tag160.xml" /><Relationship Id="rId6" Type="http://schemas.openxmlformats.org/officeDocument/2006/relationships/tags" Target="../tags/tag161.xml" /><Relationship Id="rId7" Type="http://schemas.openxmlformats.org/officeDocument/2006/relationships/tags" Target="../tags/tag162.xml" /><Relationship Id="rId8" Type="http://schemas.openxmlformats.org/officeDocument/2006/relationships/tags" Target="../tags/tag163.xml" /><Relationship Id="rId9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4.xml" /><Relationship Id="rId10" Type="http://schemas.openxmlformats.org/officeDocument/2006/relationships/tags" Target="../tags/tag173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tags" Target="../tags/tag167.xml" /><Relationship Id="rId5" Type="http://schemas.openxmlformats.org/officeDocument/2006/relationships/tags" Target="../tags/tag168.xml" /><Relationship Id="rId6" Type="http://schemas.openxmlformats.org/officeDocument/2006/relationships/tags" Target="../tags/tag169.xml" /><Relationship Id="rId7" Type="http://schemas.openxmlformats.org/officeDocument/2006/relationships/tags" Target="../tags/tag170.xml" /><Relationship Id="rId8" Type="http://schemas.openxmlformats.org/officeDocument/2006/relationships/tags" Target="../tags/tag171.xml" /><Relationship Id="rId9" Type="http://schemas.openxmlformats.org/officeDocument/2006/relationships/tags" Target="../tags/tag17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4.xml" /><Relationship Id="rId10" Type="http://schemas.openxmlformats.org/officeDocument/2006/relationships/tags" Target="../tags/tag183.xml" /><Relationship Id="rId11" Type="http://schemas.openxmlformats.org/officeDocument/2006/relationships/tags" Target="../tags/tag184.xml" /><Relationship Id="rId12" Type="http://schemas.openxmlformats.org/officeDocument/2006/relationships/tags" Target="../tags/tag185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175.xml" /><Relationship Id="rId3" Type="http://schemas.openxmlformats.org/officeDocument/2006/relationships/tags" Target="../tags/tag176.xml" /><Relationship Id="rId4" Type="http://schemas.openxmlformats.org/officeDocument/2006/relationships/tags" Target="../tags/tag177.xml" /><Relationship Id="rId5" Type="http://schemas.openxmlformats.org/officeDocument/2006/relationships/tags" Target="../tags/tag178.xml" /><Relationship Id="rId6" Type="http://schemas.openxmlformats.org/officeDocument/2006/relationships/tags" Target="../tags/tag179.xml" /><Relationship Id="rId7" Type="http://schemas.openxmlformats.org/officeDocument/2006/relationships/tags" Target="../tags/tag180.xml" /><Relationship Id="rId8" Type="http://schemas.openxmlformats.org/officeDocument/2006/relationships/tags" Target="../tags/tag181.xml" /><Relationship Id="rId9" Type="http://schemas.openxmlformats.org/officeDocument/2006/relationships/tags" Target="../tags/tag18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6.xml" /><Relationship Id="rId2" Type="http://schemas.openxmlformats.org/officeDocument/2006/relationships/tags" Target="../tags/tag187.xml" /><Relationship Id="rId3" Type="http://schemas.openxmlformats.org/officeDocument/2006/relationships/tags" Target="../tags/tag188.xml" /><Relationship Id="rId4" Type="http://schemas.openxmlformats.org/officeDocument/2006/relationships/tags" Target="../tags/tag189.xml" /><Relationship Id="rId5" Type="http://schemas.openxmlformats.org/officeDocument/2006/relationships/tags" Target="../tags/tag190.xml" /><Relationship Id="rId6" Type="http://schemas.openxmlformats.org/officeDocument/2006/relationships/tags" Target="../tags/tag191.xml" /><Relationship Id="rId7" Type="http://schemas.openxmlformats.org/officeDocument/2006/relationships/tags" Target="../tags/tag192.xml" /><Relationship Id="rId8" Type="http://schemas.openxmlformats.org/officeDocument/2006/relationships/tags" Target="../tags/tag193.xml" /><Relationship Id="rId9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4.xml" /><Relationship Id="rId2" Type="http://schemas.openxmlformats.org/officeDocument/2006/relationships/tags" Target="../tags/tag195.xml" /><Relationship Id="rId3" Type="http://schemas.openxmlformats.org/officeDocument/2006/relationships/tags" Target="../tags/tag196.xml" /><Relationship Id="rId4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7.xml" /><Relationship Id="rId10" Type="http://schemas.openxmlformats.org/officeDocument/2006/relationships/tags" Target="../tags/tag206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98.xml" /><Relationship Id="rId3" Type="http://schemas.openxmlformats.org/officeDocument/2006/relationships/tags" Target="../tags/tag199.xml" /><Relationship Id="rId4" Type="http://schemas.openxmlformats.org/officeDocument/2006/relationships/tags" Target="../tags/tag200.xml" /><Relationship Id="rId5" Type="http://schemas.openxmlformats.org/officeDocument/2006/relationships/tags" Target="../tags/tag201.xml" /><Relationship Id="rId6" Type="http://schemas.openxmlformats.org/officeDocument/2006/relationships/tags" Target="../tags/tag202.xml" /><Relationship Id="rId7" Type="http://schemas.openxmlformats.org/officeDocument/2006/relationships/tags" Target="../tags/tag203.xml" /><Relationship Id="rId8" Type="http://schemas.openxmlformats.org/officeDocument/2006/relationships/tags" Target="../tags/tag204.xml" /><Relationship Id="rId9" Type="http://schemas.openxmlformats.org/officeDocument/2006/relationships/tags" Target="../tags/tag205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7.xml" /><Relationship Id="rId10" Type="http://schemas.openxmlformats.org/officeDocument/2006/relationships/tags" Target="../tags/tag216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08.xml" /><Relationship Id="rId3" Type="http://schemas.openxmlformats.org/officeDocument/2006/relationships/tags" Target="../tags/tag209.xml" /><Relationship Id="rId4" Type="http://schemas.openxmlformats.org/officeDocument/2006/relationships/tags" Target="../tags/tag210.xml" /><Relationship Id="rId5" Type="http://schemas.openxmlformats.org/officeDocument/2006/relationships/tags" Target="../tags/tag211.xml" /><Relationship Id="rId6" Type="http://schemas.openxmlformats.org/officeDocument/2006/relationships/tags" Target="../tags/tag212.xml" /><Relationship Id="rId7" Type="http://schemas.openxmlformats.org/officeDocument/2006/relationships/tags" Target="../tags/tag213.xml" /><Relationship Id="rId8" Type="http://schemas.openxmlformats.org/officeDocument/2006/relationships/tags" Target="../tags/tag214.xml" /><Relationship Id="rId9" Type="http://schemas.openxmlformats.org/officeDocument/2006/relationships/tags" Target="../tags/tag215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7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218.xml" /><Relationship Id="rId3" Type="http://schemas.openxmlformats.org/officeDocument/2006/relationships/tags" Target="../tags/tag219.xml" /><Relationship Id="rId4" Type="http://schemas.openxmlformats.org/officeDocument/2006/relationships/tags" Target="../tags/tag220.xml" /><Relationship Id="rId5" Type="http://schemas.openxmlformats.org/officeDocument/2006/relationships/tags" Target="../tags/tag221.xml" /><Relationship Id="rId6" Type="http://schemas.openxmlformats.org/officeDocument/2006/relationships/tags" Target="../tags/tag222.xml" /><Relationship Id="rId7" Type="http://schemas.openxmlformats.org/officeDocument/2006/relationships/tags" Target="../tags/tag223.xml" /><Relationship Id="rId8" Type="http://schemas.openxmlformats.org/officeDocument/2006/relationships/tags" Target="../tags/tag224.xml" /><Relationship Id="rId9" Type="http://schemas.openxmlformats.org/officeDocument/2006/relationships/tags" Target="../tags/tag225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6.xml" /><Relationship Id="rId10" Type="http://schemas.openxmlformats.org/officeDocument/2006/relationships/tags" Target="../tags/tag235.xml" /><Relationship Id="rId11" Type="http://schemas.openxmlformats.org/officeDocument/2006/relationships/tags" Target="../tags/tag236.xml" /><Relationship Id="rId12" Type="http://schemas.openxmlformats.org/officeDocument/2006/relationships/tags" Target="../tags/tag237.xml" /><Relationship Id="rId13" Type="http://schemas.openxmlformats.org/officeDocument/2006/relationships/tags" Target="../tags/tag238.xml" /><Relationship Id="rId14" Type="http://schemas.openxmlformats.org/officeDocument/2006/relationships/tags" Target="../tags/tag239.xml" /><Relationship Id="rId15" Type="http://schemas.openxmlformats.org/officeDocument/2006/relationships/tags" Target="../tags/tag240.xml" /><Relationship Id="rId16" Type="http://schemas.openxmlformats.org/officeDocument/2006/relationships/slideMaster" Target="../slideMasters/slideMaster2.xml" /><Relationship Id="rId2" Type="http://schemas.openxmlformats.org/officeDocument/2006/relationships/tags" Target="../tags/tag227.xml" /><Relationship Id="rId3" Type="http://schemas.openxmlformats.org/officeDocument/2006/relationships/tags" Target="../tags/tag228.xml" /><Relationship Id="rId4" Type="http://schemas.openxmlformats.org/officeDocument/2006/relationships/tags" Target="../tags/tag229.xml" /><Relationship Id="rId5" Type="http://schemas.openxmlformats.org/officeDocument/2006/relationships/tags" Target="../tags/tag230.xml" /><Relationship Id="rId6" Type="http://schemas.openxmlformats.org/officeDocument/2006/relationships/tags" Target="../tags/tag231.xml" /><Relationship Id="rId7" Type="http://schemas.openxmlformats.org/officeDocument/2006/relationships/tags" Target="../tags/tag232.xml" /><Relationship Id="rId8" Type="http://schemas.openxmlformats.org/officeDocument/2006/relationships/tags" Target="../tags/tag233.xml" /><Relationship Id="rId9" Type="http://schemas.openxmlformats.org/officeDocument/2006/relationships/tags" Target="../tags/tag234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1.xml" /><Relationship Id="rId2" Type="http://schemas.openxmlformats.org/officeDocument/2006/relationships/tags" Target="../tags/tag242.xml" /><Relationship Id="rId3" Type="http://schemas.openxmlformats.org/officeDocument/2006/relationships/tags" Target="../tags/tag243.xml" /><Relationship Id="rId4" Type="http://schemas.openxmlformats.org/officeDocument/2006/relationships/tags" Target="../tags/tag244.xml" /><Relationship Id="rId5" Type="http://schemas.openxmlformats.org/officeDocument/2006/relationships/tags" Target="../tags/tag245.xml" /><Relationship Id="rId6" Type="http://schemas.openxmlformats.org/officeDocument/2006/relationships/tags" Target="../tags/tag246.xml" /><Relationship Id="rId7" Type="http://schemas.openxmlformats.org/officeDocument/2006/relationships/tags" Target="../tags/tag247.xml" /><Relationship Id="rId8" Type="http://schemas.openxmlformats.org/officeDocument/2006/relationships/slideMaster" Target="../slideMasters/slideMaster2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8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249.xml" /><Relationship Id="rId3" Type="http://schemas.openxmlformats.org/officeDocument/2006/relationships/tags" Target="../tags/tag250.xml" /><Relationship Id="rId4" Type="http://schemas.openxmlformats.org/officeDocument/2006/relationships/tags" Target="../tags/tag251.xml" /><Relationship Id="rId5" Type="http://schemas.openxmlformats.org/officeDocument/2006/relationships/tags" Target="../tags/tag252.xml" /><Relationship Id="rId6" Type="http://schemas.openxmlformats.org/officeDocument/2006/relationships/tags" Target="../tags/tag253.xml" /><Relationship Id="rId7" Type="http://schemas.openxmlformats.org/officeDocument/2006/relationships/tags" Target="../tags/tag254.xml" /><Relationship Id="rId8" Type="http://schemas.openxmlformats.org/officeDocument/2006/relationships/tags" Target="../tags/tag255.xml" /><Relationship Id="rId9" Type="http://schemas.openxmlformats.org/officeDocument/2006/relationships/tags" Target="../tags/tag256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7.xml" /><Relationship Id="rId10" Type="http://schemas.openxmlformats.org/officeDocument/2006/relationships/tags" Target="../tags/tag266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58.xml" /><Relationship Id="rId3" Type="http://schemas.openxmlformats.org/officeDocument/2006/relationships/tags" Target="../tags/tag259.xml" /><Relationship Id="rId4" Type="http://schemas.openxmlformats.org/officeDocument/2006/relationships/tags" Target="../tags/tag260.xml" /><Relationship Id="rId5" Type="http://schemas.openxmlformats.org/officeDocument/2006/relationships/tags" Target="../tags/tag261.xml" /><Relationship Id="rId6" Type="http://schemas.openxmlformats.org/officeDocument/2006/relationships/tags" Target="../tags/tag262.xml" /><Relationship Id="rId7" Type="http://schemas.openxmlformats.org/officeDocument/2006/relationships/tags" Target="../tags/tag263.xml" /><Relationship Id="rId8" Type="http://schemas.openxmlformats.org/officeDocument/2006/relationships/tags" Target="../tags/tag264.xml" /><Relationship Id="rId9" Type="http://schemas.openxmlformats.org/officeDocument/2006/relationships/tags" Target="../tags/tag265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7.xml" /><Relationship Id="rId10" Type="http://schemas.openxmlformats.org/officeDocument/2006/relationships/tags" Target="../tags/tag276.xml" /><Relationship Id="rId11" Type="http://schemas.openxmlformats.org/officeDocument/2006/relationships/tags" Target="../tags/tag277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268.xml" /><Relationship Id="rId3" Type="http://schemas.openxmlformats.org/officeDocument/2006/relationships/tags" Target="../tags/tag269.xml" /><Relationship Id="rId4" Type="http://schemas.openxmlformats.org/officeDocument/2006/relationships/tags" Target="../tags/tag270.xml" /><Relationship Id="rId5" Type="http://schemas.openxmlformats.org/officeDocument/2006/relationships/tags" Target="../tags/tag271.xml" /><Relationship Id="rId6" Type="http://schemas.openxmlformats.org/officeDocument/2006/relationships/tags" Target="../tags/tag272.xml" /><Relationship Id="rId7" Type="http://schemas.openxmlformats.org/officeDocument/2006/relationships/tags" Target="../tags/tag273.xml" /><Relationship Id="rId8" Type="http://schemas.openxmlformats.org/officeDocument/2006/relationships/tags" Target="../tags/tag274.xml" /><Relationship Id="rId9" Type="http://schemas.openxmlformats.org/officeDocument/2006/relationships/tags" Target="../tags/tag275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8.xml" /><Relationship Id="rId2" Type="http://schemas.openxmlformats.org/officeDocument/2006/relationships/tags" Target="../tags/tag279.xml" /><Relationship Id="rId3" Type="http://schemas.openxmlformats.org/officeDocument/2006/relationships/tags" Target="../tags/tag280.xml" /><Relationship Id="rId4" Type="http://schemas.openxmlformats.org/officeDocument/2006/relationships/tags" Target="../tags/tag281.xml" /><Relationship Id="rId5" Type="http://schemas.openxmlformats.org/officeDocument/2006/relationships/tags" Target="../tags/tag282.xml" /><Relationship Id="rId6" Type="http://schemas.openxmlformats.org/officeDocument/2006/relationships/tags" Target="../tags/tag283.xml" /><Relationship Id="rId7" Type="http://schemas.openxmlformats.org/officeDocument/2006/relationships/tags" Target="../tags/tag284.xml" /><Relationship Id="rId8" Type="http://schemas.openxmlformats.org/officeDocument/2006/relationships/tags" Target="../tags/tag285.xml" /><Relationship Id="rId9" Type="http://schemas.openxmlformats.org/officeDocument/2006/relationships/slideMaster" Target="../slideMasters/slideMaster2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6.xml" /><Relationship Id="rId10" Type="http://schemas.openxmlformats.org/officeDocument/2006/relationships/tags" Target="../tags/tag295.xml" /><Relationship Id="rId11" Type="http://schemas.openxmlformats.org/officeDocument/2006/relationships/tags" Target="../tags/tag296.xml" /><Relationship Id="rId12" Type="http://schemas.openxmlformats.org/officeDocument/2006/relationships/tags" Target="../tags/tag297.xml" /><Relationship Id="rId13" Type="http://schemas.openxmlformats.org/officeDocument/2006/relationships/tags" Target="../tags/tag298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287.xml" /><Relationship Id="rId3" Type="http://schemas.openxmlformats.org/officeDocument/2006/relationships/tags" Target="../tags/tag288.xml" /><Relationship Id="rId4" Type="http://schemas.openxmlformats.org/officeDocument/2006/relationships/tags" Target="../tags/tag289.xml" /><Relationship Id="rId5" Type="http://schemas.openxmlformats.org/officeDocument/2006/relationships/tags" Target="../tags/tag290.xml" /><Relationship Id="rId6" Type="http://schemas.openxmlformats.org/officeDocument/2006/relationships/tags" Target="../tags/tag291.xml" /><Relationship Id="rId7" Type="http://schemas.openxmlformats.org/officeDocument/2006/relationships/tags" Target="../tags/tag292.xml" /><Relationship Id="rId8" Type="http://schemas.openxmlformats.org/officeDocument/2006/relationships/tags" Target="../tags/tag293.xml" /><Relationship Id="rId9" Type="http://schemas.openxmlformats.org/officeDocument/2006/relationships/tags" Target="../tags/tag29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9.xml" /><Relationship Id="rId10" Type="http://schemas.openxmlformats.org/officeDocument/2006/relationships/tags" Target="../tags/tag308.xml" /><Relationship Id="rId11" Type="http://schemas.openxmlformats.org/officeDocument/2006/relationships/tags" Target="../tags/tag309.xml" /><Relationship Id="rId12" Type="http://schemas.openxmlformats.org/officeDocument/2006/relationships/tags" Target="../tags/tag310.xml" /><Relationship Id="rId13" Type="http://schemas.openxmlformats.org/officeDocument/2006/relationships/tags" Target="../tags/tag311.xml" /><Relationship Id="rId14" Type="http://schemas.openxmlformats.org/officeDocument/2006/relationships/tags" Target="../tags/tag312.xml" /><Relationship Id="rId15" Type="http://schemas.openxmlformats.org/officeDocument/2006/relationships/slideMaster" Target="../slideMasters/slideMaster2.xml" /><Relationship Id="rId2" Type="http://schemas.openxmlformats.org/officeDocument/2006/relationships/tags" Target="../tags/tag300.xml" /><Relationship Id="rId3" Type="http://schemas.openxmlformats.org/officeDocument/2006/relationships/tags" Target="../tags/tag301.xml" /><Relationship Id="rId4" Type="http://schemas.openxmlformats.org/officeDocument/2006/relationships/tags" Target="../tags/tag302.xml" /><Relationship Id="rId5" Type="http://schemas.openxmlformats.org/officeDocument/2006/relationships/tags" Target="../tags/tag303.xml" /><Relationship Id="rId6" Type="http://schemas.openxmlformats.org/officeDocument/2006/relationships/tags" Target="../tags/tag304.xml" /><Relationship Id="rId7" Type="http://schemas.openxmlformats.org/officeDocument/2006/relationships/tags" Target="../tags/tag305.xml" /><Relationship Id="rId8" Type="http://schemas.openxmlformats.org/officeDocument/2006/relationships/tags" Target="../tags/tag306.xml" /><Relationship Id="rId9" Type="http://schemas.openxmlformats.org/officeDocument/2006/relationships/tags" Target="../tags/tag307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9.xml" /><Relationship Id="rId10" Type="http://schemas.openxmlformats.org/officeDocument/2006/relationships/tags" Target="../tags/tag327.xml" /><Relationship Id="rId11" Type="http://schemas.openxmlformats.org/officeDocument/2006/relationships/tags" Target="../tags/tag328.xml" /><Relationship Id="rId12" Type="http://schemas.openxmlformats.org/officeDocument/2006/relationships/tags" Target="../tags/tag329.xml" /><Relationship Id="rId13" Type="http://schemas.openxmlformats.org/officeDocument/2006/relationships/slideMaster" Target="../slideMasters/slideMaster3.xml" /><Relationship Id="rId2" Type="http://schemas.openxmlformats.org/officeDocument/2006/relationships/image" Target="../media/image1.jpeg" /><Relationship Id="rId3" Type="http://schemas.openxmlformats.org/officeDocument/2006/relationships/tags" Target="../tags/tag320.xml" /><Relationship Id="rId4" Type="http://schemas.openxmlformats.org/officeDocument/2006/relationships/tags" Target="../tags/tag321.xml" /><Relationship Id="rId5" Type="http://schemas.openxmlformats.org/officeDocument/2006/relationships/tags" Target="../tags/tag322.xml" /><Relationship Id="rId6" Type="http://schemas.openxmlformats.org/officeDocument/2006/relationships/tags" Target="../tags/tag323.xml" /><Relationship Id="rId7" Type="http://schemas.openxmlformats.org/officeDocument/2006/relationships/tags" Target="../tags/tag324.xml" /><Relationship Id="rId8" Type="http://schemas.openxmlformats.org/officeDocument/2006/relationships/tags" Target="../tags/tag325.xml" /><Relationship Id="rId9" Type="http://schemas.openxmlformats.org/officeDocument/2006/relationships/tags" Target="../tags/tag326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0.xml" /><Relationship Id="rId2" Type="http://schemas.openxmlformats.org/officeDocument/2006/relationships/tags" Target="../tags/tag331.xml" /><Relationship Id="rId3" Type="http://schemas.openxmlformats.org/officeDocument/2006/relationships/tags" Target="../tags/tag332.xml" /><Relationship Id="rId4" Type="http://schemas.openxmlformats.org/officeDocument/2006/relationships/tags" Target="../tags/tag333.xml" /><Relationship Id="rId5" Type="http://schemas.openxmlformats.org/officeDocument/2006/relationships/tags" Target="../tags/tag334.xml" /><Relationship Id="rId6" Type="http://schemas.openxmlformats.org/officeDocument/2006/relationships/tags" Target="../tags/tag335.xml" /><Relationship Id="rId7" Type="http://schemas.openxmlformats.org/officeDocument/2006/relationships/tags" Target="../tags/tag336.xml" /><Relationship Id="rId8" Type="http://schemas.openxmlformats.org/officeDocument/2006/relationships/tags" Target="../tags/tag337.xml" /><Relationship Id="rId9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2" Type="http://schemas.openxmlformats.org/officeDocument/2006/relationships/tags" Target="../tags/tag26.xml" /><Relationship Id="rId3" Type="http://schemas.openxmlformats.org/officeDocument/2006/relationships/tags" Target="../tags/tag27.xml" /><Relationship Id="rId4" Type="http://schemas.openxmlformats.org/officeDocument/2006/relationships/tags" Target="../tags/tag28.xml" /><Relationship Id="rId5" Type="http://schemas.openxmlformats.org/officeDocument/2006/relationships/tags" Target="../tags/tag29.xml" /><Relationship Id="rId6" Type="http://schemas.openxmlformats.org/officeDocument/2006/relationships/tags" Target="../tags/tag30.xml" /><Relationship Id="rId7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8.xml" /><Relationship Id="rId2" Type="http://schemas.openxmlformats.org/officeDocument/2006/relationships/tags" Target="../tags/tag339.xml" /><Relationship Id="rId3" Type="http://schemas.openxmlformats.org/officeDocument/2006/relationships/tags" Target="../tags/tag340.xml" /><Relationship Id="rId4" Type="http://schemas.openxmlformats.org/officeDocument/2006/relationships/tags" Target="../tags/tag341.xml" /><Relationship Id="rId5" Type="http://schemas.openxmlformats.org/officeDocument/2006/relationships/tags" Target="../tags/tag342.xml" /><Relationship Id="rId6" Type="http://schemas.openxmlformats.org/officeDocument/2006/relationships/tags" Target="../tags/tag343.xml" /><Relationship Id="rId7" Type="http://schemas.openxmlformats.org/officeDocument/2006/relationships/tags" Target="../tags/tag344.xml" /><Relationship Id="rId8" Type="http://schemas.openxmlformats.org/officeDocument/2006/relationships/slideMaster" Target="../slideMasters/slideMaster3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5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346.xml" /><Relationship Id="rId3" Type="http://schemas.openxmlformats.org/officeDocument/2006/relationships/tags" Target="../tags/tag347.xml" /><Relationship Id="rId4" Type="http://schemas.openxmlformats.org/officeDocument/2006/relationships/tags" Target="../tags/tag348.xml" /><Relationship Id="rId5" Type="http://schemas.openxmlformats.org/officeDocument/2006/relationships/tags" Target="../tags/tag349.xml" /><Relationship Id="rId6" Type="http://schemas.openxmlformats.org/officeDocument/2006/relationships/tags" Target="../tags/tag350.xml" /><Relationship Id="rId7" Type="http://schemas.openxmlformats.org/officeDocument/2006/relationships/tags" Target="../tags/tag351.xml" /><Relationship Id="rId8" Type="http://schemas.openxmlformats.org/officeDocument/2006/relationships/tags" Target="../tags/tag352.xml" /><Relationship Id="rId9" Type="http://schemas.openxmlformats.org/officeDocument/2006/relationships/tags" Target="../tags/tag35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4.xml" /><Relationship Id="rId10" Type="http://schemas.openxmlformats.org/officeDocument/2006/relationships/tags" Target="../tags/tag363.xml" /><Relationship Id="rId11" Type="http://schemas.openxmlformats.org/officeDocument/2006/relationships/tags" Target="../tags/tag364.xml" /><Relationship Id="rId12" Type="http://schemas.openxmlformats.org/officeDocument/2006/relationships/slideMaster" Target="../slideMasters/slideMaster3.xml" /><Relationship Id="rId2" Type="http://schemas.openxmlformats.org/officeDocument/2006/relationships/tags" Target="../tags/tag355.xml" /><Relationship Id="rId3" Type="http://schemas.openxmlformats.org/officeDocument/2006/relationships/tags" Target="../tags/tag356.xml" /><Relationship Id="rId4" Type="http://schemas.openxmlformats.org/officeDocument/2006/relationships/tags" Target="../tags/tag357.xml" /><Relationship Id="rId5" Type="http://schemas.openxmlformats.org/officeDocument/2006/relationships/tags" Target="../tags/tag358.xml" /><Relationship Id="rId6" Type="http://schemas.openxmlformats.org/officeDocument/2006/relationships/tags" Target="../tags/tag359.xml" /><Relationship Id="rId7" Type="http://schemas.openxmlformats.org/officeDocument/2006/relationships/tags" Target="../tags/tag360.xml" /><Relationship Id="rId8" Type="http://schemas.openxmlformats.org/officeDocument/2006/relationships/tags" Target="../tags/tag361.xml" /><Relationship Id="rId9" Type="http://schemas.openxmlformats.org/officeDocument/2006/relationships/tags" Target="../tags/tag362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5.xml" /><Relationship Id="rId2" Type="http://schemas.openxmlformats.org/officeDocument/2006/relationships/tags" Target="../tags/tag366.xml" /><Relationship Id="rId3" Type="http://schemas.openxmlformats.org/officeDocument/2006/relationships/tags" Target="../tags/tag367.xml" /><Relationship Id="rId4" Type="http://schemas.openxmlformats.org/officeDocument/2006/relationships/tags" Target="../tags/tag368.xml" /><Relationship Id="rId5" Type="http://schemas.openxmlformats.org/officeDocument/2006/relationships/tags" Target="../tags/tag369.xml" /><Relationship Id="rId6" Type="http://schemas.openxmlformats.org/officeDocument/2006/relationships/tags" Target="../tags/tag370.xml" /><Relationship Id="rId7" Type="http://schemas.openxmlformats.org/officeDocument/2006/relationships/slideMaster" Target="../slideMasters/slideMaster3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1.xml" /><Relationship Id="rId2" Type="http://schemas.openxmlformats.org/officeDocument/2006/relationships/tags" Target="../tags/tag372.xml" /><Relationship Id="rId3" Type="http://schemas.openxmlformats.org/officeDocument/2006/relationships/tags" Target="../tags/tag373.xml" /><Relationship Id="rId4" Type="http://schemas.openxmlformats.org/officeDocument/2006/relationships/slideMaster" Target="../slideMasters/slideMaster3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4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375.xml" /><Relationship Id="rId3" Type="http://schemas.openxmlformats.org/officeDocument/2006/relationships/tags" Target="../tags/tag376.xml" /><Relationship Id="rId4" Type="http://schemas.openxmlformats.org/officeDocument/2006/relationships/tags" Target="../tags/tag377.xml" /><Relationship Id="rId5" Type="http://schemas.openxmlformats.org/officeDocument/2006/relationships/tags" Target="../tags/tag378.xml" /><Relationship Id="rId6" Type="http://schemas.openxmlformats.org/officeDocument/2006/relationships/tags" Target="../tags/tag379.xml" /><Relationship Id="rId7" Type="http://schemas.openxmlformats.org/officeDocument/2006/relationships/tags" Target="../tags/tag380.xml" /><Relationship Id="rId8" Type="http://schemas.openxmlformats.org/officeDocument/2006/relationships/tags" Target="../tags/tag381.xml" /><Relationship Id="rId9" Type="http://schemas.openxmlformats.org/officeDocument/2006/relationships/tags" Target="../tags/tag382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3.xml" /><Relationship Id="rId2" Type="http://schemas.openxmlformats.org/officeDocument/2006/relationships/tags" Target="../tags/tag384.xml" /><Relationship Id="rId3" Type="http://schemas.openxmlformats.org/officeDocument/2006/relationships/tags" Target="../tags/tag385.xml" /><Relationship Id="rId4" Type="http://schemas.openxmlformats.org/officeDocument/2006/relationships/tags" Target="../tags/tag386.xml" /><Relationship Id="rId5" Type="http://schemas.openxmlformats.org/officeDocument/2006/relationships/tags" Target="../tags/tag387.xml" /><Relationship Id="rId6" Type="http://schemas.openxmlformats.org/officeDocument/2006/relationships/tags" Target="../tags/tag388.xml" /><Relationship Id="rId7" Type="http://schemas.openxmlformats.org/officeDocument/2006/relationships/tags" Target="../tags/tag389.xml" /><Relationship Id="rId8" Type="http://schemas.openxmlformats.org/officeDocument/2006/relationships/tags" Target="../tags/tag390.xml" /><Relationship Id="rId9" Type="http://schemas.openxmlformats.org/officeDocument/2006/relationships/slideMaster" Target="../slideMasters/slideMaster3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1.xml" /><Relationship Id="rId2" Type="http://schemas.openxmlformats.org/officeDocument/2006/relationships/tags" Target="../tags/tag392.xml" /><Relationship Id="rId3" Type="http://schemas.openxmlformats.org/officeDocument/2006/relationships/tags" Target="../tags/tag393.xml" /><Relationship Id="rId4" Type="http://schemas.openxmlformats.org/officeDocument/2006/relationships/tags" Target="../tags/tag394.xml" /><Relationship Id="rId5" Type="http://schemas.openxmlformats.org/officeDocument/2006/relationships/tags" Target="../tags/tag395.xml" /><Relationship Id="rId6" Type="http://schemas.openxmlformats.org/officeDocument/2006/relationships/tags" Target="../tags/tag396.xml" /><Relationship Id="rId7" Type="http://schemas.openxmlformats.org/officeDocument/2006/relationships/tags" Target="../tags/tag397.xml" /><Relationship Id="rId8" Type="http://schemas.openxmlformats.org/officeDocument/2006/relationships/slideMaster" Target="../slideMasters/slideMaster3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8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399.xml" /><Relationship Id="rId3" Type="http://schemas.openxmlformats.org/officeDocument/2006/relationships/image" Target="../media/image2.jpeg" /><Relationship Id="rId4" Type="http://schemas.openxmlformats.org/officeDocument/2006/relationships/tags" Target="../tags/tag400.xml" /><Relationship Id="rId5" Type="http://schemas.openxmlformats.org/officeDocument/2006/relationships/tags" Target="../tags/tag401.xml" /><Relationship Id="rId6" Type="http://schemas.openxmlformats.org/officeDocument/2006/relationships/tags" Target="../tags/tag402.xml" /><Relationship Id="rId7" Type="http://schemas.openxmlformats.org/officeDocument/2006/relationships/tags" Target="../tags/tag403.xml" /><Relationship Id="rId8" Type="http://schemas.openxmlformats.org/officeDocument/2006/relationships/tags" Target="../tags/tag404.xml" /><Relationship Id="rId9" Type="http://schemas.openxmlformats.org/officeDocument/2006/relationships/tags" Target="../tags/tag40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6.xml" /><Relationship Id="rId2" Type="http://schemas.openxmlformats.org/officeDocument/2006/relationships/tags" Target="../tags/tag407.xml" /><Relationship Id="rId3" Type="http://schemas.openxmlformats.org/officeDocument/2006/relationships/tags" Target="../tags/tag408.xml" /><Relationship Id="rId4" Type="http://schemas.openxmlformats.org/officeDocument/2006/relationships/tags" Target="../tags/tag409.xml" /><Relationship Id="rId5" Type="http://schemas.openxmlformats.org/officeDocument/2006/relationships/tags" Target="../tags/tag410.xml" /><Relationship Id="rId6" Type="http://schemas.openxmlformats.org/officeDocument/2006/relationships/tags" Target="../tags/tag411.xml" /><Relationship Id="rId7" Type="http://schemas.openxmlformats.org/officeDocument/2006/relationships/slideMaster" Target="../slideMasters/slideMaster3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.xml" /><Relationship Id="rId2" Type="http://schemas.openxmlformats.org/officeDocument/2006/relationships/tags" Target="../tags/tag32.xml" /><Relationship Id="rId3" Type="http://schemas.openxmlformats.org/officeDocument/2006/relationships/tags" Target="../tags/tag33.xml" /><Relationship Id="rId4" Type="http://schemas.openxmlformats.org/officeDocument/2006/relationships/tags" Target="../tags/tag34.xml" /><Relationship Id="rId5" Type="http://schemas.openxmlformats.org/officeDocument/2006/relationships/tags" Target="../tags/tag35.xml" /><Relationship Id="rId6" Type="http://schemas.openxmlformats.org/officeDocument/2006/relationships/tags" Target="../tags/tag36.xml" /><Relationship Id="rId7" Type="http://schemas.openxmlformats.org/officeDocument/2006/relationships/tags" Target="../tags/tag37.xml" /><Relationship Id="rId8" Type="http://schemas.openxmlformats.org/officeDocument/2006/relationships/tags" Target="../tags/tag38.xml" /><Relationship Id="rId9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2.xml" /><Relationship Id="rId2" Type="http://schemas.openxmlformats.org/officeDocument/2006/relationships/tags" Target="../tags/tag413.xml" /><Relationship Id="rId3" Type="http://schemas.openxmlformats.org/officeDocument/2006/relationships/tags" Target="../tags/tag414.xml" /><Relationship Id="rId4" Type="http://schemas.openxmlformats.org/officeDocument/2006/relationships/tags" Target="../tags/tag415.xml" /><Relationship Id="rId5" Type="http://schemas.openxmlformats.org/officeDocument/2006/relationships/tags" Target="../tags/tag416.xml" /><Relationship Id="rId6" Type="http://schemas.openxmlformats.org/officeDocument/2006/relationships/tags" Target="../tags/tag417.xml" /><Relationship Id="rId7" Type="http://schemas.openxmlformats.org/officeDocument/2006/relationships/tags" Target="../tags/tag418.xml" /><Relationship Id="rId8" Type="http://schemas.openxmlformats.org/officeDocument/2006/relationships/slideMaster" Target="../slideMasters/slideMaster3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9.xml" /><Relationship Id="rId2" Type="http://schemas.openxmlformats.org/officeDocument/2006/relationships/tags" Target="../tags/tag420.xml" /><Relationship Id="rId3" Type="http://schemas.openxmlformats.org/officeDocument/2006/relationships/tags" Target="../tags/tag421.xml" /><Relationship Id="rId4" Type="http://schemas.openxmlformats.org/officeDocument/2006/relationships/tags" Target="../tags/tag422.xml" /><Relationship Id="rId5" Type="http://schemas.openxmlformats.org/officeDocument/2006/relationships/tags" Target="../tags/tag423.xml" /><Relationship Id="rId6" Type="http://schemas.openxmlformats.org/officeDocument/2006/relationships/tags" Target="../tags/tag424.xml" /><Relationship Id="rId7" Type="http://schemas.openxmlformats.org/officeDocument/2006/relationships/tags" Target="../tags/tag425.xml" /><Relationship Id="rId8" Type="http://schemas.openxmlformats.org/officeDocument/2006/relationships/tags" Target="../tags/tag426.xml" /><Relationship Id="rId9" Type="http://schemas.openxmlformats.org/officeDocument/2006/relationships/slideMaster" Target="../slideMasters/slideMaster3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7.xml" /><Relationship Id="rId2" Type="http://schemas.openxmlformats.org/officeDocument/2006/relationships/tags" Target="../tags/tag428.xml" /><Relationship Id="rId3" Type="http://schemas.openxmlformats.org/officeDocument/2006/relationships/tags" Target="../tags/tag429.xml" /><Relationship Id="rId4" Type="http://schemas.openxmlformats.org/officeDocument/2006/relationships/tags" Target="../tags/tag430.xml" /><Relationship Id="rId5" Type="http://schemas.openxmlformats.org/officeDocument/2006/relationships/tags" Target="../tags/tag431.xml" /><Relationship Id="rId6" Type="http://schemas.openxmlformats.org/officeDocument/2006/relationships/tags" Target="../tags/tag432.xml" /><Relationship Id="rId7" Type="http://schemas.openxmlformats.org/officeDocument/2006/relationships/tags" Target="../tags/tag433.xml" /><Relationship Id="rId8" Type="http://schemas.openxmlformats.org/officeDocument/2006/relationships/tags" Target="../tags/tag434.xml" /><Relationship Id="rId9" Type="http://schemas.openxmlformats.org/officeDocument/2006/relationships/slideMaster" Target="../slideMasters/slideMaster3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5.xml" /><Relationship Id="rId2" Type="http://schemas.openxmlformats.org/officeDocument/2006/relationships/tags" Target="../tags/tag436.xml" /><Relationship Id="rId3" Type="http://schemas.openxmlformats.org/officeDocument/2006/relationships/tags" Target="../tags/tag437.xml" /><Relationship Id="rId4" Type="http://schemas.openxmlformats.org/officeDocument/2006/relationships/tags" Target="../tags/tag438.xml" /><Relationship Id="rId5" Type="http://schemas.openxmlformats.org/officeDocument/2006/relationships/tags" Target="../tags/tag439.xml" /><Relationship Id="rId6" Type="http://schemas.openxmlformats.org/officeDocument/2006/relationships/tags" Target="../tags/tag440.xml" /><Relationship Id="rId7" Type="http://schemas.openxmlformats.org/officeDocument/2006/relationships/tags" Target="../tags/tag441.xml" /><Relationship Id="rId8" Type="http://schemas.openxmlformats.org/officeDocument/2006/relationships/tags" Target="../tags/tag442.xml" /><Relationship Id="rId9" Type="http://schemas.openxmlformats.org/officeDocument/2006/relationships/slideMaster" Target="../slideMasters/slideMaster3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3.xml" /><Relationship Id="rId10" Type="http://schemas.openxmlformats.org/officeDocument/2006/relationships/tags" Target="../tags/tag452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444.xml" /><Relationship Id="rId3" Type="http://schemas.openxmlformats.org/officeDocument/2006/relationships/tags" Target="../tags/tag445.xml" /><Relationship Id="rId4" Type="http://schemas.openxmlformats.org/officeDocument/2006/relationships/tags" Target="../tags/tag446.xml" /><Relationship Id="rId5" Type="http://schemas.openxmlformats.org/officeDocument/2006/relationships/tags" Target="../tags/tag447.xml" /><Relationship Id="rId6" Type="http://schemas.openxmlformats.org/officeDocument/2006/relationships/tags" Target="../tags/tag448.xml" /><Relationship Id="rId7" Type="http://schemas.openxmlformats.org/officeDocument/2006/relationships/tags" Target="../tags/tag449.xml" /><Relationship Id="rId8" Type="http://schemas.openxmlformats.org/officeDocument/2006/relationships/tags" Target="../tags/tag450.xml" /><Relationship Id="rId9" Type="http://schemas.openxmlformats.org/officeDocument/2006/relationships/tags" Target="../tags/tag451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3.xml" /><Relationship Id="rId10" Type="http://schemas.openxmlformats.org/officeDocument/2006/relationships/tags" Target="../tags/tag461.xml" /><Relationship Id="rId11" Type="http://schemas.openxmlformats.org/officeDocument/2006/relationships/tags" Target="../tags/tag462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2.jpeg" /><Relationship Id="rId3" Type="http://schemas.openxmlformats.org/officeDocument/2006/relationships/tags" Target="../tags/tag454.xml" /><Relationship Id="rId4" Type="http://schemas.openxmlformats.org/officeDocument/2006/relationships/tags" Target="../tags/tag455.xml" /><Relationship Id="rId5" Type="http://schemas.openxmlformats.org/officeDocument/2006/relationships/tags" Target="../tags/tag456.xml" /><Relationship Id="rId6" Type="http://schemas.openxmlformats.org/officeDocument/2006/relationships/tags" Target="../tags/tag457.xml" /><Relationship Id="rId7" Type="http://schemas.openxmlformats.org/officeDocument/2006/relationships/tags" Target="../tags/tag458.xml" /><Relationship Id="rId8" Type="http://schemas.openxmlformats.org/officeDocument/2006/relationships/tags" Target="../tags/tag459.xml" /><Relationship Id="rId9" Type="http://schemas.openxmlformats.org/officeDocument/2006/relationships/tags" Target="../tags/tag460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.xml" /><Relationship Id="rId2" Type="http://schemas.openxmlformats.org/officeDocument/2006/relationships/tags" Target="../tags/tag40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.xml" /><Relationship Id="rId2" Type="http://schemas.openxmlformats.org/officeDocument/2006/relationships/tags" Target="../tags/tag47.xml" /><Relationship Id="rId3" Type="http://schemas.openxmlformats.org/officeDocument/2006/relationships/tags" Target="../tags/tag48.xml" /><Relationship Id="rId4" Type="http://schemas.openxmlformats.org/officeDocument/2006/relationships/tags" Target="../tags/tag49.xml" /><Relationship Id="rId5" Type="http://schemas.openxmlformats.org/officeDocument/2006/relationships/tags" Target="../tags/tag50.xml" /><Relationship Id="rId6" Type="http://schemas.openxmlformats.org/officeDocument/2006/relationships/tags" Target="../tags/tag51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274320" y="321260"/>
            <a:ext cx="11683455" cy="39305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8" name="任意形状 8"/>
          <p:cNvSpPr/>
          <p:nvPr userDrawn="1">
            <p:custDataLst>
              <p:tags r:id="rId2"/>
            </p:custDataLst>
          </p:nvPr>
        </p:nvSpPr>
        <p:spPr>
          <a:xfrm>
            <a:off x="9490237" y="321259"/>
            <a:ext cx="2464998" cy="2403231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99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9" name="任意形状 9"/>
          <p:cNvSpPr/>
          <p:nvPr userDrawn="1">
            <p:custDataLst>
              <p:tags r:id="rId3"/>
            </p:custDataLst>
          </p:nvPr>
        </p:nvSpPr>
        <p:spPr>
          <a:xfrm rot="10800000">
            <a:off x="261015" y="2411670"/>
            <a:ext cx="1887415" cy="184012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9471025" y="6254750"/>
            <a:ext cx="180022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>
            <p:custDataLst>
              <p:tags r:id="rId5"/>
            </p:custDataLst>
          </p:nvPr>
        </p:nvSpPr>
        <p:spPr>
          <a:xfrm flipV="1">
            <a:off x="750570" y="6305550"/>
            <a:ext cx="71564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>
            <p:custDataLst>
              <p:tags r:id="rId6"/>
            </p:custDataLst>
          </p:nvPr>
        </p:nvSpPr>
        <p:spPr>
          <a:xfrm>
            <a:off x="1555115" y="6306820"/>
            <a:ext cx="88900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>
            <p:custDataLst>
              <p:tags r:id="rId7"/>
            </p:custDataLst>
          </p:nvPr>
        </p:nvSpPr>
        <p:spPr>
          <a:xfrm>
            <a:off x="1731010" y="6306820"/>
            <a:ext cx="25336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883644" y="809127"/>
            <a:ext cx="9144000" cy="1896745"/>
          </a:xfrm>
        </p:spPr>
        <p:txBody>
          <a:bodyPr lIns="91440" tIns="45720" rIns="91440" bIns="0" anchor="b" anchorCtr="0">
            <a:normAutofit/>
          </a:bodyPr>
          <a:lstStyle>
            <a:lvl1pPr algn="l">
              <a:defRPr sz="6600" b="1" spc="600" baseline="0">
                <a:latin typeface="Arial" panose="020b0604020202020204" pitchFamily="34" charset="0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883643" y="3017520"/>
            <a:ext cx="9144000" cy="890270"/>
          </a:xfrm>
        </p:spPr>
        <p:txBody>
          <a:bodyPr lIns="91440" tIns="0" rIns="91440" bIns="4572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883644" y="5050433"/>
            <a:ext cx="3365430" cy="579657"/>
          </a:xfrm>
        </p:spPr>
        <p:txBody>
          <a:bodyPr lIns="91440" tIns="45720" rIns="91440" bIns="45720">
            <a:normAutofit/>
          </a:bodyPr>
          <a:lstStyle>
            <a:lvl1pPr marL="0" indent="0">
              <a:buNone/>
              <a:defRPr sz="24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266065" y="313690"/>
            <a:ext cx="11683365" cy="5634990"/>
          </a:xfrm>
          <a:prstGeom prst="rect">
            <a:avLst/>
          </a:prstGeom>
          <a:solidFill>
            <a:schemeClr val="tx2"/>
          </a:soli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1422400" y="4064000"/>
            <a:ext cx="5283200" cy="12700"/>
          </a:xfrm>
          <a:prstGeom prst="rect">
            <a:avLst/>
          </a:prstGeom>
          <a:solidFill>
            <a:schemeClr val="accent1">
              <a:lumMod val="50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形状 8"/>
          <p:cNvSpPr/>
          <p:nvPr userDrawn="1">
            <p:custDataLst>
              <p:tags r:id="rId3"/>
            </p:custDataLst>
          </p:nvPr>
        </p:nvSpPr>
        <p:spPr>
          <a:xfrm>
            <a:off x="9480712" y="313004"/>
            <a:ext cx="2464998" cy="2403231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8" name="任意形状 9"/>
          <p:cNvSpPr/>
          <p:nvPr userDrawn="1">
            <p:custDataLst>
              <p:tags r:id="rId4"/>
            </p:custDataLst>
          </p:nvPr>
        </p:nvSpPr>
        <p:spPr>
          <a:xfrm rot="10800000">
            <a:off x="261015" y="4113028"/>
            <a:ext cx="1887415" cy="184012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99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320799" y="2376714"/>
            <a:ext cx="6653601" cy="1607337"/>
          </a:xfrm>
        </p:spPr>
        <p:txBody>
          <a:bodyPr vert="horz" lIns="91440" tIns="45720" rIns="9144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96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形状 8"/>
          <p:cNvSpPr/>
          <p:nvPr userDrawn="1">
            <p:custDataLst>
              <p:tags r:id="rId1"/>
            </p:custDataLst>
          </p:nvPr>
        </p:nvSpPr>
        <p:spPr>
          <a:xfrm>
            <a:off x="9727092" y="-51"/>
            <a:ext cx="2464998" cy="2403231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 userDrawn="1">
            <p:custDataLst>
              <p:tags r:id="rId2"/>
            </p:custDataLst>
          </p:nvPr>
        </p:nvSpPr>
        <p:spPr>
          <a:xfrm rot="10800000">
            <a:off x="0" y="5480050"/>
            <a:ext cx="1412875" cy="137795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63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2"/>
            </p:custDataLst>
          </p:nvPr>
        </p:nvSpPr>
        <p:spPr>
          <a:xfrm rot="16200000">
            <a:off x="-21591" y="25773"/>
            <a:ext cx="1741805" cy="1698625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10" name="任意形状 9"/>
          <p:cNvSpPr/>
          <p:nvPr userDrawn="1">
            <p:custDataLst>
              <p:tags r:id="rId3"/>
            </p:custDataLst>
          </p:nvPr>
        </p:nvSpPr>
        <p:spPr>
          <a:xfrm rot="10800000">
            <a:off x="0" y="5913755"/>
            <a:ext cx="976630" cy="95250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8" name="任意形状 9"/>
          <p:cNvSpPr/>
          <p:nvPr userDrawn="1">
            <p:custDataLst>
              <p:tags r:id="rId2"/>
            </p:custDataLst>
          </p:nvPr>
        </p:nvSpPr>
        <p:spPr>
          <a:xfrm rot="16200000">
            <a:off x="-18383" y="15240"/>
            <a:ext cx="1243965" cy="1213485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>
            <a:off x="10344785" y="0"/>
            <a:ext cx="1847215" cy="1801495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3810" y="5029201"/>
            <a:ext cx="12192000" cy="1828799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0" name="任意形状 9"/>
          <p:cNvSpPr/>
          <p:nvPr userDrawn="1">
            <p:custDataLst>
              <p:tags r:id="rId2"/>
            </p:custDataLst>
          </p:nvPr>
        </p:nvSpPr>
        <p:spPr>
          <a:xfrm rot="10800000">
            <a:off x="3810" y="5905500"/>
            <a:ext cx="976630" cy="95250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-3492"/>
            <a:ext cx="12192000" cy="914400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755" y="193040"/>
            <a:ext cx="11037570" cy="521335"/>
          </a:xfrm>
        </p:spPr>
        <p:txBody>
          <a:bodyPr>
            <a:noAutofit/>
          </a:bodyPr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3" name="组合 22"/>
          <p:cNvGrpSpPr/>
          <p:nvPr userDrawn="1">
            <p:custDataLst>
              <p:tags r:id="rId1"/>
            </p:custDataLst>
          </p:nvPr>
        </p:nvGrpSpPr>
        <p:grpSpPr>
          <a:xfrm>
            <a:off x="2028560" y="4443106"/>
            <a:ext cx="10163441" cy="2414895"/>
            <a:chOff x="2028560" y="4443106"/>
            <a:chExt cx="10163441" cy="2414895"/>
          </a:xfrm>
        </p:grpSpPr>
        <p:sp>
          <p:nvSpPr>
            <p:cNvPr id="21" name="等腰三角形 20"/>
            <p:cNvSpPr/>
            <p:nvPr>
              <p:custDataLst>
                <p:tags r:id="rId2"/>
              </p:custDataLst>
            </p:nvPr>
          </p:nvSpPr>
          <p:spPr>
            <a:xfrm flipH="1">
              <a:off x="4379873" y="4443106"/>
              <a:ext cx="4884016" cy="2414895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22" name="任意多边形 12"/>
            <p:cNvSpPr/>
            <p:nvPr>
              <p:custDataLst>
                <p:tags r:id="rId3"/>
              </p:custDataLst>
            </p:nvPr>
          </p:nvSpPr>
          <p:spPr>
            <a:xfrm flipH="1">
              <a:off x="6821881" y="4443106"/>
              <a:ext cx="2442008" cy="2414895"/>
            </a:xfrm>
            <a:custGeom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9" name="等腰三角形 18"/>
            <p:cNvSpPr/>
            <p:nvPr>
              <p:custDataLst>
                <p:tags r:id="rId4"/>
              </p:custDataLst>
            </p:nvPr>
          </p:nvSpPr>
          <p:spPr>
            <a:xfrm flipH="1">
              <a:off x="7799834" y="5410200"/>
              <a:ext cx="2928111" cy="14478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20" name="任意多边形 16"/>
            <p:cNvSpPr/>
            <p:nvPr>
              <p:custDataLst>
                <p:tags r:id="rId5"/>
              </p:custDataLst>
            </p:nvPr>
          </p:nvSpPr>
          <p:spPr>
            <a:xfrm flipH="1">
              <a:off x="9263890" y="5410200"/>
              <a:ext cx="1464056" cy="1447800"/>
            </a:xfrm>
            <a:custGeom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7" name="等腰三角形 16"/>
            <p:cNvSpPr/>
            <p:nvPr>
              <p:custDataLst>
                <p:tags r:id="rId6"/>
              </p:custDataLst>
            </p:nvPr>
          </p:nvSpPr>
          <p:spPr>
            <a:xfrm flipH="1">
              <a:off x="2838706" y="5048250"/>
              <a:ext cx="3660139" cy="18097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8" name="任意多边形 19"/>
            <p:cNvSpPr/>
            <p:nvPr>
              <p:custDataLst>
                <p:tags r:id="rId7"/>
              </p:custDataLst>
            </p:nvPr>
          </p:nvSpPr>
          <p:spPr>
            <a:xfrm flipH="1">
              <a:off x="4668776" y="5048250"/>
              <a:ext cx="1830070" cy="1809751"/>
            </a:xfrm>
            <a:custGeom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5" name="等腰三角形 14"/>
            <p:cNvSpPr/>
            <p:nvPr>
              <p:custDataLst>
                <p:tags r:id="rId8"/>
              </p:custDataLst>
            </p:nvPr>
          </p:nvSpPr>
          <p:spPr>
            <a:xfrm flipH="1">
              <a:off x="11150357" y="6342962"/>
              <a:ext cx="1041643" cy="51503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6" name="任意多边形 22"/>
            <p:cNvSpPr/>
            <p:nvPr>
              <p:custDataLst>
                <p:tags r:id="rId9"/>
              </p:custDataLst>
            </p:nvPr>
          </p:nvSpPr>
          <p:spPr>
            <a:xfrm flipH="1">
              <a:off x="11671179" y="6342962"/>
              <a:ext cx="520822" cy="515039"/>
            </a:xfrm>
            <a:custGeom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3" name="等腰三角形 12"/>
            <p:cNvSpPr/>
            <p:nvPr>
              <p:custDataLst>
                <p:tags r:id="rId10"/>
              </p:custDataLst>
            </p:nvPr>
          </p:nvSpPr>
          <p:spPr>
            <a:xfrm flipH="1">
              <a:off x="2028560" y="6342962"/>
              <a:ext cx="1041643" cy="51503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4" name="任意多边形 25"/>
            <p:cNvSpPr/>
            <p:nvPr>
              <p:custDataLst>
                <p:tags r:id="rId11"/>
              </p:custDataLst>
            </p:nvPr>
          </p:nvSpPr>
          <p:spPr>
            <a:xfrm flipH="1">
              <a:off x="2549382" y="6342962"/>
              <a:ext cx="520822" cy="515039"/>
            </a:xfrm>
            <a:custGeom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1508760" y="1444797"/>
            <a:ext cx="8895080" cy="1364615"/>
          </a:xfrm>
        </p:spPr>
        <p:txBody>
          <a:bodyPr anchor="b">
            <a:normAutofit/>
          </a:bodyPr>
          <a:lstStyle>
            <a:lvl1pPr algn="l">
              <a:lnSpc>
                <a:spcPct val="130000"/>
              </a:lnSpc>
              <a:defRPr sz="7200" b="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1558005" y="2925216"/>
            <a:ext cx="8894914" cy="741633"/>
          </a:xfrm>
        </p:spPr>
        <p:txBody>
          <a:bodyPr>
            <a:normAutofit/>
          </a:bodyPr>
          <a:lstStyle>
            <a:lvl1pPr marL="0" indent="0" algn="l">
              <a:lnSpc>
                <a:spcPct val="130000"/>
              </a:lnSpc>
              <a:buNone/>
              <a:defRPr sz="2000" u="none" strike="noStrike" kern="1200" cap="none" spc="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0488CED8-A2E1-4FD5-B2F5-D691BB24C91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1A5F2F5A-3577-40D0-9738-AC762F5E245E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4" hasCustomPrompt="1"/>
            <p:custDataLst>
              <p:tags r:id="rId17"/>
            </p:custDataLst>
          </p:nvPr>
        </p:nvSpPr>
        <p:spPr>
          <a:xfrm>
            <a:off x="1559560" y="3760809"/>
            <a:ext cx="5187600" cy="468000"/>
          </a:xfrm>
        </p:spPr>
        <p:txBody>
          <a:bodyPr/>
          <a:lstStyle>
            <a:lvl1pPr marL="0" indent="0">
              <a:lnSpc>
                <a:spcPct val="130000"/>
              </a:lnSpc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编辑文本</a:t>
            </a:r>
            <a:endParaRPr lang="en-US" altLang="zh-CN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5" hasCustomPrompt="1"/>
            <p:custDataLst>
              <p:tags r:id="rId18"/>
            </p:custDataLst>
          </p:nvPr>
        </p:nvSpPr>
        <p:spPr>
          <a:xfrm>
            <a:off x="1558005" y="4208723"/>
            <a:ext cx="2930400" cy="468000"/>
          </a:xfrm>
        </p:spPr>
        <p:txBody>
          <a:bodyPr/>
          <a:lstStyle>
            <a:lvl1pPr marL="0" indent="0">
              <a:lnSpc>
                <a:spcPct val="130000"/>
              </a:lnSpc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 userDrawn="1">
            <p:custDataLst>
              <p:tags r:id="rId1"/>
            </p:custDataLst>
          </p:nvPr>
        </p:nvGrpSpPr>
        <p:grpSpPr>
          <a:xfrm>
            <a:off x="0" y="304172"/>
            <a:ext cx="12192000" cy="6362461"/>
            <a:chOff x="0" y="304172"/>
            <a:chExt cx="12192000" cy="6362461"/>
          </a:xfrm>
        </p:grpSpPr>
        <p:grpSp>
          <p:nvGrpSpPr>
            <p:cNvPr id="19" name="组合 18"/>
            <p:cNvGrpSpPr/>
            <p:nvPr userDrawn="1"/>
          </p:nvGrpSpPr>
          <p:grpSpPr>
            <a:xfrm>
              <a:off x="11277600" y="5752233"/>
              <a:ext cx="914400" cy="914400"/>
              <a:chOff x="11277600" y="5752233"/>
              <a:chExt cx="914400" cy="914400"/>
            </a:xfrm>
          </p:grpSpPr>
          <p:sp>
            <p:nvSpPr>
              <p:cNvPr id="21" name="矩形 20"/>
              <p:cNvSpPr/>
              <p:nvPr userDrawn="1">
                <p:custDataLst>
                  <p:tags r:id="rId2"/>
                </p:custDataLst>
              </p:nvPr>
            </p:nvSpPr>
            <p:spPr>
              <a:xfrm>
                <a:off x="11277600" y="5752233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927100" sx="114000" sy="11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l"/>
                <a:endParaRPr lang="en-US" altLang="zh-CN">
                  <a:solidFill>
                    <a:schemeClr val="accent1"/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22" name="任意多边形: 形状 21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11638838" y="6018355"/>
                <a:ext cx="191925" cy="382157"/>
              </a:xfrm>
              <a:custGeom>
                <a:rect l="0" t="0" r="0" b="0"/>
                <a:pathLst>
                  <a:path w="6534878" h="13012116">
                    <a:moveTo>
                      <a:pt x="739244" y="12895143"/>
                    </a:moveTo>
                    <a:lnTo>
                      <a:pt x="6534877" y="6531310"/>
                    </a:lnTo>
                    <a:lnTo>
                      <a:pt x="739244" y="175595"/>
                    </a:lnTo>
                    <a:cubicBezTo>
                      <a:pt x="648470" y="57486"/>
                      <a:pt x="499307" y="0"/>
                      <a:pt x="352747" y="26642"/>
                    </a:cubicBezTo>
                    <a:cubicBezTo>
                      <a:pt x="206187" y="53285"/>
                      <a:pt x="86799" y="159589"/>
                      <a:pt x="43399" y="302089"/>
                    </a:cubicBezTo>
                    <a:cubicBezTo>
                      <a:pt x="0" y="444589"/>
                      <a:pt x="39864" y="599395"/>
                      <a:pt x="146693" y="703209"/>
                    </a:cubicBezTo>
                    <a:lnTo>
                      <a:pt x="5414712" y="6531310"/>
                    </a:lnTo>
                    <a:lnTo>
                      <a:pt x="179162" y="12335061"/>
                    </a:lnTo>
                    <a:cubicBezTo>
                      <a:pt x="52163" y="12498621"/>
                      <a:pt x="71908" y="12732261"/>
                      <a:pt x="224556" y="12872188"/>
                    </a:cubicBezTo>
                    <a:cubicBezTo>
                      <a:pt x="377203" y="13012115"/>
                      <a:pt x="611675" y="13011507"/>
                      <a:pt x="763596" y="12870792"/>
                    </a:cubicBez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0" name="等腰三角形 19"/>
            <p:cNvSpPr/>
            <p:nvPr userDrawn="1">
              <p:custDataLst>
                <p:tags r:id="rId4"/>
              </p:custDataLst>
            </p:nvPr>
          </p:nvSpPr>
          <p:spPr>
            <a:xfrm rot="5400000">
              <a:off x="-144016" y="448188"/>
              <a:ext cx="720080" cy="432048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25" y="379730"/>
            <a:ext cx="10852150" cy="643255"/>
          </a:xfrm>
        </p:spPr>
        <p:txBody>
          <a:bodyPr vert="horz" lIns="90000" tIns="46800" rIns="90000" bIns="468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925" y="1541780"/>
            <a:ext cx="10852150" cy="461645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0" y="2425144"/>
            <a:ext cx="4304715" cy="158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3200"/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4097817"/>
            <a:ext cx="12193219" cy="2672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3200"/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4403189" y="2425144"/>
            <a:ext cx="407963" cy="158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4927251" y="2348880"/>
            <a:ext cx="6426549" cy="1008112"/>
          </a:xfrm>
        </p:spPr>
        <p:txBody>
          <a:bodyPr wrap="square" anchor="b">
            <a:normAutofit/>
          </a:bodyPr>
          <a:lstStyle>
            <a:lvl1pPr>
              <a:lnSpc>
                <a:spcPct val="130000"/>
              </a:lnSpc>
              <a:defRPr sz="4300" b="1" u="none" strike="noStrike" kern="1200" cap="none" spc="0" normalizeH="0" baseline="0">
                <a:solidFill>
                  <a:schemeClr val="accent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4927251" y="3429000"/>
            <a:ext cx="6426549" cy="580144"/>
          </a:xfrm>
        </p:spPr>
        <p:txBody>
          <a:bodyPr wrap="square">
            <a:normAutofit/>
          </a:bodyPr>
          <a:lstStyle>
            <a:lvl1pPr marL="0" indent="0">
              <a:lnSpc>
                <a:spcPct val="130000"/>
              </a:lnSpc>
              <a:buNone/>
              <a:defRPr sz="2000" u="none" strike="noStrike" kern="1200" cap="none" spc="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0488CED8-A2E1-4FD5-B2F5-D691BB24C91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1A5F2F5A-3577-40D0-9738-AC762F5E245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9" name="组合 18"/>
          <p:cNvGrpSpPr/>
          <p:nvPr userDrawn="1">
            <p:custDataLst>
              <p:tags r:id="rId1"/>
            </p:custDataLst>
          </p:nvPr>
        </p:nvGrpSpPr>
        <p:grpSpPr>
          <a:xfrm>
            <a:off x="0" y="304172"/>
            <a:ext cx="12192000" cy="6362461"/>
            <a:chOff x="0" y="304172"/>
            <a:chExt cx="12192000" cy="6362461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1277600" y="5752233"/>
              <a:ext cx="914400" cy="914400"/>
              <a:chOff x="11277600" y="5752233"/>
              <a:chExt cx="914400" cy="914400"/>
            </a:xfrm>
          </p:grpSpPr>
          <p:sp>
            <p:nvSpPr>
              <p:cNvPr id="22" name="矩形 21"/>
              <p:cNvSpPr/>
              <p:nvPr userDrawn="1">
                <p:custDataLst>
                  <p:tags r:id="rId2"/>
                </p:custDataLst>
              </p:nvPr>
            </p:nvSpPr>
            <p:spPr>
              <a:xfrm>
                <a:off x="11277600" y="5752233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927100" sx="114000" sy="11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l"/>
                <a:endParaRPr lang="en-US" altLang="zh-CN">
                  <a:solidFill>
                    <a:schemeClr val="accent1"/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23" name="任意多边形: 形状 2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11638838" y="6018355"/>
                <a:ext cx="191925" cy="382157"/>
              </a:xfrm>
              <a:custGeom>
                <a:rect l="0" t="0" r="0" b="0"/>
                <a:pathLst>
                  <a:path w="6534878" h="13012116">
                    <a:moveTo>
                      <a:pt x="739244" y="12895143"/>
                    </a:moveTo>
                    <a:lnTo>
                      <a:pt x="6534877" y="6531310"/>
                    </a:lnTo>
                    <a:lnTo>
                      <a:pt x="739244" y="175595"/>
                    </a:lnTo>
                    <a:cubicBezTo>
                      <a:pt x="648470" y="57486"/>
                      <a:pt x="499307" y="0"/>
                      <a:pt x="352747" y="26642"/>
                    </a:cubicBezTo>
                    <a:cubicBezTo>
                      <a:pt x="206187" y="53285"/>
                      <a:pt x="86799" y="159589"/>
                      <a:pt x="43399" y="302089"/>
                    </a:cubicBezTo>
                    <a:cubicBezTo>
                      <a:pt x="0" y="444589"/>
                      <a:pt x="39864" y="599395"/>
                      <a:pt x="146693" y="703209"/>
                    </a:cubicBezTo>
                    <a:lnTo>
                      <a:pt x="5414712" y="6531310"/>
                    </a:lnTo>
                    <a:lnTo>
                      <a:pt x="179162" y="12335061"/>
                    </a:lnTo>
                    <a:cubicBezTo>
                      <a:pt x="52163" y="12498621"/>
                      <a:pt x="71908" y="12732261"/>
                      <a:pt x="224556" y="12872188"/>
                    </a:cubicBezTo>
                    <a:cubicBezTo>
                      <a:pt x="377203" y="13012115"/>
                      <a:pt x="611675" y="13011507"/>
                      <a:pt x="763596" y="12870792"/>
                    </a:cubicBez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1" name="等腰三角形 20"/>
            <p:cNvSpPr/>
            <p:nvPr userDrawn="1">
              <p:custDataLst>
                <p:tags r:id="rId4"/>
              </p:custDataLst>
            </p:nvPr>
          </p:nvSpPr>
          <p:spPr>
            <a:xfrm rot="5400000">
              <a:off x="-144016" y="448188"/>
              <a:ext cx="720080" cy="432048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25" y="381000"/>
            <a:ext cx="10852150" cy="64262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25" y="1473200"/>
            <a:ext cx="5283200" cy="462661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5" y="1473200"/>
            <a:ext cx="5283200" cy="4626610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800" u="none" strike="noStrike" kern="1200" cap="none" spc="200" normalizeH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1800" u="none" strike="noStrike" kern="1200" cap="none" spc="200" normalizeH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1800" u="none" strike="noStrike" kern="1200" cap="none" spc="200" normalizeH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1800" u="none" strike="noStrike" kern="1200" cap="none" spc="200" normalizeH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1800" u="none" strike="noStrike" kern="1200" cap="none" spc="200" normalizeH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25" y="380365"/>
            <a:ext cx="10852150" cy="64262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grpSp>
        <p:nvGrpSpPr>
          <p:cNvPr id="21" name="组合 20"/>
          <p:cNvGrpSpPr/>
          <p:nvPr userDrawn="1">
            <p:custDataLst>
              <p:tags r:id="rId2"/>
            </p:custDataLst>
          </p:nvPr>
        </p:nvGrpSpPr>
        <p:grpSpPr>
          <a:xfrm>
            <a:off x="0" y="304172"/>
            <a:ext cx="12192000" cy="6362461"/>
            <a:chOff x="0" y="304172"/>
            <a:chExt cx="12192000" cy="6362461"/>
          </a:xfrm>
        </p:grpSpPr>
        <p:grpSp>
          <p:nvGrpSpPr>
            <p:cNvPr id="22" name="组合 21"/>
            <p:cNvGrpSpPr/>
            <p:nvPr userDrawn="1"/>
          </p:nvGrpSpPr>
          <p:grpSpPr>
            <a:xfrm>
              <a:off x="11277600" y="5752233"/>
              <a:ext cx="914400" cy="914400"/>
              <a:chOff x="11277600" y="5752233"/>
              <a:chExt cx="914400" cy="914400"/>
            </a:xfrm>
          </p:grpSpPr>
          <p:sp>
            <p:nvSpPr>
              <p:cNvPr id="24" name="矩形 23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11277600" y="5752233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927100" sx="114000" sy="11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l"/>
                <a:endParaRPr lang="en-US" altLang="zh-CN">
                  <a:solidFill>
                    <a:schemeClr val="accent1"/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25" name="任意多边形: 形状 24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11638838" y="6018355"/>
                <a:ext cx="191925" cy="382157"/>
              </a:xfrm>
              <a:custGeom>
                <a:rect l="0" t="0" r="0" b="0"/>
                <a:pathLst>
                  <a:path w="6534878" h="13012116">
                    <a:moveTo>
                      <a:pt x="739244" y="12895143"/>
                    </a:moveTo>
                    <a:lnTo>
                      <a:pt x="6534877" y="6531310"/>
                    </a:lnTo>
                    <a:lnTo>
                      <a:pt x="739244" y="175595"/>
                    </a:lnTo>
                    <a:cubicBezTo>
                      <a:pt x="648470" y="57486"/>
                      <a:pt x="499307" y="0"/>
                      <a:pt x="352747" y="26642"/>
                    </a:cubicBezTo>
                    <a:cubicBezTo>
                      <a:pt x="206187" y="53285"/>
                      <a:pt x="86799" y="159589"/>
                      <a:pt x="43399" y="302089"/>
                    </a:cubicBezTo>
                    <a:cubicBezTo>
                      <a:pt x="0" y="444589"/>
                      <a:pt x="39864" y="599395"/>
                      <a:pt x="146693" y="703209"/>
                    </a:cubicBezTo>
                    <a:lnTo>
                      <a:pt x="5414712" y="6531310"/>
                    </a:lnTo>
                    <a:lnTo>
                      <a:pt x="179162" y="12335061"/>
                    </a:lnTo>
                    <a:cubicBezTo>
                      <a:pt x="52163" y="12498621"/>
                      <a:pt x="71908" y="12732261"/>
                      <a:pt x="224556" y="12872188"/>
                    </a:cubicBezTo>
                    <a:cubicBezTo>
                      <a:pt x="377203" y="13012115"/>
                      <a:pt x="611675" y="13011507"/>
                      <a:pt x="763596" y="12870792"/>
                    </a:cubicBez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3" name="等腰三角形 22"/>
            <p:cNvSpPr/>
            <p:nvPr userDrawn="1">
              <p:custDataLst>
                <p:tags r:id="rId5"/>
              </p:custDataLst>
            </p:nvPr>
          </p:nvSpPr>
          <p:spPr>
            <a:xfrm rot="5400000">
              <a:off x="-144016" y="448188"/>
              <a:ext cx="720080" cy="432048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138303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2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848485"/>
            <a:ext cx="5283200" cy="44926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138303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00" y="1848485"/>
            <a:ext cx="5283200" cy="44926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lnSpc>
                <a:spcPct val="120000"/>
              </a:lnSpc>
              <a:defRPr u="none" strike="noStrike" kern="1200" cap="none" spc="200" normalizeH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lnSpc>
                <a:spcPct val="120000"/>
              </a:lnSpc>
              <a:defRPr u="none" strike="noStrike" kern="1200" cap="none" spc="200" normalizeH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lnSpc>
                <a:spcPct val="120000"/>
              </a:lnSpc>
              <a:defRPr u="none" strike="noStrike" kern="1200" cap="none" spc="200" normalizeH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25" y="380365"/>
            <a:ext cx="10852150" cy="642620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ctr" latinLnBrk="0" hangingPunct="1">
              <a:lnSpc>
                <a:spcPct val="12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grpSp>
        <p:nvGrpSpPr>
          <p:cNvPr id="44" name="组合 43"/>
          <p:cNvGrpSpPr/>
          <p:nvPr userDrawn="1">
            <p:custDataLst>
              <p:tags r:id="rId2"/>
            </p:custDataLst>
          </p:nvPr>
        </p:nvGrpSpPr>
        <p:grpSpPr>
          <a:xfrm>
            <a:off x="0" y="304172"/>
            <a:ext cx="12192000" cy="6362461"/>
            <a:chOff x="0" y="304172"/>
            <a:chExt cx="12192000" cy="6362461"/>
          </a:xfrm>
        </p:grpSpPr>
        <p:grpSp>
          <p:nvGrpSpPr>
            <p:cNvPr id="45" name="组合 44"/>
            <p:cNvGrpSpPr/>
            <p:nvPr userDrawn="1"/>
          </p:nvGrpSpPr>
          <p:grpSpPr>
            <a:xfrm>
              <a:off x="11277600" y="5752233"/>
              <a:ext cx="914400" cy="914400"/>
              <a:chOff x="11277600" y="5752233"/>
              <a:chExt cx="914400" cy="914400"/>
            </a:xfrm>
          </p:grpSpPr>
          <p:sp>
            <p:nvSpPr>
              <p:cNvPr id="47" name="矩形 46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11277600" y="5752233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927100" sx="114000" sy="11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l"/>
                <a:endParaRPr lang="en-US" altLang="zh-CN">
                  <a:solidFill>
                    <a:schemeClr val="accent1"/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48" name="任意多边形: 形状 47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11638838" y="6018355"/>
                <a:ext cx="191925" cy="382157"/>
              </a:xfrm>
              <a:custGeom>
                <a:rect l="0" t="0" r="0" b="0"/>
                <a:pathLst>
                  <a:path w="6534878" h="13012116">
                    <a:moveTo>
                      <a:pt x="739244" y="12895143"/>
                    </a:moveTo>
                    <a:lnTo>
                      <a:pt x="6534877" y="6531310"/>
                    </a:lnTo>
                    <a:lnTo>
                      <a:pt x="739244" y="175595"/>
                    </a:lnTo>
                    <a:cubicBezTo>
                      <a:pt x="648470" y="57486"/>
                      <a:pt x="499307" y="0"/>
                      <a:pt x="352747" y="26642"/>
                    </a:cubicBezTo>
                    <a:cubicBezTo>
                      <a:pt x="206187" y="53285"/>
                      <a:pt x="86799" y="159589"/>
                      <a:pt x="43399" y="302089"/>
                    </a:cubicBezTo>
                    <a:cubicBezTo>
                      <a:pt x="0" y="444589"/>
                      <a:pt x="39864" y="599395"/>
                      <a:pt x="146693" y="703209"/>
                    </a:cubicBezTo>
                    <a:lnTo>
                      <a:pt x="5414712" y="6531310"/>
                    </a:lnTo>
                    <a:lnTo>
                      <a:pt x="179162" y="12335061"/>
                    </a:lnTo>
                    <a:cubicBezTo>
                      <a:pt x="52163" y="12498621"/>
                      <a:pt x="71908" y="12732261"/>
                      <a:pt x="224556" y="12872188"/>
                    </a:cubicBezTo>
                    <a:cubicBezTo>
                      <a:pt x="377203" y="13012115"/>
                      <a:pt x="611675" y="13011507"/>
                      <a:pt x="763596" y="12870792"/>
                    </a:cubicBez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46" name="等腰三角形 45"/>
            <p:cNvSpPr/>
            <p:nvPr userDrawn="1">
              <p:custDataLst>
                <p:tags r:id="rId5"/>
              </p:custDataLst>
            </p:nvPr>
          </p:nvSpPr>
          <p:spPr>
            <a:xfrm rot="5400000">
              <a:off x="-144016" y="448188"/>
              <a:ext cx="720080" cy="432048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25" y="381000"/>
            <a:ext cx="10852150" cy="643890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grpSp>
        <p:nvGrpSpPr>
          <p:cNvPr id="19" name="组合 18"/>
          <p:cNvGrpSpPr/>
          <p:nvPr userDrawn="1">
            <p:custDataLst>
              <p:tags r:id="rId2"/>
            </p:custDataLst>
          </p:nvPr>
        </p:nvGrpSpPr>
        <p:grpSpPr>
          <a:xfrm>
            <a:off x="0" y="304172"/>
            <a:ext cx="12192000" cy="6362461"/>
            <a:chOff x="0" y="304172"/>
            <a:chExt cx="12192000" cy="6362461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1277600" y="5752233"/>
              <a:ext cx="914400" cy="914400"/>
              <a:chOff x="11277600" y="5752233"/>
              <a:chExt cx="914400" cy="914400"/>
            </a:xfrm>
          </p:grpSpPr>
          <p:sp>
            <p:nvSpPr>
              <p:cNvPr id="22" name="矩形 21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11277600" y="5752233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927100" sx="114000" sy="11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l"/>
                <a:endParaRPr lang="en-US" altLang="zh-CN">
                  <a:solidFill>
                    <a:schemeClr val="accent1"/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23" name="任意多边形: 形状 2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11638838" y="6018355"/>
                <a:ext cx="191925" cy="382157"/>
              </a:xfrm>
              <a:custGeom>
                <a:rect l="0" t="0" r="0" b="0"/>
                <a:pathLst>
                  <a:path w="6534878" h="13012116">
                    <a:moveTo>
                      <a:pt x="739244" y="12895143"/>
                    </a:moveTo>
                    <a:lnTo>
                      <a:pt x="6534877" y="6531310"/>
                    </a:lnTo>
                    <a:lnTo>
                      <a:pt x="739244" y="175595"/>
                    </a:lnTo>
                    <a:cubicBezTo>
                      <a:pt x="648470" y="57486"/>
                      <a:pt x="499307" y="0"/>
                      <a:pt x="352747" y="26642"/>
                    </a:cubicBezTo>
                    <a:cubicBezTo>
                      <a:pt x="206187" y="53285"/>
                      <a:pt x="86799" y="159589"/>
                      <a:pt x="43399" y="302089"/>
                    </a:cubicBezTo>
                    <a:cubicBezTo>
                      <a:pt x="0" y="444589"/>
                      <a:pt x="39864" y="599395"/>
                      <a:pt x="146693" y="703209"/>
                    </a:cubicBezTo>
                    <a:lnTo>
                      <a:pt x="5414712" y="6531310"/>
                    </a:lnTo>
                    <a:lnTo>
                      <a:pt x="179162" y="12335061"/>
                    </a:lnTo>
                    <a:cubicBezTo>
                      <a:pt x="52163" y="12498621"/>
                      <a:pt x="71908" y="12732261"/>
                      <a:pt x="224556" y="12872188"/>
                    </a:cubicBezTo>
                    <a:cubicBezTo>
                      <a:pt x="377203" y="13012115"/>
                      <a:pt x="611675" y="13011507"/>
                      <a:pt x="763596" y="12870792"/>
                    </a:cubicBez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1" name="等腰三角形 20"/>
            <p:cNvSpPr/>
            <p:nvPr userDrawn="1">
              <p:custDataLst>
                <p:tags r:id="rId5"/>
              </p:custDataLst>
            </p:nvPr>
          </p:nvSpPr>
          <p:spPr>
            <a:xfrm rot="5400000">
              <a:off x="-144016" y="448188"/>
              <a:ext cx="720080" cy="432048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25" y="1397635"/>
            <a:ext cx="5283200" cy="4943475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875" y="1397635"/>
            <a:ext cx="5283200" cy="494347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sp>
          <p:nvSpPr>
            <p:cNvPr id="19" name="矩形 18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grpSp>
          <p:nvGrpSpPr>
            <p:cNvPr id="20" name="组合 19"/>
            <p:cNvGrpSpPr/>
            <p:nvPr userDrawn="1"/>
          </p:nvGrpSpPr>
          <p:grpSpPr>
            <a:xfrm>
              <a:off x="11277600" y="0"/>
              <a:ext cx="914400" cy="914400"/>
              <a:chOff x="11277600" y="5752233"/>
              <a:chExt cx="914400" cy="914400"/>
            </a:xfrm>
          </p:grpSpPr>
          <p:sp>
            <p:nvSpPr>
              <p:cNvPr id="22" name="矩形 21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11277600" y="5752233"/>
                <a:ext cx="914400" cy="914400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927100" sx="114000" sy="11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l"/>
                <a:endParaRPr lang="en-US" altLang="zh-CN">
                  <a:solidFill>
                    <a:schemeClr val="accent1"/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23" name="任意多边形: 形状 2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11638838" y="6018355"/>
                <a:ext cx="191925" cy="382157"/>
              </a:xfrm>
              <a:custGeom>
                <a:rect l="0" t="0" r="0" b="0"/>
                <a:pathLst>
                  <a:path w="6534878" h="13012116">
                    <a:moveTo>
                      <a:pt x="739244" y="12895143"/>
                    </a:moveTo>
                    <a:lnTo>
                      <a:pt x="6534877" y="6531310"/>
                    </a:lnTo>
                    <a:lnTo>
                      <a:pt x="739244" y="175595"/>
                    </a:lnTo>
                    <a:cubicBezTo>
                      <a:pt x="648470" y="57486"/>
                      <a:pt x="499307" y="0"/>
                      <a:pt x="352747" y="26642"/>
                    </a:cubicBezTo>
                    <a:cubicBezTo>
                      <a:pt x="206187" y="53285"/>
                      <a:pt x="86799" y="159589"/>
                      <a:pt x="43399" y="302089"/>
                    </a:cubicBezTo>
                    <a:cubicBezTo>
                      <a:pt x="0" y="444589"/>
                      <a:pt x="39864" y="599395"/>
                      <a:pt x="146693" y="703209"/>
                    </a:cubicBezTo>
                    <a:lnTo>
                      <a:pt x="5414712" y="6531310"/>
                    </a:lnTo>
                    <a:lnTo>
                      <a:pt x="179162" y="12335061"/>
                    </a:lnTo>
                    <a:cubicBezTo>
                      <a:pt x="52163" y="12498621"/>
                      <a:pt x="71908" y="12732261"/>
                      <a:pt x="224556" y="12872188"/>
                    </a:cubicBezTo>
                    <a:cubicBezTo>
                      <a:pt x="377203" y="13012115"/>
                      <a:pt x="611675" y="13011507"/>
                      <a:pt x="763596" y="12870792"/>
                    </a:cubicBezTo>
                  </a:path>
                </a:pathLst>
              </a:cu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1" name="矩形 20"/>
            <p:cNvSpPr/>
            <p:nvPr userDrawn="1">
              <p:custDataLst>
                <p:tags r:id="rId5"/>
              </p:custDataLst>
            </p:nvPr>
          </p:nvSpPr>
          <p:spPr>
            <a:xfrm>
              <a:off x="0" y="5943600"/>
              <a:ext cx="914400" cy="9144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l"/>
              <a:endParaRPr lang="en-US" altLang="zh-CN">
                <a:solidFill>
                  <a:schemeClr val="accent1"/>
                </a:solidFill>
                <a:latin typeface="+mj-ea"/>
                <a:ea typeface="+mj-ea"/>
                <a:sym typeface="+mn-ea"/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lnSpc>
                <a:spcPct val="12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lnSpc>
                <a:spcPct val="12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lnSpc>
                <a:spcPct val="12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lnSpc>
                <a:spcPct val="12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sp>
          <p:nvSpPr>
            <p:cNvPr id="18" name="矩形 17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11277600" y="0"/>
              <a:ext cx="914400" cy="914400"/>
              <a:chOff x="11277600" y="5752233"/>
              <a:chExt cx="914400" cy="914400"/>
            </a:xfrm>
          </p:grpSpPr>
          <p:sp>
            <p:nvSpPr>
              <p:cNvPr id="21" name="矩形 20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11277600" y="5752233"/>
                <a:ext cx="914400" cy="914400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927100" sx="114000" sy="11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l"/>
                <a:endParaRPr lang="en-US" altLang="zh-CN">
                  <a:solidFill>
                    <a:schemeClr val="accent1"/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22" name="任意多边形: 形状 21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11638838" y="6018355"/>
                <a:ext cx="191925" cy="382157"/>
              </a:xfrm>
              <a:custGeom>
                <a:rect l="0" t="0" r="0" b="0"/>
                <a:pathLst>
                  <a:path w="6534878" h="13012116">
                    <a:moveTo>
                      <a:pt x="739244" y="12895143"/>
                    </a:moveTo>
                    <a:lnTo>
                      <a:pt x="6534877" y="6531310"/>
                    </a:lnTo>
                    <a:lnTo>
                      <a:pt x="739244" y="175595"/>
                    </a:lnTo>
                    <a:cubicBezTo>
                      <a:pt x="648470" y="57486"/>
                      <a:pt x="499307" y="0"/>
                      <a:pt x="352747" y="26642"/>
                    </a:cubicBezTo>
                    <a:cubicBezTo>
                      <a:pt x="206187" y="53285"/>
                      <a:pt x="86799" y="159589"/>
                      <a:pt x="43399" y="302089"/>
                    </a:cubicBezTo>
                    <a:cubicBezTo>
                      <a:pt x="0" y="444589"/>
                      <a:pt x="39864" y="599395"/>
                      <a:pt x="146693" y="703209"/>
                    </a:cubicBezTo>
                    <a:lnTo>
                      <a:pt x="5414712" y="6531310"/>
                    </a:lnTo>
                    <a:lnTo>
                      <a:pt x="179162" y="12335061"/>
                    </a:lnTo>
                    <a:cubicBezTo>
                      <a:pt x="52163" y="12498621"/>
                      <a:pt x="71908" y="12732261"/>
                      <a:pt x="224556" y="12872188"/>
                    </a:cubicBezTo>
                    <a:cubicBezTo>
                      <a:pt x="377203" y="13012115"/>
                      <a:pt x="611675" y="13011507"/>
                      <a:pt x="763596" y="12870792"/>
                    </a:cubicBezTo>
                  </a:path>
                </a:pathLst>
              </a:cu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0" name="矩形 19"/>
            <p:cNvSpPr/>
            <p:nvPr userDrawn="1">
              <p:custDataLst>
                <p:tags r:id="rId5"/>
              </p:custDataLst>
            </p:nvPr>
          </p:nvSpPr>
          <p:spPr>
            <a:xfrm>
              <a:off x="0" y="5943600"/>
              <a:ext cx="914400" cy="9144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l"/>
              <a:endParaRPr lang="en-US" altLang="zh-CN">
                <a:solidFill>
                  <a:schemeClr val="accent1"/>
                </a:solidFill>
                <a:latin typeface="+mj-ea"/>
                <a:ea typeface="+mj-ea"/>
                <a:sym typeface="+mn-ea"/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6474460"/>
            <a:ext cx="12249150" cy="3835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4676775" y="2059757"/>
            <a:ext cx="6243774" cy="922021"/>
          </a:xfrm>
        </p:spPr>
        <p:txBody>
          <a:bodyPr lIns="91440" tIns="45720" rIns="91440" bIns="0" anchor="b" anchorCtr="0">
            <a:normAutofit/>
          </a:bodyPr>
          <a:lstStyle>
            <a:lvl1pPr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676775" y="3102596"/>
            <a:ext cx="6243774" cy="1401006"/>
          </a:xfrm>
        </p:spPr>
        <p:txBody>
          <a:bodyPr lIns="91440" tIns="0" rIns="91440" bIns="45720">
            <a:normAutofit/>
          </a:bodyPr>
          <a:lstStyle>
            <a:lvl1pPr marL="0" indent="0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2028825" y="4443095"/>
            <a:ext cx="10162540" cy="2414270"/>
            <a:chOff x="3195" y="6997"/>
            <a:chExt cx="16004" cy="3802"/>
          </a:xfrm>
        </p:grpSpPr>
        <p:sp>
          <p:nvSpPr>
            <p:cNvPr id="12" name="等腰三角形 11"/>
            <p:cNvSpPr/>
            <p:nvPr>
              <p:custDataLst>
                <p:tags r:id="rId2"/>
              </p:custDataLst>
            </p:nvPr>
          </p:nvSpPr>
          <p:spPr>
            <a:xfrm flipH="1">
              <a:off x="3195" y="9989"/>
              <a:ext cx="1640" cy="81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grpSp>
          <p:nvGrpSpPr>
            <p:cNvPr id="6" name="组合 5"/>
            <p:cNvGrpSpPr/>
            <p:nvPr userDrawn="1"/>
          </p:nvGrpSpPr>
          <p:grpSpPr>
            <a:xfrm>
              <a:off x="4015" y="6997"/>
              <a:ext cx="15185" cy="3803"/>
              <a:chOff x="4015" y="6997"/>
              <a:chExt cx="15185" cy="3803"/>
            </a:xfrm>
          </p:grpSpPr>
          <p:sp>
            <p:nvSpPr>
              <p:cNvPr id="20" name="等腰三角形 19"/>
              <p:cNvSpPr/>
              <p:nvPr>
                <p:custDataLst>
                  <p:tags r:id="rId3"/>
                </p:custDataLst>
              </p:nvPr>
            </p:nvSpPr>
            <p:spPr>
              <a:xfrm flipH="1">
                <a:off x="6897" y="6997"/>
                <a:ext cx="7691" cy="3803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21" name="任意多边形 12"/>
              <p:cNvSpPr/>
              <p:nvPr>
                <p:custDataLst>
                  <p:tags r:id="rId4"/>
                </p:custDataLst>
              </p:nvPr>
            </p:nvSpPr>
            <p:spPr>
              <a:xfrm flipH="1">
                <a:off x="10743" y="6997"/>
                <a:ext cx="3846" cy="3803"/>
              </a:xfrm>
              <a:custGeom>
                <a:gdLst>
                  <a:gd name="connsiteX0" fmla="*/ 2442008 w 2442008"/>
                  <a:gd name="connsiteY0" fmla="*/ 0 h 2414894"/>
                  <a:gd name="connsiteX1" fmla="*/ 2415869 w 2442008"/>
                  <a:gd name="connsiteY1" fmla="*/ 2414894 h 2414894"/>
                  <a:gd name="connsiteX2" fmla="*/ 0 w 2442008"/>
                  <a:gd name="connsiteY2" fmla="*/ 2414894 h 241489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42008" h="2414894">
                    <a:moveTo>
                      <a:pt x="2442008" y="0"/>
                    </a:moveTo>
                    <a:lnTo>
                      <a:pt x="2415869" y="2414894"/>
                    </a:lnTo>
                    <a:lnTo>
                      <a:pt x="0" y="24148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8" name="等腰三角形 17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2283" y="8520"/>
                <a:ext cx="4611" cy="228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9" name="任意多边形 16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14589" y="8520"/>
                <a:ext cx="2306" cy="2280"/>
              </a:xfrm>
              <a:custGeom>
                <a:gdLst>
                  <a:gd name="connsiteX0" fmla="*/ 2442008 w 2442008"/>
                  <a:gd name="connsiteY0" fmla="*/ 0 h 2414894"/>
                  <a:gd name="connsiteX1" fmla="*/ 2415869 w 2442008"/>
                  <a:gd name="connsiteY1" fmla="*/ 2414894 h 2414894"/>
                  <a:gd name="connsiteX2" fmla="*/ 0 w 2442008"/>
                  <a:gd name="connsiteY2" fmla="*/ 2414894 h 241489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42008" h="2414894">
                    <a:moveTo>
                      <a:pt x="2442008" y="0"/>
                    </a:moveTo>
                    <a:lnTo>
                      <a:pt x="2415869" y="2414894"/>
                    </a:lnTo>
                    <a:lnTo>
                      <a:pt x="0" y="24148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6" name="等腰三角形 15"/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4470" y="7950"/>
                <a:ext cx="5764" cy="285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7" name="任意多边形 19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7352" y="7950"/>
                <a:ext cx="2882" cy="2850"/>
              </a:xfrm>
              <a:custGeom>
                <a:gdLst>
                  <a:gd name="connsiteX0" fmla="*/ 2442008 w 2442008"/>
                  <a:gd name="connsiteY0" fmla="*/ 0 h 2414894"/>
                  <a:gd name="connsiteX1" fmla="*/ 2415869 w 2442008"/>
                  <a:gd name="connsiteY1" fmla="*/ 2414894 h 2414894"/>
                  <a:gd name="connsiteX2" fmla="*/ 0 w 2442008"/>
                  <a:gd name="connsiteY2" fmla="*/ 2414894 h 241489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42008" h="2414894">
                    <a:moveTo>
                      <a:pt x="2442008" y="0"/>
                    </a:moveTo>
                    <a:lnTo>
                      <a:pt x="2415869" y="2414894"/>
                    </a:lnTo>
                    <a:lnTo>
                      <a:pt x="0" y="24148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4" name="等腰三角形 13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17560" y="9989"/>
                <a:ext cx="1640" cy="811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5" name="任意多边形 22"/>
              <p:cNvSpPr/>
              <p:nvPr>
                <p:custDataLst>
                  <p:tags r:id="rId10"/>
                </p:custDataLst>
              </p:nvPr>
            </p:nvSpPr>
            <p:spPr>
              <a:xfrm flipH="1">
                <a:off x="18380" y="9989"/>
                <a:ext cx="820" cy="811"/>
              </a:xfrm>
              <a:custGeom>
                <a:gdLst>
                  <a:gd name="connsiteX0" fmla="*/ 2442008 w 2442008"/>
                  <a:gd name="connsiteY0" fmla="*/ 0 h 2414894"/>
                  <a:gd name="connsiteX1" fmla="*/ 2415869 w 2442008"/>
                  <a:gd name="connsiteY1" fmla="*/ 2414894 h 2414894"/>
                  <a:gd name="connsiteX2" fmla="*/ 0 w 2442008"/>
                  <a:gd name="connsiteY2" fmla="*/ 2414894 h 241489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42008" h="2414894">
                    <a:moveTo>
                      <a:pt x="2442008" y="0"/>
                    </a:moveTo>
                    <a:lnTo>
                      <a:pt x="2415869" y="2414894"/>
                    </a:lnTo>
                    <a:lnTo>
                      <a:pt x="0" y="24148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3" name="任意多边形 25"/>
              <p:cNvSpPr/>
              <p:nvPr>
                <p:custDataLst>
                  <p:tags r:id="rId11"/>
                </p:custDataLst>
              </p:nvPr>
            </p:nvSpPr>
            <p:spPr>
              <a:xfrm flipH="1">
                <a:off x="4015" y="9989"/>
                <a:ext cx="820" cy="811"/>
              </a:xfrm>
              <a:custGeom>
                <a:gdLst>
                  <a:gd name="connsiteX0" fmla="*/ 2442008 w 2442008"/>
                  <a:gd name="connsiteY0" fmla="*/ 0 h 2414894"/>
                  <a:gd name="connsiteX1" fmla="*/ 2415869 w 2442008"/>
                  <a:gd name="connsiteY1" fmla="*/ 2414894 h 2414894"/>
                  <a:gd name="connsiteX2" fmla="*/ 0 w 2442008"/>
                  <a:gd name="connsiteY2" fmla="*/ 2414894 h 241489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42008" h="2414894">
                    <a:moveTo>
                      <a:pt x="2442008" y="0"/>
                    </a:moveTo>
                    <a:lnTo>
                      <a:pt x="2415869" y="2414894"/>
                    </a:lnTo>
                    <a:lnTo>
                      <a:pt x="0" y="24148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1285044" y="2014855"/>
            <a:ext cx="5818505" cy="1414145"/>
          </a:xfrm>
        </p:spPr>
        <p:txBody>
          <a:bodyPr anchor="b" anchorCtr="0">
            <a:normAutofit/>
          </a:bodyPr>
          <a:lstStyle>
            <a:lvl1pPr>
              <a:defRPr sz="7200" b="1" u="none" strike="noStrike" kern="1200" cap="none" spc="0" normalizeH="0" baseline="0">
                <a:solidFill>
                  <a:schemeClr val="accent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0488CED8-A2E1-4FD5-B2F5-D691BB24C91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1A5F2F5A-3577-40D0-9738-AC762F5E245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/>
        </p:nvGrpSpPr>
        <p:grpSpPr>
          <a:xfrm>
            <a:off x="11277600" y="5752465"/>
            <a:ext cx="914400" cy="914400"/>
            <a:chOff x="11277600" y="5752233"/>
            <a:chExt cx="914400" cy="914400"/>
          </a:xfrm>
        </p:grpSpPr>
        <p:sp>
          <p:nvSpPr>
            <p:cNvPr id="8" name="矩形 7"/>
            <p:cNvSpPr/>
            <p:nvPr userDrawn="1">
              <p:custDataLst>
                <p:tags r:id="rId1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l"/>
              <a:endParaRPr lang="en-US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2" name="任意多边形: 形状 11"/>
            <p:cNvSpPr/>
            <p:nvPr userDrawn="1">
              <p:custDataLst>
                <p:tags r:id="rId2"/>
              </p:custDataLst>
            </p:nvPr>
          </p:nvSpPr>
          <p:spPr>
            <a:xfrm>
              <a:off x="11638838" y="6018355"/>
              <a:ext cx="191925" cy="382157"/>
            </a:xfrm>
            <a:custGeom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等腰三角形 6"/>
          <p:cNvSpPr/>
          <p:nvPr userDrawn="1">
            <p:custDataLst>
              <p:tags r:id="rId3"/>
            </p:custDataLst>
          </p:nvPr>
        </p:nvSpPr>
        <p:spPr>
          <a:xfrm rot="5400000">
            <a:off x="-144145" y="448310"/>
            <a:ext cx="720090" cy="4318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927100" sx="114000" sy="11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 userDrawn="1"/>
        </p:nvGrpSpPr>
        <p:grpSpPr>
          <a:xfrm>
            <a:off x="11277600" y="0"/>
            <a:ext cx="914400" cy="914400"/>
            <a:chOff x="11277600" y="5752233"/>
            <a:chExt cx="914400" cy="914400"/>
          </a:xfrm>
        </p:grpSpPr>
        <p:sp>
          <p:nvSpPr>
            <p:cNvPr id="35" name="矩形 34"/>
            <p:cNvSpPr/>
            <p:nvPr userDrawn="1">
              <p:custDataLst>
                <p:tags r:id="rId2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l"/>
              <a:endParaRPr lang="en-US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36" name="任意多边形: 形状 35"/>
            <p:cNvSpPr/>
            <p:nvPr userDrawn="1">
              <p:custDataLst>
                <p:tags r:id="rId3"/>
              </p:custDataLst>
            </p:nvPr>
          </p:nvSpPr>
          <p:spPr>
            <a:xfrm>
              <a:off x="11638838" y="6018355"/>
              <a:ext cx="191925" cy="382157"/>
            </a:xfrm>
            <a:custGeom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矩形 36"/>
          <p:cNvSpPr/>
          <p:nvPr userDrawn="1">
            <p:custDataLst>
              <p:tags r:id="rId4"/>
            </p:custDataLst>
          </p:nvPr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927100" sx="114000" sy="11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l"/>
            <a:endParaRPr lang="en-US" altLang="zh-CN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u="none" strike="noStrike" kern="1200" cap="none" spc="200" normalizeH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-3810"/>
            <a:ext cx="4823460" cy="686625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927100" sx="114000" sy="11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等腰三角形 12"/>
          <p:cNvSpPr/>
          <p:nvPr userDrawn="1">
            <p:custDataLst>
              <p:tags r:id="rId2"/>
            </p:custDataLst>
          </p:nvPr>
        </p:nvSpPr>
        <p:spPr>
          <a:xfrm rot="5400000">
            <a:off x="-144145" y="1002030"/>
            <a:ext cx="720090" cy="4318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1277600" y="5752465"/>
            <a:ext cx="914400" cy="914400"/>
            <a:chOff x="11277600" y="5752233"/>
            <a:chExt cx="914400" cy="914400"/>
          </a:xfrm>
        </p:grpSpPr>
        <p:sp>
          <p:nvSpPr>
            <p:cNvPr id="17" name="矩形 16"/>
            <p:cNvSpPr/>
            <p:nvPr userDrawn="1">
              <p:custDataLst>
                <p:tags r:id="rId3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l"/>
              <a:endParaRPr lang="en-US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4"/>
              </p:custDataLst>
            </p:nvPr>
          </p:nvSpPr>
          <p:spPr>
            <a:xfrm>
              <a:off x="11638838" y="6018355"/>
              <a:ext cx="191925" cy="382157"/>
            </a:xfrm>
            <a:custGeom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u="none" strike="noStrike" kern="1200" cap="none" spc="200" normalizeH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5" name="组合 24"/>
          <p:cNvGrpSpPr/>
          <p:nvPr userDrawn="1">
            <p:custDataLst>
              <p:tags r:id="rId1"/>
            </p:custDataLst>
          </p:nvPr>
        </p:nvGrpSpPr>
        <p:grpSpPr>
          <a:xfrm rot="5400000">
            <a:off x="5638800" y="5943600"/>
            <a:ext cx="914400" cy="914400"/>
            <a:chOff x="11277600" y="5752233"/>
            <a:chExt cx="914400" cy="914400"/>
          </a:xfrm>
        </p:grpSpPr>
        <p:sp>
          <p:nvSpPr>
            <p:cNvPr id="26" name="矩形 25"/>
            <p:cNvSpPr/>
            <p:nvPr userDrawn="1">
              <p:custDataLst>
                <p:tags r:id="rId2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l"/>
              <a:endParaRPr lang="en-US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7" name="任意多边形: 形状 26"/>
            <p:cNvSpPr/>
            <p:nvPr userDrawn="1">
              <p:custDataLst>
                <p:tags r:id="rId3"/>
              </p:custDataLst>
            </p:nvPr>
          </p:nvSpPr>
          <p:spPr>
            <a:xfrm>
              <a:off x="11638838" y="6018355"/>
              <a:ext cx="191925" cy="382157"/>
            </a:xfrm>
            <a:custGeom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927100" sx="114000" sy="11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u="none" strike="noStrike" kern="1200" cap="none" spc="200" normalizeH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4" name="等腰三角形 23"/>
          <p:cNvSpPr/>
          <p:nvPr userDrawn="1">
            <p:custDataLst>
              <p:tags r:id="rId11"/>
            </p:custDataLst>
          </p:nvPr>
        </p:nvSpPr>
        <p:spPr>
          <a:xfrm rot="10800000">
            <a:off x="5735960" y="0"/>
            <a:ext cx="720080" cy="43204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927100" sx="114000" sy="11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u="none" strike="noStrike" kern="1200" cap="none" spc="200" normalizeH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23" name="等腰三角形 22"/>
          <p:cNvSpPr/>
          <p:nvPr userDrawn="1">
            <p:custDataLst>
              <p:tags r:id="rId8"/>
            </p:custDataLst>
          </p:nvPr>
        </p:nvSpPr>
        <p:spPr>
          <a:xfrm rot="10800000">
            <a:off x="5735960" y="0"/>
            <a:ext cx="720080" cy="43204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5" name="组合 24"/>
          <p:cNvGrpSpPr/>
          <p:nvPr userDrawn="1">
            <p:custDataLst>
              <p:tags r:id="rId1"/>
            </p:custDataLst>
          </p:nvPr>
        </p:nvGrpSpPr>
        <p:grpSpPr>
          <a:xfrm>
            <a:off x="11277600" y="5752233"/>
            <a:ext cx="914400" cy="914400"/>
            <a:chOff x="11277600" y="5752233"/>
            <a:chExt cx="914400" cy="914400"/>
          </a:xfrm>
        </p:grpSpPr>
        <p:sp>
          <p:nvSpPr>
            <p:cNvPr id="26" name="矩形 25"/>
            <p:cNvSpPr/>
            <p:nvPr userDrawn="1">
              <p:custDataLst>
                <p:tags r:id="rId2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l"/>
              <a:endParaRPr lang="en-US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7" name="任意多边形: 形状 26"/>
            <p:cNvSpPr/>
            <p:nvPr userDrawn="1">
              <p:custDataLst>
                <p:tags r:id="rId3"/>
              </p:custDataLst>
            </p:nvPr>
          </p:nvSpPr>
          <p:spPr>
            <a:xfrm>
              <a:off x="11638838" y="6018355"/>
              <a:ext cx="191925" cy="382157"/>
            </a:xfrm>
            <a:custGeom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927100" sx="114000" sy="11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24" name="等腰三角形 23"/>
          <p:cNvSpPr/>
          <p:nvPr userDrawn="1">
            <p:custDataLst>
              <p:tags r:id="rId13"/>
            </p:custDataLst>
          </p:nvPr>
        </p:nvSpPr>
        <p:spPr>
          <a:xfrm rot="5400000">
            <a:off x="-144016" y="241176"/>
            <a:ext cx="720080" cy="43204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" name="等腰三角形 32"/>
          <p:cNvSpPr/>
          <p:nvPr userDrawn="1">
            <p:custDataLst>
              <p:tags r:id="rId1"/>
            </p:custDataLst>
          </p:nvPr>
        </p:nvSpPr>
        <p:spPr>
          <a:xfrm flipH="1">
            <a:off x="2941955" y="-798195"/>
            <a:ext cx="9267825" cy="458216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任意多边形 12"/>
          <p:cNvSpPr/>
          <p:nvPr userDrawn="1">
            <p:custDataLst>
              <p:tags r:id="rId2"/>
            </p:custDataLst>
          </p:nvPr>
        </p:nvSpPr>
        <p:spPr>
          <a:xfrm flipH="1">
            <a:off x="7576185" y="-798195"/>
            <a:ext cx="4633595" cy="4582160"/>
          </a:xfrm>
          <a:custGeom>
            <a:gdLst>
              <a:gd name="connsiteX0" fmla="*/ 2442008 w 2442008"/>
              <a:gd name="connsiteY0" fmla="*/ 0 h 2414894"/>
              <a:gd name="connsiteX1" fmla="*/ 2415869 w 2442008"/>
              <a:gd name="connsiteY1" fmla="*/ 2414894 h 2414894"/>
              <a:gd name="connsiteX2" fmla="*/ 0 w 2442008"/>
              <a:gd name="connsiteY2" fmla="*/ 2414894 h 241489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008" h="2414894">
                <a:moveTo>
                  <a:pt x="2442008" y="0"/>
                </a:moveTo>
                <a:lnTo>
                  <a:pt x="2415869" y="2414894"/>
                </a:lnTo>
                <a:lnTo>
                  <a:pt x="0" y="24148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等腰三角形 36"/>
          <p:cNvSpPr/>
          <p:nvPr userDrawn="1">
            <p:custDataLst>
              <p:tags r:id="rId3"/>
            </p:custDataLst>
          </p:nvPr>
        </p:nvSpPr>
        <p:spPr>
          <a:xfrm flipH="1">
            <a:off x="17780" y="349885"/>
            <a:ext cx="6944995" cy="343408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任意多边形 19"/>
          <p:cNvSpPr/>
          <p:nvPr userDrawn="1">
            <p:custDataLst>
              <p:tags r:id="rId4"/>
            </p:custDataLst>
          </p:nvPr>
        </p:nvSpPr>
        <p:spPr>
          <a:xfrm flipH="1">
            <a:off x="3490595" y="349885"/>
            <a:ext cx="3472815" cy="3434080"/>
          </a:xfrm>
          <a:custGeom>
            <a:gdLst>
              <a:gd name="connsiteX0" fmla="*/ 2442008 w 2442008"/>
              <a:gd name="connsiteY0" fmla="*/ 0 h 2414894"/>
              <a:gd name="connsiteX1" fmla="*/ 2415869 w 2442008"/>
              <a:gd name="connsiteY1" fmla="*/ 2414894 h 2414894"/>
              <a:gd name="connsiteX2" fmla="*/ 0 w 2442008"/>
              <a:gd name="connsiteY2" fmla="*/ 2414894 h 241489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008" h="2414894">
                <a:moveTo>
                  <a:pt x="2442008" y="0"/>
                </a:moveTo>
                <a:lnTo>
                  <a:pt x="2415869" y="2414894"/>
                </a:lnTo>
                <a:lnTo>
                  <a:pt x="0" y="24148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等腰三角形 43"/>
          <p:cNvSpPr/>
          <p:nvPr userDrawn="1">
            <p:custDataLst>
              <p:tags r:id="rId5"/>
            </p:custDataLst>
          </p:nvPr>
        </p:nvSpPr>
        <p:spPr>
          <a:xfrm rot="10800000" flipH="1">
            <a:off x="17780" y="3783965"/>
            <a:ext cx="9267825" cy="458216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任意多边形 12"/>
          <p:cNvSpPr/>
          <p:nvPr userDrawn="1">
            <p:custDataLst>
              <p:tags r:id="rId6"/>
            </p:custDataLst>
          </p:nvPr>
        </p:nvSpPr>
        <p:spPr>
          <a:xfrm rot="10800000" flipH="1">
            <a:off x="17780" y="3783965"/>
            <a:ext cx="4633595" cy="4582160"/>
          </a:xfrm>
          <a:custGeom>
            <a:gdLst>
              <a:gd name="connsiteX0" fmla="*/ 2442008 w 2442008"/>
              <a:gd name="connsiteY0" fmla="*/ 0 h 2414894"/>
              <a:gd name="connsiteX1" fmla="*/ 2415869 w 2442008"/>
              <a:gd name="connsiteY1" fmla="*/ 2414894 h 2414894"/>
              <a:gd name="connsiteX2" fmla="*/ 0 w 2442008"/>
              <a:gd name="connsiteY2" fmla="*/ 2414894 h 241489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008" h="2414894">
                <a:moveTo>
                  <a:pt x="2442008" y="0"/>
                </a:moveTo>
                <a:lnTo>
                  <a:pt x="2415869" y="2414894"/>
                </a:lnTo>
                <a:lnTo>
                  <a:pt x="0" y="24148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等腰三角形 45"/>
          <p:cNvSpPr/>
          <p:nvPr userDrawn="1">
            <p:custDataLst>
              <p:tags r:id="rId7"/>
            </p:custDataLst>
          </p:nvPr>
        </p:nvSpPr>
        <p:spPr>
          <a:xfrm rot="10800000" flipH="1">
            <a:off x="5264785" y="3783965"/>
            <a:ext cx="6944995" cy="343408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任意多边形 19"/>
          <p:cNvSpPr/>
          <p:nvPr userDrawn="1">
            <p:custDataLst>
              <p:tags r:id="rId8"/>
            </p:custDataLst>
          </p:nvPr>
        </p:nvSpPr>
        <p:spPr>
          <a:xfrm rot="10800000" flipH="1">
            <a:off x="5264785" y="3783965"/>
            <a:ext cx="3472815" cy="3434080"/>
          </a:xfrm>
          <a:custGeom>
            <a:gdLst>
              <a:gd name="connsiteX0" fmla="*/ 2442008 w 2442008"/>
              <a:gd name="connsiteY0" fmla="*/ 0 h 2414894"/>
              <a:gd name="connsiteX1" fmla="*/ 2415869 w 2442008"/>
              <a:gd name="connsiteY1" fmla="*/ 2414894 h 2414894"/>
              <a:gd name="connsiteX2" fmla="*/ 0 w 2442008"/>
              <a:gd name="connsiteY2" fmla="*/ 2414894 h 241489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008" h="2414894">
                <a:moveTo>
                  <a:pt x="2442008" y="0"/>
                </a:moveTo>
                <a:lnTo>
                  <a:pt x="2415869" y="2414894"/>
                </a:lnTo>
                <a:lnTo>
                  <a:pt x="0" y="24148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9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927100" sx="114000" sy="11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u="none" strike="noStrike" kern="1200" cap="none" spc="200" normalizeH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箭头: 五边形 7"/>
          <p:cNvSpPr/>
          <p:nvPr>
            <p:custDataLst>
              <p:tags r:id="rId1"/>
            </p:custDataLst>
          </p:nvPr>
        </p:nvSpPr>
        <p:spPr>
          <a:xfrm flipH="1">
            <a:off x="6798186" y="0"/>
            <a:ext cx="6587613" cy="6858000"/>
          </a:xfrm>
          <a:prstGeom prst="homePlate">
            <a:avLst/>
          </a:prstGeom>
          <a:blipFill dpi="0" rotWithShape="0">
            <a:blip r:embed="rId2"/>
            <a:stretch>
              <a:fillRect l="-35169" r="-350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/>
          <p:cNvSpPr/>
          <p:nvPr>
            <p:custDataLst>
              <p:tags r:id="rId3"/>
            </p:custDataLst>
          </p:nvPr>
        </p:nvSpPr>
        <p:spPr>
          <a:xfrm rot="2685820" flipH="1">
            <a:off x="9590592" y="-1318222"/>
            <a:ext cx="2253114" cy="6404316"/>
          </a:xfrm>
          <a:custGeom>
            <a:gdLst>
              <a:gd name="connsiteX0" fmla="*/ 561722 w 2253114"/>
              <a:gd name="connsiteY0" fmla="*/ 0 h 6404316"/>
              <a:gd name="connsiteX1" fmla="*/ 0 w 2253114"/>
              <a:gd name="connsiteY1" fmla="*/ 566375 h 6404316"/>
              <a:gd name="connsiteX2" fmla="*/ 0 w 2253114"/>
              <a:gd name="connsiteY2" fmla="*/ 6404316 h 6404316"/>
              <a:gd name="connsiteX3" fmla="*/ 2253114 w 2253114"/>
              <a:gd name="connsiteY3" fmla="*/ 6404316 h 6404316"/>
              <a:gd name="connsiteX4" fmla="*/ 2253114 w 2253114"/>
              <a:gd name="connsiteY4" fmla="*/ 1686840 h 640431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6404316">
                <a:moveTo>
                  <a:pt x="561722" y="0"/>
                </a:moveTo>
                <a:lnTo>
                  <a:pt x="0" y="566375"/>
                </a:lnTo>
                <a:lnTo>
                  <a:pt x="0" y="6404316"/>
                </a:lnTo>
                <a:lnTo>
                  <a:pt x="2253114" y="6404316"/>
                </a:lnTo>
                <a:lnTo>
                  <a:pt x="2253114" y="168684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/>
          <p:cNvSpPr/>
          <p:nvPr>
            <p:custDataLst>
              <p:tags r:id="rId4"/>
            </p:custDataLst>
          </p:nvPr>
        </p:nvSpPr>
        <p:spPr>
          <a:xfrm rot="19001926">
            <a:off x="9450653" y="1765266"/>
            <a:ext cx="2253114" cy="6520080"/>
          </a:xfrm>
          <a:custGeom>
            <a:gdLst>
              <a:gd name="connsiteX0" fmla="*/ 2253114 w 2253114"/>
              <a:gd name="connsiteY0" fmla="*/ 0 h 6573506"/>
              <a:gd name="connsiteX1" fmla="*/ 2253113 w 2253114"/>
              <a:gd name="connsiteY1" fmla="*/ 6202365 h 6573506"/>
              <a:gd name="connsiteX2" fmla="*/ 1903352 w 2253114"/>
              <a:gd name="connsiteY2" fmla="*/ 6573506 h 6573506"/>
              <a:gd name="connsiteX3" fmla="*/ 0 w 2253114"/>
              <a:gd name="connsiteY3" fmla="*/ 4779801 h 6573506"/>
              <a:gd name="connsiteX4" fmla="*/ 0 w 2253114"/>
              <a:gd name="connsiteY4" fmla="*/ 0 h 657350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6573506">
                <a:moveTo>
                  <a:pt x="2253114" y="0"/>
                </a:moveTo>
                <a:lnTo>
                  <a:pt x="2253113" y="6202365"/>
                </a:lnTo>
                <a:lnTo>
                  <a:pt x="1903352" y="6573506"/>
                </a:lnTo>
                <a:lnTo>
                  <a:pt x="0" y="4779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>
            <p:custDataLst>
              <p:tags r:id="rId5"/>
            </p:custDataLst>
          </p:nvPr>
        </p:nvSpPr>
        <p:spPr>
          <a:xfrm flipV="1">
            <a:off x="669925" y="0"/>
            <a:ext cx="2770632" cy="125793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3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4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517525" y="3546475"/>
            <a:ext cx="6280150" cy="558800"/>
          </a:xfrm>
        </p:spPr>
        <p:txBody>
          <a:bodyPr lIns="90000" tIns="46800" rIns="90000" bIns="46800" anchor="t" anchorCtr="0"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en-US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517525" y="2090420"/>
            <a:ext cx="6280150" cy="1391285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7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 hasCustomPrompt="1"/>
            <p:custDataLst>
              <p:tags r:id="rId11"/>
            </p:custDataLst>
          </p:nvPr>
        </p:nvSpPr>
        <p:spPr>
          <a:xfrm>
            <a:off x="606228" y="4525228"/>
            <a:ext cx="2284953" cy="403332"/>
          </a:xfrm>
          <a:solidFill>
            <a:schemeClr val="accent1"/>
          </a:solidFill>
        </p:spPr>
        <p:txBody>
          <a:bodyPr vert="horz" lIns="90000" tIns="46800" rIns="90000" bIns="46800" anchor="ctr">
            <a:normAutofit/>
          </a:bodyPr>
          <a:lstStyle>
            <a:lvl1pPr marL="0" indent="0" algn="l">
              <a:buNone/>
              <a:defRPr sz="1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>
                <a:sym typeface="+mn-ea"/>
              </a:rPr>
              <a:t>编辑文本</a:t>
            </a:r>
            <a:endParaRPr lang="en-US" altLang="zh-CN"/>
          </a:p>
        </p:txBody>
      </p:sp>
      <p:sp>
        <p:nvSpPr>
          <p:cNvPr id="11" name="文本占位符 13"/>
          <p:cNvSpPr>
            <a:spLocks noGrp="1"/>
          </p:cNvSpPr>
          <p:nvPr>
            <p:ph type="body" sz="quarter" idx="11" hasCustomPrompt="1"/>
            <p:custDataLst>
              <p:tags r:id="rId12"/>
            </p:custDataLst>
          </p:nvPr>
        </p:nvSpPr>
        <p:spPr>
          <a:xfrm>
            <a:off x="606225" y="4993583"/>
            <a:ext cx="2286000" cy="403200"/>
          </a:xfrm>
        </p:spPr>
        <p:txBody>
          <a:bodyPr vert="horz" lIns="90000" tIns="46800" rIns="90000" bIns="46800" anchor="ctr">
            <a:normAutofit/>
          </a:bodyPr>
          <a:lstStyle>
            <a:lvl1pPr marL="0" indent="0" algn="l">
              <a:buNone/>
              <a:defRPr sz="1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>
                <a:sym typeface="+mn-ea"/>
              </a:rPr>
              <a:t>编辑文本</a:t>
            </a:r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364497" y="-303556"/>
            <a:ext cx="11827503" cy="7161556"/>
            <a:chOff x="364497" y="-303556"/>
            <a:chExt cx="11827503" cy="7161556"/>
          </a:xfrm>
        </p:grpSpPr>
        <p:sp>
          <p:nvSpPr>
            <p:cNvPr id="15" name="任意多边形: 形状 14"/>
            <p:cNvSpPr/>
            <p:nvPr userDrawn="1">
              <p:custDataLst>
                <p:tags r:id="rId2"/>
              </p:custDataLst>
            </p:nvPr>
          </p:nvSpPr>
          <p:spPr>
            <a:xfrm rot="18900000" flipV="1">
              <a:off x="364497" y="-303556"/>
              <a:ext cx="610767" cy="610767"/>
            </a:xfrm>
            <a:custGeom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/>
            <p:cNvSpPr/>
            <p:nvPr userDrawn="1">
              <p:custDataLst>
                <p:tags r:id="rId3"/>
              </p:custDataLst>
            </p:nvPr>
          </p:nvSpPr>
          <p:spPr>
            <a:xfrm rot="10800000">
              <a:off x="10339605" y="5005605"/>
              <a:ext cx="1852395" cy="1852395"/>
            </a:xfrm>
            <a:custGeom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1" y="443234"/>
            <a:ext cx="10854000" cy="442800"/>
          </a:xfrm>
        </p:spPr>
        <p:txBody>
          <a:bodyPr vert="horz" lIns="100800" tIns="39600" rIns="75600" bIns="396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4000"/>
            <a:ext cx="10852237" cy="5389200"/>
          </a:xfrm>
        </p:spPr>
        <p:txBody>
          <a:bodyPr vert="horz" lIns="100800" tIns="0" rIns="8280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7628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4522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3"/>
          <p:cNvSpPr/>
          <p:nvPr>
            <p:custDataLst>
              <p:tags r:id="rId1"/>
            </p:custDataLst>
          </p:nvPr>
        </p:nvSpPr>
        <p:spPr>
          <a:xfrm rot="18914180">
            <a:off x="1484851" y="-1335338"/>
            <a:ext cx="2253114" cy="6404316"/>
          </a:xfrm>
          <a:custGeom>
            <a:gdLst>
              <a:gd name="connsiteX0" fmla="*/ 561722 w 2253114"/>
              <a:gd name="connsiteY0" fmla="*/ 0 h 6404316"/>
              <a:gd name="connsiteX1" fmla="*/ 0 w 2253114"/>
              <a:gd name="connsiteY1" fmla="*/ 566375 h 6404316"/>
              <a:gd name="connsiteX2" fmla="*/ 0 w 2253114"/>
              <a:gd name="connsiteY2" fmla="*/ 6404316 h 6404316"/>
              <a:gd name="connsiteX3" fmla="*/ 2253114 w 2253114"/>
              <a:gd name="connsiteY3" fmla="*/ 6404316 h 6404316"/>
              <a:gd name="connsiteX4" fmla="*/ 2253114 w 2253114"/>
              <a:gd name="connsiteY4" fmla="*/ 1686840 h 640431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6404316">
                <a:moveTo>
                  <a:pt x="561722" y="0"/>
                </a:moveTo>
                <a:lnTo>
                  <a:pt x="0" y="566375"/>
                </a:lnTo>
                <a:lnTo>
                  <a:pt x="0" y="6404316"/>
                </a:lnTo>
                <a:lnTo>
                  <a:pt x="2253114" y="6404316"/>
                </a:lnTo>
                <a:lnTo>
                  <a:pt x="2253114" y="168684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>
            <p:custDataLst>
              <p:tags r:id="rId2"/>
            </p:custDataLst>
          </p:nvPr>
        </p:nvSpPr>
        <p:spPr>
          <a:xfrm rot="2598074" flipH="1">
            <a:off x="1660350" y="1762664"/>
            <a:ext cx="2253114" cy="6520080"/>
          </a:xfrm>
          <a:custGeom>
            <a:gdLst>
              <a:gd name="connsiteX0" fmla="*/ 2253114 w 2253114"/>
              <a:gd name="connsiteY0" fmla="*/ 0 h 6573506"/>
              <a:gd name="connsiteX1" fmla="*/ 2253113 w 2253114"/>
              <a:gd name="connsiteY1" fmla="*/ 6202365 h 6573506"/>
              <a:gd name="connsiteX2" fmla="*/ 1903352 w 2253114"/>
              <a:gd name="connsiteY2" fmla="*/ 6573506 h 6573506"/>
              <a:gd name="connsiteX3" fmla="*/ 0 w 2253114"/>
              <a:gd name="connsiteY3" fmla="*/ 4779801 h 6573506"/>
              <a:gd name="connsiteX4" fmla="*/ 0 w 2253114"/>
              <a:gd name="connsiteY4" fmla="*/ 0 h 657350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6573506">
                <a:moveTo>
                  <a:pt x="2253114" y="0"/>
                </a:moveTo>
                <a:lnTo>
                  <a:pt x="2253113" y="6202365"/>
                </a:lnTo>
                <a:lnTo>
                  <a:pt x="1903352" y="6573506"/>
                </a:lnTo>
                <a:lnTo>
                  <a:pt x="0" y="4779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6096000" y="2324100"/>
            <a:ext cx="5419185" cy="1104900"/>
          </a:xfrm>
        </p:spPr>
        <p:txBody>
          <a:bodyPr lIns="90170" tIns="46800" rIns="90000" bIns="46800" anchor="b">
            <a:normAutofit/>
          </a:bodyPr>
          <a:lstStyle>
            <a:lvl1pPr algn="l">
              <a:defRPr sz="4800" b="1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>
                <a:sym typeface="+mn-ea"/>
              </a:rPr>
              <a:t>单击此处编辑标题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6097116" y="3557697"/>
            <a:ext cx="5419185" cy="1015623"/>
          </a:xfrm>
        </p:spPr>
        <p:txBody>
          <a:bodyPr lIns="90000" tIns="46800" rIns="90000" bIns="4680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>
                <a:sym typeface="+mn-ea"/>
              </a:rPr>
              <a:t>单击此处编辑母版文本样式</a:t>
            </a:r>
            <a:endParaRPr lang="zh-CN" altLang="en-US"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364497" y="-303556"/>
            <a:ext cx="11827503" cy="7161556"/>
            <a:chOff x="364497" y="-303556"/>
            <a:chExt cx="11827503" cy="7161556"/>
          </a:xfrm>
        </p:grpSpPr>
        <p:sp>
          <p:nvSpPr>
            <p:cNvPr id="15" name="任意多边形: 形状 14"/>
            <p:cNvSpPr/>
            <p:nvPr userDrawn="1">
              <p:custDataLst>
                <p:tags r:id="rId2"/>
              </p:custDataLst>
            </p:nvPr>
          </p:nvSpPr>
          <p:spPr>
            <a:xfrm rot="18900000" flipV="1">
              <a:off x="364497" y="-303556"/>
              <a:ext cx="610767" cy="610767"/>
            </a:xfrm>
            <a:custGeom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/>
            <p:cNvSpPr/>
            <p:nvPr userDrawn="1">
              <p:custDataLst>
                <p:tags r:id="rId3"/>
              </p:custDataLst>
            </p:nvPr>
          </p:nvSpPr>
          <p:spPr>
            <a:xfrm rot="10800000">
              <a:off x="10339605" y="5005605"/>
              <a:ext cx="1852395" cy="1852395"/>
            </a:xfrm>
            <a:custGeom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 userDrawn="1">
            <p:custDataLst>
              <p:tags r:id="rId1"/>
            </p:custDataLst>
          </p:nvPr>
        </p:nvGrpSpPr>
        <p:grpSpPr>
          <a:xfrm>
            <a:off x="364497" y="-303556"/>
            <a:ext cx="11827503" cy="7161556"/>
            <a:chOff x="364497" y="-303556"/>
            <a:chExt cx="11827503" cy="7161556"/>
          </a:xfrm>
        </p:grpSpPr>
        <p:sp>
          <p:nvSpPr>
            <p:cNvPr id="17" name="任意多边形: 形状 16"/>
            <p:cNvSpPr/>
            <p:nvPr userDrawn="1">
              <p:custDataLst>
                <p:tags r:id="rId2"/>
              </p:custDataLst>
            </p:nvPr>
          </p:nvSpPr>
          <p:spPr>
            <a:xfrm rot="18900000" flipV="1">
              <a:off x="364497" y="-303556"/>
              <a:ext cx="610767" cy="610767"/>
            </a:xfrm>
            <a:custGeom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3"/>
              </p:custDataLst>
            </p:nvPr>
          </p:nvSpPr>
          <p:spPr>
            <a:xfrm rot="10800000">
              <a:off x="10339605" y="5005605"/>
              <a:ext cx="1852395" cy="1852395"/>
            </a:xfrm>
            <a:custGeom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2" name="任意多边形: 形状 11"/>
          <p:cNvSpPr/>
          <p:nvPr userDrawn="1">
            <p:custDataLst>
              <p:tags r:id="rId5"/>
            </p:custDataLst>
          </p:nvPr>
        </p:nvSpPr>
        <p:spPr>
          <a:xfrm rot="2685820" flipH="1">
            <a:off x="10132572" y="51866"/>
            <a:ext cx="2253114" cy="4784917"/>
          </a:xfrm>
          <a:custGeom>
            <a:gdLst>
              <a:gd name="connsiteX0" fmla="*/ 2185490 w 2253114"/>
              <a:gd name="connsiteY0" fmla="*/ 0 h 4784917"/>
              <a:gd name="connsiteX1" fmla="*/ 0 w 2253114"/>
              <a:gd name="connsiteY1" fmla="*/ 2203594 h 4784917"/>
              <a:gd name="connsiteX2" fmla="*/ 0 w 2253114"/>
              <a:gd name="connsiteY2" fmla="*/ 4784917 h 4784917"/>
              <a:gd name="connsiteX3" fmla="*/ 2253114 w 2253114"/>
              <a:gd name="connsiteY3" fmla="*/ 4784917 h 4784917"/>
              <a:gd name="connsiteX4" fmla="*/ 2253114 w 2253114"/>
              <a:gd name="connsiteY4" fmla="*/ 67441 h 47849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4784917">
                <a:moveTo>
                  <a:pt x="2185490" y="0"/>
                </a:moveTo>
                <a:lnTo>
                  <a:pt x="0" y="2203594"/>
                </a:lnTo>
                <a:lnTo>
                  <a:pt x="0" y="4784917"/>
                </a:lnTo>
                <a:lnTo>
                  <a:pt x="2253114" y="4784917"/>
                </a:lnTo>
                <a:lnTo>
                  <a:pt x="2253114" y="67441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 userDrawn="1">
            <p:custDataLst>
              <p:tags r:id="rId6"/>
            </p:custDataLst>
          </p:nvPr>
        </p:nvSpPr>
        <p:spPr>
          <a:xfrm rot="19001926">
            <a:off x="10016788" y="1963463"/>
            <a:ext cx="2253114" cy="4957418"/>
          </a:xfrm>
          <a:custGeom>
            <a:gdLst>
              <a:gd name="connsiteX0" fmla="*/ 2253114 w 2253114"/>
              <a:gd name="connsiteY0" fmla="*/ 0 h 4957418"/>
              <a:gd name="connsiteX1" fmla="*/ 2253114 w 2253114"/>
              <a:gd name="connsiteY1" fmla="*/ 2812310 h 4957418"/>
              <a:gd name="connsiteX2" fmla="*/ 231579 w 2253114"/>
              <a:gd name="connsiteY2" fmla="*/ 4957418 h 4957418"/>
              <a:gd name="connsiteX3" fmla="*/ 0 w 2253114"/>
              <a:gd name="connsiteY3" fmla="*/ 4740954 h 4957418"/>
              <a:gd name="connsiteX4" fmla="*/ 0 w 2253114"/>
              <a:gd name="connsiteY4" fmla="*/ 0 h 495741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4957418">
                <a:moveTo>
                  <a:pt x="2253114" y="0"/>
                </a:moveTo>
                <a:lnTo>
                  <a:pt x="2253114" y="2812310"/>
                </a:lnTo>
                <a:lnTo>
                  <a:pt x="231579" y="4957418"/>
                </a:lnTo>
                <a:lnTo>
                  <a:pt x="0" y="474095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1"/>
            </p:custDataLst>
          </p:nvPr>
        </p:nvGrpSpPr>
        <p:grpSpPr>
          <a:xfrm>
            <a:off x="292800" y="-460918"/>
            <a:ext cx="11606400" cy="7014718"/>
            <a:chOff x="292800" y="-460918"/>
            <a:chExt cx="11606400" cy="7014718"/>
          </a:xfrm>
        </p:grpSpPr>
        <p:sp>
          <p:nvSpPr>
            <p:cNvPr id="18" name="矩形: 剪去对角 17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snip2DiagRect">
              <a:avLst>
                <a:gd name="adj1" fmla="val 0"/>
                <a:gd name="adj2" fmla="val 50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/>
            <p:cNvSpPr/>
            <p:nvPr userDrawn="1">
              <p:custDataLst>
                <p:tags r:id="rId3"/>
              </p:custDataLst>
            </p:nvPr>
          </p:nvSpPr>
          <p:spPr>
            <a:xfrm rot="18900000" flipV="1">
              <a:off x="5633495" y="-460918"/>
              <a:ext cx="921836" cy="921836"/>
            </a:xfrm>
            <a:custGeom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292800" y="-460918"/>
            <a:ext cx="11606400" cy="7014718"/>
            <a:chOff x="292800" y="-460918"/>
            <a:chExt cx="11606400" cy="7014718"/>
          </a:xfrm>
        </p:grpSpPr>
        <p:sp>
          <p:nvSpPr>
            <p:cNvPr id="14" name="矩形: 剪去对角 13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snip2DiagRect">
              <a:avLst>
                <a:gd name="adj1" fmla="val 0"/>
                <a:gd name="adj2" fmla="val 50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/>
            <p:cNvSpPr/>
            <p:nvPr userDrawn="1">
              <p:custDataLst>
                <p:tags r:id="rId3"/>
              </p:custDataLst>
            </p:nvPr>
          </p:nvSpPr>
          <p:spPr>
            <a:xfrm rot="18900000" flipV="1">
              <a:off x="5633495" y="-460918"/>
              <a:ext cx="921836" cy="921836"/>
            </a:xfrm>
            <a:custGeom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292800" y="-460918"/>
            <a:ext cx="11606400" cy="7014718"/>
            <a:chOff x="292800" y="-460918"/>
            <a:chExt cx="11606400" cy="7014718"/>
          </a:xfrm>
        </p:grpSpPr>
        <p:sp>
          <p:nvSpPr>
            <p:cNvPr id="13" name="矩形: 剪去对角 12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snip2DiagRect">
              <a:avLst>
                <a:gd name="adj1" fmla="val 0"/>
                <a:gd name="adj2" fmla="val 50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/>
            <p:cNvSpPr/>
            <p:nvPr userDrawn="1">
              <p:custDataLst>
                <p:tags r:id="rId3"/>
              </p:custDataLst>
            </p:nvPr>
          </p:nvSpPr>
          <p:spPr>
            <a:xfrm rot="18900000" flipV="1">
              <a:off x="5633495" y="-460918"/>
              <a:ext cx="921836" cy="921836"/>
            </a:xfrm>
            <a:custGeom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 userDrawn="1">
            <p:custDataLst>
              <p:tags r:id="rId1"/>
            </p:custDataLst>
          </p:nvPr>
        </p:nvGrpSpPr>
        <p:grpSpPr>
          <a:xfrm>
            <a:off x="0" y="-1080785"/>
            <a:ext cx="6210243" cy="9143793"/>
            <a:chOff x="0" y="-1080785"/>
            <a:chExt cx="6210243" cy="9143793"/>
          </a:xfrm>
        </p:grpSpPr>
        <p:sp>
          <p:nvSpPr>
            <p:cNvPr id="10" name="任意多边形: 形状 9"/>
            <p:cNvSpPr/>
            <p:nvPr>
              <p:custDataLst>
                <p:tags r:id="rId2"/>
              </p:custDataLst>
            </p:nvPr>
          </p:nvSpPr>
          <p:spPr>
            <a:xfrm>
              <a:off x="0" y="9590"/>
              <a:ext cx="6210243" cy="6858000"/>
            </a:xfrm>
            <a:custGeom>
              <a:gdLst>
                <a:gd name="connsiteX0" fmla="*/ 0 w 6210243"/>
                <a:gd name="connsiteY0" fmla="*/ 0 h 6858000"/>
                <a:gd name="connsiteX1" fmla="*/ 2916437 w 6210243"/>
                <a:gd name="connsiteY1" fmla="*/ 0 h 6858000"/>
                <a:gd name="connsiteX2" fmla="*/ 6210243 w 6210243"/>
                <a:gd name="connsiteY2" fmla="*/ 3429000 h 6858000"/>
                <a:gd name="connsiteX3" fmla="*/ 2916437 w 6210243"/>
                <a:gd name="connsiteY3" fmla="*/ 6858000 h 6858000"/>
                <a:gd name="connsiteX4" fmla="*/ 0 w 6210243"/>
                <a:gd name="connsiteY4" fmla="*/ 6858000 h 68580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0243" h="6858000">
                  <a:moveTo>
                    <a:pt x="0" y="0"/>
                  </a:moveTo>
                  <a:lnTo>
                    <a:pt x="2916437" y="0"/>
                  </a:lnTo>
                  <a:lnTo>
                    <a:pt x="6210243" y="3429000"/>
                  </a:lnTo>
                  <a:lnTo>
                    <a:pt x="2916437" y="6858000"/>
                  </a:lnTo>
                  <a:lnTo>
                    <a:pt x="0" y="6858000"/>
                  </a:lnTo>
                  <a:close/>
                </a:path>
              </a:pathLst>
            </a:custGeom>
            <a:blipFill dpi="0" rotWithShape="0">
              <a:blip r:embed="rId3"/>
              <a:stretch>
                <a:fillRect l="-35169" r="-3504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18914180">
              <a:off x="1245850" y="-1080785"/>
              <a:ext cx="2253114" cy="6137833"/>
            </a:xfrm>
            <a:custGeom>
              <a:gdLst>
                <a:gd name="connsiteX0" fmla="*/ 828924 w 2253114"/>
                <a:gd name="connsiteY0" fmla="*/ 0 h 6137833"/>
                <a:gd name="connsiteX1" fmla="*/ 2253114 w 2253114"/>
                <a:gd name="connsiteY1" fmla="*/ 1420357 h 6137833"/>
                <a:gd name="connsiteX2" fmla="*/ 2253114 w 2253114"/>
                <a:gd name="connsiteY2" fmla="*/ 6137833 h 6137833"/>
                <a:gd name="connsiteX3" fmla="*/ 0 w 2253114"/>
                <a:gd name="connsiteY3" fmla="*/ 6137833 h 6137833"/>
                <a:gd name="connsiteX4" fmla="*/ 0 w 2253114"/>
                <a:gd name="connsiteY4" fmla="*/ 835791 h 613783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3114" h="6137833">
                  <a:moveTo>
                    <a:pt x="828924" y="0"/>
                  </a:moveTo>
                  <a:lnTo>
                    <a:pt x="2253114" y="1420357"/>
                  </a:lnTo>
                  <a:lnTo>
                    <a:pt x="2253114" y="6137833"/>
                  </a:lnTo>
                  <a:lnTo>
                    <a:pt x="0" y="6137833"/>
                  </a:lnTo>
                  <a:lnTo>
                    <a:pt x="0" y="835791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/>
            <p:cNvSpPr/>
            <p:nvPr>
              <p:custDataLst>
                <p:tags r:id="rId5"/>
              </p:custDataLst>
            </p:nvPr>
          </p:nvSpPr>
          <p:spPr>
            <a:xfrm rot="2598074" flipH="1">
              <a:off x="1389346" y="1797288"/>
              <a:ext cx="2253114" cy="6265720"/>
            </a:xfrm>
            <a:custGeom>
              <a:gdLst>
                <a:gd name="connsiteX0" fmla="*/ 2253114 w 2253114"/>
                <a:gd name="connsiteY0" fmla="*/ 0 h 6265720"/>
                <a:gd name="connsiteX1" fmla="*/ 0 w 2253114"/>
                <a:gd name="connsiteY1" fmla="*/ 0 h 6265720"/>
                <a:gd name="connsiteX2" fmla="*/ 0 w 2253114"/>
                <a:gd name="connsiteY2" fmla="*/ 4740954 h 6265720"/>
                <a:gd name="connsiteX3" fmla="*/ 1631232 w 2253114"/>
                <a:gd name="connsiteY3" fmla="*/ 6265720 h 6265720"/>
                <a:gd name="connsiteX4" fmla="*/ 2253113 w 2253114"/>
                <a:gd name="connsiteY4" fmla="*/ 5605824 h 626572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3114" h="6265720">
                  <a:moveTo>
                    <a:pt x="2253114" y="0"/>
                  </a:moveTo>
                  <a:lnTo>
                    <a:pt x="0" y="0"/>
                  </a:lnTo>
                  <a:lnTo>
                    <a:pt x="0" y="4740954"/>
                  </a:lnTo>
                  <a:lnTo>
                    <a:pt x="1631232" y="6265720"/>
                  </a:lnTo>
                  <a:lnTo>
                    <a:pt x="2253113" y="56058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>
            <p:ph type="ctrTitle" hasCustomPrompt="1"/>
            <p:custDataLst>
              <p:tags r:id="rId9"/>
            </p:custDataLst>
          </p:nvPr>
        </p:nvSpPr>
        <p:spPr>
          <a:xfrm>
            <a:off x="6342062" y="2618246"/>
            <a:ext cx="5178426" cy="1621509"/>
          </a:xfrm>
        </p:spPr>
        <p:txBody>
          <a:bodyPr lIns="90000" tIns="46800" rIns="90000" bIns="46800" anchor="b" anchorCtr="0">
            <a:normAutofit/>
          </a:bodyPr>
          <a:lstStyle>
            <a:lvl1pPr marL="0" indent="0" algn="dist">
              <a:buFont typeface="Arial" panose="020b0604020202020204" pitchFamily="34" charset="0"/>
              <a:buNone/>
              <a:defRPr sz="80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>
                <a:sym typeface="+mn-ea"/>
              </a:rPr>
              <a:t>编辑标题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 userDrawn="1">
            <p:custDataLst>
              <p:tags r:id="rId1"/>
            </p:custDataLst>
          </p:nvPr>
        </p:nvSpPr>
        <p:spPr>
          <a:xfrm rot="10800000">
            <a:off x="10339605" y="5005605"/>
            <a:ext cx="1852395" cy="1852395"/>
          </a:xfrm>
          <a:custGeom>
            <a:gdLst>
              <a:gd name="connsiteX0" fmla="*/ 0 w 1852395"/>
              <a:gd name="connsiteY0" fmla="*/ 0 h 1852395"/>
              <a:gd name="connsiteX1" fmla="*/ 1852395 w 1852395"/>
              <a:gd name="connsiteY1" fmla="*/ 0 h 1852395"/>
              <a:gd name="connsiteX2" fmla="*/ 0 w 1852395"/>
              <a:gd name="connsiteY2" fmla="*/ 1852395 h 18523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2395" h="1852395">
                <a:moveTo>
                  <a:pt x="0" y="0"/>
                </a:moveTo>
                <a:lnTo>
                  <a:pt x="1852395" y="0"/>
                </a:lnTo>
                <a:lnTo>
                  <a:pt x="0" y="1852395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0" name="Freeform 5"/>
          <p:cNvSpPr/>
          <p:nvPr userDrawn="1">
            <p:custDataLst>
              <p:tags r:id="rId6"/>
            </p:custDataLst>
          </p:nvPr>
        </p:nvSpPr>
        <p:spPr bwMode="auto">
          <a:xfrm>
            <a:off x="238004" y="1"/>
            <a:ext cx="896580" cy="441964"/>
          </a:xfrm>
          <a:custGeom>
            <a:gdLst>
              <a:gd name="T0" fmla="*/ 1027 w 2055"/>
              <a:gd name="T1" fmla="*/ 1013 h 1013"/>
              <a:gd name="T2" fmla="*/ 2055 w 2055"/>
              <a:gd name="T3" fmla="*/ 0 h 1013"/>
              <a:gd name="T4" fmla="*/ 0 w 2055"/>
              <a:gd name="T5" fmla="*/ 0 h 1013"/>
              <a:gd name="T6" fmla="*/ 1027 w 2055"/>
              <a:gd name="T7" fmla="*/ 1013 h 10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55" h="1013">
                <a:moveTo>
                  <a:pt x="1027" y="1013"/>
                </a:moveTo>
                <a:lnTo>
                  <a:pt x="2055" y="0"/>
                </a:lnTo>
                <a:lnTo>
                  <a:pt x="0" y="0"/>
                </a:lnTo>
                <a:lnTo>
                  <a:pt x="1027" y="10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: 剪去对角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snip2DiagRect">
            <a:avLst>
              <a:gd name="adj1" fmla="val 0"/>
              <a:gd name="adj2" fmla="val 508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2" name="Freeform 5"/>
          <p:cNvSpPr/>
          <p:nvPr userDrawn="1">
            <p:custDataLst>
              <p:tags r:id="rId7"/>
            </p:custDataLst>
          </p:nvPr>
        </p:nvSpPr>
        <p:spPr bwMode="auto">
          <a:xfrm>
            <a:off x="5362041" y="0"/>
            <a:ext cx="1467917" cy="723601"/>
          </a:xfrm>
          <a:custGeom>
            <a:gdLst>
              <a:gd name="T0" fmla="*/ 1027 w 2055"/>
              <a:gd name="T1" fmla="*/ 1013 h 1013"/>
              <a:gd name="T2" fmla="*/ 2055 w 2055"/>
              <a:gd name="T3" fmla="*/ 0 h 1013"/>
              <a:gd name="T4" fmla="*/ 0 w 2055"/>
              <a:gd name="T5" fmla="*/ 0 h 1013"/>
              <a:gd name="T6" fmla="*/ 1027 w 2055"/>
              <a:gd name="T7" fmla="*/ 1013 h 10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55" h="1013">
                <a:moveTo>
                  <a:pt x="1027" y="1013"/>
                </a:moveTo>
                <a:lnTo>
                  <a:pt x="2055" y="0"/>
                </a:lnTo>
                <a:lnTo>
                  <a:pt x="0" y="0"/>
                </a:lnTo>
                <a:lnTo>
                  <a:pt x="1027" y="10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任意多边形: 形状 15"/>
          <p:cNvSpPr/>
          <p:nvPr userDrawn="1">
            <p:custDataLst>
              <p:tags r:id="rId1"/>
            </p:custDataLst>
          </p:nvPr>
        </p:nvSpPr>
        <p:spPr>
          <a:xfrm rot="2700000" flipV="1">
            <a:off x="11856585" y="3093585"/>
            <a:ext cx="670831" cy="670831"/>
          </a:xfrm>
          <a:custGeom>
            <a:gdLst>
              <a:gd name="connsiteX0" fmla="*/ 0 w 670831"/>
              <a:gd name="connsiteY0" fmla="*/ 670831 h 670831"/>
              <a:gd name="connsiteX1" fmla="*/ 670831 w 670831"/>
              <a:gd name="connsiteY1" fmla="*/ 0 h 670831"/>
              <a:gd name="connsiteX2" fmla="*/ 0 w 670831"/>
              <a:gd name="connsiteY2" fmla="*/ 0 h 67083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831" h="670831">
                <a:moveTo>
                  <a:pt x="0" y="670831"/>
                </a:moveTo>
                <a:lnTo>
                  <a:pt x="67083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任意多边形: 形状 16"/>
          <p:cNvSpPr/>
          <p:nvPr userDrawn="1">
            <p:custDataLst>
              <p:tags r:id="rId1"/>
            </p:custDataLst>
          </p:nvPr>
        </p:nvSpPr>
        <p:spPr>
          <a:xfrm rot="2700000">
            <a:off x="5760585" y="6522585"/>
            <a:ext cx="670831" cy="670831"/>
          </a:xfrm>
          <a:custGeom>
            <a:gdLst>
              <a:gd name="connsiteX0" fmla="*/ 0 w 670831"/>
              <a:gd name="connsiteY0" fmla="*/ 670831 h 670831"/>
              <a:gd name="connsiteX1" fmla="*/ 670831 w 670831"/>
              <a:gd name="connsiteY1" fmla="*/ 0 h 670831"/>
              <a:gd name="connsiteX2" fmla="*/ 0 w 670831"/>
              <a:gd name="connsiteY2" fmla="*/ 0 h 67083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831" h="670831">
                <a:moveTo>
                  <a:pt x="0" y="670831"/>
                </a:moveTo>
                <a:lnTo>
                  <a:pt x="67083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任意多边形: 形状 12"/>
          <p:cNvSpPr/>
          <p:nvPr userDrawn="1">
            <p:custDataLst>
              <p:tags r:id="rId1"/>
            </p:custDataLst>
          </p:nvPr>
        </p:nvSpPr>
        <p:spPr>
          <a:xfrm rot="18900000" flipV="1">
            <a:off x="5764821" y="-331532"/>
            <a:ext cx="670831" cy="670831"/>
          </a:xfrm>
          <a:custGeom>
            <a:gdLst>
              <a:gd name="connsiteX0" fmla="*/ 0 w 670831"/>
              <a:gd name="connsiteY0" fmla="*/ 670831 h 670831"/>
              <a:gd name="connsiteX1" fmla="*/ 670831 w 670831"/>
              <a:gd name="connsiteY1" fmla="*/ 0 h 670831"/>
              <a:gd name="connsiteX2" fmla="*/ 0 w 670831"/>
              <a:gd name="connsiteY2" fmla="*/ 0 h 67083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831" h="670831">
                <a:moveTo>
                  <a:pt x="0" y="670831"/>
                </a:moveTo>
                <a:lnTo>
                  <a:pt x="67083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任意多边形: 形状 24"/>
          <p:cNvSpPr/>
          <p:nvPr userDrawn="1">
            <p:custDataLst>
              <p:tags r:id="rId1"/>
            </p:custDataLst>
          </p:nvPr>
        </p:nvSpPr>
        <p:spPr>
          <a:xfrm rot="2700000">
            <a:off x="5760585" y="6522585"/>
            <a:ext cx="670831" cy="670831"/>
          </a:xfrm>
          <a:custGeom>
            <a:gdLst>
              <a:gd name="connsiteX0" fmla="*/ 0 w 670831"/>
              <a:gd name="connsiteY0" fmla="*/ 670831 h 670831"/>
              <a:gd name="connsiteX1" fmla="*/ 670831 w 670831"/>
              <a:gd name="connsiteY1" fmla="*/ 0 h 670831"/>
              <a:gd name="connsiteX2" fmla="*/ 0 w 670831"/>
              <a:gd name="connsiteY2" fmla="*/ 0 h 67083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831" h="670831">
                <a:moveTo>
                  <a:pt x="0" y="670831"/>
                </a:moveTo>
                <a:lnTo>
                  <a:pt x="67083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任意多边形: 形状 12"/>
          <p:cNvSpPr/>
          <p:nvPr userDrawn="1">
            <p:custDataLst>
              <p:tags r:id="rId1"/>
            </p:custDataLst>
          </p:nvPr>
        </p:nvSpPr>
        <p:spPr>
          <a:xfrm>
            <a:off x="0" y="-3175"/>
            <a:ext cx="6210300" cy="6858000"/>
          </a:xfrm>
          <a:custGeom>
            <a:gdLst>
              <a:gd name="connsiteX0" fmla="*/ 0 w 6210243"/>
              <a:gd name="connsiteY0" fmla="*/ 0 h 6858000"/>
              <a:gd name="connsiteX1" fmla="*/ 2916437 w 6210243"/>
              <a:gd name="connsiteY1" fmla="*/ 0 h 6858000"/>
              <a:gd name="connsiteX2" fmla="*/ 6210243 w 6210243"/>
              <a:gd name="connsiteY2" fmla="*/ 3429000 h 6858000"/>
              <a:gd name="connsiteX3" fmla="*/ 2916437 w 6210243"/>
              <a:gd name="connsiteY3" fmla="*/ 6858000 h 6858000"/>
              <a:gd name="connsiteX4" fmla="*/ 0 w 6210243"/>
              <a:gd name="connsiteY4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10243" h="6858000">
                <a:moveTo>
                  <a:pt x="0" y="0"/>
                </a:moveTo>
                <a:lnTo>
                  <a:pt x="2916437" y="0"/>
                </a:lnTo>
                <a:lnTo>
                  <a:pt x="6210243" y="3429000"/>
                </a:lnTo>
                <a:lnTo>
                  <a:pt x="2916437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0">
            <a:blip r:embed="rId2"/>
            <a:stretch>
              <a:fillRect l="-35169" r="-350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 userDrawn="1">
            <p:custDataLst>
              <p:tags r:id="rId3"/>
            </p:custDataLst>
          </p:nvPr>
        </p:nvSpPr>
        <p:spPr>
          <a:xfrm rot="18914180">
            <a:off x="1245870" y="-1093470"/>
            <a:ext cx="2252980" cy="6137910"/>
          </a:xfrm>
          <a:custGeom>
            <a:gdLst>
              <a:gd name="connsiteX0" fmla="*/ 828924 w 2253114"/>
              <a:gd name="connsiteY0" fmla="*/ 0 h 6137833"/>
              <a:gd name="connsiteX1" fmla="*/ 2253114 w 2253114"/>
              <a:gd name="connsiteY1" fmla="*/ 1420357 h 6137833"/>
              <a:gd name="connsiteX2" fmla="*/ 2253114 w 2253114"/>
              <a:gd name="connsiteY2" fmla="*/ 6137833 h 6137833"/>
              <a:gd name="connsiteX3" fmla="*/ 0 w 2253114"/>
              <a:gd name="connsiteY3" fmla="*/ 6137833 h 6137833"/>
              <a:gd name="connsiteX4" fmla="*/ 0 w 2253114"/>
              <a:gd name="connsiteY4" fmla="*/ 835791 h 61378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6137833">
                <a:moveTo>
                  <a:pt x="828924" y="0"/>
                </a:moveTo>
                <a:lnTo>
                  <a:pt x="2253114" y="1420357"/>
                </a:lnTo>
                <a:lnTo>
                  <a:pt x="2253114" y="6137833"/>
                </a:lnTo>
                <a:lnTo>
                  <a:pt x="0" y="6137833"/>
                </a:lnTo>
                <a:lnTo>
                  <a:pt x="0" y="835791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 userDrawn="1">
            <p:custDataLst>
              <p:tags r:id="rId4"/>
            </p:custDataLst>
          </p:nvPr>
        </p:nvSpPr>
        <p:spPr>
          <a:xfrm rot="2598074" flipH="1">
            <a:off x="1389380" y="1784350"/>
            <a:ext cx="2252980" cy="6265545"/>
          </a:xfrm>
          <a:custGeom>
            <a:gdLst>
              <a:gd name="connsiteX0" fmla="*/ 2253114 w 2253114"/>
              <a:gd name="connsiteY0" fmla="*/ 0 h 6265720"/>
              <a:gd name="connsiteX1" fmla="*/ 0 w 2253114"/>
              <a:gd name="connsiteY1" fmla="*/ 0 h 6265720"/>
              <a:gd name="connsiteX2" fmla="*/ 0 w 2253114"/>
              <a:gd name="connsiteY2" fmla="*/ 4740954 h 6265720"/>
              <a:gd name="connsiteX3" fmla="*/ 1631232 w 2253114"/>
              <a:gd name="connsiteY3" fmla="*/ 6265720 h 6265720"/>
              <a:gd name="connsiteX4" fmla="*/ 2253113 w 2253114"/>
              <a:gd name="connsiteY4" fmla="*/ 5605824 h 62657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6265720">
                <a:moveTo>
                  <a:pt x="2253114" y="0"/>
                </a:moveTo>
                <a:lnTo>
                  <a:pt x="0" y="0"/>
                </a:lnTo>
                <a:lnTo>
                  <a:pt x="0" y="4740954"/>
                </a:lnTo>
                <a:lnTo>
                  <a:pt x="1631232" y="6265720"/>
                </a:lnTo>
                <a:lnTo>
                  <a:pt x="2253113" y="56058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8" name="等腰三角形 17"/>
          <p:cNvSpPr/>
          <p:nvPr userDrawn="1">
            <p:custDataLst>
              <p:tags r:id="rId6"/>
            </p:custDataLst>
          </p:nvPr>
        </p:nvSpPr>
        <p:spPr>
          <a:xfrm flipV="1">
            <a:off x="8836025" y="-3110"/>
            <a:ext cx="2770632" cy="125793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23.xml" /><Relationship Id="rId21" Type="http://schemas.openxmlformats.org/officeDocument/2006/relationships/tags" Target="../tags/tag124.xml" /><Relationship Id="rId22" Type="http://schemas.openxmlformats.org/officeDocument/2006/relationships/tags" Target="../tags/tag125.xml" /><Relationship Id="rId23" Type="http://schemas.openxmlformats.org/officeDocument/2006/relationships/tags" Target="../tags/tag126.xml" /><Relationship Id="rId24" Type="http://schemas.openxmlformats.org/officeDocument/2006/relationships/tags" Target="../tags/tag127.xml" /><Relationship Id="rId25" Type="http://schemas.openxmlformats.org/officeDocument/2006/relationships/tags" Target="../tags/tag128.xml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slideLayout" Target="../slideLayouts/slideLayout29.xml" /><Relationship Id="rId11" Type="http://schemas.openxmlformats.org/officeDocument/2006/relationships/slideLayout" Target="../slideLayouts/slideLayout30.xml" /><Relationship Id="rId12" Type="http://schemas.openxmlformats.org/officeDocument/2006/relationships/slideLayout" Target="../slideLayouts/slideLayout31.xml" /><Relationship Id="rId13" Type="http://schemas.openxmlformats.org/officeDocument/2006/relationships/slideLayout" Target="../slideLayouts/slideLayout32.xml" /><Relationship Id="rId14" Type="http://schemas.openxmlformats.org/officeDocument/2006/relationships/slideLayout" Target="../slideLayouts/slideLayout33.xml" /><Relationship Id="rId15" Type="http://schemas.openxmlformats.org/officeDocument/2006/relationships/slideLayout" Target="../slideLayouts/slideLayout34.xml" /><Relationship Id="rId16" Type="http://schemas.openxmlformats.org/officeDocument/2006/relationships/slideLayout" Target="../slideLayouts/slideLayout35.xml" /><Relationship Id="rId17" Type="http://schemas.openxmlformats.org/officeDocument/2006/relationships/slideLayout" Target="../slideLayouts/slideLayout36.xml" /><Relationship Id="rId18" Type="http://schemas.openxmlformats.org/officeDocument/2006/relationships/slideLayout" Target="../slideLayouts/slideLayout37.xml" /><Relationship Id="rId19" Type="http://schemas.openxmlformats.org/officeDocument/2006/relationships/tags" Target="../tags/tag313.xml" /><Relationship Id="rId2" Type="http://schemas.openxmlformats.org/officeDocument/2006/relationships/slideLayout" Target="../slideLayouts/slideLayout21.xml" /><Relationship Id="rId20" Type="http://schemas.openxmlformats.org/officeDocument/2006/relationships/tags" Target="../tags/tag314.xml" /><Relationship Id="rId21" Type="http://schemas.openxmlformats.org/officeDocument/2006/relationships/tags" Target="../tags/tag315.xml" /><Relationship Id="rId22" Type="http://schemas.openxmlformats.org/officeDocument/2006/relationships/tags" Target="../tags/tag316.xml" /><Relationship Id="rId23" Type="http://schemas.openxmlformats.org/officeDocument/2006/relationships/tags" Target="../tags/tag317.xml" /><Relationship Id="rId24" Type="http://schemas.openxmlformats.org/officeDocument/2006/relationships/tags" Target="../tags/tag318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22.xml" /><Relationship Id="rId4" Type="http://schemas.openxmlformats.org/officeDocument/2006/relationships/slideLayout" Target="../slideLayouts/slideLayout23.xml" /><Relationship Id="rId5" Type="http://schemas.openxmlformats.org/officeDocument/2006/relationships/slideLayout" Target="../slideLayouts/slideLayout24.xml" /><Relationship Id="rId6" Type="http://schemas.openxmlformats.org/officeDocument/2006/relationships/slideLayout" Target="../slideLayouts/slideLayout25.xml" /><Relationship Id="rId7" Type="http://schemas.openxmlformats.org/officeDocument/2006/relationships/slideLayout" Target="../slideLayouts/slideLayout26.xml" /><Relationship Id="rId8" Type="http://schemas.openxmlformats.org/officeDocument/2006/relationships/slideLayout" Target="../slideLayouts/slideLayout27.xml" /><Relationship Id="rId9" Type="http://schemas.openxmlformats.org/officeDocument/2006/relationships/slideLayout" Target="../slideLayouts/slideLayout28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10" Type="http://schemas.openxmlformats.org/officeDocument/2006/relationships/slideLayout" Target="../slideLayouts/slideLayout47.xml" /><Relationship Id="rId11" Type="http://schemas.openxmlformats.org/officeDocument/2006/relationships/slideLayout" Target="../slideLayouts/slideLayout48.xml" /><Relationship Id="rId12" Type="http://schemas.openxmlformats.org/officeDocument/2006/relationships/slideLayout" Target="../slideLayouts/slideLayout49.xml" /><Relationship Id="rId13" Type="http://schemas.openxmlformats.org/officeDocument/2006/relationships/slideLayout" Target="../slideLayouts/slideLayout50.xml" /><Relationship Id="rId14" Type="http://schemas.openxmlformats.org/officeDocument/2006/relationships/slideLayout" Target="../slideLayouts/slideLayout51.xml" /><Relationship Id="rId15" Type="http://schemas.openxmlformats.org/officeDocument/2006/relationships/slideLayout" Target="../slideLayouts/slideLayout52.xml" /><Relationship Id="rId16" Type="http://schemas.openxmlformats.org/officeDocument/2006/relationships/slideLayout" Target="../slideLayouts/slideLayout53.xml" /><Relationship Id="rId17" Type="http://schemas.openxmlformats.org/officeDocument/2006/relationships/slideLayout" Target="../slideLayouts/slideLayout54.xml" /><Relationship Id="rId18" Type="http://schemas.openxmlformats.org/officeDocument/2006/relationships/slideLayout" Target="../slideLayouts/slideLayout55.xml" /><Relationship Id="rId19" Type="http://schemas.openxmlformats.org/officeDocument/2006/relationships/tags" Target="../tags/tag463.xml" /><Relationship Id="rId2" Type="http://schemas.openxmlformats.org/officeDocument/2006/relationships/slideLayout" Target="../slideLayouts/slideLayout39.xml" /><Relationship Id="rId20" Type="http://schemas.openxmlformats.org/officeDocument/2006/relationships/tags" Target="../tags/tag464.xml" /><Relationship Id="rId21" Type="http://schemas.openxmlformats.org/officeDocument/2006/relationships/tags" Target="../tags/tag465.xml" /><Relationship Id="rId22" Type="http://schemas.openxmlformats.org/officeDocument/2006/relationships/tags" Target="../tags/tag466.xml" /><Relationship Id="rId23" Type="http://schemas.openxmlformats.org/officeDocument/2006/relationships/tags" Target="../tags/tag467.xml" /><Relationship Id="rId24" Type="http://schemas.openxmlformats.org/officeDocument/2006/relationships/tags" Target="../tags/tag468.xml" /><Relationship Id="rId25" Type="http://schemas.openxmlformats.org/officeDocument/2006/relationships/theme" Target="../theme/theme3.xml" /><Relationship Id="rId3" Type="http://schemas.openxmlformats.org/officeDocument/2006/relationships/slideLayout" Target="../slideLayouts/slideLayout40.xml" /><Relationship Id="rId4" Type="http://schemas.openxmlformats.org/officeDocument/2006/relationships/slideLayout" Target="../slideLayouts/slideLayout41.xml" /><Relationship Id="rId5" Type="http://schemas.openxmlformats.org/officeDocument/2006/relationships/slideLayout" Target="../slideLayouts/slideLayout42.xml" /><Relationship Id="rId6" Type="http://schemas.openxmlformats.org/officeDocument/2006/relationships/slideLayout" Target="../slideLayouts/slideLayout43.xml" /><Relationship Id="rId7" Type="http://schemas.openxmlformats.org/officeDocument/2006/relationships/slideLayout" Target="../slideLayouts/slideLayout44.xml" /><Relationship Id="rId8" Type="http://schemas.openxmlformats.org/officeDocument/2006/relationships/slideLayout" Target="../slideLayouts/slideLayout45.xml" /><Relationship Id="rId9" Type="http://schemas.openxmlformats.org/officeDocument/2006/relationships/slideLayout" Target="../slideLayouts/slideLayout46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</p:sldLayoutIdLst>
  <p:transition/>
  <p:timing/>
  <p:txStyles>
    <p:titleStyle>
      <a:lvl1pPr algn="l" defTabSz="914400" rtl="0" eaLnBrk="1" fontAlgn="auto" latinLnBrk="0" hangingPunct="1">
        <a:lnSpc>
          <a:spcPct val="12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07.xml" /><Relationship Id="rId11" Type="http://schemas.openxmlformats.org/officeDocument/2006/relationships/tags" Target="../tags/tag508.xml" /><Relationship Id="rId12" Type="http://schemas.openxmlformats.org/officeDocument/2006/relationships/tags" Target="../tags/tag509.xml" /><Relationship Id="rId13" Type="http://schemas.openxmlformats.org/officeDocument/2006/relationships/tags" Target="../tags/tag510.xml" /><Relationship Id="rId2" Type="http://schemas.openxmlformats.org/officeDocument/2006/relationships/tags" Target="../tags/tag499.xml" /><Relationship Id="rId3" Type="http://schemas.openxmlformats.org/officeDocument/2006/relationships/tags" Target="../tags/tag500.xml" /><Relationship Id="rId4" Type="http://schemas.openxmlformats.org/officeDocument/2006/relationships/tags" Target="../tags/tag501.xml" /><Relationship Id="rId5" Type="http://schemas.openxmlformats.org/officeDocument/2006/relationships/tags" Target="../tags/tag502.xml" /><Relationship Id="rId6" Type="http://schemas.openxmlformats.org/officeDocument/2006/relationships/tags" Target="../tags/tag503.xml" /><Relationship Id="rId7" Type="http://schemas.openxmlformats.org/officeDocument/2006/relationships/tags" Target="../tags/tag504.xml" /><Relationship Id="rId8" Type="http://schemas.openxmlformats.org/officeDocument/2006/relationships/tags" Target="../tags/tag505.xml" /><Relationship Id="rId9" Type="http://schemas.openxmlformats.org/officeDocument/2006/relationships/tags" Target="../tags/tag50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19.xml" /><Relationship Id="rId11" Type="http://schemas.openxmlformats.org/officeDocument/2006/relationships/image" Target="../media/image12.jpeg" /><Relationship Id="rId12" Type="http://schemas.openxmlformats.org/officeDocument/2006/relationships/tags" Target="../tags/tag520.xml" /><Relationship Id="rId2" Type="http://schemas.openxmlformats.org/officeDocument/2006/relationships/tags" Target="../tags/tag511.xml" /><Relationship Id="rId3" Type="http://schemas.openxmlformats.org/officeDocument/2006/relationships/tags" Target="../tags/tag512.xml" /><Relationship Id="rId4" Type="http://schemas.openxmlformats.org/officeDocument/2006/relationships/tags" Target="../tags/tag513.xml" /><Relationship Id="rId5" Type="http://schemas.openxmlformats.org/officeDocument/2006/relationships/tags" Target="../tags/tag514.xml" /><Relationship Id="rId6" Type="http://schemas.openxmlformats.org/officeDocument/2006/relationships/tags" Target="../tags/tag515.xml" /><Relationship Id="rId7" Type="http://schemas.openxmlformats.org/officeDocument/2006/relationships/tags" Target="../tags/tag516.xml" /><Relationship Id="rId8" Type="http://schemas.openxmlformats.org/officeDocument/2006/relationships/tags" Target="../tags/tag517.xml" /><Relationship Id="rId9" Type="http://schemas.openxmlformats.org/officeDocument/2006/relationships/tags" Target="../tags/tag51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29.xml" /><Relationship Id="rId11" Type="http://schemas.openxmlformats.org/officeDocument/2006/relationships/tags" Target="../tags/tag530.xml" /><Relationship Id="rId12" Type="http://schemas.openxmlformats.org/officeDocument/2006/relationships/tags" Target="../tags/tag531.xml" /><Relationship Id="rId13" Type="http://schemas.openxmlformats.org/officeDocument/2006/relationships/tags" Target="../tags/tag532.xml" /><Relationship Id="rId14" Type="http://schemas.openxmlformats.org/officeDocument/2006/relationships/tags" Target="../tags/tag533.xml" /><Relationship Id="rId15" Type="http://schemas.openxmlformats.org/officeDocument/2006/relationships/tags" Target="../tags/tag534.xml" /><Relationship Id="rId16" Type="http://schemas.openxmlformats.org/officeDocument/2006/relationships/tags" Target="../tags/tag535.xml" /><Relationship Id="rId17" Type="http://schemas.openxmlformats.org/officeDocument/2006/relationships/tags" Target="../tags/tag536.xml" /><Relationship Id="rId2" Type="http://schemas.openxmlformats.org/officeDocument/2006/relationships/tags" Target="../tags/tag521.xml" /><Relationship Id="rId3" Type="http://schemas.openxmlformats.org/officeDocument/2006/relationships/tags" Target="../tags/tag522.xml" /><Relationship Id="rId4" Type="http://schemas.openxmlformats.org/officeDocument/2006/relationships/tags" Target="../tags/tag523.xml" /><Relationship Id="rId5" Type="http://schemas.openxmlformats.org/officeDocument/2006/relationships/tags" Target="../tags/tag524.xml" /><Relationship Id="rId6" Type="http://schemas.openxmlformats.org/officeDocument/2006/relationships/tags" Target="../tags/tag525.xml" /><Relationship Id="rId7" Type="http://schemas.openxmlformats.org/officeDocument/2006/relationships/tags" Target="../tags/tag526.xml" /><Relationship Id="rId8" Type="http://schemas.openxmlformats.org/officeDocument/2006/relationships/tags" Target="../tags/tag527.xml" /><Relationship Id="rId9" Type="http://schemas.openxmlformats.org/officeDocument/2006/relationships/tags" Target="../tags/tag52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37.xml" /><Relationship Id="rId3" Type="http://schemas.openxmlformats.org/officeDocument/2006/relationships/tags" Target="../tags/tag538.xml" /><Relationship Id="rId4" Type="http://schemas.openxmlformats.org/officeDocument/2006/relationships/tags" Target="../tags/tag53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40.xml" /><Relationship Id="rId3" Type="http://schemas.openxmlformats.org/officeDocument/2006/relationships/tags" Target="../tags/tag541.xml" /><Relationship Id="rId4" Type="http://schemas.openxmlformats.org/officeDocument/2006/relationships/image" Target="../media/image13.png" /><Relationship Id="rId5" Type="http://schemas.openxmlformats.org/officeDocument/2006/relationships/tags" Target="../tags/tag54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43.xml" /><Relationship Id="rId3" Type="http://schemas.openxmlformats.org/officeDocument/2006/relationships/tags" Target="../tags/tag544.xml" /><Relationship Id="rId4" Type="http://schemas.openxmlformats.org/officeDocument/2006/relationships/image" Target="../media/image14.png" /><Relationship Id="rId5" Type="http://schemas.openxmlformats.org/officeDocument/2006/relationships/tags" Target="../tags/tag54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46.xml" /><Relationship Id="rId3" Type="http://schemas.openxmlformats.org/officeDocument/2006/relationships/tags" Target="../tags/tag547.xml" /><Relationship Id="rId4" Type="http://schemas.openxmlformats.org/officeDocument/2006/relationships/tags" Target="../tags/tag54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49.xml" /><Relationship Id="rId3" Type="http://schemas.openxmlformats.org/officeDocument/2006/relationships/tags" Target="../tags/tag550.xml" /><Relationship Id="rId4" Type="http://schemas.openxmlformats.org/officeDocument/2006/relationships/tags" Target="../tags/tag55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52.xml" /><Relationship Id="rId3" Type="http://schemas.openxmlformats.org/officeDocument/2006/relationships/tags" Target="../tags/tag553.xml" /><Relationship Id="rId4" Type="http://schemas.openxmlformats.org/officeDocument/2006/relationships/tags" Target="../tags/tag55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63.xml" /><Relationship Id="rId11" Type="http://schemas.openxmlformats.org/officeDocument/2006/relationships/tags" Target="../tags/tag564.xml" /><Relationship Id="rId12" Type="http://schemas.openxmlformats.org/officeDocument/2006/relationships/tags" Target="../tags/tag565.xml" /><Relationship Id="rId13" Type="http://schemas.openxmlformats.org/officeDocument/2006/relationships/tags" Target="../tags/tag566.xml" /><Relationship Id="rId14" Type="http://schemas.openxmlformats.org/officeDocument/2006/relationships/tags" Target="../tags/tag567.xml" /><Relationship Id="rId2" Type="http://schemas.openxmlformats.org/officeDocument/2006/relationships/tags" Target="../tags/tag555.xml" /><Relationship Id="rId3" Type="http://schemas.openxmlformats.org/officeDocument/2006/relationships/tags" Target="../tags/tag556.xml" /><Relationship Id="rId4" Type="http://schemas.openxmlformats.org/officeDocument/2006/relationships/tags" Target="../tags/tag557.xml" /><Relationship Id="rId5" Type="http://schemas.openxmlformats.org/officeDocument/2006/relationships/tags" Target="../tags/tag558.xml" /><Relationship Id="rId6" Type="http://schemas.openxmlformats.org/officeDocument/2006/relationships/tags" Target="../tags/tag559.xml" /><Relationship Id="rId7" Type="http://schemas.openxmlformats.org/officeDocument/2006/relationships/tags" Target="../tags/tag560.xml" /><Relationship Id="rId8" Type="http://schemas.openxmlformats.org/officeDocument/2006/relationships/tags" Target="../tags/tag561.xml" /><Relationship Id="rId9" Type="http://schemas.openxmlformats.org/officeDocument/2006/relationships/tags" Target="../tags/tag56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75.xml" /><Relationship Id="rId2" Type="http://schemas.openxmlformats.org/officeDocument/2006/relationships/tags" Target="../tags/tag568.xml" /><Relationship Id="rId3" Type="http://schemas.openxmlformats.org/officeDocument/2006/relationships/tags" Target="../tags/tag569.xml" /><Relationship Id="rId4" Type="http://schemas.openxmlformats.org/officeDocument/2006/relationships/tags" Target="../tags/tag570.xml" /><Relationship Id="rId5" Type="http://schemas.openxmlformats.org/officeDocument/2006/relationships/tags" Target="../tags/tag571.xml" /><Relationship Id="rId6" Type="http://schemas.openxmlformats.org/officeDocument/2006/relationships/tags" Target="../tags/tag572.xml" /><Relationship Id="rId7" Type="http://schemas.openxmlformats.org/officeDocument/2006/relationships/tags" Target="../tags/tag573.xml" /><Relationship Id="rId8" Type="http://schemas.openxmlformats.org/officeDocument/2006/relationships/image" Target="../media/image10.jpeg" /><Relationship Id="rId9" Type="http://schemas.openxmlformats.org/officeDocument/2006/relationships/tags" Target="../tags/tag57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76.xml" /><Relationship Id="rId3" Type="http://schemas.openxmlformats.org/officeDocument/2006/relationships/tags" Target="../tags/tag577.xml" /><Relationship Id="rId4" Type="http://schemas.openxmlformats.org/officeDocument/2006/relationships/tags" Target="../tags/tag578.xml" /><Relationship Id="rId5" Type="http://schemas.openxmlformats.org/officeDocument/2006/relationships/tags" Target="../tags/tag579.xml" /><Relationship Id="rId6" Type="http://schemas.openxmlformats.org/officeDocument/2006/relationships/image" Target="../media/image15.png" /><Relationship Id="rId7" Type="http://schemas.openxmlformats.org/officeDocument/2006/relationships/tags" Target="../tags/tag58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81.xml" /><Relationship Id="rId3" Type="http://schemas.openxmlformats.org/officeDocument/2006/relationships/tags" Target="../tags/tag582.xml" /><Relationship Id="rId4" Type="http://schemas.openxmlformats.org/officeDocument/2006/relationships/tags" Target="../tags/tag583.xml" /><Relationship Id="rId5" Type="http://schemas.openxmlformats.org/officeDocument/2006/relationships/tags" Target="../tags/tag584.xml" /><Relationship Id="rId6" Type="http://schemas.openxmlformats.org/officeDocument/2006/relationships/tags" Target="../tags/tag58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86.xml" /><Relationship Id="rId3" Type="http://schemas.openxmlformats.org/officeDocument/2006/relationships/tags" Target="../tags/tag587.xml" /><Relationship Id="rId4" Type="http://schemas.openxmlformats.org/officeDocument/2006/relationships/tags" Target="../tags/tag588.xml" /><Relationship Id="rId5" Type="http://schemas.openxmlformats.org/officeDocument/2006/relationships/tags" Target="../tags/tag589.xml" /><Relationship Id="rId6" Type="http://schemas.openxmlformats.org/officeDocument/2006/relationships/image" Target="../media/image16.png" /><Relationship Id="rId7" Type="http://schemas.openxmlformats.org/officeDocument/2006/relationships/tags" Target="../tags/tag590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10" Type="http://schemas.openxmlformats.org/officeDocument/2006/relationships/tags" Target="../tags/tag599.xml" /><Relationship Id="rId11" Type="http://schemas.openxmlformats.org/officeDocument/2006/relationships/tags" Target="../tags/tag600.xml" /><Relationship Id="rId2" Type="http://schemas.openxmlformats.org/officeDocument/2006/relationships/tags" Target="../tags/tag591.xml" /><Relationship Id="rId3" Type="http://schemas.openxmlformats.org/officeDocument/2006/relationships/tags" Target="../tags/tag592.xml" /><Relationship Id="rId4" Type="http://schemas.openxmlformats.org/officeDocument/2006/relationships/tags" Target="../tags/tag593.xml" /><Relationship Id="rId5" Type="http://schemas.openxmlformats.org/officeDocument/2006/relationships/tags" Target="../tags/tag594.xml" /><Relationship Id="rId6" Type="http://schemas.openxmlformats.org/officeDocument/2006/relationships/tags" Target="../tags/tag595.xml" /><Relationship Id="rId7" Type="http://schemas.openxmlformats.org/officeDocument/2006/relationships/tags" Target="../tags/tag596.xml" /><Relationship Id="rId8" Type="http://schemas.openxmlformats.org/officeDocument/2006/relationships/tags" Target="../tags/tag597.xml" /><Relationship Id="rId9" Type="http://schemas.openxmlformats.org/officeDocument/2006/relationships/tags" Target="../tags/tag59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10" Type="http://schemas.openxmlformats.org/officeDocument/2006/relationships/tags" Target="../tags/tag609.xml" /><Relationship Id="rId11" Type="http://schemas.openxmlformats.org/officeDocument/2006/relationships/image" Target="../media/image17.png" /><Relationship Id="rId12" Type="http://schemas.openxmlformats.org/officeDocument/2006/relationships/tags" Target="../tags/tag610.xml" /><Relationship Id="rId2" Type="http://schemas.openxmlformats.org/officeDocument/2006/relationships/tags" Target="../tags/tag601.xml" /><Relationship Id="rId3" Type="http://schemas.openxmlformats.org/officeDocument/2006/relationships/tags" Target="../tags/tag602.xml" /><Relationship Id="rId4" Type="http://schemas.openxmlformats.org/officeDocument/2006/relationships/tags" Target="../tags/tag603.xml" /><Relationship Id="rId5" Type="http://schemas.openxmlformats.org/officeDocument/2006/relationships/tags" Target="../tags/tag604.xml" /><Relationship Id="rId6" Type="http://schemas.openxmlformats.org/officeDocument/2006/relationships/tags" Target="../tags/tag605.xml" /><Relationship Id="rId7" Type="http://schemas.openxmlformats.org/officeDocument/2006/relationships/tags" Target="../tags/tag606.xml" /><Relationship Id="rId8" Type="http://schemas.openxmlformats.org/officeDocument/2006/relationships/tags" Target="../tags/tag607.xml" /><Relationship Id="rId9" Type="http://schemas.openxmlformats.org/officeDocument/2006/relationships/tags" Target="../tags/tag60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10" Type="http://schemas.openxmlformats.org/officeDocument/2006/relationships/tags" Target="../tags/tag619.xml" /><Relationship Id="rId11" Type="http://schemas.openxmlformats.org/officeDocument/2006/relationships/image" Target="../media/image18.png" /><Relationship Id="rId12" Type="http://schemas.openxmlformats.org/officeDocument/2006/relationships/tags" Target="../tags/tag620.xml" /><Relationship Id="rId2" Type="http://schemas.openxmlformats.org/officeDocument/2006/relationships/tags" Target="../tags/tag611.xml" /><Relationship Id="rId3" Type="http://schemas.openxmlformats.org/officeDocument/2006/relationships/tags" Target="../tags/tag612.xml" /><Relationship Id="rId4" Type="http://schemas.openxmlformats.org/officeDocument/2006/relationships/tags" Target="../tags/tag613.xml" /><Relationship Id="rId5" Type="http://schemas.openxmlformats.org/officeDocument/2006/relationships/tags" Target="../tags/tag614.xml" /><Relationship Id="rId6" Type="http://schemas.openxmlformats.org/officeDocument/2006/relationships/tags" Target="../tags/tag615.xml" /><Relationship Id="rId7" Type="http://schemas.openxmlformats.org/officeDocument/2006/relationships/tags" Target="../tags/tag616.xml" /><Relationship Id="rId8" Type="http://schemas.openxmlformats.org/officeDocument/2006/relationships/tags" Target="../tags/tag617.xml" /><Relationship Id="rId9" Type="http://schemas.openxmlformats.org/officeDocument/2006/relationships/tags" Target="../tags/tag61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10" Type="http://schemas.openxmlformats.org/officeDocument/2006/relationships/tags" Target="../tags/tag629.xml" /><Relationship Id="rId11" Type="http://schemas.openxmlformats.org/officeDocument/2006/relationships/image" Target="../media/image19.png" /><Relationship Id="rId12" Type="http://schemas.openxmlformats.org/officeDocument/2006/relationships/tags" Target="../tags/tag630.xml" /><Relationship Id="rId2" Type="http://schemas.openxmlformats.org/officeDocument/2006/relationships/tags" Target="../tags/tag621.xml" /><Relationship Id="rId3" Type="http://schemas.openxmlformats.org/officeDocument/2006/relationships/tags" Target="../tags/tag622.xml" /><Relationship Id="rId4" Type="http://schemas.openxmlformats.org/officeDocument/2006/relationships/tags" Target="../tags/tag623.xml" /><Relationship Id="rId5" Type="http://schemas.openxmlformats.org/officeDocument/2006/relationships/tags" Target="../tags/tag624.xml" /><Relationship Id="rId6" Type="http://schemas.openxmlformats.org/officeDocument/2006/relationships/tags" Target="../tags/tag625.xml" /><Relationship Id="rId7" Type="http://schemas.openxmlformats.org/officeDocument/2006/relationships/tags" Target="../tags/tag626.xml" /><Relationship Id="rId8" Type="http://schemas.openxmlformats.org/officeDocument/2006/relationships/tags" Target="../tags/tag627.xml" /><Relationship Id="rId9" Type="http://schemas.openxmlformats.org/officeDocument/2006/relationships/tags" Target="../tags/tag62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10" Type="http://schemas.openxmlformats.org/officeDocument/2006/relationships/tags" Target="../tags/tag639.xml" /><Relationship Id="rId11" Type="http://schemas.openxmlformats.org/officeDocument/2006/relationships/image" Target="../media/image20.png" /><Relationship Id="rId12" Type="http://schemas.openxmlformats.org/officeDocument/2006/relationships/image" Target="../media/image21.png" /><Relationship Id="rId13" Type="http://schemas.openxmlformats.org/officeDocument/2006/relationships/tags" Target="../tags/tag640.xml" /><Relationship Id="rId2" Type="http://schemas.openxmlformats.org/officeDocument/2006/relationships/tags" Target="../tags/tag631.xml" /><Relationship Id="rId3" Type="http://schemas.openxmlformats.org/officeDocument/2006/relationships/tags" Target="../tags/tag632.xml" /><Relationship Id="rId4" Type="http://schemas.openxmlformats.org/officeDocument/2006/relationships/tags" Target="../tags/tag633.xml" /><Relationship Id="rId5" Type="http://schemas.openxmlformats.org/officeDocument/2006/relationships/tags" Target="../tags/tag634.xml" /><Relationship Id="rId6" Type="http://schemas.openxmlformats.org/officeDocument/2006/relationships/tags" Target="../tags/tag635.xml" /><Relationship Id="rId7" Type="http://schemas.openxmlformats.org/officeDocument/2006/relationships/tags" Target="../tags/tag636.xml" /><Relationship Id="rId8" Type="http://schemas.openxmlformats.org/officeDocument/2006/relationships/tags" Target="../tags/tag637.xml" /><Relationship Id="rId9" Type="http://schemas.openxmlformats.org/officeDocument/2006/relationships/tags" Target="../tags/tag63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41.xml" /><Relationship Id="rId3" Type="http://schemas.openxmlformats.org/officeDocument/2006/relationships/tags" Target="../tags/tag642.xml" /><Relationship Id="rId4" Type="http://schemas.openxmlformats.org/officeDocument/2006/relationships/tags" Target="../tags/tag643.xml" /><Relationship Id="rId5" Type="http://schemas.openxmlformats.org/officeDocument/2006/relationships/tags" Target="../tags/tag644.xml" /><Relationship Id="rId6" Type="http://schemas.openxmlformats.org/officeDocument/2006/relationships/tags" Target="../tags/tag64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Relationship Id="rId3" Type="http://schemas.openxmlformats.org/officeDocument/2006/relationships/image" Target="../media/image5.png" /><Relationship Id="rId4" Type="http://schemas.openxmlformats.org/officeDocument/2006/relationships/image" Target="../media/image6.jpeg" /><Relationship Id="rId5" Type="http://schemas.openxmlformats.org/officeDocument/2006/relationships/image" Target="../media/image7.jpeg" /><Relationship Id="rId6" Type="http://schemas.openxmlformats.org/officeDocument/2006/relationships/image" Target="../media/image8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46.xml" /><Relationship Id="rId3" Type="http://schemas.openxmlformats.org/officeDocument/2006/relationships/tags" Target="../tags/tag647.xml" /><Relationship Id="rId4" Type="http://schemas.openxmlformats.org/officeDocument/2006/relationships/tags" Target="../tags/tag648.xml" /><Relationship Id="rId5" Type="http://schemas.openxmlformats.org/officeDocument/2006/relationships/tags" Target="../tags/tag649.xml" /><Relationship Id="rId6" Type="http://schemas.openxmlformats.org/officeDocument/2006/relationships/tags" Target="../tags/tag65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658.xml" /><Relationship Id="rId2" Type="http://schemas.openxmlformats.org/officeDocument/2006/relationships/tags" Target="../tags/tag651.xml" /><Relationship Id="rId3" Type="http://schemas.openxmlformats.org/officeDocument/2006/relationships/tags" Target="../tags/tag652.xml" /><Relationship Id="rId4" Type="http://schemas.openxmlformats.org/officeDocument/2006/relationships/tags" Target="../tags/tag653.xml" /><Relationship Id="rId5" Type="http://schemas.openxmlformats.org/officeDocument/2006/relationships/tags" Target="../tags/tag654.xml" /><Relationship Id="rId6" Type="http://schemas.openxmlformats.org/officeDocument/2006/relationships/tags" Target="../tags/tag655.xml" /><Relationship Id="rId7" Type="http://schemas.openxmlformats.org/officeDocument/2006/relationships/tags" Target="../tags/tag656.xml" /><Relationship Id="rId8" Type="http://schemas.openxmlformats.org/officeDocument/2006/relationships/image" Target="../media/image10.jpeg" /><Relationship Id="rId9" Type="http://schemas.openxmlformats.org/officeDocument/2006/relationships/tags" Target="../tags/tag65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59.xml" /><Relationship Id="rId3" Type="http://schemas.openxmlformats.org/officeDocument/2006/relationships/tags" Target="../tags/tag660.xml" /><Relationship Id="rId4" Type="http://schemas.openxmlformats.org/officeDocument/2006/relationships/tags" Target="../tags/tag661.xml" /><Relationship Id="rId5" Type="http://schemas.openxmlformats.org/officeDocument/2006/relationships/tags" Target="../tags/tag662.xml" /><Relationship Id="rId6" Type="http://schemas.openxmlformats.org/officeDocument/2006/relationships/tags" Target="../tags/tag663.xml" /><Relationship Id="rId7" Type="http://schemas.openxmlformats.org/officeDocument/2006/relationships/tags" Target="../tags/tag664.xml" /><Relationship Id="rId8" Type="http://schemas.openxmlformats.org/officeDocument/2006/relationships/tags" Target="../tags/tag665.xml" /><Relationship Id="rId9" Type="http://schemas.openxmlformats.org/officeDocument/2006/relationships/tags" Target="../tags/tag666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67.xml" /><Relationship Id="rId3" Type="http://schemas.openxmlformats.org/officeDocument/2006/relationships/tags" Target="../tags/tag668.xml" /><Relationship Id="rId4" Type="http://schemas.openxmlformats.org/officeDocument/2006/relationships/tags" Target="../tags/tag669.xml" /><Relationship Id="rId5" Type="http://schemas.openxmlformats.org/officeDocument/2006/relationships/tags" Target="../tags/tag670.xml" /><Relationship Id="rId6" Type="http://schemas.openxmlformats.org/officeDocument/2006/relationships/tags" Target="../tags/tag671.xml" /><Relationship Id="rId7" Type="http://schemas.openxmlformats.org/officeDocument/2006/relationships/tags" Target="../tags/tag672.xml" /><Relationship Id="rId8" Type="http://schemas.openxmlformats.org/officeDocument/2006/relationships/tags" Target="../tags/tag673.xml" /><Relationship Id="rId9" Type="http://schemas.openxmlformats.org/officeDocument/2006/relationships/tags" Target="../tags/tag674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75.xml" /><Relationship Id="rId3" Type="http://schemas.openxmlformats.org/officeDocument/2006/relationships/tags" Target="../tags/tag676.xml" /><Relationship Id="rId4" Type="http://schemas.openxmlformats.org/officeDocument/2006/relationships/tags" Target="../tags/tag677.xml" /><Relationship Id="rId5" Type="http://schemas.openxmlformats.org/officeDocument/2006/relationships/tags" Target="../tags/tag678.xml" /><Relationship Id="rId6" Type="http://schemas.openxmlformats.org/officeDocument/2006/relationships/tags" Target="../tags/tag679.xml" /><Relationship Id="rId7" Type="http://schemas.openxmlformats.org/officeDocument/2006/relationships/tags" Target="../tags/tag680.xml" /><Relationship Id="rId8" Type="http://schemas.openxmlformats.org/officeDocument/2006/relationships/tags" Target="../tags/tag681.xml" /><Relationship Id="rId9" Type="http://schemas.openxmlformats.org/officeDocument/2006/relationships/tags" Target="../tags/tag68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83.xml" /><Relationship Id="rId3" Type="http://schemas.openxmlformats.org/officeDocument/2006/relationships/tags" Target="../tags/tag684.xml" /><Relationship Id="rId4" Type="http://schemas.openxmlformats.org/officeDocument/2006/relationships/tags" Target="../tags/tag685.xml" /><Relationship Id="rId5" Type="http://schemas.openxmlformats.org/officeDocument/2006/relationships/tags" Target="../tags/tag686.xml" /><Relationship Id="rId6" Type="http://schemas.openxmlformats.org/officeDocument/2006/relationships/tags" Target="../tags/tag687.xml" /><Relationship Id="rId7" Type="http://schemas.openxmlformats.org/officeDocument/2006/relationships/tags" Target="../tags/tag688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2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10" Type="http://schemas.openxmlformats.org/officeDocument/2006/relationships/tags" Target="../tags/tag697.xml" /><Relationship Id="rId11" Type="http://schemas.openxmlformats.org/officeDocument/2006/relationships/tags" Target="../tags/tag698.xml" /><Relationship Id="rId12" Type="http://schemas.openxmlformats.org/officeDocument/2006/relationships/tags" Target="../tags/tag699.xml" /><Relationship Id="rId13" Type="http://schemas.openxmlformats.org/officeDocument/2006/relationships/tags" Target="../tags/tag700.xml" /><Relationship Id="rId2" Type="http://schemas.openxmlformats.org/officeDocument/2006/relationships/tags" Target="../tags/tag689.xml" /><Relationship Id="rId3" Type="http://schemas.openxmlformats.org/officeDocument/2006/relationships/tags" Target="../tags/tag690.xml" /><Relationship Id="rId4" Type="http://schemas.openxmlformats.org/officeDocument/2006/relationships/tags" Target="../tags/tag691.xml" /><Relationship Id="rId5" Type="http://schemas.openxmlformats.org/officeDocument/2006/relationships/tags" Target="../tags/tag692.xml" /><Relationship Id="rId6" Type="http://schemas.openxmlformats.org/officeDocument/2006/relationships/tags" Target="../tags/tag693.xml" /><Relationship Id="rId7" Type="http://schemas.openxmlformats.org/officeDocument/2006/relationships/tags" Target="../tags/tag694.xml" /><Relationship Id="rId8" Type="http://schemas.openxmlformats.org/officeDocument/2006/relationships/tags" Target="../tags/tag695.xml" /><Relationship Id="rId9" Type="http://schemas.openxmlformats.org/officeDocument/2006/relationships/tags" Target="../tags/tag696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10" Type="http://schemas.openxmlformats.org/officeDocument/2006/relationships/tags" Target="../tags/tag709.xml" /><Relationship Id="rId11" Type="http://schemas.openxmlformats.org/officeDocument/2006/relationships/tags" Target="../tags/tag710.xml" /><Relationship Id="rId12" Type="http://schemas.openxmlformats.org/officeDocument/2006/relationships/tags" Target="../tags/tag711.xml" /><Relationship Id="rId13" Type="http://schemas.openxmlformats.org/officeDocument/2006/relationships/tags" Target="../tags/tag712.xml" /><Relationship Id="rId2" Type="http://schemas.openxmlformats.org/officeDocument/2006/relationships/tags" Target="../tags/tag701.xml" /><Relationship Id="rId3" Type="http://schemas.openxmlformats.org/officeDocument/2006/relationships/tags" Target="../tags/tag702.xml" /><Relationship Id="rId4" Type="http://schemas.openxmlformats.org/officeDocument/2006/relationships/tags" Target="../tags/tag703.xml" /><Relationship Id="rId5" Type="http://schemas.openxmlformats.org/officeDocument/2006/relationships/tags" Target="../tags/tag704.xml" /><Relationship Id="rId6" Type="http://schemas.openxmlformats.org/officeDocument/2006/relationships/tags" Target="../tags/tag705.xml" /><Relationship Id="rId7" Type="http://schemas.openxmlformats.org/officeDocument/2006/relationships/tags" Target="../tags/tag706.xml" /><Relationship Id="rId8" Type="http://schemas.openxmlformats.org/officeDocument/2006/relationships/tags" Target="../tags/tag707.xml" /><Relationship Id="rId9" Type="http://schemas.openxmlformats.org/officeDocument/2006/relationships/tags" Target="../tags/tag708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10" Type="http://schemas.openxmlformats.org/officeDocument/2006/relationships/tags" Target="../tags/tag721.xml" /><Relationship Id="rId11" Type="http://schemas.openxmlformats.org/officeDocument/2006/relationships/tags" Target="../tags/tag722.xml" /><Relationship Id="rId12" Type="http://schemas.openxmlformats.org/officeDocument/2006/relationships/tags" Target="../tags/tag723.xml" /><Relationship Id="rId13" Type="http://schemas.openxmlformats.org/officeDocument/2006/relationships/tags" Target="../tags/tag724.xml" /><Relationship Id="rId2" Type="http://schemas.openxmlformats.org/officeDocument/2006/relationships/tags" Target="../tags/tag713.xml" /><Relationship Id="rId3" Type="http://schemas.openxmlformats.org/officeDocument/2006/relationships/tags" Target="../tags/tag714.xml" /><Relationship Id="rId4" Type="http://schemas.openxmlformats.org/officeDocument/2006/relationships/tags" Target="../tags/tag715.xml" /><Relationship Id="rId5" Type="http://schemas.openxmlformats.org/officeDocument/2006/relationships/tags" Target="../tags/tag716.xml" /><Relationship Id="rId6" Type="http://schemas.openxmlformats.org/officeDocument/2006/relationships/tags" Target="../tags/tag717.xml" /><Relationship Id="rId7" Type="http://schemas.openxmlformats.org/officeDocument/2006/relationships/tags" Target="../tags/tag718.xml" /><Relationship Id="rId8" Type="http://schemas.openxmlformats.org/officeDocument/2006/relationships/tags" Target="../tags/tag719.xml" /><Relationship Id="rId9" Type="http://schemas.openxmlformats.org/officeDocument/2006/relationships/tags" Target="../tags/tag72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tags" Target="../tags/tag469.xml" /><Relationship Id="rId4" Type="http://schemas.openxmlformats.org/officeDocument/2006/relationships/tags" Target="../tags/tag470.xml" /><Relationship Id="rId5" Type="http://schemas.openxmlformats.org/officeDocument/2006/relationships/tags" Target="../tags/tag471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25.xml" /><Relationship Id="rId3" Type="http://schemas.openxmlformats.org/officeDocument/2006/relationships/tags" Target="../tags/tag726.xml" /><Relationship Id="rId4" Type="http://schemas.openxmlformats.org/officeDocument/2006/relationships/tags" Target="../tags/tag72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28.xml" /><Relationship Id="rId3" Type="http://schemas.openxmlformats.org/officeDocument/2006/relationships/tags" Target="../tags/tag729.xml" /><Relationship Id="rId4" Type="http://schemas.openxmlformats.org/officeDocument/2006/relationships/image" Target="../media/image23.jpeg" /><Relationship Id="rId5" Type="http://schemas.openxmlformats.org/officeDocument/2006/relationships/image" Target="../media/image24.jpeg" /><Relationship Id="rId6" Type="http://schemas.openxmlformats.org/officeDocument/2006/relationships/image" Target="../media/image25.png" /><Relationship Id="rId7" Type="http://schemas.openxmlformats.org/officeDocument/2006/relationships/tags" Target="../tags/tag73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79.xml" /><Relationship Id="rId2" Type="http://schemas.openxmlformats.org/officeDocument/2006/relationships/tags" Target="../tags/tag472.xml" /><Relationship Id="rId3" Type="http://schemas.openxmlformats.org/officeDocument/2006/relationships/tags" Target="../tags/tag473.xml" /><Relationship Id="rId4" Type="http://schemas.openxmlformats.org/officeDocument/2006/relationships/tags" Target="../tags/tag474.xml" /><Relationship Id="rId5" Type="http://schemas.openxmlformats.org/officeDocument/2006/relationships/tags" Target="../tags/tag475.xml" /><Relationship Id="rId6" Type="http://schemas.openxmlformats.org/officeDocument/2006/relationships/tags" Target="../tags/tag476.xml" /><Relationship Id="rId7" Type="http://schemas.openxmlformats.org/officeDocument/2006/relationships/tags" Target="../tags/tag477.xml" /><Relationship Id="rId8" Type="http://schemas.openxmlformats.org/officeDocument/2006/relationships/image" Target="../media/image10.jpeg" /><Relationship Id="rId9" Type="http://schemas.openxmlformats.org/officeDocument/2006/relationships/tags" Target="../tags/tag47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80.xml" /><Relationship Id="rId3" Type="http://schemas.openxmlformats.org/officeDocument/2006/relationships/tags" Target="../tags/tag481.xml" /><Relationship Id="rId4" Type="http://schemas.openxmlformats.org/officeDocument/2006/relationships/tags" Target="../tags/tag482.xml" /><Relationship Id="rId5" Type="http://schemas.openxmlformats.org/officeDocument/2006/relationships/tags" Target="../tags/tag483.xml" /><Relationship Id="rId6" Type="http://schemas.openxmlformats.org/officeDocument/2006/relationships/image" Target="../media/image11.jpeg" /><Relationship Id="rId7" Type="http://schemas.openxmlformats.org/officeDocument/2006/relationships/tags" Target="../tags/tag484.xml" /><Relationship Id="rId8" Type="http://schemas.openxmlformats.org/officeDocument/2006/relationships/tags" Target="../tags/tag48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86.xml" /><Relationship Id="rId3" Type="http://schemas.openxmlformats.org/officeDocument/2006/relationships/tags" Target="../tags/tag487.xml" /><Relationship Id="rId4" Type="http://schemas.openxmlformats.org/officeDocument/2006/relationships/tags" Target="../tags/tag488.xml" /><Relationship Id="rId5" Type="http://schemas.openxmlformats.org/officeDocument/2006/relationships/tags" Target="../tags/tag489.xml" /><Relationship Id="rId6" Type="http://schemas.openxmlformats.org/officeDocument/2006/relationships/tags" Target="../tags/tag49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98.xml" /><Relationship Id="rId2" Type="http://schemas.openxmlformats.org/officeDocument/2006/relationships/tags" Target="../tags/tag491.xml" /><Relationship Id="rId3" Type="http://schemas.openxmlformats.org/officeDocument/2006/relationships/tags" Target="../tags/tag492.xml" /><Relationship Id="rId4" Type="http://schemas.openxmlformats.org/officeDocument/2006/relationships/tags" Target="../tags/tag493.xml" /><Relationship Id="rId5" Type="http://schemas.openxmlformats.org/officeDocument/2006/relationships/tags" Target="../tags/tag494.xml" /><Relationship Id="rId6" Type="http://schemas.openxmlformats.org/officeDocument/2006/relationships/tags" Target="../tags/tag495.xml" /><Relationship Id="rId7" Type="http://schemas.openxmlformats.org/officeDocument/2006/relationships/tags" Target="../tags/tag496.xml" /><Relationship Id="rId8" Type="http://schemas.openxmlformats.org/officeDocument/2006/relationships/image" Target="../media/image10.jpeg" /><Relationship Id="rId9" Type="http://schemas.openxmlformats.org/officeDocument/2006/relationships/tags" Target="../tags/tag49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9" name="标题 2049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endParaRPr lang="zh-CN" altLang="zh-CN"/>
          </a:p>
        </p:txBody>
      </p:sp>
      <p:pic>
        <p:nvPicPr>
          <p:cNvPr id="2050" name="图片 2050" descr="2007221450437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-36830"/>
            <a:ext cx="12191365" cy="7012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文本框 2051"/>
          <p:cNvSpPr txBox="1"/>
          <p:nvPr/>
        </p:nvSpPr>
        <p:spPr>
          <a:xfrm>
            <a:off x="4703445" y="2732405"/>
            <a:ext cx="5400675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一个消逝了的山村</a:t>
            </a:r>
            <a:endParaRPr lang="zh-CN" altLang="en-US" sz="4800" b="1">
              <a:solidFill>
                <a:srgbClr val="CC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3" name="Rectangle 5"/>
          <p:cNvSpPr>
            <a:spLocks noGrp="1"/>
          </p:cNvSpPr>
          <p:nvPr/>
        </p:nvSpPr>
        <p:spPr>
          <a:xfrm>
            <a:off x="5331460" y="885190"/>
            <a:ext cx="4968240" cy="166941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fontScale="25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ClrTx/>
              <a:buSzTx/>
              <a:buFontTx/>
            </a:pPr>
            <a:r>
              <a:rPr lang="en-US" altLang="zh-CN" sz="3200" kern="1200">
                <a:latin typeface="+mn-lt"/>
                <a:ea typeface="+mn-ea"/>
                <a:cs typeface="+mn-cs"/>
              </a:rPr>
              <a:t>    </a:t>
            </a:r>
            <a:endParaRPr lang="en-US" altLang="zh-CN" kern="1200"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indent="0" algn="ctr">
              <a:buNone/>
            </a:pPr>
            <a:r>
              <a:rPr lang="en-US" altLang="zh-CN" sz="10000" kern="1200">
                <a:latin typeface="+mn-lt"/>
                <a:ea typeface="+mn-ea"/>
                <a:cs typeface="+mn-cs"/>
              </a:rPr>
              <a:t> </a:t>
            </a:r>
            <a:r>
              <a:rPr lang="zh-CN" altLang="en-US" sz="10000" b="1">
                <a:solidFill>
                  <a:srgbClr val="648BA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语文部编版</a:t>
            </a:r>
            <a:endParaRPr lang="zh-CN" altLang="en-US" sz="10000" b="1">
              <a:solidFill>
                <a:srgbClr val="648BAE"/>
              </a:solidFill>
              <a:latin typeface="宋体" pitchFamily="2" charset="-122"/>
              <a:ea typeface="宋体" pitchFamily="2" charset="-122"/>
            </a:endParaRPr>
          </a:p>
          <a:p>
            <a:pPr marL="0" indent="0" algn="ctr">
              <a:buNone/>
            </a:pPr>
            <a:r>
              <a:rPr lang="zh-CN" altLang="en-US" sz="10000" b="1">
                <a:solidFill>
                  <a:srgbClr val="648BA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必修下册</a:t>
            </a:r>
            <a:r>
              <a:rPr lang="en-US" altLang="zh-CN" sz="10000" kern="1200">
                <a:latin typeface="+mn-lt"/>
                <a:ea typeface="+mn-ea"/>
                <a:cs typeface="+mn-cs"/>
              </a:rPr>
              <a:t>   </a:t>
            </a:r>
            <a:r>
              <a:rPr lang="en-US" altLang="zh-CN" sz="3200" kern="1200">
                <a:latin typeface="+mn-lt"/>
                <a:ea typeface="+mn-ea"/>
                <a:cs typeface="+mn-cs"/>
              </a:rPr>
              <a:t>     </a:t>
            </a:r>
            <a:endParaRPr lang="en-US" altLang="zh-CN" sz="3200" kern="120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83540" y="2070735"/>
          <a:ext cx="11455400" cy="28479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0760"/>
                <a:gridCol w="2748915"/>
                <a:gridCol w="2048510"/>
                <a:gridCol w="4387215"/>
              </a:tblGrid>
              <a:tr h="1538605"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鼠麴草</a:t>
                      </a:r>
                      <a:endParaRPr lang="en-US" sz="24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孑然一身</a:t>
                      </a:r>
                      <a:endParaRPr lang="en-US" sz="24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靛蓝</a:t>
                      </a:r>
                      <a:endParaRPr lang="en-US" sz="24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赭色</a:t>
                      </a:r>
                      <a:endParaRPr lang="en-US" sz="24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309370"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悚然</a:t>
                      </a:r>
                      <a:endParaRPr lang="en-US" sz="24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嗥叫</a:t>
                      </a:r>
                      <a:endParaRPr lang="en-US" sz="24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麂子</a:t>
                      </a:r>
                      <a:endParaRPr lang="en-US" sz="24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诡计</a:t>
                      </a:r>
                      <a:endParaRPr lang="en-US" sz="24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57200" y="152400"/>
            <a:ext cx="337883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读音检测</a:t>
            </a:r>
            <a:endParaRPr lang="zh-CN" altLang="zh-CN" sz="44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1634490" y="2640965"/>
            <a:ext cx="148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qū</a:t>
            </a:r>
            <a:endParaRPr 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255135" y="2640965"/>
            <a:ext cx="148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jié</a:t>
            </a:r>
            <a:endParaRPr 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6398895" y="2640965"/>
            <a:ext cx="148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diàn</a:t>
            </a:r>
            <a:endParaRPr 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8439150" y="2640965"/>
            <a:ext cx="33997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zhě</a:t>
            </a:r>
            <a:endParaRPr 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1308735" y="4123690"/>
            <a:ext cx="148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sǒng</a:t>
            </a:r>
            <a:endParaRPr 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3707765" y="4123690"/>
            <a:ext cx="17252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háo</a:t>
            </a:r>
            <a:endParaRPr 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6341745" y="4123690"/>
            <a:ext cx="148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jǐ</a:t>
            </a:r>
            <a:endParaRPr 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8562340" y="4123690"/>
            <a:ext cx="148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guǐ</a:t>
            </a:r>
            <a:endParaRPr 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100" grpId="0"/>
      <p:bldP spid="3" grpId="0"/>
      <p:bldP spid="4" grpId="0"/>
      <p:bldP spid="6" grpId="0"/>
      <p:bldP spid="7" grpId="0"/>
      <p:bldP spid="8" grpId="0"/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83540" y="1485900"/>
          <a:ext cx="5019675" cy="41575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0760"/>
                <a:gridCol w="2748915"/>
              </a:tblGrid>
              <a:tr h="1538605"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清冽</a:t>
                      </a:r>
                      <a:endParaRPr lang="en-US" sz="24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泉香酒洌</a:t>
                      </a:r>
                      <a:endParaRPr lang="en-US" sz="24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309370"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采撷</a:t>
                      </a:r>
                      <a:endParaRPr lang="en-US" sz="24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仓颉</a:t>
                      </a:r>
                      <a:endParaRPr lang="en-US" sz="24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309370"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茸毛</a:t>
                      </a:r>
                      <a:endParaRPr lang="en-US" sz="24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altLang="en-US" sz="24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修葺</a:t>
                      </a:r>
                      <a:endParaRPr lang="en-US" sz="24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altLang="en-US" sz="24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57200" y="152400"/>
            <a:ext cx="337883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辨析字形</a:t>
            </a:r>
            <a:endParaRPr lang="zh-CN" altLang="zh-CN" sz="44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1403985" y="2056130"/>
            <a:ext cx="148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liè </a:t>
            </a:r>
            <a:endParaRPr 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322445" y="2118995"/>
            <a:ext cx="148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liè </a:t>
            </a:r>
            <a:endParaRPr 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403985" y="4586605"/>
            <a:ext cx="148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róng </a:t>
            </a:r>
            <a:endParaRPr 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403350" y="3472180"/>
            <a:ext cx="148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xié </a:t>
            </a:r>
            <a:endParaRPr 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3836035" y="3472180"/>
            <a:ext cx="17252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jié</a:t>
            </a:r>
            <a:endParaRPr 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3836035" y="4586605"/>
            <a:ext cx="148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qì</a:t>
            </a:r>
            <a:endParaRPr 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b7003af33a87e950f8e74d83961fd346faf2b41e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04205" y="1485900"/>
            <a:ext cx="6096000" cy="415734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100" grpId="0"/>
      <p:bldP spid="3" grpId="0"/>
      <p:bldP spid="4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371919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词语解释</a:t>
            </a:r>
            <a:endParaRPr lang="zh-CN" altLang="zh-CN" sz="44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81940" y="1076960"/>
          <a:ext cx="11696700" cy="4194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4690"/>
                <a:gridCol w="9732010"/>
              </a:tblGrid>
              <a:tr h="69913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9913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9913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9913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9913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9913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457200" y="1165860"/>
            <a:ext cx="21748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孑然一身</a:t>
            </a:r>
            <a:endParaRPr lang="zh-CN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2359025" y="1227455"/>
            <a:ext cx="95123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孑：单独。孤孤单单一个人。</a:t>
            </a:r>
            <a:endParaRPr 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itchFamily="3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457200" y="1871980"/>
            <a:ext cx="1685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赭    色</a:t>
            </a:r>
            <a:endParaRPr lang="zh-CN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2359025" y="1933575"/>
            <a:ext cx="95123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中国传统色彩名词，红色、赤红色、深红色。</a:t>
            </a:r>
            <a:endParaRPr lang="zh-CN" sz="2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itchFamily="3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9"/>
            </p:custDataLst>
          </p:nvPr>
        </p:nvSpPr>
        <p:spPr>
          <a:xfrm>
            <a:off x="457200" y="2538095"/>
            <a:ext cx="1685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萧    疏</a:t>
            </a:r>
            <a:endParaRPr lang="zh-CN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0"/>
            </p:custDataLst>
          </p:nvPr>
        </p:nvSpPr>
        <p:spPr>
          <a:xfrm>
            <a:off x="2359025" y="2599690"/>
            <a:ext cx="95123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凄凉的，孤寂的；清冷疏散;稀稀落落的。</a:t>
            </a:r>
            <a:endParaRPr lang="zh-CN" sz="2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11"/>
            </p:custDataLst>
          </p:nvPr>
        </p:nvSpPr>
        <p:spPr>
          <a:xfrm>
            <a:off x="457200" y="3264535"/>
            <a:ext cx="1685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嗥    叫</a:t>
            </a:r>
            <a:endParaRPr lang="zh-CN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2"/>
            </p:custDataLst>
          </p:nvPr>
        </p:nvSpPr>
        <p:spPr>
          <a:xfrm>
            <a:off x="2359025" y="3326130"/>
            <a:ext cx="95123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形容动物的大声嚎叫。</a:t>
            </a:r>
            <a:endParaRPr lang="zh-CN" sz="2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3"/>
            </p:custDataLst>
          </p:nvPr>
        </p:nvSpPr>
        <p:spPr>
          <a:xfrm>
            <a:off x="457200" y="3930650"/>
            <a:ext cx="1685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风雨如晦</a:t>
            </a:r>
            <a:endParaRPr lang="zh-CN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4"/>
            </p:custDataLst>
          </p:nvPr>
        </p:nvSpPr>
        <p:spPr>
          <a:xfrm>
            <a:off x="2359025" y="3992245"/>
            <a:ext cx="95123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指白天刮风下雨，天色暗得像黑夜一样。形容政治黑暗，社会不安。</a:t>
            </a:r>
            <a:endParaRPr lang="zh-CN" sz="2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15"/>
            </p:custDataLst>
          </p:nvPr>
        </p:nvSpPr>
        <p:spPr>
          <a:xfrm>
            <a:off x="457200" y="4656455"/>
            <a:ext cx="1685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俯拾皆是</a:t>
            </a:r>
            <a:endParaRPr lang="zh-CN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16"/>
            </p:custDataLst>
          </p:nvPr>
        </p:nvSpPr>
        <p:spPr>
          <a:xfrm>
            <a:off x="2359025" y="4718050"/>
            <a:ext cx="95123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只要低下头来捡取，到处都是。 形容多而易得。</a:t>
            </a:r>
            <a:endParaRPr lang="zh-CN" sz="2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16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337883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词义辨析</a:t>
            </a:r>
            <a:endParaRPr lang="zh-CN" altLang="zh-CN" sz="44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9710" y="1024890"/>
            <a:ext cx="3380105" cy="52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消逝</a:t>
            </a:r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消失</a:t>
            </a:r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消释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35705" y="1024890"/>
            <a:ext cx="7793355" cy="17532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消失：事物逐渐减小以至没有。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消逝：随时间过去而不复存在（声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音、云雾等）。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消释：疑虑、嫌隙、痛苦、恐惧等消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失解除。
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710" y="2882265"/>
            <a:ext cx="3381375" cy="52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泄露      泄漏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35705" y="2882265"/>
            <a:ext cx="7793355" cy="23069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泄露：指不应该让人知道的事情让人知道了，也作泄漏。</a:t>
            </a:r>
            <a:endParaRPr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泄漏：液体、气体等漏出。同泄露。</a:t>
            </a:r>
            <a:endParaRPr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泄漏的含义较泄露广，并涵盖了泄露所能表达出的意义。凡可以用“泄露”的地方，均可以“泄漏”代替。</a:t>
            </a:r>
            <a:endParaRPr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9710" y="5294630"/>
            <a:ext cx="3380740" cy="52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俯拾皆是  比比皆是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35705" y="5294630"/>
            <a:ext cx="7793355" cy="11988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“比比皆是”,到处都是,形容很多。</a:t>
            </a:r>
            <a:endParaRPr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“俯拾皆是”,弯腰就可以拾到，形容很多，很容易得到。</a:t>
            </a:r>
            <a:endParaRPr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337883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zh-CN" sz="44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1145" y="1252855"/>
            <a:ext cx="5683250" cy="52622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章选取了一个已经消逝了的山村的自然风物，加上作者丰富的想象，把一个山村的过去和现在呈现在读者面前，赋予对自然、对人生的独特感悟，抒发作者对滋养自己的美好家园的热爱之情，表达作者珍爱自然、珍爱生命、珍爱和平以及共创和平家园的美好愿望。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 descr="b7fd5266d01609241b734fc95e1cf9fee7cd34a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9965" y="1252855"/>
            <a:ext cx="5990590" cy="526224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337883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zh-CN" sz="44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8930" y="1767205"/>
            <a:ext cx="5683250" cy="33229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①作者猜想山村隐藏兴哀史的依据是什么？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②作者描绘了哪些风物作为感怀的载体？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③作者抒发了什么样的人生感怀？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t="6406" b="4852"/>
          <a:stretch>
            <a:fillRect/>
          </a:stretch>
        </p:blipFill>
        <p:spPr>
          <a:xfrm>
            <a:off x="6079490" y="1767205"/>
            <a:ext cx="5842635" cy="332295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337883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zh-CN" sz="44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" y="1163955"/>
            <a:ext cx="11584940" cy="7372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作者猜想山村隐藏兴哀史的依据是什么？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4514850"/>
            <a:ext cx="11584940" cy="7372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作者描绘了哪些风物作为感怀的载体？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7200" y="5393055"/>
            <a:ext cx="88563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眼前小溪、鼠麴草、彩菌、有加利树、野狗、鹿子。</a:t>
            </a: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2081530"/>
            <a:ext cx="114471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主要句子：但是一条窄窄的石路的残迹泄露了一些秘密。过了许久，我才知道，这里实际上有过村落。使我们想到有些地方曾经和人发生过关系，都隐藏着一小段兴衰的历史吧。
</a:t>
            </a:r>
            <a:endParaRPr lang="zh-CN" sz="24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  <p:bldP spid="2" grpId="0"/>
      <p:bldP spid="4" grpId="0" build="allAtOnce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337883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zh-CN" sz="44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" y="1163955"/>
            <a:ext cx="11584940" cy="7372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作者抒发了什么样的人生感怀？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1972945"/>
            <a:ext cx="110801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lvl="0" algn="l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人类历史短暂，而大自然永恒</a:t>
            </a:r>
            <a:endParaRPr lang="zh-CN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人类的历史演变了几千年，它们却在人类以外，不起一些变化，千百年如一日，默默地对着永恒。</a:t>
            </a: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人类历史的兴衰，多因人事</a:t>
            </a:r>
            <a:endParaRPr lang="zh-CN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在七十年前，云南省的大部分，经过一场浩劫，回、汉互相仇杀，有多少村庄城镇在这时衰落了。</a:t>
            </a: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在风雨如晦的时刻，我踏着那村里的人们也踏过的土地，觉得彼此相隔虽然将及一世纪，但在生命的深处，却和他们有着意味不尽的关连。</a:t>
            </a:r>
            <a:endParaRPr lang="zh-CN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  <p:bldP spid="4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337883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zh-CN" sz="44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" y="1163955"/>
            <a:ext cx="11584940" cy="7372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作者抒发了什么样的人生感怀？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1972945"/>
            <a:ext cx="110801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lvl="0" algn="l" fontAlgn="auto">
              <a:lnSpc>
                <a:spcPts val="368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自然是美好的，值得我们珍惜</a:t>
            </a:r>
            <a:endParaRPr lang="zh-CN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algn="l" fontAlgn="auto">
              <a:lnSpc>
                <a:spcPts val="3680"/>
              </a:lnSpc>
            </a:pPr>
            <a:r>
              <a:rPr 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作者在写泉水、鼠麴草、菌子等事物时，充分表现出自然多姿多彩的美好，值得我们珍惜。</a:t>
            </a:r>
            <a:endParaRPr lang="zh-CN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algn="l" fontAlgn="auto">
              <a:lnSpc>
                <a:spcPts val="368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自然滋养人类，人类应该懂得敬畏、感恩自然</a:t>
            </a:r>
            <a:endParaRPr lang="zh-CN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algn="l" fontAlgn="auto">
              <a:lnSpc>
                <a:spcPts val="3680"/>
              </a:lnSpc>
            </a:pPr>
            <a:r>
              <a:rPr 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泉水滋养了当时的山村和现在的我们；菌子“也滋养过那山村里的人们的身体和儿童的幻想”。</a:t>
            </a:r>
            <a:endParaRPr lang="zh-CN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algn="l" fontAlgn="auto">
              <a:lnSpc>
                <a:spcPts val="368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自然滋养人类，人类声息相通，人与自然、人与人应该和平共处</a:t>
            </a:r>
            <a:endParaRPr lang="zh-CN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algn="l" fontAlgn="auto">
              <a:lnSpc>
                <a:spcPts val="3680"/>
              </a:lnSpc>
            </a:pPr>
            <a:r>
              <a:rPr 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两三年来，这一切，给我的生命许多滋养。但我相信它们也曾以同样的坦白和恩惠对待那消逝了的村庄。这些风物，好像至今还在述说它的运命。</a:t>
            </a:r>
            <a:endParaRPr lang="zh-CN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  <p:bldP spid="4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矩形 18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635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>
            <p:custDataLst>
              <p:tags r:id="rId4"/>
            </p:custDataLst>
          </p:nvPr>
        </p:nvSpPr>
        <p:spPr>
          <a:xfrm>
            <a:off x="1172210" y="1316355"/>
            <a:ext cx="10492740" cy="5237480"/>
          </a:xfrm>
          <a:prstGeom prst="roundRect">
            <a:avLst>
              <a:gd name="adj" fmla="val 3466"/>
            </a:avLst>
          </a:prstGeom>
          <a:noFill/>
          <a:ln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>
            <p:custDataLst>
              <p:tags r:id="rId5"/>
            </p:custDataLst>
          </p:nvPr>
        </p:nvCxnSpPr>
        <p:spPr>
          <a:xfrm>
            <a:off x="1172210" y="2790190"/>
            <a:ext cx="10410190" cy="5715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>
            <p:custDataLst>
              <p:tags r:id="rId6"/>
            </p:custDataLst>
          </p:nvPr>
        </p:nvSpPr>
        <p:spPr>
          <a:xfrm>
            <a:off x="1351280" y="2955290"/>
            <a:ext cx="396875" cy="5461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>
            <p:custDataLst>
              <p:tags r:id="rId7"/>
            </p:custDataLst>
          </p:nvPr>
        </p:nvSpPr>
        <p:spPr>
          <a:xfrm>
            <a:off x="1351280" y="1547495"/>
            <a:ext cx="9973310" cy="83756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240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第一部分（1-3）：点出作者居住的山村隐藏着一段兴衰史，引人关注平凡的山水。</a:t>
            </a:r>
            <a:endParaRPr lang="zh-CN" sz="2400" b="1" spc="15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8"/>
            </p:custDataLst>
          </p:nvPr>
        </p:nvCxnSpPr>
        <p:spPr>
          <a:xfrm>
            <a:off x="1172210" y="4110990"/>
            <a:ext cx="10430510" cy="3175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圆角矩形 10"/>
          <p:cNvSpPr/>
          <p:nvPr>
            <p:custDataLst>
              <p:tags r:id="rId9"/>
            </p:custDataLst>
          </p:nvPr>
        </p:nvSpPr>
        <p:spPr>
          <a:xfrm>
            <a:off x="1351280" y="4216400"/>
            <a:ext cx="396875" cy="5461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0"/>
            </p:custDataLst>
          </p:nvPr>
        </p:nvSpPr>
        <p:spPr>
          <a:xfrm>
            <a:off x="1351280" y="3009900"/>
            <a:ext cx="9752330" cy="98488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240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第二部分（4-10）：作者由眼前之景生发联想，抒发了独特的人生感悟。</a:t>
            </a:r>
            <a:endParaRPr lang="zh-CN" sz="2400" b="1" spc="15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10"/>
          <p:cNvSpPr/>
          <p:nvPr>
            <p:custDataLst>
              <p:tags r:id="rId11"/>
            </p:custDataLst>
          </p:nvPr>
        </p:nvSpPr>
        <p:spPr>
          <a:xfrm>
            <a:off x="1351280" y="5810250"/>
            <a:ext cx="396875" cy="5461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2"/>
            </p:custDataLst>
          </p:nvPr>
        </p:nvSpPr>
        <p:spPr>
          <a:xfrm>
            <a:off x="1351280" y="4735195"/>
            <a:ext cx="9972675" cy="107505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sz="240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第三部分（11）：总述自然风物给作者的启迪，事物在生命的深处有着某种联系。</a:t>
            </a:r>
            <a:endParaRPr lang="zh-CN" sz="2400" b="1" spc="15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292735" y="304165"/>
            <a:ext cx="3352800" cy="838835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8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文章结构</a:t>
            </a:r>
            <a:endParaRPr lang="zh-CN" altLang="zh-CN" sz="48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  <p:bldP spid="14" grpId="0"/>
      <p:bldP spid="148" grpId="0"/>
      <p:bldP spid="23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179705" y="194310"/>
            <a:ext cx="11832590" cy="646938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090295" y="1351216"/>
            <a:ext cx="9941560" cy="2797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文本解读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冯至的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一个消逝了的山村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于平凡的原生态描写，追寻着一个消逝了的山村的余韵，颇有诗意。阅读时要随着作品的描写发挥联想，读出景物描写中蕴含的哲思之美，理解文中对人生、自然、历史的思考，学习如何在描写中融入想象与思考，让文章富有内涵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635" y="0"/>
            <a:ext cx="12192635" cy="685863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1029344" y="1066781"/>
            <a:ext cx="10134681" cy="4724438"/>
          </a:xfrm>
          <a:prstGeom prst="rect">
            <a:avLst/>
          </a:prstGeom>
          <a:solidFill>
            <a:schemeClr val="lt2"/>
          </a:solidFill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0" y="2133600"/>
            <a:ext cx="5358130" cy="1981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88595" y="2438400"/>
            <a:ext cx="4904740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8000" b="1" spc="1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    读</a:t>
            </a:r>
            <a:endParaRPr lang="zh-CN" sz="8000" b="1" spc="16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0df3d7ca7bcb0a46d634a571ef4476216b60af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549265" y="1562735"/>
            <a:ext cx="5434965" cy="339852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61984" y="285618"/>
            <a:ext cx="4425734" cy="76123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  <a:endParaRPr lang="zh-CN" altLang="zh-CN" sz="4400" b="1" spc="24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561975" y="1250950"/>
            <a:ext cx="6724650" cy="42957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8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章主体部分选取了一个已经消逝山村的自然风物，叠加了自己丰富的想象，把一个山村的过去和现在交替呈现在我们面前，赋予对自然、对人生的独特感悟，让人生发出时空变幻、物是人非的慨叹，那么作者由眼前景生发了怎样的联想？感悟是什么？</a:t>
            </a:r>
            <a:endParaRPr lang="zh-CN" sz="28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rcRect b="11542"/>
          <a:stretch>
            <a:fillRect/>
          </a:stretch>
        </p:blipFill>
        <p:spPr>
          <a:xfrm>
            <a:off x="7495540" y="1496695"/>
            <a:ext cx="3891915" cy="428053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61984" y="285618"/>
            <a:ext cx="4425734" cy="76123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示范分析第五节</a:t>
            </a:r>
            <a:endParaRPr lang="zh-CN" altLang="zh-CN" sz="4400" b="1" spc="24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561975" y="1151890"/>
            <a:ext cx="10792460" cy="51060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8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一段写山脚下的泉水，感悟接受滋养的人类可以跨越时空而声息相通。作者由眼前的小溪想到“这清冽的泉水，养育我们，同时也养育过往日那村里的人们”，将今人与昔日的人们联系起来，说明他们之间不可分割的关系；进而越过具体的物象，联想到更广阔的世界：“人和人，只要是共同吃过一棵树上的果实，共同饮过一条河里的水，或是共同担受过一个地方的风雨，不管是时间或空间把它们隔离得有多么远，彼此都会感到几分亲切，彼此的生命都有些声息相通的地方”。这样由近及远、由个人到整体的展开联想，赋予文章以历史的深度和广度，并形象的阐发了生命声息相通的哲理。</a:t>
            </a:r>
            <a:endParaRPr lang="zh-CN" sz="28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61984" y="285618"/>
            <a:ext cx="4425734" cy="76123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小组合作探究</a:t>
            </a:r>
            <a:endParaRPr lang="zh-CN" altLang="zh-CN" sz="4400" b="1" spc="24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561975" y="1725295"/>
            <a:ext cx="5612130" cy="39795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8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小组合作探究第六至十节，要求：每个组探究一节，按照示例写每一段鉴赏性的文字，可从修辞手法、景物特点、描写方法、生发的感悟等角度进行思考。</a:t>
            </a:r>
            <a:endParaRPr lang="zh-CN" sz="28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8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小组展示要求：小组集体朗读该节，然后1人展示鉴赏性文字。</a:t>
            </a:r>
            <a:endParaRPr lang="zh-CN" sz="28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rcRect l="6852" t="3213" r="23056" b="3352"/>
          <a:stretch>
            <a:fillRect/>
          </a:stretch>
        </p:blipFill>
        <p:spPr>
          <a:xfrm>
            <a:off x="6356985" y="0"/>
            <a:ext cx="5775325" cy="685863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 userDrawn="1">
            <p:custDataLst>
              <p:tags r:id="rId2"/>
            </p:custDataLst>
          </p:nvPr>
        </p:nvSpPr>
        <p:spPr>
          <a:xfrm rot="10800000">
            <a:off x="10339605" y="5005605"/>
            <a:ext cx="1852395" cy="1852395"/>
          </a:xfrm>
          <a:custGeom>
            <a:gdLst>
              <a:gd name="connsiteX0" fmla="*/ 0 w 1852395"/>
              <a:gd name="connsiteY0" fmla="*/ 0 h 1852395"/>
              <a:gd name="connsiteX1" fmla="*/ 1852395 w 1852395"/>
              <a:gd name="connsiteY1" fmla="*/ 0 h 1852395"/>
              <a:gd name="connsiteX2" fmla="*/ 0 w 1852395"/>
              <a:gd name="connsiteY2" fmla="*/ 1852395 h 18523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2395" h="1852395">
                <a:moveTo>
                  <a:pt x="0" y="0"/>
                </a:moveTo>
                <a:lnTo>
                  <a:pt x="1852395" y="0"/>
                </a:lnTo>
                <a:lnTo>
                  <a:pt x="0" y="1852395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5"/>
          <p:cNvSpPr/>
          <p:nvPr userDrawn="1">
            <p:custDataLst>
              <p:tags r:id="rId3"/>
            </p:custDataLst>
          </p:nvPr>
        </p:nvSpPr>
        <p:spPr bwMode="auto">
          <a:xfrm>
            <a:off x="238004" y="1"/>
            <a:ext cx="896580" cy="441964"/>
          </a:xfrm>
          <a:custGeom>
            <a:gdLst>
              <a:gd name="T0" fmla="*/ 1027 w 2055"/>
              <a:gd name="T1" fmla="*/ 1013 h 1013"/>
              <a:gd name="T2" fmla="*/ 2055 w 2055"/>
              <a:gd name="T3" fmla="*/ 0 h 1013"/>
              <a:gd name="T4" fmla="*/ 0 w 2055"/>
              <a:gd name="T5" fmla="*/ 0 h 1013"/>
              <a:gd name="T6" fmla="*/ 1027 w 2055"/>
              <a:gd name="T7" fmla="*/ 1013 h 10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55" h="1013">
                <a:moveTo>
                  <a:pt x="1027" y="1013"/>
                </a:moveTo>
                <a:lnTo>
                  <a:pt x="2055" y="0"/>
                </a:lnTo>
                <a:lnTo>
                  <a:pt x="0" y="0"/>
                </a:lnTo>
                <a:lnTo>
                  <a:pt x="1027" y="10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0" y="0"/>
            <a:ext cx="1911361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1769572" y="0"/>
            <a:ext cx="141789" cy="6858000"/>
          </a:xfrm>
          <a:prstGeom prst="rect">
            <a:avLst/>
          </a:prstGeom>
          <a:pattFill prst="dkUpDiag">
            <a:fgClr>
              <a:schemeClr val="lt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11624701" y="316862"/>
            <a:ext cx="143999" cy="166926"/>
          </a:xfrm>
          <a:custGeom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6" name="任意多边形: 形状 15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11624701" y="6374212"/>
            <a:ext cx="143999" cy="166926"/>
          </a:xfrm>
          <a:custGeom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直角三角形 5"/>
          <p:cNvSpPr/>
          <p:nvPr>
            <p:custDataLst>
              <p:tags r:id="rId8"/>
            </p:custDataLst>
          </p:nvPr>
        </p:nvSpPr>
        <p:spPr>
          <a:xfrm flipH="1">
            <a:off x="10337790" y="5193030"/>
            <a:ext cx="595630" cy="596265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488950" y="1024890"/>
            <a:ext cx="933450" cy="426529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marL="0" lvl="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sz="6000" b="1" spc="15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第六节</a:t>
            </a:r>
            <a:endParaRPr lang="zh-CN" sz="6000" b="1" spc="15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2026920" y="645160"/>
            <a:ext cx="9341485" cy="514413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marL="0" lvl="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sz="240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一段写鼠麴草和村女，表现大自然中生命的纯洁、坚强、谦虚、恬静、担当和质朴之美。作者先将描写和议论巧妙结合，既写出鼠麴草的外形特征，又写出其内在品质；句式长短不一，整散结合，自由活泼生动；拟人修辞形象的突出了花朵身上具有的纯洁和坚强的品格。夕阳、山村、羊群、树木以及一丛一丛的鼠麴草构成村女的背景，突出村女的神态悠然和恬静之美。鼠麴草和村女构成的静谧图画让作者消解了尘世的纷扰，回归到生命的宁静。作者运用通感，将人心理上感觉到的“纷扰”和视觉看到的“黄叶”相联系，形象的写出受到触动时的感受。</a:t>
            </a:r>
            <a:endParaRPr lang="zh-CN" sz="2400" b="1" spc="15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itchFamily="34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 userDrawn="1">
            <p:custDataLst>
              <p:tags r:id="rId2"/>
            </p:custDataLst>
          </p:nvPr>
        </p:nvSpPr>
        <p:spPr>
          <a:xfrm rot="10800000">
            <a:off x="10339605" y="5005605"/>
            <a:ext cx="1852395" cy="1852395"/>
          </a:xfrm>
          <a:custGeom>
            <a:gdLst>
              <a:gd name="connsiteX0" fmla="*/ 0 w 1852395"/>
              <a:gd name="connsiteY0" fmla="*/ 0 h 1852395"/>
              <a:gd name="connsiteX1" fmla="*/ 1852395 w 1852395"/>
              <a:gd name="connsiteY1" fmla="*/ 0 h 1852395"/>
              <a:gd name="connsiteX2" fmla="*/ 0 w 1852395"/>
              <a:gd name="connsiteY2" fmla="*/ 1852395 h 18523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2395" h="1852395">
                <a:moveTo>
                  <a:pt x="0" y="0"/>
                </a:moveTo>
                <a:lnTo>
                  <a:pt x="1852395" y="0"/>
                </a:lnTo>
                <a:lnTo>
                  <a:pt x="0" y="1852395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5"/>
          <p:cNvSpPr/>
          <p:nvPr userDrawn="1">
            <p:custDataLst>
              <p:tags r:id="rId3"/>
            </p:custDataLst>
          </p:nvPr>
        </p:nvSpPr>
        <p:spPr bwMode="auto">
          <a:xfrm>
            <a:off x="238004" y="1"/>
            <a:ext cx="896580" cy="441964"/>
          </a:xfrm>
          <a:custGeom>
            <a:gdLst>
              <a:gd name="T0" fmla="*/ 1027 w 2055"/>
              <a:gd name="T1" fmla="*/ 1013 h 1013"/>
              <a:gd name="T2" fmla="*/ 2055 w 2055"/>
              <a:gd name="T3" fmla="*/ 0 h 1013"/>
              <a:gd name="T4" fmla="*/ 0 w 2055"/>
              <a:gd name="T5" fmla="*/ 0 h 1013"/>
              <a:gd name="T6" fmla="*/ 1027 w 2055"/>
              <a:gd name="T7" fmla="*/ 1013 h 10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55" h="1013">
                <a:moveTo>
                  <a:pt x="1027" y="1013"/>
                </a:moveTo>
                <a:lnTo>
                  <a:pt x="2055" y="0"/>
                </a:lnTo>
                <a:lnTo>
                  <a:pt x="0" y="0"/>
                </a:lnTo>
                <a:lnTo>
                  <a:pt x="1027" y="10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0" y="0"/>
            <a:ext cx="1911361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1769572" y="0"/>
            <a:ext cx="141789" cy="6858000"/>
          </a:xfrm>
          <a:prstGeom prst="rect">
            <a:avLst/>
          </a:prstGeom>
          <a:pattFill prst="dkUpDiag">
            <a:fgClr>
              <a:schemeClr val="lt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11624701" y="316862"/>
            <a:ext cx="143999" cy="166926"/>
          </a:xfrm>
          <a:custGeom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: 形状 15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11624701" y="6374212"/>
            <a:ext cx="143999" cy="166926"/>
          </a:xfrm>
          <a:custGeom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直角三角形 5"/>
          <p:cNvSpPr/>
          <p:nvPr>
            <p:custDataLst>
              <p:tags r:id="rId8"/>
            </p:custDataLst>
          </p:nvPr>
        </p:nvSpPr>
        <p:spPr>
          <a:xfrm flipH="1">
            <a:off x="10337790" y="5193030"/>
            <a:ext cx="595630" cy="596265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488950" y="1024890"/>
            <a:ext cx="933450" cy="426529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marL="0" lvl="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sz="6000" b="1" spc="15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第七节</a:t>
            </a:r>
            <a:endParaRPr lang="zh-CN" sz="6000" b="1" spc="15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2046605" y="951865"/>
            <a:ext cx="5752465" cy="514413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marL="0" lvl="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sz="240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一段写山中的菌子五彩斑斓，表现大自然中生命的灿烂之美，感悟大自然对人类生命、生活和心灵的滋养。作者先运用比喻和排比的修辞手法，形象的描绘了太阳出来后，草间的菌子色彩斑斓的颜色和旺盛的生命力。接着写作者的感悟，灿烂美好的大自然滋养人类的生命，点缀过人们的生活。整段由彩菌感悟到生命和自然地灿烂之美。</a:t>
            </a:r>
            <a:endParaRPr lang="zh-CN" sz="2400" b="1" spc="15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11795" y="1176020"/>
            <a:ext cx="3499485" cy="491998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 userDrawn="1">
            <p:custDataLst>
              <p:tags r:id="rId2"/>
            </p:custDataLst>
          </p:nvPr>
        </p:nvSpPr>
        <p:spPr>
          <a:xfrm rot="10800000">
            <a:off x="10339605" y="5005605"/>
            <a:ext cx="1852395" cy="1852395"/>
          </a:xfrm>
          <a:custGeom>
            <a:gdLst>
              <a:gd name="connsiteX0" fmla="*/ 0 w 1852395"/>
              <a:gd name="connsiteY0" fmla="*/ 0 h 1852395"/>
              <a:gd name="connsiteX1" fmla="*/ 1852395 w 1852395"/>
              <a:gd name="connsiteY1" fmla="*/ 0 h 1852395"/>
              <a:gd name="connsiteX2" fmla="*/ 0 w 1852395"/>
              <a:gd name="connsiteY2" fmla="*/ 1852395 h 18523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2395" h="1852395">
                <a:moveTo>
                  <a:pt x="0" y="0"/>
                </a:moveTo>
                <a:lnTo>
                  <a:pt x="1852395" y="0"/>
                </a:lnTo>
                <a:lnTo>
                  <a:pt x="0" y="1852395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5"/>
          <p:cNvSpPr/>
          <p:nvPr userDrawn="1">
            <p:custDataLst>
              <p:tags r:id="rId3"/>
            </p:custDataLst>
          </p:nvPr>
        </p:nvSpPr>
        <p:spPr bwMode="auto">
          <a:xfrm>
            <a:off x="238004" y="1"/>
            <a:ext cx="896580" cy="441964"/>
          </a:xfrm>
          <a:custGeom>
            <a:gdLst>
              <a:gd name="T0" fmla="*/ 1027 w 2055"/>
              <a:gd name="T1" fmla="*/ 1013 h 1013"/>
              <a:gd name="T2" fmla="*/ 2055 w 2055"/>
              <a:gd name="T3" fmla="*/ 0 h 1013"/>
              <a:gd name="T4" fmla="*/ 0 w 2055"/>
              <a:gd name="T5" fmla="*/ 0 h 1013"/>
              <a:gd name="T6" fmla="*/ 1027 w 2055"/>
              <a:gd name="T7" fmla="*/ 1013 h 10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55" h="1013">
                <a:moveTo>
                  <a:pt x="1027" y="1013"/>
                </a:moveTo>
                <a:lnTo>
                  <a:pt x="2055" y="0"/>
                </a:lnTo>
                <a:lnTo>
                  <a:pt x="0" y="0"/>
                </a:lnTo>
                <a:lnTo>
                  <a:pt x="1027" y="10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0" y="0"/>
            <a:ext cx="1911361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1769572" y="0"/>
            <a:ext cx="141789" cy="6858000"/>
          </a:xfrm>
          <a:prstGeom prst="rect">
            <a:avLst/>
          </a:prstGeom>
          <a:pattFill prst="dkUpDiag">
            <a:fgClr>
              <a:schemeClr val="lt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11624701" y="316862"/>
            <a:ext cx="143999" cy="166926"/>
          </a:xfrm>
          <a:custGeom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: 形状 15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11624701" y="6374212"/>
            <a:ext cx="143999" cy="166926"/>
          </a:xfrm>
          <a:custGeom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直角三角形 5"/>
          <p:cNvSpPr/>
          <p:nvPr>
            <p:custDataLst>
              <p:tags r:id="rId8"/>
            </p:custDataLst>
          </p:nvPr>
        </p:nvSpPr>
        <p:spPr>
          <a:xfrm flipH="1">
            <a:off x="10337790" y="5193030"/>
            <a:ext cx="595630" cy="596265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488950" y="1024890"/>
            <a:ext cx="933450" cy="426529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marL="0" lvl="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sz="6000" b="1" spc="15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第八节</a:t>
            </a:r>
            <a:endParaRPr lang="zh-CN" sz="6000" b="1" spc="15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2214880" y="1229995"/>
            <a:ext cx="5199380" cy="514413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marL="0" lvl="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sz="240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一段写有加利树，表现大自然生命力之蓬勃，感受大自然的崇高与尊严。写有加利树，突出它生长之快以及这种生长带给人的感受，作者由此感悟到生命力的强大和大自然的崇高与尊严，透露出人类生命的渺小。</a:t>
            </a:r>
            <a:endParaRPr lang="zh-CN" sz="2400" b="1" spc="15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1"/>
          <a:srcRect b="13258"/>
          <a:stretch>
            <a:fillRect/>
          </a:stretch>
        </p:blipFill>
        <p:spPr>
          <a:xfrm>
            <a:off x="7661275" y="1364615"/>
            <a:ext cx="4107815" cy="412877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 userDrawn="1">
            <p:custDataLst>
              <p:tags r:id="rId2"/>
            </p:custDataLst>
          </p:nvPr>
        </p:nvSpPr>
        <p:spPr>
          <a:xfrm rot="10800000">
            <a:off x="10339605" y="5005605"/>
            <a:ext cx="1852395" cy="1852395"/>
          </a:xfrm>
          <a:custGeom>
            <a:gdLst>
              <a:gd name="connsiteX0" fmla="*/ 0 w 1852395"/>
              <a:gd name="connsiteY0" fmla="*/ 0 h 1852395"/>
              <a:gd name="connsiteX1" fmla="*/ 1852395 w 1852395"/>
              <a:gd name="connsiteY1" fmla="*/ 0 h 1852395"/>
              <a:gd name="connsiteX2" fmla="*/ 0 w 1852395"/>
              <a:gd name="connsiteY2" fmla="*/ 1852395 h 18523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2395" h="1852395">
                <a:moveTo>
                  <a:pt x="0" y="0"/>
                </a:moveTo>
                <a:lnTo>
                  <a:pt x="1852395" y="0"/>
                </a:lnTo>
                <a:lnTo>
                  <a:pt x="0" y="1852395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5"/>
          <p:cNvSpPr/>
          <p:nvPr userDrawn="1">
            <p:custDataLst>
              <p:tags r:id="rId3"/>
            </p:custDataLst>
          </p:nvPr>
        </p:nvSpPr>
        <p:spPr bwMode="auto">
          <a:xfrm>
            <a:off x="238004" y="1"/>
            <a:ext cx="896580" cy="441964"/>
          </a:xfrm>
          <a:custGeom>
            <a:gdLst>
              <a:gd name="T0" fmla="*/ 1027 w 2055"/>
              <a:gd name="T1" fmla="*/ 1013 h 1013"/>
              <a:gd name="T2" fmla="*/ 2055 w 2055"/>
              <a:gd name="T3" fmla="*/ 0 h 1013"/>
              <a:gd name="T4" fmla="*/ 0 w 2055"/>
              <a:gd name="T5" fmla="*/ 0 h 1013"/>
              <a:gd name="T6" fmla="*/ 1027 w 2055"/>
              <a:gd name="T7" fmla="*/ 1013 h 10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55" h="1013">
                <a:moveTo>
                  <a:pt x="1027" y="1013"/>
                </a:moveTo>
                <a:lnTo>
                  <a:pt x="2055" y="0"/>
                </a:lnTo>
                <a:lnTo>
                  <a:pt x="0" y="0"/>
                </a:lnTo>
                <a:lnTo>
                  <a:pt x="1027" y="10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0" y="0"/>
            <a:ext cx="1911361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1769572" y="0"/>
            <a:ext cx="141789" cy="6858000"/>
          </a:xfrm>
          <a:prstGeom prst="rect">
            <a:avLst/>
          </a:prstGeom>
          <a:pattFill prst="dkUpDiag">
            <a:fgClr>
              <a:schemeClr val="lt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11624701" y="316862"/>
            <a:ext cx="143999" cy="166926"/>
          </a:xfrm>
          <a:custGeom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: 形状 15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11624701" y="6374212"/>
            <a:ext cx="143999" cy="166926"/>
          </a:xfrm>
          <a:custGeom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直角三角形 5"/>
          <p:cNvSpPr/>
          <p:nvPr>
            <p:custDataLst>
              <p:tags r:id="rId8"/>
            </p:custDataLst>
          </p:nvPr>
        </p:nvSpPr>
        <p:spPr>
          <a:xfrm flipH="1">
            <a:off x="10337790" y="5193030"/>
            <a:ext cx="595630" cy="596265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488950" y="1024890"/>
            <a:ext cx="933450" cy="426529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marL="0" lvl="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sz="6000" b="1" spc="15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第九节</a:t>
            </a:r>
            <a:endParaRPr lang="zh-CN" sz="6000" b="1" spc="15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2026920" y="856615"/>
            <a:ext cx="4892040" cy="514413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marL="0" lvl="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sz="240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一段写秋后山林中野狗的嗥叫、深夜的狂风，联想当年村庄里人们的感受。野狗嗥叫的声音令人恐怖，作者由此想到“海上的飓风，寒带的雪潮”，又联想到历史深处那个村庄里“眠的老人，夜半惊醒的儿童和抚慰病儿的寡妇”。因此，野狗象征了生命所面临的威胁和苦难。</a:t>
            </a:r>
            <a:endParaRPr lang="zh-CN" sz="2400" b="1" spc="15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1"/>
          <a:srcRect b="3577"/>
          <a:stretch>
            <a:fillRect/>
          </a:stretch>
        </p:blipFill>
        <p:spPr>
          <a:xfrm>
            <a:off x="7133590" y="1105535"/>
            <a:ext cx="4318000" cy="489521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 userDrawn="1">
            <p:custDataLst>
              <p:tags r:id="rId2"/>
            </p:custDataLst>
          </p:nvPr>
        </p:nvSpPr>
        <p:spPr>
          <a:xfrm rot="10800000">
            <a:off x="10339605" y="5005605"/>
            <a:ext cx="1852395" cy="1852395"/>
          </a:xfrm>
          <a:custGeom>
            <a:gdLst>
              <a:gd name="connsiteX0" fmla="*/ 0 w 1852395"/>
              <a:gd name="connsiteY0" fmla="*/ 0 h 1852395"/>
              <a:gd name="connsiteX1" fmla="*/ 1852395 w 1852395"/>
              <a:gd name="connsiteY1" fmla="*/ 0 h 1852395"/>
              <a:gd name="connsiteX2" fmla="*/ 0 w 1852395"/>
              <a:gd name="connsiteY2" fmla="*/ 1852395 h 18523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2395" h="1852395">
                <a:moveTo>
                  <a:pt x="0" y="0"/>
                </a:moveTo>
                <a:lnTo>
                  <a:pt x="1852395" y="0"/>
                </a:lnTo>
                <a:lnTo>
                  <a:pt x="0" y="1852395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5"/>
          <p:cNvSpPr/>
          <p:nvPr userDrawn="1">
            <p:custDataLst>
              <p:tags r:id="rId3"/>
            </p:custDataLst>
          </p:nvPr>
        </p:nvSpPr>
        <p:spPr bwMode="auto">
          <a:xfrm>
            <a:off x="238004" y="1"/>
            <a:ext cx="896580" cy="441964"/>
          </a:xfrm>
          <a:custGeom>
            <a:gdLst>
              <a:gd name="T0" fmla="*/ 1027 w 2055"/>
              <a:gd name="T1" fmla="*/ 1013 h 1013"/>
              <a:gd name="T2" fmla="*/ 2055 w 2055"/>
              <a:gd name="T3" fmla="*/ 0 h 1013"/>
              <a:gd name="T4" fmla="*/ 0 w 2055"/>
              <a:gd name="T5" fmla="*/ 0 h 1013"/>
              <a:gd name="T6" fmla="*/ 1027 w 2055"/>
              <a:gd name="T7" fmla="*/ 1013 h 10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55" h="1013">
                <a:moveTo>
                  <a:pt x="1027" y="1013"/>
                </a:moveTo>
                <a:lnTo>
                  <a:pt x="2055" y="0"/>
                </a:lnTo>
                <a:lnTo>
                  <a:pt x="0" y="0"/>
                </a:lnTo>
                <a:lnTo>
                  <a:pt x="1027" y="10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0" y="0"/>
            <a:ext cx="1911361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1769572" y="0"/>
            <a:ext cx="141789" cy="6858000"/>
          </a:xfrm>
          <a:prstGeom prst="rect">
            <a:avLst/>
          </a:prstGeom>
          <a:pattFill prst="dkUpDiag">
            <a:fgClr>
              <a:schemeClr val="lt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11624701" y="316862"/>
            <a:ext cx="143999" cy="166926"/>
          </a:xfrm>
          <a:custGeom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: 形状 15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11624701" y="6374212"/>
            <a:ext cx="143999" cy="166926"/>
          </a:xfrm>
          <a:custGeom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直角三角形 5"/>
          <p:cNvSpPr/>
          <p:nvPr>
            <p:custDataLst>
              <p:tags r:id="rId8"/>
            </p:custDataLst>
          </p:nvPr>
        </p:nvSpPr>
        <p:spPr>
          <a:xfrm flipH="1">
            <a:off x="10337790" y="5193030"/>
            <a:ext cx="595630" cy="596265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488950" y="1024890"/>
            <a:ext cx="933450" cy="426529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marL="0" lvl="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sz="6000" b="1" spc="15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第十节</a:t>
            </a:r>
            <a:endParaRPr lang="zh-CN" sz="6000" b="1" spc="15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2017395" y="779145"/>
            <a:ext cx="9341485" cy="1851660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/>
          <a:p>
            <a:pPr marL="0" lvl="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sz="240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这一段写麂子、鹿，感悟人与自然的关系。由麂子的嘶声感悟到死亡的可怕，联想到人类对自然地侵犯，委婉的表现了要珍爱自然、与自然和平共处的情感。</a:t>
            </a:r>
            <a:endParaRPr lang="zh-CN" sz="2400" b="1" spc="15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17090" y="2822575"/>
            <a:ext cx="4450715" cy="31203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2"/>
          <a:srcRect l="7698" r="0" b="11111"/>
          <a:stretch>
            <a:fillRect/>
          </a:stretch>
        </p:blipFill>
        <p:spPr>
          <a:xfrm>
            <a:off x="6903085" y="2821940"/>
            <a:ext cx="4866005" cy="312102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61984" y="285618"/>
            <a:ext cx="4425734" cy="76123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  <a:endParaRPr lang="zh-CN" altLang="zh-CN" sz="4400" b="1" spc="24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523240" y="1254760"/>
          <a:ext cx="11161395" cy="4982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20465"/>
                <a:gridCol w="3720465"/>
                <a:gridCol w="3720465"/>
              </a:tblGrid>
              <a:tr h="71183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自然风物</a:t>
                      </a:r>
                      <a:endParaRPr lang="zh-CN" altLang="en-US" sz="28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特点</a:t>
                      </a:r>
                      <a:endParaRPr lang="en-US" altLang="en-US" sz="28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内涵</a:t>
                      </a:r>
                      <a:endParaRPr lang="en-US" altLang="en-US" sz="28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71183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1183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1183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1183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1183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1183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3" name="图片 3073" descr="林海——丛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3074" descr="白桦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075" descr="林海——红松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3076" descr="68_2008040109313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《一个小村庄的故事》_240" hidden="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4000" y="1905000"/>
            <a:ext cx="4064000" cy="304800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61984" y="285618"/>
            <a:ext cx="4425734" cy="76123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  <a:endParaRPr lang="zh-CN" altLang="zh-CN" sz="4400" b="1" spc="24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523240" y="1254760"/>
          <a:ext cx="11161395" cy="4982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20465"/>
                <a:gridCol w="3720465"/>
                <a:gridCol w="3720465"/>
              </a:tblGrid>
              <a:tr h="71183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自然风物</a:t>
                      </a:r>
                      <a:endParaRPr lang="zh-CN" altLang="en-US" sz="28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特    点</a:t>
                      </a:r>
                      <a:endParaRPr lang="en-US" altLang="en-US" sz="28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内    涵</a:t>
                      </a:r>
                      <a:endParaRPr lang="en-US" altLang="en-US" sz="28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71183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小溪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清冽、养人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人类声息相通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71183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鼠麴草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谦虚、纯洁、坚强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生命的宁静之美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71183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彩菌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点缀、滋养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生命的美好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71183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有加利树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速长、最高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生命的渺小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71183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野狗的嗥叫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威胁、吓人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生命对疾苦的恐惧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71183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麂子的嘶声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难逃人的诡计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charset="-122"/>
                        </a:rPr>
                        <a:t>死亡的可怕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635" y="0"/>
            <a:ext cx="12192635" cy="685863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1029344" y="1066781"/>
            <a:ext cx="10134681" cy="4724438"/>
          </a:xfrm>
          <a:prstGeom prst="rect">
            <a:avLst/>
          </a:prstGeom>
          <a:solidFill>
            <a:schemeClr val="lt2"/>
          </a:solidFill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0" y="2133600"/>
            <a:ext cx="5358130" cy="1981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88595" y="2438400"/>
            <a:ext cx="4904740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8000" b="1" spc="1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    读</a:t>
            </a:r>
            <a:endParaRPr lang="zh-CN" sz="8000" b="1" spc="16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0df3d7ca7bcb0a46d634a571ef4476216b60af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559425" y="1552575"/>
            <a:ext cx="5434965" cy="339852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任意形状 9"/>
          <p:cNvSpPr/>
          <p:nvPr userDrawn="1">
            <p:custDataLst>
              <p:tags r:id="rId2"/>
            </p:custDataLst>
          </p:nvPr>
        </p:nvSpPr>
        <p:spPr>
          <a:xfrm rot="10800000">
            <a:off x="3810" y="5905500"/>
            <a:ext cx="976630" cy="95250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DADADA">
                  <a:lumMod val="90000"/>
                  <a:alpha val="24000"/>
                </a:srgbClr>
              </a:gs>
              <a:gs pos="100000">
                <a:srgbClr val="FFFF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: 圆角 1128"/>
          <p:cNvSpPr/>
          <p:nvPr>
            <p:custDataLst>
              <p:tags r:id="rId3"/>
            </p:custDataLst>
          </p:nvPr>
        </p:nvSpPr>
        <p:spPr>
          <a:xfrm>
            <a:off x="609600" y="1115695"/>
            <a:ext cx="10972800" cy="5447665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bject 901"/>
          <p:cNvSpPr txBox="1"/>
          <p:nvPr>
            <p:custDataLst>
              <p:tags r:id="rId4"/>
            </p:custDataLst>
          </p:nvPr>
        </p:nvSpPr>
        <p:spPr>
          <a:xfrm>
            <a:off x="549231" y="189870"/>
            <a:ext cx="10972876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4300" b="1" i="0" spc="32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赏析下面的句子</a:t>
            </a:r>
            <a:endParaRPr lang="zh-CN" sz="4300" b="1" i="0" spc="32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bject 902"/>
          <p:cNvSpPr txBox="1"/>
          <p:nvPr>
            <p:custDataLst>
              <p:tags r:id="rId5"/>
            </p:custDataLst>
          </p:nvPr>
        </p:nvSpPr>
        <p:spPr>
          <a:xfrm>
            <a:off x="609600" y="1115695"/>
            <a:ext cx="10972800" cy="1210310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28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我在那条路上走时，好像是走着两条道路，一条路引我走近山居，另一条路是引我走到过去。</a:t>
            </a:r>
            <a:endParaRPr lang="zh-CN" sz="2800" b="1" spc="8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609600" y="2536190"/>
            <a:ext cx="10363200" cy="9823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一条路通向现实，一条路连接历史，小山村是连接点，在小山村里，我们能督导一切。</a:t>
            </a:r>
            <a:endParaRPr lang="zh-CN" sz="24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itchFamily="34" charset="-122"/>
            </a:endParaRPr>
          </a:p>
        </p:txBody>
      </p:sp>
      <p:sp>
        <p:nvSpPr>
          <p:cNvPr id="3" name="Object 902"/>
          <p:cNvSpPr txBox="1"/>
          <p:nvPr>
            <p:custDataLst>
              <p:tags r:id="rId7"/>
            </p:custDataLst>
          </p:nvPr>
        </p:nvSpPr>
        <p:spPr>
          <a:xfrm>
            <a:off x="609600" y="3655695"/>
            <a:ext cx="10587355" cy="1210310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28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我深深理解了古人一首情诗里的句子：“日日思君不见君，共饮长江水。” </a:t>
            </a:r>
            <a:endParaRPr lang="zh-CN" sz="2800" b="1" spc="8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8"/>
            </p:custDataLst>
          </p:nvPr>
        </p:nvSpPr>
        <p:spPr>
          <a:xfrm>
            <a:off x="697230" y="5006975"/>
            <a:ext cx="10363200" cy="13481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引用诗句使文章富有文采，增添了文章的文化底蕴。这两句诗表明人和人之间，不管是时间或空间把他们隔离得有多么远，彼此的生命都有声息相通的地方。</a:t>
            </a:r>
            <a:endParaRPr lang="zh-CN" sz="24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6" grpId="0"/>
      <p:bldP spid="3" grpId="0"/>
      <p:bldP spid="8" grpId="0"/>
      <p:bldP spid="2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任意形状 9"/>
          <p:cNvSpPr/>
          <p:nvPr userDrawn="1">
            <p:custDataLst>
              <p:tags r:id="rId2"/>
            </p:custDataLst>
          </p:nvPr>
        </p:nvSpPr>
        <p:spPr>
          <a:xfrm rot="10800000">
            <a:off x="3810" y="5905500"/>
            <a:ext cx="976630" cy="95250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DADADA">
                  <a:lumMod val="90000"/>
                  <a:alpha val="24000"/>
                </a:srgbClr>
              </a:gs>
              <a:gs pos="100000">
                <a:srgbClr val="FFFF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: 圆角 1128"/>
          <p:cNvSpPr/>
          <p:nvPr>
            <p:custDataLst>
              <p:tags r:id="rId3"/>
            </p:custDataLst>
          </p:nvPr>
        </p:nvSpPr>
        <p:spPr>
          <a:xfrm>
            <a:off x="609600" y="1115695"/>
            <a:ext cx="10972800" cy="5447665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bject 901"/>
          <p:cNvSpPr txBox="1"/>
          <p:nvPr>
            <p:custDataLst>
              <p:tags r:id="rId4"/>
            </p:custDataLst>
          </p:nvPr>
        </p:nvSpPr>
        <p:spPr>
          <a:xfrm>
            <a:off x="549231" y="189870"/>
            <a:ext cx="10972876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4300" b="1" i="0" spc="32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赏析下面的句子</a:t>
            </a:r>
            <a:endParaRPr lang="zh-CN" sz="4300" b="1" i="0" spc="32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bject 902"/>
          <p:cNvSpPr txBox="1"/>
          <p:nvPr>
            <p:custDataLst>
              <p:tags r:id="rId5"/>
            </p:custDataLst>
          </p:nvPr>
        </p:nvSpPr>
        <p:spPr>
          <a:xfrm>
            <a:off x="609600" y="1115695"/>
            <a:ext cx="10587355" cy="1634490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24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在夕阳里一座山丘的顶上，坐着一个村女，她聚精会神地在那里缝什么，一任她的羊在远远近近的山坡上吃草，四面是山，四面是树，她从不抬起头来张望一下，陪伴着她的是一丛一丛的鼠曲从杂草中露出头来。</a:t>
            </a:r>
            <a:endParaRPr lang="zh-CN" sz="2400" b="1" spc="8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609600" y="2814320"/>
            <a:ext cx="10775950" cy="9823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少女从形象到品质都像鼠麹草，如鼠麹草一般谦虚、纯洁、美好而坚强，小小的生命舍弃了浮夸，但默默担负着一个大宇宙的全部秘密。</a:t>
            </a:r>
            <a:endParaRPr lang="zh-CN" sz="24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Object 902"/>
          <p:cNvSpPr txBox="1"/>
          <p:nvPr>
            <p:custDataLst>
              <p:tags r:id="rId7"/>
            </p:custDataLst>
          </p:nvPr>
        </p:nvSpPr>
        <p:spPr>
          <a:xfrm>
            <a:off x="697230" y="3796665"/>
            <a:ext cx="10587355" cy="1210310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24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我看见这幅图像，觉得我随身带来的纷扰都变成深秋的黄叶，自然而然地凋落了。</a:t>
            </a:r>
            <a:r>
              <a:rPr lang="zh-CN" sz="28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endParaRPr lang="zh-CN" sz="2800" b="1" spc="8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8"/>
            </p:custDataLst>
          </p:nvPr>
        </p:nvSpPr>
        <p:spPr>
          <a:xfrm>
            <a:off x="697230" y="5006975"/>
            <a:ext cx="10688955" cy="13481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山村的宁静能让人消除尘世的纷扰，回归到生命的宁静。谦虚、纯洁、坚强的小草，质朴的村女，让作者知道一个小生命是怎样鄙弃了一切浮华，孑然一身担当者一个大宇宙。作者在这种联想中感悟到生命的真谛。</a:t>
            </a:r>
            <a:endParaRPr lang="zh-CN" sz="24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3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任意形状 9"/>
          <p:cNvSpPr/>
          <p:nvPr userDrawn="1">
            <p:custDataLst>
              <p:tags r:id="rId2"/>
            </p:custDataLst>
          </p:nvPr>
        </p:nvSpPr>
        <p:spPr>
          <a:xfrm rot="10800000">
            <a:off x="3810" y="5905500"/>
            <a:ext cx="976630" cy="95250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DADADA">
                  <a:lumMod val="90000"/>
                  <a:alpha val="24000"/>
                </a:srgbClr>
              </a:gs>
              <a:gs pos="100000">
                <a:srgbClr val="FFFF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: 圆角 1128"/>
          <p:cNvSpPr/>
          <p:nvPr>
            <p:custDataLst>
              <p:tags r:id="rId3"/>
            </p:custDataLst>
          </p:nvPr>
        </p:nvSpPr>
        <p:spPr>
          <a:xfrm>
            <a:off x="609600" y="1115695"/>
            <a:ext cx="10972800" cy="5447665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bject 901"/>
          <p:cNvSpPr txBox="1"/>
          <p:nvPr>
            <p:custDataLst>
              <p:tags r:id="rId4"/>
            </p:custDataLst>
          </p:nvPr>
        </p:nvSpPr>
        <p:spPr>
          <a:xfrm>
            <a:off x="549231" y="189870"/>
            <a:ext cx="10972876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4300" b="1" i="0" spc="32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赏析下面的句子</a:t>
            </a:r>
            <a:endParaRPr lang="zh-CN" sz="4300" b="1" i="0" spc="32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bject 902"/>
          <p:cNvSpPr txBox="1"/>
          <p:nvPr>
            <p:custDataLst>
              <p:tags r:id="rId5"/>
            </p:custDataLst>
          </p:nvPr>
        </p:nvSpPr>
        <p:spPr>
          <a:xfrm>
            <a:off x="609600" y="1115695"/>
            <a:ext cx="10587355" cy="1238885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24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第二天太阳出来一蒸发，草间的茵子，俯拾皆是：有的红如胭脂，青如青苔，褐如牛肝，白如蛋白，还有一种赭色的，放在水里立即变成靛蓝的颜色。</a:t>
            </a:r>
            <a:endParaRPr lang="zh-CN" sz="2400" b="1" spc="8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647700" y="2542540"/>
            <a:ext cx="10775950" cy="9823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运用了比喻和排比的修辞手法。形象地描绘了太阳出来后，草闻茵子的色彩斑斓和旺盛的生命力。</a:t>
            </a:r>
            <a:endParaRPr lang="zh-CN" sz="24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Object 902"/>
          <p:cNvSpPr txBox="1"/>
          <p:nvPr>
            <p:custDataLst>
              <p:tags r:id="rId7"/>
            </p:custDataLst>
          </p:nvPr>
        </p:nvSpPr>
        <p:spPr>
          <a:xfrm>
            <a:off x="697230" y="3673475"/>
            <a:ext cx="10587355" cy="1210310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indent="0" fontAlgn="auto">
              <a:lnSpc>
                <a:spcPts val="348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24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在风雨如晦的时刻，我踏着那村里的人们也踏过的土地，觉得彼此相隔虽然将及一世纪，但在生命的深处，却和他们有着意味不尽的关连。</a:t>
            </a:r>
            <a:r>
              <a:rPr lang="zh-CN" sz="28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endParaRPr lang="zh-CN" sz="2800" b="1" spc="8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8"/>
            </p:custDataLst>
          </p:nvPr>
        </p:nvSpPr>
        <p:spPr>
          <a:xfrm>
            <a:off x="697230" y="4642485"/>
            <a:ext cx="10688955" cy="20389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ts val="36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作者认为人与人，只要有相联系的事物，不管时空的间隔有多远，彼此的生命都有声息相通的地方。如今土地上的一切曾经以坦白和恩惠对待那消逝了的村庄，现今居住的村庄同样给了我的生命许多滋养。</a:t>
            </a:r>
            <a:r>
              <a:rPr lang="zh-CN" sz="20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endParaRPr lang="zh-CN" sz="20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itchFamily="34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3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任意形状 9"/>
          <p:cNvSpPr/>
          <p:nvPr userDrawn="1">
            <p:custDataLst>
              <p:tags r:id="rId2"/>
            </p:custDataLst>
          </p:nvPr>
        </p:nvSpPr>
        <p:spPr>
          <a:xfrm rot="10800000">
            <a:off x="3810" y="5905500"/>
            <a:ext cx="976630" cy="95250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DADADA">
                  <a:lumMod val="90000"/>
                  <a:alpha val="24000"/>
                </a:srgbClr>
              </a:gs>
              <a:gs pos="100000">
                <a:srgbClr val="FFFF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: 圆角 1128"/>
          <p:cNvSpPr/>
          <p:nvPr>
            <p:custDataLst>
              <p:tags r:id="rId3"/>
            </p:custDataLst>
          </p:nvPr>
        </p:nvSpPr>
        <p:spPr>
          <a:xfrm>
            <a:off x="609600" y="1115695"/>
            <a:ext cx="10972800" cy="5447665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bject 901"/>
          <p:cNvSpPr txBox="1"/>
          <p:nvPr>
            <p:custDataLst>
              <p:tags r:id="rId4"/>
            </p:custDataLst>
          </p:nvPr>
        </p:nvSpPr>
        <p:spPr>
          <a:xfrm>
            <a:off x="549231" y="189870"/>
            <a:ext cx="10972876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4300" b="1" i="0" spc="32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冯志散文的语言特点</a:t>
            </a:r>
            <a:endParaRPr lang="zh-CN" sz="4300" b="1" i="0" spc="32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bject 902"/>
          <p:cNvSpPr txBox="1"/>
          <p:nvPr>
            <p:custDataLst>
              <p:tags r:id="rId5"/>
            </p:custDataLst>
          </p:nvPr>
        </p:nvSpPr>
        <p:spPr>
          <a:xfrm>
            <a:off x="660400" y="1323340"/>
            <a:ext cx="10587355" cy="1238885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24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冯志散文的语言特点：明净、含蓄，在平凡事物中见出崇高，在朴素文字中见出华美。</a:t>
            </a:r>
            <a:endParaRPr lang="zh-CN" sz="2400" b="1" spc="8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6"/>
            </p:custDataLst>
          </p:nvPr>
        </p:nvSpPr>
        <p:spPr>
          <a:xfrm>
            <a:off x="609600" y="2664460"/>
            <a:ext cx="10688955" cy="30175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李广田曾对冯至的散文做出过很高的评价：</a:t>
            </a:r>
            <a:r>
              <a:rPr lang="zh-CN" sz="2400" b="1" spc="1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“又如冯至先生，他近年来写了若干散文，实在都是诗的，那么明净，那么含蓄，在平凡事物中见出崇高，在朴素文字中见出华美，实在是散文中的精品。”</a:t>
            </a: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司马长风在《中国新文学史》这样评价冯至：</a:t>
            </a:r>
            <a:r>
              <a:rPr lang="zh-CN" sz="2400" b="1" spc="1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“无论文字的功力和火候，情趣的广度和深度，冯至都算得上是收获期最伟大的散文家。”</a:t>
            </a:r>
            <a:r>
              <a:rPr lang="zh-CN" sz="20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endParaRPr lang="zh-CN" sz="20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13360" y="274780"/>
            <a:ext cx="11765280" cy="6452235"/>
            <a:chOff x="213360" y="202565"/>
            <a:chExt cx="11765280" cy="645223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3" b="1303"/>
            <a:stretch>
              <a:fillRect/>
            </a:stretch>
          </p:blipFill>
          <p:spPr>
            <a:xfrm>
              <a:off x="213360" y="202565"/>
              <a:ext cx="11765280" cy="645223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3360" y="202565"/>
              <a:ext cx="11765280" cy="645223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Freeform: Shape 14"/>
          <p:cNvSpPr/>
          <p:nvPr/>
        </p:nvSpPr>
        <p:spPr bwMode="auto">
          <a:xfrm>
            <a:off x="958531" y="927099"/>
            <a:ext cx="3634105" cy="4159250"/>
          </a:xfrm>
          <a:custGeom>
            <a:gdLst>
              <a:gd name="connsiteX0" fmla="*/ 0 w 9074052"/>
              <a:gd name="connsiteY0" fmla="*/ 0 h 9074052"/>
              <a:gd name="connsiteX1" fmla="*/ 9074052 w 9074052"/>
              <a:gd name="connsiteY1" fmla="*/ 0 h 9074052"/>
              <a:gd name="connsiteX2" fmla="*/ 9074052 w 9074052"/>
              <a:gd name="connsiteY2" fmla="*/ 6552727 h 9074052"/>
              <a:gd name="connsiteX3" fmla="*/ 6552727 w 9074052"/>
              <a:gd name="connsiteY3" fmla="*/ 9074052 h 9074052"/>
              <a:gd name="connsiteX4" fmla="*/ 0 w 9074052"/>
              <a:gd name="connsiteY4" fmla="*/ 9074052 h 90740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4052" h="9074052">
                <a:moveTo>
                  <a:pt x="0" y="0"/>
                </a:moveTo>
                <a:lnTo>
                  <a:pt x="9074052" y="0"/>
                </a:lnTo>
                <a:lnTo>
                  <a:pt x="9074052" y="6552727"/>
                </a:lnTo>
                <a:lnTo>
                  <a:pt x="6552727" y="9074052"/>
                </a:lnTo>
                <a:lnTo>
                  <a:pt x="0" y="90740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2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5077" y="2512551"/>
            <a:ext cx="3041015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571500" algn="l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拓展阅读</a:t>
            </a:r>
            <a:endParaRPr kumimoji="0" lang="zh-CN" altLang="en-US" sz="4400" b="1" i="1" kern="0" cap="none" spc="600" normalizeH="0" baseline="0" noProof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 userDrawn="1">
            <p:custDataLst>
              <p:tags r:id="rId2"/>
            </p:custDataLst>
          </p:nvPr>
        </p:nvGrpSpPr>
        <p:grpSpPr>
          <a:xfrm>
            <a:off x="11277600" y="5752465"/>
            <a:ext cx="914400" cy="914400"/>
            <a:chOff x="11277600" y="5752233"/>
            <a:chExt cx="914400" cy="914400"/>
          </a:xfrm>
        </p:grpSpPr>
        <p:sp>
          <p:nvSpPr>
            <p:cNvPr id="8" name="矩形 7"/>
            <p:cNvSpPr/>
            <p:nvPr userDrawn="1">
              <p:custDataLst>
                <p:tags r:id="rId3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l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l"/>
              <a:endParaRPr lang="en-US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" name="任意多边形: 形状 11"/>
            <p:cNvSpPr/>
            <p:nvPr userDrawn="1">
              <p:custDataLst>
                <p:tags r:id="rId4"/>
              </p:custDataLst>
            </p:nvPr>
          </p:nvSpPr>
          <p:spPr>
            <a:xfrm>
              <a:off x="11638838" y="6018355"/>
              <a:ext cx="191925" cy="382157"/>
            </a:xfrm>
            <a:custGeom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等腰三角形 6"/>
          <p:cNvSpPr/>
          <p:nvPr userDrawn="1">
            <p:custDataLst>
              <p:tags r:id="rId5"/>
            </p:custDataLst>
          </p:nvPr>
        </p:nvSpPr>
        <p:spPr>
          <a:xfrm rot="5400000">
            <a:off x="-144145" y="448310"/>
            <a:ext cx="720090" cy="4318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578178" y="471341"/>
            <a:ext cx="11035646" cy="5915320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758952" y="128016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578176" y="213163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11148420" y="6151063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10967644" y="6236210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1"/>
            </p:custDataLst>
          </p:nvPr>
        </p:nvSpPr>
        <p:spPr>
          <a:xfrm>
            <a:off x="829310" y="471170"/>
            <a:ext cx="10632440" cy="20675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有人认为，这篇写“灵魂里的山川”的散文，表现了作者“歌德式”的诗性生活态度，即思想和灵魂超越现实的喧嚣，执着于对纯粹精神和艺术世界的追求。你是否同意这种观点？为什么？</a:t>
            </a:r>
            <a:endParaRPr lang="zh-CN" sz="24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12"/>
            </p:custDataLst>
          </p:nvPr>
        </p:nvSpPr>
        <p:spPr>
          <a:xfrm>
            <a:off x="829310" y="2706370"/>
            <a:ext cx="104476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点一：同意。文章写于1942年，正是抗日战争最艰苦的时期，作者避居山林，寄情山水，对现实和时局表现出一种超然和淡然的态度。文章所写内容不仅与当时国家、民族命运没有什么关系，甚至与作者当时的教师育人生活也没有什么关系，纯粹是在文学艺术的世界里放飞自己的才情与思想。</a:t>
            </a:r>
            <a:endParaRPr lang="zh-CN" sz="24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 userDrawn="1">
            <p:custDataLst>
              <p:tags r:id="rId2"/>
            </p:custDataLst>
          </p:nvPr>
        </p:nvGrpSpPr>
        <p:grpSpPr>
          <a:xfrm>
            <a:off x="11277600" y="5752465"/>
            <a:ext cx="914400" cy="914400"/>
            <a:chOff x="11277600" y="5752233"/>
            <a:chExt cx="914400" cy="914400"/>
          </a:xfrm>
        </p:grpSpPr>
        <p:sp>
          <p:nvSpPr>
            <p:cNvPr id="8" name="矩形 7"/>
            <p:cNvSpPr/>
            <p:nvPr userDrawn="1">
              <p:custDataLst>
                <p:tags r:id="rId3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l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l"/>
              <a:endParaRPr lang="en-US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" name="任意多边形: 形状 11"/>
            <p:cNvSpPr/>
            <p:nvPr userDrawn="1">
              <p:custDataLst>
                <p:tags r:id="rId4"/>
              </p:custDataLst>
            </p:nvPr>
          </p:nvSpPr>
          <p:spPr>
            <a:xfrm>
              <a:off x="11638838" y="6018355"/>
              <a:ext cx="191925" cy="382157"/>
            </a:xfrm>
            <a:custGeom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等腰三角形 6"/>
          <p:cNvSpPr/>
          <p:nvPr userDrawn="1">
            <p:custDataLst>
              <p:tags r:id="rId5"/>
            </p:custDataLst>
          </p:nvPr>
        </p:nvSpPr>
        <p:spPr>
          <a:xfrm rot="5400000">
            <a:off x="-144145" y="448310"/>
            <a:ext cx="720090" cy="4318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578178" y="471341"/>
            <a:ext cx="11035646" cy="5915320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758952" y="128016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578176" y="213163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11148420" y="6151063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10967644" y="6236210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1"/>
            </p:custDataLst>
          </p:nvPr>
        </p:nvSpPr>
        <p:spPr>
          <a:xfrm>
            <a:off x="829310" y="471170"/>
            <a:ext cx="10632440" cy="20675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有人认为，这篇写“灵魂里的山川”的散文，表现了作者“歌德式”的诗性生活态度，即思想和灵魂超越现实的喧嚣，执着于对纯粹精神和艺术世界的追求。你是否同意这种观点？为什么？</a:t>
            </a:r>
            <a:endParaRPr lang="zh-CN" sz="24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12"/>
            </p:custDataLst>
          </p:nvPr>
        </p:nvSpPr>
        <p:spPr>
          <a:xfrm>
            <a:off x="829945" y="2603500"/>
            <a:ext cx="104476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点二：不同意。作者并没有完全超越现实。比如文章中的写到了“浩劫”，而1942年恰好有一场关乎国家、民族乃至人类的“浩劫”；文章末尾“风雨如晦的时刻”含蓄的点明了时代特点。文章所表达的自然美好、生命美好、人类声息相通等人生感悟，以及末段所寄托的珍爱自然、珍爱生命、珍爱和平、共创人类美好家园的愿望，显然都带有鲜明的时代色彩，对阻止人类之间的杀戮、消除人为的“浩劫”，是一种呼唤和感召。</a:t>
            </a:r>
            <a:endParaRPr lang="zh-CN" sz="24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 userDrawn="1">
            <p:custDataLst>
              <p:tags r:id="rId2"/>
            </p:custDataLst>
          </p:nvPr>
        </p:nvGrpSpPr>
        <p:grpSpPr>
          <a:xfrm>
            <a:off x="11277600" y="5752465"/>
            <a:ext cx="914400" cy="914400"/>
            <a:chOff x="11277600" y="5752233"/>
            <a:chExt cx="914400" cy="914400"/>
          </a:xfrm>
        </p:grpSpPr>
        <p:sp>
          <p:nvSpPr>
            <p:cNvPr id="8" name="矩形 7"/>
            <p:cNvSpPr/>
            <p:nvPr userDrawn="1">
              <p:custDataLst>
                <p:tags r:id="rId3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l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l"/>
              <a:endParaRPr lang="en-US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" name="任意多边形: 形状 11"/>
            <p:cNvSpPr/>
            <p:nvPr userDrawn="1">
              <p:custDataLst>
                <p:tags r:id="rId4"/>
              </p:custDataLst>
            </p:nvPr>
          </p:nvSpPr>
          <p:spPr>
            <a:xfrm>
              <a:off x="11638838" y="6018355"/>
              <a:ext cx="191925" cy="382157"/>
            </a:xfrm>
            <a:custGeom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等腰三角形 6"/>
          <p:cNvSpPr/>
          <p:nvPr userDrawn="1">
            <p:custDataLst>
              <p:tags r:id="rId5"/>
            </p:custDataLst>
          </p:nvPr>
        </p:nvSpPr>
        <p:spPr>
          <a:xfrm rot="5400000">
            <a:off x="-144145" y="448310"/>
            <a:ext cx="720090" cy="4318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578178" y="471341"/>
            <a:ext cx="11035646" cy="5915320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758952" y="128016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578176" y="213163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11148420" y="6151063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10967644" y="6236210"/>
            <a:ext cx="493776" cy="49377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1"/>
            </p:custDataLst>
          </p:nvPr>
        </p:nvSpPr>
        <p:spPr>
          <a:xfrm>
            <a:off x="835660" y="767080"/>
            <a:ext cx="10632440" cy="23869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按照示例，选择课文内容（或者其他内容）仿写句子</a:t>
            </a:r>
            <a:endParaRPr lang="zh-CN" sz="24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示例：诗是王维空山的新雨洗去俗世的尘埃与喧哗后留下的那份禅意，诗是杜甫浣花溪边的那阵秋风卷走层层茅草后袒露的那份情怀，</a:t>
            </a:r>
            <a:r>
              <a:rPr lang="zh-CN" sz="2400" b="1" u="sng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</a:t>
            </a:r>
            <a:r>
              <a:rPr lang="zh-CN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</a:t>
            </a:r>
            <a:endParaRPr lang="zh-CN" sz="2400" b="1" spc="200">
              <a:ln w="3175">
                <a:noFill/>
                <a:prstDash val="dash"/>
              </a:ln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930275" y="3445510"/>
            <a:ext cx="104425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诗是李白桃花潭边的离别/在历经繁华后/咂摸出的那份情义</a:t>
            </a:r>
            <a:endParaRPr lang="zh-CN" sz="24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诗是苏轼赤壁下的巨浪/在淘尽千古风流后/沉淀的那份感喟</a:t>
            </a:r>
            <a:endParaRPr lang="zh-CN" sz="24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诗是陶潜东篱下的秋菊/在繁花尽凋后/绽放的那份悠然</a:t>
            </a:r>
            <a:endParaRPr lang="zh-CN" sz="24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诗是冯至山脚下的泉水/在不分昼夜流淌后/感悟到的的那份亲切</a:t>
            </a:r>
            <a:endParaRPr lang="zh-CN" sz="24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b="4916"/>
          <a:stretch>
            <a:fillRect/>
          </a:stretch>
        </p:blipFill>
        <p:spPr>
          <a:xfrm>
            <a:off x="0" y="635"/>
            <a:ext cx="12192000" cy="6857365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1299845" y="1990725"/>
            <a:ext cx="1071181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8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一个消逝了的山村</a:t>
            </a:r>
            <a:endParaRPr lang="zh-CN" sz="8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90411" y="1246505"/>
            <a:ext cx="10011178" cy="4364990"/>
            <a:chOff x="3913505" y="1246505"/>
            <a:chExt cx="4364990" cy="4364990"/>
          </a:xfrm>
        </p:grpSpPr>
        <p:sp>
          <p:nvSpPr>
            <p:cNvPr id="6" name="Rectangle 3"/>
            <p:cNvSpPr/>
            <p:nvPr/>
          </p:nvSpPr>
          <p:spPr bwMode="auto">
            <a:xfrm>
              <a:off x="3913505" y="1246505"/>
              <a:ext cx="4364990" cy="436499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" name="Rectangle 4"/>
            <p:cNvSpPr/>
            <p:nvPr/>
          </p:nvSpPr>
          <p:spPr bwMode="auto">
            <a:xfrm>
              <a:off x="4132580" y="1465580"/>
              <a:ext cx="3926840" cy="3926840"/>
            </a:xfrm>
            <a:prstGeom prst="rect">
              <a:avLst/>
            </a:prstGeom>
            <a:noFill/>
            <a:ln w="38100">
              <a:solidFill>
                <a:schemeClr val="bg2">
                  <a:lumMod val="50000"/>
                </a:schemeClr>
              </a:solidFill>
              <a:miter lim="800000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199313" y="1592038"/>
            <a:ext cx="5178393" cy="39878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ln w="0"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部编版高中语文选择性必修下册</a:t>
            </a:r>
            <a:endParaRPr lang="en-US" altLang="zh-CN" sz="1400">
              <a:ln w="0"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89087" y="3155980"/>
            <a:ext cx="612897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一个消逝了的山村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2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337883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课堂总结</a:t>
            </a:r>
            <a:endParaRPr lang="zh-CN" altLang="zh-CN" sz="44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7980" y="1193165"/>
            <a:ext cx="11239500" cy="46158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好散文归结为三个因素：情、知、文。情即感情、真情，知即知识、学养，文就是独特的个性文字和与别人不一样的表达方式。冯至的散文就体现了这一美学特点，行文如行云流水，自然有致，笔随意转，舒卷自如；诚挚坦白，抒情性强。作者曾说过：</a:t>
            </a:r>
            <a:r>
              <a:rPr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“人不能为了无谓的喧嚣，而忘却生命的根蒂，要在寂寞中，在对草木鸟兽的观察中体验人生的意义。”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我们学习完本文，要理解文章寄予的作者珍爱自然、珍爱生命、共创和平家园的美好愿望。 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33144" y="379043"/>
            <a:ext cx="11125711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小山村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 indent="457200" algn="ctr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沈祖连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小山村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树绿水清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开门见山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山路弯弯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早有鸟儿啁啾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晚有山雾缭绕。虽然远离城市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缺乏城里的物质文明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可他们也一代代地繁衍了下来。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小山村是和谐的。小山村有一个杂货店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这就是城里的百货商场、超市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;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小山村有个肉摊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这就是城里的菜市场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;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小山村有一个小酒馆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这就是城里的饭店酒家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;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小山村有间小屋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小孩在这里认字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这就是城里的学校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;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小山村还有一个卫生室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这就是城里的医院。而我所讲的故事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就是在这个卫生室里发生的。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医生的拿手技术是治疗各种疼痛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凡腰痛腿痛手脚痛及各种无名肿痛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经他治疗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没有不好的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这是他祖上传下来的绝技。与其说医生的医术高明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不如说是医生的药物独特。凡此种种疼痛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医生总要使用一种很独特的草药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这种草药叫“一粒珍珠”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也叫“一粒金丹”。刚从土里挖出时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呈银白色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就像一颗颗珍珠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而经太阳一晒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便慢慢变成金黄色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活脱脱一颗颗金丹。看不出这小物竟有神奇功能。病人痛得咧着嘴来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经过一番拨弄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多是笑着走出去的。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17310" y="1302372"/>
            <a:ext cx="11125711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据说医生的先祖当年游历海南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在五指山遇到奇人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才得此偏方。到了医生手上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已传了四代。几代人都有着极好的口碑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为人解痛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不图不取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一家人始终住着那低矮小瓦房。不过小瓦房也没什么不好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小山村里的人全都住这种小瓦房。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当然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作为小山村独家医院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只凭一个单方是不行的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见天有几个这样的病人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?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多数是感冒发热伤风咳嗽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于是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医生也就附设了内科外科儿科妇科。每天不管看病抓药的人怎样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医生总是有条不紊地工作。他在门口设个排队处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那排队方式竟也独特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每人一块瓦片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或正方形或长方形或不规则形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上面也用瓦片写着一个号。瓦片做笔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瓦片做纸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写出的号码倒也清晰可辨。每次进来一个人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只要你拿出瓦片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那号码是不会错的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依顺序来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不挤不乱。来的都是本村本乡的人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再急也得排队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除非别人主动让你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否则还真不好意思插队。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这天来了辆小轿车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贼黑贼黑的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一直开到了卫生室门口。车里下来一个年轻人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再打开右边的门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扶出另外一个人。被扶的是个上了年纪的男人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头发都变白了。看他一手支着腰胯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一定是痛得不轻。医生正在给村人看病。门外集着一堆手拿瓦片的村人。来人自然没有瓦片。坐在最外边的黎三问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是来看病吗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en-US" altLang="zh-CN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17310" y="1533205"/>
            <a:ext cx="1112571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是啊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不看病跑来干什么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en-US" altLang="zh-CN" sz="2000">
              <a:latin typeface="楷体" panose="02010609060101010101" charset="-122"/>
              <a:ea typeface="楷体" panose="02010609060101010101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是的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不看病来这儿干什么。说得平常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可村人都不大喜欢这种大大咧咧的样子。黎三随手递给他一块瓦片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他却不要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挤到前面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先是掏出烟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顺手抽出一支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塞到医生嘴中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随手打着火机递过去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不由你不抽。一口喷出来的白烟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使得整个屋都香了起来。医生说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啥烟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这么香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en-US" altLang="zh-CN" sz="2000">
              <a:latin typeface="楷体" panose="02010609060101010101" charset="-122"/>
              <a:ea typeface="楷体" panose="02010609060101010101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香吗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?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那就留给你慢慢抽。那人将那包烟放到了桌上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告诉你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大中华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三块五一支。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啊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?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那可不敢要啊。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那算什么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?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我们路远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先帮个忙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让我们看吧。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医生稍显为难地看了看外边手持瓦片的村人。村人见来人也不多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就一个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也就默许了。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大概一刻钟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看好了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那人将一张大票留在桌上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问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够了吗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en-US" altLang="zh-CN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398078" y="869293"/>
            <a:ext cx="11125711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要不了这么多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我找钱给你。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不用找了。说着便扶着男人往外走。那人走了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秩序又恢复了正常。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过了几天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那人又来了。照样不用瓦片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照样留下一包好烟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照样先看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照样给了一张大钱。只是在走时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向医生要了这里的电话。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好几天没见那人来了。这天有人跑来叫医生到大队部去接电话。医生丢下了正在看的病人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出去了。好一会儿才回来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跟村人说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真对不起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我有点事得到城里一趟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明天回来。说着收拾东西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匆匆出门。村人便只好将手里的瓦片放下。反正也没啥大病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明天就明天吧。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到了第二天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医生真的回来了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是那辆贼黑贼黑的小车送回来的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于是瓦片又派上了用场。又过了十来天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那辆贼黑贼黑的车又来了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是那个开车的单独来的。医生看看手拿瓦片的村人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虽然眼里掠过了一丝内疚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还是上了那车一溜烟地走了。从此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医生十天半月也不回来一次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回来也是匆匆地小住一夜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第二天又走了。村人也再不用瓦片了。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半年之后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小山村里出现了一幢小洋楼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那是医生家的。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小洋楼面对小瓦房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鹤立鸡群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自成风景。只是村人每每路过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那眼睛总是斜视的。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indent="457200" algn="r" fontAlgn="ctr">
              <a:lnSpc>
                <a:spcPct val="150000"/>
              </a:lnSpc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有删改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)</a:t>
            </a:r>
            <a:endParaRPr lang="en-US" altLang="zh-CN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17310" y="1529693"/>
            <a:ext cx="111257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问题：小说中“瓦片”多次出现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有何作用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请结合文章内容谈谈你的看法。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 ①“瓦片”是医生看病排号的凭证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②“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瓦片”是小山村人质朴、诚信、守规矩的象征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③“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瓦片”失去作用象征着医生医德的丧失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④“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瓦片”命运的变化构成文章的暗线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使文章的结构严谨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⑤“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瓦片”是在“一张大票”面前失去作用的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引发人们的思考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深化文章的主旨。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84312" y="674576"/>
            <a:ext cx="1122337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ctr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冯至名句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用急躁等待将来，用后悔回顾过去，都等于独立核算现在。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我们随着风吹，随着水流，化成平原上交错的的溪径，化成溪径上行人的生命。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哪条路、哪道水，没有关联；哪阵风、哪片云，没有呼应；我们走过的城市、山川；都化成了我们的生命。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界限是一个可爱的名词，由此我们才能感受到自由的意义。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5.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社会在变，许多人都变得不成人形，但我深信许多事物没变。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----《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忆平乐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en-US" altLang="zh-CN" sz="2400">
              <a:latin typeface="楷体" panose="02010609060101010101" charset="-122"/>
              <a:ea typeface="楷体" panose="02010609060101010101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6.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它们融容自得，仿佛与死和解了。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----《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忘形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337883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布置作业</a:t>
            </a:r>
            <a:endParaRPr lang="zh-CN" altLang="zh-CN" sz="44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7980" y="1347470"/>
            <a:ext cx="11239500" cy="1383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组织一次亲近、体验大自然的活动，在活动中领悟自然之美，并表述这些感受。 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 descr="2cf5e0fe9925bc31c742c82cddf80db4cb1370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980" y="3166110"/>
            <a:ext cx="5363210" cy="2788920"/>
          </a:xfrm>
          <a:prstGeom prst="rect">
            <a:avLst/>
          </a:prstGeom>
        </p:spPr>
      </p:pic>
      <p:pic>
        <p:nvPicPr>
          <p:cNvPr id="3" name="图片 2" descr="b4dddd58c6f759432b7342a0b60e664b38f062f112218-OyueWU_fw6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0605" y="3165475"/>
            <a:ext cx="5476875" cy="2790190"/>
          </a:xfrm>
          <a:prstGeom prst="rect">
            <a:avLst/>
          </a:prstGeom>
        </p:spPr>
      </p:pic>
      <p:pic>
        <p:nvPicPr>
          <p:cNvPr id="12" name="New picture" hidden="1"/>
          <p:cNvPicPr/>
          <p:nvPr/>
        </p:nvPicPr>
        <p:blipFill>
          <a:blip r:embed="rId6"/>
          <a:stretch>
            <a:fillRect/>
          </a:stretch>
        </p:blipFill>
        <p:spPr>
          <a:xfrm>
            <a:off x="11836400" y="11620500"/>
            <a:ext cx="317500" cy="342900"/>
          </a:xfrm>
          <a:prstGeom prst="cube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635" y="0"/>
            <a:ext cx="12192635" cy="685863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1029344" y="1066781"/>
            <a:ext cx="10134681" cy="4724438"/>
          </a:xfrm>
          <a:prstGeom prst="rect">
            <a:avLst/>
          </a:prstGeom>
          <a:solidFill>
            <a:schemeClr val="lt2"/>
          </a:solidFill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0" y="2133600"/>
            <a:ext cx="5358130" cy="1981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88595" y="2438400"/>
            <a:ext cx="4904740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8000" b="1" spc="1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    读</a:t>
            </a:r>
            <a:endParaRPr lang="zh-CN" sz="8000" b="1" spc="16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0df3d7ca7bcb0a46d634a571ef4476216b60af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509895" y="1562735"/>
            <a:ext cx="5434965" cy="339852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07670" y="524510"/>
            <a:ext cx="4602480" cy="833755"/>
          </a:xfrm>
          <a:prstGeom prst="rect">
            <a:avLst/>
          </a:prstGeom>
          <a:noFill/>
        </p:spPr>
        <p:txBody>
          <a:bodyPr wrap="square" lIns="63500" tIns="25400" rIns="63500" bIns="25400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4400" b="1" spc="3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新课导入</a:t>
            </a:r>
            <a:endParaRPr lang="zh-CN" sz="4400" b="1" spc="3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316865" y="1571625"/>
            <a:ext cx="6889750" cy="44437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现代散文家余秋雨先生曾在他的散文集《千年一叹》中说过这样的一句话： </a:t>
            </a:r>
            <a:endParaRPr lang="zh-CN" sz="24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itchFamily="34" charset="-122"/>
            </a:endParaRPr>
          </a:p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大自然的景物有百分之一能写进历史，千分之一能成为景观，万分之一能激发诗情。</a:t>
            </a:r>
            <a:r>
              <a:rPr lang="zh-CN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就是我们赖以生存的大自然的神奇瑰丽之处。她繁富缤纷，延往续来，既孕育了万物生灵，又滋润了人类灵魂。古往今来，无数文人墨客面对那即使是只有万分之一才能激发诗情的景物，寄怀感慨，与自然同悲喜、共哀乐。</a:t>
            </a:r>
            <a:endParaRPr lang="zh-CN" sz="24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 descr="t013865c209d2c1d9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697470" y="1571625"/>
            <a:ext cx="4169410" cy="450469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26390" y="314960"/>
            <a:ext cx="4602480" cy="833755"/>
          </a:xfrm>
          <a:prstGeom prst="rect">
            <a:avLst/>
          </a:prstGeom>
          <a:noFill/>
        </p:spPr>
        <p:txBody>
          <a:bodyPr wrap="square" lIns="63500" tIns="25400" rIns="63500" bIns="25400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4400" b="1" spc="3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作家简介</a:t>
            </a:r>
            <a:endParaRPr lang="zh-CN" sz="4400" b="1" spc="3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326390" y="1270635"/>
            <a:ext cx="11450955" cy="4946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冯至（1905-1993），现代著名诗人。原名冯承植，河北涿县人。1921年考入北京大学，1923年后受到新文化运动的影响开始发表新诗。1927年4月出版第一部诗集《昨日之歌》，1929年8月出版第二部诗集《北游及其他》，记录自己大学毕业后的哈尔滨教书生活。1930年赴德国留学，其间受到德语诗人里尔克的影响。五年后获得哲学博士学位，返回战时偏安的昆明任教于西南联大任外语系教授。1941年他创作了一组后来结集为《十四行集》的诗作，影响甚大。冯至的小说与散文也均十分出色，小说的代表作有二十年代的《蝉与晚秋》、《仲尼之将丧》，四十年代的《伍子胥》等；散文则有1943年编的《山水》集。鲁迅称他是</a:t>
            </a:r>
            <a:r>
              <a:rPr lang="zh-CN"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“中国最为杰出的抒情诗人”</a:t>
            </a:r>
            <a:r>
              <a:rPr lang="zh-CN" sz="2400" b="1" spc="2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。他的散文也写得清新明澈，别具一格。</a:t>
            </a:r>
            <a:endParaRPr lang="zh-CN" sz="2400" b="1" spc="20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1028701" y="306787"/>
            <a:ext cx="4749799" cy="6416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阅读与思考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你说，你最爱看这原野里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冯 至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你说，你最爱看这原野里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一条条充满生命的小路，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是多少无名行人的步履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踏出来这些活泼的道路。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在我们心灵的原野里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也有几条宛转的小路，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但曾经在路上走过的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行人多半已不知去处：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寂寞的儿童、白发的夫妇，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还有些年纪轻轻的男女，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还有死去的朋友，他们都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给我们踏出来这些道路；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我们纪念着他们的步履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不要荒芜了这几条小路。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0166" y="1866010"/>
            <a:ext cx="5540333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问题：诗人婉致动人的文字间富含诗意与哲理。学了这首现代诗，你认为该如何去开拓自己的人生之路？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人生的道路虽然漫长，但紧要处常常只有几步，特别是年轻的时候。我们正处青春年华，应珍惜韶光，开拓我们多彩的人生，千万不能荒废了自己的人生之路。</a:t>
            </a:r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635" y="0"/>
            <a:ext cx="12192635" cy="685863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1029344" y="1066781"/>
            <a:ext cx="10134681" cy="4724438"/>
          </a:xfrm>
          <a:prstGeom prst="rect">
            <a:avLst/>
          </a:prstGeom>
          <a:solidFill>
            <a:schemeClr val="lt2"/>
          </a:solidFill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0" y="2133600"/>
            <a:ext cx="5358130" cy="1981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88595" y="2438400"/>
            <a:ext cx="4904740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8000" b="1" spc="1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朗    读</a:t>
            </a:r>
            <a:endParaRPr lang="zh-CN" sz="8000" b="1" spc="16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0df3d7ca7bcb0a46d634a571ef4476216b60af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509895" y="1562735"/>
            <a:ext cx="5434965" cy="339852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3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7"/>
  <p:tag name="KSO_WM_UNIT_INDEX" val="7"/>
  <p:tag name="KSO_WM_UNIT_LAYERLEVEL" val="1"/>
  <p:tag name="KSO_WM_UNIT_TYPE" val="y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691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691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6915"/>
  <p:tag name="KSO_WM_TEMPLATE_MASTER_THUMB_INDEX" val="12"/>
  <p:tag name="KSO_WM_TEMPLATE_MASTER_TYPE" val="1"/>
  <p:tag name="KSO_WM_TEMPLATE_SUBCATEGORY" val="0"/>
  <p:tag name="KSO_WM_TEMPLATE_THUMBS_INDEX" val="1、4、7、8、10、11、12、13、15"/>
</p:tagLst>
</file>

<file path=ppt/tags/tag12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SUBTYPE" val="h"/>
  <p:tag name="KSO_WM_UNIT_TYPE" val="i"/>
</p:tagLst>
</file>

<file path=ppt/tags/tag2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2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4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4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5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5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2"/>
  <p:tag name="KSO_WM_UNIT_INDEX" val="2"/>
  <p:tag name="KSO_WM_UNIT_LAYERLEVEL" val="1"/>
  <p:tag name="KSO_WM_UNIT_TYPE" val="i"/>
</p:tagLst>
</file>

<file path=ppt/tags/tag25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7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27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7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28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29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30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684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684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8.xml><?xml version="1.0" encoding="utf-8"?>
<p:tagLst xmlns:p="http://schemas.openxmlformats.org/presentationml/2006/main">
  <p:tag name="KSO_WM_BEAUTIFY_FLAG" val="#wm#"/>
  <p:tag name="KSO_WM_SPECIAL_SOURCE" val="jmoperation"/>
  <p:tag name="KSO_WM_TAG_VERSION" val="1.0"/>
  <p:tag name="KSO_WM_TEMPLATE_CATEGORY" val="custom"/>
  <p:tag name="KSO_WM_TEMPLATE_COLOR_TYPE" val="1"/>
  <p:tag name="KSO_WM_TEMPLATE_INDEX" val="20186846"/>
  <p:tag name="KSO_WM_TEMPLATE_MASTER_THUMB_INDEX" val="12"/>
  <p:tag name="KSO_WM_TEMPLATE_MASTER_TYPE" val="1"/>
  <p:tag name="KSO_WM_TEMPLATE_SUBCATEGORY" val="17"/>
  <p:tag name="KSO_WM_TEMPLATE_THUMBS_INDEX" val="1、4、9、10、12、13、17、20、21、24、27、30、34"/>
  <p:tag name="KSO_WM_UNIT_SHOW_EDIT_AREA_INDICATION" val="0"/>
</p:tagLst>
</file>

<file path=ppt/tags/tag31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0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0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0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0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1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41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1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1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1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1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1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1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42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2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2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2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2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2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2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2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42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3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3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3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3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3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3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43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3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3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4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4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4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4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4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4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5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5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5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5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4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5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5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6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6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327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327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193273"/>
  <p:tag name="KSO_WM_TEMPLATE_MASTER_THUMB_INDEX" val="12"/>
  <p:tag name="KSO_WM_TEMPLATE_MASTER_TYPE" val="1"/>
  <p:tag name="KSO_WM_TEMPLATE_SUBCATEGORY" val="0"/>
  <p:tag name="KSO_WM_TEMPLATE_THUMBS_INDEX" val="1、5、6、7、8、10、13、15"/>
  <p:tag name="KSO_WM_UNIT_SHOW_EDIT_AREA_INDICATION" val="0"/>
</p:tagLst>
</file>

<file path=ppt/tags/tag469.xml><?xml version="1.0" encoding="utf-8"?>
<p:tagLst xmlns:p="http://schemas.openxmlformats.org/presentationml/2006/main">
  <p:tag name="KSO_WM_FULL_TEXT_BEAUTIFY_COPY_ID" val="7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0.xml><?xml version="1.0" encoding="utf-8"?>
<p:tagLst xmlns:p="http://schemas.openxmlformats.org/presentationml/2006/main">
  <p:tag name="KSO_WM_FULL_TEXT_BEAUTIFY_COPY_ID" val="100"/>
</p:tagLst>
</file>

<file path=ppt/tags/tag471.xml><?xml version="1.0" encoding="utf-8"?>
<p:tagLst xmlns:p="http://schemas.openxmlformats.org/presentationml/2006/main">
  <p:tag name="KSO_WM_FULL_TEXT_BEAUTIFY_COPY_ID" val="150995389"/>
</p:tagLst>
</file>

<file path=ppt/tags/tag472.xml><?xml version="1.0" encoding="utf-8"?>
<p:tagLst xmlns:p="http://schemas.openxmlformats.org/presentationml/2006/main">
  <p:tag name="KSO_WM_BEAUTIFY_FLAG" val="#wm#"/>
  <p:tag name="KSO_WM_FULL_TEXT_BEAUTIFY_COPY_ID" val="7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3.xml><?xml version="1.0" encoding="utf-8"?>
<p:tagLst xmlns:p="http://schemas.openxmlformats.org/presentationml/2006/main">
  <p:tag name="KSO_WM_BEAUTIFY_FLAG" val="#wm#"/>
  <p:tag name="KSO_WM_FULL_TEXT_BEAUTIFY_COPY_ID" val="6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4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1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24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475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2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44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476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3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1cc9f15d9673456dae1106b287ee0c1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2d4df5bd3ad84f14a133e4395de736c8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445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477.xml><?xml version="1.0" encoding="utf-8"?>
<p:tagLst xmlns:p="http://schemas.openxmlformats.org/presentationml/2006/main">
  <p:tag name="KSO_WM_ASSEMBLE_CHIP_INDEX" val="b492059356c24eb2bf05528e9d1f6a62"/>
  <p:tag name="KSO_WM_BEAUTIFY_FLAG" val="#wm#"/>
  <p:tag name="KSO_WM_CHIP_FILLAREA_FILL_RULE" val="{&quot;fill_align&quot;:&quot;r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3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d4df5bd3ad84f14a133e4395de736c8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44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478.xml><?xml version="1.0" encoding="utf-8"?>
<p:tagLst xmlns:p="http://schemas.openxmlformats.org/presentationml/2006/main">
  <p:tag name="KSO_WM_FULL_TEXT_BEAUTIFY_COPY_ID" val="2"/>
</p:tagLst>
</file>

<file path=ppt/tags/tag47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rm&quot;,&quot;text_direction&quot;:&quot;horizontal&quot;,&quot;support_big_font&quot;:true,&quot;fill_id&quot;:&quot;cb509c17ded54b42a5e9a84a0ad13dd5&quot;,&quot;fill_align&quot;:&quot;rm&quot;,&quot;chip_types&quot;:[&quot;header&quot;]},{&quot;text_align&quot;:&quot;lm&quot;,&quot;text_direction&quot;:&quot;horizontal&quot;,&quot;support_features&quot;:[&quot;collage&quot;,&quot;carousel&quot;],&quot;support_big_font&quot;:false,&quot;fill_id&quot;:&quot;e3486b1120c742108a49a661a8c9d9f1&quot;,&quot;fill_align&quot;:&quot;lm&quot;,&quot;chip_types&quot;:[&quot;text&quot;,&quot;picture&quot;,&quot;chart&quot;,&quot;table&quot;]}]]"/>
  <p:tag name="KSO_WM_CHIP_GROUPID" val="5f229415dda340fd2c9b586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415dda340fd2c9b5869"/>
  <p:tag name="KSO_WM_FULL_TEXT_BEAUTIFY_COPY_ID" val="150995365"/>
  <p:tag name="KSO_WM_SLIDE_BACKGROUND" val="[&quot;general&quot;]"/>
  <p:tag name="KSO_WM_SLIDE_BACKGROUND_TYPE" val="general"/>
  <p:tag name="KSO_WM_SLIDE_BK_DARK_LIGHT" val="2"/>
  <p:tag name="KSO_WM_SLIDE_ID" val="diagram20212445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10T19:03:49&quot;,&quot;maxSize&quot;:{&quot;size1&quot;:45},&quot;minSize&quot;:{&quot;size1&quot;:45},&quot;normalSize&quot;:{&quot;size1&quot;:45},&quot;subLayout&quot;:[{&quot;id&quot;:&quot;2020-10-10T19:03:49&quot;,&quot;margin&quot;:{&quot;bottom&quot;:8.4670000076293945,&quot;left&quot;:2.9630000591278076,&quot;right&quot;:3.809999942779541,&quot;top&quot;:6.7729997634887695},&quot;type&quot;:0},{&quot;id&quot;:&quot;2020-10-10T19:03:49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3"/>
  <p:tag name="KSO_WM_SLIDE_TYPE" val="text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COLOR_TYPE" val="1"/>
  <p:tag name="KSO_WM_TEMPLATE_INDEX" val="20212445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0.xml><?xml version="1.0" encoding="utf-8"?>
<p:tagLst xmlns:p="http://schemas.openxmlformats.org/presentationml/2006/main">
  <p:tag name="KSO_WM_BEAUTIFY_FLAG" val="#wm#"/>
  <p:tag name="KSO_WM_FULL_TEXT_BEAUTIFY_COPY_ID" val="7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1.xml><?xml version="1.0" encoding="utf-8"?>
<p:tagLst xmlns:p="http://schemas.openxmlformats.org/presentationml/2006/main">
  <p:tag name="KSO_WM_BEAUTIFY_FLAG" val="#wm#"/>
  <p:tag name="KSO_WM_FULL_TEXT_BEAUTIFY_COPY_ID" val="3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2.xml><?xml version="1.0" encoding="utf-8"?>
<p:tagLst xmlns:p="http://schemas.openxmlformats.org/presentationml/2006/main">
  <p:tag name="KSO_WM_ASSEMBLE_CHIP_INDEX" val="ecced6d556ba49f58d9889407571ff2a"/>
  <p:tag name="KSO_WM_BEAUTIFY_FLAG" val="#wm#"/>
  <p:tag name="KSO_WM_CHIP_FILLAREA_FILL_RULE" val="{&quot;fill_align&quot;:&quot;lb&quot;,&quot;fill_mode&quot;:&quot;full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231813b8f58ab2f1d71b6"/>
  <p:tag name="KSO_WM_TEMPLATE_ASSEMBLE_XID" val="5f6231813b8f58ab2f1d71b6"/>
  <p:tag name="KSO_WM_TEMPLATE_CATEGORY" val="diagram"/>
  <p:tag name="KSO_WM_TEMPLATE_INDEX" val="20210833"/>
  <p:tag name="KSO_WM_UNIT_BLOCK" val="0"/>
  <p:tag name="KSO_WM_UNIT_COMPATIBLE" val="0"/>
  <p:tag name="KSO_WM_UNIT_DEC_AREA_ID" val="05f6503a3f98485392855264a1026526"/>
  <p:tag name="KSO_WM_UNIT_DEFAULT_FONT" val="24;44;4"/>
  <p:tag name="KSO_WM_UNIT_DIAGRAM_ISNUMVISUAL" val="0"/>
  <p:tag name="KSO_WM_UNIT_DIAGRAM_ISREFERUNIT" val="0"/>
  <p:tag name="KSO_WM_UNIT_HIGHLIGHT" val="0"/>
  <p:tag name="KSO_WM_UNIT_ID" val="diagram20210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ARTLAYOUT_COMPRESS_INFO" val="{&#10;    &quot;id&quot;: &quot;2020-09-16T23:38:41&quot;,&#10;    &quot;max&quot;: 31.528897637795279,&#10;    &quot;topChanged&quot;: 34.744302522398478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483.xml><?xml version="1.0" encoding="utf-8"?>
<p:tagLst xmlns:p="http://schemas.openxmlformats.org/presentationml/2006/main">
  <p:tag name="KSO_WM_ASSEMBLE_CHIP_INDEX" val="a1fd6be16b3a468d9a725038bf4dd5f2"/>
  <p:tag name="KSO_WM_BEAUTIFY_FLAG" val="#wm#"/>
  <p:tag name="KSO_WM_CHIP_FILLAREA_FILL_RULE" val="{&quot;fill_align&quot;:&quot;lt&quot;,&quot;fill_mode&quot;:&quot;full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231813b8f58ab2f1d71b6"/>
  <p:tag name="KSO_WM_TEMPLATE_ASSEMBLE_XID" val="5f6231813b8f58ab2f1d71b6"/>
  <p:tag name="KSO_WM_TEMPLATE_CATEGORY" val="diagram"/>
  <p:tag name="KSO_WM_TEMPLATE_INDEX" val="20210833"/>
  <p:tag name="KSO_WM_UNIT_BLOCK" val="0"/>
  <p:tag name="KSO_WM_UNIT_COMPATIBLE" val="0"/>
  <p:tag name="KSO_WM_UNIT_DEC_AREA_ID" val="6481c065a2c04cc796cc9a7707f49107"/>
  <p:tag name="KSO_WM_UNIT_DEFAULT_FONT" val="14;20;2"/>
  <p:tag name="KSO_WM_UNIT_DIAGRAM_ISNUMVISUAL" val="0"/>
  <p:tag name="KSO_WM_UNIT_DIAGRAM_ISREFERUNIT" val="0"/>
  <p:tag name="KSO_WM_UNIT_HIGHLIGHT" val="0"/>
  <p:tag name="KSO_WM_UNIT_ID" val="diagram2021083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32"/>
</p:tagLst>
</file>

<file path=ppt/tags/tag484.xml><?xml version="1.0" encoding="utf-8"?>
<p:tagLst xmlns:p="http://schemas.openxmlformats.org/presentationml/2006/main">
  <p:tag name="KSO_WM_FULL_TEXT_BEAUTIFY_COPY_ID" val="4"/>
</p:tagLst>
</file>

<file path=ppt/tags/tag485.xml><?xml version="1.0" encoding="utf-8"?>
<p:tagLst xmlns:p="http://schemas.openxmlformats.org/presentationml/2006/main">
  <p:tag name="KSO_WM_BEAUTIFY_FLAG" val="#wm#"/>
  <p:tag name="KSO_WM_CHIP_FILLPROP" val="[[{&quot;fill_id&quot;:&quot;09c7798f940e4c3493ba7e847b183272&quot;,&quot;fill_align&quot;:&quot;lb&quot;,&quot;text_align&quot;:&quot;lb&quot;,&quot;text_direction&quot;:&quot;horizontal&quot;,&quot;chip_types&quot;:[&quot;header&quot;]},{&quot;fill_id&quot;:&quot;489113937ba3434cb0c2734c5d183d9a&quot;,&quot;fill_align&quot;:&quot;lt&quot;,&quot;text_align&quot;:&quot;lt&quot;,&quot;text_direction&quot;:&quot;horizontal&quot;,&quot;chip_types&quot;:[&quot;text&quot;,&quot;picture&quot;,&quot;chart&quot;,&quot;table&quot;],&quot;support_features&quot;:[&quot;collage&quot;]},{&quot;fill_id&quot;:&quot;27702fab35744d7fa112e4a21af3b49f&quot;,&quot;fill_align&quot;:&quot;lm&quot;,&quot;text_align&quot;:&quot;lm&quot;,&quot;text_direction&quot;:&quot;horizontal&quot;,&quot;chip_types&quot;:[&quot;picture&quot;]}]]"/>
  <p:tag name="KSO_WM_CHIP_GROUPID" val="5eedb644aa51720c6c8f504f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db644aa51720c6c8f5050"/>
  <p:tag name="KSO_WM_FULL_TEXT_BEAUTIFY_COPY_ID" val="150995361"/>
  <p:tag name="KSO_WM_SLIDE_BACKGROUND" val="[&quot;general&quot;]"/>
  <p:tag name="KSO_WM_SLIDE_BACKGROUND_TYPE" val="general"/>
  <p:tag name="KSO_WM_SLIDE_BK_DARK_LIGHT" val="2"/>
  <p:tag name="KSO_WM_SLIDE_ID" val="diagram2021083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9-16T23:38:41&quot;,&quot;maxSize&quot;:{&quot;size1&quot;:65},&quot;minSize&quot;:{&quot;size1&quot;:53.799999999999997},&quot;normalSize&quot;:{&quot;size1&quot;:55.250104166666667},&quot;subLayout&quot;:[{&quot;id&quot;:&quot;2020-09-16T23:38:41&quot;,&quot;maxSize&quot;:{&quot;size1&quot;:42.199628171488577},&quot;minSize&quot;:{&quot;size1&quot;:31.099628171488575},&quot;normalSize&quot;:{&quot;size1&quot;:31.099813356673756},&quot;subLayout&quot;:[{&quot;id&quot;:&quot;2020-09-16T23:38:41&quot;,&quot;margin&quot;:{&quot;bottom&quot;:0.84700000286102295,&quot;left&quot;:2.9630000591278076,&quot;right&quot;:2.9630000591278076,&quot;top&quot;:2.9630000591278076},&quot;type&quot;:0},{&quot;id&quot;:&quot;2020-09-16T23:38:41&quot;,&quot;margin&quot;:{&quot;bottom&quot;:3.809999942779541,&quot;left&quot;:2.9630000591278076,&quot;right&quot;:2.9630000591278076,&quot;top&quot;:1.0026547107633071e-15},&quot;type&quot;:0}],&quot;type&quot;:0},{&quot;id&quot;:&quot;2020-09-16T23:38:41&quot;,&quot;type&quot;:0}],&quot;type&quot;:0}"/>
  <p:tag name="KSO_WM_SLIDE_POSITION" val="84*0"/>
  <p:tag name="KSO_WM_SLIDE_RATIO" val="1.777778"/>
  <p:tag name="KSO_WM_SLIDE_SIZE" val="876*540"/>
  <p:tag name="KSO_WM_SLIDE_SUBTYPE" val="picTxt"/>
  <p:tag name="KSO_WM_SLIDE_SUPPORT_FEATURE_TYPE" val="0"/>
  <p:tag name="KSO_WM_SLIDE_TYPE" val="text"/>
  <p:tag name="KSO_WM_TAG_VERSION" val="1.0"/>
  <p:tag name="KSO_WM_TEMPLATE_ASSEMBLE_GROUPID" val="5f6231813b8f58ab2f1d71b6"/>
  <p:tag name="KSO_WM_TEMPLATE_ASSEMBLE_XID" val="5f6231813b8f58ab2f1d71b6"/>
  <p:tag name="KSO_WM_TEMPLATE_CATEGORY" val="diagram"/>
  <p:tag name="KSO_WM_TEMPLATE_COLOR_TYPE" val="1"/>
  <p:tag name="KSO_WM_TEMPLATE_INDEX" val="20210833"/>
  <p:tag name="KSO_WM_TEMPLATE_MASTER_TYPE" val="0"/>
  <p:tag name="KSO_WM_TEMPLATE_SUBCATEGORY" val="21"/>
</p:tagLst>
</file>

<file path=ppt/tags/tag486.xml><?xml version="1.0" encoding="utf-8"?>
<p:tagLst xmlns:p="http://schemas.openxmlformats.org/presentationml/2006/main">
  <p:tag name="KSO_WM_BEAUTIFY_FLAG" val="#wm#"/>
  <p:tag name="KSO_WM_FULL_TEXT_BEAUTIFY_COPY_ID" val="7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7.xml><?xml version="1.0" encoding="utf-8"?>
<p:tagLst xmlns:p="http://schemas.openxmlformats.org/presentationml/2006/main">
  <p:tag name="KSO_WM_BEAUTIFY_FLAG" val="#wm#"/>
  <p:tag name="KSO_WM_FULL_TEXT_BEAUTIFY_COPY_ID" val="3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8.xml><?xml version="1.0" encoding="utf-8"?>
<p:tagLst xmlns:p="http://schemas.openxmlformats.org/presentationml/2006/main">
  <p:tag name="KSO_WM_ASSEMBLE_CHIP_INDEX" val="ecced6d556ba49f58d9889407571ff2a"/>
  <p:tag name="KSO_WM_BEAUTIFY_FLAG" val="#wm#"/>
  <p:tag name="KSO_WM_CHIP_FILLAREA_FILL_RULE" val="{&quot;fill_align&quot;:&quot;lb&quot;,&quot;fill_mode&quot;:&quot;full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231813b8f58ab2f1d71b6"/>
  <p:tag name="KSO_WM_TEMPLATE_ASSEMBLE_XID" val="5f6231813b8f58ab2f1d71b6"/>
  <p:tag name="KSO_WM_TEMPLATE_CATEGORY" val="diagram"/>
  <p:tag name="KSO_WM_TEMPLATE_INDEX" val="20210833"/>
  <p:tag name="KSO_WM_UNIT_BLOCK" val="0"/>
  <p:tag name="KSO_WM_UNIT_COMPATIBLE" val="0"/>
  <p:tag name="KSO_WM_UNIT_DEC_AREA_ID" val="05f6503a3f98485392855264a1026526"/>
  <p:tag name="KSO_WM_UNIT_DEFAULT_FONT" val="24;44;4"/>
  <p:tag name="KSO_WM_UNIT_DIAGRAM_ISNUMVISUAL" val="0"/>
  <p:tag name="KSO_WM_UNIT_DIAGRAM_ISREFERUNIT" val="0"/>
  <p:tag name="KSO_WM_UNIT_HIGHLIGHT" val="0"/>
  <p:tag name="KSO_WM_UNIT_ID" val="diagram20210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ARTLAYOUT_COMPRESS_INFO" val="{&#10;    &quot;id&quot;: &quot;2020-09-16T23:38:41&quot;,&#10;    &quot;max&quot;: 31.528897637795279,&#10;    &quot;topChanged&quot;: 34.744302522398478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489.xml><?xml version="1.0" encoding="utf-8"?>
<p:tagLst xmlns:p="http://schemas.openxmlformats.org/presentationml/2006/main">
  <p:tag name="KSO_WM_ASSEMBLE_CHIP_INDEX" val="a1fd6be16b3a468d9a725038bf4dd5f2"/>
  <p:tag name="KSO_WM_BEAUTIFY_FLAG" val="#wm#"/>
  <p:tag name="KSO_WM_CHIP_FILLAREA_FILL_RULE" val="{&quot;fill_align&quot;:&quot;lt&quot;,&quot;fill_mode&quot;:&quot;full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231813b8f58ab2f1d71b6"/>
  <p:tag name="KSO_WM_TEMPLATE_ASSEMBLE_XID" val="5f6231813b8f58ab2f1d71b6"/>
  <p:tag name="KSO_WM_TEMPLATE_CATEGORY" val="diagram"/>
  <p:tag name="KSO_WM_TEMPLATE_INDEX" val="20210833"/>
  <p:tag name="KSO_WM_UNIT_BLOCK" val="0"/>
  <p:tag name="KSO_WM_UNIT_COMPATIBLE" val="0"/>
  <p:tag name="KSO_WM_UNIT_DEC_AREA_ID" val="6481c065a2c04cc796cc9a7707f49107"/>
  <p:tag name="KSO_WM_UNIT_DEFAULT_FONT" val="14;20;2"/>
  <p:tag name="KSO_WM_UNIT_DIAGRAM_ISNUMVISUAL" val="0"/>
  <p:tag name="KSO_WM_UNIT_DIAGRAM_ISREFERUNIT" val="0"/>
  <p:tag name="KSO_WM_UNIT_HIGHLIGHT" val="0"/>
  <p:tag name="KSO_WM_UNIT_ID" val="diagram2021083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32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0.xml><?xml version="1.0" encoding="utf-8"?>
<p:tagLst xmlns:p="http://schemas.openxmlformats.org/presentationml/2006/main">
  <p:tag name="KSO_WM_BEAUTIFY_FLAG" val="#wm#"/>
  <p:tag name="KSO_WM_CHIP_FILLPROP" val="[[{&quot;fill_id&quot;:&quot;09c7798f940e4c3493ba7e847b183272&quot;,&quot;fill_align&quot;:&quot;lb&quot;,&quot;text_align&quot;:&quot;lb&quot;,&quot;text_direction&quot;:&quot;horizontal&quot;,&quot;chip_types&quot;:[&quot;header&quot;]},{&quot;fill_id&quot;:&quot;489113937ba3434cb0c2734c5d183d9a&quot;,&quot;fill_align&quot;:&quot;lt&quot;,&quot;text_align&quot;:&quot;lt&quot;,&quot;text_direction&quot;:&quot;horizontal&quot;,&quot;chip_types&quot;:[&quot;text&quot;,&quot;picture&quot;,&quot;chart&quot;,&quot;table&quot;],&quot;support_features&quot;:[&quot;collage&quot;]},{&quot;fill_id&quot;:&quot;27702fab35744d7fa112e4a21af3b49f&quot;,&quot;fill_align&quot;:&quot;lm&quot;,&quot;text_align&quot;:&quot;lm&quot;,&quot;text_direction&quot;:&quot;horizontal&quot;,&quot;chip_types&quot;:[&quot;picture&quot;]}]]"/>
  <p:tag name="KSO_WM_CHIP_GROUPID" val="5eedb644aa51720c6c8f504f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db644aa51720c6c8f5050"/>
  <p:tag name="KSO_WM_FULL_TEXT_BEAUTIFY_COPY_ID" val="150995390"/>
  <p:tag name="KSO_WM_SLIDE_BACKGROUND" val="[&quot;general&quot;]"/>
  <p:tag name="KSO_WM_SLIDE_BACKGROUND_TYPE" val="general"/>
  <p:tag name="KSO_WM_SLIDE_BK_DARK_LIGHT" val="2"/>
  <p:tag name="KSO_WM_SLIDE_ID" val="diagram2021083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9-16T23:38:41&quot;,&quot;maxSize&quot;:{&quot;size1&quot;:65},&quot;minSize&quot;:{&quot;size1&quot;:53.799999999999997},&quot;normalSize&quot;:{&quot;size1&quot;:55.250104166666667},&quot;subLayout&quot;:[{&quot;id&quot;:&quot;2020-09-16T23:38:41&quot;,&quot;maxSize&quot;:{&quot;size1&quot;:42.199628171488577},&quot;minSize&quot;:{&quot;size1&quot;:31.099628171488575},&quot;normalSize&quot;:{&quot;size1&quot;:31.099813356673756},&quot;subLayout&quot;:[{&quot;id&quot;:&quot;2020-09-16T23:38:41&quot;,&quot;margin&quot;:{&quot;bottom&quot;:0.84700000286102295,&quot;left&quot;:2.9630000591278076,&quot;right&quot;:2.9630000591278076,&quot;top&quot;:2.9630000591278076},&quot;type&quot;:0},{&quot;id&quot;:&quot;2020-09-16T23:38:41&quot;,&quot;margin&quot;:{&quot;bottom&quot;:3.809999942779541,&quot;left&quot;:2.9630000591278076,&quot;right&quot;:2.9630000591278076,&quot;top&quot;:1.0026547107633071e-15},&quot;type&quot;:0}],&quot;type&quot;:0},{&quot;id&quot;:&quot;2020-09-16T23:38:41&quot;,&quot;type&quot;:0}],&quot;type&quot;:0}"/>
  <p:tag name="KSO_WM_SLIDE_POSITION" val="84*0"/>
  <p:tag name="KSO_WM_SLIDE_RATIO" val="1.777778"/>
  <p:tag name="KSO_WM_SLIDE_SIZE" val="876*540"/>
  <p:tag name="KSO_WM_SLIDE_SUBTYPE" val="picTxt"/>
  <p:tag name="KSO_WM_SLIDE_SUPPORT_FEATURE_TYPE" val="0"/>
  <p:tag name="KSO_WM_SLIDE_TYPE" val="text"/>
  <p:tag name="KSO_WM_TAG_VERSION" val="1.0"/>
  <p:tag name="KSO_WM_TEMPLATE_ASSEMBLE_GROUPID" val="5f6231813b8f58ab2f1d71b6"/>
  <p:tag name="KSO_WM_TEMPLATE_ASSEMBLE_XID" val="5f6231813b8f58ab2f1d71b6"/>
  <p:tag name="KSO_WM_TEMPLATE_CATEGORY" val="diagram"/>
  <p:tag name="KSO_WM_TEMPLATE_COLOR_TYPE" val="1"/>
  <p:tag name="KSO_WM_TEMPLATE_INDEX" val="20210833"/>
  <p:tag name="KSO_WM_TEMPLATE_MASTER_TYPE" val="0"/>
  <p:tag name="KSO_WM_TEMPLATE_SUBCATEGORY" val="21"/>
</p:tagLst>
</file>

<file path=ppt/tags/tag491.xml><?xml version="1.0" encoding="utf-8"?>
<p:tagLst xmlns:p="http://schemas.openxmlformats.org/presentationml/2006/main">
  <p:tag name="KSO_WM_BEAUTIFY_FLAG" val="#wm#"/>
  <p:tag name="KSO_WM_FULL_TEXT_BEAUTIFY_COPY_ID" val="7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92.xml><?xml version="1.0" encoding="utf-8"?>
<p:tagLst xmlns:p="http://schemas.openxmlformats.org/presentationml/2006/main">
  <p:tag name="KSO_WM_BEAUTIFY_FLAG" val="#wm#"/>
  <p:tag name="KSO_WM_FULL_TEXT_BEAUTIFY_COPY_ID" val="6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93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1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24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494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2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44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495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3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1cc9f15d9673456dae1106b287ee0c1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2d4df5bd3ad84f14a133e4395de736c8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445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496.xml><?xml version="1.0" encoding="utf-8"?>
<p:tagLst xmlns:p="http://schemas.openxmlformats.org/presentationml/2006/main">
  <p:tag name="KSO_WM_ASSEMBLE_CHIP_INDEX" val="b492059356c24eb2bf05528e9d1f6a62"/>
  <p:tag name="KSO_WM_BEAUTIFY_FLAG" val="#wm#"/>
  <p:tag name="KSO_WM_CHIP_FILLAREA_FILL_RULE" val="{&quot;fill_align&quot;:&quot;r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3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d4df5bd3ad84f14a133e4395de736c8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44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497.xml><?xml version="1.0" encoding="utf-8"?>
<p:tagLst xmlns:p="http://schemas.openxmlformats.org/presentationml/2006/main">
  <p:tag name="KSO_WM_FULL_TEXT_BEAUTIFY_COPY_ID" val="2"/>
</p:tagLst>
</file>

<file path=ppt/tags/tag498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rm&quot;,&quot;text_direction&quot;:&quot;horizontal&quot;,&quot;support_big_font&quot;:true,&quot;fill_id&quot;:&quot;cb509c17ded54b42a5e9a84a0ad13dd5&quot;,&quot;fill_align&quot;:&quot;rm&quot;,&quot;chip_types&quot;:[&quot;header&quot;]},{&quot;text_align&quot;:&quot;lm&quot;,&quot;text_direction&quot;:&quot;horizontal&quot;,&quot;support_features&quot;:[&quot;collage&quot;,&quot;carousel&quot;],&quot;support_big_font&quot;:false,&quot;fill_id&quot;:&quot;e3486b1120c742108a49a661a8c9d9f1&quot;,&quot;fill_align&quot;:&quot;lm&quot;,&quot;chip_types&quot;:[&quot;text&quot;,&quot;picture&quot;,&quot;chart&quot;,&quot;table&quot;]}]]"/>
  <p:tag name="KSO_WM_CHIP_GROUPID" val="5f229415dda340fd2c9b586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415dda340fd2c9b5869"/>
  <p:tag name="KSO_WM_FULL_TEXT_BEAUTIFY_COPY_ID" val="150995471"/>
  <p:tag name="KSO_WM_SLIDE_BACKGROUND" val="[&quot;general&quot;]"/>
  <p:tag name="KSO_WM_SLIDE_BACKGROUND_TYPE" val="general"/>
  <p:tag name="KSO_WM_SLIDE_BK_DARK_LIGHT" val="2"/>
  <p:tag name="KSO_WM_SLIDE_ID" val="diagram20212445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10T19:03:49&quot;,&quot;maxSize&quot;:{&quot;size1&quot;:45},&quot;minSize&quot;:{&quot;size1&quot;:45},&quot;normalSize&quot;:{&quot;size1&quot;:45},&quot;subLayout&quot;:[{&quot;id&quot;:&quot;2020-10-10T19:03:49&quot;,&quot;margin&quot;:{&quot;bottom&quot;:8.4670000076293945,&quot;left&quot;:2.9630000591278076,&quot;right&quot;:3.809999942779541,&quot;top&quot;:6.7729997634887695},&quot;type&quot;:0},{&quot;id&quot;:&quot;2020-10-10T19:03:49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3"/>
  <p:tag name="KSO_WM_SLIDE_TYPE" val="text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COLOR_TYPE" val="1"/>
  <p:tag name="KSO_WM_TEMPLATE_INDEX" val="20212445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499.xml><?xml version="1.0" encoding="utf-8"?>
<p:tagLst xmlns:p="http://schemas.openxmlformats.org/presentationml/2006/main">
  <p:tag name="KSO_WM_FULL_TEXT_BEAUTIFY_COPY_ID" val="2"/>
  <p:tag name="KSO_WM_UNIT_TABLE_BEAUTIFY" val="smartTable{14aa854e-b075-4e6b-9cf5-c5bbbb9a13cc}"/>
  <p:tag name="TABLE_COLORIDX" val="l"/>
  <p:tag name="TABLE_EMPHASIZE_COLOR" val="6579300"/>
  <p:tag name="TABLE_ONEKEY_SKIN_IDX" val="0"/>
  <p:tag name="TABLE_RECT" val="63.2*148.75*833.6*242.5"/>
  <p:tag name="TABLE_SKINIDX" val="-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00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01.xml><?xml version="1.0" encoding="utf-8"?>
<p:tagLst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02.xml><?xml version="1.0" encoding="utf-8"?>
<p:tagLst xmlns:p="http://schemas.openxmlformats.org/presentationml/2006/main">
  <p:tag name="KSO_WM_FULL_TEXT_BEAUTIFY_COPY_ID" val="100"/>
</p:tagLst>
</file>

<file path=ppt/tags/tag503.xml><?xml version="1.0" encoding="utf-8"?>
<p:tagLst xmlns:p="http://schemas.openxmlformats.org/presentationml/2006/main">
  <p:tag name="KSO_WM_FULL_TEXT_BEAUTIFY_COPY_ID" val="3"/>
</p:tagLst>
</file>

<file path=ppt/tags/tag504.xml><?xml version="1.0" encoding="utf-8"?>
<p:tagLst xmlns:p="http://schemas.openxmlformats.org/presentationml/2006/main">
  <p:tag name="KSO_WM_FULL_TEXT_BEAUTIFY_COPY_ID" val="4"/>
</p:tagLst>
</file>

<file path=ppt/tags/tag505.xml><?xml version="1.0" encoding="utf-8"?>
<p:tagLst xmlns:p="http://schemas.openxmlformats.org/presentationml/2006/main">
  <p:tag name="KSO_WM_FULL_TEXT_BEAUTIFY_COPY_ID" val="6"/>
</p:tagLst>
</file>

<file path=ppt/tags/tag506.xml><?xml version="1.0" encoding="utf-8"?>
<p:tagLst xmlns:p="http://schemas.openxmlformats.org/presentationml/2006/main">
  <p:tag name="KSO_WM_FULL_TEXT_BEAUTIFY_COPY_ID" val="7"/>
</p:tagLst>
</file>

<file path=ppt/tags/tag507.xml><?xml version="1.0" encoding="utf-8"?>
<p:tagLst xmlns:p="http://schemas.openxmlformats.org/presentationml/2006/main">
  <p:tag name="KSO_WM_FULL_TEXT_BEAUTIFY_COPY_ID" val="8"/>
</p:tagLst>
</file>

<file path=ppt/tags/tag508.xml><?xml version="1.0" encoding="utf-8"?>
<p:tagLst xmlns:p="http://schemas.openxmlformats.org/presentationml/2006/main">
  <p:tag name="KSO_WM_FULL_TEXT_BEAUTIFY_COPY_ID" val="9"/>
</p:tagLst>
</file>

<file path=ppt/tags/tag509.xml><?xml version="1.0" encoding="utf-8"?>
<p:tagLst xmlns:p="http://schemas.openxmlformats.org/presentationml/2006/main">
  <p:tag name="KSO_WM_FULL_TEXT_BEAUTIFY_COPY_ID" val="1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0.xml><?xml version="1.0" encoding="utf-8"?>
<p:tagLst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511.xml><?xml version="1.0" encoding="utf-8"?>
<p:tagLst xmlns:p="http://schemas.openxmlformats.org/presentationml/2006/main">
  <p:tag name="KSO_WM_FULL_TEXT_BEAUTIFY_COPY_ID" val="2"/>
  <p:tag name="KSO_WM_UNIT_TABLE_BEAUTIFY" val="smartTable{14aa854e-b075-4e6b-9cf5-c5bbbb9a13cc}"/>
  <p:tag name="TABLE_COLORIDX" val="l"/>
  <p:tag name="TABLE_EMPHASIZE_COLOR" val="6579300"/>
  <p:tag name="TABLE_ONEKEY_SKIN_IDX" val="0"/>
  <p:tag name="TABLE_RECT" val="63.2*148.75*833.6*242.5"/>
  <p:tag name="TABLE_SKINIDX" val="-1"/>
</p:tagLst>
</file>

<file path=ppt/tags/tag512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13.xml><?xml version="1.0" encoding="utf-8"?>
<p:tagLst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14.xml><?xml version="1.0" encoding="utf-8"?>
<p:tagLst xmlns:p="http://schemas.openxmlformats.org/presentationml/2006/main">
  <p:tag name="KSO_WM_FULL_TEXT_BEAUTIFY_COPY_ID" val="100"/>
</p:tagLst>
</file>

<file path=ppt/tags/tag515.xml><?xml version="1.0" encoding="utf-8"?>
<p:tagLst xmlns:p="http://schemas.openxmlformats.org/presentationml/2006/main">
  <p:tag name="KSO_WM_FULL_TEXT_BEAUTIFY_COPY_ID" val="3"/>
</p:tagLst>
</file>

<file path=ppt/tags/tag516.xml><?xml version="1.0" encoding="utf-8"?>
<p:tagLst xmlns:p="http://schemas.openxmlformats.org/presentationml/2006/main">
  <p:tag name="KSO_WM_FULL_TEXT_BEAUTIFY_COPY_ID" val="4"/>
</p:tagLst>
</file>

<file path=ppt/tags/tag517.xml><?xml version="1.0" encoding="utf-8"?>
<p:tagLst xmlns:p="http://schemas.openxmlformats.org/presentationml/2006/main">
  <p:tag name="KSO_WM_FULL_TEXT_BEAUTIFY_COPY_ID" val="7"/>
</p:tagLst>
</file>

<file path=ppt/tags/tag518.xml><?xml version="1.0" encoding="utf-8"?>
<p:tagLst xmlns:p="http://schemas.openxmlformats.org/presentationml/2006/main">
  <p:tag name="KSO_WM_FULL_TEXT_BEAUTIFY_COPY_ID" val="8"/>
</p:tagLst>
</file>

<file path=ppt/tags/tag519.xml><?xml version="1.0" encoding="utf-8"?>
<p:tagLst xmlns:p="http://schemas.openxmlformats.org/presentationml/2006/main">
  <p:tag name="KSO_WM_FULL_TEXT_BEAUTIFY_COPY_ID" val="9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0.xml><?xml version="1.0" encoding="utf-8"?>
<p:tagLst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521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22.xml><?xml version="1.0" encoding="utf-8"?>
<p:tagLst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23.xml><?xml version="1.0" encoding="utf-8"?>
<p:tagLst xmlns:p="http://schemas.openxmlformats.org/presentationml/2006/main">
  <p:tag name="KSO_WM_FULL_TEXT_BEAUTIFY_COPY_ID" val="15"/>
  <p:tag name="KSO_WM_UNIT_TABLE_BEAUTIFY" val="smartTable{72736171-9ac9-4a96-89b9-afb2d33ba422}"/>
</p:tagLst>
</file>

<file path=ppt/tags/tag524.xml><?xml version="1.0" encoding="utf-8"?>
<p:tagLst xmlns:p="http://schemas.openxmlformats.org/presentationml/2006/main">
  <p:tag name="KSO_WM_FULL_TEXT_BEAUTIFY_COPY_ID" val="16"/>
</p:tagLst>
</file>

<file path=ppt/tags/tag525.xml><?xml version="1.0" encoding="utf-8"?>
<p:tagLst xmlns:p="http://schemas.openxmlformats.org/presentationml/2006/main">
  <p:tag name="KSO_WM_FULL_TEXT_BEAUTIFY_COPY_ID" val="19"/>
</p:tagLst>
</file>

<file path=ppt/tags/tag526.xml><?xml version="1.0" encoding="utf-8"?>
<p:tagLst xmlns:p="http://schemas.openxmlformats.org/presentationml/2006/main">
  <p:tag name="KSO_WM_FULL_TEXT_BEAUTIFY_COPY_ID" val="20"/>
</p:tagLst>
</file>

<file path=ppt/tags/tag527.xml><?xml version="1.0" encoding="utf-8"?>
<p:tagLst xmlns:p="http://schemas.openxmlformats.org/presentationml/2006/main">
  <p:tag name="KSO_WM_FULL_TEXT_BEAUTIFY_COPY_ID" val="21"/>
</p:tagLst>
</file>

<file path=ppt/tags/tag528.xml><?xml version="1.0" encoding="utf-8"?>
<p:tagLst xmlns:p="http://schemas.openxmlformats.org/presentationml/2006/main">
  <p:tag name="KSO_WM_FULL_TEXT_BEAUTIFY_COPY_ID" val="22"/>
</p:tagLst>
</file>

<file path=ppt/tags/tag529.xml><?xml version="1.0" encoding="utf-8"?>
<p:tagLst xmlns:p="http://schemas.openxmlformats.org/presentationml/2006/main">
  <p:tag name="KSO_WM_FULL_TEXT_BEAUTIFY_COPY_ID" val="23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0.xml><?xml version="1.0" encoding="utf-8"?>
<p:tagLst xmlns:p="http://schemas.openxmlformats.org/presentationml/2006/main">
  <p:tag name="KSO_WM_FULL_TEXT_BEAUTIFY_COPY_ID" val="24"/>
</p:tagLst>
</file>

<file path=ppt/tags/tag531.xml><?xml version="1.0" encoding="utf-8"?>
<p:tagLst xmlns:p="http://schemas.openxmlformats.org/presentationml/2006/main">
  <p:tag name="KSO_WM_FULL_TEXT_BEAUTIFY_COPY_ID" val="25"/>
</p:tagLst>
</file>

<file path=ppt/tags/tag532.xml><?xml version="1.0" encoding="utf-8"?>
<p:tagLst xmlns:p="http://schemas.openxmlformats.org/presentationml/2006/main">
  <p:tag name="KSO_WM_FULL_TEXT_BEAUTIFY_COPY_ID" val="26"/>
</p:tagLst>
</file>

<file path=ppt/tags/tag533.xml><?xml version="1.0" encoding="utf-8"?>
<p:tagLst xmlns:p="http://schemas.openxmlformats.org/presentationml/2006/main">
  <p:tag name="KSO_WM_FULL_TEXT_BEAUTIFY_COPY_ID" val="27"/>
</p:tagLst>
</file>

<file path=ppt/tags/tag534.xml><?xml version="1.0" encoding="utf-8"?>
<p:tagLst xmlns:p="http://schemas.openxmlformats.org/presentationml/2006/main">
  <p:tag name="KSO_WM_FULL_TEXT_BEAUTIFY_COPY_ID" val="28"/>
</p:tagLst>
</file>

<file path=ppt/tags/tag535.xml><?xml version="1.0" encoding="utf-8"?>
<p:tagLst xmlns:p="http://schemas.openxmlformats.org/presentationml/2006/main">
  <p:tag name="KSO_WM_FULL_TEXT_BEAUTIFY_COPY_ID" val="31"/>
</p:tagLst>
</file>

<file path=ppt/tags/tag536.xml><?xml version="1.0" encoding="utf-8"?>
<p:tagLst xmlns:p="http://schemas.openxmlformats.org/presentationml/2006/main">
  <p:tag name="FIXED_XID_TMP" val="5f5ee1ca4d6848d78f644aeb"/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10982f7e852b4367b3f6476e233ee87b&quot;,&quot;fill_align&quot;:&quot;cm&quot;,&quot;text_align&quot;:&quot;lm&quot;,&quot;text_direction&quot;:&quot;horizontal&quot;,&quot;chip_types&quot;:[&quot;text&quot;,&quot;picture&quot;]},{&quot;fill_id&quot;:&quot;fbbe603274bf4c259f47f9a86b67354d&quot;,&quot;fill_align&quot;:&quot;cm&quot;,&quot;text_align&quot;:&quot;cm&quot;,&quot;text_direction&quot;:&quot;horizontal&quot;,&quot;chip_types&quot;:[&quot;diagram&quot;,&quot;text&quot;,&quot;picture&quot;,&quot;chart&quot;,&quot;table&quot;,&quot;video&quot;]}],[{&quot;fill_id&quot;:&quot;c934b58042b44607bfcc30469ccc57d1&quot;,&quot;fill_align&quot;:&quot;lm&quot;,&quot;text_align&quot;:&quot;lm&quot;,&quot;text_direction&quot;:&quot;horizontal&quot;,&quot;chip_types&quot;:[&quot;header&quot;]},{&quot;fill_id&quot;:&quot;10982f7e852b4367b3f6476e233ee87b&quot;,&quot;fill_align&quot;:&quot;cm&quot;,&quot;text_align&quot;:&quot;lm&quot;,&quot;text_direction&quot;:&quot;horizontal&quot;,&quot;chip_types&quot;:[&quot;picture&quot;]},{&quot;fill_id&quot;:&quot;fbbe603274bf4c259f47f9a86b67354d&quot;,&quot;fill_align&quot;:&quot;cm&quot;,&quot;text_align&quot;:&quot;lm&quot;,&quot;text_direction&quot;:&quot;horizontal&quot;,&quot;chip_types&quot;:[&quot;text&quot;]}]]"/>
  <p:tag name="KSO_WM_CHIP_GROUPID" val="5f5ee1ca4d6848d78f644aeb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5f3b778e478fb0c58a9434"/>
  <p:tag name="KSO_WM_FULL_TEXT_BEAUTIFY_COPY_ID" val="150995393"/>
  <p:tag name="KSO_WM_SLIDE_BACKGROUND" val="[&quot;navigation&quot;]"/>
  <p:tag name="KSO_WM_SLIDE_BACKGROUND_TYPE" val="navigation"/>
  <p:tag name="KSO_WM_SLIDE_BK_DARK_LIGHT" val="2"/>
  <p:tag name="KSO_WM_SLIDE_ID" val="diagram20211214_1"/>
  <p:tag name="KSO_WM_SLIDE_INDEX" val="1"/>
  <p:tag name="KSO_WM_SLIDE_ITEM_CNT" val="0"/>
  <p:tag name="KSO_WM_SLIDE_LAYOUT" val="a_d_f"/>
  <p:tag name="KSO_WM_SLIDE_LAYOUT_CNT" val="1_1_1"/>
  <p:tag name="KSO_WM_SLIDE_LAYOUT_INFO" val="{&quot;id&quot;:&quot;2020-09-23T11:56:0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9-23T11:56:09&quot;,&quot;margin&quot;:{&quot;bottom&quot;:0.42300000786781311,&quot;left&quot;:1.2699999809265137,&quot;right&quot;:1.2380000352859497,&quot;top&quot;:0.42300000786781311},&quot;type&quot;:0},{&quot;direction&quot;:1,&quot;id&quot;:&quot;2020-09-23T11:56:09&quot;,&quot;maxSize&quot;:{&quot;size1&quot;:36.199602013801147},&quot;minSize&quot;:{&quot;size1&quot;:36.199602013801147},&quot;normalSize&quot;:{&quot;size1&quot;:36.199602013801147},&quot;subLayout&quot;:[{&quot;id&quot;:&quot;2020-09-23T11:56:09&quot;,&quot;margin&quot;:{&quot;bottom&quot;:3.809999942779541,&quot;left&quot;:2.5399999618530273,&quot;right&quot;:1.2699999809265137,&quot;top&quot;:4.2329998016357422},&quot;type&quot;:0},{&quot;id&quot;:&quot;2020-09-23T11:56:10&quot;,&quot;margin&quot;:{&quot;bottom&quot;:2.9630000591278076,&quot;left&quot;:0.84700000286102295,&quot;right&quot;:1.6610000133514404,&quot;top&quot;:3.3870000839233398},&quot;type&quot;:0}],&quot;type&quot;:0}],&quot;type&quot;:0}"/>
  <p:tag name="KSO_WM_SLIDE_POSITION" val="0*0"/>
  <p:tag name="KSO_WM_SLIDE_RATIO" val="1.777778"/>
  <p:tag name="KSO_WM_SLIDE_SIZE" val="960*456"/>
  <p:tag name="KSO_WM_SLIDE_SUBTYPE" val="picTxt"/>
  <p:tag name="KSO_WM_SLIDE_SUPPORT_FEATURE_TYPE" val="0"/>
  <p:tag name="KSO_WM_SLIDE_TYPE" val="text"/>
  <p:tag name="KSO_WM_TAG_VERSION" val="1.0"/>
  <p:tag name="KSO_WM_TEMPLATE_ASSEMBLE_GROUPID" val="5f6ac759c62b13c0b940a933"/>
  <p:tag name="KSO_WM_TEMPLATE_ASSEMBLE_XID" val="5f6ac759c62b13c0b940a933"/>
  <p:tag name="KSO_WM_TEMPLATE_CATEGORY" val="diagram"/>
  <p:tag name="KSO_WM_TEMPLATE_COLOR_TYPE" val="1"/>
  <p:tag name="KSO_WM_TEMPLATE_INDEX" val="20211214"/>
  <p:tag name="KSO_WM_TEMPLATE_MASTER_TYPE" val="0"/>
  <p:tag name="KSO_WM_TEMPLATE_SUBCATEGORY" val="21"/>
  <p:tag name="KSO_WM_TEMPLATE_THUMBS_INDEX" val="1、4、7、12、13、14、15、16、17、18、20、24、25、28、33、36、40、43、44"/>
  <p:tag name="KSO_WM_UNIT_SHOW_EDIT_AREA_INDICATION" val="1"/>
</p:tagLst>
</file>

<file path=ppt/tags/tag537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38.xml><?xml version="1.0" encoding="utf-8"?>
<p:tagLst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39.xml><?xml version="1.0" encoding="utf-8"?>
<p:tagLst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0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41.xml><?xml version="1.0" encoding="utf-8"?>
<p:tagLst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42.xml><?xml version="1.0" encoding="utf-8"?>
<p:tagLst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543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44.xml><?xml version="1.0" encoding="utf-8"?>
<p:tagLst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45.xml><?xml version="1.0" encoding="utf-8"?>
<p:tagLst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546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47.xml><?xml version="1.0" encoding="utf-8"?>
<p:tagLst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48.xml><?xml version="1.0" encoding="utf-8"?>
<p:tagLst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549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0.xml><?xml version="1.0" encoding="utf-8"?>
<p:tagLst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51.xml><?xml version="1.0" encoding="utf-8"?>
<p:tagLst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552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53.xml><?xml version="1.0" encoding="utf-8"?>
<p:tagLst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554.xml><?xml version="1.0" encoding="utf-8"?>
<p:tagLst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555.xml><?xml version="1.0" encoding="utf-8"?>
<p:tagLst xmlns:p="http://schemas.openxmlformats.org/presentationml/2006/main">
  <p:tag name="KSO_WM_BEAUTIFY_FLAG" val="#wm#"/>
  <p:tag name="KSO_WM_FULL_TEXT_BEAUTIFY_COPY_ID" val="19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3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56.xml><?xml version="1.0" encoding="utf-8"?>
<p:tagLst xmlns:p="http://schemas.openxmlformats.org/presentationml/2006/main">
  <p:tag name="KSO_WM_BEAUTIFY_FLAG" val="#wm#"/>
  <p:tag name="KSO_WM_FULL_TEXT_BEAUTIFY_COPY_ID" val="18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57.xml><?xml version="1.0" encoding="utf-8"?>
<p:tagLst xmlns:p="http://schemas.openxmlformats.org/presentationml/2006/main">
  <p:tag name="KSO_WM_BEAUTIFY_FLAG" val="#wm#"/>
  <p:tag name="KSO_WM_DIAGRAM_GROUP_CODE" val="l1-1"/>
  <p:tag name="KSO_WM_FULL_TEXT_BEAUTIFY_COPY_ID" val="14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i*1_1"/>
  <p:tag name="KSO_WM_UNIT_INDEX" val="1_1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l_i"/>
  <p:tag name="KSO_WM_UNIT_USESOURCEFORMAT_APPLY" val="1"/>
</p:tagLst>
</file>

<file path=ppt/tags/tag558.xml><?xml version="1.0" encoding="utf-8"?>
<p:tagLst xmlns:p="http://schemas.openxmlformats.org/presentationml/2006/main">
  <p:tag name="KSO_WM_BEAUTIFY_FLAG" val="#wm#"/>
  <p:tag name="KSO_WM_DIAGRAM_GROUP_CODE" val="l1-1"/>
  <p:tag name="KSO_WM_FULL_TEXT_BEAUTIFY_COPY_ID" val="16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i*1_2"/>
  <p:tag name="KSO_WM_UNIT_INDEX" val="1_2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l_i"/>
  <p:tag name="KSO_WM_UNIT_USESOURCEFORMAT_APPLY" val="1"/>
</p:tagLst>
</file>

<file path=ppt/tags/tag559.xml><?xml version="1.0" encoding="utf-8"?>
<p:tagLst xmlns:p="http://schemas.openxmlformats.org/presentationml/2006/main">
  <p:tag name="KSO_WM_BEAUTIFY_FLAG" val="#wm#"/>
  <p:tag name="KSO_WM_DIAGRAM_GROUP_CODE" val="l1-1"/>
  <p:tag name="KSO_WM_FULL_TEXT_BEAUTIFY_COPY_ID" val="17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955_3*l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0.xml><?xml version="1.0" encoding="utf-8"?>
<p:tagLst xmlns:p="http://schemas.openxmlformats.org/presentationml/2006/main">
  <p:tag name="KSO_WM_BEAUTIFY_FLAG" val="#wm#"/>
  <p:tag name="KSO_WM_DIAGRAM_GROUP_CODE" val="l1-1"/>
  <p:tag name="KSO_WM_FULL_TEXT_BEAUTIFY_COPY_ID" val="148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h_f*1_1_1"/>
  <p:tag name="KSO_WM_UNIT_INDEX" val="1_1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561.xml><?xml version="1.0" encoding="utf-8"?>
<p:tagLst xmlns:p="http://schemas.openxmlformats.org/presentationml/2006/main">
  <p:tag name="KSO_WM_BEAUTIFY_FLAG" val="#wm#"/>
  <p:tag name="KSO_WM_DIAGRAM_GROUP_CODE" val="l1-1"/>
  <p:tag name="KSO_WM_FULL_TEXT_BEAUTIFY_COPY_ID" val="21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i*1_3"/>
  <p:tag name="KSO_WM_UNIT_INDEX" val="1_3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l_i"/>
  <p:tag name="KSO_WM_UNIT_USESOURCEFORMAT_APPLY" val="1"/>
</p:tagLst>
</file>

<file path=ppt/tags/tag562.xml><?xml version="1.0" encoding="utf-8"?>
<p:tagLst xmlns:p="http://schemas.openxmlformats.org/presentationml/2006/main">
  <p:tag name="KSO_WM_BEAUTIFY_FLAG" val="#wm#"/>
  <p:tag name="KSO_WM_DIAGRAM_GROUP_CODE" val="l1-1"/>
  <p:tag name="KSO_WM_FULL_TEXT_BEAUTIFY_COPY_ID" val="22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955_3*l_h_i*1_3_1"/>
  <p:tag name="KSO_WM_UNIT_INDEX" val="1_3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563.xml><?xml version="1.0" encoding="utf-8"?>
<p:tagLst xmlns:p="http://schemas.openxmlformats.org/presentationml/2006/main">
  <p:tag name="KSO_WM_BEAUTIFY_FLAG" val="#wm#"/>
  <p:tag name="KSO_WM_DIAGRAM_GROUP_CODE" val="l1-1"/>
  <p:tag name="KSO_WM_FULL_TEXT_BEAUTIFY_COPY_ID" val="23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h_f*1_2_1"/>
  <p:tag name="KSO_WM_UNIT_INDEX" val="1_2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564.xml><?xml version="1.0" encoding="utf-8"?>
<p:tagLst xmlns:p="http://schemas.openxmlformats.org/presentationml/2006/main">
  <p:tag name="KSO_WM_BEAUTIFY_FLAG" val="#wm#"/>
  <p:tag name="KSO_WM_DIAGRAM_GROUP_CODE" val="l1-1"/>
  <p:tag name="KSO_WM_FULL_TEXT_BEAUTIFY_COPY_ID" val="25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05955_3*l_h_i*1_4_1"/>
  <p:tag name="KSO_WM_UNIT_INDEX" val="1_4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565.xml><?xml version="1.0" encoding="utf-8"?>
<p:tagLst xmlns:p="http://schemas.openxmlformats.org/presentationml/2006/main">
  <p:tag name="KSO_WM_BEAUTIFY_FLAG" val="#wm#"/>
  <p:tag name="KSO_WM_DIAGRAM_GROUP_CODE" val="l1-1"/>
  <p:tag name="KSO_WM_FULL_TEXT_BEAUTIFY_COPY_ID" val="2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h_f*1_3_1"/>
  <p:tag name="KSO_WM_UNIT_INDEX" val="1_3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566.xml><?xml version="1.0" encoding="utf-8"?>
<p:tagLst xmlns:p="http://schemas.openxmlformats.org/presentationml/2006/main">
  <p:tag name="KSO_WM_ASSEMBLE_CHIP_INDEX" val="67edae58e07d4fea9916eabf40709a0e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b4f12eaee48abcfef386"/>
  <p:tag name="KSO_WM_TEMPLATE_ASSEMBLE_XID" val="5f6ab4f12eaee48abcfef386"/>
  <p:tag name="KSO_WM_TEMPLATE_CATEGORY" val="diagram"/>
  <p:tag name="KSO_WM_TEMPLATE_INDEX" val="20211074"/>
  <p:tag name="KSO_WM_UNIT_BLOCK" val="0"/>
  <p:tag name="KSO_WM_UNIT_COMPATIBLE" val="0"/>
  <p:tag name="KSO_WM_UNIT_DEC_AREA_ID" val="4e124c643f504eecafef9ad9342c164a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07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567.xml><?xml version="1.0" encoding="utf-8"?>
<p:tagLst xmlns:p="http://schemas.openxmlformats.org/presentationml/2006/main">
  <p:tag name="KSO_WM_BEAUTIFY_FLAG" val="#wm#"/>
  <p:tag name="KSO_WM_CHIP_FILLPROP" val="[[{&quot;fill_id&quot;:&quot;3aa97099b495403ea4182fe8661388e4&quot;,&quot;fill_align&quot;:&quot;ct&quot;,&quot;text_align&quot;:&quot;lt&quot;,&quot;text_direction&quot;:&quot;horizontal&quot;,&quot;chip_types&quot;:[&quot;diagram&quot;,&quot;pictext&quot;,&quot;text&quot;,&quot;picture&quot;,&quot;chart&quot;,&quot;video&quot;],&quot;support_features&quot;:[&quot;collage&quot;,&quot;carousel&quot;,&quot;creativecrop&quot;]},{&quot;fill_id&quot;:&quot;cc2915900c0a4026b769c7bb3963f1cd&quot;,&quot;fill_align&quot;:&quot;lt&quot;,&quot;text_align&quot;:&quot;lt&quot;,&quot;text_direction&quot;:&quot;horizontal&quot;,&quot;chip_types&quot;:[&quot;text&quot;,&quot;header&quot;]}]]"/>
  <p:tag name="KSO_WM_CHIP_GROUPID" val="5eecae4ea758c1ec0b708a0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cae4ea758c1ec0b708a09"/>
  <p:tag name="KSO_WM_FULL_TEXT_BEAUTIFY_COPY_ID" val="150995406"/>
  <p:tag name="KSO_WM_SLIDE_BACKGROUND" val="[&quot;general&quot;,&quot;frame&quot;]"/>
  <p:tag name="KSO_WM_SLIDE_BACKGROUND_TYPE" val="frame"/>
  <p:tag name="KSO_WM_SLIDE_BK_DARK_LIGHT" val="2"/>
  <p:tag name="KSO_WM_SLIDE_ID" val="diagram20211074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9-23T10:37:38&quot;,&quot;maxSize&quot;:{&quot;size1&quot;:63.700000000000003},&quot;minSize&quot;:{&quot;size1&quot;:63.700000000000003},&quot;normalSize&quot;:{&quot;size1&quot;:63.700000000000003},&quot;subLayout&quot;:[{&quot;id&quot;:&quot;2020-09-23T10:37:38&quot;,&quot;margin&quot;:{&quot;bottom&quot;:1.6929999589920044,&quot;left&quot;:1.6929999589920044,&quot;right&quot;:0.026000002399086952,&quot;top&quot;:1.6929999589920044},&quot;type&quot;:0},{&quot;id&quot;:&quot;2020-09-23T10:37:38&quot;,&quot;margin&quot;:{&quot;bottom&quot;:3.3870000839233398,&quot;left&quot;:1.2699999809265137,&quot;right&quot;:1.6929999589920044,&quot;top&quot;:3.3870000839233398},&quot;type&quot;:0}],&quot;type&quot;:0}"/>
  <p:tag name="KSO_WM_SLIDE_POSITION" val="48*44"/>
  <p:tag name="KSO_WM_SLIDE_RATIO" val="1.777778"/>
  <p:tag name="KSO_WM_SLIDE_SIZE" val="864*447"/>
  <p:tag name="KSO_WM_SLIDE_SUBTYPE" val="picTxt"/>
  <p:tag name="KSO_WM_SLIDE_SUPPORT_FEATURE_TYPE" val="7"/>
  <p:tag name="KSO_WM_SLIDE_TYPE" val="text"/>
  <p:tag name="KSO_WM_TAG_VERSION" val="1.0"/>
  <p:tag name="KSO_WM_TEMPLATE_ASSEMBLE_GROUPID" val="5f6ab4f12eaee48abcfef386"/>
  <p:tag name="KSO_WM_TEMPLATE_ASSEMBLE_XID" val="5f6ab4f12eaee48abcfef386"/>
  <p:tag name="KSO_WM_TEMPLATE_CATEGORY" val="diagram"/>
  <p:tag name="KSO_WM_TEMPLATE_COLOR_TYPE" val="1"/>
  <p:tag name="KSO_WM_TEMPLATE_INDEX" val="20211074"/>
  <p:tag name="KSO_WM_TEMPLATE_MASTER_TYPE" val="0"/>
  <p:tag name="KSO_WM_TEMPLATE_SUBCATEGORY" val="21"/>
</p:tagLst>
</file>

<file path=ppt/tags/tag568.xml><?xml version="1.0" encoding="utf-8"?>
<p:tagLst xmlns:p="http://schemas.openxmlformats.org/presentationml/2006/main">
  <p:tag name="KSO_WM_BEAUTIFY_FLAG" val="#wm#"/>
  <p:tag name="KSO_WM_FULL_TEXT_BEAUTIFY_COPY_ID" val="7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69.xml><?xml version="1.0" encoding="utf-8"?>
<p:tagLst xmlns:p="http://schemas.openxmlformats.org/presentationml/2006/main">
  <p:tag name="KSO_WM_BEAUTIFY_FLAG" val="#wm#"/>
  <p:tag name="KSO_WM_FULL_TEXT_BEAUTIFY_COPY_ID" val="6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0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1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24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571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2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44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572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3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1cc9f15d9673456dae1106b287ee0c1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2d4df5bd3ad84f14a133e4395de736c8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445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573.xml><?xml version="1.0" encoding="utf-8"?>
<p:tagLst xmlns:p="http://schemas.openxmlformats.org/presentationml/2006/main">
  <p:tag name="KSO_WM_ASSEMBLE_CHIP_INDEX" val="b492059356c24eb2bf05528e9d1f6a62"/>
  <p:tag name="KSO_WM_BEAUTIFY_FLAG" val="#wm#"/>
  <p:tag name="KSO_WM_CHIP_FILLAREA_FILL_RULE" val="{&quot;fill_align&quot;:&quot;r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3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d4df5bd3ad84f14a133e4395de736c8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44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574.xml><?xml version="1.0" encoding="utf-8"?>
<p:tagLst xmlns:p="http://schemas.openxmlformats.org/presentationml/2006/main">
  <p:tag name="KSO_WM_FULL_TEXT_BEAUTIFY_COPY_ID" val="2"/>
</p:tagLst>
</file>

<file path=ppt/tags/tag575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rm&quot;,&quot;text_direction&quot;:&quot;horizontal&quot;,&quot;support_big_font&quot;:true,&quot;fill_id&quot;:&quot;cb509c17ded54b42a5e9a84a0ad13dd5&quot;,&quot;fill_align&quot;:&quot;rm&quot;,&quot;chip_types&quot;:[&quot;header&quot;]},{&quot;text_align&quot;:&quot;lm&quot;,&quot;text_direction&quot;:&quot;horizontal&quot;,&quot;support_features&quot;:[&quot;collage&quot;,&quot;carousel&quot;],&quot;support_big_font&quot;:false,&quot;fill_id&quot;:&quot;e3486b1120c742108a49a661a8c9d9f1&quot;,&quot;fill_align&quot;:&quot;lm&quot;,&quot;chip_types&quot;:[&quot;text&quot;,&quot;picture&quot;,&quot;chart&quot;,&quot;table&quot;]}]]"/>
  <p:tag name="KSO_WM_CHIP_GROUPID" val="5f229415dda340fd2c9b586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415dda340fd2c9b5869"/>
  <p:tag name="KSO_WM_FULL_TEXT_BEAUTIFY_COPY_ID" val="150995471"/>
  <p:tag name="KSO_WM_SLIDE_BACKGROUND" val="[&quot;general&quot;]"/>
  <p:tag name="KSO_WM_SLIDE_BACKGROUND_TYPE" val="general"/>
  <p:tag name="KSO_WM_SLIDE_BK_DARK_LIGHT" val="2"/>
  <p:tag name="KSO_WM_SLIDE_ID" val="diagram20212445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10T19:03:49&quot;,&quot;maxSize&quot;:{&quot;size1&quot;:45},&quot;minSize&quot;:{&quot;size1&quot;:45},&quot;normalSize&quot;:{&quot;size1&quot;:45},&quot;subLayout&quot;:[{&quot;id&quot;:&quot;2020-10-10T19:03:49&quot;,&quot;margin&quot;:{&quot;bottom&quot;:8.4670000076293945,&quot;left&quot;:2.9630000591278076,&quot;right&quot;:3.809999942779541,&quot;top&quot;:6.7729997634887695},&quot;type&quot;:0},{&quot;id&quot;:&quot;2020-10-10T19:03:49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3"/>
  <p:tag name="KSO_WM_SLIDE_TYPE" val="text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COLOR_TYPE" val="1"/>
  <p:tag name="KSO_WM_TEMPLATE_INDEX" val="20212445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576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77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78.xml><?xml version="1.0" encoding="utf-8"?>
<p:tagLst xmlns:p="http://schemas.openxmlformats.org/presentationml/2006/main">
  <p:tag name="KSO_WM_ASSEMBLE_CHIP_INDEX" val="dfdb2324e07042ff8754f9f5eed670e1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f0815f959c634384b353092f68c6311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579.xml><?xml version="1.0" encoding="utf-8"?>
<p:tagLst xmlns:p="http://schemas.openxmlformats.org/presentationml/2006/main">
  <p:tag name="KSO_WM_ASSEMBLE_CHIP_INDEX" val="7096c507342c49408c0f7591abecf21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c124336a1a864f7c992c385e060fdda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083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54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fill_id&quot;:&quot;09c7798f940e4c3493ba7e847b183272&quot;,&quot;fill_align&quot;:&quot;lb&quot;,&quot;chip_types&quot;:[&quot;header&quot;]},{&quot;text_align&quot;:&quot;lt&quot;,&quot;text_direction&quot;:&quot;horizontal&quot;,&quot;support_features&quot;:[&quot;collage&quot;],&quot;support_big_font&quot;:true,&quot;fill_id&quot;:&quot;489113937ba3434cb0c2734c5d183d9a&quot;,&quot;fill_align&quot;:&quot;lt&quot;,&quot;chip_types&quot;:[&quot;text&quot;,&quot;picture&quot;,&quot;chart&quot;,&quot;table&quot;]},{&quot;text_align&quot;:&quot;lm&quot;,&quot;text_direction&quot;:&quot;horizontal&quot;,&quot;support_big_font&quot;:false,&quot;fill_id&quot;:&quot;27702fab35744d7fa112e4a21af3b49f&quot;,&quot;fill_align&quot;:&quot;lm&quot;,&quot;chip_types&quot;:[&quot;picture&quot;]}]]"/>
  <p:tag name="KSO_WM_CHIP_GROUPID" val="5eedb644aa51720c6c8f504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644aa51720c6c8f5050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083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11:36&quot;,&quot;maxSize&quot;:{&quot;size1&quot;:65},&quot;minSize&quot;:{&quot;size1&quot;:53.799999999999997},&quot;normalSize&quot;:{&quot;size1&quot;:53.799999999999997},&quot;subLayout&quot;:[{&quot;id&quot;:&quot;2020-12-09T19:11:36&quot;,&quot;maxSize&quot;:{&quot;size1&quot;:42.199628171488577},&quot;minSize&quot;:{&quot;size1&quot;:31.099628171488575},&quot;normalSize&quot;:{&quot;size1&quot;:31.099813356673756},&quot;subLayout&quot;:[{&quot;id&quot;:&quot;2020-12-09T19:11:36&quot;,&quot;margin&quot;:{&quot;bottom&quot;:0.84700000286102295,&quot;left&quot;:2.9630000591278076,&quot;right&quot;:2.9630000591278076,&quot;top&quot;:2.9630000591278076},&quot;type&quot;:0},{&quot;id&quot;:&quot;2020-12-09T19:11:36&quot;,&quot;margin&quot;:{&quot;bottom&quot;:3.809999942779541,&quot;left&quot;:2.9630000591278076,&quot;right&quot;:2.9630000591278076,&quot;top&quot;:0},&quot;type&quot;:0}],&quot;type&quot;:0},{&quot;id&quot;:&quot;2020-12-09T19:11:36&quot;,&quot;type&quot;:0}],&quot;type&quot;:0}"/>
  <p:tag name="KSO_WM_SLIDE_POSITION" val="84*0"/>
  <p:tag name="KSO_WM_SLIDE_RATIO" val="1.777778"/>
  <p:tag name="KSO_WM_SLIDE_SIZE" val="876*540"/>
  <p:tag name="KSO_WM_SLIDE_SUBTYPE" val="picTxt"/>
  <p:tag name="KSO_WM_SLIDE_SUPPORT_FEATURE_TYPE" val="0"/>
  <p:tag name="KSO_WM_SLIDE_TYPE" val="text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COLOR_TYPE" val="1"/>
  <p:tag name="KSO_WM_TEMPLATE_INDEX" val="20210833"/>
  <p:tag name="KSO_WM_TEMPLATE_MASTER_TYPE" val="0"/>
  <p:tag name="KSO_WM_TEMPLATE_SUBCATEGORY" val="21"/>
</p:tagLst>
</file>

<file path=ppt/tags/tag581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82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83.xml><?xml version="1.0" encoding="utf-8"?>
<p:tagLst xmlns:p="http://schemas.openxmlformats.org/presentationml/2006/main">
  <p:tag name="KSO_WM_ASSEMBLE_CHIP_INDEX" val="dfdb2324e07042ff8754f9f5eed670e1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f0815f959c634384b353092f68c6311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584.xml><?xml version="1.0" encoding="utf-8"?>
<p:tagLst xmlns:p="http://schemas.openxmlformats.org/presentationml/2006/main">
  <p:tag name="KSO_WM_ASSEMBLE_CHIP_INDEX" val="7096c507342c49408c0f7591abecf21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c124336a1a864f7c992c385e060fdda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083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54"/>
</p:tagLst>
</file>

<file path=ppt/tags/tag585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fill_id&quot;:&quot;09c7798f940e4c3493ba7e847b183272&quot;,&quot;fill_align&quot;:&quot;lb&quot;,&quot;chip_types&quot;:[&quot;header&quot;]},{&quot;text_align&quot;:&quot;lt&quot;,&quot;text_direction&quot;:&quot;horizontal&quot;,&quot;support_features&quot;:[&quot;collage&quot;],&quot;support_big_font&quot;:true,&quot;fill_id&quot;:&quot;489113937ba3434cb0c2734c5d183d9a&quot;,&quot;fill_align&quot;:&quot;lt&quot;,&quot;chip_types&quot;:[&quot;text&quot;,&quot;picture&quot;,&quot;chart&quot;,&quot;table&quot;]},{&quot;text_align&quot;:&quot;lm&quot;,&quot;text_direction&quot;:&quot;horizontal&quot;,&quot;support_big_font&quot;:false,&quot;fill_id&quot;:&quot;27702fab35744d7fa112e4a21af3b49f&quot;,&quot;fill_align&quot;:&quot;lm&quot;,&quot;chip_types&quot;:[&quot;picture&quot;]}]]"/>
  <p:tag name="KSO_WM_CHIP_GROUPID" val="5eedb644aa51720c6c8f504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644aa51720c6c8f5050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083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11:36&quot;,&quot;maxSize&quot;:{&quot;size1&quot;:65},&quot;minSize&quot;:{&quot;size1&quot;:53.799999999999997},&quot;normalSize&quot;:{&quot;size1&quot;:53.799999999999997},&quot;subLayout&quot;:[{&quot;id&quot;:&quot;2020-12-09T19:11:36&quot;,&quot;maxSize&quot;:{&quot;size1&quot;:42.199628171488577},&quot;minSize&quot;:{&quot;size1&quot;:31.099628171488575},&quot;normalSize&quot;:{&quot;size1&quot;:31.099813356673756},&quot;subLayout&quot;:[{&quot;id&quot;:&quot;2020-12-09T19:11:36&quot;,&quot;margin&quot;:{&quot;bottom&quot;:0.84700000286102295,&quot;left&quot;:2.9630000591278076,&quot;right&quot;:2.9630000591278076,&quot;top&quot;:2.9630000591278076},&quot;type&quot;:0},{&quot;id&quot;:&quot;2020-12-09T19:11:36&quot;,&quot;margin&quot;:{&quot;bottom&quot;:3.809999942779541,&quot;left&quot;:2.9630000591278076,&quot;right&quot;:2.9630000591278076,&quot;top&quot;:0},&quot;type&quot;:0}],&quot;type&quot;:0},{&quot;id&quot;:&quot;2020-12-09T19:11:36&quot;,&quot;type&quot;:0}],&quot;type&quot;:0}"/>
  <p:tag name="KSO_WM_SLIDE_POSITION" val="84*0"/>
  <p:tag name="KSO_WM_SLIDE_RATIO" val="1.777778"/>
  <p:tag name="KSO_WM_SLIDE_SIZE" val="876*540"/>
  <p:tag name="KSO_WM_SLIDE_SUBTYPE" val="picTxt"/>
  <p:tag name="KSO_WM_SLIDE_SUPPORT_FEATURE_TYPE" val="0"/>
  <p:tag name="KSO_WM_SLIDE_TYPE" val="text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COLOR_TYPE" val="1"/>
  <p:tag name="KSO_WM_TEMPLATE_INDEX" val="20210833"/>
  <p:tag name="KSO_WM_TEMPLATE_MASTER_TYPE" val="0"/>
  <p:tag name="KSO_WM_TEMPLATE_SUBCATEGORY" val="21"/>
</p:tagLst>
</file>

<file path=ppt/tags/tag586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87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88.xml><?xml version="1.0" encoding="utf-8"?>
<p:tagLst xmlns:p="http://schemas.openxmlformats.org/presentationml/2006/main">
  <p:tag name="KSO_WM_ASSEMBLE_CHIP_INDEX" val="dfdb2324e07042ff8754f9f5eed670e1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f0815f959c634384b353092f68c6311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589.xml><?xml version="1.0" encoding="utf-8"?>
<p:tagLst xmlns:p="http://schemas.openxmlformats.org/presentationml/2006/main">
  <p:tag name="KSO_WM_ASSEMBLE_CHIP_INDEX" val="7096c507342c49408c0f7591abecf21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c124336a1a864f7c992c385e060fdda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083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54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fill_id&quot;:&quot;09c7798f940e4c3493ba7e847b183272&quot;,&quot;fill_align&quot;:&quot;lb&quot;,&quot;chip_types&quot;:[&quot;header&quot;]},{&quot;text_align&quot;:&quot;lt&quot;,&quot;text_direction&quot;:&quot;horizontal&quot;,&quot;support_features&quot;:[&quot;collage&quot;],&quot;support_big_font&quot;:true,&quot;fill_id&quot;:&quot;489113937ba3434cb0c2734c5d183d9a&quot;,&quot;fill_align&quot;:&quot;lt&quot;,&quot;chip_types&quot;:[&quot;text&quot;,&quot;picture&quot;,&quot;chart&quot;,&quot;table&quot;]},{&quot;text_align&quot;:&quot;lm&quot;,&quot;text_direction&quot;:&quot;horizontal&quot;,&quot;support_big_font&quot;:false,&quot;fill_id&quot;:&quot;27702fab35744d7fa112e4a21af3b49f&quot;,&quot;fill_align&quot;:&quot;lm&quot;,&quot;chip_types&quot;:[&quot;picture&quot;]}]]"/>
  <p:tag name="KSO_WM_CHIP_GROUPID" val="5eedb644aa51720c6c8f504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644aa51720c6c8f5050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083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11:36&quot;,&quot;maxSize&quot;:{&quot;size1&quot;:65},&quot;minSize&quot;:{&quot;size1&quot;:53.799999999999997},&quot;normalSize&quot;:{&quot;size1&quot;:53.799999999999997},&quot;subLayout&quot;:[{&quot;id&quot;:&quot;2020-12-09T19:11:36&quot;,&quot;maxSize&quot;:{&quot;size1&quot;:42.199628171488577},&quot;minSize&quot;:{&quot;size1&quot;:31.099628171488575},&quot;normalSize&quot;:{&quot;size1&quot;:31.099813356673756},&quot;subLayout&quot;:[{&quot;id&quot;:&quot;2020-12-09T19:11:36&quot;,&quot;margin&quot;:{&quot;bottom&quot;:0.84700000286102295,&quot;left&quot;:2.9630000591278076,&quot;right&quot;:2.9630000591278076,&quot;top&quot;:2.9630000591278076},&quot;type&quot;:0},{&quot;id&quot;:&quot;2020-12-09T19:11:36&quot;,&quot;margin&quot;:{&quot;bottom&quot;:3.809999942779541,&quot;left&quot;:2.9630000591278076,&quot;right&quot;:2.9630000591278076,&quot;top&quot;:0},&quot;type&quot;:0}],&quot;type&quot;:0},{&quot;id&quot;:&quot;2020-12-09T19:11:36&quot;,&quot;type&quot;:0}],&quot;type&quot;:0}"/>
  <p:tag name="KSO_WM_SLIDE_POSITION" val="84*0"/>
  <p:tag name="KSO_WM_SLIDE_RATIO" val="1.777778"/>
  <p:tag name="KSO_WM_SLIDE_SIZE" val="876*540"/>
  <p:tag name="KSO_WM_SLIDE_SUBTYPE" val="picTxt"/>
  <p:tag name="KSO_WM_SLIDE_SUPPORT_FEATURE_TYPE" val="0"/>
  <p:tag name="KSO_WM_SLIDE_TYPE" val="text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COLOR_TYPE" val="1"/>
  <p:tag name="KSO_WM_TEMPLATE_INDEX" val="20210833"/>
  <p:tag name="KSO_WM_TEMPLATE_MASTER_TYPE" val="0"/>
  <p:tag name="KSO_WM_TEMPLATE_SUBCATEGORY" val="21"/>
</p:tagLst>
</file>

<file path=ppt/tags/tag591.xml><?xml version="1.0" encoding="utf-8"?>
<p:tagLst xmlns:p="http://schemas.openxmlformats.org/presentationml/2006/main">
  <p:tag name="KSO_WM_BEAUTIFY_FLAG" val="#wm#"/>
  <p:tag name="KSO_WM_FULL_TEXT_BEAUTIFY_COPY_ID" val="20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92.xml><?xml version="1.0" encoding="utf-8"?>
<p:tagLst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593.xml><?xml version="1.0" encoding="utf-8"?>
<p:tagLst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3747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594.xml><?xml version="1.0" encoding="utf-8"?>
<p:tagLst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BACK_SCHEMECOLOR_INDEX" val="5"/>
  <p:tag name="KSO_WM_UNIT_FILL_BACK_SCHEMECOLOR_INDEX_BRIGHTNESS" val="0"/>
  <p:tag name="KSO_WM_UNIT_FILL_FORE_SCHEMECOLOR_INDEX" val="14"/>
  <p:tag name="KSO_WM_UNIT_FILL_FORE_SCHEMECOLOR_INDEX_BRIGHTNESS" val="0"/>
  <p:tag name="KSO_WM_UNIT_FILL_TYPE" val="2"/>
  <p:tag name="KSO_WM_UNIT_HIGHLIGHT" val="0"/>
  <p:tag name="KSO_WM_UNIT_ID" val="diagram20203747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595.xml><?xml version="1.0" encoding="utf-8"?>
<p:tagLst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96.xml><?xml version="1.0" encoding="utf-8"?>
<p:tagLst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97.xml><?xml version="1.0" encoding="utf-8"?>
<p:tagLst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3747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98.xml><?xml version="1.0" encoding="utf-8"?>
<p:tagLst xmlns:p="http://schemas.openxmlformats.org/presentationml/2006/main">
  <p:tag name="KSO_WM_BEAUTIFY_FLAG" val="#wm#"/>
  <p:tag name="KSO_WM_FULL_TEXT_BEAUTIFY_COPY_ID" val="1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3"/>
  <p:tag name="KSO_WM_UNIT_INDEX" val="3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599.xml><?xml version="1.0" encoding="utf-8"?>
<p:tagLst xmlns:p="http://schemas.openxmlformats.org/presentationml/2006/main">
  <p:tag name="KSO_WM_BEAUTIFY_FLAG" val="#wm#"/>
  <p:tag name="KSO_WM_FULL_TEXT_BEAUTIFY_COPY_ID" val="2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2"/>
  <p:tag name="KSO_WM_UNIT_INDEX" val="2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5"/>
  <p:tag name="KSO_WM_UNIT_INDEX" val="5"/>
  <p:tag name="KSO_WM_UNIT_LAYERLEVEL" val="1"/>
  <p:tag name="KSO_WM_UNIT_TYPE" val="y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00.xml><?xml version="1.0" encoding="utf-8"?>
<p:tagLst xmlns:p="http://schemas.openxmlformats.org/presentationml/2006/main">
  <p:tag name="KSO_WM_BEAUTIFY_FLAG" val="#wm#"/>
  <p:tag name="KSO_WM_FULL_TEXT_BEAUTIFY_COPY_ID" val="150995443"/>
  <p:tag name="KSO_WM_SLIDE_BACKGROUND_TYPE" val="general"/>
  <p:tag name="KSO_WM_SLIDE_BK_DARK_LIGHT" val="2"/>
  <p:tag name="KSO_WM_SLIDE_ID" val="diagram20203747_1"/>
  <p:tag name="KSO_WM_SLIDE_INDEX" val="1"/>
  <p:tag name="KSO_WM_SLIDE_ITEM_CNT" val="0"/>
  <p:tag name="KSO_WM_SLIDE_LAYOUT" val="f"/>
  <p:tag name="KSO_WM_SLIDE_LAYOUT_CNT" val="4"/>
  <p:tag name="KSO_WM_SLIDE_POSITION" val="0*0"/>
  <p:tag name="KSO_WM_SLIDE_SIZE" val="926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47"/>
  <p:tag name="KSO_WM_TEMPLATE_MASTER_TYPE" val="0"/>
  <p:tag name="KSO_WM_TEMPLATE_SUBCATEGORY" val="0"/>
</p:tagLst>
</file>

<file path=ppt/tags/tag601.xml><?xml version="1.0" encoding="utf-8"?>
<p:tagLst xmlns:p="http://schemas.openxmlformats.org/presentationml/2006/main">
  <p:tag name="KSO_WM_BEAUTIFY_FLAG" val="#wm#"/>
  <p:tag name="KSO_WM_FULL_TEXT_BEAUTIFY_COPY_ID" val="20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02.xml><?xml version="1.0" encoding="utf-8"?>
<p:tagLst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603.xml><?xml version="1.0" encoding="utf-8"?>
<p:tagLst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3747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04.xml><?xml version="1.0" encoding="utf-8"?>
<p:tagLst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BACK_SCHEMECOLOR_INDEX" val="5"/>
  <p:tag name="KSO_WM_UNIT_FILL_BACK_SCHEMECOLOR_INDEX_BRIGHTNESS" val="0"/>
  <p:tag name="KSO_WM_UNIT_FILL_FORE_SCHEMECOLOR_INDEX" val="14"/>
  <p:tag name="KSO_WM_UNIT_FILL_FORE_SCHEMECOLOR_INDEX_BRIGHTNESS" val="0"/>
  <p:tag name="KSO_WM_UNIT_FILL_TYPE" val="2"/>
  <p:tag name="KSO_WM_UNIT_HIGHLIGHT" val="0"/>
  <p:tag name="KSO_WM_UNIT_ID" val="diagram20203747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05.xml><?xml version="1.0" encoding="utf-8"?>
<p:tagLst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06.xml><?xml version="1.0" encoding="utf-8"?>
<p:tagLst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07.xml><?xml version="1.0" encoding="utf-8"?>
<p:tagLst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3747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08.xml><?xml version="1.0" encoding="utf-8"?>
<p:tagLst xmlns:p="http://schemas.openxmlformats.org/presentationml/2006/main">
  <p:tag name="KSO_WM_BEAUTIFY_FLAG" val="#wm#"/>
  <p:tag name="KSO_WM_FULL_TEXT_BEAUTIFY_COPY_ID" val="1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3"/>
  <p:tag name="KSO_WM_UNIT_INDEX" val="3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609.xml><?xml version="1.0" encoding="utf-8"?>
<p:tagLst xmlns:p="http://schemas.openxmlformats.org/presentationml/2006/main">
  <p:tag name="KSO_WM_BEAUTIFY_FLAG" val="#wm#"/>
  <p:tag name="KSO_WM_FULL_TEXT_BEAUTIFY_COPY_ID" val="2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2"/>
  <p:tag name="KSO_WM_UNIT_INDEX" val="2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0.xml><?xml version="1.0" encoding="utf-8"?>
<p:tagLst xmlns:p="http://schemas.openxmlformats.org/presentationml/2006/main">
  <p:tag name="KSO_WM_BEAUTIFY_FLAG" val="#wm#"/>
  <p:tag name="KSO_WM_FULL_TEXT_BEAUTIFY_COPY_ID" val="150995443"/>
  <p:tag name="KSO_WM_SLIDE_BACKGROUND_TYPE" val="general"/>
  <p:tag name="KSO_WM_SLIDE_BK_DARK_LIGHT" val="2"/>
  <p:tag name="KSO_WM_SLIDE_ID" val="diagram20203747_1"/>
  <p:tag name="KSO_WM_SLIDE_INDEX" val="1"/>
  <p:tag name="KSO_WM_SLIDE_ITEM_CNT" val="0"/>
  <p:tag name="KSO_WM_SLIDE_LAYOUT" val="f"/>
  <p:tag name="KSO_WM_SLIDE_LAYOUT_CNT" val="4"/>
  <p:tag name="KSO_WM_SLIDE_POSITION" val="0*0"/>
  <p:tag name="KSO_WM_SLIDE_SIZE" val="926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47"/>
  <p:tag name="KSO_WM_TEMPLATE_MASTER_TYPE" val="0"/>
  <p:tag name="KSO_WM_TEMPLATE_SUBCATEGORY" val="0"/>
</p:tagLst>
</file>

<file path=ppt/tags/tag611.xml><?xml version="1.0" encoding="utf-8"?>
<p:tagLst xmlns:p="http://schemas.openxmlformats.org/presentationml/2006/main">
  <p:tag name="KSO_WM_BEAUTIFY_FLAG" val="#wm#"/>
  <p:tag name="KSO_WM_FULL_TEXT_BEAUTIFY_COPY_ID" val="20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12.xml><?xml version="1.0" encoding="utf-8"?>
<p:tagLst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613.xml><?xml version="1.0" encoding="utf-8"?>
<p:tagLst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3747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14.xml><?xml version="1.0" encoding="utf-8"?>
<p:tagLst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BACK_SCHEMECOLOR_INDEX" val="5"/>
  <p:tag name="KSO_WM_UNIT_FILL_BACK_SCHEMECOLOR_INDEX_BRIGHTNESS" val="0"/>
  <p:tag name="KSO_WM_UNIT_FILL_FORE_SCHEMECOLOR_INDEX" val="14"/>
  <p:tag name="KSO_WM_UNIT_FILL_FORE_SCHEMECOLOR_INDEX_BRIGHTNESS" val="0"/>
  <p:tag name="KSO_WM_UNIT_FILL_TYPE" val="2"/>
  <p:tag name="KSO_WM_UNIT_HIGHLIGHT" val="0"/>
  <p:tag name="KSO_WM_UNIT_ID" val="diagram20203747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15.xml><?xml version="1.0" encoding="utf-8"?>
<p:tagLst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16.xml><?xml version="1.0" encoding="utf-8"?>
<p:tagLst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17.xml><?xml version="1.0" encoding="utf-8"?>
<p:tagLst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3747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18.xml><?xml version="1.0" encoding="utf-8"?>
<p:tagLst xmlns:p="http://schemas.openxmlformats.org/presentationml/2006/main">
  <p:tag name="KSO_WM_BEAUTIFY_FLAG" val="#wm#"/>
  <p:tag name="KSO_WM_FULL_TEXT_BEAUTIFY_COPY_ID" val="1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3"/>
  <p:tag name="KSO_WM_UNIT_INDEX" val="3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619.xml><?xml version="1.0" encoding="utf-8"?>
<p:tagLst xmlns:p="http://schemas.openxmlformats.org/presentationml/2006/main">
  <p:tag name="KSO_WM_BEAUTIFY_FLAG" val="#wm#"/>
  <p:tag name="KSO_WM_FULL_TEXT_BEAUTIFY_COPY_ID" val="2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2"/>
  <p:tag name="KSO_WM_UNIT_INDEX" val="2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0.xml><?xml version="1.0" encoding="utf-8"?>
<p:tagLst xmlns:p="http://schemas.openxmlformats.org/presentationml/2006/main">
  <p:tag name="KSO_WM_BEAUTIFY_FLAG" val="#wm#"/>
  <p:tag name="KSO_WM_FULL_TEXT_BEAUTIFY_COPY_ID" val="150995443"/>
  <p:tag name="KSO_WM_SLIDE_BACKGROUND_TYPE" val="general"/>
  <p:tag name="KSO_WM_SLIDE_BK_DARK_LIGHT" val="2"/>
  <p:tag name="KSO_WM_SLIDE_ID" val="diagram20203747_1"/>
  <p:tag name="KSO_WM_SLIDE_INDEX" val="1"/>
  <p:tag name="KSO_WM_SLIDE_ITEM_CNT" val="0"/>
  <p:tag name="KSO_WM_SLIDE_LAYOUT" val="f"/>
  <p:tag name="KSO_WM_SLIDE_LAYOUT_CNT" val="4"/>
  <p:tag name="KSO_WM_SLIDE_POSITION" val="0*0"/>
  <p:tag name="KSO_WM_SLIDE_SIZE" val="926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47"/>
  <p:tag name="KSO_WM_TEMPLATE_MASTER_TYPE" val="0"/>
  <p:tag name="KSO_WM_TEMPLATE_SUBCATEGORY" val="0"/>
</p:tagLst>
</file>

<file path=ppt/tags/tag621.xml><?xml version="1.0" encoding="utf-8"?>
<p:tagLst xmlns:p="http://schemas.openxmlformats.org/presentationml/2006/main">
  <p:tag name="KSO_WM_BEAUTIFY_FLAG" val="#wm#"/>
  <p:tag name="KSO_WM_FULL_TEXT_BEAUTIFY_COPY_ID" val="20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22.xml><?xml version="1.0" encoding="utf-8"?>
<p:tagLst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623.xml><?xml version="1.0" encoding="utf-8"?>
<p:tagLst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3747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24.xml><?xml version="1.0" encoding="utf-8"?>
<p:tagLst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BACK_SCHEMECOLOR_INDEX" val="5"/>
  <p:tag name="KSO_WM_UNIT_FILL_BACK_SCHEMECOLOR_INDEX_BRIGHTNESS" val="0"/>
  <p:tag name="KSO_WM_UNIT_FILL_FORE_SCHEMECOLOR_INDEX" val="14"/>
  <p:tag name="KSO_WM_UNIT_FILL_FORE_SCHEMECOLOR_INDEX_BRIGHTNESS" val="0"/>
  <p:tag name="KSO_WM_UNIT_FILL_TYPE" val="2"/>
  <p:tag name="KSO_WM_UNIT_HIGHLIGHT" val="0"/>
  <p:tag name="KSO_WM_UNIT_ID" val="diagram20203747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25.xml><?xml version="1.0" encoding="utf-8"?>
<p:tagLst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26.xml><?xml version="1.0" encoding="utf-8"?>
<p:tagLst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27.xml><?xml version="1.0" encoding="utf-8"?>
<p:tagLst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3747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28.xml><?xml version="1.0" encoding="utf-8"?>
<p:tagLst xmlns:p="http://schemas.openxmlformats.org/presentationml/2006/main">
  <p:tag name="KSO_WM_BEAUTIFY_FLAG" val="#wm#"/>
  <p:tag name="KSO_WM_FULL_TEXT_BEAUTIFY_COPY_ID" val="1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3"/>
  <p:tag name="KSO_WM_UNIT_INDEX" val="3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629.xml><?xml version="1.0" encoding="utf-8"?>
<p:tagLst xmlns:p="http://schemas.openxmlformats.org/presentationml/2006/main">
  <p:tag name="KSO_WM_BEAUTIFY_FLAG" val="#wm#"/>
  <p:tag name="KSO_WM_FULL_TEXT_BEAUTIFY_COPY_ID" val="2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2"/>
  <p:tag name="KSO_WM_UNIT_INDEX" val="2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0.xml><?xml version="1.0" encoding="utf-8"?>
<p:tagLst xmlns:p="http://schemas.openxmlformats.org/presentationml/2006/main">
  <p:tag name="KSO_WM_BEAUTIFY_FLAG" val="#wm#"/>
  <p:tag name="KSO_WM_FULL_TEXT_BEAUTIFY_COPY_ID" val="150995443"/>
  <p:tag name="KSO_WM_SLIDE_BACKGROUND_TYPE" val="general"/>
  <p:tag name="KSO_WM_SLIDE_BK_DARK_LIGHT" val="2"/>
  <p:tag name="KSO_WM_SLIDE_ID" val="diagram20203747_1"/>
  <p:tag name="KSO_WM_SLIDE_INDEX" val="1"/>
  <p:tag name="KSO_WM_SLIDE_ITEM_CNT" val="0"/>
  <p:tag name="KSO_WM_SLIDE_LAYOUT" val="f"/>
  <p:tag name="KSO_WM_SLIDE_LAYOUT_CNT" val="4"/>
  <p:tag name="KSO_WM_SLIDE_POSITION" val="0*0"/>
  <p:tag name="KSO_WM_SLIDE_SIZE" val="926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47"/>
  <p:tag name="KSO_WM_TEMPLATE_MASTER_TYPE" val="0"/>
  <p:tag name="KSO_WM_TEMPLATE_SUBCATEGORY" val="0"/>
</p:tagLst>
</file>

<file path=ppt/tags/tag631.xml><?xml version="1.0" encoding="utf-8"?>
<p:tagLst xmlns:p="http://schemas.openxmlformats.org/presentationml/2006/main">
  <p:tag name="KSO_WM_BEAUTIFY_FLAG" val="#wm#"/>
  <p:tag name="KSO_WM_FULL_TEXT_BEAUTIFY_COPY_ID" val="20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32.xml><?xml version="1.0" encoding="utf-8"?>
<p:tagLst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633.xml><?xml version="1.0" encoding="utf-8"?>
<p:tagLst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3747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34.xml><?xml version="1.0" encoding="utf-8"?>
<p:tagLst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BACK_SCHEMECOLOR_INDEX" val="5"/>
  <p:tag name="KSO_WM_UNIT_FILL_BACK_SCHEMECOLOR_INDEX_BRIGHTNESS" val="0"/>
  <p:tag name="KSO_WM_UNIT_FILL_FORE_SCHEMECOLOR_INDEX" val="14"/>
  <p:tag name="KSO_WM_UNIT_FILL_FORE_SCHEMECOLOR_INDEX_BRIGHTNESS" val="0"/>
  <p:tag name="KSO_WM_UNIT_FILL_TYPE" val="2"/>
  <p:tag name="KSO_WM_UNIT_HIGHLIGHT" val="0"/>
  <p:tag name="KSO_WM_UNIT_ID" val="diagram20203747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35.xml><?xml version="1.0" encoding="utf-8"?>
<p:tagLst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36.xml><?xml version="1.0" encoding="utf-8"?>
<p:tagLst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37.xml><?xml version="1.0" encoding="utf-8"?>
<p:tagLst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3747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38.xml><?xml version="1.0" encoding="utf-8"?>
<p:tagLst xmlns:p="http://schemas.openxmlformats.org/presentationml/2006/main">
  <p:tag name="KSO_WM_BEAUTIFY_FLAG" val="#wm#"/>
  <p:tag name="KSO_WM_FULL_TEXT_BEAUTIFY_COPY_ID" val="1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3"/>
  <p:tag name="KSO_WM_UNIT_INDEX" val="3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639.xml><?xml version="1.0" encoding="utf-8"?>
<p:tagLst xmlns:p="http://schemas.openxmlformats.org/presentationml/2006/main">
  <p:tag name="KSO_WM_BEAUTIFY_FLAG" val="#wm#"/>
  <p:tag name="KSO_WM_FULL_TEXT_BEAUTIFY_COPY_ID" val="2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2"/>
  <p:tag name="KSO_WM_UNIT_INDEX" val="2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0.xml><?xml version="1.0" encoding="utf-8"?>
<p:tagLst xmlns:p="http://schemas.openxmlformats.org/presentationml/2006/main">
  <p:tag name="KSO_WM_BEAUTIFY_FLAG" val="#wm#"/>
  <p:tag name="KSO_WM_FULL_TEXT_BEAUTIFY_COPY_ID" val="150995443"/>
  <p:tag name="KSO_WM_SLIDE_BACKGROUND_TYPE" val="general"/>
  <p:tag name="KSO_WM_SLIDE_BK_DARK_LIGHT" val="2"/>
  <p:tag name="KSO_WM_SLIDE_ID" val="diagram20203747_1"/>
  <p:tag name="KSO_WM_SLIDE_INDEX" val="1"/>
  <p:tag name="KSO_WM_SLIDE_ITEM_CNT" val="0"/>
  <p:tag name="KSO_WM_SLIDE_LAYOUT" val="f"/>
  <p:tag name="KSO_WM_SLIDE_LAYOUT_CNT" val="4"/>
  <p:tag name="KSO_WM_SLIDE_POSITION" val="0*0"/>
  <p:tag name="KSO_WM_SLIDE_SIZE" val="926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47"/>
  <p:tag name="KSO_WM_TEMPLATE_MASTER_TYPE" val="0"/>
  <p:tag name="KSO_WM_TEMPLATE_SUBCATEGORY" val="0"/>
</p:tagLst>
</file>

<file path=ppt/tags/tag641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42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43.xml><?xml version="1.0" encoding="utf-8"?>
<p:tagLst xmlns:p="http://schemas.openxmlformats.org/presentationml/2006/main">
  <p:tag name="KSO_WM_ASSEMBLE_CHIP_INDEX" val="dfdb2324e07042ff8754f9f5eed670e1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f0815f959c634384b353092f68c6311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644.xml><?xml version="1.0" encoding="utf-8"?>
<p:tagLst xmlns:p="http://schemas.openxmlformats.org/presentationml/2006/main">
  <p:tag name="KSO_WM_UNIT_TABLE_BEAUTIFY" val="smartTable{3cd0af51-2cf1-43b5-a9ad-8e516ab15b28}"/>
  <p:tag name="TABLE_ENDDRAG_ORIGIN_RECT" val="878*392"/>
  <p:tag name="TABLE_ENDDRAG_RECT" val="40*109*878*392"/>
</p:tagLst>
</file>

<file path=ppt/tags/tag645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fill_id&quot;:&quot;09c7798f940e4c3493ba7e847b183272&quot;,&quot;fill_align&quot;:&quot;lb&quot;,&quot;chip_types&quot;:[&quot;header&quot;]},{&quot;text_align&quot;:&quot;lt&quot;,&quot;text_direction&quot;:&quot;horizontal&quot;,&quot;support_features&quot;:[&quot;collage&quot;],&quot;support_big_font&quot;:true,&quot;fill_id&quot;:&quot;489113937ba3434cb0c2734c5d183d9a&quot;,&quot;fill_align&quot;:&quot;lt&quot;,&quot;chip_types&quot;:[&quot;text&quot;,&quot;picture&quot;,&quot;chart&quot;,&quot;table&quot;]},{&quot;text_align&quot;:&quot;lm&quot;,&quot;text_direction&quot;:&quot;horizontal&quot;,&quot;support_big_font&quot;:false,&quot;fill_id&quot;:&quot;27702fab35744d7fa112e4a21af3b49f&quot;,&quot;fill_align&quot;:&quot;lm&quot;,&quot;chip_types&quot;:[&quot;picture&quot;]}]]"/>
  <p:tag name="KSO_WM_CHIP_GROUPID" val="5eedb644aa51720c6c8f504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644aa51720c6c8f5050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083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11:36&quot;,&quot;maxSize&quot;:{&quot;size1&quot;:65},&quot;minSize&quot;:{&quot;size1&quot;:53.799999999999997},&quot;normalSize&quot;:{&quot;size1&quot;:53.799999999999997},&quot;subLayout&quot;:[{&quot;id&quot;:&quot;2020-12-09T19:11:36&quot;,&quot;maxSize&quot;:{&quot;size1&quot;:42.199628171488577},&quot;minSize&quot;:{&quot;size1&quot;:31.099628171488575},&quot;normalSize&quot;:{&quot;size1&quot;:31.099813356673756},&quot;subLayout&quot;:[{&quot;id&quot;:&quot;2020-12-09T19:11:36&quot;,&quot;margin&quot;:{&quot;bottom&quot;:0.84700000286102295,&quot;left&quot;:2.9630000591278076,&quot;right&quot;:2.9630000591278076,&quot;top&quot;:2.9630000591278076},&quot;type&quot;:0},{&quot;id&quot;:&quot;2020-12-09T19:11:36&quot;,&quot;margin&quot;:{&quot;bottom&quot;:3.809999942779541,&quot;left&quot;:2.9630000591278076,&quot;right&quot;:2.9630000591278076,&quot;top&quot;:0},&quot;type&quot;:0}],&quot;type&quot;:0},{&quot;id&quot;:&quot;2020-12-09T19:11:36&quot;,&quot;type&quot;:0}],&quot;type&quot;:0}"/>
  <p:tag name="KSO_WM_SLIDE_POSITION" val="84*0"/>
  <p:tag name="KSO_WM_SLIDE_RATIO" val="1.777778"/>
  <p:tag name="KSO_WM_SLIDE_SIZE" val="876*540"/>
  <p:tag name="KSO_WM_SLIDE_SUBTYPE" val="picTxt"/>
  <p:tag name="KSO_WM_SLIDE_SUPPORT_FEATURE_TYPE" val="0"/>
  <p:tag name="KSO_WM_SLIDE_TYPE" val="text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COLOR_TYPE" val="1"/>
  <p:tag name="KSO_WM_TEMPLATE_INDEX" val="20210833"/>
  <p:tag name="KSO_WM_TEMPLATE_MASTER_TYPE" val="0"/>
  <p:tag name="KSO_WM_TEMPLATE_SUBCATEGORY" val="21"/>
</p:tagLst>
</file>

<file path=ppt/tags/tag646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47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48.xml><?xml version="1.0" encoding="utf-8"?>
<p:tagLst xmlns:p="http://schemas.openxmlformats.org/presentationml/2006/main">
  <p:tag name="KSO_WM_ASSEMBLE_CHIP_INDEX" val="dfdb2324e07042ff8754f9f5eed670e1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f0815f959c634384b353092f68c6311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649.xml><?xml version="1.0" encoding="utf-8"?>
<p:tagLst xmlns:p="http://schemas.openxmlformats.org/presentationml/2006/main">
  <p:tag name="KSO_WM_UNIT_TABLE_BEAUTIFY" val="smartTable{3cd0af51-2cf1-43b5-a9ad-8e516ab15b28}"/>
  <p:tag name="TABLE_ENDDRAG_ORIGIN_RECT" val="878*392"/>
  <p:tag name="TABLE_ENDDRAG_RECT" val="40*109*878*392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fill_id&quot;:&quot;09c7798f940e4c3493ba7e847b183272&quot;,&quot;fill_align&quot;:&quot;lb&quot;,&quot;chip_types&quot;:[&quot;header&quot;]},{&quot;text_align&quot;:&quot;lt&quot;,&quot;text_direction&quot;:&quot;horizontal&quot;,&quot;support_features&quot;:[&quot;collage&quot;],&quot;support_big_font&quot;:true,&quot;fill_id&quot;:&quot;489113937ba3434cb0c2734c5d183d9a&quot;,&quot;fill_align&quot;:&quot;lt&quot;,&quot;chip_types&quot;:[&quot;text&quot;,&quot;picture&quot;,&quot;chart&quot;,&quot;table&quot;]},{&quot;text_align&quot;:&quot;lm&quot;,&quot;text_direction&quot;:&quot;horizontal&quot;,&quot;support_big_font&quot;:false,&quot;fill_id&quot;:&quot;27702fab35744d7fa112e4a21af3b49f&quot;,&quot;fill_align&quot;:&quot;lm&quot;,&quot;chip_types&quot;:[&quot;picture&quot;]}]]"/>
  <p:tag name="KSO_WM_CHIP_GROUPID" val="5eedb644aa51720c6c8f504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644aa51720c6c8f5050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083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11:36&quot;,&quot;maxSize&quot;:{&quot;size1&quot;:65},&quot;minSize&quot;:{&quot;size1&quot;:53.799999999999997},&quot;normalSize&quot;:{&quot;size1&quot;:53.799999999999997},&quot;subLayout&quot;:[{&quot;id&quot;:&quot;2020-12-09T19:11:36&quot;,&quot;maxSize&quot;:{&quot;size1&quot;:42.199628171488577},&quot;minSize&quot;:{&quot;size1&quot;:31.099628171488575},&quot;normalSize&quot;:{&quot;size1&quot;:31.099813356673756},&quot;subLayout&quot;:[{&quot;id&quot;:&quot;2020-12-09T19:11:36&quot;,&quot;margin&quot;:{&quot;bottom&quot;:0.84700000286102295,&quot;left&quot;:2.9630000591278076,&quot;right&quot;:2.9630000591278076,&quot;top&quot;:2.9630000591278076},&quot;type&quot;:0},{&quot;id&quot;:&quot;2020-12-09T19:11:36&quot;,&quot;margin&quot;:{&quot;bottom&quot;:3.809999942779541,&quot;left&quot;:2.9630000591278076,&quot;right&quot;:2.9630000591278076,&quot;top&quot;:0},&quot;type&quot;:0}],&quot;type&quot;:0},{&quot;id&quot;:&quot;2020-12-09T19:11:36&quot;,&quot;type&quot;:0}],&quot;type&quot;:0}"/>
  <p:tag name="KSO_WM_SLIDE_POSITION" val="84*0"/>
  <p:tag name="KSO_WM_SLIDE_RATIO" val="1.777778"/>
  <p:tag name="KSO_WM_SLIDE_SIZE" val="876*540"/>
  <p:tag name="KSO_WM_SLIDE_SUBTYPE" val="picTxt"/>
  <p:tag name="KSO_WM_SLIDE_SUPPORT_FEATURE_TYPE" val="0"/>
  <p:tag name="KSO_WM_SLIDE_TYPE" val="text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COLOR_TYPE" val="1"/>
  <p:tag name="KSO_WM_TEMPLATE_INDEX" val="20210833"/>
  <p:tag name="KSO_WM_TEMPLATE_MASTER_TYPE" val="0"/>
  <p:tag name="KSO_WM_TEMPLATE_SUBCATEGORY" val="21"/>
</p:tagLst>
</file>

<file path=ppt/tags/tag651.xml><?xml version="1.0" encoding="utf-8"?>
<p:tagLst xmlns:p="http://schemas.openxmlformats.org/presentationml/2006/main">
  <p:tag name="KSO_WM_BEAUTIFY_FLAG" val="#wm#"/>
  <p:tag name="KSO_WM_FULL_TEXT_BEAUTIFY_COPY_ID" val="7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52.xml><?xml version="1.0" encoding="utf-8"?>
<p:tagLst xmlns:p="http://schemas.openxmlformats.org/presentationml/2006/main">
  <p:tag name="KSO_WM_BEAUTIFY_FLAG" val="#wm#"/>
  <p:tag name="KSO_WM_FULL_TEXT_BEAUTIFY_COPY_ID" val="6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53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1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24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654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2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44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655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3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1cc9f15d9673456dae1106b287ee0c1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2d4df5bd3ad84f14a133e4395de736c8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445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656.xml><?xml version="1.0" encoding="utf-8"?>
<p:tagLst xmlns:p="http://schemas.openxmlformats.org/presentationml/2006/main">
  <p:tag name="KSO_WM_ASSEMBLE_CHIP_INDEX" val="b492059356c24eb2bf05528e9d1f6a62"/>
  <p:tag name="KSO_WM_BEAUTIFY_FLAG" val="#wm#"/>
  <p:tag name="KSO_WM_CHIP_FILLAREA_FILL_RULE" val="{&quot;fill_align&quot;:&quot;r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3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d4df5bd3ad84f14a133e4395de736c8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44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657.xml><?xml version="1.0" encoding="utf-8"?>
<p:tagLst xmlns:p="http://schemas.openxmlformats.org/presentationml/2006/main">
  <p:tag name="KSO_WM_FULL_TEXT_BEAUTIFY_COPY_ID" val="2"/>
</p:tagLst>
</file>

<file path=ppt/tags/tag658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rm&quot;,&quot;text_direction&quot;:&quot;horizontal&quot;,&quot;support_big_font&quot;:true,&quot;fill_id&quot;:&quot;cb509c17ded54b42a5e9a84a0ad13dd5&quot;,&quot;fill_align&quot;:&quot;rm&quot;,&quot;chip_types&quot;:[&quot;header&quot;]},{&quot;text_align&quot;:&quot;lm&quot;,&quot;text_direction&quot;:&quot;horizontal&quot;,&quot;support_features&quot;:[&quot;collage&quot;,&quot;carousel&quot;],&quot;support_big_font&quot;:false,&quot;fill_id&quot;:&quot;e3486b1120c742108a49a661a8c9d9f1&quot;,&quot;fill_align&quot;:&quot;lm&quot;,&quot;chip_types&quot;:[&quot;text&quot;,&quot;picture&quot;,&quot;chart&quot;,&quot;table&quot;]}]]"/>
  <p:tag name="KSO_WM_CHIP_GROUPID" val="5f229415dda340fd2c9b586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415dda340fd2c9b5869"/>
  <p:tag name="KSO_WM_FULL_TEXT_BEAUTIFY_COPY_ID" val="150995471"/>
  <p:tag name="KSO_WM_SLIDE_BACKGROUND" val="[&quot;general&quot;]"/>
  <p:tag name="KSO_WM_SLIDE_BACKGROUND_TYPE" val="general"/>
  <p:tag name="KSO_WM_SLIDE_BK_DARK_LIGHT" val="2"/>
  <p:tag name="KSO_WM_SLIDE_ID" val="diagram20212445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10T19:03:49&quot;,&quot;maxSize&quot;:{&quot;size1&quot;:45},&quot;minSize&quot;:{&quot;size1&quot;:45},&quot;normalSize&quot;:{&quot;size1&quot;:45},&quot;subLayout&quot;:[{&quot;id&quot;:&quot;2020-10-10T19:03:49&quot;,&quot;margin&quot;:{&quot;bottom&quot;:8.4670000076293945,&quot;left&quot;:2.9630000591278076,&quot;right&quot;:3.809999942779541,&quot;top&quot;:6.7729997634887695},&quot;type&quot;:0},{&quot;id&quot;:&quot;2020-10-10T19:03:49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3"/>
  <p:tag name="KSO_WM_SLIDE_TYPE" val="text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COLOR_TYPE" val="1"/>
  <p:tag name="KSO_WM_TEMPLATE_INDEX" val="20212445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659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5"/>
  <p:tag name="KSO_WM_UNIT_FILL_FORE_SCHEMECOLOR_INDEX_1_BRIGHTNESS" val="-0.1"/>
  <p:tag name="KSO_WM_UNIT_FILL_FORE_SCHEMECOLOR_INDEX_1_POS" val="0"/>
  <p:tag name="KSO_WM_UNIT_FILL_FORE_SCHEMECOLOR_INDEX_1_TRANS" val="0.76"/>
  <p:tag name="KSO_WM_UNIT_FILL_FORE_SCHEMECOLOR_INDEX_2" val="16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6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0.xml><?xml version="1.0" encoding="utf-8"?>
<p:tagLst xmlns:p="http://schemas.openxmlformats.org/presentationml/2006/main">
  <p:tag name="KSO_WM_BEAUTIFY_FLAG" val="#wm#"/>
  <p:tag name="KSO_WM_CHIP_GROUPID" val="5ef1707e5bb2a422ac9a2b53"/>
  <p:tag name="KSO_WM_CHIP_XID" val="5ef1707e5bb2a422ac9a2b54"/>
  <p:tag name="KSO_WM_FULL_TEXT_BEAUTIFY_COPY_ID" val="22"/>
  <p:tag name="KSO_WM_TAG_VERSION" val="1.0"/>
  <p:tag name="KSO_WM_TEMPLATE_ASSEMBLE_GROUPID" val="5f69c07bb22fc7aed70b6168"/>
  <p:tag name="KSO_WM_TEMPLATE_ASSEMBLE_XID" val="5f69c07bb22fc7aed70b6168"/>
  <p:tag name="KSO_WM_TEMPLATE_CATEGORY" val="diagram"/>
  <p:tag name="KSO_WM_TEMPLATE_INDEX" val="20208717"/>
  <p:tag name="KSO_WM_UNIT_BLOCK" val="0"/>
  <p:tag name="KSO_WM_UNIT_COMPATIBLE" val="0"/>
  <p:tag name="KSO_WM_UNIT_DEC_AREA_ID" val="19afcdda73e542af907d5d0e404ad46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6f08f4edb9a497facd3ade331f707c9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17_1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0"/>
</p:tagLst>
</file>

<file path=ppt/tags/tag661.xml><?xml version="1.0" encoding="utf-8"?>
<p:tagLst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a3bf311749594127a4f5f4fea955333a"/>
  <p:tag name="KSO_WM_UNIT_DEFAULT_FONT" val="24;44;4"/>
  <p:tag name="KSO_WM_UNIT_DIAGRAM_ISNUMVISUAL" val="0"/>
  <p:tag name="KSO_WM_UNIT_DIAGRAM_ISREFERUNIT" val="0"/>
  <p:tag name="KSO_WM_UNIT_HIGHLIGHT" val="0"/>
  <p:tag name="KSO_WM_UNIT_ID" val="diagram2021258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662.xml><?xml version="1.0" encoding="utf-8"?>
<p:tagLst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7a5df1f7d8ec4a43a438321665f114d2"/>
  <p:tag name="KSO_WM_UNIT_DEFAULT_FONT" val="18;24;2"/>
  <p:tag name="KSO_WM_UNIT_DIAGRAM_ISNUMVISUAL" val="0"/>
  <p:tag name="KSO_WM_UNIT_DIAGRAM_ISREFERUNIT" val="0"/>
  <p:tag name="KSO_WM_UNIT_HIGHLIGHT" val="0"/>
  <p:tag name="KSO_WM_UNIT_ID" val="diagram2021258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663.xml><?xml version="1.0" encoding="utf-8"?>
<p:tagLst xmlns:p="http://schemas.openxmlformats.org/presentationml/2006/main">
  <p:tag name="KSO_WM_ASSEMBLE_CHIP_INDEX" val="a611ef1417914743bb56beb4eaabb43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2e3bb4d353fa4b3c98121a1c64312fac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58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0"/>
</p:tagLst>
</file>

<file path=ppt/tags/tag664.xml><?xml version="1.0" encoding="utf-8"?>
<p:tagLst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7a5df1f7d8ec4a43a438321665f114d2"/>
  <p:tag name="KSO_WM_UNIT_DEFAULT_FONT" val="18;24;2"/>
  <p:tag name="KSO_WM_UNIT_DIAGRAM_ISNUMVISUAL" val="0"/>
  <p:tag name="KSO_WM_UNIT_DIAGRAM_ISREFERUNIT" val="0"/>
  <p:tag name="KSO_WM_UNIT_HIGHLIGHT" val="0"/>
  <p:tag name="KSO_WM_UNIT_ID" val="diagram2021258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665.xml><?xml version="1.0" encoding="utf-8"?>
<p:tagLst xmlns:p="http://schemas.openxmlformats.org/presentationml/2006/main">
  <p:tag name="KSO_WM_ASSEMBLE_CHIP_INDEX" val="a611ef1417914743bb56beb4eaabb43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2e3bb4d353fa4b3c98121a1c64312fac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58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0"/>
</p:tagLst>
</file>

<file path=ppt/tags/tag666.xml><?xml version="1.0" encoding="utf-8"?>
<p:tagLst xmlns:p="http://schemas.openxmlformats.org/presentationml/2006/main">
  <p:tag name="KSO_WM_BEAUTIFY_FLAG" val="#wm#"/>
  <p:tag name="KSO_WM_CHIP_FILLPROP" val="[[{&quot;fill_id&quot;:&quot;fbc1d1c81b9c4bca8f09873cfc4ac6db&quot;,&quot;fill_align&quot;:&quot;lt&quot;,&quot;text_align&quot;:&quot;l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,[{&quot;fill_id&quot;:&quot;fbc1d1c81b9c4bca8f09873cfc4ac6db&quot;,&quot;fill_align&quot;:&quot;ct&quot;,&quot;text_align&quot;:&quot;c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a18a25860357932c55e72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da18ef5860357932c55e83"/>
  <p:tag name="KSO_WM_FULL_TEXT_BEAUTIFY_COPY_ID" val="150995448"/>
  <p:tag name="KSO_WM_SLIDE_BACKGROUND" val="[&quot;bottomTop&quot;]"/>
  <p:tag name="KSO_WM_SLIDE_BACKGROUND_TYPE" val="bottomTop"/>
  <p:tag name="KSO_WM_SLIDE_BK_DARK_LIGHT" val="2"/>
  <p:tag name="KSO_WM_SLIDE_ID" val="diagram20212584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.44444444799999999,&quot;topAbs&quot;:false,&quot;type&quot;:&quot;bottomTop&quot;}],&quot;id&quot;:&quot;2020-09-29T18:35:30&quot;,&quot;maxSize&quot;:{&quot;size1&quot;:26.699999999999999},&quot;minSize&quot;:{&quot;size1&quot;:20},&quot;normalSize&quot;:{&quot;size1&quot;:26.699999999999999},&quot;subLayout&quot;:[{&quot;id&quot;:&quot;2020-09-29T18:35:30&quot;,&quot;margin&quot;:{&quot;bottom&quot;:-1.0026547107633071e-15,&quot;left&quot;:1.6929999589920044,&quot;right&quot;:1.6929999589920044,&quot;top&quot;:1.6929999589920044},&quot;type&quot;:0},{&quot;id&quot;:&quot;2020-09-29T18:35:30&quot;,&quot;margin&quot;:{&quot;bottom&quot;:2.5399999618530273,&quot;left&quot;:2.5399999618530273,&quot;right&quot;:2.5399999618530273,&quot;top&quot;:2.1170001029968262},&quot;type&quot;:0}],&quot;type&quot;:0}"/>
  <p:tag name="KSO_WM_SLIDE_POSITION" val="0*48"/>
  <p:tag name="KSO_WM_SLIDE_RATIO" val="1.777778"/>
  <p:tag name="KSO_WM_SLIDE_SIZE" val="960*491"/>
  <p:tag name="KSO_WM_SLIDE_SUBTYPE" val="pureTxt"/>
  <p:tag name="KSO_WM_SLIDE_SUPPORT_FEATURE_TYPE" val="0"/>
  <p:tag name="KSO_WM_SLIDE_TYPE" val="text"/>
  <p:tag name="KSO_WM_TAG_VERSION" val="1.0"/>
  <p:tag name="KSO_WM_TEMPLATE_ASSEMBLE_GROUPID" val="5f730ddd0ff15d9a40f74289"/>
  <p:tag name="KSO_WM_TEMPLATE_ASSEMBLE_XID" val="5f730ddd0ff15d9a40f74289"/>
  <p:tag name="KSO_WM_TEMPLATE_CATEGORY" val="diagram"/>
  <p:tag name="KSO_WM_TEMPLATE_COLOR_TYPE" val="1"/>
  <p:tag name="KSO_WM_TEMPLATE_INDEX" val="20212584"/>
  <p:tag name="KSO_WM_TEMPLATE_MASTER_TYPE" val="0"/>
  <p:tag name="KSO_WM_TEMPLATE_SUBCATEGORY" val="21"/>
</p:tagLst>
</file>

<file path=ppt/tags/tag667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5"/>
  <p:tag name="KSO_WM_UNIT_FILL_FORE_SCHEMECOLOR_INDEX_1_BRIGHTNESS" val="-0.1"/>
  <p:tag name="KSO_WM_UNIT_FILL_FORE_SCHEMECOLOR_INDEX_1_POS" val="0"/>
  <p:tag name="KSO_WM_UNIT_FILL_FORE_SCHEMECOLOR_INDEX_1_TRANS" val="0.76"/>
  <p:tag name="KSO_WM_UNIT_FILL_FORE_SCHEMECOLOR_INDEX_2" val="16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6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68.xml><?xml version="1.0" encoding="utf-8"?>
<p:tagLst xmlns:p="http://schemas.openxmlformats.org/presentationml/2006/main">
  <p:tag name="KSO_WM_BEAUTIFY_FLAG" val="#wm#"/>
  <p:tag name="KSO_WM_CHIP_GROUPID" val="5ef1707e5bb2a422ac9a2b53"/>
  <p:tag name="KSO_WM_CHIP_XID" val="5ef1707e5bb2a422ac9a2b54"/>
  <p:tag name="KSO_WM_FULL_TEXT_BEAUTIFY_COPY_ID" val="22"/>
  <p:tag name="KSO_WM_TAG_VERSION" val="1.0"/>
  <p:tag name="KSO_WM_TEMPLATE_ASSEMBLE_GROUPID" val="5f69c07bb22fc7aed70b6168"/>
  <p:tag name="KSO_WM_TEMPLATE_ASSEMBLE_XID" val="5f69c07bb22fc7aed70b6168"/>
  <p:tag name="KSO_WM_TEMPLATE_CATEGORY" val="diagram"/>
  <p:tag name="KSO_WM_TEMPLATE_INDEX" val="20208717"/>
  <p:tag name="KSO_WM_UNIT_BLOCK" val="0"/>
  <p:tag name="KSO_WM_UNIT_COMPATIBLE" val="0"/>
  <p:tag name="KSO_WM_UNIT_DEC_AREA_ID" val="19afcdda73e542af907d5d0e404ad46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6f08f4edb9a497facd3ade331f707c9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17_1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0"/>
</p:tagLst>
</file>

<file path=ppt/tags/tag669.xml><?xml version="1.0" encoding="utf-8"?>
<p:tagLst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a3bf311749594127a4f5f4fea955333a"/>
  <p:tag name="KSO_WM_UNIT_DEFAULT_FONT" val="24;44;4"/>
  <p:tag name="KSO_WM_UNIT_DIAGRAM_ISNUMVISUAL" val="0"/>
  <p:tag name="KSO_WM_UNIT_DIAGRAM_ISREFERUNIT" val="0"/>
  <p:tag name="KSO_WM_UNIT_HIGHLIGHT" val="0"/>
  <p:tag name="KSO_WM_UNIT_ID" val="diagram2021258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0.xml><?xml version="1.0" encoding="utf-8"?>
<p:tagLst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7a5df1f7d8ec4a43a438321665f114d2"/>
  <p:tag name="KSO_WM_UNIT_DEFAULT_FONT" val="18;24;2"/>
  <p:tag name="KSO_WM_UNIT_DIAGRAM_ISNUMVISUAL" val="0"/>
  <p:tag name="KSO_WM_UNIT_DIAGRAM_ISREFERUNIT" val="0"/>
  <p:tag name="KSO_WM_UNIT_HIGHLIGHT" val="0"/>
  <p:tag name="KSO_WM_UNIT_ID" val="diagram2021258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671.xml><?xml version="1.0" encoding="utf-8"?>
<p:tagLst xmlns:p="http://schemas.openxmlformats.org/presentationml/2006/main">
  <p:tag name="KSO_WM_ASSEMBLE_CHIP_INDEX" val="a611ef1417914743bb56beb4eaabb43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2e3bb4d353fa4b3c98121a1c64312fac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58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0"/>
</p:tagLst>
</file>

<file path=ppt/tags/tag672.xml><?xml version="1.0" encoding="utf-8"?>
<p:tagLst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7a5df1f7d8ec4a43a438321665f114d2"/>
  <p:tag name="KSO_WM_UNIT_DEFAULT_FONT" val="18;24;2"/>
  <p:tag name="KSO_WM_UNIT_DIAGRAM_ISNUMVISUAL" val="0"/>
  <p:tag name="KSO_WM_UNIT_DIAGRAM_ISREFERUNIT" val="0"/>
  <p:tag name="KSO_WM_UNIT_HIGHLIGHT" val="0"/>
  <p:tag name="KSO_WM_UNIT_ID" val="diagram2021258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673.xml><?xml version="1.0" encoding="utf-8"?>
<p:tagLst xmlns:p="http://schemas.openxmlformats.org/presentationml/2006/main">
  <p:tag name="KSO_WM_ASSEMBLE_CHIP_INDEX" val="a611ef1417914743bb56beb4eaabb43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2e3bb4d353fa4b3c98121a1c64312fac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58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0"/>
</p:tagLst>
</file>

<file path=ppt/tags/tag674.xml><?xml version="1.0" encoding="utf-8"?>
<p:tagLst xmlns:p="http://schemas.openxmlformats.org/presentationml/2006/main">
  <p:tag name="KSO_WM_BEAUTIFY_FLAG" val="#wm#"/>
  <p:tag name="KSO_WM_CHIP_FILLPROP" val="[[{&quot;fill_id&quot;:&quot;fbc1d1c81b9c4bca8f09873cfc4ac6db&quot;,&quot;fill_align&quot;:&quot;lt&quot;,&quot;text_align&quot;:&quot;l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,[{&quot;fill_id&quot;:&quot;fbc1d1c81b9c4bca8f09873cfc4ac6db&quot;,&quot;fill_align&quot;:&quot;ct&quot;,&quot;text_align&quot;:&quot;c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a18a25860357932c55e72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da18ef5860357932c55e83"/>
  <p:tag name="KSO_WM_FULL_TEXT_BEAUTIFY_COPY_ID" val="150995448"/>
  <p:tag name="KSO_WM_SLIDE_BACKGROUND" val="[&quot;bottomTop&quot;]"/>
  <p:tag name="KSO_WM_SLIDE_BACKGROUND_TYPE" val="bottomTop"/>
  <p:tag name="KSO_WM_SLIDE_BK_DARK_LIGHT" val="2"/>
  <p:tag name="KSO_WM_SLIDE_ID" val="diagram20212584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.44444444799999999,&quot;topAbs&quot;:false,&quot;type&quot;:&quot;bottomTop&quot;}],&quot;id&quot;:&quot;2020-09-29T18:35:30&quot;,&quot;maxSize&quot;:{&quot;size1&quot;:26.699999999999999},&quot;minSize&quot;:{&quot;size1&quot;:20},&quot;normalSize&quot;:{&quot;size1&quot;:26.699999999999999},&quot;subLayout&quot;:[{&quot;id&quot;:&quot;2020-09-29T18:35:30&quot;,&quot;margin&quot;:{&quot;bottom&quot;:-1.0026547107633071e-15,&quot;left&quot;:1.6929999589920044,&quot;right&quot;:1.6929999589920044,&quot;top&quot;:1.6929999589920044},&quot;type&quot;:0},{&quot;id&quot;:&quot;2020-09-29T18:35:30&quot;,&quot;margin&quot;:{&quot;bottom&quot;:2.5399999618530273,&quot;left&quot;:2.5399999618530273,&quot;right&quot;:2.5399999618530273,&quot;top&quot;:2.1170001029968262},&quot;type&quot;:0}],&quot;type&quot;:0}"/>
  <p:tag name="KSO_WM_SLIDE_POSITION" val="0*48"/>
  <p:tag name="KSO_WM_SLIDE_RATIO" val="1.777778"/>
  <p:tag name="KSO_WM_SLIDE_SIZE" val="960*491"/>
  <p:tag name="KSO_WM_SLIDE_SUBTYPE" val="pureTxt"/>
  <p:tag name="KSO_WM_SLIDE_SUPPORT_FEATURE_TYPE" val="0"/>
  <p:tag name="KSO_WM_SLIDE_TYPE" val="text"/>
  <p:tag name="KSO_WM_TAG_VERSION" val="1.0"/>
  <p:tag name="KSO_WM_TEMPLATE_ASSEMBLE_GROUPID" val="5f730ddd0ff15d9a40f74289"/>
  <p:tag name="KSO_WM_TEMPLATE_ASSEMBLE_XID" val="5f730ddd0ff15d9a40f74289"/>
  <p:tag name="KSO_WM_TEMPLATE_CATEGORY" val="diagram"/>
  <p:tag name="KSO_WM_TEMPLATE_COLOR_TYPE" val="1"/>
  <p:tag name="KSO_WM_TEMPLATE_INDEX" val="20212584"/>
  <p:tag name="KSO_WM_TEMPLATE_MASTER_TYPE" val="0"/>
  <p:tag name="KSO_WM_TEMPLATE_SUBCATEGORY" val="21"/>
</p:tagLst>
</file>

<file path=ppt/tags/tag675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5"/>
  <p:tag name="KSO_WM_UNIT_FILL_FORE_SCHEMECOLOR_INDEX_1_BRIGHTNESS" val="-0.1"/>
  <p:tag name="KSO_WM_UNIT_FILL_FORE_SCHEMECOLOR_INDEX_1_POS" val="0"/>
  <p:tag name="KSO_WM_UNIT_FILL_FORE_SCHEMECOLOR_INDEX_1_TRANS" val="0.76"/>
  <p:tag name="KSO_WM_UNIT_FILL_FORE_SCHEMECOLOR_INDEX_2" val="16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6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76.xml><?xml version="1.0" encoding="utf-8"?>
<p:tagLst xmlns:p="http://schemas.openxmlformats.org/presentationml/2006/main">
  <p:tag name="KSO_WM_BEAUTIFY_FLAG" val="#wm#"/>
  <p:tag name="KSO_WM_CHIP_GROUPID" val="5ef1707e5bb2a422ac9a2b53"/>
  <p:tag name="KSO_WM_CHIP_XID" val="5ef1707e5bb2a422ac9a2b54"/>
  <p:tag name="KSO_WM_FULL_TEXT_BEAUTIFY_COPY_ID" val="22"/>
  <p:tag name="KSO_WM_TAG_VERSION" val="1.0"/>
  <p:tag name="KSO_WM_TEMPLATE_ASSEMBLE_GROUPID" val="5f69c07bb22fc7aed70b6168"/>
  <p:tag name="KSO_WM_TEMPLATE_ASSEMBLE_XID" val="5f69c07bb22fc7aed70b6168"/>
  <p:tag name="KSO_WM_TEMPLATE_CATEGORY" val="diagram"/>
  <p:tag name="KSO_WM_TEMPLATE_INDEX" val="20208717"/>
  <p:tag name="KSO_WM_UNIT_BLOCK" val="0"/>
  <p:tag name="KSO_WM_UNIT_COMPATIBLE" val="0"/>
  <p:tag name="KSO_WM_UNIT_DEC_AREA_ID" val="19afcdda73e542af907d5d0e404ad46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6f08f4edb9a497facd3ade331f707c9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17_1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0"/>
</p:tagLst>
</file>

<file path=ppt/tags/tag677.xml><?xml version="1.0" encoding="utf-8"?>
<p:tagLst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a3bf311749594127a4f5f4fea955333a"/>
  <p:tag name="KSO_WM_UNIT_DEFAULT_FONT" val="24;44;4"/>
  <p:tag name="KSO_WM_UNIT_DIAGRAM_ISNUMVISUAL" val="0"/>
  <p:tag name="KSO_WM_UNIT_DIAGRAM_ISREFERUNIT" val="0"/>
  <p:tag name="KSO_WM_UNIT_HIGHLIGHT" val="0"/>
  <p:tag name="KSO_WM_UNIT_ID" val="diagram2021258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678.xml><?xml version="1.0" encoding="utf-8"?>
<p:tagLst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7a5df1f7d8ec4a43a438321665f114d2"/>
  <p:tag name="KSO_WM_UNIT_DEFAULT_FONT" val="18;24;2"/>
  <p:tag name="KSO_WM_UNIT_DIAGRAM_ISNUMVISUAL" val="0"/>
  <p:tag name="KSO_WM_UNIT_DIAGRAM_ISREFERUNIT" val="0"/>
  <p:tag name="KSO_WM_UNIT_HIGHLIGHT" val="0"/>
  <p:tag name="KSO_WM_UNIT_ID" val="diagram2021258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679.xml><?xml version="1.0" encoding="utf-8"?>
<p:tagLst xmlns:p="http://schemas.openxmlformats.org/presentationml/2006/main">
  <p:tag name="KSO_WM_ASSEMBLE_CHIP_INDEX" val="a611ef1417914743bb56beb4eaabb43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2e3bb4d353fa4b3c98121a1c64312fac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58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0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0.xml><?xml version="1.0" encoding="utf-8"?>
<p:tagLst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7a5df1f7d8ec4a43a438321665f114d2"/>
  <p:tag name="KSO_WM_UNIT_DEFAULT_FONT" val="18;24;2"/>
  <p:tag name="KSO_WM_UNIT_DIAGRAM_ISNUMVISUAL" val="0"/>
  <p:tag name="KSO_WM_UNIT_DIAGRAM_ISREFERUNIT" val="0"/>
  <p:tag name="KSO_WM_UNIT_HIGHLIGHT" val="0"/>
  <p:tag name="KSO_WM_UNIT_ID" val="diagram2021258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681.xml><?xml version="1.0" encoding="utf-8"?>
<p:tagLst xmlns:p="http://schemas.openxmlformats.org/presentationml/2006/main">
  <p:tag name="KSO_WM_ASSEMBLE_CHIP_INDEX" val="a611ef1417914743bb56beb4eaabb43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2e3bb4d353fa4b3c98121a1c64312fac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58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0"/>
</p:tagLst>
</file>

<file path=ppt/tags/tag682.xml><?xml version="1.0" encoding="utf-8"?>
<p:tagLst xmlns:p="http://schemas.openxmlformats.org/presentationml/2006/main">
  <p:tag name="KSO_WM_BEAUTIFY_FLAG" val="#wm#"/>
  <p:tag name="KSO_WM_CHIP_FILLPROP" val="[[{&quot;fill_id&quot;:&quot;fbc1d1c81b9c4bca8f09873cfc4ac6db&quot;,&quot;fill_align&quot;:&quot;lt&quot;,&quot;text_align&quot;:&quot;l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,[{&quot;fill_id&quot;:&quot;fbc1d1c81b9c4bca8f09873cfc4ac6db&quot;,&quot;fill_align&quot;:&quot;ct&quot;,&quot;text_align&quot;:&quot;c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a18a25860357932c55e72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da18ef5860357932c55e83"/>
  <p:tag name="KSO_WM_FULL_TEXT_BEAUTIFY_COPY_ID" val="150995448"/>
  <p:tag name="KSO_WM_SLIDE_BACKGROUND" val="[&quot;bottomTop&quot;]"/>
  <p:tag name="KSO_WM_SLIDE_BACKGROUND_TYPE" val="bottomTop"/>
  <p:tag name="KSO_WM_SLIDE_BK_DARK_LIGHT" val="2"/>
  <p:tag name="KSO_WM_SLIDE_ID" val="diagram20212584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.44444444799999999,&quot;topAbs&quot;:false,&quot;type&quot;:&quot;bottomTop&quot;}],&quot;id&quot;:&quot;2020-09-29T18:35:30&quot;,&quot;maxSize&quot;:{&quot;size1&quot;:26.699999999999999},&quot;minSize&quot;:{&quot;size1&quot;:20},&quot;normalSize&quot;:{&quot;size1&quot;:26.699999999999999},&quot;subLayout&quot;:[{&quot;id&quot;:&quot;2020-09-29T18:35:30&quot;,&quot;margin&quot;:{&quot;bottom&quot;:-1.0026547107633071e-15,&quot;left&quot;:1.6929999589920044,&quot;right&quot;:1.6929999589920044,&quot;top&quot;:1.6929999589920044},&quot;type&quot;:0},{&quot;id&quot;:&quot;2020-09-29T18:35:30&quot;,&quot;margin&quot;:{&quot;bottom&quot;:2.5399999618530273,&quot;left&quot;:2.5399999618530273,&quot;right&quot;:2.5399999618530273,&quot;top&quot;:2.1170001029968262},&quot;type&quot;:0}],&quot;type&quot;:0}"/>
  <p:tag name="KSO_WM_SLIDE_POSITION" val="0*48"/>
  <p:tag name="KSO_WM_SLIDE_RATIO" val="1.777778"/>
  <p:tag name="KSO_WM_SLIDE_SIZE" val="960*491"/>
  <p:tag name="KSO_WM_SLIDE_SUBTYPE" val="pureTxt"/>
  <p:tag name="KSO_WM_SLIDE_SUPPORT_FEATURE_TYPE" val="0"/>
  <p:tag name="KSO_WM_SLIDE_TYPE" val="text"/>
  <p:tag name="KSO_WM_TAG_VERSION" val="1.0"/>
  <p:tag name="KSO_WM_TEMPLATE_ASSEMBLE_GROUPID" val="5f730ddd0ff15d9a40f74289"/>
  <p:tag name="KSO_WM_TEMPLATE_ASSEMBLE_XID" val="5f730ddd0ff15d9a40f74289"/>
  <p:tag name="KSO_WM_TEMPLATE_CATEGORY" val="diagram"/>
  <p:tag name="KSO_WM_TEMPLATE_COLOR_TYPE" val="1"/>
  <p:tag name="KSO_WM_TEMPLATE_INDEX" val="20212584"/>
  <p:tag name="KSO_WM_TEMPLATE_MASTER_TYPE" val="0"/>
  <p:tag name="KSO_WM_TEMPLATE_SUBCATEGORY" val="21"/>
</p:tagLst>
</file>

<file path=ppt/tags/tag683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5"/>
  <p:tag name="KSO_WM_UNIT_FILL_FORE_SCHEMECOLOR_INDEX_1_BRIGHTNESS" val="-0.1"/>
  <p:tag name="KSO_WM_UNIT_FILL_FORE_SCHEMECOLOR_INDEX_1_POS" val="0"/>
  <p:tag name="KSO_WM_UNIT_FILL_FORE_SCHEMECOLOR_INDEX_1_TRANS" val="0.76"/>
  <p:tag name="KSO_WM_UNIT_FILL_FORE_SCHEMECOLOR_INDEX_2" val="16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6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84.xml><?xml version="1.0" encoding="utf-8"?>
<p:tagLst xmlns:p="http://schemas.openxmlformats.org/presentationml/2006/main">
  <p:tag name="KSO_WM_BEAUTIFY_FLAG" val="#wm#"/>
  <p:tag name="KSO_WM_CHIP_GROUPID" val="5ef1707e5bb2a422ac9a2b53"/>
  <p:tag name="KSO_WM_CHIP_XID" val="5ef1707e5bb2a422ac9a2b54"/>
  <p:tag name="KSO_WM_FULL_TEXT_BEAUTIFY_COPY_ID" val="22"/>
  <p:tag name="KSO_WM_TAG_VERSION" val="1.0"/>
  <p:tag name="KSO_WM_TEMPLATE_ASSEMBLE_GROUPID" val="5f69c07bb22fc7aed70b6168"/>
  <p:tag name="KSO_WM_TEMPLATE_ASSEMBLE_XID" val="5f69c07bb22fc7aed70b6168"/>
  <p:tag name="KSO_WM_TEMPLATE_CATEGORY" val="diagram"/>
  <p:tag name="KSO_WM_TEMPLATE_INDEX" val="20208717"/>
  <p:tag name="KSO_WM_UNIT_BLOCK" val="0"/>
  <p:tag name="KSO_WM_UNIT_COMPATIBLE" val="0"/>
  <p:tag name="KSO_WM_UNIT_DEC_AREA_ID" val="19afcdda73e542af907d5d0e404ad46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6f08f4edb9a497facd3ade331f707c9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17_1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0"/>
</p:tagLst>
</file>

<file path=ppt/tags/tag685.xml><?xml version="1.0" encoding="utf-8"?>
<p:tagLst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a3bf311749594127a4f5f4fea955333a"/>
  <p:tag name="KSO_WM_UNIT_DEFAULT_FONT" val="24;44;4"/>
  <p:tag name="KSO_WM_UNIT_DIAGRAM_ISNUMVISUAL" val="0"/>
  <p:tag name="KSO_WM_UNIT_DIAGRAM_ISREFERUNIT" val="0"/>
  <p:tag name="KSO_WM_UNIT_HIGHLIGHT" val="0"/>
  <p:tag name="KSO_WM_UNIT_ID" val="diagram2021258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686.xml><?xml version="1.0" encoding="utf-8"?>
<p:tagLst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7a5df1f7d8ec4a43a438321665f114d2"/>
  <p:tag name="KSO_WM_UNIT_DEFAULT_FONT" val="18;24;2"/>
  <p:tag name="KSO_WM_UNIT_DIAGRAM_ISNUMVISUAL" val="0"/>
  <p:tag name="KSO_WM_UNIT_DIAGRAM_ISREFERUNIT" val="0"/>
  <p:tag name="KSO_WM_UNIT_HIGHLIGHT" val="0"/>
  <p:tag name="KSO_WM_UNIT_ID" val="diagram2021258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687.xml><?xml version="1.0" encoding="utf-8"?>
<p:tagLst xmlns:p="http://schemas.openxmlformats.org/presentationml/2006/main">
  <p:tag name="KSO_WM_ASSEMBLE_CHIP_INDEX" val="a611ef1417914743bb56beb4eaabb43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2e3bb4d353fa4b3c98121a1c64312fac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58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0"/>
</p:tagLst>
</file>

<file path=ppt/tags/tag688.xml><?xml version="1.0" encoding="utf-8"?>
<p:tagLst xmlns:p="http://schemas.openxmlformats.org/presentationml/2006/main">
  <p:tag name="KSO_WM_BEAUTIFY_FLAG" val="#wm#"/>
  <p:tag name="KSO_WM_CHIP_FILLPROP" val="[[{&quot;fill_id&quot;:&quot;fbc1d1c81b9c4bca8f09873cfc4ac6db&quot;,&quot;fill_align&quot;:&quot;lt&quot;,&quot;text_align&quot;:&quot;l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,[{&quot;fill_id&quot;:&quot;fbc1d1c81b9c4bca8f09873cfc4ac6db&quot;,&quot;fill_align&quot;:&quot;ct&quot;,&quot;text_align&quot;:&quot;c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a18a25860357932c55e72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da18ef5860357932c55e83"/>
  <p:tag name="KSO_WM_FULL_TEXT_BEAUTIFY_COPY_ID" val="150995448"/>
  <p:tag name="KSO_WM_SLIDE_BACKGROUND" val="[&quot;bottomTop&quot;]"/>
  <p:tag name="KSO_WM_SLIDE_BACKGROUND_TYPE" val="bottomTop"/>
  <p:tag name="KSO_WM_SLIDE_BK_DARK_LIGHT" val="2"/>
  <p:tag name="KSO_WM_SLIDE_ID" val="diagram20212584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.44444444799999999,&quot;topAbs&quot;:false,&quot;type&quot;:&quot;bottomTop&quot;}],&quot;id&quot;:&quot;2020-09-29T18:35:30&quot;,&quot;maxSize&quot;:{&quot;size1&quot;:26.699999999999999},&quot;minSize&quot;:{&quot;size1&quot;:20},&quot;normalSize&quot;:{&quot;size1&quot;:26.699999999999999},&quot;subLayout&quot;:[{&quot;id&quot;:&quot;2020-09-29T18:35:30&quot;,&quot;margin&quot;:{&quot;bottom&quot;:-1.0026547107633071e-15,&quot;left&quot;:1.6929999589920044,&quot;right&quot;:1.6929999589920044,&quot;top&quot;:1.6929999589920044},&quot;type&quot;:0},{&quot;id&quot;:&quot;2020-09-29T18:35:30&quot;,&quot;margin&quot;:{&quot;bottom&quot;:2.5399999618530273,&quot;left&quot;:2.5399999618530273,&quot;right&quot;:2.5399999618530273,&quot;top&quot;:2.1170001029968262},&quot;type&quot;:0}],&quot;type&quot;:0}"/>
  <p:tag name="KSO_WM_SLIDE_POSITION" val="0*48"/>
  <p:tag name="KSO_WM_SLIDE_RATIO" val="1.777778"/>
  <p:tag name="KSO_WM_SLIDE_SIZE" val="960*491"/>
  <p:tag name="KSO_WM_SLIDE_SUBTYPE" val="pureTxt"/>
  <p:tag name="KSO_WM_SLIDE_SUPPORT_FEATURE_TYPE" val="0"/>
  <p:tag name="KSO_WM_SLIDE_TYPE" val="text"/>
  <p:tag name="KSO_WM_TAG_VERSION" val="1.0"/>
  <p:tag name="KSO_WM_TEMPLATE_ASSEMBLE_GROUPID" val="5f730ddd0ff15d9a40f74289"/>
  <p:tag name="KSO_WM_TEMPLATE_ASSEMBLE_XID" val="5f730ddd0ff15d9a40f74289"/>
  <p:tag name="KSO_WM_TEMPLATE_CATEGORY" val="diagram"/>
  <p:tag name="KSO_WM_TEMPLATE_COLOR_TYPE" val="1"/>
  <p:tag name="KSO_WM_TEMPLATE_INDEX" val="20212584"/>
  <p:tag name="KSO_WM_TEMPLATE_MASTER_TYPE" val="0"/>
  <p:tag name="KSO_WM_TEMPLATE_SUBCATEGORY" val="21"/>
</p:tagLst>
</file>

<file path=ppt/tags/tag689.xml><?xml version="1.0" encoding="utf-8"?>
<p:tagLst xmlns:p="http://schemas.openxmlformats.org/presentationml/2006/main">
  <p:tag name="KSO_WM_UNIT_TYPE" val="i"/>
</p:tagLst>
</file>

<file path=ppt/tags/tag69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90.xml><?xml version="1.0" encoding="utf-8"?>
<p:tagLst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SUBTYPE" val="h"/>
  <p:tag name="KSO_WM_UNIT_TEXT_FILL_FORE_SCHEMECOLOR_INDEX" val="5"/>
  <p:tag name="KSO_WM_UNIT_TEXT_FILL_FORE_SCHEMECOLOR_INDEX_BRIGHTNESS" val="0"/>
  <p:tag name="KSO_WM_UNIT_TEXT_FILL_TYPE" val="1"/>
  <p:tag name="KSO_WM_UNIT_TYPE" val="i"/>
</p:tagLst>
</file>

<file path=ppt/tags/tag691.xml><?xml version="1.0" encoding="utf-8"?>
<p:tagLst xmlns:p="http://schemas.openxmlformats.org/presentationml/2006/main">
  <p:tag name="KSO_WM_BEAUTIFY_FLAG" val="#wm#"/>
  <p:tag name="KSO_WM_FULL_TEXT_BEAUTIFY_COPY_ID" val="6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5"/>
  <p:tag name="KSO_WM_UNIT_TEXT_FILL_FORE_SCHEMECOLOR_INDEX_BRIGHTNESS" val="0"/>
  <p:tag name="KSO_WM_UNIT_TEXT_FILL_TYPE" val="1"/>
</p:tagLst>
</file>

<file path=ppt/tags/tag692.xml><?xml version="1.0" encoding="utf-8"?>
<p:tagLst xmlns:p="http://schemas.openxmlformats.org/presentationml/2006/main">
  <p:tag name="KSO_WM_BEAUTIFY_FLAG" val="#wm#"/>
  <p:tag name="KSO_WM_FULL_TEXT_BEAUTIFY_COPY_ID" val="7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93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9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e352ecb8f5b840f19a3cb857467d0e4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1"/>
  <p:tag name="KSO_WM_UNIT_INDEX" val="1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64"/>
</p:tagLst>
</file>

<file path=ppt/tags/tag694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0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65248d0e2eac4a16859a1c0559d33ac9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2"/>
  <p:tag name="KSO_WM_UNIT_INDEX" val="2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695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1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d26b32aaa4d84b0dbd1030a6cabd7a68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3"/>
  <p:tag name="KSO_WM_UNIT_INDEX" val="3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696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2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808fb1adb4d744cc9d369074d0507e4f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4"/>
  <p:tag name="KSO_WM_UNIT_INDEX" val="4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697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3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060ccbb9a83241f2a52575c4e4f76136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5"/>
  <p:tag name="KSO_WM_UNIT_INDEX" val="5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698.xml><?xml version="1.0" encoding="utf-8"?>
<p:tagLst xmlns:p="http://schemas.openxmlformats.org/presentationml/2006/main">
  <p:tag name="KSO_WM_ASSEMBLE_CHIP_INDEX" val="9aa01683bcb14c12a6b0aeff5afa6396"/>
  <p:tag name="KSO_WM_BEAUTIFY_FLAG" val="#wm#"/>
  <p:tag name="KSO_WM_CHIP_GROUPID" val="5e6b05596848fb12bee65ac8"/>
  <p:tag name="KSO_WM_CHIP_XID" val="5e6b05596848fb12bee65aca"/>
  <p:tag name="KSO_WM_FULL_TEXT_BEAUTIFY_COPY_ID" val="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c0147151e78042b2940ab3dd62c9a256"/>
  <p:tag name="KSO_WM_UNIT_DEFAULT_FONT" val="14;20;2"/>
  <p:tag name="KSO_WM_UNIT_DIAGRAM_ISNUMVISUAL" val="0"/>
  <p:tag name="KSO_WM_UNIT_DIAGRAM_ISREFERUNIT" val="0"/>
  <p:tag name="KSO_WM_UNIT_HIGHLIGHT" val="0"/>
  <p:tag name="KSO_WM_UNIT_ID" val="diagram2020860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46"/>
</p:tagLst>
</file>

<file path=ppt/tags/tag699.xml><?xml version="1.0" encoding="utf-8"?>
<p:tagLst xmlns:p="http://schemas.openxmlformats.org/presentationml/2006/main">
  <p:tag name="KSO_WM_FULL_TEXT_BEAUTIFY_COPY_ID" val="100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6"/>
  <p:tag name="KSO_WM_UNIT_INDEX" val="6"/>
  <p:tag name="KSO_WM_UNIT_LAYERLEVEL" val="1"/>
  <p:tag name="KSO_WM_UNIT_TYPE" val="y"/>
</p:tagLst>
</file>

<file path=ppt/tags/tag70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00.xml><?xml version="1.0" encoding="utf-8"?>
<p:tagLst xmlns:p="http://schemas.openxmlformats.org/presentationml/2006/main">
  <p:tag name="KSO_WM_BEAUTIFY_FLAG" val="#wm#"/>
  <p:tag name="KSO_WM_CHIP_FILLPROP" val="[[{&quot;fill_id&quot;:&quot;c50e751605bf474f903eb8204d109f3c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f20c07a491bb0086638b14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0c07a491bb0086638b15"/>
  <p:tag name="KSO_WM_FULL_TEXT_BEAUTIFY_COPY_ID" val="150995422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604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6T09:32:43&quot;,&quot;maxSize&quot;:{&quot;size1&quot;:2.3999999999999999},&quot;minSize&quot;:{&quot;size1&quot;:2.3999999999999999},&quot;normalSize&quot;:{&quot;size1&quot;:2.3999999999999999},&quot;subLayout&quot;:[{&quot;id&quot;:&quot;2020-06-26T09:32:43&quot;,&quot;type&quot;:0},{&quot;id&quot;:&quot;2020-06-26T09:32:43&quot;,&quot;margin&quot;:{&quot;bottom&quot;:2.1170001029968262,&quot;left&quot;:1.6929999589920044,&quot;right&quot;:2.5399999618530273,&quot;top&quot;:2.1170001029968262},&quot;type&quot;:0}],&quot;type&quot;:0}"/>
  <p:tag name="KSO_WM_SLIDE_POSITION" val="45*10"/>
  <p:tag name="KSO_WM_SLIDE_RATIO" val="1.777778"/>
  <p:tag name="KSO_WM_SLIDE_SIZE" val="870*519"/>
  <p:tag name="KSO_WM_SLIDE_SUBTYPE" val="pureTxt"/>
  <p:tag name="KSO_WM_SLIDE_SUPPORT_FEATURE_TYPE" val="0"/>
  <p:tag name="KSO_WM_SLIDE_TYPE" val="text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COLOR_TYPE" val="1"/>
  <p:tag name="KSO_WM_TEMPLATE_INDEX" val="20208604"/>
  <p:tag name="KSO_WM_TEMPLATE_MASTER_TYPE" val="0"/>
  <p:tag name="KSO_WM_TEMPLATE_SUBCATEGORY" val="21"/>
</p:tagLst>
</file>

<file path=ppt/tags/tag701.xml><?xml version="1.0" encoding="utf-8"?>
<p:tagLst xmlns:p="http://schemas.openxmlformats.org/presentationml/2006/main">
  <p:tag name="KSO_WM_UNIT_TYPE" val="i"/>
</p:tagLst>
</file>

<file path=ppt/tags/tag702.xml><?xml version="1.0" encoding="utf-8"?>
<p:tagLst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SUBTYPE" val="h"/>
  <p:tag name="KSO_WM_UNIT_TEXT_FILL_FORE_SCHEMECOLOR_INDEX" val="5"/>
  <p:tag name="KSO_WM_UNIT_TEXT_FILL_FORE_SCHEMECOLOR_INDEX_BRIGHTNESS" val="0"/>
  <p:tag name="KSO_WM_UNIT_TEXT_FILL_TYPE" val="1"/>
  <p:tag name="KSO_WM_UNIT_TYPE" val="i"/>
</p:tagLst>
</file>

<file path=ppt/tags/tag703.xml><?xml version="1.0" encoding="utf-8"?>
<p:tagLst xmlns:p="http://schemas.openxmlformats.org/presentationml/2006/main">
  <p:tag name="KSO_WM_BEAUTIFY_FLAG" val="#wm#"/>
  <p:tag name="KSO_WM_FULL_TEXT_BEAUTIFY_COPY_ID" val="6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5"/>
  <p:tag name="KSO_WM_UNIT_TEXT_FILL_FORE_SCHEMECOLOR_INDEX_BRIGHTNESS" val="0"/>
  <p:tag name="KSO_WM_UNIT_TEXT_FILL_TYPE" val="1"/>
</p:tagLst>
</file>

<file path=ppt/tags/tag704.xml><?xml version="1.0" encoding="utf-8"?>
<p:tagLst xmlns:p="http://schemas.openxmlformats.org/presentationml/2006/main">
  <p:tag name="KSO_WM_BEAUTIFY_FLAG" val="#wm#"/>
  <p:tag name="KSO_WM_FULL_TEXT_BEAUTIFY_COPY_ID" val="7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05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9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e352ecb8f5b840f19a3cb857467d0e4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1"/>
  <p:tag name="KSO_WM_UNIT_INDEX" val="1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64"/>
</p:tagLst>
</file>

<file path=ppt/tags/tag706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0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65248d0e2eac4a16859a1c0559d33ac9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2"/>
  <p:tag name="KSO_WM_UNIT_INDEX" val="2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07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1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d26b32aaa4d84b0dbd1030a6cabd7a68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3"/>
  <p:tag name="KSO_WM_UNIT_INDEX" val="3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08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2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808fb1adb4d744cc9d369074d0507e4f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4"/>
  <p:tag name="KSO_WM_UNIT_INDEX" val="4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09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3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060ccbb9a83241f2a52575c4e4f76136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5"/>
  <p:tag name="KSO_WM_UNIT_INDEX" val="5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1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10.xml><?xml version="1.0" encoding="utf-8"?>
<p:tagLst xmlns:p="http://schemas.openxmlformats.org/presentationml/2006/main">
  <p:tag name="KSO_WM_ASSEMBLE_CHIP_INDEX" val="9aa01683bcb14c12a6b0aeff5afa6396"/>
  <p:tag name="KSO_WM_BEAUTIFY_FLAG" val="#wm#"/>
  <p:tag name="KSO_WM_CHIP_GROUPID" val="5e6b05596848fb12bee65ac8"/>
  <p:tag name="KSO_WM_CHIP_XID" val="5e6b05596848fb12bee65aca"/>
  <p:tag name="KSO_WM_FULL_TEXT_BEAUTIFY_COPY_ID" val="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c0147151e78042b2940ab3dd62c9a256"/>
  <p:tag name="KSO_WM_UNIT_DEFAULT_FONT" val="14;20;2"/>
  <p:tag name="KSO_WM_UNIT_DIAGRAM_ISNUMVISUAL" val="0"/>
  <p:tag name="KSO_WM_UNIT_DIAGRAM_ISREFERUNIT" val="0"/>
  <p:tag name="KSO_WM_UNIT_HIGHLIGHT" val="0"/>
  <p:tag name="KSO_WM_UNIT_ID" val="diagram2020860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46"/>
</p:tagLst>
</file>

<file path=ppt/tags/tag711.xml><?xml version="1.0" encoding="utf-8"?>
<p:tagLst xmlns:p="http://schemas.openxmlformats.org/presentationml/2006/main">
  <p:tag name="KSO_WM_FULL_TEXT_BEAUTIFY_COPY_ID" val="100"/>
</p:tagLst>
</file>

<file path=ppt/tags/tag712.xml><?xml version="1.0" encoding="utf-8"?>
<p:tagLst xmlns:p="http://schemas.openxmlformats.org/presentationml/2006/main">
  <p:tag name="KSO_WM_BEAUTIFY_FLAG" val="#wm#"/>
  <p:tag name="KSO_WM_CHIP_FILLPROP" val="[[{&quot;fill_id&quot;:&quot;c50e751605bf474f903eb8204d109f3c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f20c07a491bb0086638b14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0c07a491bb0086638b15"/>
  <p:tag name="KSO_WM_FULL_TEXT_BEAUTIFY_COPY_ID" val="150995422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604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6T09:32:43&quot;,&quot;maxSize&quot;:{&quot;size1&quot;:2.3999999999999999},&quot;minSize&quot;:{&quot;size1&quot;:2.3999999999999999},&quot;normalSize&quot;:{&quot;size1&quot;:2.3999999999999999},&quot;subLayout&quot;:[{&quot;id&quot;:&quot;2020-06-26T09:32:43&quot;,&quot;type&quot;:0},{&quot;id&quot;:&quot;2020-06-26T09:32:43&quot;,&quot;margin&quot;:{&quot;bottom&quot;:2.1170001029968262,&quot;left&quot;:1.6929999589920044,&quot;right&quot;:2.5399999618530273,&quot;top&quot;:2.1170001029968262},&quot;type&quot;:0}],&quot;type&quot;:0}"/>
  <p:tag name="KSO_WM_SLIDE_POSITION" val="45*10"/>
  <p:tag name="KSO_WM_SLIDE_RATIO" val="1.777778"/>
  <p:tag name="KSO_WM_SLIDE_SIZE" val="870*519"/>
  <p:tag name="KSO_WM_SLIDE_SUBTYPE" val="pureTxt"/>
  <p:tag name="KSO_WM_SLIDE_SUPPORT_FEATURE_TYPE" val="0"/>
  <p:tag name="KSO_WM_SLIDE_TYPE" val="text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COLOR_TYPE" val="1"/>
  <p:tag name="KSO_WM_TEMPLATE_INDEX" val="20208604"/>
  <p:tag name="KSO_WM_TEMPLATE_MASTER_TYPE" val="0"/>
  <p:tag name="KSO_WM_TEMPLATE_SUBCATEGORY" val="21"/>
</p:tagLst>
</file>

<file path=ppt/tags/tag713.xml><?xml version="1.0" encoding="utf-8"?>
<p:tagLst xmlns:p="http://schemas.openxmlformats.org/presentationml/2006/main">
  <p:tag name="KSO_WM_UNIT_TYPE" val="i"/>
</p:tagLst>
</file>

<file path=ppt/tags/tag714.xml><?xml version="1.0" encoding="utf-8"?>
<p:tagLst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SUBTYPE" val="h"/>
  <p:tag name="KSO_WM_UNIT_TEXT_FILL_FORE_SCHEMECOLOR_INDEX" val="5"/>
  <p:tag name="KSO_WM_UNIT_TEXT_FILL_FORE_SCHEMECOLOR_INDEX_BRIGHTNESS" val="0"/>
  <p:tag name="KSO_WM_UNIT_TEXT_FILL_TYPE" val="1"/>
  <p:tag name="KSO_WM_UNIT_TYPE" val="i"/>
</p:tagLst>
</file>

<file path=ppt/tags/tag715.xml><?xml version="1.0" encoding="utf-8"?>
<p:tagLst xmlns:p="http://schemas.openxmlformats.org/presentationml/2006/main">
  <p:tag name="KSO_WM_BEAUTIFY_FLAG" val="#wm#"/>
  <p:tag name="KSO_WM_FULL_TEXT_BEAUTIFY_COPY_ID" val="6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5"/>
  <p:tag name="KSO_WM_UNIT_TEXT_FILL_FORE_SCHEMECOLOR_INDEX_BRIGHTNESS" val="0"/>
  <p:tag name="KSO_WM_UNIT_TEXT_FILL_TYPE" val="1"/>
</p:tagLst>
</file>

<file path=ppt/tags/tag716.xml><?xml version="1.0" encoding="utf-8"?>
<p:tagLst xmlns:p="http://schemas.openxmlformats.org/presentationml/2006/main">
  <p:tag name="KSO_WM_BEAUTIFY_FLAG" val="#wm#"/>
  <p:tag name="KSO_WM_FULL_TEXT_BEAUTIFY_COPY_ID" val="7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17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9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e352ecb8f5b840f19a3cb857467d0e4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1"/>
  <p:tag name="KSO_WM_UNIT_INDEX" val="1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64"/>
</p:tagLst>
</file>

<file path=ppt/tags/tag718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0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65248d0e2eac4a16859a1c0559d33ac9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2"/>
  <p:tag name="KSO_WM_UNIT_INDEX" val="2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19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1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d26b32aaa4d84b0dbd1030a6cabd7a68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3"/>
  <p:tag name="KSO_WM_UNIT_INDEX" val="3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2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0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2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808fb1adb4d744cc9d369074d0507e4f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4"/>
  <p:tag name="KSO_WM_UNIT_INDEX" val="4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21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3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060ccbb9a83241f2a52575c4e4f76136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5"/>
  <p:tag name="KSO_WM_UNIT_INDEX" val="5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22.xml><?xml version="1.0" encoding="utf-8"?>
<p:tagLst xmlns:p="http://schemas.openxmlformats.org/presentationml/2006/main">
  <p:tag name="KSO_WM_ASSEMBLE_CHIP_INDEX" val="9aa01683bcb14c12a6b0aeff5afa6396"/>
  <p:tag name="KSO_WM_BEAUTIFY_FLAG" val="#wm#"/>
  <p:tag name="KSO_WM_CHIP_GROUPID" val="5e6b05596848fb12bee65ac8"/>
  <p:tag name="KSO_WM_CHIP_XID" val="5e6b05596848fb12bee65aca"/>
  <p:tag name="KSO_WM_FULL_TEXT_BEAUTIFY_COPY_ID" val="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c0147151e78042b2940ab3dd62c9a256"/>
  <p:tag name="KSO_WM_UNIT_DEFAULT_FONT" val="14;20;2"/>
  <p:tag name="KSO_WM_UNIT_DIAGRAM_ISNUMVISUAL" val="0"/>
  <p:tag name="KSO_WM_UNIT_DIAGRAM_ISREFERUNIT" val="0"/>
  <p:tag name="KSO_WM_UNIT_HIGHLIGHT" val="0"/>
  <p:tag name="KSO_WM_UNIT_ID" val="diagram2020860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46"/>
</p:tagLst>
</file>

<file path=ppt/tags/tag723.xml><?xml version="1.0" encoding="utf-8"?>
<p:tagLst xmlns:p="http://schemas.openxmlformats.org/presentationml/2006/main">
  <p:tag name="KSO_WM_FULL_TEXT_BEAUTIFY_COPY_ID" val="2"/>
</p:tagLst>
</file>

<file path=ppt/tags/tag724.xml><?xml version="1.0" encoding="utf-8"?>
<p:tagLst xmlns:p="http://schemas.openxmlformats.org/presentationml/2006/main">
  <p:tag name="KSO_WM_BEAUTIFY_FLAG" val="#wm#"/>
  <p:tag name="KSO_WM_CHIP_FILLPROP" val="[[{&quot;fill_id&quot;:&quot;c50e751605bf474f903eb8204d109f3c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f20c07a491bb0086638b14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0c07a491bb0086638b15"/>
  <p:tag name="KSO_WM_FULL_TEXT_BEAUTIFY_COPY_ID" val="15099545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604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6T09:32:43&quot;,&quot;maxSize&quot;:{&quot;size1&quot;:2.3999999999999999},&quot;minSize&quot;:{&quot;size1&quot;:2.3999999999999999},&quot;normalSize&quot;:{&quot;size1&quot;:2.3999999999999999},&quot;subLayout&quot;:[{&quot;id&quot;:&quot;2020-06-26T09:32:43&quot;,&quot;type&quot;:0},{&quot;id&quot;:&quot;2020-06-26T09:32:43&quot;,&quot;margin&quot;:{&quot;bottom&quot;:2.1170001029968262,&quot;left&quot;:1.6929999589920044,&quot;right&quot;:2.5399999618530273,&quot;top&quot;:2.1170001029968262},&quot;type&quot;:0}],&quot;type&quot;:0}"/>
  <p:tag name="KSO_WM_SLIDE_POSITION" val="45*10"/>
  <p:tag name="KSO_WM_SLIDE_RATIO" val="1.777778"/>
  <p:tag name="KSO_WM_SLIDE_SIZE" val="870*519"/>
  <p:tag name="KSO_WM_SLIDE_SUBTYPE" val="pureTxt"/>
  <p:tag name="KSO_WM_SLIDE_SUPPORT_FEATURE_TYPE" val="0"/>
  <p:tag name="KSO_WM_SLIDE_TYPE" val="text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COLOR_TYPE" val="1"/>
  <p:tag name="KSO_WM_TEMPLATE_INDEX" val="20208604"/>
  <p:tag name="KSO_WM_TEMPLATE_MASTER_TYPE" val="0"/>
  <p:tag name="KSO_WM_TEMPLATE_SUBCATEGORY" val="21"/>
</p:tagLst>
</file>

<file path=ppt/tags/tag725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26.xml><?xml version="1.0" encoding="utf-8"?>
<p:tagLst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727.xml><?xml version="1.0" encoding="utf-8"?>
<p:tagLst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728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29.xml><?xml version="1.0" encoding="utf-8"?>
<p:tagLst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73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30.xml><?xml version="1.0" encoding="utf-8"?>
<p:tagLst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73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74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F2F2F2"/>
      </a:dk2>
      <a:lt2>
        <a:srgbClr val="FFFFFF"/>
      </a:lt2>
      <a:accent1>
        <a:srgbClr val="006599"/>
      </a:accent1>
      <a:accent2>
        <a:srgbClr val="1C6698"/>
      </a:accent2>
      <a:accent3>
        <a:srgbClr val="3D79AD"/>
      </a:accent3>
      <a:accent4>
        <a:srgbClr val="5C85B8"/>
      </a:accent4>
      <a:accent5>
        <a:srgbClr val="798EC2"/>
      </a:accent5>
      <a:accent6>
        <a:srgbClr val="9898C9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">
      <a:dk1>
        <a:srgbClr val="000000"/>
      </a:dk1>
      <a:lt1>
        <a:sysClr val="window" lastClr="FFFFFF"/>
      </a:lt1>
      <a:dk2>
        <a:srgbClr val="F2F2F2"/>
      </a:dk2>
      <a:lt2>
        <a:srgbClr val="FFFFFF"/>
      </a:lt2>
      <a:accent1>
        <a:srgbClr val="2683C6"/>
      </a:accent1>
      <a:accent2>
        <a:srgbClr val="1CADE4"/>
      </a:accent2>
      <a:accent3>
        <a:srgbClr val="00ADCA"/>
      </a:accent3>
      <a:accent4>
        <a:srgbClr val="00B8AB"/>
      </a:accent4>
      <a:accent5>
        <a:srgbClr val="00C273"/>
      </a:accent5>
      <a:accent6>
        <a:srgbClr val="41C626"/>
      </a:accent6>
      <a:hlink>
        <a:srgbClr val="658BD5"/>
      </a:hlink>
      <a:folHlink>
        <a:srgbClr val="A16AA5"/>
      </a:folHlink>
    </a:clrScheme>
    <a:fontScheme name="自定义 1">
      <a:majorFont>
        <a:latin typeface="微软雅黑"/>
        <a:ea typeface="汉仪旗黑-85S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E7F1EF"/>
      </a:dk2>
      <a:lt2>
        <a:srgbClr val="FFFFFF"/>
      </a:lt2>
      <a:accent1>
        <a:srgbClr val="84D1C2"/>
      </a:accent1>
      <a:accent2>
        <a:srgbClr val="94D1B3"/>
      </a:accent2>
      <a:accent3>
        <a:srgbClr val="A1CEA5"/>
      </a:accent3>
      <a:accent4>
        <a:srgbClr val="AFCB98"/>
      </a:accent4>
      <a:accent5>
        <a:srgbClr val="BFC68F"/>
      </a:accent5>
      <a:accent6>
        <a:srgbClr val="CFC088"/>
      </a:accent6>
      <a:hlink>
        <a:srgbClr val="658BD5"/>
      </a:hlink>
      <a:folHlink>
        <a:srgbClr val="9F69A3"/>
      </a:folHlink>
    </a:clrScheme>
    <a:fontScheme name="标准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200</Paragraphs>
  <Slides>47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baseType="lpstr" size="60">
      <vt:lpstr>Arial</vt:lpstr>
      <vt:lpstr>微软雅黑</vt:lpstr>
      <vt:lpstr>汉仪旗黑-85S</vt:lpstr>
      <vt:lpstr>Calibri Light</vt:lpstr>
      <vt:lpstr>Calibri</vt:lpstr>
      <vt:lpstr>宋体</vt:lpstr>
      <vt:lpstr>隶书</vt:lpstr>
      <vt:lpstr>黑体</vt:lpstr>
      <vt:lpstr>Segoe UI</vt:lpstr>
      <vt:lpstr>楷体</vt:lpstr>
      <vt:lpstr>Wingdings</vt:lpstr>
      <vt:lpstr>新宋体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2021-03-23T11:10:01.064</cp:lastPrinted>
  <dcterms:created xsi:type="dcterms:W3CDTF">2021-03-23T11:10:01Z</dcterms:created>
  <dcterms:modified xsi:type="dcterms:W3CDTF">2021-04-12T06:24:11Z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